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1" r:id="rId1"/>
  </p:sldMasterIdLst>
  <p:notesMasterIdLst>
    <p:notesMasterId r:id="rId21"/>
  </p:notesMasterIdLst>
  <p:sldIdLst>
    <p:sldId id="256" r:id="rId2"/>
    <p:sldId id="274" r:id="rId3"/>
    <p:sldId id="277" r:id="rId4"/>
    <p:sldId id="276" r:id="rId5"/>
    <p:sldId id="271" r:id="rId6"/>
    <p:sldId id="282" r:id="rId7"/>
    <p:sldId id="279" r:id="rId8"/>
    <p:sldId id="259" r:id="rId9"/>
    <p:sldId id="257" r:id="rId10"/>
    <p:sldId id="272" r:id="rId11"/>
    <p:sldId id="261" r:id="rId12"/>
    <p:sldId id="262" r:id="rId13"/>
    <p:sldId id="260" r:id="rId14"/>
    <p:sldId id="281" r:id="rId15"/>
    <p:sldId id="273" r:id="rId16"/>
    <p:sldId id="265" r:id="rId17"/>
    <p:sldId id="268" r:id="rId18"/>
    <p:sldId id="269" r:id="rId19"/>
    <p:sldId id="27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736711-3F93-2D4B-862B-608A85377A5F}" v="983" dt="2021-11-11T20:56:17.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snapToGrid="0" snapToObjects="1">
      <p:cViewPr>
        <p:scale>
          <a:sx n="107" d="100"/>
          <a:sy n="107" d="100"/>
        </p:scale>
        <p:origin x="736"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lnaz Begum (1907551)" userId="a02594e5-a28b-45b0-96a3-1c234e262d01" providerId="ADAL" clId="{E1736711-3F93-2D4B-862B-608A85377A5F}"/>
    <pc:docChg chg="undo redo custSel addSld delSld modSld sldOrd">
      <pc:chgData name="Gulnaz Begum (1907551)" userId="a02594e5-a28b-45b0-96a3-1c234e262d01" providerId="ADAL" clId="{E1736711-3F93-2D4B-862B-608A85377A5F}" dt="2021-11-11T20:58:19.495" v="6982" actId="20577"/>
      <pc:docMkLst>
        <pc:docMk/>
      </pc:docMkLst>
      <pc:sldChg chg="addSp delSp modSp mod modTransition setBg modAnim setClrOvrMap delDesignElem">
        <pc:chgData name="Gulnaz Begum (1907551)" userId="a02594e5-a28b-45b0-96a3-1c234e262d01" providerId="ADAL" clId="{E1736711-3F93-2D4B-862B-608A85377A5F}" dt="2021-11-10T23:42:38.350" v="1947" actId="122"/>
        <pc:sldMkLst>
          <pc:docMk/>
          <pc:sldMk cId="4206209890" sldId="256"/>
        </pc:sldMkLst>
        <pc:spChg chg="mod ord">
          <ac:chgData name="Gulnaz Begum (1907551)" userId="a02594e5-a28b-45b0-96a3-1c234e262d01" providerId="ADAL" clId="{E1736711-3F93-2D4B-862B-608A85377A5F}" dt="2021-11-10T23:42:38.350" v="1947" actId="122"/>
          <ac:spMkLst>
            <pc:docMk/>
            <pc:sldMk cId="4206209890" sldId="256"/>
            <ac:spMk id="2" creationId="{2EEE4C61-739E-0B4B-B0F5-F948D64D18C9}"/>
          </ac:spMkLst>
        </pc:spChg>
        <pc:spChg chg="mod ord">
          <ac:chgData name="Gulnaz Begum (1907551)" userId="a02594e5-a28b-45b0-96a3-1c234e262d01" providerId="ADAL" clId="{E1736711-3F93-2D4B-862B-608A85377A5F}" dt="2021-11-05T18:58:41.356" v="898"/>
          <ac:spMkLst>
            <pc:docMk/>
            <pc:sldMk cId="4206209890" sldId="256"/>
            <ac:spMk id="3" creationId="{903F03CB-82BC-8244-927F-E8282D3CD8F6}"/>
          </ac:spMkLst>
        </pc:spChg>
        <pc:spChg chg="add del mod">
          <ac:chgData name="Gulnaz Begum (1907551)" userId="a02594e5-a28b-45b0-96a3-1c234e262d01" providerId="ADAL" clId="{E1736711-3F93-2D4B-862B-608A85377A5F}" dt="2021-11-09T19:15:10.103" v="1798"/>
          <ac:spMkLst>
            <pc:docMk/>
            <pc:sldMk cId="4206209890" sldId="256"/>
            <ac:spMk id="4" creationId="{70977CF8-F1F1-EC41-A05D-43B5DFAE666A}"/>
          </ac:spMkLst>
        </pc:spChg>
        <pc:spChg chg="add del">
          <ac:chgData name="Gulnaz Begum (1907551)" userId="a02594e5-a28b-45b0-96a3-1c234e262d01" providerId="ADAL" clId="{E1736711-3F93-2D4B-862B-608A85377A5F}" dt="2021-11-03T18:42:21.961" v="43" actId="26606"/>
          <ac:spMkLst>
            <pc:docMk/>
            <pc:sldMk cId="4206209890" sldId="256"/>
            <ac:spMk id="9" creationId="{C1DD1A8A-57D5-4A81-AD04-532B043C5611}"/>
          </ac:spMkLst>
        </pc:spChg>
        <pc:spChg chg="add del">
          <ac:chgData name="Gulnaz Begum (1907551)" userId="a02594e5-a28b-45b0-96a3-1c234e262d01" providerId="ADAL" clId="{E1736711-3F93-2D4B-862B-608A85377A5F}" dt="2021-11-03T18:42:21.961" v="43" actId="26606"/>
          <ac:spMkLst>
            <pc:docMk/>
            <pc:sldMk cId="4206209890" sldId="256"/>
            <ac:spMk id="11" creationId="{007891EC-4501-44ED-A8C8-B11B6DB767AB}"/>
          </ac:spMkLst>
        </pc:spChg>
        <pc:spChg chg="add del">
          <ac:chgData name="Gulnaz Begum (1907551)" userId="a02594e5-a28b-45b0-96a3-1c234e262d01" providerId="ADAL" clId="{E1736711-3F93-2D4B-862B-608A85377A5F}" dt="2021-11-03T18:46:36.971" v="103" actId="26606"/>
          <ac:spMkLst>
            <pc:docMk/>
            <pc:sldMk cId="4206209890" sldId="256"/>
            <ac:spMk id="13" creationId="{362810D9-2C5A-477D-949C-C191895477F3}"/>
          </ac:spMkLst>
        </pc:spChg>
        <pc:spChg chg="add del">
          <ac:chgData name="Gulnaz Begum (1907551)" userId="a02594e5-a28b-45b0-96a3-1c234e262d01" providerId="ADAL" clId="{E1736711-3F93-2D4B-862B-608A85377A5F}" dt="2021-11-03T18:46:36.971" v="103" actId="26606"/>
          <ac:spMkLst>
            <pc:docMk/>
            <pc:sldMk cId="4206209890" sldId="256"/>
            <ac:spMk id="14" creationId="{081E4A58-353D-44AE-B2FC-2A74E2E400F7}"/>
          </ac:spMkLst>
        </pc:spChg>
        <pc:spChg chg="add del">
          <ac:chgData name="Gulnaz Begum (1907551)" userId="a02594e5-a28b-45b0-96a3-1c234e262d01" providerId="ADAL" clId="{E1736711-3F93-2D4B-862B-608A85377A5F}" dt="2021-11-03T18:43:17.053" v="53" actId="26606"/>
          <ac:spMkLst>
            <pc:docMk/>
            <pc:sldMk cId="4206209890" sldId="256"/>
            <ac:spMk id="37" creationId="{743B7055-9A8D-477E-8387-8F563DFD54A2}"/>
          </ac:spMkLst>
        </pc:spChg>
        <pc:spChg chg="del">
          <ac:chgData name="Gulnaz Begum (1907551)" userId="a02594e5-a28b-45b0-96a3-1c234e262d01" providerId="ADAL" clId="{E1736711-3F93-2D4B-862B-608A85377A5F}" dt="2021-11-03T18:41:42.110" v="38" actId="26606"/>
          <ac:spMkLst>
            <pc:docMk/>
            <pc:sldMk cId="4206209890" sldId="256"/>
            <ac:spMk id="56" creationId="{CD62DB5A-5AA0-4E7E-94AB-AD20F02CA8DF}"/>
          </ac:spMkLst>
        </pc:spChg>
        <pc:spChg chg="del">
          <ac:chgData name="Gulnaz Begum (1907551)" userId="a02594e5-a28b-45b0-96a3-1c234e262d01" providerId="ADAL" clId="{E1736711-3F93-2D4B-862B-608A85377A5F}" dt="2021-11-03T18:41:42.110" v="38" actId="26606"/>
          <ac:spMkLst>
            <pc:docMk/>
            <pc:sldMk cId="4206209890" sldId="256"/>
            <ac:spMk id="58" creationId="{0F086ECE-EF43-4B07-9DD0-59679471A067}"/>
          </ac:spMkLst>
        </pc:spChg>
        <pc:spChg chg="del">
          <ac:chgData name="Gulnaz Begum (1907551)" userId="a02594e5-a28b-45b0-96a3-1c234e262d01" providerId="ADAL" clId="{E1736711-3F93-2D4B-862B-608A85377A5F}" dt="2021-11-03T18:41:42.110" v="38" actId="26606"/>
          <ac:spMkLst>
            <pc:docMk/>
            <pc:sldMk cId="4206209890" sldId="256"/>
            <ac:spMk id="60" creationId="{5DB84597-3185-4C7A-A2CB-6413E167EE86}"/>
          </ac:spMkLst>
        </pc:spChg>
        <pc:spChg chg="del">
          <ac:chgData name="Gulnaz Begum (1907551)" userId="a02594e5-a28b-45b0-96a3-1c234e262d01" providerId="ADAL" clId="{E1736711-3F93-2D4B-862B-608A85377A5F}" dt="2021-11-03T18:41:42.110" v="38" actId="26606"/>
          <ac:spMkLst>
            <pc:docMk/>
            <pc:sldMk cId="4206209890" sldId="256"/>
            <ac:spMk id="62" creationId="{A80A97F9-87C9-4710-B480-406EA55C9EC8}"/>
          </ac:spMkLst>
        </pc:spChg>
        <pc:spChg chg="add del">
          <ac:chgData name="Gulnaz Begum (1907551)" userId="a02594e5-a28b-45b0-96a3-1c234e262d01" providerId="ADAL" clId="{E1736711-3F93-2D4B-862B-608A85377A5F}" dt="2021-11-03T18:43:17.053" v="53" actId="26606"/>
          <ac:spMkLst>
            <pc:docMk/>
            <pc:sldMk cId="4206209890" sldId="256"/>
            <ac:spMk id="63" creationId="{55A13755-D49C-4F89-B398-B1599F593130}"/>
          </ac:spMkLst>
        </pc:spChg>
        <pc:spChg chg="del">
          <ac:chgData name="Gulnaz Begum (1907551)" userId="a02594e5-a28b-45b0-96a3-1c234e262d01" providerId="ADAL" clId="{E1736711-3F93-2D4B-862B-608A85377A5F}" dt="2021-11-03T18:41:42.110" v="38" actId="26606"/>
          <ac:spMkLst>
            <pc:docMk/>
            <pc:sldMk cId="4206209890" sldId="256"/>
            <ac:spMk id="64" creationId="{6D6F0AC2-F229-46DE-A0A2-5CB386CE9014}"/>
          </ac:spMkLst>
        </pc:spChg>
        <pc:spChg chg="del">
          <ac:chgData name="Gulnaz Begum (1907551)" userId="a02594e5-a28b-45b0-96a3-1c234e262d01" providerId="ADAL" clId="{E1736711-3F93-2D4B-862B-608A85377A5F}" dt="2021-11-03T18:41:42.110" v="38" actId="26606"/>
          <ac:spMkLst>
            <pc:docMk/>
            <pc:sldMk cId="4206209890" sldId="256"/>
            <ac:spMk id="66" creationId="{B561DE1A-F39F-46D4-BA9A-9DAB77A486BD}"/>
          </ac:spMkLst>
        </pc:spChg>
        <pc:spChg chg="del">
          <ac:chgData name="Gulnaz Begum (1907551)" userId="a02594e5-a28b-45b0-96a3-1c234e262d01" providerId="ADAL" clId="{E1736711-3F93-2D4B-862B-608A85377A5F}" dt="2021-11-03T18:41:42.110" v="38" actId="26606"/>
          <ac:spMkLst>
            <pc:docMk/>
            <pc:sldMk cId="4206209890" sldId="256"/>
            <ac:spMk id="68" creationId="{C6105A24-81C0-4B45-99A5-311F3B74A78E}"/>
          </ac:spMkLst>
        </pc:spChg>
        <pc:spChg chg="add del">
          <ac:chgData name="Gulnaz Begum (1907551)" userId="a02594e5-a28b-45b0-96a3-1c234e262d01" providerId="ADAL" clId="{E1736711-3F93-2D4B-862B-608A85377A5F}" dt="2021-11-03T18:44:45.915" v="66"/>
          <ac:spMkLst>
            <pc:docMk/>
            <pc:sldMk cId="4206209890" sldId="256"/>
            <ac:spMk id="71" creationId="{24747089-0322-4B03-B224-817DD4C8B708}"/>
          </ac:spMkLst>
        </pc:spChg>
        <pc:spChg chg="del">
          <ac:chgData name="Gulnaz Begum (1907551)" userId="a02594e5-a28b-45b0-96a3-1c234e262d01" providerId="ADAL" clId="{E1736711-3F93-2D4B-862B-608A85377A5F}" dt="2021-11-03T18:41:42.110" v="38" actId="26606"/>
          <ac:spMkLst>
            <pc:docMk/>
            <pc:sldMk cId="4206209890" sldId="256"/>
            <ac:spMk id="72" creationId="{C3B21356-601F-4761-B3FB-16E3D4A5C072}"/>
          </ac:spMkLst>
        </pc:spChg>
        <pc:spChg chg="add del">
          <ac:chgData name="Gulnaz Begum (1907551)" userId="a02594e5-a28b-45b0-96a3-1c234e262d01" providerId="ADAL" clId="{E1736711-3F93-2D4B-862B-608A85377A5F}" dt="2021-11-03T18:44:45.915" v="66"/>
          <ac:spMkLst>
            <pc:docMk/>
            <pc:sldMk cId="4206209890" sldId="256"/>
            <ac:spMk id="73" creationId="{7228512D-3055-4911-A4D1-4A084C9C4201}"/>
          </ac:spMkLst>
        </pc:spChg>
        <pc:spChg chg="add del">
          <ac:chgData name="Gulnaz Begum (1907551)" userId="a02594e5-a28b-45b0-96a3-1c234e262d01" providerId="ADAL" clId="{E1736711-3F93-2D4B-862B-608A85377A5F}" dt="2021-11-03T18:44:45.915" v="66"/>
          <ac:spMkLst>
            <pc:docMk/>
            <pc:sldMk cId="4206209890" sldId="256"/>
            <ac:spMk id="75" creationId="{3C98C7BF-70D9-4D19-BD2D-D808991FDF60}"/>
          </ac:spMkLst>
        </pc:spChg>
        <pc:spChg chg="add del">
          <ac:chgData name="Gulnaz Begum (1907551)" userId="a02594e5-a28b-45b0-96a3-1c234e262d01" providerId="ADAL" clId="{E1736711-3F93-2D4B-862B-608A85377A5F}" dt="2021-11-03T18:46:58.098" v="106" actId="26606"/>
          <ac:spMkLst>
            <pc:docMk/>
            <pc:sldMk cId="4206209890" sldId="256"/>
            <ac:spMk id="76" creationId="{0671A8AE-40A1-4631-A6B8-581AFF065482}"/>
          </ac:spMkLst>
        </pc:spChg>
        <pc:spChg chg="add del">
          <ac:chgData name="Gulnaz Begum (1907551)" userId="a02594e5-a28b-45b0-96a3-1c234e262d01" providerId="ADAL" clId="{E1736711-3F93-2D4B-862B-608A85377A5F}" dt="2021-11-03T18:44:45.915" v="66"/>
          <ac:spMkLst>
            <pc:docMk/>
            <pc:sldMk cId="4206209890" sldId="256"/>
            <ac:spMk id="77" creationId="{B497CCB5-5FC2-473C-AFCC-2430CEF1DF71}"/>
          </ac:spMkLst>
        </pc:spChg>
        <pc:spChg chg="add del">
          <ac:chgData name="Gulnaz Begum (1907551)" userId="a02594e5-a28b-45b0-96a3-1c234e262d01" providerId="ADAL" clId="{E1736711-3F93-2D4B-862B-608A85377A5F}" dt="2021-11-03T18:46:58.098" v="106" actId="26606"/>
          <ac:spMkLst>
            <pc:docMk/>
            <pc:sldMk cId="4206209890" sldId="256"/>
            <ac:spMk id="78" creationId="{AB58EF07-17C2-48CF-ABB0-EEF1F17CB8F0}"/>
          </ac:spMkLst>
        </pc:spChg>
        <pc:spChg chg="add del">
          <ac:chgData name="Gulnaz Begum (1907551)" userId="a02594e5-a28b-45b0-96a3-1c234e262d01" providerId="ADAL" clId="{E1736711-3F93-2D4B-862B-608A85377A5F}" dt="2021-11-03T18:42:13.169" v="40"/>
          <ac:spMkLst>
            <pc:docMk/>
            <pc:sldMk cId="4206209890" sldId="256"/>
            <ac:spMk id="79" creationId="{CD62DB5A-5AA0-4E7E-94AB-AD20F02CA8DF}"/>
          </ac:spMkLst>
        </pc:spChg>
        <pc:spChg chg="add del">
          <ac:chgData name="Gulnaz Begum (1907551)" userId="a02594e5-a28b-45b0-96a3-1c234e262d01" providerId="ADAL" clId="{E1736711-3F93-2D4B-862B-608A85377A5F}" dt="2021-11-03T18:46:58.098" v="106" actId="26606"/>
          <ac:spMkLst>
            <pc:docMk/>
            <pc:sldMk cId="4206209890" sldId="256"/>
            <ac:spMk id="80" creationId="{AF2F604E-43BE-4DC3-B983-E071523364F8}"/>
          </ac:spMkLst>
        </pc:spChg>
        <pc:spChg chg="add del">
          <ac:chgData name="Gulnaz Begum (1907551)" userId="a02594e5-a28b-45b0-96a3-1c234e262d01" providerId="ADAL" clId="{E1736711-3F93-2D4B-862B-608A85377A5F}" dt="2021-11-03T18:42:13.169" v="40"/>
          <ac:spMkLst>
            <pc:docMk/>
            <pc:sldMk cId="4206209890" sldId="256"/>
            <ac:spMk id="81" creationId="{0F086ECE-EF43-4B07-9DD0-59679471A067}"/>
          </ac:spMkLst>
        </pc:spChg>
        <pc:spChg chg="add del">
          <ac:chgData name="Gulnaz Begum (1907551)" userId="a02594e5-a28b-45b0-96a3-1c234e262d01" providerId="ADAL" clId="{E1736711-3F93-2D4B-862B-608A85377A5F}" dt="2021-11-03T18:46:58.098" v="106" actId="26606"/>
          <ac:spMkLst>
            <pc:docMk/>
            <pc:sldMk cId="4206209890" sldId="256"/>
            <ac:spMk id="82" creationId="{08C9B587-E65E-4B52-B37C-ABEBB6E87928}"/>
          </ac:spMkLst>
        </pc:spChg>
        <pc:spChg chg="add del">
          <ac:chgData name="Gulnaz Begum (1907551)" userId="a02594e5-a28b-45b0-96a3-1c234e262d01" providerId="ADAL" clId="{E1736711-3F93-2D4B-862B-608A85377A5F}" dt="2021-11-03T18:42:13.169" v="40"/>
          <ac:spMkLst>
            <pc:docMk/>
            <pc:sldMk cId="4206209890" sldId="256"/>
            <ac:spMk id="83" creationId="{5DB84597-3185-4C7A-A2CB-6413E167EE86}"/>
          </ac:spMkLst>
        </pc:spChg>
        <pc:spChg chg="add del">
          <ac:chgData name="Gulnaz Begum (1907551)" userId="a02594e5-a28b-45b0-96a3-1c234e262d01" providerId="ADAL" clId="{E1736711-3F93-2D4B-862B-608A85377A5F}" dt="2021-11-03T18:49:13.589" v="147" actId="26606"/>
          <ac:spMkLst>
            <pc:docMk/>
            <pc:sldMk cId="4206209890" sldId="256"/>
            <ac:spMk id="84" creationId="{A88B2AAA-B805-498E-A9E6-98B885855498}"/>
          </ac:spMkLst>
        </pc:spChg>
        <pc:spChg chg="add del">
          <ac:chgData name="Gulnaz Begum (1907551)" userId="a02594e5-a28b-45b0-96a3-1c234e262d01" providerId="ADAL" clId="{E1736711-3F93-2D4B-862B-608A85377A5F}" dt="2021-11-03T18:42:13.169" v="40"/>
          <ac:spMkLst>
            <pc:docMk/>
            <pc:sldMk cId="4206209890" sldId="256"/>
            <ac:spMk id="85" creationId="{A80A97F9-87C9-4710-B480-406EA55C9EC8}"/>
          </ac:spMkLst>
        </pc:spChg>
        <pc:spChg chg="add del">
          <ac:chgData name="Gulnaz Begum (1907551)" userId="a02594e5-a28b-45b0-96a3-1c234e262d01" providerId="ADAL" clId="{E1736711-3F93-2D4B-862B-608A85377A5F}" dt="2021-11-03T18:49:13.589" v="147" actId="26606"/>
          <ac:spMkLst>
            <pc:docMk/>
            <pc:sldMk cId="4206209890" sldId="256"/>
            <ac:spMk id="86" creationId="{9B8051E0-19D7-43E1-BFD9-E6DBFEB3A3F1}"/>
          </ac:spMkLst>
        </pc:spChg>
        <pc:spChg chg="add del">
          <ac:chgData name="Gulnaz Begum (1907551)" userId="a02594e5-a28b-45b0-96a3-1c234e262d01" providerId="ADAL" clId="{E1736711-3F93-2D4B-862B-608A85377A5F}" dt="2021-11-03T18:42:13.169" v="40"/>
          <ac:spMkLst>
            <pc:docMk/>
            <pc:sldMk cId="4206209890" sldId="256"/>
            <ac:spMk id="87" creationId="{6D6F0AC2-F229-46DE-A0A2-5CB386CE9014}"/>
          </ac:spMkLst>
        </pc:spChg>
        <pc:spChg chg="add del">
          <ac:chgData name="Gulnaz Begum (1907551)" userId="a02594e5-a28b-45b0-96a3-1c234e262d01" providerId="ADAL" clId="{E1736711-3F93-2D4B-862B-608A85377A5F}" dt="2021-11-03T18:49:13.589" v="147" actId="26606"/>
          <ac:spMkLst>
            <pc:docMk/>
            <pc:sldMk cId="4206209890" sldId="256"/>
            <ac:spMk id="88" creationId="{4EDB2B02-86A2-46F5-A4BE-B7D9B10411D6}"/>
          </ac:spMkLst>
        </pc:spChg>
        <pc:spChg chg="add del">
          <ac:chgData name="Gulnaz Begum (1907551)" userId="a02594e5-a28b-45b0-96a3-1c234e262d01" providerId="ADAL" clId="{E1736711-3F93-2D4B-862B-608A85377A5F}" dt="2021-11-03T18:42:13.169" v="40"/>
          <ac:spMkLst>
            <pc:docMk/>
            <pc:sldMk cId="4206209890" sldId="256"/>
            <ac:spMk id="89" creationId="{B561DE1A-F39F-46D4-BA9A-9DAB77A486BD}"/>
          </ac:spMkLst>
        </pc:spChg>
        <pc:spChg chg="add del">
          <ac:chgData name="Gulnaz Begum (1907551)" userId="a02594e5-a28b-45b0-96a3-1c234e262d01" providerId="ADAL" clId="{E1736711-3F93-2D4B-862B-608A85377A5F}" dt="2021-11-03T18:49:13.589" v="147" actId="26606"/>
          <ac:spMkLst>
            <pc:docMk/>
            <pc:sldMk cId="4206209890" sldId="256"/>
            <ac:spMk id="90" creationId="{43954639-FB5D-41F4-9560-6F6DFE778425}"/>
          </ac:spMkLst>
        </pc:spChg>
        <pc:spChg chg="add del">
          <ac:chgData name="Gulnaz Begum (1907551)" userId="a02594e5-a28b-45b0-96a3-1c234e262d01" providerId="ADAL" clId="{E1736711-3F93-2D4B-862B-608A85377A5F}" dt="2021-11-03T18:42:13.169" v="40"/>
          <ac:spMkLst>
            <pc:docMk/>
            <pc:sldMk cId="4206209890" sldId="256"/>
            <ac:spMk id="91" creationId="{570263F1-450D-4A49-A435-B58A96D19240}"/>
          </ac:spMkLst>
        </pc:spChg>
        <pc:spChg chg="add del">
          <ac:chgData name="Gulnaz Begum (1907551)" userId="a02594e5-a28b-45b0-96a3-1c234e262d01" providerId="ADAL" clId="{E1736711-3F93-2D4B-862B-608A85377A5F}" dt="2021-11-03T18:49:13.589" v="147" actId="26606"/>
          <ac:spMkLst>
            <pc:docMk/>
            <pc:sldMk cId="4206209890" sldId="256"/>
            <ac:spMk id="92" creationId="{E898931C-0323-41FA-A036-20F818B1FF81}"/>
          </ac:spMkLst>
        </pc:spChg>
        <pc:spChg chg="add del">
          <ac:chgData name="Gulnaz Begum (1907551)" userId="a02594e5-a28b-45b0-96a3-1c234e262d01" providerId="ADAL" clId="{E1736711-3F93-2D4B-862B-608A85377A5F}" dt="2021-11-03T18:49:13.589" v="147" actId="26606"/>
          <ac:spMkLst>
            <pc:docMk/>
            <pc:sldMk cId="4206209890" sldId="256"/>
            <ac:spMk id="94" creationId="{89AFE9DD-0792-4B98-B4EB-97ACA17E6AA8}"/>
          </ac:spMkLst>
        </pc:spChg>
        <pc:spChg chg="add del">
          <ac:chgData name="Gulnaz Begum (1907551)" userId="a02594e5-a28b-45b0-96a3-1c234e262d01" providerId="ADAL" clId="{E1736711-3F93-2D4B-862B-608A85377A5F}" dt="2021-11-03T18:49:13.589" v="147" actId="26606"/>
          <ac:spMkLst>
            <pc:docMk/>
            <pc:sldMk cId="4206209890" sldId="256"/>
            <ac:spMk id="96" creationId="{3981F5C4-9AE1-404E-AF44-A4E6DB374F9D}"/>
          </ac:spMkLst>
        </pc:spChg>
        <pc:spChg chg="add del">
          <ac:chgData name="Gulnaz Begum (1907551)" userId="a02594e5-a28b-45b0-96a3-1c234e262d01" providerId="ADAL" clId="{E1736711-3F93-2D4B-862B-608A85377A5F}" dt="2021-11-03T18:42:13.169" v="40"/>
          <ac:spMkLst>
            <pc:docMk/>
            <pc:sldMk cId="4206209890" sldId="256"/>
            <ac:spMk id="97" creationId="{C6105A24-81C0-4B45-99A5-311F3B74A78E}"/>
          </ac:spMkLst>
        </pc:spChg>
        <pc:spChg chg="add del">
          <ac:chgData name="Gulnaz Begum (1907551)" userId="a02594e5-a28b-45b0-96a3-1c234e262d01" providerId="ADAL" clId="{E1736711-3F93-2D4B-862B-608A85377A5F}" dt="2021-11-03T18:49:13.589" v="147" actId="26606"/>
          <ac:spMkLst>
            <pc:docMk/>
            <pc:sldMk cId="4206209890" sldId="256"/>
            <ac:spMk id="98" creationId="{763C1781-8726-4FAC-8C45-FF40376BE409}"/>
          </ac:spMkLst>
        </pc:spChg>
        <pc:spChg chg="add del">
          <ac:chgData name="Gulnaz Begum (1907551)" userId="a02594e5-a28b-45b0-96a3-1c234e262d01" providerId="ADAL" clId="{E1736711-3F93-2D4B-862B-608A85377A5F}" dt="2021-11-03T18:42:13.169" v="40"/>
          <ac:spMkLst>
            <pc:docMk/>
            <pc:sldMk cId="4206209890" sldId="256"/>
            <ac:spMk id="99" creationId="{C3B21356-601F-4761-B3FB-16E3D4A5C072}"/>
          </ac:spMkLst>
        </pc:spChg>
        <pc:spChg chg="add del">
          <ac:chgData name="Gulnaz Begum (1907551)" userId="a02594e5-a28b-45b0-96a3-1c234e262d01" providerId="ADAL" clId="{E1736711-3F93-2D4B-862B-608A85377A5F}" dt="2021-11-03T18:49:13.589" v="147" actId="26606"/>
          <ac:spMkLst>
            <pc:docMk/>
            <pc:sldMk cId="4206209890" sldId="256"/>
            <ac:spMk id="100" creationId="{301491B5-56C7-43DC-A3D9-861EECCA056A}"/>
          </ac:spMkLst>
        </pc:spChg>
        <pc:spChg chg="add del">
          <ac:chgData name="Gulnaz Begum (1907551)" userId="a02594e5-a28b-45b0-96a3-1c234e262d01" providerId="ADAL" clId="{E1736711-3F93-2D4B-862B-608A85377A5F}" dt="2021-11-03T18:49:13.589" v="147" actId="26606"/>
          <ac:spMkLst>
            <pc:docMk/>
            <pc:sldMk cId="4206209890" sldId="256"/>
            <ac:spMk id="102" creationId="{237E2353-22DF-46E0-A200-FB30F8F394E2}"/>
          </ac:spMkLst>
        </pc:spChg>
        <pc:spChg chg="add del">
          <ac:chgData name="Gulnaz Begum (1907551)" userId="a02594e5-a28b-45b0-96a3-1c234e262d01" providerId="ADAL" clId="{E1736711-3F93-2D4B-862B-608A85377A5F}" dt="2021-11-03T18:49:13.589" v="147" actId="26606"/>
          <ac:spMkLst>
            <pc:docMk/>
            <pc:sldMk cId="4206209890" sldId="256"/>
            <ac:spMk id="104" creationId="{DD6138DB-057B-45F7-A5F4-E7BFDA20D02C}"/>
          </ac:spMkLst>
        </pc:spChg>
        <pc:spChg chg="add del">
          <ac:chgData name="Gulnaz Begum (1907551)" userId="a02594e5-a28b-45b0-96a3-1c234e262d01" providerId="ADAL" clId="{E1736711-3F93-2D4B-862B-608A85377A5F}" dt="2021-11-03T18:49:13.589" v="147" actId="26606"/>
          <ac:spMkLst>
            <pc:docMk/>
            <pc:sldMk cId="4206209890" sldId="256"/>
            <ac:spMk id="106" creationId="{79A54AB1-B64F-4843-BFAB-81CB74E66B65}"/>
          </ac:spMkLst>
        </pc:spChg>
        <pc:spChg chg="add del">
          <ac:chgData name="Gulnaz Begum (1907551)" userId="a02594e5-a28b-45b0-96a3-1c234e262d01" providerId="ADAL" clId="{E1736711-3F93-2D4B-862B-608A85377A5F}" dt="2021-11-05T18:58:41.356" v="898"/>
          <ac:spMkLst>
            <pc:docMk/>
            <pc:sldMk cId="4206209890" sldId="256"/>
            <ac:spMk id="108" creationId="{7DB3C429-F8DA-49B9-AF84-21996FCF78B5}"/>
          </ac:spMkLst>
        </pc:spChg>
        <pc:spChg chg="add del">
          <ac:chgData name="Gulnaz Begum (1907551)" userId="a02594e5-a28b-45b0-96a3-1c234e262d01" providerId="ADAL" clId="{E1736711-3F93-2D4B-862B-608A85377A5F}" dt="2021-11-03T18:44:45.915" v="66"/>
          <ac:spMkLst>
            <pc:docMk/>
            <pc:sldMk cId="4206209890" sldId="256"/>
            <ac:spMk id="1028" creationId="{599C8C75-BFDF-44E7-A028-EEB5EDD58817}"/>
          </ac:spMkLst>
        </pc:spChg>
        <pc:spChg chg="add del">
          <ac:chgData name="Gulnaz Begum (1907551)" userId="a02594e5-a28b-45b0-96a3-1c234e262d01" providerId="ADAL" clId="{E1736711-3F93-2D4B-862B-608A85377A5F}" dt="2021-11-03T18:44:45.915" v="66"/>
          <ac:spMkLst>
            <pc:docMk/>
            <pc:sldMk cId="4206209890" sldId="256"/>
            <ac:spMk id="1029" creationId="{FFD685C2-1A84-41DE-BFA0-0A068F83D2D2}"/>
          </ac:spMkLst>
        </pc:spChg>
        <pc:spChg chg="add del">
          <ac:chgData name="Gulnaz Begum (1907551)" userId="a02594e5-a28b-45b0-96a3-1c234e262d01" providerId="ADAL" clId="{E1736711-3F93-2D4B-862B-608A85377A5F}" dt="2021-11-03T18:46:58.111" v="107" actId="26606"/>
          <ac:spMkLst>
            <pc:docMk/>
            <pc:sldMk cId="4206209890" sldId="256"/>
            <ac:spMk id="1030" creationId="{8F23F8A3-8FD7-4779-8323-FDC26BE99889}"/>
          </ac:spMkLst>
        </pc:spChg>
        <pc:spChg chg="add del">
          <ac:chgData name="Gulnaz Begum (1907551)" userId="a02594e5-a28b-45b0-96a3-1c234e262d01" providerId="ADAL" clId="{E1736711-3F93-2D4B-862B-608A85377A5F}" dt="2021-11-03T18:46:58.111" v="107" actId="26606"/>
          <ac:spMkLst>
            <pc:docMk/>
            <pc:sldMk cId="4206209890" sldId="256"/>
            <ac:spMk id="1031" creationId="{F605C4CC-A25C-416F-8333-7CB7DC97D870}"/>
          </ac:spMkLst>
        </pc:spChg>
        <pc:spChg chg="add del">
          <ac:chgData name="Gulnaz Begum (1907551)" userId="a02594e5-a28b-45b0-96a3-1c234e262d01" providerId="ADAL" clId="{E1736711-3F93-2D4B-862B-608A85377A5F}" dt="2021-11-05T17:11:59.671" v="453" actId="26606"/>
          <ac:spMkLst>
            <pc:docMk/>
            <pc:sldMk cId="4206209890" sldId="256"/>
            <ac:spMk id="1033" creationId="{3AFE8227-C443-417B-BA91-520EB1EF4559}"/>
          </ac:spMkLst>
        </pc:spChg>
        <pc:spChg chg="add del">
          <ac:chgData name="Gulnaz Begum (1907551)" userId="a02594e5-a28b-45b0-96a3-1c234e262d01" providerId="ADAL" clId="{E1736711-3F93-2D4B-862B-608A85377A5F}" dt="2021-11-05T17:11:59.671" v="453" actId="26606"/>
          <ac:spMkLst>
            <pc:docMk/>
            <pc:sldMk cId="4206209890" sldId="256"/>
            <ac:spMk id="1034" creationId="{907741FC-B544-4A6E-B831-6789D042333D}"/>
          </ac:spMkLst>
        </pc:spChg>
        <pc:spChg chg="add del">
          <ac:chgData name="Gulnaz Begum (1907551)" userId="a02594e5-a28b-45b0-96a3-1c234e262d01" providerId="ADAL" clId="{E1736711-3F93-2D4B-862B-608A85377A5F}" dt="2021-11-05T17:11:59.671" v="453" actId="26606"/>
          <ac:spMkLst>
            <pc:docMk/>
            <pc:sldMk cId="4206209890" sldId="256"/>
            <ac:spMk id="1035" creationId="{3F0BE7ED-7814-4273-B18A-F26CC0380380}"/>
          </ac:spMkLst>
        </pc:spChg>
        <pc:spChg chg="add del">
          <ac:chgData name="Gulnaz Begum (1907551)" userId="a02594e5-a28b-45b0-96a3-1c234e262d01" providerId="ADAL" clId="{E1736711-3F93-2D4B-862B-608A85377A5F}" dt="2021-11-03T18:49:13.589" v="147" actId="26606"/>
          <ac:spMkLst>
            <pc:docMk/>
            <pc:sldMk cId="4206209890" sldId="256"/>
            <ac:spMk id="1037" creationId="{07322A9E-F1EC-405E-8971-BA906EFFCCB8}"/>
          </ac:spMkLst>
        </pc:spChg>
        <pc:spChg chg="add del">
          <ac:chgData name="Gulnaz Begum (1907551)" userId="a02594e5-a28b-45b0-96a3-1c234e262d01" providerId="ADAL" clId="{E1736711-3F93-2D4B-862B-608A85377A5F}" dt="2021-11-03T18:49:13.589" v="147" actId="26606"/>
          <ac:spMkLst>
            <pc:docMk/>
            <pc:sldMk cId="4206209890" sldId="256"/>
            <ac:spMk id="1038" creationId="{A5704422-1118-4FD1-95AD-29A064EB80D9}"/>
          </ac:spMkLst>
        </pc:spChg>
        <pc:spChg chg="add del">
          <ac:chgData name="Gulnaz Begum (1907551)" userId="a02594e5-a28b-45b0-96a3-1c234e262d01" providerId="ADAL" clId="{E1736711-3F93-2D4B-862B-608A85377A5F}" dt="2021-11-05T15:07:38.315" v="391" actId="26606"/>
          <ac:spMkLst>
            <pc:docMk/>
            <pc:sldMk cId="4206209890" sldId="256"/>
            <ac:spMk id="1039" creationId="{2E614F1C-2D93-42D0-B229-768199449923}"/>
          </ac:spMkLst>
        </pc:spChg>
        <pc:spChg chg="add del">
          <ac:chgData name="Gulnaz Begum (1907551)" userId="a02594e5-a28b-45b0-96a3-1c234e262d01" providerId="ADAL" clId="{E1736711-3F93-2D4B-862B-608A85377A5F}" dt="2021-11-05T17:13:25.876" v="482" actId="26606"/>
          <ac:spMkLst>
            <pc:docMk/>
            <pc:sldMk cId="4206209890" sldId="256"/>
            <ac:spMk id="1040" creationId="{B9D7E975-9161-4F2D-AC53-69E1912F6B5D}"/>
          </ac:spMkLst>
        </pc:spChg>
        <pc:spChg chg="add del">
          <ac:chgData name="Gulnaz Begum (1907551)" userId="a02594e5-a28b-45b0-96a3-1c234e262d01" providerId="ADAL" clId="{E1736711-3F93-2D4B-862B-608A85377A5F}" dt="2021-11-05T15:07:42.056" v="393" actId="26606"/>
          <ac:spMkLst>
            <pc:docMk/>
            <pc:sldMk cId="4206209890" sldId="256"/>
            <ac:spMk id="1041" creationId="{8537B233-9CDD-4A90-AABB-A8963DEE4FBC}"/>
          </ac:spMkLst>
        </pc:spChg>
        <pc:spChg chg="add del">
          <ac:chgData name="Gulnaz Begum (1907551)" userId="a02594e5-a28b-45b0-96a3-1c234e262d01" providerId="ADAL" clId="{E1736711-3F93-2D4B-862B-608A85377A5F}" dt="2021-11-05T17:13:25.876" v="482" actId="26606"/>
          <ac:spMkLst>
            <pc:docMk/>
            <pc:sldMk cId="4206209890" sldId="256"/>
            <ac:spMk id="1043" creationId="{827DC2C4-B485-428A-BF4A-472D2967F47F}"/>
          </ac:spMkLst>
        </pc:spChg>
        <pc:spChg chg="add del">
          <ac:chgData name="Gulnaz Begum (1907551)" userId="a02594e5-a28b-45b0-96a3-1c234e262d01" providerId="ADAL" clId="{E1736711-3F93-2D4B-862B-608A85377A5F}" dt="2021-11-05T17:13:25.876" v="482" actId="26606"/>
          <ac:spMkLst>
            <pc:docMk/>
            <pc:sldMk cId="4206209890" sldId="256"/>
            <ac:spMk id="1044" creationId="{463E6235-1649-4B47-9862-4026FC473B6F}"/>
          </ac:spMkLst>
        </pc:spChg>
        <pc:spChg chg="add del">
          <ac:chgData name="Gulnaz Begum (1907551)" userId="a02594e5-a28b-45b0-96a3-1c234e262d01" providerId="ADAL" clId="{E1736711-3F93-2D4B-862B-608A85377A5F}" dt="2021-11-05T17:13:16.925" v="479" actId="26606"/>
          <ac:spMkLst>
            <pc:docMk/>
            <pc:sldMk cId="4206209890" sldId="256"/>
            <ac:spMk id="1046" creationId="{17CDB40A-75BB-4498-A20B-59C3984A3A94}"/>
          </ac:spMkLst>
        </pc:spChg>
        <pc:spChg chg="add del">
          <ac:chgData name="Gulnaz Begum (1907551)" userId="a02594e5-a28b-45b0-96a3-1c234e262d01" providerId="ADAL" clId="{E1736711-3F93-2D4B-862B-608A85377A5F}" dt="2021-11-05T17:13:25.863" v="481" actId="26606"/>
          <ac:spMkLst>
            <pc:docMk/>
            <pc:sldMk cId="4206209890" sldId="256"/>
            <ac:spMk id="1048" creationId="{C1DD1A8A-57D5-4A81-AD04-532B043C5611}"/>
          </ac:spMkLst>
        </pc:spChg>
        <pc:spChg chg="add del">
          <ac:chgData name="Gulnaz Begum (1907551)" userId="a02594e5-a28b-45b0-96a3-1c234e262d01" providerId="ADAL" clId="{E1736711-3F93-2D4B-862B-608A85377A5F}" dt="2021-11-05T17:13:25.863" v="481" actId="26606"/>
          <ac:spMkLst>
            <pc:docMk/>
            <pc:sldMk cId="4206209890" sldId="256"/>
            <ac:spMk id="1049" creationId="{007891EC-4501-44ED-A8C8-B11B6DB767AB}"/>
          </ac:spMkLst>
        </pc:spChg>
        <pc:spChg chg="add del">
          <ac:chgData name="Gulnaz Begum (1907551)" userId="a02594e5-a28b-45b0-96a3-1c234e262d01" providerId="ADAL" clId="{E1736711-3F93-2D4B-862B-608A85377A5F}" dt="2021-11-05T17:13:36.321" v="483" actId="26606"/>
          <ac:spMkLst>
            <pc:docMk/>
            <pc:sldMk cId="4206209890" sldId="256"/>
            <ac:spMk id="1051" creationId="{3AFE8227-C443-417B-BA91-520EB1EF4559}"/>
          </ac:spMkLst>
        </pc:spChg>
        <pc:spChg chg="add del">
          <ac:chgData name="Gulnaz Begum (1907551)" userId="a02594e5-a28b-45b0-96a3-1c234e262d01" providerId="ADAL" clId="{E1736711-3F93-2D4B-862B-608A85377A5F}" dt="2021-11-05T17:13:36.321" v="483" actId="26606"/>
          <ac:spMkLst>
            <pc:docMk/>
            <pc:sldMk cId="4206209890" sldId="256"/>
            <ac:spMk id="1052" creationId="{907741FC-B544-4A6E-B831-6789D042333D}"/>
          </ac:spMkLst>
        </pc:spChg>
        <pc:spChg chg="add del">
          <ac:chgData name="Gulnaz Begum (1907551)" userId="a02594e5-a28b-45b0-96a3-1c234e262d01" providerId="ADAL" clId="{E1736711-3F93-2D4B-862B-608A85377A5F}" dt="2021-11-05T17:13:36.321" v="483" actId="26606"/>
          <ac:spMkLst>
            <pc:docMk/>
            <pc:sldMk cId="4206209890" sldId="256"/>
            <ac:spMk id="1053" creationId="{3F0BE7ED-7814-4273-B18A-F26CC0380380}"/>
          </ac:spMkLst>
        </pc:spChg>
        <pc:spChg chg="add del">
          <ac:chgData name="Gulnaz Begum (1907551)" userId="a02594e5-a28b-45b0-96a3-1c234e262d01" providerId="ADAL" clId="{E1736711-3F93-2D4B-862B-608A85377A5F}" dt="2021-11-05T17:14:15.948" v="488" actId="26606"/>
          <ac:spMkLst>
            <pc:docMk/>
            <pc:sldMk cId="4206209890" sldId="256"/>
            <ac:spMk id="1055" creationId="{F1611BA9-268A-49A6-84F8-FC91536686E4}"/>
          </ac:spMkLst>
        </pc:spChg>
        <pc:spChg chg="add del">
          <ac:chgData name="Gulnaz Begum (1907551)" userId="a02594e5-a28b-45b0-96a3-1c234e262d01" providerId="ADAL" clId="{E1736711-3F93-2D4B-862B-608A85377A5F}" dt="2021-11-05T17:14:15.948" v="488" actId="26606"/>
          <ac:spMkLst>
            <pc:docMk/>
            <pc:sldMk cId="4206209890" sldId="256"/>
            <ac:spMk id="1056" creationId="{E20EB187-900F-4AF5-813B-101456D9FD39}"/>
          </ac:spMkLst>
        </pc:spChg>
        <pc:spChg chg="add del">
          <ac:chgData name="Gulnaz Begum (1907551)" userId="a02594e5-a28b-45b0-96a3-1c234e262d01" providerId="ADAL" clId="{E1736711-3F93-2D4B-862B-608A85377A5F}" dt="2021-11-05T17:14:15.948" v="488" actId="26606"/>
          <ac:spMkLst>
            <pc:docMk/>
            <pc:sldMk cId="4206209890" sldId="256"/>
            <ac:spMk id="1057" creationId="{1825D5AF-D278-4D9A-A4F5-A1A1D3507636}"/>
          </ac:spMkLst>
        </pc:spChg>
        <pc:spChg chg="add del">
          <ac:chgData name="Gulnaz Begum (1907551)" userId="a02594e5-a28b-45b0-96a3-1c234e262d01" providerId="ADAL" clId="{E1736711-3F93-2D4B-862B-608A85377A5F}" dt="2021-11-05T17:14:07.953" v="485" actId="26606"/>
          <ac:spMkLst>
            <pc:docMk/>
            <pc:sldMk cId="4206209890" sldId="256"/>
            <ac:spMk id="1059" creationId="{19D32F93-50AC-4C46-A5DB-291C60DDB7BD}"/>
          </ac:spMkLst>
        </pc:spChg>
        <pc:spChg chg="add del">
          <ac:chgData name="Gulnaz Begum (1907551)" userId="a02594e5-a28b-45b0-96a3-1c234e262d01" providerId="ADAL" clId="{E1736711-3F93-2D4B-862B-608A85377A5F}" dt="2021-11-05T17:14:07.953" v="485" actId="26606"/>
          <ac:spMkLst>
            <pc:docMk/>
            <pc:sldMk cId="4206209890" sldId="256"/>
            <ac:spMk id="1060" creationId="{827DC2C4-B485-428A-BF4A-472D2967F47F}"/>
          </ac:spMkLst>
        </pc:spChg>
        <pc:spChg chg="add del">
          <ac:chgData name="Gulnaz Begum (1907551)" userId="a02594e5-a28b-45b0-96a3-1c234e262d01" providerId="ADAL" clId="{E1736711-3F93-2D4B-862B-608A85377A5F}" dt="2021-11-05T17:14:07.953" v="485" actId="26606"/>
          <ac:spMkLst>
            <pc:docMk/>
            <pc:sldMk cId="4206209890" sldId="256"/>
            <ac:spMk id="1061" creationId="{EE04B5EB-F158-4507-90DD-BD23620C7CC9}"/>
          </ac:spMkLst>
        </pc:spChg>
        <pc:spChg chg="add del">
          <ac:chgData name="Gulnaz Begum (1907551)" userId="a02594e5-a28b-45b0-96a3-1c234e262d01" providerId="ADAL" clId="{E1736711-3F93-2D4B-862B-608A85377A5F}" dt="2021-11-05T17:14:15.859" v="487" actId="26606"/>
          <ac:spMkLst>
            <pc:docMk/>
            <pc:sldMk cId="4206209890" sldId="256"/>
            <ac:spMk id="1063" creationId="{89C1B8B3-9FDD-4D8C-9C4D-2FD7CFA2F85A}"/>
          </ac:spMkLst>
        </pc:spChg>
        <pc:spChg chg="add del">
          <ac:chgData name="Gulnaz Begum (1907551)" userId="a02594e5-a28b-45b0-96a3-1c234e262d01" providerId="ADAL" clId="{E1736711-3F93-2D4B-862B-608A85377A5F}" dt="2021-11-05T17:14:15.859" v="487" actId="26606"/>
          <ac:spMkLst>
            <pc:docMk/>
            <pc:sldMk cId="4206209890" sldId="256"/>
            <ac:spMk id="1064" creationId="{E20EB187-900F-4AF5-813B-101456D9FD39}"/>
          </ac:spMkLst>
        </pc:spChg>
        <pc:spChg chg="add del">
          <ac:chgData name="Gulnaz Begum (1907551)" userId="a02594e5-a28b-45b0-96a3-1c234e262d01" providerId="ADAL" clId="{E1736711-3F93-2D4B-862B-608A85377A5F}" dt="2021-11-05T17:14:15.859" v="487" actId="26606"/>
          <ac:spMkLst>
            <pc:docMk/>
            <pc:sldMk cId="4206209890" sldId="256"/>
            <ac:spMk id="1065" creationId="{93A9CEA1-EFF3-40F6-AB36-E232925E7CE7}"/>
          </ac:spMkLst>
        </pc:spChg>
        <pc:spChg chg="add del">
          <ac:chgData name="Gulnaz Begum (1907551)" userId="a02594e5-a28b-45b0-96a3-1c234e262d01" providerId="ADAL" clId="{E1736711-3F93-2D4B-862B-608A85377A5F}" dt="2021-11-05T18:58:41.356" v="898"/>
          <ac:spMkLst>
            <pc:docMk/>
            <pc:sldMk cId="4206209890" sldId="256"/>
            <ac:spMk id="1067" creationId="{8D0D6D3E-D7F9-4591-9CA9-DDF4DB1F73DA}"/>
          </ac:spMkLst>
        </pc:spChg>
        <pc:spChg chg="add del">
          <ac:chgData name="Gulnaz Begum (1907551)" userId="a02594e5-a28b-45b0-96a3-1c234e262d01" providerId="ADAL" clId="{E1736711-3F93-2D4B-862B-608A85377A5F}" dt="2021-11-05T18:58:41.356" v="898"/>
          <ac:spMkLst>
            <pc:docMk/>
            <pc:sldMk cId="4206209890" sldId="256"/>
            <ac:spMk id="1068" creationId="{C4C9F2B0-1044-46EB-8AEB-C3BFFDE6C2CC}"/>
          </ac:spMkLst>
        </pc:spChg>
        <pc:spChg chg="add del">
          <ac:chgData name="Gulnaz Begum (1907551)" userId="a02594e5-a28b-45b0-96a3-1c234e262d01" providerId="ADAL" clId="{E1736711-3F93-2D4B-862B-608A85377A5F}" dt="2021-11-05T18:58:41.356" v="898"/>
          <ac:spMkLst>
            <pc:docMk/>
            <pc:sldMk cId="4206209890" sldId="256"/>
            <ac:spMk id="1069" creationId="{D28B54C3-B57B-472A-B96E-1FCB67093DC2}"/>
          </ac:spMkLst>
        </pc:spChg>
        <pc:spChg chg="add del">
          <ac:chgData name="Gulnaz Begum (1907551)" userId="a02594e5-a28b-45b0-96a3-1c234e262d01" providerId="ADAL" clId="{E1736711-3F93-2D4B-862B-608A85377A5F}" dt="2021-11-05T18:58:14.431" v="870" actId="26606"/>
          <ac:spMkLst>
            <pc:docMk/>
            <pc:sldMk cId="4206209890" sldId="256"/>
            <ac:spMk id="1087" creationId="{A3BAF07C-C39E-42EB-BB22-8D46691D9735}"/>
          </ac:spMkLst>
        </pc:spChg>
        <pc:grpChg chg="add del">
          <ac:chgData name="Gulnaz Begum (1907551)" userId="a02594e5-a28b-45b0-96a3-1c234e262d01" providerId="ADAL" clId="{E1736711-3F93-2D4B-862B-608A85377A5F}" dt="2021-11-03T18:43:17.053" v="53" actId="26606"/>
          <ac:grpSpMkLst>
            <pc:docMk/>
            <pc:sldMk cId="4206209890" sldId="256"/>
            <ac:grpSpMk id="6" creationId="{AE19E2D2-078B-459F-A431-2037B063FDF3}"/>
          </ac:grpSpMkLst>
        </pc:grpChg>
        <pc:grpChg chg="add del">
          <ac:chgData name="Gulnaz Begum (1907551)" userId="a02594e5-a28b-45b0-96a3-1c234e262d01" providerId="ADAL" clId="{E1736711-3F93-2D4B-862B-608A85377A5F}" dt="2021-11-03T18:43:17.053" v="53" actId="26606"/>
          <ac:grpSpMkLst>
            <pc:docMk/>
            <pc:sldMk cId="4206209890" sldId="256"/>
            <ac:grpSpMk id="32" creationId="{E10C7CFA-FC7F-479C-9026-39109C0B5967}"/>
          </ac:grpSpMkLst>
        </pc:grpChg>
        <pc:grpChg chg="add del">
          <ac:chgData name="Gulnaz Begum (1907551)" userId="a02594e5-a28b-45b0-96a3-1c234e262d01" providerId="ADAL" clId="{E1736711-3F93-2D4B-862B-608A85377A5F}" dt="2021-11-03T18:43:17.053" v="53" actId="26606"/>
          <ac:grpSpMkLst>
            <pc:docMk/>
            <pc:sldMk cId="4206209890" sldId="256"/>
            <ac:grpSpMk id="39" creationId="{87D89695-7D12-471E-84E9-A6FD99FC5EE8}"/>
          </ac:grpSpMkLst>
        </pc:grpChg>
        <pc:grpChg chg="add del">
          <ac:chgData name="Gulnaz Begum (1907551)" userId="a02594e5-a28b-45b0-96a3-1c234e262d01" providerId="ADAL" clId="{E1736711-3F93-2D4B-862B-608A85377A5F}" dt="2021-11-03T18:43:17.053" v="53" actId="26606"/>
          <ac:grpSpMkLst>
            <pc:docMk/>
            <pc:sldMk cId="4206209890" sldId="256"/>
            <ac:grpSpMk id="69" creationId="{CB4F6A07-FD40-430C-9B44-83CB74E7F428}"/>
          </ac:grpSpMkLst>
        </pc:grpChg>
        <pc:grpChg chg="add del">
          <ac:chgData name="Gulnaz Begum (1907551)" userId="a02594e5-a28b-45b0-96a3-1c234e262d01" providerId="ADAL" clId="{E1736711-3F93-2D4B-862B-608A85377A5F}" dt="2021-11-05T18:58:14.431" v="870" actId="26606"/>
          <ac:grpSpMkLst>
            <pc:docMk/>
            <pc:sldMk cId="4206209890" sldId="256"/>
            <ac:grpSpMk id="1032" creationId="{AE19E2D2-078B-459F-A431-2037B063FDF3}"/>
          </ac:grpSpMkLst>
        </pc:grpChg>
        <pc:grpChg chg="add del">
          <ac:chgData name="Gulnaz Begum (1907551)" userId="a02594e5-a28b-45b0-96a3-1c234e262d01" providerId="ADAL" clId="{E1736711-3F93-2D4B-862B-608A85377A5F}" dt="2021-11-05T18:58:14.431" v="870" actId="26606"/>
          <ac:grpSpMkLst>
            <pc:docMk/>
            <pc:sldMk cId="4206209890" sldId="256"/>
            <ac:grpSpMk id="1083" creationId="{E10C7CFA-FC7F-479C-9026-39109C0B5967}"/>
          </ac:grpSpMkLst>
        </pc:grpChg>
        <pc:grpChg chg="add del">
          <ac:chgData name="Gulnaz Begum (1907551)" userId="a02594e5-a28b-45b0-96a3-1c234e262d01" providerId="ADAL" clId="{E1736711-3F93-2D4B-862B-608A85377A5F}" dt="2021-11-05T18:58:14.431" v="870" actId="26606"/>
          <ac:grpSpMkLst>
            <pc:docMk/>
            <pc:sldMk cId="4206209890" sldId="256"/>
            <ac:grpSpMk id="1088" creationId="{D8E9CF54-0466-4261-9E62-0249E60E1886}"/>
          </ac:grpSpMkLst>
        </pc:grpChg>
        <pc:picChg chg="del mod ord">
          <ac:chgData name="Gulnaz Begum (1907551)" userId="a02594e5-a28b-45b0-96a3-1c234e262d01" providerId="ADAL" clId="{E1736711-3F93-2D4B-862B-608A85377A5F}" dt="2021-11-03T18:46:43.995" v="104" actId="478"/>
          <ac:picMkLst>
            <pc:docMk/>
            <pc:sldMk cId="4206209890" sldId="256"/>
            <ac:picMk id="4" creationId="{F65DA489-9824-4126-938A-79538A3CF012}"/>
          </ac:picMkLst>
        </pc:picChg>
        <pc:picChg chg="del">
          <ac:chgData name="Gulnaz Begum (1907551)" userId="a02594e5-a28b-45b0-96a3-1c234e262d01" providerId="ADAL" clId="{E1736711-3F93-2D4B-862B-608A85377A5F}" dt="2021-11-03T18:41:42.110" v="38" actId="26606"/>
          <ac:picMkLst>
            <pc:docMk/>
            <pc:sldMk cId="4206209890" sldId="256"/>
            <ac:picMk id="70" creationId="{3C851273-7FAC-413A-B5CA-083F7AECDF0B}"/>
          </ac:picMkLst>
        </pc:picChg>
        <pc:picChg chg="del">
          <ac:chgData name="Gulnaz Begum (1907551)" userId="a02594e5-a28b-45b0-96a3-1c234e262d01" providerId="ADAL" clId="{E1736711-3F93-2D4B-862B-608A85377A5F}" dt="2021-11-03T18:41:42.110" v="38" actId="26606"/>
          <ac:picMkLst>
            <pc:docMk/>
            <pc:sldMk cId="4206209890" sldId="256"/>
            <ac:picMk id="74" creationId="{004EF464-0C9E-4D7E-B8B3-86528581926F}"/>
          </ac:picMkLst>
        </pc:picChg>
        <pc:picChg chg="add del">
          <ac:chgData name="Gulnaz Begum (1907551)" userId="a02594e5-a28b-45b0-96a3-1c234e262d01" providerId="ADAL" clId="{E1736711-3F93-2D4B-862B-608A85377A5F}" dt="2021-11-03T18:42:13.169" v="40"/>
          <ac:picMkLst>
            <pc:docMk/>
            <pc:sldMk cId="4206209890" sldId="256"/>
            <ac:picMk id="93" creationId="{8F03D7E1-8E81-4C67-A6E3-DECA92FDF211}"/>
          </ac:picMkLst>
        </pc:picChg>
        <pc:picChg chg="add del">
          <ac:chgData name="Gulnaz Begum (1907551)" userId="a02594e5-a28b-45b0-96a3-1c234e262d01" providerId="ADAL" clId="{E1736711-3F93-2D4B-862B-608A85377A5F}" dt="2021-11-03T18:42:13.169" v="40"/>
          <ac:picMkLst>
            <pc:docMk/>
            <pc:sldMk cId="4206209890" sldId="256"/>
            <ac:picMk id="95" creationId="{3C851273-7FAC-413A-B5CA-083F7AECDF0B}"/>
          </ac:picMkLst>
        </pc:picChg>
        <pc:picChg chg="add del">
          <ac:chgData name="Gulnaz Begum (1907551)" userId="a02594e5-a28b-45b0-96a3-1c234e262d01" providerId="ADAL" clId="{E1736711-3F93-2D4B-862B-608A85377A5F}" dt="2021-11-03T18:42:13.169" v="40"/>
          <ac:picMkLst>
            <pc:docMk/>
            <pc:sldMk cId="4206209890" sldId="256"/>
            <ac:picMk id="101" creationId="{004EF464-0C9E-4D7E-B8B3-86528581926F}"/>
          </ac:picMkLst>
        </pc:picChg>
        <pc:picChg chg="add del mod ord">
          <ac:chgData name="Gulnaz Begum (1907551)" userId="a02594e5-a28b-45b0-96a3-1c234e262d01" providerId="ADAL" clId="{E1736711-3F93-2D4B-862B-608A85377A5F}" dt="2021-11-09T19:14:14.780" v="1786" actId="478"/>
          <ac:picMkLst>
            <pc:docMk/>
            <pc:sldMk cId="4206209890" sldId="256"/>
            <ac:picMk id="1026" creationId="{CB1FAE90-0588-DD4D-AEA7-1D318685BBFB}"/>
          </ac:picMkLst>
        </pc:picChg>
        <pc:picChg chg="add del mod">
          <ac:chgData name="Gulnaz Begum (1907551)" userId="a02594e5-a28b-45b0-96a3-1c234e262d01" providerId="ADAL" clId="{E1736711-3F93-2D4B-862B-608A85377A5F}" dt="2021-11-09T19:14:14.780" v="1786" actId="478"/>
          <ac:picMkLst>
            <pc:docMk/>
            <pc:sldMk cId="4206209890" sldId="256"/>
            <ac:picMk id="7170" creationId="{387B0E83-D328-D247-B699-3C401B9A6405}"/>
          </ac:picMkLst>
        </pc:picChg>
        <pc:picChg chg="add del mod">
          <ac:chgData name="Gulnaz Begum (1907551)" userId="a02594e5-a28b-45b0-96a3-1c234e262d01" providerId="ADAL" clId="{E1736711-3F93-2D4B-862B-608A85377A5F}" dt="2021-11-09T19:15:05.162" v="1796" actId="14100"/>
          <ac:picMkLst>
            <pc:docMk/>
            <pc:sldMk cId="4206209890" sldId="256"/>
            <ac:picMk id="7172" creationId="{E105DCBB-E7D2-DD4E-8797-21B9FB1009C1}"/>
          </ac:picMkLst>
        </pc:picChg>
        <pc:cxnChg chg="add del">
          <ac:chgData name="Gulnaz Begum (1907551)" userId="a02594e5-a28b-45b0-96a3-1c234e262d01" providerId="ADAL" clId="{E1736711-3F93-2D4B-862B-608A85377A5F}" dt="2021-11-05T15:07:42.056" v="393" actId="26606"/>
          <ac:cxnSpMkLst>
            <pc:docMk/>
            <pc:sldMk cId="4206209890" sldId="256"/>
            <ac:cxnSpMk id="1042" creationId="{040575EE-C594-4566-BC00-663004E52AB5}"/>
          </ac:cxnSpMkLst>
        </pc:cxnChg>
      </pc:sldChg>
      <pc:sldChg chg="addSp delSp modSp mod setBg delDesignElem">
        <pc:chgData name="Gulnaz Begum (1907551)" userId="a02594e5-a28b-45b0-96a3-1c234e262d01" providerId="ADAL" clId="{E1736711-3F93-2D4B-862B-608A85377A5F}" dt="2021-11-11T02:30:39.480" v="4016" actId="20577"/>
        <pc:sldMkLst>
          <pc:docMk/>
          <pc:sldMk cId="950661127" sldId="257"/>
        </pc:sldMkLst>
        <pc:spChg chg="mod">
          <ac:chgData name="Gulnaz Begum (1907551)" userId="a02594e5-a28b-45b0-96a3-1c234e262d01" providerId="ADAL" clId="{E1736711-3F93-2D4B-862B-608A85377A5F}" dt="2021-11-09T01:15:52.866" v="1672" actId="255"/>
          <ac:spMkLst>
            <pc:docMk/>
            <pc:sldMk cId="950661127" sldId="257"/>
            <ac:spMk id="2" creationId="{94FF81E3-8176-914B-9084-B281A54F6575}"/>
          </ac:spMkLst>
        </pc:spChg>
        <pc:spChg chg="mod">
          <ac:chgData name="Gulnaz Begum (1907551)" userId="a02594e5-a28b-45b0-96a3-1c234e262d01" providerId="ADAL" clId="{E1736711-3F93-2D4B-862B-608A85377A5F}" dt="2021-11-11T02:30:39.480" v="4016" actId="20577"/>
          <ac:spMkLst>
            <pc:docMk/>
            <pc:sldMk cId="950661127" sldId="257"/>
            <ac:spMk id="3" creationId="{7927EED2-07E2-AC4A-90B0-6DC569EA4CDC}"/>
          </ac:spMkLst>
        </pc:spChg>
        <pc:spChg chg="add del mod">
          <ac:chgData name="Gulnaz Begum (1907551)" userId="a02594e5-a28b-45b0-96a3-1c234e262d01" providerId="ADAL" clId="{E1736711-3F93-2D4B-862B-608A85377A5F}" dt="2021-10-28T21:47:03.212" v="7"/>
          <ac:spMkLst>
            <pc:docMk/>
            <pc:sldMk cId="950661127" sldId="257"/>
            <ac:spMk id="4" creationId="{CE825578-24A4-3243-91FF-5BBBC93C7C71}"/>
          </ac:spMkLst>
        </pc:spChg>
        <pc:spChg chg="add mod">
          <ac:chgData name="Gulnaz Begum (1907551)" userId="a02594e5-a28b-45b0-96a3-1c234e262d01" providerId="ADAL" clId="{E1736711-3F93-2D4B-862B-608A85377A5F}" dt="2021-11-09T01:15:26.360" v="1670" actId="255"/>
          <ac:spMkLst>
            <pc:docMk/>
            <pc:sldMk cId="950661127" sldId="257"/>
            <ac:spMk id="5" creationId="{6BEECC4D-8053-4143-975F-458DA09527D9}"/>
          </ac:spMkLst>
        </pc:spChg>
        <pc:spChg chg="add del">
          <ac:chgData name="Gulnaz Begum (1907551)" userId="a02594e5-a28b-45b0-96a3-1c234e262d01" providerId="ADAL" clId="{E1736711-3F93-2D4B-862B-608A85377A5F}" dt="2021-11-09T01:13:39.271" v="1642" actId="26606"/>
          <ac:spMkLst>
            <pc:docMk/>
            <pc:sldMk cId="950661127" sldId="257"/>
            <ac:spMk id="9" creationId="{F13C74B1-5B17-4795-BED0-7140497B445A}"/>
          </ac:spMkLst>
        </pc:spChg>
        <pc:spChg chg="add del">
          <ac:chgData name="Gulnaz Begum (1907551)" userId="a02594e5-a28b-45b0-96a3-1c234e262d01" providerId="ADAL" clId="{E1736711-3F93-2D4B-862B-608A85377A5F}" dt="2021-11-09T01:13:39.271" v="1642" actId="26606"/>
          <ac:spMkLst>
            <pc:docMk/>
            <pc:sldMk cId="950661127" sldId="257"/>
            <ac:spMk id="11" creationId="{D4974D33-8DC5-464E-8C6D-BE58F0669C17}"/>
          </ac:spMkLst>
        </pc:spChg>
        <pc:spChg chg="add">
          <ac:chgData name="Gulnaz Begum (1907551)" userId="a02594e5-a28b-45b0-96a3-1c234e262d01" providerId="ADAL" clId="{E1736711-3F93-2D4B-862B-608A85377A5F}" dt="2021-11-09T01:13:39.271" v="1642" actId="26606"/>
          <ac:spMkLst>
            <pc:docMk/>
            <pc:sldMk cId="950661127" sldId="257"/>
            <ac:spMk id="16" creationId="{2B566528-1B12-4246-9431-5C2D7D081168}"/>
          </ac:spMkLst>
        </pc:spChg>
        <pc:grpChg chg="add">
          <ac:chgData name="Gulnaz Begum (1907551)" userId="a02594e5-a28b-45b0-96a3-1c234e262d01" providerId="ADAL" clId="{E1736711-3F93-2D4B-862B-608A85377A5F}" dt="2021-11-09T01:13:39.271" v="1642" actId="26606"/>
          <ac:grpSpMkLst>
            <pc:docMk/>
            <pc:sldMk cId="950661127" sldId="257"/>
            <ac:grpSpMk id="18" creationId="{828A5161-06F1-46CF-8AD7-844680A59E13}"/>
          </ac:grpSpMkLst>
        </pc:grpChg>
        <pc:grpChg chg="add">
          <ac:chgData name="Gulnaz Begum (1907551)" userId="a02594e5-a28b-45b0-96a3-1c234e262d01" providerId="ADAL" clId="{E1736711-3F93-2D4B-862B-608A85377A5F}" dt="2021-11-09T01:13:39.271" v="1642" actId="26606"/>
          <ac:grpSpMkLst>
            <pc:docMk/>
            <pc:sldMk cId="950661127" sldId="257"/>
            <ac:grpSpMk id="22" creationId="{5995D10D-E9C9-47DB-AE7E-801FEF38F5C9}"/>
          </ac:grpSpMkLst>
        </pc:grpChg>
        <pc:picChg chg="add mod">
          <ac:chgData name="Gulnaz Begum (1907551)" userId="a02594e5-a28b-45b0-96a3-1c234e262d01" providerId="ADAL" clId="{E1736711-3F93-2D4B-862B-608A85377A5F}" dt="2021-11-09T19:29:53.148" v="1850" actId="14100"/>
          <ac:picMkLst>
            <pc:docMk/>
            <pc:sldMk cId="950661127" sldId="257"/>
            <ac:picMk id="4" creationId="{2D0C78A2-8A20-574B-9AA6-735B48EC54EA}"/>
          </ac:picMkLst>
        </pc:picChg>
      </pc:sldChg>
      <pc:sldChg chg="addSp delSp modSp new del mod">
        <pc:chgData name="Gulnaz Begum (1907551)" userId="a02594e5-a28b-45b0-96a3-1c234e262d01" providerId="ADAL" clId="{E1736711-3F93-2D4B-862B-608A85377A5F}" dt="2021-11-09T00:52:10.956" v="1497" actId="2696"/>
        <pc:sldMkLst>
          <pc:docMk/>
          <pc:sldMk cId="1580846891" sldId="258"/>
        </pc:sldMkLst>
        <pc:spChg chg="mod">
          <ac:chgData name="Gulnaz Begum (1907551)" userId="a02594e5-a28b-45b0-96a3-1c234e262d01" providerId="ADAL" clId="{E1736711-3F93-2D4B-862B-608A85377A5F}" dt="2021-11-07T02:27:32.065" v="1160" actId="14100"/>
          <ac:spMkLst>
            <pc:docMk/>
            <pc:sldMk cId="1580846891" sldId="258"/>
            <ac:spMk id="2" creationId="{696AB59B-1A7D-AC49-98D7-117F9748D7CD}"/>
          </ac:spMkLst>
        </pc:spChg>
        <pc:spChg chg="mod">
          <ac:chgData name="Gulnaz Begum (1907551)" userId="a02594e5-a28b-45b0-96a3-1c234e262d01" providerId="ADAL" clId="{E1736711-3F93-2D4B-862B-608A85377A5F}" dt="2021-11-09T00:52:08.914" v="1496" actId="20577"/>
          <ac:spMkLst>
            <pc:docMk/>
            <pc:sldMk cId="1580846891" sldId="258"/>
            <ac:spMk id="3" creationId="{E668E830-759E-284C-817E-933B845D025F}"/>
          </ac:spMkLst>
        </pc:spChg>
        <pc:spChg chg="add del mod">
          <ac:chgData name="Gulnaz Begum (1907551)" userId="a02594e5-a28b-45b0-96a3-1c234e262d01" providerId="ADAL" clId="{E1736711-3F93-2D4B-862B-608A85377A5F}" dt="2021-11-07T02:29:46.467" v="1162"/>
          <ac:spMkLst>
            <pc:docMk/>
            <pc:sldMk cId="1580846891" sldId="258"/>
            <ac:spMk id="4" creationId="{53B61FD4-3068-D247-911F-F855F1221BC0}"/>
          </ac:spMkLst>
        </pc:spChg>
      </pc:sldChg>
      <pc:sldChg chg="addSp delSp modSp new mod ord setBg delDesignElem">
        <pc:chgData name="Gulnaz Begum (1907551)" userId="a02594e5-a28b-45b0-96a3-1c234e262d01" providerId="ADAL" clId="{E1736711-3F93-2D4B-862B-608A85377A5F}" dt="2021-11-11T18:24:24.609" v="5629" actId="1076"/>
        <pc:sldMkLst>
          <pc:docMk/>
          <pc:sldMk cId="2571064691" sldId="259"/>
        </pc:sldMkLst>
        <pc:spChg chg="del mod">
          <ac:chgData name="Gulnaz Begum (1907551)" userId="a02594e5-a28b-45b0-96a3-1c234e262d01" providerId="ADAL" clId="{E1736711-3F93-2D4B-862B-608A85377A5F}" dt="2021-11-05T13:08:21.307" v="367" actId="478"/>
          <ac:spMkLst>
            <pc:docMk/>
            <pc:sldMk cId="2571064691" sldId="259"/>
            <ac:spMk id="2" creationId="{06FAF37D-5CE7-0646-A41F-25BE4EDBCFE5}"/>
          </ac:spMkLst>
        </pc:spChg>
        <pc:spChg chg="add del mod">
          <ac:chgData name="Gulnaz Begum (1907551)" userId="a02594e5-a28b-45b0-96a3-1c234e262d01" providerId="ADAL" clId="{E1736711-3F93-2D4B-862B-608A85377A5F}" dt="2021-11-05T15:09:16.515" v="416" actId="26606"/>
          <ac:spMkLst>
            <pc:docMk/>
            <pc:sldMk cId="2571064691" sldId="259"/>
            <ac:spMk id="3" creationId="{30FC8D23-39EF-D648-B6E1-BEC82FF14E77}"/>
          </ac:spMkLst>
        </pc:spChg>
        <pc:spChg chg="add del mod">
          <ac:chgData name="Gulnaz Begum (1907551)" userId="a02594e5-a28b-45b0-96a3-1c234e262d01" providerId="ADAL" clId="{E1736711-3F93-2D4B-862B-608A85377A5F}" dt="2021-11-05T11:29:25.012" v="288" actId="478"/>
          <ac:spMkLst>
            <pc:docMk/>
            <pc:sldMk cId="2571064691" sldId="259"/>
            <ac:spMk id="4" creationId="{7EA0948F-A61A-384C-857E-1F4AB1EB3EE0}"/>
          </ac:spMkLst>
        </pc:spChg>
        <pc:spChg chg="add del mod">
          <ac:chgData name="Gulnaz Begum (1907551)" userId="a02594e5-a28b-45b0-96a3-1c234e262d01" providerId="ADAL" clId="{E1736711-3F93-2D4B-862B-608A85377A5F}" dt="2021-11-05T15:08:52.083" v="411"/>
          <ac:spMkLst>
            <pc:docMk/>
            <pc:sldMk cId="2571064691" sldId="259"/>
            <ac:spMk id="6" creationId="{AA18723F-CA8F-A04D-9E4A-0D6A2AA9CDEC}"/>
          </ac:spMkLst>
        </pc:spChg>
        <pc:spChg chg="add mod">
          <ac:chgData name="Gulnaz Begum (1907551)" userId="a02594e5-a28b-45b0-96a3-1c234e262d01" providerId="ADAL" clId="{E1736711-3F93-2D4B-862B-608A85377A5F}" dt="2021-11-11T01:33:13.357" v="3604" actId="2711"/>
          <ac:spMkLst>
            <pc:docMk/>
            <pc:sldMk cId="2571064691" sldId="259"/>
            <ac:spMk id="7" creationId="{C5CEC297-7AEF-9244-B7AA-CA8A8A995027}"/>
          </ac:spMkLst>
        </pc:spChg>
        <pc:spChg chg="add mod">
          <ac:chgData name="Gulnaz Begum (1907551)" userId="a02594e5-a28b-45b0-96a3-1c234e262d01" providerId="ADAL" clId="{E1736711-3F93-2D4B-862B-608A85377A5F}" dt="2021-11-11T18:24:24.609" v="5629" actId="1076"/>
          <ac:spMkLst>
            <pc:docMk/>
            <pc:sldMk cId="2571064691" sldId="259"/>
            <ac:spMk id="8" creationId="{155FECEC-5E40-8945-A8C4-4BB2A96B2DAD}"/>
          </ac:spMkLst>
        </pc:spChg>
        <pc:spChg chg="add del">
          <ac:chgData name="Gulnaz Begum (1907551)" userId="a02594e5-a28b-45b0-96a3-1c234e262d01" providerId="ADAL" clId="{E1736711-3F93-2D4B-862B-608A85377A5F}" dt="2021-11-05T15:07:04.415" v="389" actId="26606"/>
          <ac:spMkLst>
            <pc:docMk/>
            <pc:sldMk cId="2571064691" sldId="259"/>
            <ac:spMk id="9" creationId="{2B566528-1B12-4246-9431-5C2D7D081168}"/>
          </ac:spMkLst>
        </pc:spChg>
        <pc:spChg chg="add del">
          <ac:chgData name="Gulnaz Begum (1907551)" userId="a02594e5-a28b-45b0-96a3-1c234e262d01" providerId="ADAL" clId="{E1736711-3F93-2D4B-862B-608A85377A5F}" dt="2021-11-11T01:32:59.916" v="3601" actId="26606"/>
          <ac:spMkLst>
            <pc:docMk/>
            <pc:sldMk cId="2571064691" sldId="259"/>
            <ac:spMk id="10" creationId="{2B566528-1B12-4246-9431-5C2D7D081168}"/>
          </ac:spMkLst>
        </pc:spChg>
        <pc:spChg chg="add del">
          <ac:chgData name="Gulnaz Begum (1907551)" userId="a02594e5-a28b-45b0-96a3-1c234e262d01" providerId="ADAL" clId="{E1736711-3F93-2D4B-862B-608A85377A5F}" dt="2021-11-05T15:07:04.415" v="389" actId="26606"/>
          <ac:spMkLst>
            <pc:docMk/>
            <pc:sldMk cId="2571064691" sldId="259"/>
            <ac:spMk id="11" creationId="{2E80C965-DB6D-4F81-9E9E-B027384D0BD6}"/>
          </ac:spMkLst>
        </pc:spChg>
        <pc:spChg chg="add del">
          <ac:chgData name="Gulnaz Begum (1907551)" userId="a02594e5-a28b-45b0-96a3-1c234e262d01" providerId="ADAL" clId="{E1736711-3F93-2D4B-862B-608A85377A5F}" dt="2021-11-11T01:32:59.916" v="3601" actId="26606"/>
          <ac:spMkLst>
            <pc:docMk/>
            <pc:sldMk cId="2571064691" sldId="259"/>
            <ac:spMk id="12" creationId="{2E80C965-DB6D-4F81-9E9E-B027384D0BD6}"/>
          </ac:spMkLst>
        </pc:spChg>
        <pc:spChg chg="add del">
          <ac:chgData name="Gulnaz Begum (1907551)" userId="a02594e5-a28b-45b0-96a3-1c234e262d01" providerId="ADAL" clId="{E1736711-3F93-2D4B-862B-608A85377A5F}" dt="2021-11-05T15:07:04.415" v="389" actId="26606"/>
          <ac:spMkLst>
            <pc:docMk/>
            <pc:sldMk cId="2571064691" sldId="259"/>
            <ac:spMk id="13" creationId="{A580F890-B085-4E95-96AA-55AEBEC5CE6E}"/>
          </ac:spMkLst>
        </pc:spChg>
        <pc:spChg chg="add del">
          <ac:chgData name="Gulnaz Begum (1907551)" userId="a02594e5-a28b-45b0-96a3-1c234e262d01" providerId="ADAL" clId="{E1736711-3F93-2D4B-862B-608A85377A5F}" dt="2021-11-11T01:32:59.916" v="3601" actId="26606"/>
          <ac:spMkLst>
            <pc:docMk/>
            <pc:sldMk cId="2571064691" sldId="259"/>
            <ac:spMk id="14" creationId="{A580F890-B085-4E95-96AA-55AEBEC5CE6E}"/>
          </ac:spMkLst>
        </pc:spChg>
        <pc:spChg chg="add del">
          <ac:chgData name="Gulnaz Begum (1907551)" userId="a02594e5-a28b-45b0-96a3-1c234e262d01" providerId="ADAL" clId="{E1736711-3F93-2D4B-862B-608A85377A5F}" dt="2021-11-05T15:07:04.415" v="389" actId="26606"/>
          <ac:spMkLst>
            <pc:docMk/>
            <pc:sldMk cId="2571064691" sldId="259"/>
            <ac:spMk id="15" creationId="{D3F51FEB-38FB-4F6C-9F7B-2F2AFAB65463}"/>
          </ac:spMkLst>
        </pc:spChg>
        <pc:spChg chg="add del">
          <ac:chgData name="Gulnaz Begum (1907551)" userId="a02594e5-a28b-45b0-96a3-1c234e262d01" providerId="ADAL" clId="{E1736711-3F93-2D4B-862B-608A85377A5F}" dt="2021-11-05T15:07:04.415" v="389" actId="26606"/>
          <ac:spMkLst>
            <pc:docMk/>
            <pc:sldMk cId="2571064691" sldId="259"/>
            <ac:spMk id="17" creationId="{1E547BA6-BAE0-43BB-A7CA-60F69CE252F0}"/>
          </ac:spMkLst>
        </pc:spChg>
        <pc:spChg chg="add del">
          <ac:chgData name="Gulnaz Begum (1907551)" userId="a02594e5-a28b-45b0-96a3-1c234e262d01" providerId="ADAL" clId="{E1736711-3F93-2D4B-862B-608A85377A5F}" dt="2021-11-11T01:32:59.916" v="3601" actId="26606"/>
          <ac:spMkLst>
            <pc:docMk/>
            <pc:sldMk cId="2571064691" sldId="259"/>
            <ac:spMk id="19" creationId="{D3F51FEB-38FB-4F6C-9F7B-2F2AFAB65463}"/>
          </ac:spMkLst>
        </pc:spChg>
        <pc:spChg chg="add del">
          <ac:chgData name="Gulnaz Begum (1907551)" userId="a02594e5-a28b-45b0-96a3-1c234e262d01" providerId="ADAL" clId="{E1736711-3F93-2D4B-862B-608A85377A5F}" dt="2021-11-11T01:32:59.916" v="3601" actId="26606"/>
          <ac:spMkLst>
            <pc:docMk/>
            <pc:sldMk cId="2571064691" sldId="259"/>
            <ac:spMk id="21" creationId="{1E547BA6-BAE0-43BB-A7CA-60F69CE252F0}"/>
          </ac:spMkLst>
        </pc:spChg>
        <pc:spChg chg="add">
          <ac:chgData name="Gulnaz Begum (1907551)" userId="a02594e5-a28b-45b0-96a3-1c234e262d01" providerId="ADAL" clId="{E1736711-3F93-2D4B-862B-608A85377A5F}" dt="2021-11-11T01:32:59.916" v="3601" actId="26606"/>
          <ac:spMkLst>
            <pc:docMk/>
            <pc:sldMk cId="2571064691" sldId="259"/>
            <ac:spMk id="26" creationId="{2B566528-1B12-4246-9431-5C2D7D081168}"/>
          </ac:spMkLst>
        </pc:spChg>
        <pc:spChg chg="add">
          <ac:chgData name="Gulnaz Begum (1907551)" userId="a02594e5-a28b-45b0-96a3-1c234e262d01" providerId="ADAL" clId="{E1736711-3F93-2D4B-862B-608A85377A5F}" dt="2021-11-11T01:32:59.916" v="3601" actId="26606"/>
          <ac:spMkLst>
            <pc:docMk/>
            <pc:sldMk cId="2571064691" sldId="259"/>
            <ac:spMk id="28" creationId="{2E80C965-DB6D-4F81-9E9E-B027384D0BD6}"/>
          </ac:spMkLst>
        </pc:spChg>
        <pc:spChg chg="add">
          <ac:chgData name="Gulnaz Begum (1907551)" userId="a02594e5-a28b-45b0-96a3-1c234e262d01" providerId="ADAL" clId="{E1736711-3F93-2D4B-862B-608A85377A5F}" dt="2021-11-11T01:32:59.916" v="3601" actId="26606"/>
          <ac:spMkLst>
            <pc:docMk/>
            <pc:sldMk cId="2571064691" sldId="259"/>
            <ac:spMk id="30" creationId="{A580F890-B085-4E95-96AA-55AEBEC5CE6E}"/>
          </ac:spMkLst>
        </pc:spChg>
        <pc:spChg chg="add">
          <ac:chgData name="Gulnaz Begum (1907551)" userId="a02594e5-a28b-45b0-96a3-1c234e262d01" providerId="ADAL" clId="{E1736711-3F93-2D4B-862B-608A85377A5F}" dt="2021-11-11T01:32:59.916" v="3601" actId="26606"/>
          <ac:spMkLst>
            <pc:docMk/>
            <pc:sldMk cId="2571064691" sldId="259"/>
            <ac:spMk id="32" creationId="{D3F51FEB-38FB-4F6C-9F7B-2F2AFAB65463}"/>
          </ac:spMkLst>
        </pc:spChg>
        <pc:spChg chg="add">
          <ac:chgData name="Gulnaz Begum (1907551)" userId="a02594e5-a28b-45b0-96a3-1c234e262d01" providerId="ADAL" clId="{E1736711-3F93-2D4B-862B-608A85377A5F}" dt="2021-11-11T01:32:59.916" v="3601" actId="26606"/>
          <ac:spMkLst>
            <pc:docMk/>
            <pc:sldMk cId="2571064691" sldId="259"/>
            <ac:spMk id="34" creationId="{1E547BA6-BAE0-43BB-A7CA-60F69CE252F0}"/>
          </ac:spMkLst>
        </pc:spChg>
        <pc:graphicFrameChg chg="add del mod">
          <ac:chgData name="Gulnaz Begum (1907551)" userId="a02594e5-a28b-45b0-96a3-1c234e262d01" providerId="ADAL" clId="{E1736711-3F93-2D4B-862B-608A85377A5F}" dt="2021-11-05T15:07:04.415" v="389" actId="26606"/>
          <ac:graphicFrameMkLst>
            <pc:docMk/>
            <pc:sldMk cId="2571064691" sldId="259"/>
            <ac:graphicFrameMk id="5" creationId="{4EFD91F9-DEEA-4952-BFD1-0C5BD819069F}"/>
          </ac:graphicFrameMkLst>
        </pc:graphicFrameChg>
        <pc:graphicFrameChg chg="add mod ord modGraphic">
          <ac:chgData name="Gulnaz Begum (1907551)" userId="a02594e5-a28b-45b0-96a3-1c234e262d01" providerId="ADAL" clId="{E1736711-3F93-2D4B-862B-608A85377A5F}" dt="2021-11-11T18:23:23.303" v="5593" actId="26606"/>
          <ac:graphicFrameMkLst>
            <pc:docMk/>
            <pc:sldMk cId="2571064691" sldId="259"/>
            <ac:graphicFrameMk id="16" creationId="{511F85CB-3688-4698-ABAC-7F75C69FB7B5}"/>
          </ac:graphicFrameMkLst>
        </pc:graphicFrameChg>
        <pc:picChg chg="add del mod">
          <ac:chgData name="Gulnaz Begum (1907551)" userId="a02594e5-a28b-45b0-96a3-1c234e262d01" providerId="ADAL" clId="{E1736711-3F93-2D4B-862B-608A85377A5F}" dt="2021-11-05T11:29:27.211" v="289" actId="478"/>
          <ac:picMkLst>
            <pc:docMk/>
            <pc:sldMk cId="2571064691" sldId="259"/>
            <ac:picMk id="1026" creationId="{9A26F89E-65E2-7F4C-A5DE-8C0D11A12C44}"/>
          </ac:picMkLst>
        </pc:picChg>
      </pc:sldChg>
      <pc:sldChg chg="addSp delSp modSp new mod ord setBg">
        <pc:chgData name="Gulnaz Begum (1907551)" userId="a02594e5-a28b-45b0-96a3-1c234e262d01" providerId="ADAL" clId="{E1736711-3F93-2D4B-862B-608A85377A5F}" dt="2021-11-11T20:55:07.351" v="6945" actId="313"/>
        <pc:sldMkLst>
          <pc:docMk/>
          <pc:sldMk cId="723675454" sldId="260"/>
        </pc:sldMkLst>
        <pc:spChg chg="del mod">
          <ac:chgData name="Gulnaz Begum (1907551)" userId="a02594e5-a28b-45b0-96a3-1c234e262d01" providerId="ADAL" clId="{E1736711-3F93-2D4B-862B-608A85377A5F}" dt="2021-11-05T11:11:37.371" v="225" actId="478"/>
          <ac:spMkLst>
            <pc:docMk/>
            <pc:sldMk cId="723675454" sldId="260"/>
            <ac:spMk id="2" creationId="{56B27A59-2901-C540-95BF-1717AAA82419}"/>
          </ac:spMkLst>
        </pc:spChg>
        <pc:spChg chg="add mod">
          <ac:chgData name="Gulnaz Begum (1907551)" userId="a02594e5-a28b-45b0-96a3-1c234e262d01" providerId="ADAL" clId="{E1736711-3F93-2D4B-862B-608A85377A5F}" dt="2021-11-11T17:23:42.360" v="5460" actId="1076"/>
          <ac:spMkLst>
            <pc:docMk/>
            <pc:sldMk cId="723675454" sldId="260"/>
            <ac:spMk id="2" creationId="{60F43535-EA77-AD4F-85DD-948B76575AB3}"/>
          </ac:spMkLst>
        </pc:spChg>
        <pc:spChg chg="del mod">
          <ac:chgData name="Gulnaz Begum (1907551)" userId="a02594e5-a28b-45b0-96a3-1c234e262d01" providerId="ADAL" clId="{E1736711-3F93-2D4B-862B-608A85377A5F}" dt="2021-11-04T12:52:45.599" v="207"/>
          <ac:spMkLst>
            <pc:docMk/>
            <pc:sldMk cId="723675454" sldId="260"/>
            <ac:spMk id="3" creationId="{0905B38E-8D5E-AA40-AFC9-1DEA7AFD0384}"/>
          </ac:spMkLst>
        </pc:spChg>
        <pc:spChg chg="add del mod">
          <ac:chgData name="Gulnaz Begum (1907551)" userId="a02594e5-a28b-45b0-96a3-1c234e262d01" providerId="ADAL" clId="{E1736711-3F93-2D4B-862B-608A85377A5F}" dt="2021-11-05T11:11:47.567" v="228"/>
          <ac:spMkLst>
            <pc:docMk/>
            <pc:sldMk cId="723675454" sldId="260"/>
            <ac:spMk id="4" creationId="{572B352F-9FD2-964A-9518-632D4C58BBA9}"/>
          </ac:spMkLst>
        </pc:spChg>
        <pc:spChg chg="add del mod">
          <ac:chgData name="Gulnaz Begum (1907551)" userId="a02594e5-a28b-45b0-96a3-1c234e262d01" providerId="ADAL" clId="{E1736711-3F93-2D4B-862B-608A85377A5F}" dt="2021-11-07T00:45:36.772" v="1035" actId="478"/>
          <ac:spMkLst>
            <pc:docMk/>
            <pc:sldMk cId="723675454" sldId="260"/>
            <ac:spMk id="5" creationId="{598B282F-29A5-2444-804A-038135398595}"/>
          </ac:spMkLst>
        </pc:spChg>
        <pc:spChg chg="add del mod">
          <ac:chgData name="Gulnaz Begum (1907551)" userId="a02594e5-a28b-45b0-96a3-1c234e262d01" providerId="ADAL" clId="{E1736711-3F93-2D4B-862B-608A85377A5F}" dt="2021-11-11T01:35:14.986" v="3618" actId="478"/>
          <ac:spMkLst>
            <pc:docMk/>
            <pc:sldMk cId="723675454" sldId="260"/>
            <ac:spMk id="6" creationId="{E40D3A5E-CBC8-1B41-83F6-305E85721FCF}"/>
          </ac:spMkLst>
        </pc:spChg>
        <pc:spChg chg="add del mod">
          <ac:chgData name="Gulnaz Begum (1907551)" userId="a02594e5-a28b-45b0-96a3-1c234e262d01" providerId="ADAL" clId="{E1736711-3F93-2D4B-862B-608A85377A5F}" dt="2021-11-09T00:56:50.948" v="1518"/>
          <ac:spMkLst>
            <pc:docMk/>
            <pc:sldMk cId="723675454" sldId="260"/>
            <ac:spMk id="7" creationId="{6D713297-512D-1449-A733-C3912C3C30E6}"/>
          </ac:spMkLst>
        </pc:spChg>
        <pc:spChg chg="add del mod">
          <ac:chgData name="Gulnaz Begum (1907551)" userId="a02594e5-a28b-45b0-96a3-1c234e262d01" providerId="ADAL" clId="{E1736711-3F93-2D4B-862B-608A85377A5F}" dt="2021-11-11T00:00:16.464" v="2280"/>
          <ac:spMkLst>
            <pc:docMk/>
            <pc:sldMk cId="723675454" sldId="260"/>
            <ac:spMk id="8" creationId="{BBE16B5C-37C1-4446-98E5-0F7F9618E305}"/>
          </ac:spMkLst>
        </pc:spChg>
        <pc:spChg chg="add del mod">
          <ac:chgData name="Gulnaz Begum (1907551)" userId="a02594e5-a28b-45b0-96a3-1c234e262d01" providerId="ADAL" clId="{E1736711-3F93-2D4B-862B-608A85377A5F}" dt="2021-11-11T01:12:22.023" v="3217" actId="478"/>
          <ac:spMkLst>
            <pc:docMk/>
            <pc:sldMk cId="723675454" sldId="260"/>
            <ac:spMk id="9" creationId="{44803AAA-D40B-7448-AC2A-6C8579DB7923}"/>
          </ac:spMkLst>
        </pc:spChg>
        <pc:spChg chg="add del mod">
          <ac:chgData name="Gulnaz Begum (1907551)" userId="a02594e5-a28b-45b0-96a3-1c234e262d01" providerId="ADAL" clId="{E1736711-3F93-2D4B-862B-608A85377A5F}" dt="2021-11-11T01:09:43.109" v="3009"/>
          <ac:spMkLst>
            <pc:docMk/>
            <pc:sldMk cId="723675454" sldId="260"/>
            <ac:spMk id="10" creationId="{FD9DF7DE-4B44-C647-916E-9D745BEAF93D}"/>
          </ac:spMkLst>
        </pc:spChg>
        <pc:spChg chg="add mod">
          <ac:chgData name="Gulnaz Begum (1907551)" userId="a02594e5-a28b-45b0-96a3-1c234e262d01" providerId="ADAL" clId="{E1736711-3F93-2D4B-862B-608A85377A5F}" dt="2021-11-11T19:48:02.097" v="6799" actId="2711"/>
          <ac:spMkLst>
            <pc:docMk/>
            <pc:sldMk cId="723675454" sldId="260"/>
            <ac:spMk id="11" creationId="{D25A8B1A-6765-B541-857A-51533773E645}"/>
          </ac:spMkLst>
        </pc:spChg>
        <pc:spChg chg="add mod">
          <ac:chgData name="Gulnaz Begum (1907551)" userId="a02594e5-a28b-45b0-96a3-1c234e262d01" providerId="ADAL" clId="{E1736711-3F93-2D4B-862B-608A85377A5F}" dt="2021-11-11T20:55:07.351" v="6945" actId="313"/>
          <ac:spMkLst>
            <pc:docMk/>
            <pc:sldMk cId="723675454" sldId="260"/>
            <ac:spMk id="13" creationId="{86A093B4-88E7-CA4C-BE2B-76E7FF6936D7}"/>
          </ac:spMkLst>
        </pc:spChg>
        <pc:spChg chg="add del mod ord">
          <ac:chgData name="Gulnaz Begum (1907551)" userId="a02594e5-a28b-45b0-96a3-1c234e262d01" providerId="ADAL" clId="{E1736711-3F93-2D4B-862B-608A85377A5F}" dt="2021-11-11T01:38:38.721" v="3642" actId="767"/>
          <ac:spMkLst>
            <pc:docMk/>
            <pc:sldMk cId="723675454" sldId="260"/>
            <ac:spMk id="14" creationId="{F63C457D-D4DE-BB45-A8FC-F744DFA623FE}"/>
          </ac:spMkLst>
        </pc:spChg>
        <pc:spChg chg="add del mod">
          <ac:chgData name="Gulnaz Begum (1907551)" userId="a02594e5-a28b-45b0-96a3-1c234e262d01" providerId="ADAL" clId="{E1736711-3F93-2D4B-862B-608A85377A5F}" dt="2021-11-11T01:38:34.800" v="3637" actId="767"/>
          <ac:spMkLst>
            <pc:docMk/>
            <pc:sldMk cId="723675454" sldId="260"/>
            <ac:spMk id="15" creationId="{AB47A6AA-4F70-B84B-8E27-B15881261501}"/>
          </ac:spMkLst>
        </pc:spChg>
        <pc:spChg chg="add mod">
          <ac:chgData name="Gulnaz Begum (1907551)" userId="a02594e5-a28b-45b0-96a3-1c234e262d01" providerId="ADAL" clId="{E1736711-3F93-2D4B-862B-608A85377A5F}" dt="2021-11-11T18:50:09.729" v="6140" actId="20577"/>
          <ac:spMkLst>
            <pc:docMk/>
            <pc:sldMk cId="723675454" sldId="260"/>
            <ac:spMk id="16" creationId="{094D8669-ABF2-0A40-A1A7-70DEC9DA45AC}"/>
          </ac:spMkLst>
        </pc:spChg>
        <pc:spChg chg="add del">
          <ac:chgData name="Gulnaz Begum (1907551)" userId="a02594e5-a28b-45b0-96a3-1c234e262d01" providerId="ADAL" clId="{E1736711-3F93-2D4B-862B-608A85377A5F}" dt="2021-11-11T01:38:34.875" v="3639" actId="26606"/>
          <ac:spMkLst>
            <pc:docMk/>
            <pc:sldMk cId="723675454" sldId="260"/>
            <ac:spMk id="18" creationId="{2B566528-1B12-4246-9431-5C2D7D081168}"/>
          </ac:spMkLst>
        </pc:spChg>
        <pc:spChg chg="add del">
          <ac:chgData name="Gulnaz Begum (1907551)" userId="a02594e5-a28b-45b0-96a3-1c234e262d01" providerId="ADAL" clId="{E1736711-3F93-2D4B-862B-608A85377A5F}" dt="2021-11-11T01:38:34.875" v="3639" actId="26606"/>
          <ac:spMkLst>
            <pc:docMk/>
            <pc:sldMk cId="723675454" sldId="260"/>
            <ac:spMk id="20" creationId="{2E80C965-DB6D-4F81-9E9E-B027384D0BD6}"/>
          </ac:spMkLst>
        </pc:spChg>
        <pc:spChg chg="add del">
          <ac:chgData name="Gulnaz Begum (1907551)" userId="a02594e5-a28b-45b0-96a3-1c234e262d01" providerId="ADAL" clId="{E1736711-3F93-2D4B-862B-608A85377A5F}" dt="2021-11-11T01:38:34.875" v="3639" actId="26606"/>
          <ac:spMkLst>
            <pc:docMk/>
            <pc:sldMk cId="723675454" sldId="260"/>
            <ac:spMk id="22" creationId="{A580F890-B085-4E95-96AA-55AEBEC5CE6E}"/>
          </ac:spMkLst>
        </pc:spChg>
        <pc:spChg chg="add del">
          <ac:chgData name="Gulnaz Begum (1907551)" userId="a02594e5-a28b-45b0-96a3-1c234e262d01" providerId="ADAL" clId="{E1736711-3F93-2D4B-862B-608A85377A5F}" dt="2021-11-11T01:38:34.875" v="3639" actId="26606"/>
          <ac:spMkLst>
            <pc:docMk/>
            <pc:sldMk cId="723675454" sldId="260"/>
            <ac:spMk id="24" creationId="{D3F51FEB-38FB-4F6C-9F7B-2F2AFAB65463}"/>
          </ac:spMkLst>
        </pc:spChg>
        <pc:spChg chg="add del">
          <ac:chgData name="Gulnaz Begum (1907551)" userId="a02594e5-a28b-45b0-96a3-1c234e262d01" providerId="ADAL" clId="{E1736711-3F93-2D4B-862B-608A85377A5F}" dt="2021-11-11T01:38:34.875" v="3639" actId="26606"/>
          <ac:spMkLst>
            <pc:docMk/>
            <pc:sldMk cId="723675454" sldId="260"/>
            <ac:spMk id="26" creationId="{1E547BA6-BAE0-43BB-A7CA-60F69CE252F0}"/>
          </ac:spMkLst>
        </pc:spChg>
        <pc:spChg chg="add del">
          <ac:chgData name="Gulnaz Begum (1907551)" userId="a02594e5-a28b-45b0-96a3-1c234e262d01" providerId="ADAL" clId="{E1736711-3F93-2D4B-862B-608A85377A5F}" dt="2021-11-11T01:38:34.875" v="3639" actId="26606"/>
          <ac:spMkLst>
            <pc:docMk/>
            <pc:sldMk cId="723675454" sldId="260"/>
            <ac:spMk id="73" creationId="{2B566528-1B12-4246-9431-5C2D7D081168}"/>
          </ac:spMkLst>
        </pc:spChg>
        <pc:grpChg chg="add del">
          <ac:chgData name="Gulnaz Begum (1907551)" userId="a02594e5-a28b-45b0-96a3-1c234e262d01" providerId="ADAL" clId="{E1736711-3F93-2D4B-862B-608A85377A5F}" dt="2021-11-11T01:38:34.875" v="3639" actId="26606"/>
          <ac:grpSpMkLst>
            <pc:docMk/>
            <pc:sldMk cId="723675454" sldId="260"/>
            <ac:grpSpMk id="75" creationId="{828A5161-06F1-46CF-8AD7-844680A59E13}"/>
          </ac:grpSpMkLst>
        </pc:grpChg>
        <pc:grpChg chg="add del">
          <ac:chgData name="Gulnaz Begum (1907551)" userId="a02594e5-a28b-45b0-96a3-1c234e262d01" providerId="ADAL" clId="{E1736711-3F93-2D4B-862B-608A85377A5F}" dt="2021-11-11T01:38:34.875" v="3639" actId="26606"/>
          <ac:grpSpMkLst>
            <pc:docMk/>
            <pc:sldMk cId="723675454" sldId="260"/>
            <ac:grpSpMk id="79" creationId="{5995D10D-E9C9-47DB-AE7E-801FEF38F5C9}"/>
          </ac:grpSpMkLst>
        </pc:grpChg>
        <pc:picChg chg="add del mod">
          <ac:chgData name="Gulnaz Begum (1907551)" userId="a02594e5-a28b-45b0-96a3-1c234e262d01" providerId="ADAL" clId="{E1736711-3F93-2D4B-862B-608A85377A5F}" dt="2021-11-05T18:59:23.228" v="904" actId="21"/>
          <ac:picMkLst>
            <pc:docMk/>
            <pc:sldMk cId="723675454" sldId="260"/>
            <ac:picMk id="1026" creationId="{F0EC26E8-0255-2847-8C67-1722A00FF08B}"/>
          </ac:picMkLst>
        </pc:picChg>
        <pc:picChg chg="add del mod">
          <ac:chgData name="Gulnaz Begum (1907551)" userId="a02594e5-a28b-45b0-96a3-1c234e262d01" providerId="ADAL" clId="{E1736711-3F93-2D4B-862B-608A85377A5F}" dt="2021-11-11T01:38:36.676" v="3641"/>
          <ac:picMkLst>
            <pc:docMk/>
            <pc:sldMk cId="723675454" sldId="260"/>
            <ac:picMk id="1028" creationId="{D4EAD909-0A86-CF41-881D-031E5589DF94}"/>
          </ac:picMkLst>
        </pc:picChg>
        <pc:picChg chg="add mod">
          <ac:chgData name="Gulnaz Begum (1907551)" userId="a02594e5-a28b-45b0-96a3-1c234e262d01" providerId="ADAL" clId="{E1736711-3F93-2D4B-862B-608A85377A5F}" dt="2021-11-11T11:27:28.711" v="5219" actId="14100"/>
          <ac:picMkLst>
            <pc:docMk/>
            <pc:sldMk cId="723675454" sldId="260"/>
            <ac:picMk id="1030" creationId="{88EE9A51-C0F4-9641-A139-65A11757C325}"/>
          </ac:picMkLst>
        </pc:picChg>
        <pc:picChg chg="add del mod">
          <ac:chgData name="Gulnaz Begum (1907551)" userId="a02594e5-a28b-45b0-96a3-1c234e262d01" providerId="ADAL" clId="{E1736711-3F93-2D4B-862B-608A85377A5F}" dt="2021-11-11T17:24:16.993" v="5464" actId="478"/>
          <ac:picMkLst>
            <pc:docMk/>
            <pc:sldMk cId="723675454" sldId="260"/>
            <ac:picMk id="2049" creationId="{93F96A0B-6940-7540-85FD-DC57A4534577}"/>
          </ac:picMkLst>
        </pc:picChg>
      </pc:sldChg>
      <pc:sldChg chg="addSp delSp modSp new mod setBg">
        <pc:chgData name="Gulnaz Begum (1907551)" userId="a02594e5-a28b-45b0-96a3-1c234e262d01" providerId="ADAL" clId="{E1736711-3F93-2D4B-862B-608A85377A5F}" dt="2021-11-11T20:31:46.183" v="6833" actId="122"/>
        <pc:sldMkLst>
          <pc:docMk/>
          <pc:sldMk cId="2343369790" sldId="261"/>
        </pc:sldMkLst>
        <pc:spChg chg="mod">
          <ac:chgData name="Gulnaz Begum (1907551)" userId="a02594e5-a28b-45b0-96a3-1c234e262d01" providerId="ADAL" clId="{E1736711-3F93-2D4B-862B-608A85377A5F}" dt="2021-11-11T20:31:46.183" v="6833" actId="122"/>
          <ac:spMkLst>
            <pc:docMk/>
            <pc:sldMk cId="2343369790" sldId="261"/>
            <ac:spMk id="2" creationId="{15D59EC2-D842-8249-8C93-8D835088EDB6}"/>
          </ac:spMkLst>
        </pc:spChg>
        <pc:spChg chg="del mod">
          <ac:chgData name="Gulnaz Begum (1907551)" userId="a02594e5-a28b-45b0-96a3-1c234e262d01" providerId="ADAL" clId="{E1736711-3F93-2D4B-862B-608A85377A5F}" dt="2021-11-09T01:18:04.522" v="1711" actId="478"/>
          <ac:spMkLst>
            <pc:docMk/>
            <pc:sldMk cId="2343369790" sldId="261"/>
            <ac:spMk id="3" creationId="{E64BB9DA-1796-234E-8E59-04833DA65B17}"/>
          </ac:spMkLst>
        </pc:spChg>
        <pc:spChg chg="add mod">
          <ac:chgData name="Gulnaz Begum (1907551)" userId="a02594e5-a28b-45b0-96a3-1c234e262d01" providerId="ADAL" clId="{E1736711-3F93-2D4B-862B-608A85377A5F}" dt="2021-11-11T19:11:24.167" v="6477" actId="313"/>
          <ac:spMkLst>
            <pc:docMk/>
            <pc:sldMk cId="2343369790" sldId="261"/>
            <ac:spMk id="5" creationId="{0F978941-174A-784A-8EA3-602C98C8E054}"/>
          </ac:spMkLst>
        </pc:spChg>
        <pc:spChg chg="add del mod">
          <ac:chgData name="Gulnaz Begum (1907551)" userId="a02594e5-a28b-45b0-96a3-1c234e262d01" providerId="ADAL" clId="{E1736711-3F93-2D4B-862B-608A85377A5F}" dt="2021-11-09T01:19:54.443" v="1732" actId="26606"/>
          <ac:spMkLst>
            <pc:docMk/>
            <pc:sldMk cId="2343369790" sldId="261"/>
            <ac:spMk id="6" creationId="{A6CD6B42-B31B-E94D-8A1D-AE3373C0E497}"/>
          </ac:spMkLst>
        </pc:spChg>
        <pc:spChg chg="add mod">
          <ac:chgData name="Gulnaz Begum (1907551)" userId="a02594e5-a28b-45b0-96a3-1c234e262d01" providerId="ADAL" clId="{E1736711-3F93-2D4B-862B-608A85377A5F}" dt="2021-11-09T01:20:12.724" v="1737" actId="14100"/>
          <ac:spMkLst>
            <pc:docMk/>
            <pc:sldMk cId="2343369790" sldId="261"/>
            <ac:spMk id="7" creationId="{12B4A450-9B75-564E-87C5-3F6C8914C52D}"/>
          </ac:spMkLst>
        </pc:spChg>
        <pc:spChg chg="add">
          <ac:chgData name="Gulnaz Begum (1907551)" userId="a02594e5-a28b-45b0-96a3-1c234e262d01" providerId="ADAL" clId="{E1736711-3F93-2D4B-862B-608A85377A5F}" dt="2021-11-09T01:19:54.443" v="1732" actId="26606"/>
          <ac:spMkLst>
            <pc:docMk/>
            <pc:sldMk cId="2343369790" sldId="261"/>
            <ac:spMk id="71" creationId="{2B566528-1B12-4246-9431-5C2D7D081168}"/>
          </ac:spMkLst>
        </pc:spChg>
        <pc:grpChg chg="add">
          <ac:chgData name="Gulnaz Begum (1907551)" userId="a02594e5-a28b-45b0-96a3-1c234e262d01" providerId="ADAL" clId="{E1736711-3F93-2D4B-862B-608A85377A5F}" dt="2021-11-09T01:19:54.443" v="1732" actId="26606"/>
          <ac:grpSpMkLst>
            <pc:docMk/>
            <pc:sldMk cId="2343369790" sldId="261"/>
            <ac:grpSpMk id="73" creationId="{828A5161-06F1-46CF-8AD7-844680A59E13}"/>
          </ac:grpSpMkLst>
        </pc:grpChg>
        <pc:grpChg chg="add">
          <ac:chgData name="Gulnaz Begum (1907551)" userId="a02594e5-a28b-45b0-96a3-1c234e262d01" providerId="ADAL" clId="{E1736711-3F93-2D4B-862B-608A85377A5F}" dt="2021-11-09T01:19:54.443" v="1732" actId="26606"/>
          <ac:grpSpMkLst>
            <pc:docMk/>
            <pc:sldMk cId="2343369790" sldId="261"/>
            <ac:grpSpMk id="77" creationId="{5995D10D-E9C9-47DB-AE7E-801FEF38F5C9}"/>
          </ac:grpSpMkLst>
        </pc:grpChg>
        <pc:picChg chg="add mod ord">
          <ac:chgData name="Gulnaz Begum (1907551)" userId="a02594e5-a28b-45b0-96a3-1c234e262d01" providerId="ADAL" clId="{E1736711-3F93-2D4B-862B-608A85377A5F}" dt="2021-11-11T00:56:09.158" v="2639" actId="14100"/>
          <ac:picMkLst>
            <pc:docMk/>
            <pc:sldMk cId="2343369790" sldId="261"/>
            <ac:picMk id="2050" creationId="{9EFA4C0A-5F74-2240-B06C-5C348B696135}"/>
          </ac:picMkLst>
        </pc:picChg>
      </pc:sldChg>
      <pc:sldChg chg="addSp delSp modSp new mod ord setBg">
        <pc:chgData name="Gulnaz Begum (1907551)" userId="a02594e5-a28b-45b0-96a3-1c234e262d01" providerId="ADAL" clId="{E1736711-3F93-2D4B-862B-608A85377A5F}" dt="2021-11-11T19:46:45.750" v="6796" actId="33524"/>
        <pc:sldMkLst>
          <pc:docMk/>
          <pc:sldMk cId="4080437587" sldId="262"/>
        </pc:sldMkLst>
        <pc:spChg chg="mod">
          <ac:chgData name="Gulnaz Begum (1907551)" userId="a02594e5-a28b-45b0-96a3-1c234e262d01" providerId="ADAL" clId="{E1736711-3F93-2D4B-862B-608A85377A5F}" dt="2021-11-09T19:25:43.028" v="1845" actId="14100"/>
          <ac:spMkLst>
            <pc:docMk/>
            <pc:sldMk cId="4080437587" sldId="262"/>
            <ac:spMk id="2" creationId="{5DE70566-F4B9-A941-9508-8354D3882773}"/>
          </ac:spMkLst>
        </pc:spChg>
        <pc:spChg chg="del mod">
          <ac:chgData name="Gulnaz Begum (1907551)" userId="a02594e5-a28b-45b0-96a3-1c234e262d01" providerId="ADAL" clId="{E1736711-3F93-2D4B-862B-608A85377A5F}" dt="2021-11-09T00:47:16.355" v="1487" actId="478"/>
          <ac:spMkLst>
            <pc:docMk/>
            <pc:sldMk cId="4080437587" sldId="262"/>
            <ac:spMk id="3" creationId="{FBD04FBC-A122-1646-B7FC-AA45CD59374E}"/>
          </ac:spMkLst>
        </pc:spChg>
        <pc:spChg chg="add mod">
          <ac:chgData name="Gulnaz Begum (1907551)" userId="a02594e5-a28b-45b0-96a3-1c234e262d01" providerId="ADAL" clId="{E1736711-3F93-2D4B-862B-608A85377A5F}" dt="2021-11-11T19:46:45.750" v="6796" actId="33524"/>
          <ac:spMkLst>
            <pc:docMk/>
            <pc:sldMk cId="4080437587" sldId="262"/>
            <ac:spMk id="5" creationId="{5A962047-0272-534B-98D4-39625861C39D}"/>
          </ac:spMkLst>
        </pc:spChg>
        <pc:spChg chg="add del mod">
          <ac:chgData name="Gulnaz Begum (1907551)" userId="a02594e5-a28b-45b0-96a3-1c234e262d01" providerId="ADAL" clId="{E1736711-3F93-2D4B-862B-608A85377A5F}" dt="2021-11-09T19:23:35.849" v="1814"/>
          <ac:spMkLst>
            <pc:docMk/>
            <pc:sldMk cId="4080437587" sldId="262"/>
            <ac:spMk id="6" creationId="{93177E6C-465E-814B-A497-75EF99F89D54}"/>
          </ac:spMkLst>
        </pc:spChg>
        <pc:spChg chg="add mod">
          <ac:chgData name="Gulnaz Begum (1907551)" userId="a02594e5-a28b-45b0-96a3-1c234e262d01" providerId="ADAL" clId="{E1736711-3F93-2D4B-862B-608A85377A5F}" dt="2021-11-09T19:24:47.621" v="1827" actId="207"/>
          <ac:spMkLst>
            <pc:docMk/>
            <pc:sldMk cId="4080437587" sldId="262"/>
            <ac:spMk id="7" creationId="{BEE6CE69-B06A-3B49-820D-6FE66B54D1B2}"/>
          </ac:spMkLst>
        </pc:spChg>
        <pc:spChg chg="add">
          <ac:chgData name="Gulnaz Begum (1907551)" userId="a02594e5-a28b-45b0-96a3-1c234e262d01" providerId="ADAL" clId="{E1736711-3F93-2D4B-862B-608A85377A5F}" dt="2021-11-09T19:22:30.168" v="1801" actId="26606"/>
          <ac:spMkLst>
            <pc:docMk/>
            <pc:sldMk cId="4080437587" sldId="262"/>
            <ac:spMk id="10" creationId="{2B566528-1B12-4246-9431-5C2D7D081168}"/>
          </ac:spMkLst>
        </pc:spChg>
        <pc:spChg chg="add">
          <ac:chgData name="Gulnaz Begum (1907551)" userId="a02594e5-a28b-45b0-96a3-1c234e262d01" providerId="ADAL" clId="{E1736711-3F93-2D4B-862B-608A85377A5F}" dt="2021-11-09T19:22:30.168" v="1801" actId="26606"/>
          <ac:spMkLst>
            <pc:docMk/>
            <pc:sldMk cId="4080437587" sldId="262"/>
            <ac:spMk id="12" creationId="{2E80C965-DB6D-4F81-9E9E-B027384D0BD6}"/>
          </ac:spMkLst>
        </pc:spChg>
        <pc:spChg chg="add">
          <ac:chgData name="Gulnaz Begum (1907551)" userId="a02594e5-a28b-45b0-96a3-1c234e262d01" providerId="ADAL" clId="{E1736711-3F93-2D4B-862B-608A85377A5F}" dt="2021-11-09T19:22:30.168" v="1801" actId="26606"/>
          <ac:spMkLst>
            <pc:docMk/>
            <pc:sldMk cId="4080437587" sldId="262"/>
            <ac:spMk id="14" creationId="{A580F890-B085-4E95-96AA-55AEBEC5CE6E}"/>
          </ac:spMkLst>
        </pc:spChg>
        <pc:spChg chg="add">
          <ac:chgData name="Gulnaz Begum (1907551)" userId="a02594e5-a28b-45b0-96a3-1c234e262d01" providerId="ADAL" clId="{E1736711-3F93-2D4B-862B-608A85377A5F}" dt="2021-11-09T19:22:30.168" v="1801" actId="26606"/>
          <ac:spMkLst>
            <pc:docMk/>
            <pc:sldMk cId="4080437587" sldId="262"/>
            <ac:spMk id="16" creationId="{D3F51FEB-38FB-4F6C-9F7B-2F2AFAB65463}"/>
          </ac:spMkLst>
        </pc:spChg>
        <pc:spChg chg="add">
          <ac:chgData name="Gulnaz Begum (1907551)" userId="a02594e5-a28b-45b0-96a3-1c234e262d01" providerId="ADAL" clId="{E1736711-3F93-2D4B-862B-608A85377A5F}" dt="2021-11-09T19:22:30.168" v="1801" actId="26606"/>
          <ac:spMkLst>
            <pc:docMk/>
            <pc:sldMk cId="4080437587" sldId="262"/>
            <ac:spMk id="18" creationId="{1E547BA6-BAE0-43BB-A7CA-60F69CE252F0}"/>
          </ac:spMkLst>
        </pc:spChg>
        <pc:picChg chg="add mod">
          <ac:chgData name="Gulnaz Begum (1907551)" userId="a02594e5-a28b-45b0-96a3-1c234e262d01" providerId="ADAL" clId="{E1736711-3F93-2D4B-862B-608A85377A5F}" dt="2021-11-09T19:24:52.709" v="1828" actId="14100"/>
          <ac:picMkLst>
            <pc:docMk/>
            <pc:sldMk cId="4080437587" sldId="262"/>
            <ac:picMk id="13" creationId="{3C6197C6-0692-5D4B-A539-C8CA5FAC5B29}"/>
          </ac:picMkLst>
        </pc:picChg>
        <pc:picChg chg="add del mod">
          <ac:chgData name="Gulnaz Begum (1907551)" userId="a02594e5-a28b-45b0-96a3-1c234e262d01" providerId="ADAL" clId="{E1736711-3F93-2D4B-862B-608A85377A5F}" dt="2021-11-05T18:16:26.185" v="699" actId="478"/>
          <ac:picMkLst>
            <pc:docMk/>
            <pc:sldMk cId="4080437587" sldId="262"/>
            <ac:picMk id="3074" creationId="{29E5F937-879F-564C-AB67-EA6A1643A695}"/>
          </ac:picMkLst>
        </pc:picChg>
      </pc:sldChg>
      <pc:sldChg chg="addSp delSp modSp new del mod ord setBg setClrOvrMap delDesignElem">
        <pc:chgData name="Gulnaz Begum (1907551)" userId="a02594e5-a28b-45b0-96a3-1c234e262d01" providerId="ADAL" clId="{E1736711-3F93-2D4B-862B-608A85377A5F}" dt="2021-11-11T01:02:46.435" v="2685" actId="2696"/>
        <pc:sldMkLst>
          <pc:docMk/>
          <pc:sldMk cId="1636511978" sldId="263"/>
        </pc:sldMkLst>
        <pc:spChg chg="del mod">
          <ac:chgData name="Gulnaz Begum (1907551)" userId="a02594e5-a28b-45b0-96a3-1c234e262d01" providerId="ADAL" clId="{E1736711-3F93-2D4B-862B-608A85377A5F}" dt="2021-11-11T01:02:31.252" v="2679" actId="478"/>
          <ac:spMkLst>
            <pc:docMk/>
            <pc:sldMk cId="1636511978" sldId="263"/>
            <ac:spMk id="2" creationId="{66644BCD-4800-9C42-AFA6-DB93F6DA3FDF}"/>
          </ac:spMkLst>
        </pc:spChg>
        <pc:spChg chg="add del mod ord">
          <ac:chgData name="Gulnaz Begum (1907551)" userId="a02594e5-a28b-45b0-96a3-1c234e262d01" providerId="ADAL" clId="{E1736711-3F93-2D4B-862B-608A85377A5F}" dt="2021-11-05T18:58:29.876" v="886" actId="26606"/>
          <ac:spMkLst>
            <pc:docMk/>
            <pc:sldMk cId="1636511978" sldId="263"/>
            <ac:spMk id="3" creationId="{956D041E-47C1-5C45-9B94-EDC66A5D5A9C}"/>
          </ac:spMkLst>
        </pc:spChg>
        <pc:spChg chg="add del mod">
          <ac:chgData name="Gulnaz Begum (1907551)" userId="a02594e5-a28b-45b0-96a3-1c234e262d01" providerId="ADAL" clId="{E1736711-3F93-2D4B-862B-608A85377A5F}" dt="2021-11-11T01:02:35.656" v="2682" actId="478"/>
          <ac:spMkLst>
            <pc:docMk/>
            <pc:sldMk cId="1636511978" sldId="263"/>
            <ac:spMk id="4" creationId="{CD7EFCD1-B609-A146-8189-4E15489227EC}"/>
          </ac:spMkLst>
        </pc:spChg>
        <pc:spChg chg="add mod">
          <ac:chgData name="Gulnaz Begum (1907551)" userId="a02594e5-a28b-45b0-96a3-1c234e262d01" providerId="ADAL" clId="{E1736711-3F93-2D4B-862B-608A85377A5F}" dt="2021-11-11T01:02:31.252" v="2679" actId="478"/>
          <ac:spMkLst>
            <pc:docMk/>
            <pc:sldMk cId="1636511978" sldId="263"/>
            <ac:spMk id="6" creationId="{D56E33AE-6ACD-5D4D-80DA-E4A7C3409A36}"/>
          </ac:spMkLst>
        </pc:spChg>
        <pc:spChg chg="add mod">
          <ac:chgData name="Gulnaz Begum (1907551)" userId="a02594e5-a28b-45b0-96a3-1c234e262d01" providerId="ADAL" clId="{E1736711-3F93-2D4B-862B-608A85377A5F}" dt="2021-11-11T01:02:39.986" v="2684" actId="478"/>
          <ac:spMkLst>
            <pc:docMk/>
            <pc:sldMk cId="1636511978" sldId="263"/>
            <ac:spMk id="8" creationId="{014C23E0-C54C-C842-9610-6554F7863D32}"/>
          </ac:spMkLst>
        </pc:spChg>
        <pc:spChg chg="add del">
          <ac:chgData name="Gulnaz Begum (1907551)" userId="a02594e5-a28b-45b0-96a3-1c234e262d01" providerId="ADAL" clId="{E1736711-3F93-2D4B-862B-608A85377A5F}" dt="2021-11-05T18:50:22.657" v="819" actId="26606"/>
          <ac:spMkLst>
            <pc:docMk/>
            <pc:sldMk cId="1636511978" sldId="263"/>
            <ac:spMk id="71" creationId="{357DD0D3-F869-46D0-944C-6EC60E19E351}"/>
          </ac:spMkLst>
        </pc:spChg>
        <pc:spChg chg="add del">
          <ac:chgData name="Gulnaz Begum (1907551)" userId="a02594e5-a28b-45b0-96a3-1c234e262d01" providerId="ADAL" clId="{E1736711-3F93-2D4B-862B-608A85377A5F}" dt="2021-11-05T18:50:25.816" v="821" actId="26606"/>
          <ac:spMkLst>
            <pc:docMk/>
            <pc:sldMk cId="1636511978" sldId="263"/>
            <ac:spMk id="73" creationId="{73ED6512-6858-4552-B699-9A97FE9A4EA2}"/>
          </ac:spMkLst>
        </pc:spChg>
        <pc:spChg chg="add del">
          <ac:chgData name="Gulnaz Begum (1907551)" userId="a02594e5-a28b-45b0-96a3-1c234e262d01" providerId="ADAL" clId="{E1736711-3F93-2D4B-862B-608A85377A5F}" dt="2021-11-05T18:50:42.678" v="825" actId="26606"/>
          <ac:spMkLst>
            <pc:docMk/>
            <pc:sldMk cId="1636511978" sldId="263"/>
            <ac:spMk id="76" creationId="{4038CB10-1F5C-4D54-9DF7-12586DE5B007}"/>
          </ac:spMkLst>
        </pc:spChg>
        <pc:spChg chg="add del">
          <ac:chgData name="Gulnaz Begum (1907551)" userId="a02594e5-a28b-45b0-96a3-1c234e262d01" providerId="ADAL" clId="{E1736711-3F93-2D4B-862B-608A85377A5F}" dt="2021-11-05T18:50:42.678" v="825" actId="26606"/>
          <ac:spMkLst>
            <pc:docMk/>
            <pc:sldMk cId="1636511978" sldId="263"/>
            <ac:spMk id="78" creationId="{73ED6512-6858-4552-B699-9A97FE9A4EA2}"/>
          </ac:spMkLst>
        </pc:spChg>
        <pc:spChg chg="add del">
          <ac:chgData name="Gulnaz Begum (1907551)" userId="a02594e5-a28b-45b0-96a3-1c234e262d01" providerId="ADAL" clId="{E1736711-3F93-2D4B-862B-608A85377A5F}" dt="2021-11-05T18:50:50.805" v="831" actId="26606"/>
          <ac:spMkLst>
            <pc:docMk/>
            <pc:sldMk cId="1636511978" sldId="263"/>
            <ac:spMk id="80" creationId="{A580F890-B085-4E95-96AA-55AEBEC5CE6E}"/>
          </ac:spMkLst>
        </pc:spChg>
        <pc:spChg chg="add del">
          <ac:chgData name="Gulnaz Begum (1907551)" userId="a02594e5-a28b-45b0-96a3-1c234e262d01" providerId="ADAL" clId="{E1736711-3F93-2D4B-862B-608A85377A5F}" dt="2021-11-05T18:50:50.805" v="831" actId="26606"/>
          <ac:spMkLst>
            <pc:docMk/>
            <pc:sldMk cId="1636511978" sldId="263"/>
            <ac:spMk id="82" creationId="{D3F51FEB-38FB-4F6C-9F7B-2F2AFAB65463}"/>
          </ac:spMkLst>
        </pc:spChg>
        <pc:spChg chg="add del">
          <ac:chgData name="Gulnaz Begum (1907551)" userId="a02594e5-a28b-45b0-96a3-1c234e262d01" providerId="ADAL" clId="{E1736711-3F93-2D4B-862B-608A85377A5F}" dt="2021-11-05T18:50:50.805" v="831" actId="26606"/>
          <ac:spMkLst>
            <pc:docMk/>
            <pc:sldMk cId="1636511978" sldId="263"/>
            <ac:spMk id="84" creationId="{1E547BA6-BAE0-43BB-A7CA-60F69CE252F0}"/>
          </ac:spMkLst>
        </pc:spChg>
        <pc:spChg chg="add del">
          <ac:chgData name="Gulnaz Begum (1907551)" userId="a02594e5-a28b-45b0-96a3-1c234e262d01" providerId="ADAL" clId="{E1736711-3F93-2D4B-862B-608A85377A5F}" dt="2021-11-05T18:50:25.816" v="821" actId="26606"/>
          <ac:spMkLst>
            <pc:docMk/>
            <pc:sldMk cId="1636511978" sldId="263"/>
            <ac:spMk id="5124" creationId="{4038CB10-1F5C-4D54-9DF7-12586DE5B007}"/>
          </ac:spMkLst>
        </pc:spChg>
        <pc:spChg chg="add del">
          <ac:chgData name="Gulnaz Begum (1907551)" userId="a02594e5-a28b-45b0-96a3-1c234e262d01" providerId="ADAL" clId="{E1736711-3F93-2D4B-862B-608A85377A5F}" dt="2021-11-05T18:58:29.876" v="886" actId="26606"/>
          <ac:spMkLst>
            <pc:docMk/>
            <pc:sldMk cId="1636511978" sldId="263"/>
            <ac:spMk id="5126" creationId="{45D37F4E-DDB4-456B-97E0-9937730A039F}"/>
          </ac:spMkLst>
        </pc:spChg>
        <pc:spChg chg="add del">
          <ac:chgData name="Gulnaz Begum (1907551)" userId="a02594e5-a28b-45b0-96a3-1c234e262d01" providerId="ADAL" clId="{E1736711-3F93-2D4B-862B-608A85377A5F}" dt="2021-11-05T18:58:29.876" v="886" actId="26606"/>
          <ac:spMkLst>
            <pc:docMk/>
            <pc:sldMk cId="1636511978" sldId="263"/>
            <ac:spMk id="5127" creationId="{B2DD41CD-8F47-4F56-AD12-4E2FF7696987}"/>
          </ac:spMkLst>
        </pc:spChg>
        <pc:spChg chg="add del">
          <ac:chgData name="Gulnaz Begum (1907551)" userId="a02594e5-a28b-45b0-96a3-1c234e262d01" providerId="ADAL" clId="{E1736711-3F93-2D4B-862B-608A85377A5F}" dt="2021-11-05T18:50:45.280" v="827" actId="26606"/>
          <ac:spMkLst>
            <pc:docMk/>
            <pc:sldMk cId="1636511978" sldId="263"/>
            <ac:spMk id="5129" creationId="{637B2035-1FCB-439A-B421-095E136C7E07}"/>
          </ac:spMkLst>
        </pc:spChg>
        <pc:spChg chg="add del">
          <ac:chgData name="Gulnaz Begum (1907551)" userId="a02594e5-a28b-45b0-96a3-1c234e262d01" providerId="ADAL" clId="{E1736711-3F93-2D4B-862B-608A85377A5F}" dt="2021-11-05T18:50:45.280" v="827" actId="26606"/>
          <ac:spMkLst>
            <pc:docMk/>
            <pc:sldMk cId="1636511978" sldId="263"/>
            <ac:spMk id="5130" creationId="{676D6CDF-C512-4739-B158-55EE955EFA39}"/>
          </ac:spMkLst>
        </pc:spChg>
        <pc:spChg chg="add del">
          <ac:chgData name="Gulnaz Begum (1907551)" userId="a02594e5-a28b-45b0-96a3-1c234e262d01" providerId="ADAL" clId="{E1736711-3F93-2D4B-862B-608A85377A5F}" dt="2021-11-05T18:50:46.897" v="829" actId="26606"/>
          <ac:spMkLst>
            <pc:docMk/>
            <pc:sldMk cId="1636511978" sldId="263"/>
            <ac:spMk id="5132" creationId="{A6D37EE4-EA1B-46EE-A54B-5233C63C9695}"/>
          </ac:spMkLst>
        </pc:spChg>
        <pc:spChg chg="add del">
          <ac:chgData name="Gulnaz Begum (1907551)" userId="a02594e5-a28b-45b0-96a3-1c234e262d01" providerId="ADAL" clId="{E1736711-3F93-2D4B-862B-608A85377A5F}" dt="2021-11-05T18:50:46.897" v="829" actId="26606"/>
          <ac:spMkLst>
            <pc:docMk/>
            <pc:sldMk cId="1636511978" sldId="263"/>
            <ac:spMk id="5133" creationId="{927D5270-6648-4CC1-8F78-48BE299CAC25}"/>
          </ac:spMkLst>
        </pc:spChg>
        <pc:spChg chg="add del">
          <ac:chgData name="Gulnaz Begum (1907551)" userId="a02594e5-a28b-45b0-96a3-1c234e262d01" providerId="ADAL" clId="{E1736711-3F93-2D4B-862B-608A85377A5F}" dt="2021-11-05T18:50:50.805" v="831" actId="26606"/>
          <ac:spMkLst>
            <pc:docMk/>
            <pc:sldMk cId="1636511978" sldId="263"/>
            <ac:spMk id="5135" creationId="{2B566528-1B12-4246-9431-5C2D7D081168}"/>
          </ac:spMkLst>
        </pc:spChg>
        <pc:spChg chg="add del">
          <ac:chgData name="Gulnaz Begum (1907551)" userId="a02594e5-a28b-45b0-96a3-1c234e262d01" providerId="ADAL" clId="{E1736711-3F93-2D4B-862B-608A85377A5F}" dt="2021-11-05T18:50:50.805" v="831" actId="26606"/>
          <ac:spMkLst>
            <pc:docMk/>
            <pc:sldMk cId="1636511978" sldId="263"/>
            <ac:spMk id="5136" creationId="{2E80C965-DB6D-4F81-9E9E-B027384D0BD6}"/>
          </ac:spMkLst>
        </pc:spChg>
        <pc:spChg chg="add del">
          <ac:chgData name="Gulnaz Begum (1907551)" userId="a02594e5-a28b-45b0-96a3-1c234e262d01" providerId="ADAL" clId="{E1736711-3F93-2D4B-862B-608A85377A5F}" dt="2021-11-05T18:50:55.563" v="833" actId="26606"/>
          <ac:spMkLst>
            <pc:docMk/>
            <pc:sldMk cId="1636511978" sldId="263"/>
            <ac:spMk id="5138" creationId="{687AFE0E-B37D-4531-AFE8-231C8348EAF1}"/>
          </ac:spMkLst>
        </pc:spChg>
        <pc:spChg chg="add del">
          <ac:chgData name="Gulnaz Begum (1907551)" userId="a02594e5-a28b-45b0-96a3-1c234e262d01" providerId="ADAL" clId="{E1736711-3F93-2D4B-862B-608A85377A5F}" dt="2021-11-05T18:58:41.356" v="898"/>
          <ac:spMkLst>
            <pc:docMk/>
            <pc:sldMk cId="1636511978" sldId="263"/>
            <ac:spMk id="5140" creationId="{45D37F4E-DDB4-456B-97E0-9937730A039F}"/>
          </ac:spMkLst>
        </pc:spChg>
        <pc:spChg chg="add del">
          <ac:chgData name="Gulnaz Begum (1907551)" userId="a02594e5-a28b-45b0-96a3-1c234e262d01" providerId="ADAL" clId="{E1736711-3F93-2D4B-862B-608A85377A5F}" dt="2021-11-05T18:58:41.356" v="898"/>
          <ac:spMkLst>
            <pc:docMk/>
            <pc:sldMk cId="1636511978" sldId="263"/>
            <ac:spMk id="5141" creationId="{B2DD41CD-8F47-4F56-AD12-4E2FF7696987}"/>
          </ac:spMkLst>
        </pc:spChg>
        <pc:graphicFrameChg chg="add del mod">
          <ac:chgData name="Gulnaz Begum (1907551)" userId="a02594e5-a28b-45b0-96a3-1c234e262d01" providerId="ADAL" clId="{E1736711-3F93-2D4B-862B-608A85377A5F}" dt="2021-11-11T01:02:39.986" v="2684" actId="478"/>
          <ac:graphicFrameMkLst>
            <pc:docMk/>
            <pc:sldMk cId="1636511978" sldId="263"/>
            <ac:graphicFrameMk id="5142" creationId="{C3E80300-C8DC-4C0B-8425-306EDF8AC221}"/>
          </ac:graphicFrameMkLst>
        </pc:graphicFrameChg>
        <pc:picChg chg="add del mod">
          <ac:chgData name="Gulnaz Begum (1907551)" userId="a02594e5-a28b-45b0-96a3-1c234e262d01" providerId="ADAL" clId="{E1736711-3F93-2D4B-862B-608A85377A5F}" dt="2021-11-11T01:02:32.663" v="2680" actId="478"/>
          <ac:picMkLst>
            <pc:docMk/>
            <pc:sldMk cId="1636511978" sldId="263"/>
            <ac:picMk id="5122" creationId="{9E498B45-7BC0-CF4B-B883-54C28B901CD0}"/>
          </ac:picMkLst>
        </pc:picChg>
      </pc:sldChg>
      <pc:sldChg chg="addSp delSp modSp new del mod ord">
        <pc:chgData name="Gulnaz Begum (1907551)" userId="a02594e5-a28b-45b0-96a3-1c234e262d01" providerId="ADAL" clId="{E1736711-3F93-2D4B-862B-608A85377A5F}" dt="2021-11-11T19:47:00.467" v="6797" actId="2696"/>
        <pc:sldMkLst>
          <pc:docMk/>
          <pc:sldMk cId="2688722274" sldId="264"/>
        </pc:sldMkLst>
        <pc:spChg chg="mod">
          <ac:chgData name="Gulnaz Begum (1907551)" userId="a02594e5-a28b-45b0-96a3-1c234e262d01" providerId="ADAL" clId="{E1736711-3F93-2D4B-862B-608A85377A5F}" dt="2021-11-05T18:58:41.356" v="898"/>
          <ac:spMkLst>
            <pc:docMk/>
            <pc:sldMk cId="2688722274" sldId="264"/>
            <ac:spMk id="2" creationId="{362C511F-C74F-9344-85E4-B754C4EF6BCF}"/>
          </ac:spMkLst>
        </pc:spChg>
        <pc:spChg chg="mod">
          <ac:chgData name="Gulnaz Begum (1907551)" userId="a02594e5-a28b-45b0-96a3-1c234e262d01" providerId="ADAL" clId="{E1736711-3F93-2D4B-862B-608A85377A5F}" dt="2021-11-11T01:04:57.571" v="2698" actId="20577"/>
          <ac:spMkLst>
            <pc:docMk/>
            <pc:sldMk cId="2688722274" sldId="264"/>
            <ac:spMk id="3" creationId="{F2475A90-8CED-0047-84FF-5D62CDD56EC9}"/>
          </ac:spMkLst>
        </pc:spChg>
        <pc:spChg chg="add del mod">
          <ac:chgData name="Gulnaz Begum (1907551)" userId="a02594e5-a28b-45b0-96a3-1c234e262d01" providerId="ADAL" clId="{E1736711-3F93-2D4B-862B-608A85377A5F}" dt="2021-11-11T01:03:20.811" v="2688"/>
          <ac:spMkLst>
            <pc:docMk/>
            <pc:sldMk cId="2688722274" sldId="264"/>
            <ac:spMk id="4" creationId="{D1F7B638-D378-8642-8899-4BED052138F7}"/>
          </ac:spMkLst>
        </pc:spChg>
      </pc:sldChg>
      <pc:sldChg chg="addSp delSp modSp new mod setBg setClrOvrMap delDesignElem">
        <pc:chgData name="Gulnaz Begum (1907551)" userId="a02594e5-a28b-45b0-96a3-1c234e262d01" providerId="ADAL" clId="{E1736711-3F93-2D4B-862B-608A85377A5F}" dt="2021-11-11T20:56:17.729" v="6950"/>
        <pc:sldMkLst>
          <pc:docMk/>
          <pc:sldMk cId="3797348635" sldId="265"/>
        </pc:sldMkLst>
        <pc:spChg chg="mod">
          <ac:chgData name="Gulnaz Begum (1907551)" userId="a02594e5-a28b-45b0-96a3-1c234e262d01" providerId="ADAL" clId="{E1736711-3F93-2D4B-862B-608A85377A5F}" dt="2021-11-11T19:13:19.686" v="6490" actId="27636"/>
          <ac:spMkLst>
            <pc:docMk/>
            <pc:sldMk cId="3797348635" sldId="265"/>
            <ac:spMk id="2" creationId="{ACAD5B72-70E0-9B42-835D-AD422083CBF1}"/>
          </ac:spMkLst>
        </pc:spChg>
        <pc:spChg chg="add del mod">
          <ac:chgData name="Gulnaz Begum (1907551)" userId="a02594e5-a28b-45b0-96a3-1c234e262d01" providerId="ADAL" clId="{E1736711-3F93-2D4B-862B-608A85377A5F}" dt="2021-11-11T20:56:17.729" v="6950"/>
          <ac:spMkLst>
            <pc:docMk/>
            <pc:sldMk cId="3797348635" sldId="265"/>
            <ac:spMk id="3" creationId="{17EA6303-6240-E740-8725-7DDB10DFB6CD}"/>
          </ac:spMkLst>
        </pc:spChg>
        <pc:spChg chg="add del">
          <ac:chgData name="Gulnaz Begum (1907551)" userId="a02594e5-a28b-45b0-96a3-1c234e262d01" providerId="ADAL" clId="{E1736711-3F93-2D4B-862B-608A85377A5F}" dt="2021-11-05T19:14:47.441" v="1009" actId="26606"/>
          <ac:spMkLst>
            <pc:docMk/>
            <pc:sldMk cId="3797348635" sldId="265"/>
            <ac:spMk id="7" creationId="{AC17DE74-01C9-4859-B65A-85CF999E8580}"/>
          </ac:spMkLst>
        </pc:spChg>
        <pc:spChg chg="add del">
          <ac:chgData name="Gulnaz Begum (1907551)" userId="a02594e5-a28b-45b0-96a3-1c234e262d01" providerId="ADAL" clId="{E1736711-3F93-2D4B-862B-608A85377A5F}" dt="2021-11-05T18:56:44.263" v="845" actId="26606"/>
          <ac:spMkLst>
            <pc:docMk/>
            <pc:sldMk cId="3797348635" sldId="265"/>
            <ac:spMk id="8" creationId="{7CB4857B-ED7C-444D-9F04-2F885114A1C2}"/>
          </ac:spMkLst>
        </pc:spChg>
        <pc:spChg chg="add del">
          <ac:chgData name="Gulnaz Begum (1907551)" userId="a02594e5-a28b-45b0-96a3-1c234e262d01" providerId="ADAL" clId="{E1736711-3F93-2D4B-862B-608A85377A5F}" dt="2021-11-05T19:14:47.441" v="1009" actId="26606"/>
          <ac:spMkLst>
            <pc:docMk/>
            <pc:sldMk cId="3797348635" sldId="265"/>
            <ac:spMk id="9" creationId="{068C0432-0E90-4CC1-8CD3-D44A90DF07EF}"/>
          </ac:spMkLst>
        </pc:spChg>
        <pc:spChg chg="add del">
          <ac:chgData name="Gulnaz Begum (1907551)" userId="a02594e5-a28b-45b0-96a3-1c234e262d01" providerId="ADAL" clId="{E1736711-3F93-2D4B-862B-608A85377A5F}" dt="2021-11-05T18:56:43.208" v="843" actId="26606"/>
          <ac:spMkLst>
            <pc:docMk/>
            <pc:sldMk cId="3797348635" sldId="265"/>
            <ac:spMk id="10" creationId="{9228552E-C8B1-4A80-8448-0787CE0FC704}"/>
          </ac:spMkLst>
        </pc:spChg>
        <pc:spChg chg="add del">
          <ac:chgData name="Gulnaz Begum (1907551)" userId="a02594e5-a28b-45b0-96a3-1c234e262d01" providerId="ADAL" clId="{E1736711-3F93-2D4B-862B-608A85377A5F}" dt="2021-11-11T19:12:22.399" v="6478" actId="26606"/>
          <ac:spMkLst>
            <pc:docMk/>
            <pc:sldMk cId="3797348635" sldId="265"/>
            <ac:spMk id="11" creationId="{2B566528-1B12-4246-9431-5C2D7D081168}"/>
          </ac:spMkLst>
        </pc:spChg>
        <pc:spChg chg="add del">
          <ac:chgData name="Gulnaz Begum (1907551)" userId="a02594e5-a28b-45b0-96a3-1c234e262d01" providerId="ADAL" clId="{E1736711-3F93-2D4B-862B-608A85377A5F}" dt="2021-11-05T18:56:44.263" v="845" actId="26606"/>
          <ac:spMkLst>
            <pc:docMk/>
            <pc:sldMk cId="3797348635" sldId="265"/>
            <ac:spMk id="12" creationId="{479F5F2B-8B58-4140-AE6A-51F6C67B18D9}"/>
          </ac:spMkLst>
        </pc:spChg>
        <pc:spChg chg="add del">
          <ac:chgData name="Gulnaz Begum (1907551)" userId="a02594e5-a28b-45b0-96a3-1c234e262d01" providerId="ADAL" clId="{E1736711-3F93-2D4B-862B-608A85377A5F}" dt="2021-11-05T18:56:44.263" v="845" actId="26606"/>
          <ac:spMkLst>
            <pc:docMk/>
            <pc:sldMk cId="3797348635" sldId="265"/>
            <ac:spMk id="13" creationId="{D18046FB-44EA-4FD8-A585-EA09A319B2D0}"/>
          </ac:spMkLst>
        </pc:spChg>
        <pc:spChg chg="add del">
          <ac:chgData name="Gulnaz Begum (1907551)" userId="a02594e5-a28b-45b0-96a3-1c234e262d01" providerId="ADAL" clId="{E1736711-3F93-2D4B-862B-608A85377A5F}" dt="2021-11-05T18:56:44.263" v="845" actId="26606"/>
          <ac:spMkLst>
            <pc:docMk/>
            <pc:sldMk cId="3797348635" sldId="265"/>
            <ac:spMk id="14" creationId="{17EA6303-6240-E740-8725-7DDB10DFB6CD}"/>
          </ac:spMkLst>
        </pc:spChg>
        <pc:spChg chg="add del">
          <ac:chgData name="Gulnaz Begum (1907551)" userId="a02594e5-a28b-45b0-96a3-1c234e262d01" providerId="ADAL" clId="{E1736711-3F93-2D4B-862B-608A85377A5F}" dt="2021-11-11T19:12:22.399" v="6478" actId="26606"/>
          <ac:spMkLst>
            <pc:docMk/>
            <pc:sldMk cId="3797348635" sldId="265"/>
            <ac:spMk id="15" creationId="{2E80C965-DB6D-4F81-9E9E-B027384D0BD6}"/>
          </ac:spMkLst>
        </pc:spChg>
        <pc:spChg chg="add del">
          <ac:chgData name="Gulnaz Begum (1907551)" userId="a02594e5-a28b-45b0-96a3-1c234e262d01" providerId="ADAL" clId="{E1736711-3F93-2D4B-862B-608A85377A5F}" dt="2021-11-05T18:58:42.363" v="899" actId="26606"/>
          <ac:spMkLst>
            <pc:docMk/>
            <pc:sldMk cId="3797348635" sldId="265"/>
            <ac:spMk id="16" creationId="{9228552E-C8B1-4A80-8448-0787CE0FC704}"/>
          </ac:spMkLst>
        </pc:spChg>
        <pc:spChg chg="add del">
          <ac:chgData name="Gulnaz Begum (1907551)" userId="a02594e5-a28b-45b0-96a3-1c234e262d01" providerId="ADAL" clId="{E1736711-3F93-2D4B-862B-608A85377A5F}" dt="2021-11-11T19:12:22.399" v="6478" actId="26606"/>
          <ac:spMkLst>
            <pc:docMk/>
            <pc:sldMk cId="3797348635" sldId="265"/>
            <ac:spMk id="19" creationId="{A580F890-B085-4E95-96AA-55AEBEC5CE6E}"/>
          </ac:spMkLst>
        </pc:spChg>
        <pc:spChg chg="add del">
          <ac:chgData name="Gulnaz Begum (1907551)" userId="a02594e5-a28b-45b0-96a3-1c234e262d01" providerId="ADAL" clId="{E1736711-3F93-2D4B-862B-608A85377A5F}" dt="2021-11-11T19:12:22.399" v="6478" actId="26606"/>
          <ac:spMkLst>
            <pc:docMk/>
            <pc:sldMk cId="3797348635" sldId="265"/>
            <ac:spMk id="20" creationId="{D3F51FEB-38FB-4F6C-9F7B-2F2AFAB65463}"/>
          </ac:spMkLst>
        </pc:spChg>
        <pc:spChg chg="add del">
          <ac:chgData name="Gulnaz Begum (1907551)" userId="a02594e5-a28b-45b0-96a3-1c234e262d01" providerId="ADAL" clId="{E1736711-3F93-2D4B-862B-608A85377A5F}" dt="2021-11-11T19:12:22.399" v="6478" actId="26606"/>
          <ac:spMkLst>
            <pc:docMk/>
            <pc:sldMk cId="3797348635" sldId="265"/>
            <ac:spMk id="21" creationId="{1E547BA6-BAE0-43BB-A7CA-60F69CE252F0}"/>
          </ac:spMkLst>
        </pc:spChg>
        <pc:spChg chg="add">
          <ac:chgData name="Gulnaz Begum (1907551)" userId="a02594e5-a28b-45b0-96a3-1c234e262d01" providerId="ADAL" clId="{E1736711-3F93-2D4B-862B-608A85377A5F}" dt="2021-11-11T19:12:22.399" v="6478" actId="26606"/>
          <ac:spMkLst>
            <pc:docMk/>
            <pc:sldMk cId="3797348635" sldId="265"/>
            <ac:spMk id="26" creationId="{46D6306C-ED4F-4AAE-B4A5-EEA6AFAD726E}"/>
          </ac:spMkLst>
        </pc:spChg>
        <pc:spChg chg="add">
          <ac:chgData name="Gulnaz Begum (1907551)" userId="a02594e5-a28b-45b0-96a3-1c234e262d01" providerId="ADAL" clId="{E1736711-3F93-2D4B-862B-608A85377A5F}" dt="2021-11-11T19:12:22.399" v="6478" actId="26606"/>
          <ac:spMkLst>
            <pc:docMk/>
            <pc:sldMk cId="3797348635" sldId="265"/>
            <ac:spMk id="28" creationId="{0EC5361D-F897-4856-B945-0455A365EB24}"/>
          </ac:spMkLst>
        </pc:spChg>
        <pc:spChg chg="add">
          <ac:chgData name="Gulnaz Begum (1907551)" userId="a02594e5-a28b-45b0-96a3-1c234e262d01" providerId="ADAL" clId="{E1736711-3F93-2D4B-862B-608A85377A5F}" dt="2021-11-11T19:12:22.399" v="6478" actId="26606"/>
          <ac:spMkLst>
            <pc:docMk/>
            <pc:sldMk cId="3797348635" sldId="265"/>
            <ac:spMk id="30" creationId="{4508C0C5-2268-42B5-B3C8-4D0899E05F8C}"/>
          </ac:spMkLst>
        </pc:spChg>
        <pc:spChg chg="add">
          <ac:chgData name="Gulnaz Begum (1907551)" userId="a02594e5-a28b-45b0-96a3-1c234e262d01" providerId="ADAL" clId="{E1736711-3F93-2D4B-862B-608A85377A5F}" dt="2021-11-11T19:12:22.399" v="6478" actId="26606"/>
          <ac:spMkLst>
            <pc:docMk/>
            <pc:sldMk cId="3797348635" sldId="265"/>
            <ac:spMk id="32" creationId="{141ACBDB-38F8-4B34-8183-BD95B4E55A62}"/>
          </ac:spMkLst>
        </pc:spChg>
        <pc:spChg chg="add">
          <ac:chgData name="Gulnaz Begum (1907551)" userId="a02594e5-a28b-45b0-96a3-1c234e262d01" providerId="ADAL" clId="{E1736711-3F93-2D4B-862B-608A85377A5F}" dt="2021-11-11T19:12:22.399" v="6478" actId="26606"/>
          <ac:spMkLst>
            <pc:docMk/>
            <pc:sldMk cId="3797348635" sldId="265"/>
            <ac:spMk id="34" creationId="{DE00DB52-3455-4E2F-867B-A6D0516E175B}"/>
          </ac:spMkLst>
        </pc:spChg>
        <pc:spChg chg="add">
          <ac:chgData name="Gulnaz Begum (1907551)" userId="a02594e5-a28b-45b0-96a3-1c234e262d01" providerId="ADAL" clId="{E1736711-3F93-2D4B-862B-608A85377A5F}" dt="2021-11-11T19:12:22.399" v="6478" actId="26606"/>
          <ac:spMkLst>
            <pc:docMk/>
            <pc:sldMk cId="3797348635" sldId="265"/>
            <ac:spMk id="36" creationId="{9E914C83-E0D8-4953-92D5-169D28CB43AE}"/>
          </ac:spMkLst>
        </pc:spChg>
        <pc:spChg chg="add">
          <ac:chgData name="Gulnaz Begum (1907551)" userId="a02594e5-a28b-45b0-96a3-1c234e262d01" providerId="ADAL" clId="{E1736711-3F93-2D4B-862B-608A85377A5F}" dt="2021-11-11T19:12:22.399" v="6478" actId="26606"/>
          <ac:spMkLst>
            <pc:docMk/>
            <pc:sldMk cId="3797348635" sldId="265"/>
            <ac:spMk id="38" creationId="{3512E083-F550-46AF-8490-767ECFD00CB7}"/>
          </ac:spMkLst>
        </pc:spChg>
        <pc:graphicFrameChg chg="add del">
          <ac:chgData name="Gulnaz Begum (1907551)" userId="a02594e5-a28b-45b0-96a3-1c234e262d01" providerId="ADAL" clId="{E1736711-3F93-2D4B-862B-608A85377A5F}" dt="2021-11-05T18:56:43.208" v="843" actId="26606"/>
          <ac:graphicFrameMkLst>
            <pc:docMk/>
            <pc:sldMk cId="3797348635" sldId="265"/>
            <ac:graphicFrameMk id="5" creationId="{1CFEC404-3ADB-441A-BF0F-0A3F8BD65808}"/>
          </ac:graphicFrameMkLst>
        </pc:graphicFrameChg>
        <pc:graphicFrameChg chg="add del mod">
          <ac:chgData name="Gulnaz Begum (1907551)" userId="a02594e5-a28b-45b0-96a3-1c234e262d01" providerId="ADAL" clId="{E1736711-3F93-2D4B-862B-608A85377A5F}" dt="2021-11-05T18:58:42.363" v="899" actId="26606"/>
          <ac:graphicFrameMkLst>
            <pc:docMk/>
            <pc:sldMk cId="3797348635" sldId="265"/>
            <ac:graphicFrameMk id="18" creationId="{1CFEC404-3ADB-441A-BF0F-0A3F8BD65808}"/>
          </ac:graphicFrameMkLst>
        </pc:graphicFrameChg>
        <pc:picChg chg="add del">
          <ac:chgData name="Gulnaz Begum (1907551)" userId="a02594e5-a28b-45b0-96a3-1c234e262d01" providerId="ADAL" clId="{E1736711-3F93-2D4B-862B-608A85377A5F}" dt="2021-11-05T18:56:43.208" v="843" actId="26606"/>
          <ac:picMkLst>
            <pc:docMk/>
            <pc:sldMk cId="3797348635" sldId="265"/>
            <ac:picMk id="6" creationId="{01252B95-56DE-4E55-8316-4531A8FC5032}"/>
          </ac:picMkLst>
        </pc:picChg>
        <pc:picChg chg="add del">
          <ac:chgData name="Gulnaz Begum (1907551)" userId="a02594e5-a28b-45b0-96a3-1c234e262d01" providerId="ADAL" clId="{E1736711-3F93-2D4B-862B-608A85377A5F}" dt="2021-11-05T18:58:42.363" v="899" actId="26606"/>
          <ac:picMkLst>
            <pc:docMk/>
            <pc:sldMk cId="3797348635" sldId="265"/>
            <ac:picMk id="17" creationId="{01252B95-56DE-4E55-8316-4531A8FC5032}"/>
          </ac:picMkLst>
        </pc:picChg>
      </pc:sldChg>
      <pc:sldChg chg="modSp new del">
        <pc:chgData name="Gulnaz Begum (1907551)" userId="a02594e5-a28b-45b0-96a3-1c234e262d01" providerId="ADAL" clId="{E1736711-3F93-2D4B-862B-608A85377A5F}" dt="2021-11-05T18:07:51.113" v="668" actId="2696"/>
        <pc:sldMkLst>
          <pc:docMk/>
          <pc:sldMk cId="767546055" sldId="266"/>
        </pc:sldMkLst>
        <pc:spChg chg="mod">
          <ac:chgData name="Gulnaz Begum (1907551)" userId="a02594e5-a28b-45b0-96a3-1c234e262d01" providerId="ADAL" clId="{E1736711-3F93-2D4B-862B-608A85377A5F}" dt="2021-11-03T18:43:17.934" v="55"/>
          <ac:spMkLst>
            <pc:docMk/>
            <pc:sldMk cId="767546055" sldId="266"/>
            <ac:spMk id="2" creationId="{08F2C607-DCB9-FE4E-BF48-F15427DF68CF}"/>
          </ac:spMkLst>
        </pc:spChg>
        <pc:spChg chg="mod">
          <ac:chgData name="Gulnaz Begum (1907551)" userId="a02594e5-a28b-45b0-96a3-1c234e262d01" providerId="ADAL" clId="{E1736711-3F93-2D4B-862B-608A85377A5F}" dt="2021-11-03T18:43:17.934" v="55"/>
          <ac:spMkLst>
            <pc:docMk/>
            <pc:sldMk cId="767546055" sldId="266"/>
            <ac:spMk id="3" creationId="{1478A7A5-7F80-5A41-9458-F1FC22E162D6}"/>
          </ac:spMkLst>
        </pc:spChg>
      </pc:sldChg>
      <pc:sldChg chg="modSp new del">
        <pc:chgData name="Gulnaz Begum (1907551)" userId="a02594e5-a28b-45b0-96a3-1c234e262d01" providerId="ADAL" clId="{E1736711-3F93-2D4B-862B-608A85377A5F}" dt="2021-11-05T18:07:56.410" v="669" actId="2696"/>
        <pc:sldMkLst>
          <pc:docMk/>
          <pc:sldMk cId="3931869997" sldId="267"/>
        </pc:sldMkLst>
        <pc:spChg chg="mod">
          <ac:chgData name="Gulnaz Begum (1907551)" userId="a02594e5-a28b-45b0-96a3-1c234e262d01" providerId="ADAL" clId="{E1736711-3F93-2D4B-862B-608A85377A5F}" dt="2021-11-03T18:43:17.934" v="55"/>
          <ac:spMkLst>
            <pc:docMk/>
            <pc:sldMk cId="3931869997" sldId="267"/>
            <ac:spMk id="2" creationId="{670E3333-7069-8446-9DC8-31103812CAD5}"/>
          </ac:spMkLst>
        </pc:spChg>
        <pc:spChg chg="mod">
          <ac:chgData name="Gulnaz Begum (1907551)" userId="a02594e5-a28b-45b0-96a3-1c234e262d01" providerId="ADAL" clId="{E1736711-3F93-2D4B-862B-608A85377A5F}" dt="2021-11-03T18:43:17.934" v="55"/>
          <ac:spMkLst>
            <pc:docMk/>
            <pc:sldMk cId="3931869997" sldId="267"/>
            <ac:spMk id="3" creationId="{3D00995E-9DFD-BE42-B1CB-20CDB3DD6818}"/>
          </ac:spMkLst>
        </pc:spChg>
      </pc:sldChg>
      <pc:sldChg chg="addSp modSp new mod setBg">
        <pc:chgData name="Gulnaz Begum (1907551)" userId="a02594e5-a28b-45b0-96a3-1c234e262d01" providerId="ADAL" clId="{E1736711-3F93-2D4B-862B-608A85377A5F}" dt="2021-11-11T20:57:34.607" v="6956" actId="11"/>
        <pc:sldMkLst>
          <pc:docMk/>
          <pc:sldMk cId="4114249077" sldId="268"/>
        </pc:sldMkLst>
        <pc:spChg chg="mod">
          <ac:chgData name="Gulnaz Begum (1907551)" userId="a02594e5-a28b-45b0-96a3-1c234e262d01" providerId="ADAL" clId="{E1736711-3F93-2D4B-862B-608A85377A5F}" dt="2021-11-11T18:46:56.375" v="6068" actId="2711"/>
          <ac:spMkLst>
            <pc:docMk/>
            <pc:sldMk cId="4114249077" sldId="268"/>
            <ac:spMk id="2" creationId="{07B6B979-83FB-5C4A-9891-92CE63F1B74C}"/>
          </ac:spMkLst>
        </pc:spChg>
        <pc:spChg chg="mod">
          <ac:chgData name="Gulnaz Begum (1907551)" userId="a02594e5-a28b-45b0-96a3-1c234e262d01" providerId="ADAL" clId="{E1736711-3F93-2D4B-862B-608A85377A5F}" dt="2021-11-11T20:57:34.607" v="6956" actId="11"/>
          <ac:spMkLst>
            <pc:docMk/>
            <pc:sldMk cId="4114249077" sldId="268"/>
            <ac:spMk id="3" creationId="{1E56A5CF-28BA-194F-9C4B-C20AF7A896EC}"/>
          </ac:spMkLst>
        </pc:spChg>
        <pc:spChg chg="add">
          <ac:chgData name="Gulnaz Begum (1907551)" userId="a02594e5-a28b-45b0-96a3-1c234e262d01" providerId="ADAL" clId="{E1736711-3F93-2D4B-862B-608A85377A5F}" dt="2021-11-09T00:43:06.307" v="1437" actId="26606"/>
          <ac:spMkLst>
            <pc:docMk/>
            <pc:sldMk cId="4114249077" sldId="268"/>
            <ac:spMk id="8" creationId="{2B566528-1B12-4246-9431-5C2D7D081168}"/>
          </ac:spMkLst>
        </pc:spChg>
        <pc:spChg chg="add">
          <ac:chgData name="Gulnaz Begum (1907551)" userId="a02594e5-a28b-45b0-96a3-1c234e262d01" providerId="ADAL" clId="{E1736711-3F93-2D4B-862B-608A85377A5F}" dt="2021-11-09T00:43:06.307" v="1437" actId="26606"/>
          <ac:spMkLst>
            <pc:docMk/>
            <pc:sldMk cId="4114249077" sldId="268"/>
            <ac:spMk id="10" creationId="{2E80C965-DB6D-4F81-9E9E-B027384D0BD6}"/>
          </ac:spMkLst>
        </pc:spChg>
        <pc:spChg chg="add">
          <ac:chgData name="Gulnaz Begum (1907551)" userId="a02594e5-a28b-45b0-96a3-1c234e262d01" providerId="ADAL" clId="{E1736711-3F93-2D4B-862B-608A85377A5F}" dt="2021-11-09T00:43:06.307" v="1437" actId="26606"/>
          <ac:spMkLst>
            <pc:docMk/>
            <pc:sldMk cId="4114249077" sldId="268"/>
            <ac:spMk id="12" creationId="{A580F890-B085-4E95-96AA-55AEBEC5CE6E}"/>
          </ac:spMkLst>
        </pc:spChg>
        <pc:spChg chg="add">
          <ac:chgData name="Gulnaz Begum (1907551)" userId="a02594e5-a28b-45b0-96a3-1c234e262d01" providerId="ADAL" clId="{E1736711-3F93-2D4B-862B-608A85377A5F}" dt="2021-11-09T00:43:06.307" v="1437" actId="26606"/>
          <ac:spMkLst>
            <pc:docMk/>
            <pc:sldMk cId="4114249077" sldId="268"/>
            <ac:spMk id="14" creationId="{D3F51FEB-38FB-4F6C-9F7B-2F2AFAB65463}"/>
          </ac:spMkLst>
        </pc:spChg>
        <pc:spChg chg="add">
          <ac:chgData name="Gulnaz Begum (1907551)" userId="a02594e5-a28b-45b0-96a3-1c234e262d01" providerId="ADAL" clId="{E1736711-3F93-2D4B-862B-608A85377A5F}" dt="2021-11-09T00:43:06.307" v="1437" actId="26606"/>
          <ac:spMkLst>
            <pc:docMk/>
            <pc:sldMk cId="4114249077" sldId="268"/>
            <ac:spMk id="16" creationId="{1E547BA6-BAE0-43BB-A7CA-60F69CE252F0}"/>
          </ac:spMkLst>
        </pc:spChg>
      </pc:sldChg>
      <pc:sldChg chg="addSp delSp modSp new mod setBg">
        <pc:chgData name="Gulnaz Begum (1907551)" userId="a02594e5-a28b-45b0-96a3-1c234e262d01" providerId="ADAL" clId="{E1736711-3F93-2D4B-862B-608A85377A5F}" dt="2021-11-11T20:58:19.495" v="6982" actId="20577"/>
        <pc:sldMkLst>
          <pc:docMk/>
          <pc:sldMk cId="2077685668" sldId="269"/>
        </pc:sldMkLst>
        <pc:spChg chg="del mod">
          <ac:chgData name="Gulnaz Begum (1907551)" userId="a02594e5-a28b-45b0-96a3-1c234e262d01" providerId="ADAL" clId="{E1736711-3F93-2D4B-862B-608A85377A5F}" dt="2021-11-05T12:38:20.254" v="294" actId="478"/>
          <ac:spMkLst>
            <pc:docMk/>
            <pc:sldMk cId="2077685668" sldId="269"/>
            <ac:spMk id="2" creationId="{4D56206C-B710-9946-8725-155782935D2C}"/>
          </ac:spMkLst>
        </pc:spChg>
        <pc:spChg chg="mod">
          <ac:chgData name="Gulnaz Begum (1907551)" userId="a02594e5-a28b-45b0-96a3-1c234e262d01" providerId="ADAL" clId="{E1736711-3F93-2D4B-862B-608A85377A5F}" dt="2021-11-11T20:58:19.495" v="6982" actId="20577"/>
          <ac:spMkLst>
            <pc:docMk/>
            <pc:sldMk cId="2077685668" sldId="269"/>
            <ac:spMk id="3" creationId="{CCDB0626-DB11-F948-87DE-0982727EB072}"/>
          </ac:spMkLst>
        </pc:spChg>
        <pc:spChg chg="add del mod">
          <ac:chgData name="Gulnaz Begum (1907551)" userId="a02594e5-a28b-45b0-96a3-1c234e262d01" providerId="ADAL" clId="{E1736711-3F93-2D4B-862B-608A85377A5F}" dt="2021-11-09T00:42:39.235" v="1434" actId="478"/>
          <ac:spMkLst>
            <pc:docMk/>
            <pc:sldMk cId="2077685668" sldId="269"/>
            <ac:spMk id="4" creationId="{3FF850CC-B8E5-9240-97E8-5FE84BF57DEF}"/>
          </ac:spMkLst>
        </pc:spChg>
        <pc:spChg chg="add del mod">
          <ac:chgData name="Gulnaz Begum (1907551)" userId="a02594e5-a28b-45b0-96a3-1c234e262d01" providerId="ADAL" clId="{E1736711-3F93-2D4B-862B-608A85377A5F}" dt="2021-11-09T00:35:58.265" v="1348"/>
          <ac:spMkLst>
            <pc:docMk/>
            <pc:sldMk cId="2077685668" sldId="269"/>
            <ac:spMk id="5" creationId="{38379DEA-1B33-7C42-AA9D-9A098A42ED36}"/>
          </ac:spMkLst>
        </pc:spChg>
        <pc:spChg chg="add">
          <ac:chgData name="Gulnaz Begum (1907551)" userId="a02594e5-a28b-45b0-96a3-1c234e262d01" providerId="ADAL" clId="{E1736711-3F93-2D4B-862B-608A85377A5F}" dt="2021-11-09T00:42:53.661" v="1436" actId="26606"/>
          <ac:spMkLst>
            <pc:docMk/>
            <pc:sldMk cId="2077685668" sldId="269"/>
            <ac:spMk id="8" creationId="{2B566528-1B12-4246-9431-5C2D7D081168}"/>
          </ac:spMkLst>
        </pc:spChg>
        <pc:spChg chg="add">
          <ac:chgData name="Gulnaz Begum (1907551)" userId="a02594e5-a28b-45b0-96a3-1c234e262d01" providerId="ADAL" clId="{E1736711-3F93-2D4B-862B-608A85377A5F}" dt="2021-11-09T00:42:53.661" v="1436" actId="26606"/>
          <ac:spMkLst>
            <pc:docMk/>
            <pc:sldMk cId="2077685668" sldId="269"/>
            <ac:spMk id="10" creationId="{2E80C965-DB6D-4F81-9E9E-B027384D0BD6}"/>
          </ac:spMkLst>
        </pc:spChg>
        <pc:spChg chg="add">
          <ac:chgData name="Gulnaz Begum (1907551)" userId="a02594e5-a28b-45b0-96a3-1c234e262d01" providerId="ADAL" clId="{E1736711-3F93-2D4B-862B-608A85377A5F}" dt="2021-11-09T00:42:53.661" v="1436" actId="26606"/>
          <ac:spMkLst>
            <pc:docMk/>
            <pc:sldMk cId="2077685668" sldId="269"/>
            <ac:spMk id="12" creationId="{A580F890-B085-4E95-96AA-55AEBEC5CE6E}"/>
          </ac:spMkLst>
        </pc:spChg>
        <pc:spChg chg="add">
          <ac:chgData name="Gulnaz Begum (1907551)" userId="a02594e5-a28b-45b0-96a3-1c234e262d01" providerId="ADAL" clId="{E1736711-3F93-2D4B-862B-608A85377A5F}" dt="2021-11-09T00:42:53.661" v="1436" actId="26606"/>
          <ac:spMkLst>
            <pc:docMk/>
            <pc:sldMk cId="2077685668" sldId="269"/>
            <ac:spMk id="14" creationId="{D3F51FEB-38FB-4F6C-9F7B-2F2AFAB65463}"/>
          </ac:spMkLst>
        </pc:spChg>
        <pc:spChg chg="add">
          <ac:chgData name="Gulnaz Begum (1907551)" userId="a02594e5-a28b-45b0-96a3-1c234e262d01" providerId="ADAL" clId="{E1736711-3F93-2D4B-862B-608A85377A5F}" dt="2021-11-09T00:42:53.661" v="1436" actId="26606"/>
          <ac:spMkLst>
            <pc:docMk/>
            <pc:sldMk cId="2077685668" sldId="269"/>
            <ac:spMk id="16" creationId="{1E547BA6-BAE0-43BB-A7CA-60F69CE252F0}"/>
          </ac:spMkLst>
        </pc:spChg>
      </pc:sldChg>
      <pc:sldChg chg="addSp delSp modSp new del mod">
        <pc:chgData name="Gulnaz Begum (1907551)" userId="a02594e5-a28b-45b0-96a3-1c234e262d01" providerId="ADAL" clId="{E1736711-3F93-2D4B-862B-608A85377A5F}" dt="2021-11-09T00:35:37.389" v="1344" actId="2696"/>
        <pc:sldMkLst>
          <pc:docMk/>
          <pc:sldMk cId="375124757" sldId="270"/>
        </pc:sldMkLst>
        <pc:spChg chg="del mod">
          <ac:chgData name="Gulnaz Begum (1907551)" userId="a02594e5-a28b-45b0-96a3-1c234e262d01" providerId="ADAL" clId="{E1736711-3F93-2D4B-862B-608A85377A5F}" dt="2021-11-05T12:49:19.810" v="329" actId="478"/>
          <ac:spMkLst>
            <pc:docMk/>
            <pc:sldMk cId="375124757" sldId="270"/>
            <ac:spMk id="2" creationId="{592FB49C-59E8-3543-8733-0000EED2EC1B}"/>
          </ac:spMkLst>
        </pc:spChg>
        <pc:spChg chg="del mod">
          <ac:chgData name="Gulnaz Begum (1907551)" userId="a02594e5-a28b-45b0-96a3-1c234e262d01" providerId="ADAL" clId="{E1736711-3F93-2D4B-862B-608A85377A5F}" dt="2021-11-05T18:37:51.907" v="761" actId="478"/>
          <ac:spMkLst>
            <pc:docMk/>
            <pc:sldMk cId="375124757" sldId="270"/>
            <ac:spMk id="3" creationId="{A337349E-E804-0143-AE83-07501A412A7A}"/>
          </ac:spMkLst>
        </pc:spChg>
        <pc:spChg chg="add mod">
          <ac:chgData name="Gulnaz Begum (1907551)" userId="a02594e5-a28b-45b0-96a3-1c234e262d01" providerId="ADAL" clId="{E1736711-3F93-2D4B-862B-608A85377A5F}" dt="2021-11-09T00:34:48.548" v="1330" actId="20577"/>
          <ac:spMkLst>
            <pc:docMk/>
            <pc:sldMk cId="375124757" sldId="270"/>
            <ac:spMk id="4" creationId="{743C168C-C936-A14C-AE4B-D82F3D859A65}"/>
          </ac:spMkLst>
        </pc:spChg>
      </pc:sldChg>
      <pc:sldChg chg="new del">
        <pc:chgData name="Gulnaz Begum (1907551)" userId="a02594e5-a28b-45b0-96a3-1c234e262d01" providerId="ADAL" clId="{E1736711-3F93-2D4B-862B-608A85377A5F}" dt="2021-11-05T18:26:59.005" v="722" actId="680"/>
        <pc:sldMkLst>
          <pc:docMk/>
          <pc:sldMk cId="2791697870" sldId="271"/>
        </pc:sldMkLst>
      </pc:sldChg>
      <pc:sldChg chg="addSp delSp modSp new mod ord">
        <pc:chgData name="Gulnaz Begum (1907551)" userId="a02594e5-a28b-45b0-96a3-1c234e262d01" providerId="ADAL" clId="{E1736711-3F93-2D4B-862B-608A85377A5F}" dt="2021-11-11T20:50:32.689" v="6925" actId="313"/>
        <pc:sldMkLst>
          <pc:docMk/>
          <pc:sldMk cId="2869495451" sldId="271"/>
        </pc:sldMkLst>
        <pc:spChg chg="del mod">
          <ac:chgData name="Gulnaz Begum (1907551)" userId="a02594e5-a28b-45b0-96a3-1c234e262d01" providerId="ADAL" clId="{E1736711-3F93-2D4B-862B-608A85377A5F}" dt="2021-11-05T19:00:46.448" v="926" actId="478"/>
          <ac:spMkLst>
            <pc:docMk/>
            <pc:sldMk cId="2869495451" sldId="271"/>
            <ac:spMk id="2" creationId="{3E011CDE-3AC0-5748-938D-E34A324E21CD}"/>
          </ac:spMkLst>
        </pc:spChg>
        <pc:spChg chg="mod">
          <ac:chgData name="Gulnaz Begum (1907551)" userId="a02594e5-a28b-45b0-96a3-1c234e262d01" providerId="ADAL" clId="{E1736711-3F93-2D4B-862B-608A85377A5F}" dt="2021-11-11T20:50:32.689" v="6925" actId="313"/>
          <ac:spMkLst>
            <pc:docMk/>
            <pc:sldMk cId="2869495451" sldId="271"/>
            <ac:spMk id="3" creationId="{F54BACF2-D9F4-6046-87C2-24390ECC4074}"/>
          </ac:spMkLst>
        </pc:spChg>
        <pc:spChg chg="add mod">
          <ac:chgData name="Gulnaz Begum (1907551)" userId="a02594e5-a28b-45b0-96a3-1c234e262d01" providerId="ADAL" clId="{E1736711-3F93-2D4B-862B-608A85377A5F}" dt="2021-11-05T19:00:28.486" v="918" actId="1076"/>
          <ac:spMkLst>
            <pc:docMk/>
            <pc:sldMk cId="2869495451" sldId="271"/>
            <ac:spMk id="5" creationId="{3F377F14-04B4-8840-AEC8-1D0CC4918638}"/>
          </ac:spMkLst>
        </pc:spChg>
        <pc:picChg chg="add mod">
          <ac:chgData name="Gulnaz Begum (1907551)" userId="a02594e5-a28b-45b0-96a3-1c234e262d01" providerId="ADAL" clId="{E1736711-3F93-2D4B-862B-608A85377A5F}" dt="2021-11-11T20:47:51.546" v="6896" actId="14100"/>
          <ac:picMkLst>
            <pc:docMk/>
            <pc:sldMk cId="2869495451" sldId="271"/>
            <ac:picMk id="4" creationId="{A6927916-5CCC-854B-891E-92A7E49BFC78}"/>
          </ac:picMkLst>
        </pc:picChg>
      </pc:sldChg>
      <pc:sldChg chg="addSp delSp modSp new mod setBg">
        <pc:chgData name="Gulnaz Begum (1907551)" userId="a02594e5-a28b-45b0-96a3-1c234e262d01" providerId="ADAL" clId="{E1736711-3F93-2D4B-862B-608A85377A5F}" dt="2021-11-11T02:32:49.012" v="4019" actId="20577"/>
        <pc:sldMkLst>
          <pc:docMk/>
          <pc:sldMk cId="2601036878" sldId="272"/>
        </pc:sldMkLst>
        <pc:spChg chg="mod">
          <ac:chgData name="Gulnaz Begum (1907551)" userId="a02594e5-a28b-45b0-96a3-1c234e262d01" providerId="ADAL" clId="{E1736711-3F93-2D4B-862B-608A85377A5F}" dt="2021-11-09T01:23:26.318" v="1772" actId="255"/>
          <ac:spMkLst>
            <pc:docMk/>
            <pc:sldMk cId="2601036878" sldId="272"/>
            <ac:spMk id="2" creationId="{BE0A4E05-93B3-7640-A979-93AF28D1293F}"/>
          </ac:spMkLst>
        </pc:spChg>
        <pc:spChg chg="mod">
          <ac:chgData name="Gulnaz Begum (1907551)" userId="a02594e5-a28b-45b0-96a3-1c234e262d01" providerId="ADAL" clId="{E1736711-3F93-2D4B-862B-608A85377A5F}" dt="2021-11-11T02:32:49.012" v="4019" actId="20577"/>
          <ac:spMkLst>
            <pc:docMk/>
            <pc:sldMk cId="2601036878" sldId="272"/>
            <ac:spMk id="3" creationId="{7F9CE7B2-F014-304C-919A-9AA88E57016B}"/>
          </ac:spMkLst>
        </pc:spChg>
        <pc:spChg chg="add mod">
          <ac:chgData name="Gulnaz Begum (1907551)" userId="a02594e5-a28b-45b0-96a3-1c234e262d01" providerId="ADAL" clId="{E1736711-3F93-2D4B-862B-608A85377A5F}" dt="2021-11-11T01:01:46.226" v="2677" actId="207"/>
          <ac:spMkLst>
            <pc:docMk/>
            <pc:sldMk cId="2601036878" sldId="272"/>
            <ac:spMk id="5" creationId="{8142371C-F950-1448-A351-20108BDCE2C5}"/>
          </ac:spMkLst>
        </pc:spChg>
        <pc:spChg chg="add del">
          <ac:chgData name="Gulnaz Begum (1907551)" userId="a02594e5-a28b-45b0-96a3-1c234e262d01" providerId="ADAL" clId="{E1736711-3F93-2D4B-862B-608A85377A5F}" dt="2021-11-08T13:24:17.788" v="1193" actId="26606"/>
          <ac:spMkLst>
            <pc:docMk/>
            <pc:sldMk cId="2601036878" sldId="272"/>
            <ac:spMk id="9" creationId="{5A0118C5-4F8D-4CF4-BADD-53FEACC6C42A}"/>
          </ac:spMkLst>
        </pc:spChg>
        <pc:spChg chg="add del">
          <ac:chgData name="Gulnaz Begum (1907551)" userId="a02594e5-a28b-45b0-96a3-1c234e262d01" providerId="ADAL" clId="{E1736711-3F93-2D4B-862B-608A85377A5F}" dt="2021-11-08T13:24:17.788" v="1193" actId="26606"/>
          <ac:spMkLst>
            <pc:docMk/>
            <pc:sldMk cId="2601036878" sldId="272"/>
            <ac:spMk id="11" creationId="{F98F79A4-A6C7-4101-B1E9-27E05CB7CFA0}"/>
          </ac:spMkLst>
        </pc:spChg>
        <pc:spChg chg="add del">
          <ac:chgData name="Gulnaz Begum (1907551)" userId="a02594e5-a28b-45b0-96a3-1c234e262d01" providerId="ADAL" clId="{E1736711-3F93-2D4B-862B-608A85377A5F}" dt="2021-11-08T13:24:17.788" v="1193" actId="26606"/>
          <ac:spMkLst>
            <pc:docMk/>
            <pc:sldMk cId="2601036878" sldId="272"/>
            <ac:spMk id="13" creationId="{79AFCB35-9C04-4524-A0B1-57FF6865D013}"/>
          </ac:spMkLst>
        </pc:spChg>
        <pc:spChg chg="add del">
          <ac:chgData name="Gulnaz Begum (1907551)" userId="a02594e5-a28b-45b0-96a3-1c234e262d01" providerId="ADAL" clId="{E1736711-3F93-2D4B-862B-608A85377A5F}" dt="2021-11-08T13:24:17.788" v="1193" actId="26606"/>
          <ac:spMkLst>
            <pc:docMk/>
            <pc:sldMk cId="2601036878" sldId="272"/>
            <ac:spMk id="15" creationId="{D11AD2AD-0BA0-4DD3-8EEA-84686A0E718C}"/>
          </ac:spMkLst>
        </pc:spChg>
        <pc:spChg chg="add del">
          <ac:chgData name="Gulnaz Begum (1907551)" userId="a02594e5-a28b-45b0-96a3-1c234e262d01" providerId="ADAL" clId="{E1736711-3F93-2D4B-862B-608A85377A5F}" dt="2021-11-08T13:24:17.788" v="1193" actId="26606"/>
          <ac:spMkLst>
            <pc:docMk/>
            <pc:sldMk cId="2601036878" sldId="272"/>
            <ac:spMk id="17" creationId="{83C8019B-3985-409B-9B87-494B974EE9A2}"/>
          </ac:spMkLst>
        </pc:spChg>
        <pc:spChg chg="add del">
          <ac:chgData name="Gulnaz Begum (1907551)" userId="a02594e5-a28b-45b0-96a3-1c234e262d01" providerId="ADAL" clId="{E1736711-3F93-2D4B-862B-608A85377A5F}" dt="2021-11-08T13:24:17.788" v="1193" actId="26606"/>
          <ac:spMkLst>
            <pc:docMk/>
            <pc:sldMk cId="2601036878" sldId="272"/>
            <ac:spMk id="19" creationId="{9E5C5460-229E-46C8-A712-CC317985420F}"/>
          </ac:spMkLst>
        </pc:spChg>
        <pc:spChg chg="add del">
          <ac:chgData name="Gulnaz Begum (1907551)" userId="a02594e5-a28b-45b0-96a3-1c234e262d01" providerId="ADAL" clId="{E1736711-3F93-2D4B-862B-608A85377A5F}" dt="2021-11-08T13:24:17.788" v="1193" actId="26606"/>
          <ac:spMkLst>
            <pc:docMk/>
            <pc:sldMk cId="2601036878" sldId="272"/>
            <ac:spMk id="21" creationId="{B85A4DB3-61AA-49A1-85A9-B3397CD519AB}"/>
          </ac:spMkLst>
        </pc:spChg>
        <pc:spChg chg="add del">
          <ac:chgData name="Gulnaz Begum (1907551)" userId="a02594e5-a28b-45b0-96a3-1c234e262d01" providerId="ADAL" clId="{E1736711-3F93-2D4B-862B-608A85377A5F}" dt="2021-11-08T13:25:11.741" v="1206" actId="26606"/>
          <ac:spMkLst>
            <pc:docMk/>
            <pc:sldMk cId="2601036878" sldId="272"/>
            <ac:spMk id="30" creationId="{4F7EBAE4-9945-4473-9E34-B2C66EA0F03D}"/>
          </ac:spMkLst>
        </pc:spChg>
        <pc:spChg chg="add del">
          <ac:chgData name="Gulnaz Begum (1907551)" userId="a02594e5-a28b-45b0-96a3-1c234e262d01" providerId="ADAL" clId="{E1736711-3F93-2D4B-862B-608A85377A5F}" dt="2021-11-08T13:25:11.741" v="1206" actId="26606"/>
          <ac:spMkLst>
            <pc:docMk/>
            <pc:sldMk cId="2601036878" sldId="272"/>
            <ac:spMk id="31" creationId="{70BEB1E7-2F88-40BC-B73D-42E5B6F80BFC}"/>
          </ac:spMkLst>
        </pc:spChg>
        <pc:spChg chg="add del">
          <ac:chgData name="Gulnaz Begum (1907551)" userId="a02594e5-a28b-45b0-96a3-1c234e262d01" providerId="ADAL" clId="{E1736711-3F93-2D4B-862B-608A85377A5F}" dt="2021-11-08T13:25:11.741" v="1206" actId="26606"/>
          <ac:spMkLst>
            <pc:docMk/>
            <pc:sldMk cId="2601036878" sldId="272"/>
            <ac:spMk id="32" creationId="{A7B99495-F43F-4D80-A44F-2CB4764EB90B}"/>
          </ac:spMkLst>
        </pc:spChg>
        <pc:spChg chg="add del">
          <ac:chgData name="Gulnaz Begum (1907551)" userId="a02594e5-a28b-45b0-96a3-1c234e262d01" providerId="ADAL" clId="{E1736711-3F93-2D4B-862B-608A85377A5F}" dt="2021-11-08T13:25:11.731" v="1205" actId="26606"/>
          <ac:spMkLst>
            <pc:docMk/>
            <pc:sldMk cId="2601036878" sldId="272"/>
            <ac:spMk id="37" creationId="{04812C46-200A-4DEB-A05E-3ED6C68C2387}"/>
          </ac:spMkLst>
        </pc:spChg>
        <pc:spChg chg="add del">
          <ac:chgData name="Gulnaz Begum (1907551)" userId="a02594e5-a28b-45b0-96a3-1c234e262d01" providerId="ADAL" clId="{E1736711-3F93-2D4B-862B-608A85377A5F}" dt="2021-11-08T13:25:11.731" v="1205" actId="26606"/>
          <ac:spMkLst>
            <pc:docMk/>
            <pc:sldMk cId="2601036878" sldId="272"/>
            <ac:spMk id="39" creationId="{D1EA859B-E555-4109-94F3-6700E046E008}"/>
          </ac:spMkLst>
        </pc:spChg>
        <pc:spChg chg="add del">
          <ac:chgData name="Gulnaz Begum (1907551)" userId="a02594e5-a28b-45b0-96a3-1c234e262d01" providerId="ADAL" clId="{E1736711-3F93-2D4B-862B-608A85377A5F}" dt="2021-11-09T01:21:12.385" v="1749" actId="26606"/>
          <ac:spMkLst>
            <pc:docMk/>
            <pc:sldMk cId="2601036878" sldId="272"/>
            <ac:spMk id="41" creationId="{D009D6D5-DAC2-4A8B-A17A-E206B9012D09}"/>
          </ac:spMkLst>
        </pc:spChg>
        <pc:spChg chg="add">
          <ac:chgData name="Gulnaz Begum (1907551)" userId="a02594e5-a28b-45b0-96a3-1c234e262d01" providerId="ADAL" clId="{E1736711-3F93-2D4B-862B-608A85377A5F}" dt="2021-11-09T01:21:12.385" v="1749" actId="26606"/>
          <ac:spMkLst>
            <pc:docMk/>
            <pc:sldMk cId="2601036878" sldId="272"/>
            <ac:spMk id="46" creationId="{2B566528-1B12-4246-9431-5C2D7D081168}"/>
          </ac:spMkLst>
        </pc:spChg>
        <pc:spChg chg="add">
          <ac:chgData name="Gulnaz Begum (1907551)" userId="a02594e5-a28b-45b0-96a3-1c234e262d01" providerId="ADAL" clId="{E1736711-3F93-2D4B-862B-608A85377A5F}" dt="2021-11-09T01:21:12.385" v="1749" actId="26606"/>
          <ac:spMkLst>
            <pc:docMk/>
            <pc:sldMk cId="2601036878" sldId="272"/>
            <ac:spMk id="48" creationId="{D3F51FEB-38FB-4F6C-9F7B-2F2AFAB65463}"/>
          </ac:spMkLst>
        </pc:spChg>
        <pc:spChg chg="add">
          <ac:chgData name="Gulnaz Begum (1907551)" userId="a02594e5-a28b-45b0-96a3-1c234e262d01" providerId="ADAL" clId="{E1736711-3F93-2D4B-862B-608A85377A5F}" dt="2021-11-09T01:21:12.385" v="1749" actId="26606"/>
          <ac:spMkLst>
            <pc:docMk/>
            <pc:sldMk cId="2601036878" sldId="272"/>
            <ac:spMk id="50" creationId="{1E547BA6-BAE0-43BB-A7CA-60F69CE252F0}"/>
          </ac:spMkLst>
        </pc:spChg>
        <pc:grpChg chg="add del">
          <ac:chgData name="Gulnaz Begum (1907551)" userId="a02594e5-a28b-45b0-96a3-1c234e262d01" providerId="ADAL" clId="{E1736711-3F93-2D4B-862B-608A85377A5F}" dt="2021-11-08T13:24:17.788" v="1193" actId="26606"/>
          <ac:grpSpMkLst>
            <pc:docMk/>
            <pc:sldMk cId="2601036878" sldId="272"/>
            <ac:grpSpMk id="23" creationId="{0C156BF8-7FF7-440F-BE2B-417DFFE8BFA5}"/>
          </ac:grpSpMkLst>
        </pc:grpChg>
        <pc:grpChg chg="add">
          <ac:chgData name="Gulnaz Begum (1907551)" userId="a02594e5-a28b-45b0-96a3-1c234e262d01" providerId="ADAL" clId="{E1736711-3F93-2D4B-862B-608A85377A5F}" dt="2021-11-09T01:21:12.385" v="1749" actId="26606"/>
          <ac:grpSpMkLst>
            <pc:docMk/>
            <pc:sldMk cId="2601036878" sldId="272"/>
            <ac:grpSpMk id="52" creationId="{15CBE6EC-46EF-45D9-8E16-DCDC5917CA31}"/>
          </ac:grpSpMkLst>
        </pc:grpChg>
        <pc:picChg chg="add mod ord">
          <ac:chgData name="Gulnaz Begum (1907551)" userId="a02594e5-a28b-45b0-96a3-1c234e262d01" providerId="ADAL" clId="{E1736711-3F93-2D4B-862B-608A85377A5F}" dt="2021-11-09T01:22:51.550" v="1769" actId="14100"/>
          <ac:picMkLst>
            <pc:docMk/>
            <pc:sldMk cId="2601036878" sldId="272"/>
            <ac:picMk id="4" creationId="{212CC8A2-7080-AB46-AEE8-F8E34B759AA4}"/>
          </ac:picMkLst>
        </pc:picChg>
      </pc:sldChg>
      <pc:sldChg chg="addSp delSp modSp add mod ord">
        <pc:chgData name="Gulnaz Begum (1907551)" userId="a02594e5-a28b-45b0-96a3-1c234e262d01" providerId="ADAL" clId="{E1736711-3F93-2D4B-862B-608A85377A5F}" dt="2021-11-11T19:12:48.301" v="6481" actId="2711"/>
        <pc:sldMkLst>
          <pc:docMk/>
          <pc:sldMk cId="1808262362" sldId="273"/>
        </pc:sldMkLst>
        <pc:spChg chg="mod">
          <ac:chgData name="Gulnaz Begum (1907551)" userId="a02594e5-a28b-45b0-96a3-1c234e262d01" providerId="ADAL" clId="{E1736711-3F93-2D4B-862B-608A85377A5F}" dt="2021-11-11T19:12:48.301" v="6481" actId="2711"/>
          <ac:spMkLst>
            <pc:docMk/>
            <pc:sldMk cId="1808262362" sldId="273"/>
            <ac:spMk id="2" creationId="{ACAD5B72-70E0-9B42-835D-AD422083CBF1}"/>
          </ac:spMkLst>
        </pc:spChg>
        <pc:spChg chg="mod">
          <ac:chgData name="Gulnaz Begum (1907551)" userId="a02594e5-a28b-45b0-96a3-1c234e262d01" providerId="ADAL" clId="{E1736711-3F93-2D4B-862B-608A85377A5F}" dt="2021-11-11T18:39:21.295" v="5855" actId="20577"/>
          <ac:spMkLst>
            <pc:docMk/>
            <pc:sldMk cId="1808262362" sldId="273"/>
            <ac:spMk id="3" creationId="{17EA6303-6240-E740-8725-7DDB10DFB6CD}"/>
          </ac:spMkLst>
        </pc:spChg>
        <pc:spChg chg="del">
          <ac:chgData name="Gulnaz Begum (1907551)" userId="a02594e5-a28b-45b0-96a3-1c234e262d01" providerId="ADAL" clId="{E1736711-3F93-2D4B-862B-608A85377A5F}" dt="2021-11-11T01:50:16.898" v="3948" actId="26606"/>
          <ac:spMkLst>
            <pc:docMk/>
            <pc:sldMk cId="1808262362" sldId="273"/>
            <ac:spMk id="11" creationId="{2B566528-1B12-4246-9431-5C2D7D081168}"/>
          </ac:spMkLst>
        </pc:spChg>
        <pc:spChg chg="del">
          <ac:chgData name="Gulnaz Begum (1907551)" userId="a02594e5-a28b-45b0-96a3-1c234e262d01" providerId="ADAL" clId="{E1736711-3F93-2D4B-862B-608A85377A5F}" dt="2021-11-11T01:50:16.898" v="3948" actId="26606"/>
          <ac:spMkLst>
            <pc:docMk/>
            <pc:sldMk cId="1808262362" sldId="273"/>
            <ac:spMk id="15" creationId="{2E80C965-DB6D-4F81-9E9E-B027384D0BD6}"/>
          </ac:spMkLst>
        </pc:spChg>
        <pc:spChg chg="del">
          <ac:chgData name="Gulnaz Begum (1907551)" userId="a02594e5-a28b-45b0-96a3-1c234e262d01" providerId="ADAL" clId="{E1736711-3F93-2D4B-862B-608A85377A5F}" dt="2021-11-11T01:50:16.898" v="3948" actId="26606"/>
          <ac:spMkLst>
            <pc:docMk/>
            <pc:sldMk cId="1808262362" sldId="273"/>
            <ac:spMk id="19" creationId="{A580F890-B085-4E95-96AA-55AEBEC5CE6E}"/>
          </ac:spMkLst>
        </pc:spChg>
        <pc:spChg chg="del">
          <ac:chgData name="Gulnaz Begum (1907551)" userId="a02594e5-a28b-45b0-96a3-1c234e262d01" providerId="ADAL" clId="{E1736711-3F93-2D4B-862B-608A85377A5F}" dt="2021-11-11T01:50:16.898" v="3948" actId="26606"/>
          <ac:spMkLst>
            <pc:docMk/>
            <pc:sldMk cId="1808262362" sldId="273"/>
            <ac:spMk id="20" creationId="{D3F51FEB-38FB-4F6C-9F7B-2F2AFAB65463}"/>
          </ac:spMkLst>
        </pc:spChg>
        <pc:spChg chg="del">
          <ac:chgData name="Gulnaz Begum (1907551)" userId="a02594e5-a28b-45b0-96a3-1c234e262d01" providerId="ADAL" clId="{E1736711-3F93-2D4B-862B-608A85377A5F}" dt="2021-11-11T01:50:16.898" v="3948" actId="26606"/>
          <ac:spMkLst>
            <pc:docMk/>
            <pc:sldMk cId="1808262362" sldId="273"/>
            <ac:spMk id="21" creationId="{1E547BA6-BAE0-43BB-A7CA-60F69CE252F0}"/>
          </ac:spMkLst>
        </pc:spChg>
        <pc:spChg chg="add del">
          <ac:chgData name="Gulnaz Begum (1907551)" userId="a02594e5-a28b-45b0-96a3-1c234e262d01" providerId="ADAL" clId="{E1736711-3F93-2D4B-862B-608A85377A5F}" dt="2021-11-11T11:45:20.654" v="5392" actId="26606"/>
          <ac:spMkLst>
            <pc:docMk/>
            <pc:sldMk cId="1808262362" sldId="273"/>
            <ac:spMk id="26" creationId="{9A297797-5C89-4791-8204-AB071FA1FBCA}"/>
          </ac:spMkLst>
        </pc:spChg>
        <pc:spChg chg="add del">
          <ac:chgData name="Gulnaz Begum (1907551)" userId="a02594e5-a28b-45b0-96a3-1c234e262d01" providerId="ADAL" clId="{E1736711-3F93-2D4B-862B-608A85377A5F}" dt="2021-11-11T11:45:20.654" v="5392" actId="26606"/>
          <ac:spMkLst>
            <pc:docMk/>
            <pc:sldMk cId="1808262362" sldId="273"/>
            <ac:spMk id="28" creationId="{569BBA9B-8F4E-4D2B-BEFA-41A475443377}"/>
          </ac:spMkLst>
        </pc:spChg>
        <pc:spChg chg="add del">
          <ac:chgData name="Gulnaz Begum (1907551)" userId="a02594e5-a28b-45b0-96a3-1c234e262d01" providerId="ADAL" clId="{E1736711-3F93-2D4B-862B-608A85377A5F}" dt="2021-11-11T11:45:20.654" v="5392" actId="26606"/>
          <ac:spMkLst>
            <pc:docMk/>
            <pc:sldMk cId="1808262362" sldId="273"/>
            <ac:spMk id="30" creationId="{851012D1-8033-40B1-9EC0-91390FFC7403}"/>
          </ac:spMkLst>
        </pc:spChg>
        <pc:spChg chg="add del">
          <ac:chgData name="Gulnaz Begum (1907551)" userId="a02594e5-a28b-45b0-96a3-1c234e262d01" providerId="ADAL" clId="{E1736711-3F93-2D4B-862B-608A85377A5F}" dt="2021-11-11T11:45:20.654" v="5392" actId="26606"/>
          <ac:spMkLst>
            <pc:docMk/>
            <pc:sldMk cId="1808262362" sldId="273"/>
            <ac:spMk id="32" creationId="{2E80C965-DB6D-4F81-9E9E-B027384D0BD6}"/>
          </ac:spMkLst>
        </pc:spChg>
        <pc:spChg chg="add del">
          <ac:chgData name="Gulnaz Begum (1907551)" userId="a02594e5-a28b-45b0-96a3-1c234e262d01" providerId="ADAL" clId="{E1736711-3F93-2D4B-862B-608A85377A5F}" dt="2021-11-11T11:45:20.654" v="5392" actId="26606"/>
          <ac:spMkLst>
            <pc:docMk/>
            <pc:sldMk cId="1808262362" sldId="273"/>
            <ac:spMk id="34" creationId="{D291F021-C45C-4D44-A2B8-A789E386CC42}"/>
          </ac:spMkLst>
        </pc:spChg>
        <pc:spChg chg="add del">
          <ac:chgData name="Gulnaz Begum (1907551)" userId="a02594e5-a28b-45b0-96a3-1c234e262d01" providerId="ADAL" clId="{E1736711-3F93-2D4B-862B-608A85377A5F}" dt="2021-11-11T11:45:20.635" v="5391" actId="26606"/>
          <ac:spMkLst>
            <pc:docMk/>
            <pc:sldMk cId="1808262362" sldId="273"/>
            <ac:spMk id="39" creationId="{46D6306C-ED4F-4AAE-B4A5-EEA6AFAD726E}"/>
          </ac:spMkLst>
        </pc:spChg>
        <pc:spChg chg="add del">
          <ac:chgData name="Gulnaz Begum (1907551)" userId="a02594e5-a28b-45b0-96a3-1c234e262d01" providerId="ADAL" clId="{E1736711-3F93-2D4B-862B-608A85377A5F}" dt="2021-11-11T11:45:20.635" v="5391" actId="26606"/>
          <ac:spMkLst>
            <pc:docMk/>
            <pc:sldMk cId="1808262362" sldId="273"/>
            <ac:spMk id="41" creationId="{0EC5361D-F897-4856-B945-0455A365EB24}"/>
          </ac:spMkLst>
        </pc:spChg>
        <pc:spChg chg="add del">
          <ac:chgData name="Gulnaz Begum (1907551)" userId="a02594e5-a28b-45b0-96a3-1c234e262d01" providerId="ADAL" clId="{E1736711-3F93-2D4B-862B-608A85377A5F}" dt="2021-11-11T11:45:20.635" v="5391" actId="26606"/>
          <ac:spMkLst>
            <pc:docMk/>
            <pc:sldMk cId="1808262362" sldId="273"/>
            <ac:spMk id="43" creationId="{4508C0C5-2268-42B5-B3C8-4D0899E05F8C}"/>
          </ac:spMkLst>
        </pc:spChg>
        <pc:spChg chg="add del">
          <ac:chgData name="Gulnaz Begum (1907551)" userId="a02594e5-a28b-45b0-96a3-1c234e262d01" providerId="ADAL" clId="{E1736711-3F93-2D4B-862B-608A85377A5F}" dt="2021-11-11T11:45:20.635" v="5391" actId="26606"/>
          <ac:spMkLst>
            <pc:docMk/>
            <pc:sldMk cId="1808262362" sldId="273"/>
            <ac:spMk id="45" creationId="{141ACBDB-38F8-4B34-8183-BD95B4E55A62}"/>
          </ac:spMkLst>
        </pc:spChg>
        <pc:spChg chg="add del">
          <ac:chgData name="Gulnaz Begum (1907551)" userId="a02594e5-a28b-45b0-96a3-1c234e262d01" providerId="ADAL" clId="{E1736711-3F93-2D4B-862B-608A85377A5F}" dt="2021-11-11T11:45:20.635" v="5391" actId="26606"/>
          <ac:spMkLst>
            <pc:docMk/>
            <pc:sldMk cId="1808262362" sldId="273"/>
            <ac:spMk id="47" creationId="{DE00DB52-3455-4E2F-867B-A6D0516E175B}"/>
          </ac:spMkLst>
        </pc:spChg>
        <pc:spChg chg="add del">
          <ac:chgData name="Gulnaz Begum (1907551)" userId="a02594e5-a28b-45b0-96a3-1c234e262d01" providerId="ADAL" clId="{E1736711-3F93-2D4B-862B-608A85377A5F}" dt="2021-11-11T11:45:20.635" v="5391" actId="26606"/>
          <ac:spMkLst>
            <pc:docMk/>
            <pc:sldMk cId="1808262362" sldId="273"/>
            <ac:spMk id="49" creationId="{9E914C83-E0D8-4953-92D5-169D28CB43AE}"/>
          </ac:spMkLst>
        </pc:spChg>
        <pc:spChg chg="add del">
          <ac:chgData name="Gulnaz Begum (1907551)" userId="a02594e5-a28b-45b0-96a3-1c234e262d01" providerId="ADAL" clId="{E1736711-3F93-2D4B-862B-608A85377A5F}" dt="2021-11-11T11:45:20.635" v="5391" actId="26606"/>
          <ac:spMkLst>
            <pc:docMk/>
            <pc:sldMk cId="1808262362" sldId="273"/>
            <ac:spMk id="51" creationId="{3512E083-F550-46AF-8490-767ECFD00CB7}"/>
          </ac:spMkLst>
        </pc:spChg>
        <pc:spChg chg="add">
          <ac:chgData name="Gulnaz Begum (1907551)" userId="a02594e5-a28b-45b0-96a3-1c234e262d01" providerId="ADAL" clId="{E1736711-3F93-2D4B-862B-608A85377A5F}" dt="2021-11-11T11:45:20.654" v="5392" actId="26606"/>
          <ac:spMkLst>
            <pc:docMk/>
            <pc:sldMk cId="1808262362" sldId="273"/>
            <ac:spMk id="53" creationId="{12FB12AE-71D1-47FD-9AC3-EE2C07424534}"/>
          </ac:spMkLst>
        </pc:spChg>
        <pc:spChg chg="add">
          <ac:chgData name="Gulnaz Begum (1907551)" userId="a02594e5-a28b-45b0-96a3-1c234e262d01" providerId="ADAL" clId="{E1736711-3F93-2D4B-862B-608A85377A5F}" dt="2021-11-11T11:45:20.654" v="5392" actId="26606"/>
          <ac:spMkLst>
            <pc:docMk/>
            <pc:sldMk cId="1808262362" sldId="273"/>
            <ac:spMk id="54" creationId="{64853C7E-3CBA-4464-865F-6044D94B1BE9}"/>
          </ac:spMkLst>
        </pc:spChg>
        <pc:spChg chg="add">
          <ac:chgData name="Gulnaz Begum (1907551)" userId="a02594e5-a28b-45b0-96a3-1c234e262d01" providerId="ADAL" clId="{E1736711-3F93-2D4B-862B-608A85377A5F}" dt="2021-11-11T11:45:20.654" v="5392" actId="26606"/>
          <ac:spMkLst>
            <pc:docMk/>
            <pc:sldMk cId="1808262362" sldId="273"/>
            <ac:spMk id="55" creationId="{55EFEC59-B929-4851-9DEF-9106F27979A9}"/>
          </ac:spMkLst>
        </pc:spChg>
        <pc:spChg chg="add">
          <ac:chgData name="Gulnaz Begum (1907551)" userId="a02594e5-a28b-45b0-96a3-1c234e262d01" providerId="ADAL" clId="{E1736711-3F93-2D4B-862B-608A85377A5F}" dt="2021-11-11T11:45:20.654" v="5392" actId="26606"/>
          <ac:spMkLst>
            <pc:docMk/>
            <pc:sldMk cId="1808262362" sldId="273"/>
            <ac:spMk id="56" creationId="{6C132392-D5FF-4588-8FA1-5BAD77BF6464}"/>
          </ac:spMkLst>
        </pc:spChg>
        <pc:spChg chg="add">
          <ac:chgData name="Gulnaz Begum (1907551)" userId="a02594e5-a28b-45b0-96a3-1c234e262d01" providerId="ADAL" clId="{E1736711-3F93-2D4B-862B-608A85377A5F}" dt="2021-11-11T11:45:20.654" v="5392" actId="26606"/>
          <ac:spMkLst>
            <pc:docMk/>
            <pc:sldMk cId="1808262362" sldId="273"/>
            <ac:spMk id="57" creationId="{C7EAC045-695C-4E73-9B7C-AFD6FB22DA20}"/>
          </ac:spMkLst>
        </pc:spChg>
        <pc:spChg chg="add">
          <ac:chgData name="Gulnaz Begum (1907551)" userId="a02594e5-a28b-45b0-96a3-1c234e262d01" providerId="ADAL" clId="{E1736711-3F93-2D4B-862B-608A85377A5F}" dt="2021-11-11T11:45:20.654" v="5392" actId="26606"/>
          <ac:spMkLst>
            <pc:docMk/>
            <pc:sldMk cId="1808262362" sldId="273"/>
            <ac:spMk id="58" creationId="{404A7A3A-BEAE-4BC6-A163-5D0E5F8C4669}"/>
          </ac:spMkLst>
        </pc:spChg>
        <pc:spChg chg="add">
          <ac:chgData name="Gulnaz Begum (1907551)" userId="a02594e5-a28b-45b0-96a3-1c234e262d01" providerId="ADAL" clId="{E1736711-3F93-2D4B-862B-608A85377A5F}" dt="2021-11-11T11:45:20.654" v="5392" actId="26606"/>
          <ac:spMkLst>
            <pc:docMk/>
            <pc:sldMk cId="1808262362" sldId="273"/>
            <ac:spMk id="59" creationId="{12ED3B7D-405D-4DFA-8608-B6DE7467183E}"/>
          </ac:spMkLst>
        </pc:spChg>
      </pc:sldChg>
      <pc:sldChg chg="new del">
        <pc:chgData name="Gulnaz Begum (1907551)" userId="a02594e5-a28b-45b0-96a3-1c234e262d01" providerId="ADAL" clId="{E1736711-3F93-2D4B-862B-608A85377A5F}" dt="2021-11-09T00:55:34.436" v="1509" actId="680"/>
        <pc:sldMkLst>
          <pc:docMk/>
          <pc:sldMk cId="3350064599" sldId="273"/>
        </pc:sldMkLst>
      </pc:sldChg>
      <pc:sldChg chg="addSp delSp modSp new mod setBg">
        <pc:chgData name="Gulnaz Begum (1907551)" userId="a02594e5-a28b-45b0-96a3-1c234e262d01" providerId="ADAL" clId="{E1736711-3F93-2D4B-862B-608A85377A5F}" dt="2021-11-11T20:47:05.888" v="6889" actId="2710"/>
        <pc:sldMkLst>
          <pc:docMk/>
          <pc:sldMk cId="3364527908" sldId="274"/>
        </pc:sldMkLst>
        <pc:spChg chg="mod">
          <ac:chgData name="Gulnaz Begum (1907551)" userId="a02594e5-a28b-45b0-96a3-1c234e262d01" providerId="ADAL" clId="{E1736711-3F93-2D4B-862B-608A85377A5F}" dt="2021-11-11T20:31:10.776" v="6829" actId="2711"/>
          <ac:spMkLst>
            <pc:docMk/>
            <pc:sldMk cId="3364527908" sldId="274"/>
            <ac:spMk id="2" creationId="{655828B6-8A24-5347-B7BE-75FD06E3E5F5}"/>
          </ac:spMkLst>
        </pc:spChg>
        <pc:spChg chg="add del mod">
          <ac:chgData name="Gulnaz Begum (1907551)" userId="a02594e5-a28b-45b0-96a3-1c234e262d01" providerId="ADAL" clId="{E1736711-3F93-2D4B-862B-608A85377A5F}" dt="2021-11-10T23:41:50.833" v="1943" actId="26606"/>
          <ac:spMkLst>
            <pc:docMk/>
            <pc:sldMk cId="3364527908" sldId="274"/>
            <ac:spMk id="3" creationId="{A8BED176-0916-2F4F-BC56-1494E04DD7A4}"/>
          </ac:spMkLst>
        </pc:spChg>
        <pc:spChg chg="add del mod">
          <ac:chgData name="Gulnaz Begum (1907551)" userId="a02594e5-a28b-45b0-96a3-1c234e262d01" providerId="ADAL" clId="{E1736711-3F93-2D4B-862B-608A85377A5F}" dt="2021-11-11T00:01:04.336" v="2292"/>
          <ac:spMkLst>
            <pc:docMk/>
            <pc:sldMk cId="3364527908" sldId="274"/>
            <ac:spMk id="4" creationId="{3D22C856-7F4E-2F46-BA39-5BBA7735564F}"/>
          </ac:spMkLst>
        </pc:spChg>
        <pc:spChg chg="add">
          <ac:chgData name="Gulnaz Begum (1907551)" userId="a02594e5-a28b-45b0-96a3-1c234e262d01" providerId="ADAL" clId="{E1736711-3F93-2D4B-862B-608A85377A5F}" dt="2021-11-10T23:41:50.833" v="1943" actId="26606"/>
          <ac:spMkLst>
            <pc:docMk/>
            <pc:sldMk cId="3364527908" sldId="274"/>
            <ac:spMk id="8" creationId="{2B566528-1B12-4246-9431-5C2D7D081168}"/>
          </ac:spMkLst>
        </pc:spChg>
        <pc:spChg chg="add mod">
          <ac:chgData name="Gulnaz Begum (1907551)" userId="a02594e5-a28b-45b0-96a3-1c234e262d01" providerId="ADAL" clId="{E1736711-3F93-2D4B-862B-608A85377A5F}" dt="2021-11-11T20:47:05.888" v="6889" actId="2710"/>
          <ac:spMkLst>
            <pc:docMk/>
            <pc:sldMk cId="3364527908" sldId="274"/>
            <ac:spMk id="9" creationId="{A8BED176-0916-2F4F-BC56-1494E04DD7A4}"/>
          </ac:spMkLst>
        </pc:spChg>
        <pc:spChg chg="add">
          <ac:chgData name="Gulnaz Begum (1907551)" userId="a02594e5-a28b-45b0-96a3-1c234e262d01" providerId="ADAL" clId="{E1736711-3F93-2D4B-862B-608A85377A5F}" dt="2021-11-10T23:41:50.833" v="1943" actId="26606"/>
          <ac:spMkLst>
            <pc:docMk/>
            <pc:sldMk cId="3364527908" sldId="274"/>
            <ac:spMk id="10" creationId="{2E80C965-DB6D-4F81-9E9E-B027384D0BD6}"/>
          </ac:spMkLst>
        </pc:spChg>
        <pc:spChg chg="add">
          <ac:chgData name="Gulnaz Begum (1907551)" userId="a02594e5-a28b-45b0-96a3-1c234e262d01" providerId="ADAL" clId="{E1736711-3F93-2D4B-862B-608A85377A5F}" dt="2021-11-10T23:41:50.833" v="1943" actId="26606"/>
          <ac:spMkLst>
            <pc:docMk/>
            <pc:sldMk cId="3364527908" sldId="274"/>
            <ac:spMk id="12" creationId="{A580F890-B085-4E95-96AA-55AEBEC5CE6E}"/>
          </ac:spMkLst>
        </pc:spChg>
        <pc:spChg chg="add">
          <ac:chgData name="Gulnaz Begum (1907551)" userId="a02594e5-a28b-45b0-96a3-1c234e262d01" providerId="ADAL" clId="{E1736711-3F93-2D4B-862B-608A85377A5F}" dt="2021-11-10T23:41:50.833" v="1943" actId="26606"/>
          <ac:spMkLst>
            <pc:docMk/>
            <pc:sldMk cId="3364527908" sldId="274"/>
            <ac:spMk id="14" creationId="{D3F51FEB-38FB-4F6C-9F7B-2F2AFAB65463}"/>
          </ac:spMkLst>
        </pc:spChg>
        <pc:spChg chg="add">
          <ac:chgData name="Gulnaz Begum (1907551)" userId="a02594e5-a28b-45b0-96a3-1c234e262d01" providerId="ADAL" clId="{E1736711-3F93-2D4B-862B-608A85377A5F}" dt="2021-11-10T23:41:50.833" v="1943" actId="26606"/>
          <ac:spMkLst>
            <pc:docMk/>
            <pc:sldMk cId="3364527908" sldId="274"/>
            <ac:spMk id="16" creationId="{1E547BA6-BAE0-43BB-A7CA-60F69CE252F0}"/>
          </ac:spMkLst>
        </pc:spChg>
        <pc:graphicFrameChg chg="add del">
          <ac:chgData name="Gulnaz Begum (1907551)" userId="a02594e5-a28b-45b0-96a3-1c234e262d01" providerId="ADAL" clId="{E1736711-3F93-2D4B-862B-608A85377A5F}" dt="2021-11-10T23:41:50.816" v="1942" actId="26606"/>
          <ac:graphicFrameMkLst>
            <pc:docMk/>
            <pc:sldMk cId="3364527908" sldId="274"/>
            <ac:graphicFrameMk id="5" creationId="{691411B7-56DE-4166-8527-32FF36090C84}"/>
          </ac:graphicFrameMkLst>
        </pc:graphicFrameChg>
        <pc:picChg chg="add del">
          <ac:chgData name="Gulnaz Begum (1907551)" userId="a02594e5-a28b-45b0-96a3-1c234e262d01" providerId="ADAL" clId="{E1736711-3F93-2D4B-862B-608A85377A5F}" dt="2021-11-10T23:41:50.816" v="1942" actId="26606"/>
          <ac:picMkLst>
            <pc:docMk/>
            <pc:sldMk cId="3364527908" sldId="274"/>
            <ac:picMk id="6" creationId="{18703EAC-79D3-48DC-A2A1-9D01197C04FF}"/>
          </ac:picMkLst>
        </pc:picChg>
        <pc:picChg chg="add mod">
          <ac:chgData name="Gulnaz Begum (1907551)" userId="a02594e5-a28b-45b0-96a3-1c234e262d01" providerId="ADAL" clId="{E1736711-3F93-2D4B-862B-608A85377A5F}" dt="2021-11-11T18:42:16.827" v="5916" actId="14100"/>
          <ac:picMkLst>
            <pc:docMk/>
            <pc:sldMk cId="3364527908" sldId="274"/>
            <ac:picMk id="8194" creationId="{2C214EFA-3FCC-7E42-8037-F45AB74760F1}"/>
          </ac:picMkLst>
        </pc:picChg>
      </pc:sldChg>
      <pc:sldChg chg="addSp delSp modSp new del mod setBg setClrOvrMap">
        <pc:chgData name="Gulnaz Begum (1907551)" userId="a02594e5-a28b-45b0-96a3-1c234e262d01" providerId="ADAL" clId="{E1736711-3F93-2D4B-862B-608A85377A5F}" dt="2021-11-11T19:06:38.687" v="6279" actId="2696"/>
        <pc:sldMkLst>
          <pc:docMk/>
          <pc:sldMk cId="3071137053" sldId="275"/>
        </pc:sldMkLst>
        <pc:spChg chg="mod">
          <ac:chgData name="Gulnaz Begum (1907551)" userId="a02594e5-a28b-45b0-96a3-1c234e262d01" providerId="ADAL" clId="{E1736711-3F93-2D4B-862B-608A85377A5F}" dt="2021-11-11T19:03:17.172" v="6241" actId="20577"/>
          <ac:spMkLst>
            <pc:docMk/>
            <pc:sldMk cId="3071137053" sldId="275"/>
            <ac:spMk id="2" creationId="{EB9B1413-3902-C243-A341-6FD7C25811E0}"/>
          </ac:spMkLst>
        </pc:spChg>
        <pc:spChg chg="del mod">
          <ac:chgData name="Gulnaz Begum (1907551)" userId="a02594e5-a28b-45b0-96a3-1c234e262d01" providerId="ADAL" clId="{E1736711-3F93-2D4B-862B-608A85377A5F}" dt="2021-11-11T19:00:25.192" v="6222" actId="26606"/>
          <ac:spMkLst>
            <pc:docMk/>
            <pc:sldMk cId="3071137053" sldId="275"/>
            <ac:spMk id="3" creationId="{E7838940-EE57-6C4E-86C1-FEC9251BC31F}"/>
          </ac:spMkLst>
        </pc:spChg>
        <pc:spChg chg="add del">
          <ac:chgData name="Gulnaz Begum (1907551)" userId="a02594e5-a28b-45b0-96a3-1c234e262d01" providerId="ADAL" clId="{E1736711-3F93-2D4B-862B-608A85377A5F}" dt="2021-11-11T11:31:31.051" v="5299" actId="26606"/>
          <ac:spMkLst>
            <pc:docMk/>
            <pc:sldMk cId="3071137053" sldId="275"/>
            <ac:spMk id="8" creationId="{46D6306C-ED4F-4AAE-B4A5-EEA6AFAD726E}"/>
          </ac:spMkLst>
        </pc:spChg>
        <pc:spChg chg="add del">
          <ac:chgData name="Gulnaz Begum (1907551)" userId="a02594e5-a28b-45b0-96a3-1c234e262d01" providerId="ADAL" clId="{E1736711-3F93-2D4B-862B-608A85377A5F}" dt="2021-11-11T11:31:31.051" v="5299" actId="26606"/>
          <ac:spMkLst>
            <pc:docMk/>
            <pc:sldMk cId="3071137053" sldId="275"/>
            <ac:spMk id="10" creationId="{0EC5361D-F897-4856-B945-0455A365EB24}"/>
          </ac:spMkLst>
        </pc:spChg>
        <pc:spChg chg="add del">
          <ac:chgData name="Gulnaz Begum (1907551)" userId="a02594e5-a28b-45b0-96a3-1c234e262d01" providerId="ADAL" clId="{E1736711-3F93-2D4B-862B-608A85377A5F}" dt="2021-11-11T11:31:31.051" v="5299" actId="26606"/>
          <ac:spMkLst>
            <pc:docMk/>
            <pc:sldMk cId="3071137053" sldId="275"/>
            <ac:spMk id="12" creationId="{4508C0C5-2268-42B5-B3C8-4D0899E05F8C}"/>
          </ac:spMkLst>
        </pc:spChg>
        <pc:spChg chg="add del">
          <ac:chgData name="Gulnaz Begum (1907551)" userId="a02594e5-a28b-45b0-96a3-1c234e262d01" providerId="ADAL" clId="{E1736711-3F93-2D4B-862B-608A85377A5F}" dt="2021-11-11T11:31:31.051" v="5299" actId="26606"/>
          <ac:spMkLst>
            <pc:docMk/>
            <pc:sldMk cId="3071137053" sldId="275"/>
            <ac:spMk id="14" creationId="{141ACBDB-38F8-4B34-8183-BD95B4E55A62}"/>
          </ac:spMkLst>
        </pc:spChg>
        <pc:spChg chg="add del">
          <ac:chgData name="Gulnaz Begum (1907551)" userId="a02594e5-a28b-45b0-96a3-1c234e262d01" providerId="ADAL" clId="{E1736711-3F93-2D4B-862B-608A85377A5F}" dt="2021-11-11T11:31:31.051" v="5299" actId="26606"/>
          <ac:spMkLst>
            <pc:docMk/>
            <pc:sldMk cId="3071137053" sldId="275"/>
            <ac:spMk id="16" creationId="{DE00DB52-3455-4E2F-867B-A6D0516E175B}"/>
          </ac:spMkLst>
        </pc:spChg>
        <pc:spChg chg="add del">
          <ac:chgData name="Gulnaz Begum (1907551)" userId="a02594e5-a28b-45b0-96a3-1c234e262d01" providerId="ADAL" clId="{E1736711-3F93-2D4B-862B-608A85377A5F}" dt="2021-11-11T11:31:31.051" v="5299" actId="26606"/>
          <ac:spMkLst>
            <pc:docMk/>
            <pc:sldMk cId="3071137053" sldId="275"/>
            <ac:spMk id="18" creationId="{9E914C83-E0D8-4953-92D5-169D28CB43AE}"/>
          </ac:spMkLst>
        </pc:spChg>
        <pc:spChg chg="add del">
          <ac:chgData name="Gulnaz Begum (1907551)" userId="a02594e5-a28b-45b0-96a3-1c234e262d01" providerId="ADAL" clId="{E1736711-3F93-2D4B-862B-608A85377A5F}" dt="2021-11-11T11:31:31.051" v="5299" actId="26606"/>
          <ac:spMkLst>
            <pc:docMk/>
            <pc:sldMk cId="3071137053" sldId="275"/>
            <ac:spMk id="20" creationId="{3512E083-F550-46AF-8490-767ECFD00CB7}"/>
          </ac:spMkLst>
        </pc:spChg>
        <pc:spChg chg="add del">
          <ac:chgData name="Gulnaz Begum (1907551)" userId="a02594e5-a28b-45b0-96a3-1c234e262d01" providerId="ADAL" clId="{E1736711-3F93-2D4B-862B-608A85377A5F}" dt="2021-11-11T11:31:39.278" v="5301" actId="26606"/>
          <ac:spMkLst>
            <pc:docMk/>
            <pc:sldMk cId="3071137053" sldId="275"/>
            <ac:spMk id="22" creationId="{2B566528-1B12-4246-9431-5C2D7D081168}"/>
          </ac:spMkLst>
        </pc:spChg>
        <pc:spChg chg="add del">
          <ac:chgData name="Gulnaz Begum (1907551)" userId="a02594e5-a28b-45b0-96a3-1c234e262d01" providerId="ADAL" clId="{E1736711-3F93-2D4B-862B-608A85377A5F}" dt="2021-11-11T11:31:39.278" v="5301" actId="26606"/>
          <ac:spMkLst>
            <pc:docMk/>
            <pc:sldMk cId="3071137053" sldId="275"/>
            <ac:spMk id="23" creationId="{2E80C965-DB6D-4F81-9E9E-B027384D0BD6}"/>
          </ac:spMkLst>
        </pc:spChg>
        <pc:spChg chg="add del">
          <ac:chgData name="Gulnaz Begum (1907551)" userId="a02594e5-a28b-45b0-96a3-1c234e262d01" providerId="ADAL" clId="{E1736711-3F93-2D4B-862B-608A85377A5F}" dt="2021-11-11T11:31:39.278" v="5301" actId="26606"/>
          <ac:spMkLst>
            <pc:docMk/>
            <pc:sldMk cId="3071137053" sldId="275"/>
            <ac:spMk id="24" creationId="{A580F890-B085-4E95-96AA-55AEBEC5CE6E}"/>
          </ac:spMkLst>
        </pc:spChg>
        <pc:spChg chg="add del">
          <ac:chgData name="Gulnaz Begum (1907551)" userId="a02594e5-a28b-45b0-96a3-1c234e262d01" providerId="ADAL" clId="{E1736711-3F93-2D4B-862B-608A85377A5F}" dt="2021-11-11T11:31:39.278" v="5301" actId="26606"/>
          <ac:spMkLst>
            <pc:docMk/>
            <pc:sldMk cId="3071137053" sldId="275"/>
            <ac:spMk id="25" creationId="{D3F51FEB-38FB-4F6C-9F7B-2F2AFAB65463}"/>
          </ac:spMkLst>
        </pc:spChg>
        <pc:spChg chg="add del">
          <ac:chgData name="Gulnaz Begum (1907551)" userId="a02594e5-a28b-45b0-96a3-1c234e262d01" providerId="ADAL" clId="{E1736711-3F93-2D4B-862B-608A85377A5F}" dt="2021-11-11T11:31:39.278" v="5301" actId="26606"/>
          <ac:spMkLst>
            <pc:docMk/>
            <pc:sldMk cId="3071137053" sldId="275"/>
            <ac:spMk id="26" creationId="{1E547BA6-BAE0-43BB-A7CA-60F69CE252F0}"/>
          </ac:spMkLst>
        </pc:spChg>
        <pc:spChg chg="add del">
          <ac:chgData name="Gulnaz Begum (1907551)" userId="a02594e5-a28b-45b0-96a3-1c234e262d01" providerId="ADAL" clId="{E1736711-3F93-2D4B-862B-608A85377A5F}" dt="2021-11-11T19:01:22.515" v="6229" actId="26606"/>
          <ac:spMkLst>
            <pc:docMk/>
            <pc:sldMk cId="3071137053" sldId="275"/>
            <ac:spMk id="28" creationId="{46D6306C-ED4F-4AAE-B4A5-EEA6AFAD726E}"/>
          </ac:spMkLst>
        </pc:spChg>
        <pc:spChg chg="add del">
          <ac:chgData name="Gulnaz Begum (1907551)" userId="a02594e5-a28b-45b0-96a3-1c234e262d01" providerId="ADAL" clId="{E1736711-3F93-2D4B-862B-608A85377A5F}" dt="2021-11-11T19:01:22.515" v="6229" actId="26606"/>
          <ac:spMkLst>
            <pc:docMk/>
            <pc:sldMk cId="3071137053" sldId="275"/>
            <ac:spMk id="29" creationId="{0EC5361D-F897-4856-B945-0455A365EB24}"/>
          </ac:spMkLst>
        </pc:spChg>
        <pc:spChg chg="add del">
          <ac:chgData name="Gulnaz Begum (1907551)" userId="a02594e5-a28b-45b0-96a3-1c234e262d01" providerId="ADAL" clId="{E1736711-3F93-2D4B-862B-608A85377A5F}" dt="2021-11-11T19:01:22.515" v="6229" actId="26606"/>
          <ac:spMkLst>
            <pc:docMk/>
            <pc:sldMk cId="3071137053" sldId="275"/>
            <ac:spMk id="30" creationId="{4508C0C5-2268-42B5-B3C8-4D0899E05F8C}"/>
          </ac:spMkLst>
        </pc:spChg>
        <pc:spChg chg="add del">
          <ac:chgData name="Gulnaz Begum (1907551)" userId="a02594e5-a28b-45b0-96a3-1c234e262d01" providerId="ADAL" clId="{E1736711-3F93-2D4B-862B-608A85377A5F}" dt="2021-11-11T19:01:22.515" v="6229" actId="26606"/>
          <ac:spMkLst>
            <pc:docMk/>
            <pc:sldMk cId="3071137053" sldId="275"/>
            <ac:spMk id="31" creationId="{141ACBDB-38F8-4B34-8183-BD95B4E55A62}"/>
          </ac:spMkLst>
        </pc:spChg>
        <pc:spChg chg="add del">
          <ac:chgData name="Gulnaz Begum (1907551)" userId="a02594e5-a28b-45b0-96a3-1c234e262d01" providerId="ADAL" clId="{E1736711-3F93-2D4B-862B-608A85377A5F}" dt="2021-11-11T19:01:22.515" v="6229" actId="26606"/>
          <ac:spMkLst>
            <pc:docMk/>
            <pc:sldMk cId="3071137053" sldId="275"/>
            <ac:spMk id="32" creationId="{DE00DB52-3455-4E2F-867B-A6D0516E175B}"/>
          </ac:spMkLst>
        </pc:spChg>
        <pc:spChg chg="add del">
          <ac:chgData name="Gulnaz Begum (1907551)" userId="a02594e5-a28b-45b0-96a3-1c234e262d01" providerId="ADAL" clId="{E1736711-3F93-2D4B-862B-608A85377A5F}" dt="2021-11-11T19:01:22.515" v="6229" actId="26606"/>
          <ac:spMkLst>
            <pc:docMk/>
            <pc:sldMk cId="3071137053" sldId="275"/>
            <ac:spMk id="33" creationId="{9E914C83-E0D8-4953-92D5-169D28CB43AE}"/>
          </ac:spMkLst>
        </pc:spChg>
        <pc:spChg chg="add del">
          <ac:chgData name="Gulnaz Begum (1907551)" userId="a02594e5-a28b-45b0-96a3-1c234e262d01" providerId="ADAL" clId="{E1736711-3F93-2D4B-862B-608A85377A5F}" dt="2021-11-11T19:01:22.515" v="6229" actId="26606"/>
          <ac:spMkLst>
            <pc:docMk/>
            <pc:sldMk cId="3071137053" sldId="275"/>
            <ac:spMk id="34" creationId="{3512E083-F550-46AF-8490-767ECFD00CB7}"/>
          </ac:spMkLst>
        </pc:spChg>
        <pc:spChg chg="add del">
          <ac:chgData name="Gulnaz Begum (1907551)" userId="a02594e5-a28b-45b0-96a3-1c234e262d01" providerId="ADAL" clId="{E1736711-3F93-2D4B-862B-608A85377A5F}" dt="2021-11-11T19:01:05.268" v="6224" actId="26606"/>
          <ac:spMkLst>
            <pc:docMk/>
            <pc:sldMk cId="3071137053" sldId="275"/>
            <ac:spMk id="41" creationId="{257363FD-7E77-4145-9483-331A807ADF0E}"/>
          </ac:spMkLst>
        </pc:spChg>
        <pc:spChg chg="add del">
          <ac:chgData name="Gulnaz Begum (1907551)" userId="a02594e5-a28b-45b0-96a3-1c234e262d01" providerId="ADAL" clId="{E1736711-3F93-2D4B-862B-608A85377A5F}" dt="2021-11-11T19:01:16.553" v="6226" actId="26606"/>
          <ac:spMkLst>
            <pc:docMk/>
            <pc:sldMk cId="3071137053" sldId="275"/>
            <ac:spMk id="43" creationId="{2F36CA75-CFBF-4844-B719-8FE9EBADA9AF}"/>
          </ac:spMkLst>
        </pc:spChg>
        <pc:spChg chg="add del">
          <ac:chgData name="Gulnaz Begum (1907551)" userId="a02594e5-a28b-45b0-96a3-1c234e262d01" providerId="ADAL" clId="{E1736711-3F93-2D4B-862B-608A85377A5F}" dt="2021-11-11T19:01:16.553" v="6226" actId="26606"/>
          <ac:spMkLst>
            <pc:docMk/>
            <pc:sldMk cId="3071137053" sldId="275"/>
            <ac:spMk id="44" creationId="{0D7B6173-1D58-48E2-83CF-37350F315F75}"/>
          </ac:spMkLst>
        </pc:spChg>
        <pc:spChg chg="add del">
          <ac:chgData name="Gulnaz Begum (1907551)" userId="a02594e5-a28b-45b0-96a3-1c234e262d01" providerId="ADAL" clId="{E1736711-3F93-2D4B-862B-608A85377A5F}" dt="2021-11-11T19:01:16.553" v="6226" actId="26606"/>
          <ac:spMkLst>
            <pc:docMk/>
            <pc:sldMk cId="3071137053" sldId="275"/>
            <ac:spMk id="45" creationId="{3D4A84B9-E564-4DD0-97F8-DBF1C460C28A}"/>
          </ac:spMkLst>
        </pc:spChg>
        <pc:spChg chg="add del">
          <ac:chgData name="Gulnaz Begum (1907551)" userId="a02594e5-a28b-45b0-96a3-1c234e262d01" providerId="ADAL" clId="{E1736711-3F93-2D4B-862B-608A85377A5F}" dt="2021-11-11T19:01:16.553" v="6226" actId="26606"/>
          <ac:spMkLst>
            <pc:docMk/>
            <pc:sldMk cId="3071137053" sldId="275"/>
            <ac:spMk id="47" creationId="{102382E0-0A09-46AE-B955-B911CAFE7F00}"/>
          </ac:spMkLst>
        </pc:spChg>
        <pc:spChg chg="add del">
          <ac:chgData name="Gulnaz Begum (1907551)" userId="a02594e5-a28b-45b0-96a3-1c234e262d01" providerId="ADAL" clId="{E1736711-3F93-2D4B-862B-608A85377A5F}" dt="2021-11-11T19:01:16.553" v="6226" actId="26606"/>
          <ac:spMkLst>
            <pc:docMk/>
            <pc:sldMk cId="3071137053" sldId="275"/>
            <ac:spMk id="49" creationId="{7DE75D4A-0965-4973-BE75-DECCAC9A9614}"/>
          </ac:spMkLst>
        </pc:spChg>
        <pc:spChg chg="add del">
          <ac:chgData name="Gulnaz Begum (1907551)" userId="a02594e5-a28b-45b0-96a3-1c234e262d01" providerId="ADAL" clId="{E1736711-3F93-2D4B-862B-608A85377A5F}" dt="2021-11-11T19:01:22.415" v="6228" actId="26606"/>
          <ac:spMkLst>
            <pc:docMk/>
            <pc:sldMk cId="3071137053" sldId="275"/>
            <ac:spMk id="53" creationId="{56C20283-73E0-40EC-8AD8-057F581F64C2}"/>
          </ac:spMkLst>
        </pc:spChg>
        <pc:spChg chg="add del">
          <ac:chgData name="Gulnaz Begum (1907551)" userId="a02594e5-a28b-45b0-96a3-1c234e262d01" providerId="ADAL" clId="{E1736711-3F93-2D4B-862B-608A85377A5F}" dt="2021-11-11T19:01:22.415" v="6228" actId="26606"/>
          <ac:spMkLst>
            <pc:docMk/>
            <pc:sldMk cId="3071137053" sldId="275"/>
            <ac:spMk id="54" creationId="{3FCC729B-E528-40C3-82D3-BA4375575E87}"/>
          </ac:spMkLst>
        </pc:spChg>
        <pc:spChg chg="add del">
          <ac:chgData name="Gulnaz Begum (1907551)" userId="a02594e5-a28b-45b0-96a3-1c234e262d01" providerId="ADAL" clId="{E1736711-3F93-2D4B-862B-608A85377A5F}" dt="2021-11-11T19:01:22.415" v="6228" actId="26606"/>
          <ac:spMkLst>
            <pc:docMk/>
            <pc:sldMk cId="3071137053" sldId="275"/>
            <ac:spMk id="55" creationId="{58F1FB8D-1842-4A04-998D-6CF047AB2790}"/>
          </ac:spMkLst>
        </pc:spChg>
        <pc:spChg chg="add del">
          <ac:chgData name="Gulnaz Begum (1907551)" userId="a02594e5-a28b-45b0-96a3-1c234e262d01" providerId="ADAL" clId="{E1736711-3F93-2D4B-862B-608A85377A5F}" dt="2021-11-11T19:01:36.755" v="6230" actId="26606"/>
          <ac:spMkLst>
            <pc:docMk/>
            <pc:sldMk cId="3071137053" sldId="275"/>
            <ac:spMk id="57" creationId="{5DD103AA-7536-490B-973F-73CA63A7ED09}"/>
          </ac:spMkLst>
        </pc:spChg>
        <pc:spChg chg="add">
          <ac:chgData name="Gulnaz Begum (1907551)" userId="a02594e5-a28b-45b0-96a3-1c234e262d01" providerId="ADAL" clId="{E1736711-3F93-2D4B-862B-608A85377A5F}" dt="2021-11-11T19:01:36.755" v="6230" actId="26606"/>
          <ac:spMkLst>
            <pc:docMk/>
            <pc:sldMk cId="3071137053" sldId="275"/>
            <ac:spMk id="62" creationId="{955A2079-FA98-4876-80F0-72364A7D2EA4}"/>
          </ac:spMkLst>
        </pc:spChg>
        <pc:graphicFrameChg chg="add mod modGraphic">
          <ac:chgData name="Gulnaz Begum (1907551)" userId="a02594e5-a28b-45b0-96a3-1c234e262d01" providerId="ADAL" clId="{E1736711-3F93-2D4B-862B-608A85377A5F}" dt="2021-11-11T19:01:36.755" v="6230" actId="26606"/>
          <ac:graphicFrameMkLst>
            <pc:docMk/>
            <pc:sldMk cId="3071137053" sldId="275"/>
            <ac:graphicFrameMk id="36" creationId="{CE7BCC2D-4BEE-4CD0-8FA1-E82E5C748B9C}"/>
          </ac:graphicFrameMkLst>
        </pc:graphicFrameChg>
        <pc:picChg chg="add del">
          <ac:chgData name="Gulnaz Begum (1907551)" userId="a02594e5-a28b-45b0-96a3-1c234e262d01" providerId="ADAL" clId="{E1736711-3F93-2D4B-862B-608A85377A5F}" dt="2021-11-11T19:01:16.553" v="6226" actId="26606"/>
          <ac:picMkLst>
            <pc:docMk/>
            <pc:sldMk cId="3071137053" sldId="275"/>
            <ac:picMk id="51" creationId="{4A599609-F5C2-4A0B-A992-913F814A631A}"/>
          </ac:picMkLst>
        </pc:picChg>
      </pc:sldChg>
      <pc:sldChg chg="addSp delSp modSp new mod setBg">
        <pc:chgData name="Gulnaz Begum (1907551)" userId="a02594e5-a28b-45b0-96a3-1c234e262d01" providerId="ADAL" clId="{E1736711-3F93-2D4B-862B-608A85377A5F}" dt="2021-11-11T20:46:54.145" v="6888" actId="2710"/>
        <pc:sldMkLst>
          <pc:docMk/>
          <pc:sldMk cId="3253818908" sldId="276"/>
        </pc:sldMkLst>
        <pc:spChg chg="mod">
          <ac:chgData name="Gulnaz Begum (1907551)" userId="a02594e5-a28b-45b0-96a3-1c234e262d01" providerId="ADAL" clId="{E1736711-3F93-2D4B-862B-608A85377A5F}" dt="2021-11-11T20:31:26.672" v="6832" actId="122"/>
          <ac:spMkLst>
            <pc:docMk/>
            <pc:sldMk cId="3253818908" sldId="276"/>
            <ac:spMk id="2" creationId="{6983063A-E3D5-E54D-B653-952D172882D6}"/>
          </ac:spMkLst>
        </pc:spChg>
        <pc:spChg chg="mod">
          <ac:chgData name="Gulnaz Begum (1907551)" userId="a02594e5-a28b-45b0-96a3-1c234e262d01" providerId="ADAL" clId="{E1736711-3F93-2D4B-862B-608A85377A5F}" dt="2021-11-11T20:46:54.145" v="6888" actId="2710"/>
          <ac:spMkLst>
            <pc:docMk/>
            <pc:sldMk cId="3253818908" sldId="276"/>
            <ac:spMk id="3" creationId="{DB2F0AE3-7F8D-6A47-A00E-A4B5B136E9E2}"/>
          </ac:spMkLst>
        </pc:spChg>
        <pc:spChg chg="add del mod">
          <ac:chgData name="Gulnaz Begum (1907551)" userId="a02594e5-a28b-45b0-96a3-1c234e262d01" providerId="ADAL" clId="{E1736711-3F93-2D4B-862B-608A85377A5F}" dt="2021-11-11T00:40:40.798" v="2514"/>
          <ac:spMkLst>
            <pc:docMk/>
            <pc:sldMk cId="3253818908" sldId="276"/>
            <ac:spMk id="4" creationId="{9B605052-F8B0-434B-AA29-9465A83D9260}"/>
          </ac:spMkLst>
        </pc:spChg>
        <pc:spChg chg="add mod">
          <ac:chgData name="Gulnaz Begum (1907551)" userId="a02594e5-a28b-45b0-96a3-1c234e262d01" providerId="ADAL" clId="{E1736711-3F93-2D4B-862B-608A85377A5F}" dt="2021-11-11T00:40:50.276" v="2516" actId="26606"/>
          <ac:spMkLst>
            <pc:docMk/>
            <pc:sldMk cId="3253818908" sldId="276"/>
            <ac:spMk id="5" creationId="{1F4324C9-A7AD-8C48-8957-5CC5A1F21390}"/>
          </ac:spMkLst>
        </pc:spChg>
        <pc:spChg chg="add">
          <ac:chgData name="Gulnaz Begum (1907551)" userId="a02594e5-a28b-45b0-96a3-1c234e262d01" providerId="ADAL" clId="{E1736711-3F93-2D4B-862B-608A85377A5F}" dt="2021-11-11T00:40:50.276" v="2516" actId="26606"/>
          <ac:spMkLst>
            <pc:docMk/>
            <pc:sldMk cId="3253818908" sldId="276"/>
            <ac:spMk id="71" creationId="{2B566528-1B12-4246-9431-5C2D7D081168}"/>
          </ac:spMkLst>
        </pc:spChg>
        <pc:grpChg chg="add">
          <ac:chgData name="Gulnaz Begum (1907551)" userId="a02594e5-a28b-45b0-96a3-1c234e262d01" providerId="ADAL" clId="{E1736711-3F93-2D4B-862B-608A85377A5F}" dt="2021-11-11T00:40:50.276" v="2516" actId="26606"/>
          <ac:grpSpMkLst>
            <pc:docMk/>
            <pc:sldMk cId="3253818908" sldId="276"/>
            <ac:grpSpMk id="73" creationId="{828A5161-06F1-46CF-8AD7-844680A59E13}"/>
          </ac:grpSpMkLst>
        </pc:grpChg>
        <pc:grpChg chg="add">
          <ac:chgData name="Gulnaz Begum (1907551)" userId="a02594e5-a28b-45b0-96a3-1c234e262d01" providerId="ADAL" clId="{E1736711-3F93-2D4B-862B-608A85377A5F}" dt="2021-11-11T00:40:50.276" v="2516" actId="26606"/>
          <ac:grpSpMkLst>
            <pc:docMk/>
            <pc:sldMk cId="3253818908" sldId="276"/>
            <ac:grpSpMk id="77" creationId="{5995D10D-E9C9-47DB-AE7E-801FEF38F5C9}"/>
          </ac:grpSpMkLst>
        </pc:grpChg>
        <pc:picChg chg="add mod">
          <ac:chgData name="Gulnaz Begum (1907551)" userId="a02594e5-a28b-45b0-96a3-1c234e262d01" providerId="ADAL" clId="{E1736711-3F93-2D4B-862B-608A85377A5F}" dt="2021-11-11T00:41:00.972" v="2517" actId="14100"/>
          <ac:picMkLst>
            <pc:docMk/>
            <pc:sldMk cId="3253818908" sldId="276"/>
            <ac:picMk id="9218" creationId="{F267A3DF-1AE7-BB44-A7EE-7CA08E745968}"/>
          </ac:picMkLst>
        </pc:picChg>
      </pc:sldChg>
      <pc:sldChg chg="addSp delSp modSp new mod setBg setClrOvrMap">
        <pc:chgData name="Gulnaz Begum (1907551)" userId="a02594e5-a28b-45b0-96a3-1c234e262d01" providerId="ADAL" clId="{E1736711-3F93-2D4B-862B-608A85377A5F}" dt="2021-11-11T20:44:03.363" v="6875"/>
        <pc:sldMkLst>
          <pc:docMk/>
          <pc:sldMk cId="1785466660" sldId="277"/>
        </pc:sldMkLst>
        <pc:spChg chg="mod">
          <ac:chgData name="Gulnaz Begum (1907551)" userId="a02594e5-a28b-45b0-96a3-1c234e262d01" providerId="ADAL" clId="{E1736711-3F93-2D4B-862B-608A85377A5F}" dt="2021-11-11T01:34:48.790" v="3616" actId="14100"/>
          <ac:spMkLst>
            <pc:docMk/>
            <pc:sldMk cId="1785466660" sldId="277"/>
            <ac:spMk id="2" creationId="{D2A9AAEE-BD83-7D46-83A5-698DBC2E495B}"/>
          </ac:spMkLst>
        </pc:spChg>
        <pc:spChg chg="add del mod">
          <ac:chgData name="Gulnaz Begum (1907551)" userId="a02594e5-a28b-45b0-96a3-1c234e262d01" providerId="ADAL" clId="{E1736711-3F93-2D4B-862B-608A85377A5F}" dt="2021-11-11T01:26:17.955" v="3538" actId="26606"/>
          <ac:spMkLst>
            <pc:docMk/>
            <pc:sldMk cId="1785466660" sldId="277"/>
            <ac:spMk id="3" creationId="{406ECD2B-3343-C340-9DC9-A2F7BE51EC75}"/>
          </ac:spMkLst>
        </pc:spChg>
        <pc:spChg chg="add del">
          <ac:chgData name="Gulnaz Begum (1907551)" userId="a02594e5-a28b-45b0-96a3-1c234e262d01" providerId="ADAL" clId="{E1736711-3F93-2D4B-862B-608A85377A5F}" dt="2021-11-11T01:26:04.229" v="3531" actId="26606"/>
          <ac:spMkLst>
            <pc:docMk/>
            <pc:sldMk cId="1785466660" sldId="277"/>
            <ac:spMk id="8" creationId="{2B566528-1B12-4246-9431-5C2D7D081168}"/>
          </ac:spMkLst>
        </pc:spChg>
        <pc:spChg chg="add del">
          <ac:chgData name="Gulnaz Begum (1907551)" userId="a02594e5-a28b-45b0-96a3-1c234e262d01" providerId="ADAL" clId="{E1736711-3F93-2D4B-862B-608A85377A5F}" dt="2021-11-11T01:25:33.625" v="3527" actId="26606"/>
          <ac:spMkLst>
            <pc:docMk/>
            <pc:sldMk cId="1785466660" sldId="277"/>
            <ac:spMk id="9" creationId="{B819A166-7571-4003-A6B8-B62034C3ED30}"/>
          </ac:spMkLst>
        </pc:spChg>
        <pc:spChg chg="add del">
          <ac:chgData name="Gulnaz Begum (1907551)" userId="a02594e5-a28b-45b0-96a3-1c234e262d01" providerId="ADAL" clId="{E1736711-3F93-2D4B-862B-608A85377A5F}" dt="2021-11-11T01:26:04.229" v="3531" actId="26606"/>
          <ac:spMkLst>
            <pc:docMk/>
            <pc:sldMk cId="1785466660" sldId="277"/>
            <ac:spMk id="10" creationId="{2E80C965-DB6D-4F81-9E9E-B027384D0BD6}"/>
          </ac:spMkLst>
        </pc:spChg>
        <pc:spChg chg="add del">
          <ac:chgData name="Gulnaz Begum (1907551)" userId="a02594e5-a28b-45b0-96a3-1c234e262d01" providerId="ADAL" clId="{E1736711-3F93-2D4B-862B-608A85377A5F}" dt="2021-11-11T01:25:58.115" v="3529" actId="26606"/>
          <ac:spMkLst>
            <pc:docMk/>
            <pc:sldMk cId="1785466660" sldId="277"/>
            <ac:spMk id="11" creationId="{5E107275-3853-46FD-A241-DE4355A42675}"/>
          </ac:spMkLst>
        </pc:spChg>
        <pc:spChg chg="add del">
          <ac:chgData name="Gulnaz Begum (1907551)" userId="a02594e5-a28b-45b0-96a3-1c234e262d01" providerId="ADAL" clId="{E1736711-3F93-2D4B-862B-608A85377A5F}" dt="2021-11-11T01:25:58.115" v="3529" actId="26606"/>
          <ac:spMkLst>
            <pc:docMk/>
            <pc:sldMk cId="1785466660" sldId="277"/>
            <ac:spMk id="12" creationId="{2E442304-DDBD-4F7B-8017-36BCC863FB40}"/>
          </ac:spMkLst>
        </pc:spChg>
        <pc:spChg chg="add del">
          <ac:chgData name="Gulnaz Begum (1907551)" userId="a02594e5-a28b-45b0-96a3-1c234e262d01" providerId="ADAL" clId="{E1736711-3F93-2D4B-862B-608A85377A5F}" dt="2021-11-11T01:26:04.229" v="3531" actId="26606"/>
          <ac:spMkLst>
            <pc:docMk/>
            <pc:sldMk cId="1785466660" sldId="277"/>
            <ac:spMk id="14" creationId="{D3F51FEB-38FB-4F6C-9F7B-2F2AFAB65463}"/>
          </ac:spMkLst>
        </pc:spChg>
        <pc:spChg chg="add del">
          <ac:chgData name="Gulnaz Begum (1907551)" userId="a02594e5-a28b-45b0-96a3-1c234e262d01" providerId="ADAL" clId="{E1736711-3F93-2D4B-862B-608A85377A5F}" dt="2021-11-11T01:26:04.229" v="3531" actId="26606"/>
          <ac:spMkLst>
            <pc:docMk/>
            <pc:sldMk cId="1785466660" sldId="277"/>
            <ac:spMk id="15" creationId="{406ECD2B-3343-C340-9DC9-A2F7BE51EC75}"/>
          </ac:spMkLst>
        </pc:spChg>
        <pc:spChg chg="add del">
          <ac:chgData name="Gulnaz Begum (1907551)" userId="a02594e5-a28b-45b0-96a3-1c234e262d01" providerId="ADAL" clId="{E1736711-3F93-2D4B-862B-608A85377A5F}" dt="2021-11-11T01:26:04.229" v="3531" actId="26606"/>
          <ac:spMkLst>
            <pc:docMk/>
            <pc:sldMk cId="1785466660" sldId="277"/>
            <ac:spMk id="16" creationId="{1E547BA6-BAE0-43BB-A7CA-60F69CE252F0}"/>
          </ac:spMkLst>
        </pc:spChg>
        <pc:spChg chg="add del">
          <ac:chgData name="Gulnaz Begum (1907551)" userId="a02594e5-a28b-45b0-96a3-1c234e262d01" providerId="ADAL" clId="{E1736711-3F93-2D4B-862B-608A85377A5F}" dt="2021-11-11T01:26:04.229" v="3531" actId="26606"/>
          <ac:spMkLst>
            <pc:docMk/>
            <pc:sldMk cId="1785466660" sldId="277"/>
            <ac:spMk id="17" creationId="{A580F890-B085-4E95-96AA-55AEBEC5CE6E}"/>
          </ac:spMkLst>
        </pc:spChg>
        <pc:spChg chg="add del">
          <ac:chgData name="Gulnaz Begum (1907551)" userId="a02594e5-a28b-45b0-96a3-1c234e262d01" providerId="ADAL" clId="{E1736711-3F93-2D4B-862B-608A85377A5F}" dt="2021-11-11T01:26:11.101" v="3533" actId="26606"/>
          <ac:spMkLst>
            <pc:docMk/>
            <pc:sldMk cId="1785466660" sldId="277"/>
            <ac:spMk id="18" creationId="{9E914C83-E0D8-4953-92D5-169D28CB43AE}"/>
          </ac:spMkLst>
        </pc:spChg>
        <pc:spChg chg="add del">
          <ac:chgData name="Gulnaz Begum (1907551)" userId="a02594e5-a28b-45b0-96a3-1c234e262d01" providerId="ADAL" clId="{E1736711-3F93-2D4B-862B-608A85377A5F}" dt="2021-11-11T01:26:11.101" v="3533" actId="26606"/>
          <ac:spMkLst>
            <pc:docMk/>
            <pc:sldMk cId="1785466660" sldId="277"/>
            <ac:spMk id="19" creationId="{46D6306C-ED4F-4AAE-B4A5-EEA6AFAD726E}"/>
          </ac:spMkLst>
        </pc:spChg>
        <pc:spChg chg="add del">
          <ac:chgData name="Gulnaz Begum (1907551)" userId="a02594e5-a28b-45b0-96a3-1c234e262d01" providerId="ADAL" clId="{E1736711-3F93-2D4B-862B-608A85377A5F}" dt="2021-11-11T01:26:11.101" v="3533" actId="26606"/>
          <ac:spMkLst>
            <pc:docMk/>
            <pc:sldMk cId="1785466660" sldId="277"/>
            <ac:spMk id="20" creationId="{3512E083-F550-46AF-8490-767ECFD00CB7}"/>
          </ac:spMkLst>
        </pc:spChg>
        <pc:spChg chg="add del">
          <ac:chgData name="Gulnaz Begum (1907551)" userId="a02594e5-a28b-45b0-96a3-1c234e262d01" providerId="ADAL" clId="{E1736711-3F93-2D4B-862B-608A85377A5F}" dt="2021-11-11T01:26:11.101" v="3533" actId="26606"/>
          <ac:spMkLst>
            <pc:docMk/>
            <pc:sldMk cId="1785466660" sldId="277"/>
            <ac:spMk id="21" creationId="{0EC5361D-F897-4856-B945-0455A365EB24}"/>
          </ac:spMkLst>
        </pc:spChg>
        <pc:spChg chg="add del">
          <ac:chgData name="Gulnaz Begum (1907551)" userId="a02594e5-a28b-45b0-96a3-1c234e262d01" providerId="ADAL" clId="{E1736711-3F93-2D4B-862B-608A85377A5F}" dt="2021-11-11T01:26:11.101" v="3533" actId="26606"/>
          <ac:spMkLst>
            <pc:docMk/>
            <pc:sldMk cId="1785466660" sldId="277"/>
            <ac:spMk id="22" creationId="{4508C0C5-2268-42B5-B3C8-4D0899E05F8C}"/>
          </ac:spMkLst>
        </pc:spChg>
        <pc:spChg chg="add del">
          <ac:chgData name="Gulnaz Begum (1907551)" userId="a02594e5-a28b-45b0-96a3-1c234e262d01" providerId="ADAL" clId="{E1736711-3F93-2D4B-862B-608A85377A5F}" dt="2021-11-11T01:26:11.101" v="3533" actId="26606"/>
          <ac:spMkLst>
            <pc:docMk/>
            <pc:sldMk cId="1785466660" sldId="277"/>
            <ac:spMk id="23" creationId="{141ACBDB-38F8-4B34-8183-BD95B4E55A62}"/>
          </ac:spMkLst>
        </pc:spChg>
        <pc:spChg chg="add del">
          <ac:chgData name="Gulnaz Begum (1907551)" userId="a02594e5-a28b-45b0-96a3-1c234e262d01" providerId="ADAL" clId="{E1736711-3F93-2D4B-862B-608A85377A5F}" dt="2021-11-11T01:26:11.101" v="3533" actId="26606"/>
          <ac:spMkLst>
            <pc:docMk/>
            <pc:sldMk cId="1785466660" sldId="277"/>
            <ac:spMk id="24" creationId="{DE00DB52-3455-4E2F-867B-A6D0516E175B}"/>
          </ac:spMkLst>
        </pc:spChg>
        <pc:spChg chg="add del">
          <ac:chgData name="Gulnaz Begum (1907551)" userId="a02594e5-a28b-45b0-96a3-1c234e262d01" providerId="ADAL" clId="{E1736711-3F93-2D4B-862B-608A85377A5F}" dt="2021-11-11T01:26:11.101" v="3533" actId="26606"/>
          <ac:spMkLst>
            <pc:docMk/>
            <pc:sldMk cId="1785466660" sldId="277"/>
            <ac:spMk id="25" creationId="{406ECD2B-3343-C340-9DC9-A2F7BE51EC75}"/>
          </ac:spMkLst>
        </pc:spChg>
        <pc:spChg chg="add del">
          <ac:chgData name="Gulnaz Begum (1907551)" userId="a02594e5-a28b-45b0-96a3-1c234e262d01" providerId="ADAL" clId="{E1736711-3F93-2D4B-862B-608A85377A5F}" dt="2021-11-11T01:26:16.466" v="3535" actId="26606"/>
          <ac:spMkLst>
            <pc:docMk/>
            <pc:sldMk cId="1785466660" sldId="277"/>
            <ac:spMk id="27" creationId="{B819A166-7571-4003-A6B8-B62034C3ED30}"/>
          </ac:spMkLst>
        </pc:spChg>
        <pc:spChg chg="add del">
          <ac:chgData name="Gulnaz Begum (1907551)" userId="a02594e5-a28b-45b0-96a3-1c234e262d01" providerId="ADAL" clId="{E1736711-3F93-2D4B-862B-608A85377A5F}" dt="2021-11-11T01:26:17.942" v="3537" actId="26606"/>
          <ac:spMkLst>
            <pc:docMk/>
            <pc:sldMk cId="1785466660" sldId="277"/>
            <ac:spMk id="30" creationId="{2E442304-DDBD-4F7B-8017-36BCC863FB40}"/>
          </ac:spMkLst>
        </pc:spChg>
        <pc:spChg chg="add del">
          <ac:chgData name="Gulnaz Begum (1907551)" userId="a02594e5-a28b-45b0-96a3-1c234e262d01" providerId="ADAL" clId="{E1736711-3F93-2D4B-862B-608A85377A5F}" dt="2021-11-11T01:26:17.942" v="3537" actId="26606"/>
          <ac:spMkLst>
            <pc:docMk/>
            <pc:sldMk cId="1785466660" sldId="277"/>
            <ac:spMk id="31" creationId="{5E107275-3853-46FD-A241-DE4355A42675}"/>
          </ac:spMkLst>
        </pc:spChg>
        <pc:spChg chg="add del">
          <ac:chgData name="Gulnaz Begum (1907551)" userId="a02594e5-a28b-45b0-96a3-1c234e262d01" providerId="ADAL" clId="{E1736711-3F93-2D4B-862B-608A85377A5F}" dt="2021-11-11T01:26:58.268" v="3547" actId="26606"/>
          <ac:spMkLst>
            <pc:docMk/>
            <pc:sldMk cId="1785466660" sldId="277"/>
            <ac:spMk id="34" creationId="{907EF6B7-1338-4443-8C46-6A318D952DFD}"/>
          </ac:spMkLst>
        </pc:spChg>
        <pc:spChg chg="add del">
          <ac:chgData name="Gulnaz Begum (1907551)" userId="a02594e5-a28b-45b0-96a3-1c234e262d01" providerId="ADAL" clId="{E1736711-3F93-2D4B-862B-608A85377A5F}" dt="2021-11-11T01:26:58.268" v="3547" actId="26606"/>
          <ac:spMkLst>
            <pc:docMk/>
            <pc:sldMk cId="1785466660" sldId="277"/>
            <ac:spMk id="35" creationId="{DAAE4CDD-124C-4DCF-9584-B6033B545DD5}"/>
          </ac:spMkLst>
        </pc:spChg>
        <pc:spChg chg="add del">
          <ac:chgData name="Gulnaz Begum (1907551)" userId="a02594e5-a28b-45b0-96a3-1c234e262d01" providerId="ADAL" clId="{E1736711-3F93-2D4B-862B-608A85377A5F}" dt="2021-11-11T01:26:58.268" v="3547" actId="26606"/>
          <ac:spMkLst>
            <pc:docMk/>
            <pc:sldMk cId="1785466660" sldId="277"/>
            <ac:spMk id="36" creationId="{081E4A58-353D-44AE-B2FC-2A74E2E400F7}"/>
          </ac:spMkLst>
        </pc:spChg>
        <pc:spChg chg="add del">
          <ac:chgData name="Gulnaz Begum (1907551)" userId="a02594e5-a28b-45b0-96a3-1c234e262d01" providerId="ADAL" clId="{E1736711-3F93-2D4B-862B-608A85377A5F}" dt="2021-11-11T01:26:58.268" v="3547" actId="26606"/>
          <ac:spMkLst>
            <pc:docMk/>
            <pc:sldMk cId="1785466660" sldId="277"/>
            <ac:spMk id="37" creationId="{406ECD2B-3343-C340-9DC9-A2F7BE51EC75}"/>
          </ac:spMkLst>
        </pc:spChg>
        <pc:spChg chg="add del">
          <ac:chgData name="Gulnaz Begum (1907551)" userId="a02594e5-a28b-45b0-96a3-1c234e262d01" providerId="ADAL" clId="{E1736711-3F93-2D4B-862B-608A85377A5F}" dt="2021-11-11T01:26:54.407" v="3544" actId="26606"/>
          <ac:spMkLst>
            <pc:docMk/>
            <pc:sldMk cId="1785466660" sldId="277"/>
            <ac:spMk id="42" creationId="{46D6306C-ED4F-4AAE-B4A5-EEA6AFAD726E}"/>
          </ac:spMkLst>
        </pc:spChg>
        <pc:spChg chg="add del">
          <ac:chgData name="Gulnaz Begum (1907551)" userId="a02594e5-a28b-45b0-96a3-1c234e262d01" providerId="ADAL" clId="{E1736711-3F93-2D4B-862B-608A85377A5F}" dt="2021-11-11T01:26:33.513" v="3540" actId="26606"/>
          <ac:spMkLst>
            <pc:docMk/>
            <pc:sldMk cId="1785466660" sldId="277"/>
            <ac:spMk id="43" creationId="{A3EFF7B1-6CB7-47D1-AD37-B870CA2B2151}"/>
          </ac:spMkLst>
        </pc:spChg>
        <pc:spChg chg="add del">
          <ac:chgData name="Gulnaz Begum (1907551)" userId="a02594e5-a28b-45b0-96a3-1c234e262d01" providerId="ADAL" clId="{E1736711-3F93-2D4B-862B-608A85377A5F}" dt="2021-11-11T01:26:47.841" v="3542" actId="26606"/>
          <ac:spMkLst>
            <pc:docMk/>
            <pc:sldMk cId="1785466660" sldId="277"/>
            <ac:spMk id="44" creationId="{2B566528-1B12-4246-9431-5C2D7D081168}"/>
          </ac:spMkLst>
        </pc:spChg>
        <pc:spChg chg="add del">
          <ac:chgData name="Gulnaz Begum (1907551)" userId="a02594e5-a28b-45b0-96a3-1c234e262d01" providerId="ADAL" clId="{E1736711-3F93-2D4B-862B-608A85377A5F}" dt="2021-11-11T01:26:33.513" v="3540" actId="26606"/>
          <ac:spMkLst>
            <pc:docMk/>
            <pc:sldMk cId="1785466660" sldId="277"/>
            <ac:spMk id="45" creationId="{7FA2962B-21B6-4689-A95D-A8FF6ADE47F1}"/>
          </ac:spMkLst>
        </pc:spChg>
        <pc:spChg chg="add del">
          <ac:chgData name="Gulnaz Begum (1907551)" userId="a02594e5-a28b-45b0-96a3-1c234e262d01" providerId="ADAL" clId="{E1736711-3F93-2D4B-862B-608A85377A5F}" dt="2021-11-11T01:26:58.250" v="3546" actId="26606"/>
          <ac:spMkLst>
            <pc:docMk/>
            <pc:sldMk cId="1785466660" sldId="277"/>
            <ac:spMk id="48" creationId="{BD92035A-AA2F-4CD8-A556-1CE8BDEC75BD}"/>
          </ac:spMkLst>
        </pc:spChg>
        <pc:spChg chg="add del">
          <ac:chgData name="Gulnaz Begum (1907551)" userId="a02594e5-a28b-45b0-96a3-1c234e262d01" providerId="ADAL" clId="{E1736711-3F93-2D4B-862B-608A85377A5F}" dt="2021-11-11T01:26:47.841" v="3542" actId="26606"/>
          <ac:spMkLst>
            <pc:docMk/>
            <pc:sldMk cId="1785466660" sldId="277"/>
            <ac:spMk id="50" creationId="{D3F51FEB-38FB-4F6C-9F7B-2F2AFAB65463}"/>
          </ac:spMkLst>
        </pc:spChg>
        <pc:spChg chg="add del">
          <ac:chgData name="Gulnaz Begum (1907551)" userId="a02594e5-a28b-45b0-96a3-1c234e262d01" providerId="ADAL" clId="{E1736711-3F93-2D4B-862B-608A85377A5F}" dt="2021-11-11T01:26:47.841" v="3542" actId="26606"/>
          <ac:spMkLst>
            <pc:docMk/>
            <pc:sldMk cId="1785466660" sldId="277"/>
            <ac:spMk id="52" creationId="{1E547BA6-BAE0-43BB-A7CA-60F69CE252F0}"/>
          </ac:spMkLst>
        </pc:spChg>
        <pc:spChg chg="add del">
          <ac:chgData name="Gulnaz Begum (1907551)" userId="a02594e5-a28b-45b0-96a3-1c234e262d01" providerId="ADAL" clId="{E1736711-3F93-2D4B-862B-608A85377A5F}" dt="2021-11-11T01:26:54.407" v="3544" actId="26606"/>
          <ac:spMkLst>
            <pc:docMk/>
            <pc:sldMk cId="1785466660" sldId="277"/>
            <ac:spMk id="54" creationId="{3512E083-F550-46AF-8490-767ECFD00CB7}"/>
          </ac:spMkLst>
        </pc:spChg>
        <pc:spChg chg="add del">
          <ac:chgData name="Gulnaz Begum (1907551)" userId="a02594e5-a28b-45b0-96a3-1c234e262d01" providerId="ADAL" clId="{E1736711-3F93-2D4B-862B-608A85377A5F}" dt="2021-11-11T01:26:33.513" v="3540" actId="26606"/>
          <ac:spMkLst>
            <pc:docMk/>
            <pc:sldMk cId="1785466660" sldId="277"/>
            <ac:spMk id="61" creationId="{A00D2CE1-35C1-46E6-BD59-CEE668BD90F4}"/>
          </ac:spMkLst>
        </pc:spChg>
        <pc:spChg chg="add del">
          <ac:chgData name="Gulnaz Begum (1907551)" userId="a02594e5-a28b-45b0-96a3-1c234e262d01" providerId="ADAL" clId="{E1736711-3F93-2D4B-862B-608A85377A5F}" dt="2021-11-11T01:26:33.513" v="3540" actId="26606"/>
          <ac:spMkLst>
            <pc:docMk/>
            <pc:sldMk cId="1785466660" sldId="277"/>
            <ac:spMk id="69" creationId="{E18403B7-F2C7-4C07-8522-21C31910902C}"/>
          </ac:spMkLst>
        </pc:spChg>
        <pc:spChg chg="add del">
          <ac:chgData name="Gulnaz Begum (1907551)" userId="a02594e5-a28b-45b0-96a3-1c234e262d01" providerId="ADAL" clId="{E1736711-3F93-2D4B-862B-608A85377A5F}" dt="2021-11-11T01:26:54.407" v="3544" actId="26606"/>
          <ac:spMkLst>
            <pc:docMk/>
            <pc:sldMk cId="1785466660" sldId="277"/>
            <ac:spMk id="80" creationId="{0EC5361D-F897-4856-B945-0455A365EB24}"/>
          </ac:spMkLst>
        </pc:spChg>
        <pc:spChg chg="add del">
          <ac:chgData name="Gulnaz Begum (1907551)" userId="a02594e5-a28b-45b0-96a3-1c234e262d01" providerId="ADAL" clId="{E1736711-3F93-2D4B-862B-608A85377A5F}" dt="2021-11-11T01:26:54.407" v="3544" actId="26606"/>
          <ac:spMkLst>
            <pc:docMk/>
            <pc:sldMk cId="1785466660" sldId="277"/>
            <ac:spMk id="81" creationId="{4508C0C5-2268-42B5-B3C8-4D0899E05F8C}"/>
          </ac:spMkLst>
        </pc:spChg>
        <pc:spChg chg="add del">
          <ac:chgData name="Gulnaz Begum (1907551)" userId="a02594e5-a28b-45b0-96a3-1c234e262d01" providerId="ADAL" clId="{E1736711-3F93-2D4B-862B-608A85377A5F}" dt="2021-11-11T01:26:54.407" v="3544" actId="26606"/>
          <ac:spMkLst>
            <pc:docMk/>
            <pc:sldMk cId="1785466660" sldId="277"/>
            <ac:spMk id="82" creationId="{141ACBDB-38F8-4B34-8183-BD95B4E55A62}"/>
          </ac:spMkLst>
        </pc:spChg>
        <pc:spChg chg="add del">
          <ac:chgData name="Gulnaz Begum (1907551)" userId="a02594e5-a28b-45b0-96a3-1c234e262d01" providerId="ADAL" clId="{E1736711-3F93-2D4B-862B-608A85377A5F}" dt="2021-11-11T01:26:54.407" v="3544" actId="26606"/>
          <ac:spMkLst>
            <pc:docMk/>
            <pc:sldMk cId="1785466660" sldId="277"/>
            <ac:spMk id="83" creationId="{DE00DB52-3455-4E2F-867B-A6D0516E175B}"/>
          </ac:spMkLst>
        </pc:spChg>
        <pc:spChg chg="add del">
          <ac:chgData name="Gulnaz Begum (1907551)" userId="a02594e5-a28b-45b0-96a3-1c234e262d01" providerId="ADAL" clId="{E1736711-3F93-2D4B-862B-608A85377A5F}" dt="2021-11-11T01:26:54.407" v="3544" actId="26606"/>
          <ac:spMkLst>
            <pc:docMk/>
            <pc:sldMk cId="1785466660" sldId="277"/>
            <ac:spMk id="84" creationId="{406ECD2B-3343-C340-9DC9-A2F7BE51EC75}"/>
          </ac:spMkLst>
        </pc:spChg>
        <pc:spChg chg="add del">
          <ac:chgData name="Gulnaz Begum (1907551)" userId="a02594e5-a28b-45b0-96a3-1c234e262d01" providerId="ADAL" clId="{E1736711-3F93-2D4B-862B-608A85377A5F}" dt="2021-11-11T01:26:54.407" v="3544" actId="26606"/>
          <ac:spMkLst>
            <pc:docMk/>
            <pc:sldMk cId="1785466660" sldId="277"/>
            <ac:spMk id="85" creationId="{9E914C83-E0D8-4953-92D5-169D28CB43AE}"/>
          </ac:spMkLst>
        </pc:spChg>
        <pc:spChg chg="add del">
          <ac:chgData name="Gulnaz Begum (1907551)" userId="a02594e5-a28b-45b0-96a3-1c234e262d01" providerId="ADAL" clId="{E1736711-3F93-2D4B-862B-608A85377A5F}" dt="2021-11-11T01:26:58.250" v="3546" actId="26606"/>
          <ac:spMkLst>
            <pc:docMk/>
            <pc:sldMk cId="1785466660" sldId="277"/>
            <ac:spMk id="87" creationId="{5C8908E2-EE49-44D2-9428-A28D2312A8D5}"/>
          </ac:spMkLst>
        </pc:spChg>
        <pc:spChg chg="add del">
          <ac:chgData name="Gulnaz Begum (1907551)" userId="a02594e5-a28b-45b0-96a3-1c234e262d01" providerId="ADAL" clId="{E1736711-3F93-2D4B-862B-608A85377A5F}" dt="2021-11-11T01:26:58.250" v="3546" actId="26606"/>
          <ac:spMkLst>
            <pc:docMk/>
            <pc:sldMk cId="1785466660" sldId="277"/>
            <ac:spMk id="91" creationId="{ED888B23-07FA-482A-96DF-47E31AF1A603}"/>
          </ac:spMkLst>
        </pc:spChg>
        <pc:spChg chg="add del">
          <ac:chgData name="Gulnaz Begum (1907551)" userId="a02594e5-a28b-45b0-96a3-1c234e262d01" providerId="ADAL" clId="{E1736711-3F93-2D4B-862B-608A85377A5F}" dt="2021-11-11T01:26:58.250" v="3546" actId="26606"/>
          <ac:spMkLst>
            <pc:docMk/>
            <pc:sldMk cId="1785466660" sldId="277"/>
            <ac:spMk id="92" creationId="{406ECD2B-3343-C340-9DC9-A2F7BE51EC75}"/>
          </ac:spMkLst>
        </pc:spChg>
        <pc:spChg chg="add del">
          <ac:chgData name="Gulnaz Begum (1907551)" userId="a02594e5-a28b-45b0-96a3-1c234e262d01" providerId="ADAL" clId="{E1736711-3F93-2D4B-862B-608A85377A5F}" dt="2021-11-11T01:27:25.845" v="3553" actId="26606"/>
          <ac:spMkLst>
            <pc:docMk/>
            <pc:sldMk cId="1785466660" sldId="277"/>
            <ac:spMk id="94" creationId="{46D6306C-ED4F-4AAE-B4A5-EEA6AFAD726E}"/>
          </ac:spMkLst>
        </pc:spChg>
        <pc:spChg chg="add del">
          <ac:chgData name="Gulnaz Begum (1907551)" userId="a02594e5-a28b-45b0-96a3-1c234e262d01" providerId="ADAL" clId="{E1736711-3F93-2D4B-862B-608A85377A5F}" dt="2021-11-11T01:27:25.845" v="3553" actId="26606"/>
          <ac:spMkLst>
            <pc:docMk/>
            <pc:sldMk cId="1785466660" sldId="277"/>
            <ac:spMk id="95" creationId="{0EC5361D-F897-4856-B945-0455A365EB24}"/>
          </ac:spMkLst>
        </pc:spChg>
        <pc:spChg chg="add del">
          <ac:chgData name="Gulnaz Begum (1907551)" userId="a02594e5-a28b-45b0-96a3-1c234e262d01" providerId="ADAL" clId="{E1736711-3F93-2D4B-862B-608A85377A5F}" dt="2021-11-11T01:27:25.845" v="3553" actId="26606"/>
          <ac:spMkLst>
            <pc:docMk/>
            <pc:sldMk cId="1785466660" sldId="277"/>
            <ac:spMk id="96" creationId="{4508C0C5-2268-42B5-B3C8-4D0899E05F8C}"/>
          </ac:spMkLst>
        </pc:spChg>
        <pc:spChg chg="add del">
          <ac:chgData name="Gulnaz Begum (1907551)" userId="a02594e5-a28b-45b0-96a3-1c234e262d01" providerId="ADAL" clId="{E1736711-3F93-2D4B-862B-608A85377A5F}" dt="2021-11-11T01:27:25.845" v="3553" actId="26606"/>
          <ac:spMkLst>
            <pc:docMk/>
            <pc:sldMk cId="1785466660" sldId="277"/>
            <ac:spMk id="97" creationId="{141ACBDB-38F8-4B34-8183-BD95B4E55A62}"/>
          </ac:spMkLst>
        </pc:spChg>
        <pc:spChg chg="add del">
          <ac:chgData name="Gulnaz Begum (1907551)" userId="a02594e5-a28b-45b0-96a3-1c234e262d01" providerId="ADAL" clId="{E1736711-3F93-2D4B-862B-608A85377A5F}" dt="2021-11-11T01:27:25.845" v="3553" actId="26606"/>
          <ac:spMkLst>
            <pc:docMk/>
            <pc:sldMk cId="1785466660" sldId="277"/>
            <ac:spMk id="98" creationId="{DE00DB52-3455-4E2F-867B-A6D0516E175B}"/>
          </ac:spMkLst>
        </pc:spChg>
        <pc:spChg chg="add del">
          <ac:chgData name="Gulnaz Begum (1907551)" userId="a02594e5-a28b-45b0-96a3-1c234e262d01" providerId="ADAL" clId="{E1736711-3F93-2D4B-862B-608A85377A5F}" dt="2021-11-11T01:27:25.845" v="3553" actId="26606"/>
          <ac:spMkLst>
            <pc:docMk/>
            <pc:sldMk cId="1785466660" sldId="277"/>
            <ac:spMk id="99" creationId="{406ECD2B-3343-C340-9DC9-A2F7BE51EC75}"/>
          </ac:spMkLst>
        </pc:spChg>
        <pc:spChg chg="add del">
          <ac:chgData name="Gulnaz Begum (1907551)" userId="a02594e5-a28b-45b0-96a3-1c234e262d01" providerId="ADAL" clId="{E1736711-3F93-2D4B-862B-608A85377A5F}" dt="2021-11-11T01:27:25.845" v="3553" actId="26606"/>
          <ac:spMkLst>
            <pc:docMk/>
            <pc:sldMk cId="1785466660" sldId="277"/>
            <ac:spMk id="100" creationId="{9E914C83-E0D8-4953-92D5-169D28CB43AE}"/>
          </ac:spMkLst>
        </pc:spChg>
        <pc:spChg chg="add del">
          <ac:chgData name="Gulnaz Begum (1907551)" userId="a02594e5-a28b-45b0-96a3-1c234e262d01" providerId="ADAL" clId="{E1736711-3F93-2D4B-862B-608A85377A5F}" dt="2021-11-11T01:27:25.845" v="3553" actId="26606"/>
          <ac:spMkLst>
            <pc:docMk/>
            <pc:sldMk cId="1785466660" sldId="277"/>
            <ac:spMk id="101" creationId="{3512E083-F550-46AF-8490-767ECFD00CB7}"/>
          </ac:spMkLst>
        </pc:spChg>
        <pc:spChg chg="add del">
          <ac:chgData name="Gulnaz Begum (1907551)" userId="a02594e5-a28b-45b0-96a3-1c234e262d01" providerId="ADAL" clId="{E1736711-3F93-2D4B-862B-608A85377A5F}" dt="2021-11-11T01:27:47.400" v="3560" actId="26606"/>
          <ac:spMkLst>
            <pc:docMk/>
            <pc:sldMk cId="1785466660" sldId="277"/>
            <ac:spMk id="106" creationId="{081EA652-8C6A-4E69-BEB9-170809474553}"/>
          </ac:spMkLst>
        </pc:spChg>
        <pc:spChg chg="add del">
          <ac:chgData name="Gulnaz Begum (1907551)" userId="a02594e5-a28b-45b0-96a3-1c234e262d01" providerId="ADAL" clId="{E1736711-3F93-2D4B-862B-608A85377A5F}" dt="2021-11-11T01:27:25.831" v="3552" actId="26606"/>
          <ac:spMkLst>
            <pc:docMk/>
            <pc:sldMk cId="1785466660" sldId="277"/>
            <ac:spMk id="108" creationId="{2B566528-1B12-4246-9431-5C2D7D081168}"/>
          </ac:spMkLst>
        </pc:spChg>
        <pc:spChg chg="add del">
          <ac:chgData name="Gulnaz Begum (1907551)" userId="a02594e5-a28b-45b0-96a3-1c234e262d01" providerId="ADAL" clId="{E1736711-3F93-2D4B-862B-608A85377A5F}" dt="2021-11-11T01:27:25.831" v="3552" actId="26606"/>
          <ac:spMkLst>
            <pc:docMk/>
            <pc:sldMk cId="1785466660" sldId="277"/>
            <ac:spMk id="114" creationId="{D3F51FEB-38FB-4F6C-9F7B-2F2AFAB65463}"/>
          </ac:spMkLst>
        </pc:spChg>
        <pc:spChg chg="add del">
          <ac:chgData name="Gulnaz Begum (1907551)" userId="a02594e5-a28b-45b0-96a3-1c234e262d01" providerId="ADAL" clId="{E1736711-3F93-2D4B-862B-608A85377A5F}" dt="2021-11-11T01:27:25.831" v="3552" actId="26606"/>
          <ac:spMkLst>
            <pc:docMk/>
            <pc:sldMk cId="1785466660" sldId="277"/>
            <ac:spMk id="116" creationId="{1E547BA6-BAE0-43BB-A7CA-60F69CE252F0}"/>
          </ac:spMkLst>
        </pc:spChg>
        <pc:spChg chg="add del">
          <ac:chgData name="Gulnaz Begum (1907551)" userId="a02594e5-a28b-45b0-96a3-1c234e262d01" providerId="ADAL" clId="{E1736711-3F93-2D4B-862B-608A85377A5F}" dt="2021-11-11T01:27:47.400" v="3560" actId="26606"/>
          <ac:spMkLst>
            <pc:docMk/>
            <pc:sldMk cId="1785466660" sldId="277"/>
            <ac:spMk id="118" creationId="{5298780A-33B9-4EA2-8F67-DE68AD62841B}"/>
          </ac:spMkLst>
        </pc:spChg>
        <pc:spChg chg="add del">
          <ac:chgData name="Gulnaz Begum (1907551)" userId="a02594e5-a28b-45b0-96a3-1c234e262d01" providerId="ADAL" clId="{E1736711-3F93-2D4B-862B-608A85377A5F}" dt="2021-11-11T01:27:47.400" v="3560" actId="26606"/>
          <ac:spMkLst>
            <pc:docMk/>
            <pc:sldMk cId="1785466660" sldId="277"/>
            <ac:spMk id="119" creationId="{7F488E8B-4E1E-4402-8935-D4E6C02615C7}"/>
          </ac:spMkLst>
        </pc:spChg>
        <pc:spChg chg="add del mod">
          <ac:chgData name="Gulnaz Begum (1907551)" userId="a02594e5-a28b-45b0-96a3-1c234e262d01" providerId="ADAL" clId="{E1736711-3F93-2D4B-862B-608A85377A5F}" dt="2021-11-11T01:27:47.400" v="3560" actId="26606"/>
          <ac:spMkLst>
            <pc:docMk/>
            <pc:sldMk cId="1785466660" sldId="277"/>
            <ac:spMk id="121" creationId="{406ECD2B-3343-C340-9DC9-A2F7BE51EC75}"/>
          </ac:spMkLst>
        </pc:spChg>
        <pc:spChg chg="add del">
          <ac:chgData name="Gulnaz Begum (1907551)" userId="a02594e5-a28b-45b0-96a3-1c234e262d01" providerId="ADAL" clId="{E1736711-3F93-2D4B-862B-608A85377A5F}" dt="2021-11-11T01:27:47.362" v="3559" actId="26606"/>
          <ac:spMkLst>
            <pc:docMk/>
            <pc:sldMk cId="1785466660" sldId="277"/>
            <ac:spMk id="126" creationId="{46D6306C-ED4F-4AAE-B4A5-EEA6AFAD726E}"/>
          </ac:spMkLst>
        </pc:spChg>
        <pc:spChg chg="add del">
          <ac:chgData name="Gulnaz Begum (1907551)" userId="a02594e5-a28b-45b0-96a3-1c234e262d01" providerId="ADAL" clId="{E1736711-3F93-2D4B-862B-608A85377A5F}" dt="2021-11-11T01:33:59.274" v="3605" actId="26606"/>
          <ac:spMkLst>
            <pc:docMk/>
            <pc:sldMk cId="1785466660" sldId="277"/>
            <ac:spMk id="127" creationId="{081EA652-8C6A-4E69-BEB9-170809474553}"/>
          </ac:spMkLst>
        </pc:spChg>
        <pc:spChg chg="add del">
          <ac:chgData name="Gulnaz Begum (1907551)" userId="a02594e5-a28b-45b0-96a3-1c234e262d01" providerId="ADAL" clId="{E1736711-3F93-2D4B-862B-608A85377A5F}" dt="2021-11-11T01:27:47.362" v="3559" actId="26606"/>
          <ac:spMkLst>
            <pc:docMk/>
            <pc:sldMk cId="1785466660" sldId="277"/>
            <ac:spMk id="128" creationId="{0EC5361D-F897-4856-B945-0455A365EB24}"/>
          </ac:spMkLst>
        </pc:spChg>
        <pc:spChg chg="add del">
          <ac:chgData name="Gulnaz Begum (1907551)" userId="a02594e5-a28b-45b0-96a3-1c234e262d01" providerId="ADAL" clId="{E1736711-3F93-2D4B-862B-608A85377A5F}" dt="2021-11-11T01:33:59.274" v="3605" actId="26606"/>
          <ac:spMkLst>
            <pc:docMk/>
            <pc:sldMk cId="1785466660" sldId="277"/>
            <ac:spMk id="129" creationId="{A4026A73-1F7F-49F2-B319-8CA3B3D53269}"/>
          </ac:spMkLst>
        </pc:spChg>
        <pc:spChg chg="add del">
          <ac:chgData name="Gulnaz Begum (1907551)" userId="a02594e5-a28b-45b0-96a3-1c234e262d01" providerId="ADAL" clId="{E1736711-3F93-2D4B-862B-608A85377A5F}" dt="2021-11-11T01:27:47.362" v="3559" actId="26606"/>
          <ac:spMkLst>
            <pc:docMk/>
            <pc:sldMk cId="1785466660" sldId="277"/>
            <ac:spMk id="130" creationId="{4508C0C5-2268-42B5-B3C8-4D0899E05F8C}"/>
          </ac:spMkLst>
        </pc:spChg>
        <pc:spChg chg="add del">
          <ac:chgData name="Gulnaz Begum (1907551)" userId="a02594e5-a28b-45b0-96a3-1c234e262d01" providerId="ADAL" clId="{E1736711-3F93-2D4B-862B-608A85377A5F}" dt="2021-11-11T01:33:59.274" v="3605" actId="26606"/>
          <ac:spMkLst>
            <pc:docMk/>
            <pc:sldMk cId="1785466660" sldId="277"/>
            <ac:spMk id="131" creationId="{5298780A-33B9-4EA2-8F67-DE68AD62841B}"/>
          </ac:spMkLst>
        </pc:spChg>
        <pc:spChg chg="add del">
          <ac:chgData name="Gulnaz Begum (1907551)" userId="a02594e5-a28b-45b0-96a3-1c234e262d01" providerId="ADAL" clId="{E1736711-3F93-2D4B-862B-608A85377A5F}" dt="2021-11-11T01:27:47.362" v="3559" actId="26606"/>
          <ac:spMkLst>
            <pc:docMk/>
            <pc:sldMk cId="1785466660" sldId="277"/>
            <ac:spMk id="132" creationId="{141ACBDB-38F8-4B34-8183-BD95B4E55A62}"/>
          </ac:spMkLst>
        </pc:spChg>
        <pc:spChg chg="add del">
          <ac:chgData name="Gulnaz Begum (1907551)" userId="a02594e5-a28b-45b0-96a3-1c234e262d01" providerId="ADAL" clId="{E1736711-3F93-2D4B-862B-608A85377A5F}" dt="2021-11-11T01:33:59.274" v="3605" actId="26606"/>
          <ac:spMkLst>
            <pc:docMk/>
            <pc:sldMk cId="1785466660" sldId="277"/>
            <ac:spMk id="133" creationId="{7F488E8B-4E1E-4402-8935-D4E6C02615C7}"/>
          </ac:spMkLst>
        </pc:spChg>
        <pc:spChg chg="add del">
          <ac:chgData name="Gulnaz Begum (1907551)" userId="a02594e5-a28b-45b0-96a3-1c234e262d01" providerId="ADAL" clId="{E1736711-3F93-2D4B-862B-608A85377A5F}" dt="2021-11-11T01:27:47.362" v="3559" actId="26606"/>
          <ac:spMkLst>
            <pc:docMk/>
            <pc:sldMk cId="1785466660" sldId="277"/>
            <ac:spMk id="134" creationId="{DE00DB52-3455-4E2F-867B-A6D0516E175B}"/>
          </ac:spMkLst>
        </pc:spChg>
        <pc:spChg chg="add del">
          <ac:chgData name="Gulnaz Begum (1907551)" userId="a02594e5-a28b-45b0-96a3-1c234e262d01" providerId="ADAL" clId="{E1736711-3F93-2D4B-862B-608A85377A5F}" dt="2021-11-11T01:27:47.362" v="3559" actId="26606"/>
          <ac:spMkLst>
            <pc:docMk/>
            <pc:sldMk cId="1785466660" sldId="277"/>
            <ac:spMk id="136" creationId="{9E914C83-E0D8-4953-92D5-169D28CB43AE}"/>
          </ac:spMkLst>
        </pc:spChg>
        <pc:spChg chg="add del">
          <ac:chgData name="Gulnaz Begum (1907551)" userId="a02594e5-a28b-45b0-96a3-1c234e262d01" providerId="ADAL" clId="{E1736711-3F93-2D4B-862B-608A85377A5F}" dt="2021-11-11T01:27:47.362" v="3559" actId="26606"/>
          <ac:spMkLst>
            <pc:docMk/>
            <pc:sldMk cId="1785466660" sldId="277"/>
            <ac:spMk id="138" creationId="{3512E083-F550-46AF-8490-767ECFD00CB7}"/>
          </ac:spMkLst>
        </pc:spChg>
        <pc:spChg chg="add">
          <ac:chgData name="Gulnaz Begum (1907551)" userId="a02594e5-a28b-45b0-96a3-1c234e262d01" providerId="ADAL" clId="{E1736711-3F93-2D4B-862B-608A85377A5F}" dt="2021-11-11T01:33:59.274" v="3605" actId="26606"/>
          <ac:spMkLst>
            <pc:docMk/>
            <pc:sldMk cId="1785466660" sldId="277"/>
            <ac:spMk id="140" creationId="{2B566528-1B12-4246-9431-5C2D7D081168}"/>
          </ac:spMkLst>
        </pc:spChg>
        <pc:spChg chg="add">
          <ac:chgData name="Gulnaz Begum (1907551)" userId="a02594e5-a28b-45b0-96a3-1c234e262d01" providerId="ADAL" clId="{E1736711-3F93-2D4B-862B-608A85377A5F}" dt="2021-11-11T01:33:59.274" v="3605" actId="26606"/>
          <ac:spMkLst>
            <pc:docMk/>
            <pc:sldMk cId="1785466660" sldId="277"/>
            <ac:spMk id="142" creationId="{D3F51FEB-38FB-4F6C-9F7B-2F2AFAB65463}"/>
          </ac:spMkLst>
        </pc:spChg>
        <pc:spChg chg="add">
          <ac:chgData name="Gulnaz Begum (1907551)" userId="a02594e5-a28b-45b0-96a3-1c234e262d01" providerId="ADAL" clId="{E1736711-3F93-2D4B-862B-608A85377A5F}" dt="2021-11-11T01:33:59.274" v="3605" actId="26606"/>
          <ac:spMkLst>
            <pc:docMk/>
            <pc:sldMk cId="1785466660" sldId="277"/>
            <ac:spMk id="144" creationId="{1E547BA6-BAE0-43BB-A7CA-60F69CE252F0}"/>
          </ac:spMkLst>
        </pc:spChg>
        <pc:grpChg chg="add del">
          <ac:chgData name="Gulnaz Begum (1907551)" userId="a02594e5-a28b-45b0-96a3-1c234e262d01" providerId="ADAL" clId="{E1736711-3F93-2D4B-862B-608A85377A5F}" dt="2021-11-11T01:26:47.841" v="3542" actId="26606"/>
          <ac:grpSpMkLst>
            <pc:docMk/>
            <pc:sldMk cId="1785466660" sldId="277"/>
            <ac:grpSpMk id="46" creationId="{07EAA094-9CF6-4695-958A-33D9BCAA9474}"/>
          </ac:grpSpMkLst>
        </pc:grpChg>
        <pc:grpChg chg="add del">
          <ac:chgData name="Gulnaz Begum (1907551)" userId="a02594e5-a28b-45b0-96a3-1c234e262d01" providerId="ADAL" clId="{E1736711-3F93-2D4B-862B-608A85377A5F}" dt="2021-11-11T01:26:33.513" v="3540" actId="26606"/>
          <ac:grpSpMkLst>
            <pc:docMk/>
            <pc:sldMk cId="1785466660" sldId="277"/>
            <ac:grpSpMk id="47" creationId="{A745280D-ED36-41FE-8EB1-CE597C99CFE8}"/>
          </ac:grpSpMkLst>
        </pc:grpChg>
        <pc:grpChg chg="add del">
          <ac:chgData name="Gulnaz Begum (1907551)" userId="a02594e5-a28b-45b0-96a3-1c234e262d01" providerId="ADAL" clId="{E1736711-3F93-2D4B-862B-608A85377A5F}" dt="2021-11-11T01:26:33.513" v="3540" actId="26606"/>
          <ac:grpSpMkLst>
            <pc:docMk/>
            <pc:sldMk cId="1785466660" sldId="277"/>
            <ac:grpSpMk id="53" creationId="{80E95A5C-1E97-41C3-9DEC-245FF6DEBF1F}"/>
          </ac:grpSpMkLst>
        </pc:grpChg>
        <pc:grpChg chg="add del">
          <ac:chgData name="Gulnaz Begum (1907551)" userId="a02594e5-a28b-45b0-96a3-1c234e262d01" providerId="ADAL" clId="{E1736711-3F93-2D4B-862B-608A85377A5F}" dt="2021-11-11T01:26:33.513" v="3540" actId="26606"/>
          <ac:grpSpMkLst>
            <pc:docMk/>
            <pc:sldMk cId="1785466660" sldId="277"/>
            <ac:grpSpMk id="63" creationId="{A58DCE86-9AE1-46D1-96D6-04B8B3EDF6FA}"/>
          </ac:grpSpMkLst>
        </pc:grpChg>
        <pc:grpChg chg="add del">
          <ac:chgData name="Gulnaz Begum (1907551)" userId="a02594e5-a28b-45b0-96a3-1c234e262d01" providerId="ADAL" clId="{E1736711-3F93-2D4B-862B-608A85377A5F}" dt="2021-11-11T01:26:33.513" v="3540" actId="26606"/>
          <ac:grpSpMkLst>
            <pc:docMk/>
            <pc:sldMk cId="1785466660" sldId="277"/>
            <ac:grpSpMk id="71" creationId="{23B58CC6-A99E-43AF-A467-256F19287FB8}"/>
          </ac:grpSpMkLst>
        </pc:grpChg>
        <pc:grpChg chg="add del">
          <ac:chgData name="Gulnaz Begum (1907551)" userId="a02594e5-a28b-45b0-96a3-1c234e262d01" providerId="ADAL" clId="{E1736711-3F93-2D4B-862B-608A85377A5F}" dt="2021-11-11T01:26:58.250" v="3546" actId="26606"/>
          <ac:grpSpMkLst>
            <pc:docMk/>
            <pc:sldMk cId="1785466660" sldId="277"/>
            <ac:grpSpMk id="88" creationId="{5D1A9D8B-3117-4D9D-BDA4-DD81895098B0}"/>
          </ac:grpSpMkLst>
        </pc:grpChg>
        <pc:grpChg chg="add del">
          <ac:chgData name="Gulnaz Begum (1907551)" userId="a02594e5-a28b-45b0-96a3-1c234e262d01" providerId="ADAL" clId="{E1736711-3F93-2D4B-862B-608A85377A5F}" dt="2021-11-11T01:27:25.831" v="3552" actId="26606"/>
          <ac:grpSpMkLst>
            <pc:docMk/>
            <pc:sldMk cId="1785466660" sldId="277"/>
            <ac:grpSpMk id="110" creationId="{07EAA094-9CF6-4695-958A-33D9BCAA9474}"/>
          </ac:grpSpMkLst>
        </pc:grpChg>
        <pc:grpChg chg="add">
          <ac:chgData name="Gulnaz Begum (1907551)" userId="a02594e5-a28b-45b0-96a3-1c234e262d01" providerId="ADAL" clId="{E1736711-3F93-2D4B-862B-608A85377A5F}" dt="2021-11-11T01:33:59.274" v="3605" actId="26606"/>
          <ac:grpSpMkLst>
            <pc:docMk/>
            <pc:sldMk cId="1785466660" sldId="277"/>
            <ac:grpSpMk id="146" creationId="{07EAA094-9CF6-4695-958A-33D9BCAA9474}"/>
          </ac:grpSpMkLst>
        </pc:grpChg>
        <pc:graphicFrameChg chg="add del">
          <ac:chgData name="Gulnaz Begum (1907551)" userId="a02594e5-a28b-45b0-96a3-1c234e262d01" providerId="ADAL" clId="{E1736711-3F93-2D4B-862B-608A85377A5F}" dt="2021-11-11T01:25:33.625" v="3527" actId="26606"/>
          <ac:graphicFrameMkLst>
            <pc:docMk/>
            <pc:sldMk cId="1785466660" sldId="277"/>
            <ac:graphicFrameMk id="5" creationId="{9268F009-39F8-4ACA-982D-555AF16E9C5A}"/>
          </ac:graphicFrameMkLst>
        </pc:graphicFrameChg>
        <pc:graphicFrameChg chg="add del">
          <ac:chgData name="Gulnaz Begum (1907551)" userId="a02594e5-a28b-45b0-96a3-1c234e262d01" providerId="ADAL" clId="{E1736711-3F93-2D4B-862B-608A85377A5F}" dt="2021-11-11T01:25:58.115" v="3529" actId="26606"/>
          <ac:graphicFrameMkLst>
            <pc:docMk/>
            <pc:sldMk cId="1785466660" sldId="277"/>
            <ac:graphicFrameMk id="13" creationId="{CBC70029-4C8C-47EA-A75F-5A2087A72174}"/>
          </ac:graphicFrameMkLst>
        </pc:graphicFrameChg>
        <pc:graphicFrameChg chg="add del">
          <ac:chgData name="Gulnaz Begum (1907551)" userId="a02594e5-a28b-45b0-96a3-1c234e262d01" providerId="ADAL" clId="{E1736711-3F93-2D4B-862B-608A85377A5F}" dt="2021-11-11T01:26:16.466" v="3535" actId="26606"/>
          <ac:graphicFrameMkLst>
            <pc:docMk/>
            <pc:sldMk cId="1785466660" sldId="277"/>
            <ac:graphicFrameMk id="28" creationId="{9268F009-39F8-4ACA-982D-555AF16E9C5A}"/>
          </ac:graphicFrameMkLst>
        </pc:graphicFrameChg>
        <pc:graphicFrameChg chg="add del">
          <ac:chgData name="Gulnaz Begum (1907551)" userId="a02594e5-a28b-45b0-96a3-1c234e262d01" providerId="ADAL" clId="{E1736711-3F93-2D4B-862B-608A85377A5F}" dt="2021-11-11T01:26:17.942" v="3537" actId="26606"/>
          <ac:graphicFrameMkLst>
            <pc:docMk/>
            <pc:sldMk cId="1785466660" sldId="277"/>
            <ac:graphicFrameMk id="32" creationId="{CBC70029-4C8C-47EA-A75F-5A2087A72174}"/>
          </ac:graphicFrameMkLst>
        </pc:graphicFrameChg>
        <pc:graphicFrameChg chg="add del">
          <ac:chgData name="Gulnaz Begum (1907551)" userId="a02594e5-a28b-45b0-96a3-1c234e262d01" providerId="ADAL" clId="{E1736711-3F93-2D4B-862B-608A85377A5F}" dt="2021-11-11T01:26:33.513" v="3540" actId="26606"/>
          <ac:graphicFrameMkLst>
            <pc:docMk/>
            <pc:sldMk cId="1785466660" sldId="277"/>
            <ac:graphicFrameMk id="39" creationId="{8FB1E9ED-A1E8-4A03-AD65-B9AD013B023F}"/>
          </ac:graphicFrameMkLst>
        </pc:graphicFrameChg>
        <pc:graphicFrameChg chg="add del">
          <ac:chgData name="Gulnaz Begum (1907551)" userId="a02594e5-a28b-45b0-96a3-1c234e262d01" providerId="ADAL" clId="{E1736711-3F93-2D4B-862B-608A85377A5F}" dt="2021-11-11T01:26:47.841" v="3542" actId="26606"/>
          <ac:graphicFrameMkLst>
            <pc:docMk/>
            <pc:sldMk cId="1785466660" sldId="277"/>
            <ac:graphicFrameMk id="78" creationId="{E6AD66B9-BEA1-4C76-9314-607215FDACC7}"/>
          </ac:graphicFrameMkLst>
        </pc:graphicFrameChg>
        <pc:graphicFrameChg chg="add del">
          <ac:chgData name="Gulnaz Begum (1907551)" userId="a02594e5-a28b-45b0-96a3-1c234e262d01" providerId="ADAL" clId="{E1736711-3F93-2D4B-862B-608A85377A5F}" dt="2021-11-11T01:27:25.831" v="3552" actId="26606"/>
          <ac:graphicFrameMkLst>
            <pc:docMk/>
            <pc:sldMk cId="1785466660" sldId="277"/>
            <ac:graphicFrameMk id="103" creationId="{526E8DC1-0D10-4465-9904-E91918E87A2E}"/>
          </ac:graphicFrameMkLst>
        </pc:graphicFrameChg>
        <pc:graphicFrameChg chg="add mod modGraphic">
          <ac:chgData name="Gulnaz Begum (1907551)" userId="a02594e5-a28b-45b0-96a3-1c234e262d01" providerId="ADAL" clId="{E1736711-3F93-2D4B-862B-608A85377A5F}" dt="2021-11-11T20:44:03.363" v="6875"/>
          <ac:graphicFrameMkLst>
            <pc:docMk/>
            <pc:sldMk cId="1785466660" sldId="277"/>
            <ac:graphicFrameMk id="123" creationId="{01149E0E-3061-405E-B27B-A650B8F20A79}"/>
          </ac:graphicFrameMkLst>
        </pc:graphicFrameChg>
        <pc:picChg chg="add del">
          <ac:chgData name="Gulnaz Begum (1907551)" userId="a02594e5-a28b-45b0-96a3-1c234e262d01" providerId="ADAL" clId="{E1736711-3F93-2D4B-862B-608A85377A5F}" dt="2021-11-11T01:26:47.841" v="3542" actId="26606"/>
          <ac:picMkLst>
            <pc:docMk/>
            <pc:sldMk cId="1785466660" sldId="277"/>
            <ac:picMk id="40" creationId="{38412E21-AA8B-4976-9C07-035D83164E10}"/>
          </ac:picMkLst>
        </pc:picChg>
        <pc:picChg chg="add del">
          <ac:chgData name="Gulnaz Begum (1907551)" userId="a02594e5-a28b-45b0-96a3-1c234e262d01" providerId="ADAL" clId="{E1736711-3F93-2D4B-862B-608A85377A5F}" dt="2021-11-11T01:27:25.831" v="3552" actId="26606"/>
          <ac:picMkLst>
            <pc:docMk/>
            <pc:sldMk cId="1785466660" sldId="277"/>
            <ac:picMk id="104" creationId="{33E9E019-0B61-4AB3-8C8B-1E43EC52B404}"/>
          </ac:picMkLst>
        </pc:picChg>
        <pc:cxnChg chg="add del">
          <ac:chgData name="Gulnaz Begum (1907551)" userId="a02594e5-a28b-45b0-96a3-1c234e262d01" providerId="ADAL" clId="{E1736711-3F93-2D4B-862B-608A85377A5F}" dt="2021-11-11T01:27:47.400" v="3560" actId="26606"/>
          <ac:cxnSpMkLst>
            <pc:docMk/>
            <pc:sldMk cId="1785466660" sldId="277"/>
            <ac:cxnSpMk id="120" creationId="{23AAC9B5-8015-485C-ACF9-A750390E9A56}"/>
          </ac:cxnSpMkLst>
        </pc:cxnChg>
        <pc:cxnChg chg="add del">
          <ac:chgData name="Gulnaz Begum (1907551)" userId="a02594e5-a28b-45b0-96a3-1c234e262d01" providerId="ADAL" clId="{E1736711-3F93-2D4B-862B-608A85377A5F}" dt="2021-11-11T01:33:59.274" v="3605" actId="26606"/>
          <ac:cxnSpMkLst>
            <pc:docMk/>
            <pc:sldMk cId="1785466660" sldId="277"/>
            <ac:cxnSpMk id="135" creationId="{23AAC9B5-8015-485C-ACF9-A750390E9A56}"/>
          </ac:cxnSpMkLst>
        </pc:cxnChg>
      </pc:sldChg>
      <pc:sldChg chg="delSp modSp new mod">
        <pc:chgData name="Gulnaz Begum (1907551)" userId="a02594e5-a28b-45b0-96a3-1c234e262d01" providerId="ADAL" clId="{E1736711-3F93-2D4B-862B-608A85377A5F}" dt="2021-11-11T19:50:51.282" v="6805" actId="255"/>
        <pc:sldMkLst>
          <pc:docMk/>
          <pc:sldMk cId="2270722139" sldId="278"/>
        </pc:sldMkLst>
        <pc:spChg chg="del mod">
          <ac:chgData name="Gulnaz Begum (1907551)" userId="a02594e5-a28b-45b0-96a3-1c234e262d01" providerId="ADAL" clId="{E1736711-3F93-2D4B-862B-608A85377A5F}" dt="2021-11-11T18:46:37.100" v="6066" actId="478"/>
          <ac:spMkLst>
            <pc:docMk/>
            <pc:sldMk cId="2270722139" sldId="278"/>
            <ac:spMk id="2" creationId="{A418A3EE-FD7E-1E49-83CE-C341AD20C222}"/>
          </ac:spMkLst>
        </pc:spChg>
        <pc:spChg chg="mod">
          <ac:chgData name="Gulnaz Begum (1907551)" userId="a02594e5-a28b-45b0-96a3-1c234e262d01" providerId="ADAL" clId="{E1736711-3F93-2D4B-862B-608A85377A5F}" dt="2021-11-11T19:50:51.282" v="6805" actId="255"/>
          <ac:spMkLst>
            <pc:docMk/>
            <pc:sldMk cId="2270722139" sldId="278"/>
            <ac:spMk id="3" creationId="{80F45F5B-0824-9E41-8DC7-7149BA33373F}"/>
          </ac:spMkLst>
        </pc:spChg>
      </pc:sldChg>
      <pc:sldChg chg="addSp delSp modSp new mod setBg">
        <pc:chgData name="Gulnaz Begum (1907551)" userId="a02594e5-a28b-45b0-96a3-1c234e262d01" providerId="ADAL" clId="{E1736711-3F93-2D4B-862B-608A85377A5F}" dt="2021-11-11T19:47:15.639" v="6798" actId="20577"/>
        <pc:sldMkLst>
          <pc:docMk/>
          <pc:sldMk cId="3486956531" sldId="279"/>
        </pc:sldMkLst>
        <pc:spChg chg="mod">
          <ac:chgData name="Gulnaz Begum (1907551)" userId="a02594e5-a28b-45b0-96a3-1c234e262d01" providerId="ADAL" clId="{E1736711-3F93-2D4B-862B-608A85377A5F}" dt="2021-11-11T19:47:15.639" v="6798" actId="20577"/>
          <ac:spMkLst>
            <pc:docMk/>
            <pc:sldMk cId="3486956531" sldId="279"/>
            <ac:spMk id="2" creationId="{A1A158FF-C3F6-224C-A9F4-65439BB4C4AF}"/>
          </ac:spMkLst>
        </pc:spChg>
        <pc:spChg chg="mod">
          <ac:chgData name="Gulnaz Begum (1907551)" userId="a02594e5-a28b-45b0-96a3-1c234e262d01" providerId="ADAL" clId="{E1736711-3F93-2D4B-862B-608A85377A5F}" dt="2021-11-11T19:35:07.433" v="6748" actId="20577"/>
          <ac:spMkLst>
            <pc:docMk/>
            <pc:sldMk cId="3486956531" sldId="279"/>
            <ac:spMk id="3" creationId="{E514C9F1-2896-5144-AD71-CC071FA59C8C}"/>
          </ac:spMkLst>
        </pc:spChg>
        <pc:spChg chg="add del">
          <ac:chgData name="Gulnaz Begum (1907551)" userId="a02594e5-a28b-45b0-96a3-1c234e262d01" providerId="ADAL" clId="{E1736711-3F93-2D4B-862B-608A85377A5F}" dt="2021-11-11T10:35:54.234" v="4965" actId="26606"/>
          <ac:spMkLst>
            <pc:docMk/>
            <pc:sldMk cId="3486956531" sldId="279"/>
            <ac:spMk id="8" creationId="{2B566528-1B12-4246-9431-5C2D7D081168}"/>
          </ac:spMkLst>
        </pc:spChg>
        <pc:spChg chg="add del">
          <ac:chgData name="Gulnaz Begum (1907551)" userId="a02594e5-a28b-45b0-96a3-1c234e262d01" providerId="ADAL" clId="{E1736711-3F93-2D4B-862B-608A85377A5F}" dt="2021-11-11T10:35:54.234" v="4965" actId="26606"/>
          <ac:spMkLst>
            <pc:docMk/>
            <pc:sldMk cId="3486956531" sldId="279"/>
            <ac:spMk id="10" creationId="{2E80C965-DB6D-4F81-9E9E-B027384D0BD6}"/>
          </ac:spMkLst>
        </pc:spChg>
        <pc:spChg chg="add del">
          <ac:chgData name="Gulnaz Begum (1907551)" userId="a02594e5-a28b-45b0-96a3-1c234e262d01" providerId="ADAL" clId="{E1736711-3F93-2D4B-862B-608A85377A5F}" dt="2021-11-11T10:35:54.234" v="4965" actId="26606"/>
          <ac:spMkLst>
            <pc:docMk/>
            <pc:sldMk cId="3486956531" sldId="279"/>
            <ac:spMk id="12" creationId="{A580F890-B085-4E95-96AA-55AEBEC5CE6E}"/>
          </ac:spMkLst>
        </pc:spChg>
        <pc:spChg chg="add del">
          <ac:chgData name="Gulnaz Begum (1907551)" userId="a02594e5-a28b-45b0-96a3-1c234e262d01" providerId="ADAL" clId="{E1736711-3F93-2D4B-862B-608A85377A5F}" dt="2021-11-11T10:35:54.234" v="4965" actId="26606"/>
          <ac:spMkLst>
            <pc:docMk/>
            <pc:sldMk cId="3486956531" sldId="279"/>
            <ac:spMk id="14" creationId="{D3F51FEB-38FB-4F6C-9F7B-2F2AFAB65463}"/>
          </ac:spMkLst>
        </pc:spChg>
        <pc:spChg chg="add del">
          <ac:chgData name="Gulnaz Begum (1907551)" userId="a02594e5-a28b-45b0-96a3-1c234e262d01" providerId="ADAL" clId="{E1736711-3F93-2D4B-862B-608A85377A5F}" dt="2021-11-11T10:35:54.234" v="4965" actId="26606"/>
          <ac:spMkLst>
            <pc:docMk/>
            <pc:sldMk cId="3486956531" sldId="279"/>
            <ac:spMk id="16" creationId="{1E547BA6-BAE0-43BB-A7CA-60F69CE252F0}"/>
          </ac:spMkLst>
        </pc:spChg>
        <pc:spChg chg="add">
          <ac:chgData name="Gulnaz Begum (1907551)" userId="a02594e5-a28b-45b0-96a3-1c234e262d01" providerId="ADAL" clId="{E1736711-3F93-2D4B-862B-608A85377A5F}" dt="2021-11-11T10:35:54.234" v="4965" actId="26606"/>
          <ac:spMkLst>
            <pc:docMk/>
            <pc:sldMk cId="3486956531" sldId="279"/>
            <ac:spMk id="21" creationId="{46D6306C-ED4F-4AAE-B4A5-EEA6AFAD726E}"/>
          </ac:spMkLst>
        </pc:spChg>
        <pc:spChg chg="add">
          <ac:chgData name="Gulnaz Begum (1907551)" userId="a02594e5-a28b-45b0-96a3-1c234e262d01" providerId="ADAL" clId="{E1736711-3F93-2D4B-862B-608A85377A5F}" dt="2021-11-11T10:35:54.234" v="4965" actId="26606"/>
          <ac:spMkLst>
            <pc:docMk/>
            <pc:sldMk cId="3486956531" sldId="279"/>
            <ac:spMk id="23" creationId="{0EC5361D-F897-4856-B945-0455A365EB24}"/>
          </ac:spMkLst>
        </pc:spChg>
        <pc:spChg chg="add">
          <ac:chgData name="Gulnaz Begum (1907551)" userId="a02594e5-a28b-45b0-96a3-1c234e262d01" providerId="ADAL" clId="{E1736711-3F93-2D4B-862B-608A85377A5F}" dt="2021-11-11T10:35:54.234" v="4965" actId="26606"/>
          <ac:spMkLst>
            <pc:docMk/>
            <pc:sldMk cId="3486956531" sldId="279"/>
            <ac:spMk id="25" creationId="{4508C0C5-2268-42B5-B3C8-4D0899E05F8C}"/>
          </ac:spMkLst>
        </pc:spChg>
        <pc:spChg chg="add">
          <ac:chgData name="Gulnaz Begum (1907551)" userId="a02594e5-a28b-45b0-96a3-1c234e262d01" providerId="ADAL" clId="{E1736711-3F93-2D4B-862B-608A85377A5F}" dt="2021-11-11T10:35:54.234" v="4965" actId="26606"/>
          <ac:spMkLst>
            <pc:docMk/>
            <pc:sldMk cId="3486956531" sldId="279"/>
            <ac:spMk id="27" creationId="{141ACBDB-38F8-4B34-8183-BD95B4E55A62}"/>
          </ac:spMkLst>
        </pc:spChg>
        <pc:spChg chg="add">
          <ac:chgData name="Gulnaz Begum (1907551)" userId="a02594e5-a28b-45b0-96a3-1c234e262d01" providerId="ADAL" clId="{E1736711-3F93-2D4B-862B-608A85377A5F}" dt="2021-11-11T10:35:54.234" v="4965" actId="26606"/>
          <ac:spMkLst>
            <pc:docMk/>
            <pc:sldMk cId="3486956531" sldId="279"/>
            <ac:spMk id="29" creationId="{DE00DB52-3455-4E2F-867B-A6D0516E175B}"/>
          </ac:spMkLst>
        </pc:spChg>
        <pc:spChg chg="add">
          <ac:chgData name="Gulnaz Begum (1907551)" userId="a02594e5-a28b-45b0-96a3-1c234e262d01" providerId="ADAL" clId="{E1736711-3F93-2D4B-862B-608A85377A5F}" dt="2021-11-11T10:35:54.234" v="4965" actId="26606"/>
          <ac:spMkLst>
            <pc:docMk/>
            <pc:sldMk cId="3486956531" sldId="279"/>
            <ac:spMk id="31" creationId="{9E914C83-E0D8-4953-92D5-169D28CB43AE}"/>
          </ac:spMkLst>
        </pc:spChg>
        <pc:spChg chg="add">
          <ac:chgData name="Gulnaz Begum (1907551)" userId="a02594e5-a28b-45b0-96a3-1c234e262d01" providerId="ADAL" clId="{E1736711-3F93-2D4B-862B-608A85377A5F}" dt="2021-11-11T10:35:54.234" v="4965" actId="26606"/>
          <ac:spMkLst>
            <pc:docMk/>
            <pc:sldMk cId="3486956531" sldId="279"/>
            <ac:spMk id="33" creationId="{3512E083-F550-46AF-8490-767ECFD00CB7}"/>
          </ac:spMkLst>
        </pc:spChg>
        <pc:picChg chg="add del mod">
          <ac:chgData name="Gulnaz Begum (1907551)" userId="a02594e5-a28b-45b0-96a3-1c234e262d01" providerId="ADAL" clId="{E1736711-3F93-2D4B-862B-608A85377A5F}" dt="2021-11-11T11:54:47.631" v="5434" actId="478"/>
          <ac:picMkLst>
            <pc:docMk/>
            <pc:sldMk cId="3486956531" sldId="279"/>
            <ac:picMk id="17" creationId="{6CEC1A69-7F9C-DC40-957F-CAD312E1D79A}"/>
          </ac:picMkLst>
        </pc:picChg>
      </pc:sldChg>
      <pc:sldChg chg="addSp delSp modSp new del mod setBg">
        <pc:chgData name="Gulnaz Begum (1907551)" userId="a02594e5-a28b-45b0-96a3-1c234e262d01" providerId="ADAL" clId="{E1736711-3F93-2D4B-862B-608A85377A5F}" dt="2021-11-11T17:33:59.689" v="5525" actId="2696"/>
        <pc:sldMkLst>
          <pc:docMk/>
          <pc:sldMk cId="1932382916" sldId="280"/>
        </pc:sldMkLst>
        <pc:spChg chg="mod">
          <ac:chgData name="Gulnaz Begum (1907551)" userId="a02594e5-a28b-45b0-96a3-1c234e262d01" providerId="ADAL" clId="{E1736711-3F93-2D4B-862B-608A85377A5F}" dt="2021-11-11T17:26:11.066" v="5489" actId="122"/>
          <ac:spMkLst>
            <pc:docMk/>
            <pc:sldMk cId="1932382916" sldId="280"/>
            <ac:spMk id="2" creationId="{787BEA19-43C3-5147-8E43-D6974DBB6F74}"/>
          </ac:spMkLst>
        </pc:spChg>
        <pc:spChg chg="del">
          <ac:chgData name="Gulnaz Begum (1907551)" userId="a02594e5-a28b-45b0-96a3-1c234e262d01" providerId="ADAL" clId="{E1736711-3F93-2D4B-862B-608A85377A5F}" dt="2021-11-11T17:24:22.072" v="5465"/>
          <ac:spMkLst>
            <pc:docMk/>
            <pc:sldMk cId="1932382916" sldId="280"/>
            <ac:spMk id="3" creationId="{FBA7BEBA-121B-D14C-8C4F-6CC109849EC6}"/>
          </ac:spMkLst>
        </pc:spChg>
        <pc:spChg chg="add mod">
          <ac:chgData name="Gulnaz Begum (1907551)" userId="a02594e5-a28b-45b0-96a3-1c234e262d01" providerId="ADAL" clId="{E1736711-3F93-2D4B-862B-608A85377A5F}" dt="2021-11-11T17:26:25.542" v="5492" actId="14100"/>
          <ac:spMkLst>
            <pc:docMk/>
            <pc:sldMk cId="1932382916" sldId="280"/>
            <ac:spMk id="5" creationId="{0D7A1694-E131-4B40-9222-04EA8B5DC9BA}"/>
          </ac:spMkLst>
        </pc:spChg>
        <pc:spChg chg="add mod">
          <ac:chgData name="Gulnaz Begum (1907551)" userId="a02594e5-a28b-45b0-96a3-1c234e262d01" providerId="ADAL" clId="{E1736711-3F93-2D4B-862B-608A85377A5F}" dt="2021-11-11T17:26:43.720" v="5495" actId="1076"/>
          <ac:spMkLst>
            <pc:docMk/>
            <pc:sldMk cId="1932382916" sldId="280"/>
            <ac:spMk id="6" creationId="{DC356F85-97BE-EE40-9595-418F74D3ACAB}"/>
          </ac:spMkLst>
        </pc:spChg>
        <pc:spChg chg="add del">
          <ac:chgData name="Gulnaz Begum (1907551)" userId="a02594e5-a28b-45b0-96a3-1c234e262d01" providerId="ADAL" clId="{E1736711-3F93-2D4B-862B-608A85377A5F}" dt="2021-11-11T17:25:58.156" v="5487" actId="26606"/>
          <ac:spMkLst>
            <pc:docMk/>
            <pc:sldMk cId="1932382916" sldId="280"/>
            <ac:spMk id="10" creationId="{76E651BF-B24D-4127-88B5-3AC618B9BDB6}"/>
          </ac:spMkLst>
        </pc:spChg>
        <pc:spChg chg="add del">
          <ac:chgData name="Gulnaz Begum (1907551)" userId="a02594e5-a28b-45b0-96a3-1c234e262d01" providerId="ADAL" clId="{E1736711-3F93-2D4B-862B-608A85377A5F}" dt="2021-11-11T17:25:58.156" v="5487" actId="26606"/>
          <ac:spMkLst>
            <pc:docMk/>
            <pc:sldMk cId="1932382916" sldId="280"/>
            <ac:spMk id="12" creationId="{6B2C9BB9-7DF9-4D08-B7E0-4CB6680DF943}"/>
          </ac:spMkLst>
        </pc:spChg>
        <pc:spChg chg="add del">
          <ac:chgData name="Gulnaz Begum (1907551)" userId="a02594e5-a28b-45b0-96a3-1c234e262d01" providerId="ADAL" clId="{E1736711-3F93-2D4B-862B-608A85377A5F}" dt="2021-11-11T17:25:58.156" v="5487" actId="26606"/>
          <ac:spMkLst>
            <pc:docMk/>
            <pc:sldMk cId="1932382916" sldId="280"/>
            <ac:spMk id="14" creationId="{53F72633-640B-48E7-9797-C725489AF650}"/>
          </ac:spMkLst>
        </pc:spChg>
        <pc:spChg chg="add">
          <ac:chgData name="Gulnaz Begum (1907551)" userId="a02594e5-a28b-45b0-96a3-1c234e262d01" providerId="ADAL" clId="{E1736711-3F93-2D4B-862B-608A85377A5F}" dt="2021-11-11T17:25:58.176" v="5488" actId="26606"/>
          <ac:spMkLst>
            <pc:docMk/>
            <pc:sldMk cId="1932382916" sldId="280"/>
            <ac:spMk id="16" creationId="{081EA652-8C6A-4E69-BEB9-170809474553}"/>
          </ac:spMkLst>
        </pc:spChg>
        <pc:spChg chg="add">
          <ac:chgData name="Gulnaz Begum (1907551)" userId="a02594e5-a28b-45b0-96a3-1c234e262d01" providerId="ADAL" clId="{E1736711-3F93-2D4B-862B-608A85377A5F}" dt="2021-11-11T17:25:58.176" v="5488" actId="26606"/>
          <ac:spMkLst>
            <pc:docMk/>
            <pc:sldMk cId="1932382916" sldId="280"/>
            <ac:spMk id="17" creationId="{5298780A-33B9-4EA2-8F67-DE68AD62841B}"/>
          </ac:spMkLst>
        </pc:spChg>
        <pc:spChg chg="add">
          <ac:chgData name="Gulnaz Begum (1907551)" userId="a02594e5-a28b-45b0-96a3-1c234e262d01" providerId="ADAL" clId="{E1736711-3F93-2D4B-862B-608A85377A5F}" dt="2021-11-11T17:25:58.176" v="5488" actId="26606"/>
          <ac:spMkLst>
            <pc:docMk/>
            <pc:sldMk cId="1932382916" sldId="280"/>
            <ac:spMk id="18" creationId="{7F488E8B-4E1E-4402-8935-D4E6C02615C7}"/>
          </ac:spMkLst>
        </pc:spChg>
        <pc:picChg chg="add mod">
          <ac:chgData name="Gulnaz Begum (1907551)" userId="a02594e5-a28b-45b0-96a3-1c234e262d01" providerId="ADAL" clId="{E1736711-3F93-2D4B-862B-608A85377A5F}" dt="2021-11-11T17:25:58.176" v="5488" actId="26606"/>
          <ac:picMkLst>
            <pc:docMk/>
            <pc:sldMk cId="1932382916" sldId="280"/>
            <ac:picMk id="4" creationId="{7D68239F-5E25-6346-9D3B-4DB35D75CA6D}"/>
          </ac:picMkLst>
        </pc:picChg>
      </pc:sldChg>
      <pc:sldChg chg="addSp delSp modSp add mod">
        <pc:chgData name="Gulnaz Begum (1907551)" userId="a02594e5-a28b-45b0-96a3-1c234e262d01" providerId="ADAL" clId="{E1736711-3F93-2D4B-862B-608A85377A5F}" dt="2021-11-11T20:55:33.623" v="6949" actId="20577"/>
        <pc:sldMkLst>
          <pc:docMk/>
          <pc:sldMk cId="169641865" sldId="281"/>
        </pc:sldMkLst>
        <pc:spChg chg="add mod">
          <ac:chgData name="Gulnaz Begum (1907551)" userId="a02594e5-a28b-45b0-96a3-1c234e262d01" providerId="ADAL" clId="{E1736711-3F93-2D4B-862B-608A85377A5F}" dt="2021-11-11T17:29:16.214" v="5511" actId="14100"/>
          <ac:spMkLst>
            <pc:docMk/>
            <pc:sldMk cId="169641865" sldId="281"/>
            <ac:spMk id="3" creationId="{DAE81CF6-0A1D-8449-8D47-BF9D617F2F51}"/>
          </ac:spMkLst>
        </pc:spChg>
        <pc:spChg chg="add del mod">
          <ac:chgData name="Gulnaz Begum (1907551)" userId="a02594e5-a28b-45b0-96a3-1c234e262d01" providerId="ADAL" clId="{E1736711-3F93-2D4B-862B-608A85377A5F}" dt="2021-11-11T17:29:33.741" v="5516"/>
          <ac:spMkLst>
            <pc:docMk/>
            <pc:sldMk cId="169641865" sldId="281"/>
            <ac:spMk id="4" creationId="{EB2560EF-A51D-784F-8B0A-8A58BB633B5B}"/>
          </ac:spMkLst>
        </pc:spChg>
        <pc:spChg chg="mod">
          <ac:chgData name="Gulnaz Begum (1907551)" userId="a02594e5-a28b-45b0-96a3-1c234e262d01" providerId="ADAL" clId="{E1736711-3F93-2D4B-862B-608A85377A5F}" dt="2021-11-11T19:48:15.752" v="6800" actId="2711"/>
          <ac:spMkLst>
            <pc:docMk/>
            <pc:sldMk cId="169641865" sldId="281"/>
            <ac:spMk id="11" creationId="{D25A8B1A-6765-B541-857A-51533773E645}"/>
          </ac:spMkLst>
        </pc:spChg>
        <pc:spChg chg="mod">
          <ac:chgData name="Gulnaz Begum (1907551)" userId="a02594e5-a28b-45b0-96a3-1c234e262d01" providerId="ADAL" clId="{E1736711-3F93-2D4B-862B-608A85377A5F}" dt="2021-11-11T20:55:33.623" v="6949" actId="20577"/>
          <ac:spMkLst>
            <pc:docMk/>
            <pc:sldMk cId="169641865" sldId="281"/>
            <ac:spMk id="13" creationId="{86A093B4-88E7-CA4C-BE2B-76E7FF6936D7}"/>
          </ac:spMkLst>
        </pc:spChg>
        <pc:spChg chg="mod">
          <ac:chgData name="Gulnaz Begum (1907551)" userId="a02594e5-a28b-45b0-96a3-1c234e262d01" providerId="ADAL" clId="{E1736711-3F93-2D4B-862B-608A85377A5F}" dt="2021-11-11T18:50:30.142" v="6141" actId="20577"/>
          <ac:spMkLst>
            <pc:docMk/>
            <pc:sldMk cId="169641865" sldId="281"/>
            <ac:spMk id="16" creationId="{094D8669-ABF2-0A40-A1A7-70DEC9DA45AC}"/>
          </ac:spMkLst>
        </pc:spChg>
        <pc:picChg chg="add mod">
          <ac:chgData name="Gulnaz Begum (1907551)" userId="a02594e5-a28b-45b0-96a3-1c234e262d01" providerId="ADAL" clId="{E1736711-3F93-2D4B-862B-608A85377A5F}" dt="2021-11-11T17:30:09.785" v="5524" actId="14100"/>
          <ac:picMkLst>
            <pc:docMk/>
            <pc:sldMk cId="169641865" sldId="281"/>
            <ac:picMk id="14" creationId="{0D1241A3-D01C-CD41-8FE5-4BA312A6E283}"/>
          </ac:picMkLst>
        </pc:picChg>
        <pc:picChg chg="del mod">
          <ac:chgData name="Gulnaz Begum (1907551)" userId="a02594e5-a28b-45b0-96a3-1c234e262d01" providerId="ADAL" clId="{E1736711-3F93-2D4B-862B-608A85377A5F}" dt="2021-11-11T17:29:46.622" v="5518" actId="478"/>
          <ac:picMkLst>
            <pc:docMk/>
            <pc:sldMk cId="169641865" sldId="281"/>
            <ac:picMk id="1030" creationId="{88EE9A51-C0F4-9641-A139-65A11757C325}"/>
          </ac:picMkLst>
        </pc:picChg>
      </pc:sldChg>
      <pc:sldChg chg="modSp add mod ord">
        <pc:chgData name="Gulnaz Begum (1907551)" userId="a02594e5-a28b-45b0-96a3-1c234e262d01" providerId="ADAL" clId="{E1736711-3F93-2D4B-862B-608A85377A5F}" dt="2021-11-11T20:54:29.897" v="6944" actId="33524"/>
        <pc:sldMkLst>
          <pc:docMk/>
          <pc:sldMk cId="1707221703" sldId="282"/>
        </pc:sldMkLst>
        <pc:spChg chg="mod">
          <ac:chgData name="Gulnaz Begum (1907551)" userId="a02594e5-a28b-45b0-96a3-1c234e262d01" providerId="ADAL" clId="{E1736711-3F93-2D4B-862B-608A85377A5F}" dt="2021-11-11T19:03:39.686" v="6247" actId="20577"/>
          <ac:spMkLst>
            <pc:docMk/>
            <pc:sldMk cId="1707221703" sldId="282"/>
            <ac:spMk id="2" creationId="{D2A9AAEE-BD83-7D46-83A5-698DBC2E495B}"/>
          </ac:spMkLst>
        </pc:spChg>
        <pc:graphicFrameChg chg="mod">
          <ac:chgData name="Gulnaz Begum (1907551)" userId="a02594e5-a28b-45b0-96a3-1c234e262d01" providerId="ADAL" clId="{E1736711-3F93-2D4B-862B-608A85377A5F}" dt="2021-11-11T20:54:29.897" v="6944" actId="33524"/>
          <ac:graphicFrameMkLst>
            <pc:docMk/>
            <pc:sldMk cId="1707221703" sldId="282"/>
            <ac:graphicFrameMk id="123" creationId="{01149E0E-3061-405E-B27B-A650B8F20A79}"/>
          </ac:graphicFrameMkLst>
        </pc:graphicFrameChg>
      </pc:sldChg>
      <pc:sldChg chg="new del">
        <pc:chgData name="Gulnaz Begum (1907551)" userId="a02594e5-a28b-45b0-96a3-1c234e262d01" providerId="ADAL" clId="{E1736711-3F93-2D4B-862B-608A85377A5F}" dt="2021-11-11T19:06:54.408" v="6282" actId="2696"/>
        <pc:sldMkLst>
          <pc:docMk/>
          <pc:sldMk cId="4101714268" sldId="28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9C874D-148F-4925-AE7B-A5B85A817199}" type="doc">
      <dgm:prSet loTypeId="urn:microsoft.com/office/officeart/2005/8/layout/default" loCatId="list" qsTypeId="urn:microsoft.com/office/officeart/2005/8/quickstyle/simple4" qsCatId="simple" csTypeId="urn:microsoft.com/office/officeart/2005/8/colors/accent3_2" csCatId="accent3" phldr="1"/>
      <dgm:spPr/>
      <dgm:t>
        <a:bodyPr/>
        <a:lstStyle/>
        <a:p>
          <a:endParaRPr lang="en-US"/>
        </a:p>
      </dgm:t>
    </dgm:pt>
    <dgm:pt modelId="{2F5F0226-22D5-4F96-BCE4-4AC8B2CF1955}">
      <dgm:prSet/>
      <dgm:spPr/>
      <dgm:t>
        <a:bodyPr/>
        <a:lstStyle/>
        <a:p>
          <a:r>
            <a:rPr lang="en-GB" dirty="0"/>
            <a:t>To have a better knowledge of what constitutes elder abuse. 
</a:t>
          </a:r>
          <a:endParaRPr lang="en-US" dirty="0"/>
        </a:p>
      </dgm:t>
    </dgm:pt>
    <dgm:pt modelId="{FA8DAC6A-0B31-4869-A176-50F544414653}" type="parTrans" cxnId="{08C85A75-94A8-4F8B-88DD-731627D4D30C}">
      <dgm:prSet/>
      <dgm:spPr/>
      <dgm:t>
        <a:bodyPr/>
        <a:lstStyle/>
        <a:p>
          <a:endParaRPr lang="en-US"/>
        </a:p>
      </dgm:t>
    </dgm:pt>
    <dgm:pt modelId="{A32B1F95-D187-4770-9576-56D13642BD00}" type="sibTrans" cxnId="{08C85A75-94A8-4F8B-88DD-731627D4D30C}">
      <dgm:prSet/>
      <dgm:spPr/>
      <dgm:t>
        <a:bodyPr/>
        <a:lstStyle/>
        <a:p>
          <a:endParaRPr lang="en-US"/>
        </a:p>
      </dgm:t>
    </dgm:pt>
    <dgm:pt modelId="{8CF55132-EBF0-AC4A-BAB6-54AD1463C106}">
      <dgm:prSet/>
      <dgm:spPr/>
      <dgm:t>
        <a:bodyPr/>
        <a:lstStyle/>
        <a:p>
          <a:r>
            <a:rPr lang="en-GB" dirty="0"/>
            <a:t>Recognize the various types of misuse and the risk factors that accompany them.</a:t>
          </a:r>
        </a:p>
      </dgm:t>
    </dgm:pt>
    <dgm:pt modelId="{7694418A-5F19-AB45-B324-BE0E79A86D15}" type="parTrans" cxnId="{24B8BB37-212E-5A4B-9401-18FDDF12D831}">
      <dgm:prSet/>
      <dgm:spPr/>
      <dgm:t>
        <a:bodyPr/>
        <a:lstStyle/>
        <a:p>
          <a:endParaRPr lang="en-GB"/>
        </a:p>
      </dgm:t>
    </dgm:pt>
    <dgm:pt modelId="{DF51CD4F-B6FA-414C-BCA1-55CDBEA2F5D7}" type="sibTrans" cxnId="{24B8BB37-212E-5A4B-9401-18FDDF12D831}">
      <dgm:prSet/>
      <dgm:spPr/>
      <dgm:t>
        <a:bodyPr/>
        <a:lstStyle/>
        <a:p>
          <a:endParaRPr lang="en-GB"/>
        </a:p>
      </dgm:t>
    </dgm:pt>
    <dgm:pt modelId="{3CC5260F-108A-DD49-B0DC-F6B982A57F7C}">
      <dgm:prSet/>
      <dgm:spPr/>
      <dgm:t>
        <a:bodyPr/>
        <a:lstStyle/>
        <a:p>
          <a:r>
            <a:rPr lang="en-GB" dirty="0"/>
            <a:t>What laws exist to protect the elderly 
</a:t>
          </a:r>
        </a:p>
      </dgm:t>
    </dgm:pt>
    <dgm:pt modelId="{9C95B9A4-AB2D-C140-A27B-1884236E8554}" type="parTrans" cxnId="{D52A86B5-831B-1244-B2F8-EDB27B54A382}">
      <dgm:prSet/>
      <dgm:spPr/>
      <dgm:t>
        <a:bodyPr/>
        <a:lstStyle/>
        <a:p>
          <a:endParaRPr lang="en-GB"/>
        </a:p>
      </dgm:t>
    </dgm:pt>
    <dgm:pt modelId="{E2D94273-6AF5-1146-B79D-95993F03E3ED}" type="sibTrans" cxnId="{D52A86B5-831B-1244-B2F8-EDB27B54A382}">
      <dgm:prSet/>
      <dgm:spPr/>
      <dgm:t>
        <a:bodyPr/>
        <a:lstStyle/>
        <a:p>
          <a:endParaRPr lang="en-GB"/>
        </a:p>
      </dgm:t>
    </dgm:pt>
    <dgm:pt modelId="{168A939A-89E6-DF43-B320-C9E02B42AA16}">
      <dgm:prSet/>
      <dgm:spPr/>
      <dgm:t>
        <a:bodyPr/>
        <a:lstStyle/>
        <a:p>
          <a:r>
            <a:rPr lang="en-GB" dirty="0"/>
            <a:t>Learn how to spot the warning signs of elder abuse. 
</a:t>
          </a:r>
        </a:p>
      </dgm:t>
    </dgm:pt>
    <dgm:pt modelId="{A0CB3A35-7458-2A4A-BE73-F536DBFFB500}" type="parTrans" cxnId="{7B6BF21E-5644-A248-BA30-79A44148C79C}">
      <dgm:prSet/>
      <dgm:spPr/>
      <dgm:t>
        <a:bodyPr/>
        <a:lstStyle/>
        <a:p>
          <a:endParaRPr lang="en-GB"/>
        </a:p>
      </dgm:t>
    </dgm:pt>
    <dgm:pt modelId="{E967C808-8AAE-6D40-A344-9548F7A3124E}" type="sibTrans" cxnId="{7B6BF21E-5644-A248-BA30-79A44148C79C}">
      <dgm:prSet/>
      <dgm:spPr/>
      <dgm:t>
        <a:bodyPr/>
        <a:lstStyle/>
        <a:p>
          <a:endParaRPr lang="en-GB"/>
        </a:p>
      </dgm:t>
    </dgm:pt>
    <dgm:pt modelId="{067F479D-1433-2345-8901-90EA0B0B8FE1}">
      <dgm:prSet/>
      <dgm:spPr/>
      <dgm:t>
        <a:bodyPr/>
        <a:lstStyle/>
        <a:p>
          <a:r>
            <a:rPr lang="en-GB"/>
            <a:t>How to report elder abuse and where to report it.</a:t>
          </a:r>
        </a:p>
      </dgm:t>
    </dgm:pt>
    <dgm:pt modelId="{D89933E9-DE4D-544D-9EFA-5CF5BACBEA48}" type="parTrans" cxnId="{3A8B8818-4D4B-7E4B-BBF2-04D78078D266}">
      <dgm:prSet/>
      <dgm:spPr/>
      <dgm:t>
        <a:bodyPr/>
        <a:lstStyle/>
        <a:p>
          <a:endParaRPr lang="en-GB"/>
        </a:p>
      </dgm:t>
    </dgm:pt>
    <dgm:pt modelId="{CA31FB23-5848-2D4D-9C62-AD49CD0D727E}" type="sibTrans" cxnId="{3A8B8818-4D4B-7E4B-BBF2-04D78078D266}">
      <dgm:prSet/>
      <dgm:spPr/>
      <dgm:t>
        <a:bodyPr/>
        <a:lstStyle/>
        <a:p>
          <a:endParaRPr lang="en-GB"/>
        </a:p>
      </dgm:t>
    </dgm:pt>
    <dgm:pt modelId="{659E4B54-A8DE-CF42-A052-856F0AD04AAE}">
      <dgm:prSet/>
      <dgm:spPr/>
      <dgm:t>
        <a:bodyPr/>
        <a:lstStyle/>
        <a:p>
          <a:r>
            <a:rPr lang="en-GB" dirty="0"/>
            <a:t>Speak up for the elder person, due to dementia they might be unaware or their issues not being addressed correctly.</a:t>
          </a:r>
        </a:p>
      </dgm:t>
    </dgm:pt>
    <dgm:pt modelId="{C9B3444F-299A-3046-B45E-642B58ED2A10}" type="parTrans" cxnId="{22E2BB24-3422-9948-8F68-0ED43BAD2D14}">
      <dgm:prSet/>
      <dgm:spPr/>
      <dgm:t>
        <a:bodyPr/>
        <a:lstStyle/>
        <a:p>
          <a:endParaRPr lang="en-GB"/>
        </a:p>
      </dgm:t>
    </dgm:pt>
    <dgm:pt modelId="{F0D46069-E822-CC45-8BF6-3E1629E6AB0D}" type="sibTrans" cxnId="{22E2BB24-3422-9948-8F68-0ED43BAD2D14}">
      <dgm:prSet/>
      <dgm:spPr/>
      <dgm:t>
        <a:bodyPr/>
        <a:lstStyle/>
        <a:p>
          <a:endParaRPr lang="en-GB"/>
        </a:p>
      </dgm:t>
    </dgm:pt>
    <dgm:pt modelId="{6FAF53C9-0525-FC47-8F86-55B199EF0A74}">
      <dgm:prSet/>
      <dgm:spPr/>
      <dgm:t>
        <a:bodyPr/>
        <a:lstStyle/>
        <a:p>
          <a:r>
            <a:rPr lang="en-GB" dirty="0"/>
            <a:t>The types of elder abuse and how they are affected. </a:t>
          </a:r>
        </a:p>
      </dgm:t>
    </dgm:pt>
    <dgm:pt modelId="{B98F6FA3-E62E-BB4F-BD7B-E2866B3F4CC7}" type="parTrans" cxnId="{7B2694B4-68B6-D447-884A-4E84092BA871}">
      <dgm:prSet/>
      <dgm:spPr/>
      <dgm:t>
        <a:bodyPr/>
        <a:lstStyle/>
        <a:p>
          <a:endParaRPr lang="en-GB"/>
        </a:p>
      </dgm:t>
    </dgm:pt>
    <dgm:pt modelId="{E5503EBD-F84D-7348-96C1-27FC52768D29}" type="sibTrans" cxnId="{7B2694B4-68B6-D447-884A-4E84092BA871}">
      <dgm:prSet/>
      <dgm:spPr/>
      <dgm:t>
        <a:bodyPr/>
        <a:lstStyle/>
        <a:p>
          <a:endParaRPr lang="en-GB"/>
        </a:p>
      </dgm:t>
    </dgm:pt>
    <dgm:pt modelId="{5FAFDDFB-48FD-FE4E-B47B-8344ED62E6F3}" type="pres">
      <dgm:prSet presAssocID="{899C874D-148F-4925-AE7B-A5B85A817199}" presName="diagram" presStyleCnt="0">
        <dgm:presLayoutVars>
          <dgm:dir/>
          <dgm:resizeHandles val="exact"/>
        </dgm:presLayoutVars>
      </dgm:prSet>
      <dgm:spPr/>
    </dgm:pt>
    <dgm:pt modelId="{6C44752B-DF43-F247-ADB4-866CA8DDA5F0}" type="pres">
      <dgm:prSet presAssocID="{2F5F0226-22D5-4F96-BCE4-4AC8B2CF1955}" presName="node" presStyleLbl="node1" presStyleIdx="0" presStyleCnt="7">
        <dgm:presLayoutVars>
          <dgm:bulletEnabled val="1"/>
        </dgm:presLayoutVars>
      </dgm:prSet>
      <dgm:spPr/>
    </dgm:pt>
    <dgm:pt modelId="{8BF94ED2-29DA-6649-8D5F-805B60558CFB}" type="pres">
      <dgm:prSet presAssocID="{A32B1F95-D187-4770-9576-56D13642BD00}" presName="sibTrans" presStyleCnt="0"/>
      <dgm:spPr/>
    </dgm:pt>
    <dgm:pt modelId="{0E37AA67-9784-6549-A35D-894A6904F7EF}" type="pres">
      <dgm:prSet presAssocID="{168A939A-89E6-DF43-B320-C9E02B42AA16}" presName="node" presStyleLbl="node1" presStyleIdx="1" presStyleCnt="7">
        <dgm:presLayoutVars>
          <dgm:bulletEnabled val="1"/>
        </dgm:presLayoutVars>
      </dgm:prSet>
      <dgm:spPr/>
    </dgm:pt>
    <dgm:pt modelId="{4D50C207-3342-8441-A921-6770D4B0470E}" type="pres">
      <dgm:prSet presAssocID="{E967C808-8AAE-6D40-A344-9548F7A3124E}" presName="sibTrans" presStyleCnt="0"/>
      <dgm:spPr/>
    </dgm:pt>
    <dgm:pt modelId="{AE9DB2B2-6C6F-054A-BA1D-EF0EA53B6638}" type="pres">
      <dgm:prSet presAssocID="{3CC5260F-108A-DD49-B0DC-F6B982A57F7C}" presName="node" presStyleLbl="node1" presStyleIdx="2" presStyleCnt="7">
        <dgm:presLayoutVars>
          <dgm:bulletEnabled val="1"/>
        </dgm:presLayoutVars>
      </dgm:prSet>
      <dgm:spPr/>
    </dgm:pt>
    <dgm:pt modelId="{AA2F4604-1527-844F-9E8D-2397107016A7}" type="pres">
      <dgm:prSet presAssocID="{E2D94273-6AF5-1146-B79D-95993F03E3ED}" presName="sibTrans" presStyleCnt="0"/>
      <dgm:spPr/>
    </dgm:pt>
    <dgm:pt modelId="{6FAB34F5-81C5-334B-8838-8BEFF72DF6F3}" type="pres">
      <dgm:prSet presAssocID="{067F479D-1433-2345-8901-90EA0B0B8FE1}" presName="node" presStyleLbl="node1" presStyleIdx="3" presStyleCnt="7">
        <dgm:presLayoutVars>
          <dgm:bulletEnabled val="1"/>
        </dgm:presLayoutVars>
      </dgm:prSet>
      <dgm:spPr/>
    </dgm:pt>
    <dgm:pt modelId="{2F737CAC-E728-C54D-B821-D8D18F7E91CD}" type="pres">
      <dgm:prSet presAssocID="{CA31FB23-5848-2D4D-9C62-AD49CD0D727E}" presName="sibTrans" presStyleCnt="0"/>
      <dgm:spPr/>
    </dgm:pt>
    <dgm:pt modelId="{0C743FD9-270F-FD49-A72F-F2D9634D98AD}" type="pres">
      <dgm:prSet presAssocID="{8CF55132-EBF0-AC4A-BAB6-54AD1463C106}" presName="node" presStyleLbl="node1" presStyleIdx="4" presStyleCnt="7">
        <dgm:presLayoutVars>
          <dgm:bulletEnabled val="1"/>
        </dgm:presLayoutVars>
      </dgm:prSet>
      <dgm:spPr/>
    </dgm:pt>
    <dgm:pt modelId="{B0D044EA-4B40-AF47-B2AC-A2AA58CA4694}" type="pres">
      <dgm:prSet presAssocID="{DF51CD4F-B6FA-414C-BCA1-55CDBEA2F5D7}" presName="sibTrans" presStyleCnt="0"/>
      <dgm:spPr/>
    </dgm:pt>
    <dgm:pt modelId="{8D3B87A6-3F70-064E-969C-D9293F214D6F}" type="pres">
      <dgm:prSet presAssocID="{659E4B54-A8DE-CF42-A052-856F0AD04AAE}" presName="node" presStyleLbl="node1" presStyleIdx="5" presStyleCnt="7">
        <dgm:presLayoutVars>
          <dgm:bulletEnabled val="1"/>
        </dgm:presLayoutVars>
      </dgm:prSet>
      <dgm:spPr/>
    </dgm:pt>
    <dgm:pt modelId="{382B8365-115C-9E45-B423-FA254555AA3C}" type="pres">
      <dgm:prSet presAssocID="{F0D46069-E822-CC45-8BF6-3E1629E6AB0D}" presName="sibTrans" presStyleCnt="0"/>
      <dgm:spPr/>
    </dgm:pt>
    <dgm:pt modelId="{56E51050-8557-B24A-91D1-3C651134E4F6}" type="pres">
      <dgm:prSet presAssocID="{6FAF53C9-0525-FC47-8F86-55B199EF0A74}" presName="node" presStyleLbl="node1" presStyleIdx="6" presStyleCnt="7">
        <dgm:presLayoutVars>
          <dgm:bulletEnabled val="1"/>
        </dgm:presLayoutVars>
      </dgm:prSet>
      <dgm:spPr/>
    </dgm:pt>
  </dgm:ptLst>
  <dgm:cxnLst>
    <dgm:cxn modelId="{A76C0609-336A-894F-94DB-D933FAD6E1F9}" type="presOf" srcId="{3CC5260F-108A-DD49-B0DC-F6B982A57F7C}" destId="{AE9DB2B2-6C6F-054A-BA1D-EF0EA53B6638}" srcOrd="0" destOrd="0" presId="urn:microsoft.com/office/officeart/2005/8/layout/default"/>
    <dgm:cxn modelId="{3A8B8818-4D4B-7E4B-BBF2-04D78078D266}" srcId="{899C874D-148F-4925-AE7B-A5B85A817199}" destId="{067F479D-1433-2345-8901-90EA0B0B8FE1}" srcOrd="3" destOrd="0" parTransId="{D89933E9-DE4D-544D-9EFA-5CF5BACBEA48}" sibTransId="{CA31FB23-5848-2D4D-9C62-AD49CD0D727E}"/>
    <dgm:cxn modelId="{8656071D-585C-7B43-8C69-C9E3981B9E10}" type="presOf" srcId="{899C874D-148F-4925-AE7B-A5B85A817199}" destId="{5FAFDDFB-48FD-FE4E-B47B-8344ED62E6F3}" srcOrd="0" destOrd="0" presId="urn:microsoft.com/office/officeart/2005/8/layout/default"/>
    <dgm:cxn modelId="{1A339B1E-597B-2948-A033-F54B86D637BB}" type="presOf" srcId="{168A939A-89E6-DF43-B320-C9E02B42AA16}" destId="{0E37AA67-9784-6549-A35D-894A6904F7EF}" srcOrd="0" destOrd="0" presId="urn:microsoft.com/office/officeart/2005/8/layout/default"/>
    <dgm:cxn modelId="{7B6BF21E-5644-A248-BA30-79A44148C79C}" srcId="{899C874D-148F-4925-AE7B-A5B85A817199}" destId="{168A939A-89E6-DF43-B320-C9E02B42AA16}" srcOrd="1" destOrd="0" parTransId="{A0CB3A35-7458-2A4A-BE73-F536DBFFB500}" sibTransId="{E967C808-8AAE-6D40-A344-9548F7A3124E}"/>
    <dgm:cxn modelId="{22E2BB24-3422-9948-8F68-0ED43BAD2D14}" srcId="{899C874D-148F-4925-AE7B-A5B85A817199}" destId="{659E4B54-A8DE-CF42-A052-856F0AD04AAE}" srcOrd="5" destOrd="0" parTransId="{C9B3444F-299A-3046-B45E-642B58ED2A10}" sibTransId="{F0D46069-E822-CC45-8BF6-3E1629E6AB0D}"/>
    <dgm:cxn modelId="{F473BB37-E67A-9540-ACC6-284B887EBF16}" type="presOf" srcId="{2F5F0226-22D5-4F96-BCE4-4AC8B2CF1955}" destId="{6C44752B-DF43-F247-ADB4-866CA8DDA5F0}" srcOrd="0" destOrd="0" presId="urn:microsoft.com/office/officeart/2005/8/layout/default"/>
    <dgm:cxn modelId="{24B8BB37-212E-5A4B-9401-18FDDF12D831}" srcId="{899C874D-148F-4925-AE7B-A5B85A817199}" destId="{8CF55132-EBF0-AC4A-BAB6-54AD1463C106}" srcOrd="4" destOrd="0" parTransId="{7694418A-5F19-AB45-B324-BE0E79A86D15}" sibTransId="{DF51CD4F-B6FA-414C-BCA1-55CDBEA2F5D7}"/>
    <dgm:cxn modelId="{F192186F-FACF-954F-860D-07398E8D6F2E}" type="presOf" srcId="{6FAF53C9-0525-FC47-8F86-55B199EF0A74}" destId="{56E51050-8557-B24A-91D1-3C651134E4F6}" srcOrd="0" destOrd="0" presId="urn:microsoft.com/office/officeart/2005/8/layout/default"/>
    <dgm:cxn modelId="{08C85A75-94A8-4F8B-88DD-731627D4D30C}" srcId="{899C874D-148F-4925-AE7B-A5B85A817199}" destId="{2F5F0226-22D5-4F96-BCE4-4AC8B2CF1955}" srcOrd="0" destOrd="0" parTransId="{FA8DAC6A-0B31-4869-A176-50F544414653}" sibTransId="{A32B1F95-D187-4770-9576-56D13642BD00}"/>
    <dgm:cxn modelId="{AC0D2A7F-37A9-3C48-A53C-5AED1FE9D033}" type="presOf" srcId="{659E4B54-A8DE-CF42-A052-856F0AD04AAE}" destId="{8D3B87A6-3F70-064E-969C-D9293F214D6F}" srcOrd="0" destOrd="0" presId="urn:microsoft.com/office/officeart/2005/8/layout/default"/>
    <dgm:cxn modelId="{7B2694B4-68B6-D447-884A-4E84092BA871}" srcId="{899C874D-148F-4925-AE7B-A5B85A817199}" destId="{6FAF53C9-0525-FC47-8F86-55B199EF0A74}" srcOrd="6" destOrd="0" parTransId="{B98F6FA3-E62E-BB4F-BD7B-E2866B3F4CC7}" sibTransId="{E5503EBD-F84D-7348-96C1-27FC52768D29}"/>
    <dgm:cxn modelId="{D52A86B5-831B-1244-B2F8-EDB27B54A382}" srcId="{899C874D-148F-4925-AE7B-A5B85A817199}" destId="{3CC5260F-108A-DD49-B0DC-F6B982A57F7C}" srcOrd="2" destOrd="0" parTransId="{9C95B9A4-AB2D-C140-A27B-1884236E8554}" sibTransId="{E2D94273-6AF5-1146-B79D-95993F03E3ED}"/>
    <dgm:cxn modelId="{7BAB43EC-E145-A84B-A53B-5D9793820D56}" type="presOf" srcId="{067F479D-1433-2345-8901-90EA0B0B8FE1}" destId="{6FAB34F5-81C5-334B-8838-8BEFF72DF6F3}" srcOrd="0" destOrd="0" presId="urn:microsoft.com/office/officeart/2005/8/layout/default"/>
    <dgm:cxn modelId="{48893DF4-B904-CC4E-B420-D9E90FA293A6}" type="presOf" srcId="{8CF55132-EBF0-AC4A-BAB6-54AD1463C106}" destId="{0C743FD9-270F-FD49-A72F-F2D9634D98AD}" srcOrd="0" destOrd="0" presId="urn:microsoft.com/office/officeart/2005/8/layout/default"/>
    <dgm:cxn modelId="{50FBEC51-8495-5F43-887E-EC3B62C2D847}" type="presParOf" srcId="{5FAFDDFB-48FD-FE4E-B47B-8344ED62E6F3}" destId="{6C44752B-DF43-F247-ADB4-866CA8DDA5F0}" srcOrd="0" destOrd="0" presId="urn:microsoft.com/office/officeart/2005/8/layout/default"/>
    <dgm:cxn modelId="{2F69E5E9-4274-D141-8604-A664D2654925}" type="presParOf" srcId="{5FAFDDFB-48FD-FE4E-B47B-8344ED62E6F3}" destId="{8BF94ED2-29DA-6649-8D5F-805B60558CFB}" srcOrd="1" destOrd="0" presId="urn:microsoft.com/office/officeart/2005/8/layout/default"/>
    <dgm:cxn modelId="{E0D4A380-5EDD-2948-966B-07AA6982760C}" type="presParOf" srcId="{5FAFDDFB-48FD-FE4E-B47B-8344ED62E6F3}" destId="{0E37AA67-9784-6549-A35D-894A6904F7EF}" srcOrd="2" destOrd="0" presId="urn:microsoft.com/office/officeart/2005/8/layout/default"/>
    <dgm:cxn modelId="{5D3224DA-C373-B94C-B18A-DB102EB0596D}" type="presParOf" srcId="{5FAFDDFB-48FD-FE4E-B47B-8344ED62E6F3}" destId="{4D50C207-3342-8441-A921-6770D4B0470E}" srcOrd="3" destOrd="0" presId="urn:microsoft.com/office/officeart/2005/8/layout/default"/>
    <dgm:cxn modelId="{A772B52E-D11A-1845-820D-F7477416B604}" type="presParOf" srcId="{5FAFDDFB-48FD-FE4E-B47B-8344ED62E6F3}" destId="{AE9DB2B2-6C6F-054A-BA1D-EF0EA53B6638}" srcOrd="4" destOrd="0" presId="urn:microsoft.com/office/officeart/2005/8/layout/default"/>
    <dgm:cxn modelId="{E721416A-7FAE-E944-8D22-DA6BBB6AA4FC}" type="presParOf" srcId="{5FAFDDFB-48FD-FE4E-B47B-8344ED62E6F3}" destId="{AA2F4604-1527-844F-9E8D-2397107016A7}" srcOrd="5" destOrd="0" presId="urn:microsoft.com/office/officeart/2005/8/layout/default"/>
    <dgm:cxn modelId="{9FE84DFA-C72D-DC47-AE55-08D46F53F609}" type="presParOf" srcId="{5FAFDDFB-48FD-FE4E-B47B-8344ED62E6F3}" destId="{6FAB34F5-81C5-334B-8838-8BEFF72DF6F3}" srcOrd="6" destOrd="0" presId="urn:microsoft.com/office/officeart/2005/8/layout/default"/>
    <dgm:cxn modelId="{42D5B12F-8B3D-4F4E-BE5A-1C23534E6EA3}" type="presParOf" srcId="{5FAFDDFB-48FD-FE4E-B47B-8344ED62E6F3}" destId="{2F737CAC-E728-C54D-B821-D8D18F7E91CD}" srcOrd="7" destOrd="0" presId="urn:microsoft.com/office/officeart/2005/8/layout/default"/>
    <dgm:cxn modelId="{448311C7-62E4-244D-AC54-55D665C7F164}" type="presParOf" srcId="{5FAFDDFB-48FD-FE4E-B47B-8344ED62E6F3}" destId="{0C743FD9-270F-FD49-A72F-F2D9634D98AD}" srcOrd="8" destOrd="0" presId="urn:microsoft.com/office/officeart/2005/8/layout/default"/>
    <dgm:cxn modelId="{833AB822-35E7-D947-8E46-296C08291EAE}" type="presParOf" srcId="{5FAFDDFB-48FD-FE4E-B47B-8344ED62E6F3}" destId="{B0D044EA-4B40-AF47-B2AC-A2AA58CA4694}" srcOrd="9" destOrd="0" presId="urn:microsoft.com/office/officeart/2005/8/layout/default"/>
    <dgm:cxn modelId="{48FE6DFF-7AF5-FA45-9E55-BB5BB98E6229}" type="presParOf" srcId="{5FAFDDFB-48FD-FE4E-B47B-8344ED62E6F3}" destId="{8D3B87A6-3F70-064E-969C-D9293F214D6F}" srcOrd="10" destOrd="0" presId="urn:microsoft.com/office/officeart/2005/8/layout/default"/>
    <dgm:cxn modelId="{CB5F2AF1-770E-A94E-892B-F73DBA83F080}" type="presParOf" srcId="{5FAFDDFB-48FD-FE4E-B47B-8344ED62E6F3}" destId="{382B8365-115C-9E45-B423-FA254555AA3C}" srcOrd="11" destOrd="0" presId="urn:microsoft.com/office/officeart/2005/8/layout/default"/>
    <dgm:cxn modelId="{41F6AB23-C679-0C4E-B413-22E5A9126096}" type="presParOf" srcId="{5FAFDDFB-48FD-FE4E-B47B-8344ED62E6F3}" destId="{56E51050-8557-B24A-91D1-3C651134E4F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9C874D-148F-4925-AE7B-A5B85A817199}" type="doc">
      <dgm:prSet loTypeId="urn:microsoft.com/office/officeart/2005/8/layout/default" loCatId="list" qsTypeId="urn:microsoft.com/office/officeart/2005/8/quickstyle/simple4" qsCatId="simple" csTypeId="urn:microsoft.com/office/officeart/2005/8/colors/accent3_2" csCatId="accent3" phldr="1"/>
      <dgm:spPr/>
      <dgm:t>
        <a:bodyPr/>
        <a:lstStyle/>
        <a:p>
          <a:endParaRPr lang="en-US"/>
        </a:p>
      </dgm:t>
    </dgm:pt>
    <dgm:pt modelId="{7CF32016-BF80-F842-8488-179A55F278F5}">
      <dgm:prSet/>
      <dgm:spPr/>
      <dgm:t>
        <a:bodyPr/>
        <a:lstStyle/>
        <a:p>
          <a:r>
            <a:rPr lang="en-GB"/>
            <a:t>Residential care is a safe and secure option for seniors who are lonely or unable to live alone. </a:t>
          </a:r>
          <a:endParaRPr lang="en-US" dirty="0"/>
        </a:p>
      </dgm:t>
    </dgm:pt>
    <dgm:pt modelId="{9164546F-C7B5-8D46-892D-DC8E143DD0DE}" type="parTrans" cxnId="{DE9A8CDB-0720-C446-8259-86D2859D9358}">
      <dgm:prSet/>
      <dgm:spPr/>
      <dgm:t>
        <a:bodyPr/>
        <a:lstStyle/>
        <a:p>
          <a:endParaRPr lang="en-GB"/>
        </a:p>
      </dgm:t>
    </dgm:pt>
    <dgm:pt modelId="{2906270C-D88B-2348-A9E7-C8AC0C0F5BDF}" type="sibTrans" cxnId="{DE9A8CDB-0720-C446-8259-86D2859D9358}">
      <dgm:prSet/>
      <dgm:spPr/>
      <dgm:t>
        <a:bodyPr/>
        <a:lstStyle/>
        <a:p>
          <a:endParaRPr lang="en-GB"/>
        </a:p>
      </dgm:t>
    </dgm:pt>
    <dgm:pt modelId="{39C5CE38-0CB7-664E-B4BF-FA2EB04B37D2}">
      <dgm:prSet/>
      <dgm:spPr/>
      <dgm:t>
        <a:bodyPr/>
        <a:lstStyle/>
        <a:p>
          <a:r>
            <a:rPr lang="en-GB"/>
            <a:t>Residential care ensures that all of an individual's fundamental needs are satisfied. </a:t>
          </a:r>
          <a:endParaRPr lang="en-US" dirty="0"/>
        </a:p>
      </dgm:t>
    </dgm:pt>
    <dgm:pt modelId="{DEF34343-745B-734E-8835-6F4A352C3921}" type="parTrans" cxnId="{23A5FEDD-727A-F543-A0F0-ABB09714D8AA}">
      <dgm:prSet/>
      <dgm:spPr/>
      <dgm:t>
        <a:bodyPr/>
        <a:lstStyle/>
        <a:p>
          <a:endParaRPr lang="en-GB"/>
        </a:p>
      </dgm:t>
    </dgm:pt>
    <dgm:pt modelId="{A0113162-662A-C64B-AA92-414A31417383}" type="sibTrans" cxnId="{23A5FEDD-727A-F543-A0F0-ABB09714D8AA}">
      <dgm:prSet/>
      <dgm:spPr/>
      <dgm:t>
        <a:bodyPr/>
        <a:lstStyle/>
        <a:p>
          <a:endParaRPr lang="en-GB"/>
        </a:p>
      </dgm:t>
    </dgm:pt>
    <dgm:pt modelId="{A2D5E30D-8F0A-7E43-B054-E94313FA7B2C}">
      <dgm:prSet/>
      <dgm:spPr/>
      <dgm:t>
        <a:bodyPr/>
        <a:lstStyle/>
        <a:p>
          <a:r>
            <a:rPr lang="en-GB" dirty="0"/>
            <a:t>Personal and medical care is available 24/7 which may be quite advantageous as elderly people are prone to falling and who need to take many medicines but frequently fail to do so.</a:t>
          </a:r>
          <a:endParaRPr lang="en-US" dirty="0"/>
        </a:p>
      </dgm:t>
    </dgm:pt>
    <dgm:pt modelId="{DE415720-B8F5-2D41-BCBF-F4025AB93DCE}" type="parTrans" cxnId="{0E05043F-8860-C94D-ADED-BE104821078F}">
      <dgm:prSet/>
      <dgm:spPr/>
      <dgm:t>
        <a:bodyPr/>
        <a:lstStyle/>
        <a:p>
          <a:endParaRPr lang="en-GB"/>
        </a:p>
      </dgm:t>
    </dgm:pt>
    <dgm:pt modelId="{13D19B80-7E9B-DD43-A036-CA3951F9D950}" type="sibTrans" cxnId="{0E05043F-8860-C94D-ADED-BE104821078F}">
      <dgm:prSet/>
      <dgm:spPr/>
      <dgm:t>
        <a:bodyPr/>
        <a:lstStyle/>
        <a:p>
          <a:endParaRPr lang="en-GB"/>
        </a:p>
      </dgm:t>
    </dgm:pt>
    <dgm:pt modelId="{0CEE1AD8-B4F1-714A-9BD5-142D42B48FCE}">
      <dgm:prSet/>
      <dgm:spPr/>
      <dgm:t>
        <a:bodyPr/>
        <a:lstStyle/>
        <a:p>
          <a:r>
            <a:rPr lang="en-GB" dirty="0"/>
            <a:t>It might also be reassuring to always have staff ready to assist the elderly.</a:t>
          </a:r>
          <a:endParaRPr lang="en-US" dirty="0"/>
        </a:p>
      </dgm:t>
    </dgm:pt>
    <dgm:pt modelId="{BD42B1C1-2B7F-6D4C-89C7-850718E5EBFF}" type="parTrans" cxnId="{0C68EFDB-5B0C-9E47-B913-22E7D3DF9B2E}">
      <dgm:prSet/>
      <dgm:spPr/>
      <dgm:t>
        <a:bodyPr/>
        <a:lstStyle/>
        <a:p>
          <a:endParaRPr lang="en-GB"/>
        </a:p>
      </dgm:t>
    </dgm:pt>
    <dgm:pt modelId="{FAB8E400-D88D-9D40-995C-64A7DDDF942A}" type="sibTrans" cxnId="{0C68EFDB-5B0C-9E47-B913-22E7D3DF9B2E}">
      <dgm:prSet/>
      <dgm:spPr/>
      <dgm:t>
        <a:bodyPr/>
        <a:lstStyle/>
        <a:p>
          <a:endParaRPr lang="en-GB"/>
        </a:p>
      </dgm:t>
    </dgm:pt>
    <dgm:pt modelId="{131C9F76-F078-F44A-8E78-438A9776DD7F}">
      <dgm:prSet/>
      <dgm:spPr/>
      <dgm:t>
        <a:bodyPr/>
        <a:lstStyle/>
        <a:p>
          <a:r>
            <a:rPr lang="en-GB"/>
            <a:t>This will free you of the load of housework and food preparation. </a:t>
          </a:r>
          <a:endParaRPr lang="en-US" dirty="0"/>
        </a:p>
      </dgm:t>
    </dgm:pt>
    <dgm:pt modelId="{C41B6902-C5DA-0C41-9709-E14445A585FB}" type="parTrans" cxnId="{0E00CD18-939E-524D-A976-A72B71433E53}">
      <dgm:prSet/>
      <dgm:spPr/>
      <dgm:t>
        <a:bodyPr/>
        <a:lstStyle/>
        <a:p>
          <a:endParaRPr lang="en-GB"/>
        </a:p>
      </dgm:t>
    </dgm:pt>
    <dgm:pt modelId="{58B45517-0163-E14A-BA59-F21CBEE9E5AC}" type="sibTrans" cxnId="{0E00CD18-939E-524D-A976-A72B71433E53}">
      <dgm:prSet/>
      <dgm:spPr/>
      <dgm:t>
        <a:bodyPr/>
        <a:lstStyle/>
        <a:p>
          <a:endParaRPr lang="en-GB"/>
        </a:p>
      </dgm:t>
    </dgm:pt>
    <dgm:pt modelId="{FF5B74C2-1740-AF46-9584-7A14B03CFFA8}">
      <dgm:prSet/>
      <dgm:spPr/>
      <dgm:t>
        <a:bodyPr/>
        <a:lstStyle/>
        <a:p>
          <a:r>
            <a:rPr lang="en-GB"/>
            <a:t>Many residential care institutions allow married couples to remain together. For many people, this is reassuring.</a:t>
          </a:r>
          <a:endParaRPr lang="en-US" dirty="0"/>
        </a:p>
      </dgm:t>
    </dgm:pt>
    <dgm:pt modelId="{611B1725-48B7-3E4E-8F3E-2F140C92A8A3}" type="parTrans" cxnId="{C630EC5C-83CC-B048-A793-2385B89E07D7}">
      <dgm:prSet/>
      <dgm:spPr/>
      <dgm:t>
        <a:bodyPr/>
        <a:lstStyle/>
        <a:p>
          <a:endParaRPr lang="en-GB"/>
        </a:p>
      </dgm:t>
    </dgm:pt>
    <dgm:pt modelId="{22AE0B1E-AFF2-5246-836F-5D3C69A1440C}" type="sibTrans" cxnId="{C630EC5C-83CC-B048-A793-2385B89E07D7}">
      <dgm:prSet/>
      <dgm:spPr/>
      <dgm:t>
        <a:bodyPr/>
        <a:lstStyle/>
        <a:p>
          <a:endParaRPr lang="en-GB"/>
        </a:p>
      </dgm:t>
    </dgm:pt>
    <dgm:pt modelId="{5FAFDDFB-48FD-FE4E-B47B-8344ED62E6F3}" type="pres">
      <dgm:prSet presAssocID="{899C874D-148F-4925-AE7B-A5B85A817199}" presName="diagram" presStyleCnt="0">
        <dgm:presLayoutVars>
          <dgm:dir/>
          <dgm:resizeHandles val="exact"/>
        </dgm:presLayoutVars>
      </dgm:prSet>
      <dgm:spPr/>
    </dgm:pt>
    <dgm:pt modelId="{EFFC278F-ECEF-3745-9116-828519345403}" type="pres">
      <dgm:prSet presAssocID="{131C9F76-F078-F44A-8E78-438A9776DD7F}" presName="node" presStyleLbl="node1" presStyleIdx="0" presStyleCnt="6">
        <dgm:presLayoutVars>
          <dgm:bulletEnabled val="1"/>
        </dgm:presLayoutVars>
      </dgm:prSet>
      <dgm:spPr/>
    </dgm:pt>
    <dgm:pt modelId="{F5DB2ADE-3B37-F04B-9743-0969F5DAA199}" type="pres">
      <dgm:prSet presAssocID="{58B45517-0163-E14A-BA59-F21CBEE9E5AC}" presName="sibTrans" presStyleCnt="0"/>
      <dgm:spPr/>
    </dgm:pt>
    <dgm:pt modelId="{388E9F2C-2BD2-CF4F-AEAA-F808B620D917}" type="pres">
      <dgm:prSet presAssocID="{A2D5E30D-8F0A-7E43-B054-E94313FA7B2C}" presName="node" presStyleLbl="node1" presStyleIdx="1" presStyleCnt="6">
        <dgm:presLayoutVars>
          <dgm:bulletEnabled val="1"/>
        </dgm:presLayoutVars>
      </dgm:prSet>
      <dgm:spPr/>
    </dgm:pt>
    <dgm:pt modelId="{68F4C3AB-C6F0-3642-AD57-58BB2DA01D79}" type="pres">
      <dgm:prSet presAssocID="{13D19B80-7E9B-DD43-A036-CA3951F9D950}" presName="sibTrans" presStyleCnt="0"/>
      <dgm:spPr/>
    </dgm:pt>
    <dgm:pt modelId="{2B1BBFFA-AAA6-E644-B78F-C801D7AB954F}" type="pres">
      <dgm:prSet presAssocID="{39C5CE38-0CB7-664E-B4BF-FA2EB04B37D2}" presName="node" presStyleLbl="node1" presStyleIdx="2" presStyleCnt="6">
        <dgm:presLayoutVars>
          <dgm:bulletEnabled val="1"/>
        </dgm:presLayoutVars>
      </dgm:prSet>
      <dgm:spPr/>
    </dgm:pt>
    <dgm:pt modelId="{CE8F779A-B99D-F34D-BEC5-658696EF5509}" type="pres">
      <dgm:prSet presAssocID="{A0113162-662A-C64B-AA92-414A31417383}" presName="sibTrans" presStyleCnt="0"/>
      <dgm:spPr/>
    </dgm:pt>
    <dgm:pt modelId="{FBF5FE96-C024-E34C-839D-490FBC421C4F}" type="pres">
      <dgm:prSet presAssocID="{7CF32016-BF80-F842-8488-179A55F278F5}" presName="node" presStyleLbl="node1" presStyleIdx="3" presStyleCnt="6">
        <dgm:presLayoutVars>
          <dgm:bulletEnabled val="1"/>
        </dgm:presLayoutVars>
      </dgm:prSet>
      <dgm:spPr/>
    </dgm:pt>
    <dgm:pt modelId="{97B413BE-3B4E-A148-879E-1034CF88D0AE}" type="pres">
      <dgm:prSet presAssocID="{2906270C-D88B-2348-A9E7-C8AC0C0F5BDF}" presName="sibTrans" presStyleCnt="0"/>
      <dgm:spPr/>
    </dgm:pt>
    <dgm:pt modelId="{825534DA-DEB5-7646-8906-6B0FDEAD83A1}" type="pres">
      <dgm:prSet presAssocID="{FF5B74C2-1740-AF46-9584-7A14B03CFFA8}" presName="node" presStyleLbl="node1" presStyleIdx="4" presStyleCnt="6">
        <dgm:presLayoutVars>
          <dgm:bulletEnabled val="1"/>
        </dgm:presLayoutVars>
      </dgm:prSet>
      <dgm:spPr/>
    </dgm:pt>
    <dgm:pt modelId="{5928E54F-2A62-1C41-9240-6F694CF91364}" type="pres">
      <dgm:prSet presAssocID="{22AE0B1E-AFF2-5246-836F-5D3C69A1440C}" presName="sibTrans" presStyleCnt="0"/>
      <dgm:spPr/>
    </dgm:pt>
    <dgm:pt modelId="{D8FEADE6-C902-1145-AEB5-B1B52EB692A1}" type="pres">
      <dgm:prSet presAssocID="{0CEE1AD8-B4F1-714A-9BD5-142D42B48FCE}" presName="node" presStyleLbl="node1" presStyleIdx="5" presStyleCnt="6">
        <dgm:presLayoutVars>
          <dgm:bulletEnabled val="1"/>
        </dgm:presLayoutVars>
      </dgm:prSet>
      <dgm:spPr/>
    </dgm:pt>
  </dgm:ptLst>
  <dgm:cxnLst>
    <dgm:cxn modelId="{0E00CD18-939E-524D-A976-A72B71433E53}" srcId="{899C874D-148F-4925-AE7B-A5B85A817199}" destId="{131C9F76-F078-F44A-8E78-438A9776DD7F}" srcOrd="0" destOrd="0" parTransId="{C41B6902-C5DA-0C41-9709-E14445A585FB}" sibTransId="{58B45517-0163-E14A-BA59-F21CBEE9E5AC}"/>
    <dgm:cxn modelId="{8656071D-585C-7B43-8C69-C9E3981B9E10}" type="presOf" srcId="{899C874D-148F-4925-AE7B-A5B85A817199}" destId="{5FAFDDFB-48FD-FE4E-B47B-8344ED62E6F3}" srcOrd="0" destOrd="0" presId="urn:microsoft.com/office/officeart/2005/8/layout/default"/>
    <dgm:cxn modelId="{0E05043F-8860-C94D-ADED-BE104821078F}" srcId="{899C874D-148F-4925-AE7B-A5B85A817199}" destId="{A2D5E30D-8F0A-7E43-B054-E94313FA7B2C}" srcOrd="1" destOrd="0" parTransId="{DE415720-B8F5-2D41-BCBF-F4025AB93DCE}" sibTransId="{13D19B80-7E9B-DD43-A036-CA3951F9D950}"/>
    <dgm:cxn modelId="{C630EC5C-83CC-B048-A793-2385B89E07D7}" srcId="{899C874D-148F-4925-AE7B-A5B85A817199}" destId="{FF5B74C2-1740-AF46-9584-7A14B03CFFA8}" srcOrd="4" destOrd="0" parTransId="{611B1725-48B7-3E4E-8F3E-2F140C92A8A3}" sibTransId="{22AE0B1E-AFF2-5246-836F-5D3C69A1440C}"/>
    <dgm:cxn modelId="{E0207095-6182-AA4A-9F45-23AB19A5F2B9}" type="presOf" srcId="{7CF32016-BF80-F842-8488-179A55F278F5}" destId="{FBF5FE96-C024-E34C-839D-490FBC421C4F}" srcOrd="0" destOrd="0" presId="urn:microsoft.com/office/officeart/2005/8/layout/default"/>
    <dgm:cxn modelId="{C3BDD2B9-A1B2-714D-A93E-FDCEEE5ED0C5}" type="presOf" srcId="{131C9F76-F078-F44A-8E78-438A9776DD7F}" destId="{EFFC278F-ECEF-3745-9116-828519345403}" srcOrd="0" destOrd="0" presId="urn:microsoft.com/office/officeart/2005/8/layout/default"/>
    <dgm:cxn modelId="{2F7911D2-E1A9-8E41-BC13-4E85B9CFA382}" type="presOf" srcId="{A2D5E30D-8F0A-7E43-B054-E94313FA7B2C}" destId="{388E9F2C-2BD2-CF4F-AEAA-F808B620D917}" srcOrd="0" destOrd="0" presId="urn:microsoft.com/office/officeart/2005/8/layout/default"/>
    <dgm:cxn modelId="{D5A295D8-8B92-6F4B-AAF3-5FC60E12A0EA}" type="presOf" srcId="{0CEE1AD8-B4F1-714A-9BD5-142D42B48FCE}" destId="{D8FEADE6-C902-1145-AEB5-B1B52EB692A1}" srcOrd="0" destOrd="0" presId="urn:microsoft.com/office/officeart/2005/8/layout/default"/>
    <dgm:cxn modelId="{703729DA-4907-F048-8335-4FB652B6D91F}" type="presOf" srcId="{39C5CE38-0CB7-664E-B4BF-FA2EB04B37D2}" destId="{2B1BBFFA-AAA6-E644-B78F-C801D7AB954F}" srcOrd="0" destOrd="0" presId="urn:microsoft.com/office/officeart/2005/8/layout/default"/>
    <dgm:cxn modelId="{DE9A8CDB-0720-C446-8259-86D2859D9358}" srcId="{899C874D-148F-4925-AE7B-A5B85A817199}" destId="{7CF32016-BF80-F842-8488-179A55F278F5}" srcOrd="3" destOrd="0" parTransId="{9164546F-C7B5-8D46-892D-DC8E143DD0DE}" sibTransId="{2906270C-D88B-2348-A9E7-C8AC0C0F5BDF}"/>
    <dgm:cxn modelId="{0C68EFDB-5B0C-9E47-B913-22E7D3DF9B2E}" srcId="{899C874D-148F-4925-AE7B-A5B85A817199}" destId="{0CEE1AD8-B4F1-714A-9BD5-142D42B48FCE}" srcOrd="5" destOrd="0" parTransId="{BD42B1C1-2B7F-6D4C-89C7-850718E5EBFF}" sibTransId="{FAB8E400-D88D-9D40-995C-64A7DDDF942A}"/>
    <dgm:cxn modelId="{23A5FEDD-727A-F543-A0F0-ABB09714D8AA}" srcId="{899C874D-148F-4925-AE7B-A5B85A817199}" destId="{39C5CE38-0CB7-664E-B4BF-FA2EB04B37D2}" srcOrd="2" destOrd="0" parTransId="{DEF34343-745B-734E-8835-6F4A352C3921}" sibTransId="{A0113162-662A-C64B-AA92-414A31417383}"/>
    <dgm:cxn modelId="{E5B0E8EB-637B-704D-BD90-93DD7A137A51}" type="presOf" srcId="{FF5B74C2-1740-AF46-9584-7A14B03CFFA8}" destId="{825534DA-DEB5-7646-8906-6B0FDEAD83A1}" srcOrd="0" destOrd="0" presId="urn:microsoft.com/office/officeart/2005/8/layout/default"/>
    <dgm:cxn modelId="{F8D627B5-1439-CD4B-ABB3-359C2CBEED83}" type="presParOf" srcId="{5FAFDDFB-48FD-FE4E-B47B-8344ED62E6F3}" destId="{EFFC278F-ECEF-3745-9116-828519345403}" srcOrd="0" destOrd="0" presId="urn:microsoft.com/office/officeart/2005/8/layout/default"/>
    <dgm:cxn modelId="{4ED982E1-A064-DB4E-AAFC-5745FFF6E843}" type="presParOf" srcId="{5FAFDDFB-48FD-FE4E-B47B-8344ED62E6F3}" destId="{F5DB2ADE-3B37-F04B-9743-0969F5DAA199}" srcOrd="1" destOrd="0" presId="urn:microsoft.com/office/officeart/2005/8/layout/default"/>
    <dgm:cxn modelId="{786B7EE9-D1AD-BA4D-8D21-89A5D0D0F66E}" type="presParOf" srcId="{5FAFDDFB-48FD-FE4E-B47B-8344ED62E6F3}" destId="{388E9F2C-2BD2-CF4F-AEAA-F808B620D917}" srcOrd="2" destOrd="0" presId="urn:microsoft.com/office/officeart/2005/8/layout/default"/>
    <dgm:cxn modelId="{146FF868-1AFF-5B4D-AD82-B75D5B4E67FA}" type="presParOf" srcId="{5FAFDDFB-48FD-FE4E-B47B-8344ED62E6F3}" destId="{68F4C3AB-C6F0-3642-AD57-58BB2DA01D79}" srcOrd="3" destOrd="0" presId="urn:microsoft.com/office/officeart/2005/8/layout/default"/>
    <dgm:cxn modelId="{906AFE5A-B68E-4C4B-A5EA-7EE646C1DB48}" type="presParOf" srcId="{5FAFDDFB-48FD-FE4E-B47B-8344ED62E6F3}" destId="{2B1BBFFA-AAA6-E644-B78F-C801D7AB954F}" srcOrd="4" destOrd="0" presId="urn:microsoft.com/office/officeart/2005/8/layout/default"/>
    <dgm:cxn modelId="{7796D3BD-5727-D644-A02D-08153AD23CA1}" type="presParOf" srcId="{5FAFDDFB-48FD-FE4E-B47B-8344ED62E6F3}" destId="{CE8F779A-B99D-F34D-BEC5-658696EF5509}" srcOrd="5" destOrd="0" presId="urn:microsoft.com/office/officeart/2005/8/layout/default"/>
    <dgm:cxn modelId="{1DC31AC7-A0E2-4D40-9F9C-F8A7612A15AD}" type="presParOf" srcId="{5FAFDDFB-48FD-FE4E-B47B-8344ED62E6F3}" destId="{FBF5FE96-C024-E34C-839D-490FBC421C4F}" srcOrd="6" destOrd="0" presId="urn:microsoft.com/office/officeart/2005/8/layout/default"/>
    <dgm:cxn modelId="{524E7268-DF72-F84F-92DD-A0B4E824BCAA}" type="presParOf" srcId="{5FAFDDFB-48FD-FE4E-B47B-8344ED62E6F3}" destId="{97B413BE-3B4E-A148-879E-1034CF88D0AE}" srcOrd="7" destOrd="0" presId="urn:microsoft.com/office/officeart/2005/8/layout/default"/>
    <dgm:cxn modelId="{B1589612-EE13-DF4B-A122-74469CD4C860}" type="presParOf" srcId="{5FAFDDFB-48FD-FE4E-B47B-8344ED62E6F3}" destId="{825534DA-DEB5-7646-8906-6B0FDEAD83A1}" srcOrd="8" destOrd="0" presId="urn:microsoft.com/office/officeart/2005/8/layout/default"/>
    <dgm:cxn modelId="{10277787-F451-144B-99E2-D65CB6B736B0}" type="presParOf" srcId="{5FAFDDFB-48FD-FE4E-B47B-8344ED62E6F3}" destId="{5928E54F-2A62-1C41-9240-6F694CF91364}" srcOrd="9" destOrd="0" presId="urn:microsoft.com/office/officeart/2005/8/layout/default"/>
    <dgm:cxn modelId="{9FBB1118-C85F-4B42-A388-DCC0D70C94C7}" type="presParOf" srcId="{5FAFDDFB-48FD-FE4E-B47B-8344ED62E6F3}" destId="{D8FEADE6-C902-1145-AEB5-B1B52EB692A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08F1B3-14F9-4661-8DF7-87828CD68685}" type="doc">
      <dgm:prSet loTypeId="urn:microsoft.com/office/officeart/2005/8/layout/default" loCatId="list" qsTypeId="urn:microsoft.com/office/officeart/2005/8/quickstyle/simple4" qsCatId="simple" csTypeId="urn:microsoft.com/office/officeart/2005/8/colors/accent3_2" csCatId="accent3" phldr="1"/>
      <dgm:spPr/>
      <dgm:t>
        <a:bodyPr/>
        <a:lstStyle/>
        <a:p>
          <a:endParaRPr lang="en-US"/>
        </a:p>
      </dgm:t>
    </dgm:pt>
    <dgm:pt modelId="{B559A467-8A22-4AF9-9778-AC3D3502EC53}">
      <dgm:prSet/>
      <dgm:spPr/>
      <dgm:t>
        <a:bodyPr/>
        <a:lstStyle/>
        <a:p>
          <a:r>
            <a:rPr lang="en-GB"/>
            <a:t>Sexual abuse</a:t>
          </a:r>
          <a:endParaRPr lang="en-US"/>
        </a:p>
      </dgm:t>
    </dgm:pt>
    <dgm:pt modelId="{CFD4FB41-32A0-4607-9BBE-AA15D83A2A2B}" type="parTrans" cxnId="{5FDE1B91-A039-41DA-815C-D0265EC6103D}">
      <dgm:prSet/>
      <dgm:spPr/>
      <dgm:t>
        <a:bodyPr/>
        <a:lstStyle/>
        <a:p>
          <a:endParaRPr lang="en-US"/>
        </a:p>
      </dgm:t>
    </dgm:pt>
    <dgm:pt modelId="{E34E7B44-7A80-4BBD-B89C-0CFD2146F5E8}" type="sibTrans" cxnId="{5FDE1B91-A039-41DA-815C-D0265EC6103D}">
      <dgm:prSet/>
      <dgm:spPr/>
      <dgm:t>
        <a:bodyPr/>
        <a:lstStyle/>
        <a:p>
          <a:endParaRPr lang="en-US"/>
        </a:p>
      </dgm:t>
    </dgm:pt>
    <dgm:pt modelId="{7BB3477E-0AAC-4D41-ABD3-75143CC42611}">
      <dgm:prSet/>
      <dgm:spPr/>
      <dgm:t>
        <a:bodyPr/>
        <a:lstStyle/>
        <a:p>
          <a:r>
            <a:rPr lang="en-GB"/>
            <a:t>Financial abuse</a:t>
          </a:r>
          <a:endParaRPr lang="en-US"/>
        </a:p>
      </dgm:t>
    </dgm:pt>
    <dgm:pt modelId="{EBA7D6BC-BBA8-443C-90E5-9C00F81DCB0F}" type="parTrans" cxnId="{47051533-F9F3-4443-8B2D-9A0FC7C3646D}">
      <dgm:prSet/>
      <dgm:spPr/>
      <dgm:t>
        <a:bodyPr/>
        <a:lstStyle/>
        <a:p>
          <a:endParaRPr lang="en-US"/>
        </a:p>
      </dgm:t>
    </dgm:pt>
    <dgm:pt modelId="{5006B41C-C94A-429C-A2BE-5E854933B6A3}" type="sibTrans" cxnId="{47051533-F9F3-4443-8B2D-9A0FC7C3646D}">
      <dgm:prSet/>
      <dgm:spPr/>
      <dgm:t>
        <a:bodyPr/>
        <a:lstStyle/>
        <a:p>
          <a:endParaRPr lang="en-US"/>
        </a:p>
      </dgm:t>
    </dgm:pt>
    <dgm:pt modelId="{468F094A-9099-4F56-8BD1-227A51A2C940}">
      <dgm:prSet/>
      <dgm:spPr/>
      <dgm:t>
        <a:bodyPr/>
        <a:lstStyle/>
        <a:p>
          <a:r>
            <a:rPr lang="en-GB"/>
            <a:t>Discriminatory abuse</a:t>
          </a:r>
          <a:endParaRPr lang="en-US"/>
        </a:p>
      </dgm:t>
    </dgm:pt>
    <dgm:pt modelId="{FD7A8DC1-EC10-45DD-9C62-0C4245959550}" type="parTrans" cxnId="{8C47A1E4-3719-41DD-A8E5-D4FDB38620E6}">
      <dgm:prSet/>
      <dgm:spPr/>
      <dgm:t>
        <a:bodyPr/>
        <a:lstStyle/>
        <a:p>
          <a:endParaRPr lang="en-US"/>
        </a:p>
      </dgm:t>
    </dgm:pt>
    <dgm:pt modelId="{48F9341D-E224-4843-AAAF-11A97B789057}" type="sibTrans" cxnId="{8C47A1E4-3719-41DD-A8E5-D4FDB38620E6}">
      <dgm:prSet/>
      <dgm:spPr/>
      <dgm:t>
        <a:bodyPr/>
        <a:lstStyle/>
        <a:p>
          <a:endParaRPr lang="en-US"/>
        </a:p>
      </dgm:t>
    </dgm:pt>
    <dgm:pt modelId="{08A4723E-8182-49F0-8423-36702C33F1C0}">
      <dgm:prSet/>
      <dgm:spPr/>
      <dgm:t>
        <a:bodyPr/>
        <a:lstStyle/>
        <a:p>
          <a:r>
            <a:rPr lang="en-GB"/>
            <a:t>Domestic Abuse</a:t>
          </a:r>
          <a:endParaRPr lang="en-US"/>
        </a:p>
      </dgm:t>
    </dgm:pt>
    <dgm:pt modelId="{2F66739D-E627-4122-B992-BA0408AF898C}" type="parTrans" cxnId="{19020850-E63F-4509-9459-5034E5033C62}">
      <dgm:prSet/>
      <dgm:spPr/>
      <dgm:t>
        <a:bodyPr/>
        <a:lstStyle/>
        <a:p>
          <a:endParaRPr lang="en-US"/>
        </a:p>
      </dgm:t>
    </dgm:pt>
    <dgm:pt modelId="{6E747A0C-FA98-499B-B6E0-8EA04D566749}" type="sibTrans" cxnId="{19020850-E63F-4509-9459-5034E5033C62}">
      <dgm:prSet/>
      <dgm:spPr/>
      <dgm:t>
        <a:bodyPr/>
        <a:lstStyle/>
        <a:p>
          <a:endParaRPr lang="en-US"/>
        </a:p>
      </dgm:t>
    </dgm:pt>
    <dgm:pt modelId="{FAB4C61D-6744-48D1-8607-59C346531AF7}">
      <dgm:prSet/>
      <dgm:spPr/>
      <dgm:t>
        <a:bodyPr/>
        <a:lstStyle/>
        <a:p>
          <a:r>
            <a:rPr lang="en-GB"/>
            <a:t>Organisational abuse </a:t>
          </a:r>
          <a:endParaRPr lang="en-US"/>
        </a:p>
      </dgm:t>
    </dgm:pt>
    <dgm:pt modelId="{947EEB95-8232-4EF7-8869-14807F35D554}" type="parTrans" cxnId="{FF42C88D-0FC8-4644-BD0F-483388D02E69}">
      <dgm:prSet/>
      <dgm:spPr/>
      <dgm:t>
        <a:bodyPr/>
        <a:lstStyle/>
        <a:p>
          <a:endParaRPr lang="en-US"/>
        </a:p>
      </dgm:t>
    </dgm:pt>
    <dgm:pt modelId="{48630EF9-32D1-45E9-94A7-64CDC27235E5}" type="sibTrans" cxnId="{FF42C88D-0FC8-4644-BD0F-483388D02E69}">
      <dgm:prSet/>
      <dgm:spPr/>
      <dgm:t>
        <a:bodyPr/>
        <a:lstStyle/>
        <a:p>
          <a:endParaRPr lang="en-US"/>
        </a:p>
      </dgm:t>
    </dgm:pt>
    <dgm:pt modelId="{9542A395-3B66-4D32-BC41-F0918198E189}">
      <dgm:prSet/>
      <dgm:spPr/>
      <dgm:t>
        <a:bodyPr/>
        <a:lstStyle/>
        <a:p>
          <a:r>
            <a:rPr lang="en-GB"/>
            <a:t>Physical abuse</a:t>
          </a:r>
          <a:endParaRPr lang="en-US"/>
        </a:p>
      </dgm:t>
    </dgm:pt>
    <dgm:pt modelId="{EC944622-14DF-4096-8BC4-6E69247F648B}" type="parTrans" cxnId="{E378E259-4F32-4B5A-9C27-57D43A74FDFF}">
      <dgm:prSet/>
      <dgm:spPr/>
      <dgm:t>
        <a:bodyPr/>
        <a:lstStyle/>
        <a:p>
          <a:endParaRPr lang="en-US"/>
        </a:p>
      </dgm:t>
    </dgm:pt>
    <dgm:pt modelId="{8D8971EF-89D0-43BE-ACEB-A332623A8D50}" type="sibTrans" cxnId="{E378E259-4F32-4B5A-9C27-57D43A74FDFF}">
      <dgm:prSet/>
      <dgm:spPr/>
      <dgm:t>
        <a:bodyPr/>
        <a:lstStyle/>
        <a:p>
          <a:endParaRPr lang="en-US"/>
        </a:p>
      </dgm:t>
    </dgm:pt>
    <dgm:pt modelId="{4C340086-930F-4AF4-B2C8-976149D5B7E4}">
      <dgm:prSet/>
      <dgm:spPr/>
      <dgm:t>
        <a:bodyPr/>
        <a:lstStyle/>
        <a:p>
          <a:r>
            <a:rPr lang="en-GB"/>
            <a:t>Psychological abuse</a:t>
          </a:r>
          <a:endParaRPr lang="en-US"/>
        </a:p>
      </dgm:t>
    </dgm:pt>
    <dgm:pt modelId="{BC1A233C-5AEF-410B-B469-48E41CDEDFDA}" type="parTrans" cxnId="{8FAE8964-7A6C-4F4C-BE61-3D2F0941AC09}">
      <dgm:prSet/>
      <dgm:spPr/>
      <dgm:t>
        <a:bodyPr/>
        <a:lstStyle/>
        <a:p>
          <a:endParaRPr lang="en-US"/>
        </a:p>
      </dgm:t>
    </dgm:pt>
    <dgm:pt modelId="{22EF4B6D-0376-4071-8E3E-6CA859E4FB2D}" type="sibTrans" cxnId="{8FAE8964-7A6C-4F4C-BE61-3D2F0941AC09}">
      <dgm:prSet/>
      <dgm:spPr/>
      <dgm:t>
        <a:bodyPr/>
        <a:lstStyle/>
        <a:p>
          <a:endParaRPr lang="en-US"/>
        </a:p>
      </dgm:t>
    </dgm:pt>
    <dgm:pt modelId="{0BE118AA-669A-4680-8603-2100993018C9}">
      <dgm:prSet/>
      <dgm:spPr/>
      <dgm:t>
        <a:bodyPr/>
        <a:lstStyle/>
        <a:p>
          <a:r>
            <a:rPr lang="en-GB"/>
            <a:t>Neglect and self neglect</a:t>
          </a:r>
          <a:endParaRPr lang="en-US"/>
        </a:p>
      </dgm:t>
    </dgm:pt>
    <dgm:pt modelId="{6CA5B543-C411-4CED-A7FD-B8756C28EE65}" type="parTrans" cxnId="{E24C173E-8EDE-4EDB-B602-38C5747B5223}">
      <dgm:prSet/>
      <dgm:spPr/>
      <dgm:t>
        <a:bodyPr/>
        <a:lstStyle/>
        <a:p>
          <a:endParaRPr lang="en-US"/>
        </a:p>
      </dgm:t>
    </dgm:pt>
    <dgm:pt modelId="{DDB4C660-0C48-4B81-B05C-D535B3651F14}" type="sibTrans" cxnId="{E24C173E-8EDE-4EDB-B602-38C5747B5223}">
      <dgm:prSet/>
      <dgm:spPr/>
      <dgm:t>
        <a:bodyPr/>
        <a:lstStyle/>
        <a:p>
          <a:endParaRPr lang="en-US"/>
        </a:p>
      </dgm:t>
    </dgm:pt>
    <dgm:pt modelId="{462BF47B-4B77-47C1-BB45-253070C50B5F}">
      <dgm:prSet/>
      <dgm:spPr/>
      <dgm:t>
        <a:bodyPr/>
        <a:lstStyle/>
        <a:p>
          <a:r>
            <a:rPr lang="en-GB" dirty="0"/>
            <a:t>Institutional abuse</a:t>
          </a:r>
          <a:endParaRPr lang="en-US" dirty="0"/>
        </a:p>
      </dgm:t>
    </dgm:pt>
    <dgm:pt modelId="{A1068A33-E88A-4016-93E7-61B270A94117}" type="parTrans" cxnId="{9554E589-A096-4C90-95B5-6C96C5ADC761}">
      <dgm:prSet/>
      <dgm:spPr/>
      <dgm:t>
        <a:bodyPr/>
        <a:lstStyle/>
        <a:p>
          <a:endParaRPr lang="en-US"/>
        </a:p>
      </dgm:t>
    </dgm:pt>
    <dgm:pt modelId="{C40BACC5-4F64-4A42-8AF5-7760A53861AE}" type="sibTrans" cxnId="{9554E589-A096-4C90-95B5-6C96C5ADC761}">
      <dgm:prSet/>
      <dgm:spPr/>
      <dgm:t>
        <a:bodyPr/>
        <a:lstStyle/>
        <a:p>
          <a:endParaRPr lang="en-US"/>
        </a:p>
      </dgm:t>
    </dgm:pt>
    <dgm:pt modelId="{E9DB3DBC-E91B-F449-A644-65F55A1A16EF}" type="pres">
      <dgm:prSet presAssocID="{8B08F1B3-14F9-4661-8DF7-87828CD68685}" presName="diagram" presStyleCnt="0">
        <dgm:presLayoutVars>
          <dgm:dir/>
          <dgm:resizeHandles val="exact"/>
        </dgm:presLayoutVars>
      </dgm:prSet>
      <dgm:spPr/>
    </dgm:pt>
    <dgm:pt modelId="{33C71119-1F12-824F-B0BF-E50D504E6A2C}" type="pres">
      <dgm:prSet presAssocID="{B559A467-8A22-4AF9-9778-AC3D3502EC53}" presName="node" presStyleLbl="node1" presStyleIdx="0" presStyleCnt="9">
        <dgm:presLayoutVars>
          <dgm:bulletEnabled val="1"/>
        </dgm:presLayoutVars>
      </dgm:prSet>
      <dgm:spPr/>
    </dgm:pt>
    <dgm:pt modelId="{8EBD22E4-7E44-4242-95FC-B064FF07F648}" type="pres">
      <dgm:prSet presAssocID="{E34E7B44-7A80-4BBD-B89C-0CFD2146F5E8}" presName="sibTrans" presStyleCnt="0"/>
      <dgm:spPr/>
    </dgm:pt>
    <dgm:pt modelId="{8957DF15-06FE-0B44-93B2-2BB7FC7FD12D}" type="pres">
      <dgm:prSet presAssocID="{7BB3477E-0AAC-4D41-ABD3-75143CC42611}" presName="node" presStyleLbl="node1" presStyleIdx="1" presStyleCnt="9">
        <dgm:presLayoutVars>
          <dgm:bulletEnabled val="1"/>
        </dgm:presLayoutVars>
      </dgm:prSet>
      <dgm:spPr/>
    </dgm:pt>
    <dgm:pt modelId="{34F42C32-7177-9847-BBA8-0106A752F106}" type="pres">
      <dgm:prSet presAssocID="{5006B41C-C94A-429C-A2BE-5E854933B6A3}" presName="sibTrans" presStyleCnt="0"/>
      <dgm:spPr/>
    </dgm:pt>
    <dgm:pt modelId="{20CC7C55-9FAC-1D4C-952D-C1EFEC282C81}" type="pres">
      <dgm:prSet presAssocID="{468F094A-9099-4F56-8BD1-227A51A2C940}" presName="node" presStyleLbl="node1" presStyleIdx="2" presStyleCnt="9">
        <dgm:presLayoutVars>
          <dgm:bulletEnabled val="1"/>
        </dgm:presLayoutVars>
      </dgm:prSet>
      <dgm:spPr/>
    </dgm:pt>
    <dgm:pt modelId="{3E580283-C59B-9843-8645-AD072E9C213E}" type="pres">
      <dgm:prSet presAssocID="{48F9341D-E224-4843-AAAF-11A97B789057}" presName="sibTrans" presStyleCnt="0"/>
      <dgm:spPr/>
    </dgm:pt>
    <dgm:pt modelId="{B854E9F2-E9EE-AD4E-84D2-85D9B0953C1D}" type="pres">
      <dgm:prSet presAssocID="{08A4723E-8182-49F0-8423-36702C33F1C0}" presName="node" presStyleLbl="node1" presStyleIdx="3" presStyleCnt="9">
        <dgm:presLayoutVars>
          <dgm:bulletEnabled val="1"/>
        </dgm:presLayoutVars>
      </dgm:prSet>
      <dgm:spPr/>
    </dgm:pt>
    <dgm:pt modelId="{DBBA6D92-FAE0-DA48-8B99-23E6BBB6A9F0}" type="pres">
      <dgm:prSet presAssocID="{6E747A0C-FA98-499B-B6E0-8EA04D566749}" presName="sibTrans" presStyleCnt="0"/>
      <dgm:spPr/>
    </dgm:pt>
    <dgm:pt modelId="{A4F5EB38-74B9-BC4F-8EEB-EA4760BBA81C}" type="pres">
      <dgm:prSet presAssocID="{FAB4C61D-6744-48D1-8607-59C346531AF7}" presName="node" presStyleLbl="node1" presStyleIdx="4" presStyleCnt="9">
        <dgm:presLayoutVars>
          <dgm:bulletEnabled val="1"/>
        </dgm:presLayoutVars>
      </dgm:prSet>
      <dgm:spPr/>
    </dgm:pt>
    <dgm:pt modelId="{830D5BD8-493F-A84A-BCCE-66FB6B6D84BB}" type="pres">
      <dgm:prSet presAssocID="{48630EF9-32D1-45E9-94A7-64CDC27235E5}" presName="sibTrans" presStyleCnt="0"/>
      <dgm:spPr/>
    </dgm:pt>
    <dgm:pt modelId="{2E0A55ED-69FD-B740-8435-A89FF892A732}" type="pres">
      <dgm:prSet presAssocID="{9542A395-3B66-4D32-BC41-F0918198E189}" presName="node" presStyleLbl="node1" presStyleIdx="5" presStyleCnt="9">
        <dgm:presLayoutVars>
          <dgm:bulletEnabled val="1"/>
        </dgm:presLayoutVars>
      </dgm:prSet>
      <dgm:spPr/>
    </dgm:pt>
    <dgm:pt modelId="{23A99B76-A6EC-E34D-A44D-868131D43AA6}" type="pres">
      <dgm:prSet presAssocID="{8D8971EF-89D0-43BE-ACEB-A332623A8D50}" presName="sibTrans" presStyleCnt="0"/>
      <dgm:spPr/>
    </dgm:pt>
    <dgm:pt modelId="{964CA4EB-C3AE-904D-88FF-9BC6078BACE7}" type="pres">
      <dgm:prSet presAssocID="{4C340086-930F-4AF4-B2C8-976149D5B7E4}" presName="node" presStyleLbl="node1" presStyleIdx="6" presStyleCnt="9">
        <dgm:presLayoutVars>
          <dgm:bulletEnabled val="1"/>
        </dgm:presLayoutVars>
      </dgm:prSet>
      <dgm:spPr/>
    </dgm:pt>
    <dgm:pt modelId="{A2BC4F55-A203-AD4D-A1CE-4E6D66A47390}" type="pres">
      <dgm:prSet presAssocID="{22EF4B6D-0376-4071-8E3E-6CA859E4FB2D}" presName="sibTrans" presStyleCnt="0"/>
      <dgm:spPr/>
    </dgm:pt>
    <dgm:pt modelId="{515DEFC0-068A-D040-BE46-D39555A5599C}" type="pres">
      <dgm:prSet presAssocID="{0BE118AA-669A-4680-8603-2100993018C9}" presName="node" presStyleLbl="node1" presStyleIdx="7" presStyleCnt="9">
        <dgm:presLayoutVars>
          <dgm:bulletEnabled val="1"/>
        </dgm:presLayoutVars>
      </dgm:prSet>
      <dgm:spPr/>
    </dgm:pt>
    <dgm:pt modelId="{14CF7F81-6D42-6B42-94AE-46384BC5237B}" type="pres">
      <dgm:prSet presAssocID="{DDB4C660-0C48-4B81-B05C-D535B3651F14}" presName="sibTrans" presStyleCnt="0"/>
      <dgm:spPr/>
    </dgm:pt>
    <dgm:pt modelId="{B4CCDBD5-AB1C-C641-9AB4-9872DA36C45E}" type="pres">
      <dgm:prSet presAssocID="{462BF47B-4B77-47C1-BB45-253070C50B5F}" presName="node" presStyleLbl="node1" presStyleIdx="8" presStyleCnt="9">
        <dgm:presLayoutVars>
          <dgm:bulletEnabled val="1"/>
        </dgm:presLayoutVars>
      </dgm:prSet>
      <dgm:spPr/>
    </dgm:pt>
  </dgm:ptLst>
  <dgm:cxnLst>
    <dgm:cxn modelId="{96022421-D3BB-0942-ACF8-3180B1744A16}" type="presOf" srcId="{B559A467-8A22-4AF9-9778-AC3D3502EC53}" destId="{33C71119-1F12-824F-B0BF-E50D504E6A2C}" srcOrd="0" destOrd="0" presId="urn:microsoft.com/office/officeart/2005/8/layout/default"/>
    <dgm:cxn modelId="{2EA0A221-8813-D64E-BEAC-0B27EA3C2C15}" type="presOf" srcId="{462BF47B-4B77-47C1-BB45-253070C50B5F}" destId="{B4CCDBD5-AB1C-C641-9AB4-9872DA36C45E}" srcOrd="0" destOrd="0" presId="urn:microsoft.com/office/officeart/2005/8/layout/default"/>
    <dgm:cxn modelId="{47051533-F9F3-4443-8B2D-9A0FC7C3646D}" srcId="{8B08F1B3-14F9-4661-8DF7-87828CD68685}" destId="{7BB3477E-0AAC-4D41-ABD3-75143CC42611}" srcOrd="1" destOrd="0" parTransId="{EBA7D6BC-BBA8-443C-90E5-9C00F81DCB0F}" sibTransId="{5006B41C-C94A-429C-A2BE-5E854933B6A3}"/>
    <dgm:cxn modelId="{D2163835-D0D0-CA41-8551-2787538EDEE7}" type="presOf" srcId="{7BB3477E-0AAC-4D41-ABD3-75143CC42611}" destId="{8957DF15-06FE-0B44-93B2-2BB7FC7FD12D}" srcOrd="0" destOrd="0" presId="urn:microsoft.com/office/officeart/2005/8/layout/default"/>
    <dgm:cxn modelId="{E24C173E-8EDE-4EDB-B602-38C5747B5223}" srcId="{8B08F1B3-14F9-4661-8DF7-87828CD68685}" destId="{0BE118AA-669A-4680-8603-2100993018C9}" srcOrd="7" destOrd="0" parTransId="{6CA5B543-C411-4CED-A7FD-B8756C28EE65}" sibTransId="{DDB4C660-0C48-4B81-B05C-D535B3651F14}"/>
    <dgm:cxn modelId="{19020850-E63F-4509-9459-5034E5033C62}" srcId="{8B08F1B3-14F9-4661-8DF7-87828CD68685}" destId="{08A4723E-8182-49F0-8423-36702C33F1C0}" srcOrd="3" destOrd="0" parTransId="{2F66739D-E627-4122-B992-BA0408AF898C}" sibTransId="{6E747A0C-FA98-499B-B6E0-8EA04D566749}"/>
    <dgm:cxn modelId="{E378E259-4F32-4B5A-9C27-57D43A74FDFF}" srcId="{8B08F1B3-14F9-4661-8DF7-87828CD68685}" destId="{9542A395-3B66-4D32-BC41-F0918198E189}" srcOrd="5" destOrd="0" parTransId="{EC944622-14DF-4096-8BC4-6E69247F648B}" sibTransId="{8D8971EF-89D0-43BE-ACEB-A332623A8D50}"/>
    <dgm:cxn modelId="{8FAE8964-7A6C-4F4C-BE61-3D2F0941AC09}" srcId="{8B08F1B3-14F9-4661-8DF7-87828CD68685}" destId="{4C340086-930F-4AF4-B2C8-976149D5B7E4}" srcOrd="6" destOrd="0" parTransId="{BC1A233C-5AEF-410B-B469-48E41CDEDFDA}" sibTransId="{22EF4B6D-0376-4071-8E3E-6CA859E4FB2D}"/>
    <dgm:cxn modelId="{91A2BF66-B16F-5F42-9F5E-7CA51A3B19E4}" type="presOf" srcId="{FAB4C61D-6744-48D1-8607-59C346531AF7}" destId="{A4F5EB38-74B9-BC4F-8EEB-EA4760BBA81C}" srcOrd="0" destOrd="0" presId="urn:microsoft.com/office/officeart/2005/8/layout/default"/>
    <dgm:cxn modelId="{9554E589-A096-4C90-95B5-6C96C5ADC761}" srcId="{8B08F1B3-14F9-4661-8DF7-87828CD68685}" destId="{462BF47B-4B77-47C1-BB45-253070C50B5F}" srcOrd="8" destOrd="0" parTransId="{A1068A33-E88A-4016-93E7-61B270A94117}" sibTransId="{C40BACC5-4F64-4A42-8AF5-7760A53861AE}"/>
    <dgm:cxn modelId="{79A29B8B-B79A-9C40-BFA1-5D4264C789D3}" type="presOf" srcId="{0BE118AA-669A-4680-8603-2100993018C9}" destId="{515DEFC0-068A-D040-BE46-D39555A5599C}" srcOrd="0" destOrd="0" presId="urn:microsoft.com/office/officeart/2005/8/layout/default"/>
    <dgm:cxn modelId="{FF42C88D-0FC8-4644-BD0F-483388D02E69}" srcId="{8B08F1B3-14F9-4661-8DF7-87828CD68685}" destId="{FAB4C61D-6744-48D1-8607-59C346531AF7}" srcOrd="4" destOrd="0" parTransId="{947EEB95-8232-4EF7-8869-14807F35D554}" sibTransId="{48630EF9-32D1-45E9-94A7-64CDC27235E5}"/>
    <dgm:cxn modelId="{5FDE1B91-A039-41DA-815C-D0265EC6103D}" srcId="{8B08F1B3-14F9-4661-8DF7-87828CD68685}" destId="{B559A467-8A22-4AF9-9778-AC3D3502EC53}" srcOrd="0" destOrd="0" parTransId="{CFD4FB41-32A0-4607-9BBE-AA15D83A2A2B}" sibTransId="{E34E7B44-7A80-4BBD-B89C-0CFD2146F5E8}"/>
    <dgm:cxn modelId="{491FC2A1-9714-BB44-8FB4-EC141B56C5CB}" type="presOf" srcId="{468F094A-9099-4F56-8BD1-227A51A2C940}" destId="{20CC7C55-9FAC-1D4C-952D-C1EFEC282C81}" srcOrd="0" destOrd="0" presId="urn:microsoft.com/office/officeart/2005/8/layout/default"/>
    <dgm:cxn modelId="{B89614A9-5732-7045-A4F8-6776B34F174E}" type="presOf" srcId="{08A4723E-8182-49F0-8423-36702C33F1C0}" destId="{B854E9F2-E9EE-AD4E-84D2-85D9B0953C1D}" srcOrd="0" destOrd="0" presId="urn:microsoft.com/office/officeart/2005/8/layout/default"/>
    <dgm:cxn modelId="{14E862B6-F1AB-D04E-AB04-F771D17EF922}" type="presOf" srcId="{4C340086-930F-4AF4-B2C8-976149D5B7E4}" destId="{964CA4EB-C3AE-904D-88FF-9BC6078BACE7}" srcOrd="0" destOrd="0" presId="urn:microsoft.com/office/officeart/2005/8/layout/default"/>
    <dgm:cxn modelId="{52D540C0-58E7-5045-8EC3-7CD5998EF5C9}" type="presOf" srcId="{9542A395-3B66-4D32-BC41-F0918198E189}" destId="{2E0A55ED-69FD-B740-8435-A89FF892A732}" srcOrd="0" destOrd="0" presId="urn:microsoft.com/office/officeart/2005/8/layout/default"/>
    <dgm:cxn modelId="{4A4BBCC9-3999-894F-B7FF-8D580270EBD9}" type="presOf" srcId="{8B08F1B3-14F9-4661-8DF7-87828CD68685}" destId="{E9DB3DBC-E91B-F449-A644-65F55A1A16EF}" srcOrd="0" destOrd="0" presId="urn:microsoft.com/office/officeart/2005/8/layout/default"/>
    <dgm:cxn modelId="{8C47A1E4-3719-41DD-A8E5-D4FDB38620E6}" srcId="{8B08F1B3-14F9-4661-8DF7-87828CD68685}" destId="{468F094A-9099-4F56-8BD1-227A51A2C940}" srcOrd="2" destOrd="0" parTransId="{FD7A8DC1-EC10-45DD-9C62-0C4245959550}" sibTransId="{48F9341D-E224-4843-AAAF-11A97B789057}"/>
    <dgm:cxn modelId="{38421551-D66F-A34F-83F7-779CF2FC2470}" type="presParOf" srcId="{E9DB3DBC-E91B-F449-A644-65F55A1A16EF}" destId="{33C71119-1F12-824F-B0BF-E50D504E6A2C}" srcOrd="0" destOrd="0" presId="urn:microsoft.com/office/officeart/2005/8/layout/default"/>
    <dgm:cxn modelId="{E6877B9C-0E18-0343-9DC5-11AF325D6471}" type="presParOf" srcId="{E9DB3DBC-E91B-F449-A644-65F55A1A16EF}" destId="{8EBD22E4-7E44-4242-95FC-B064FF07F648}" srcOrd="1" destOrd="0" presId="urn:microsoft.com/office/officeart/2005/8/layout/default"/>
    <dgm:cxn modelId="{D4600C36-71C6-E744-9F93-2FF59BA8DABA}" type="presParOf" srcId="{E9DB3DBC-E91B-F449-A644-65F55A1A16EF}" destId="{8957DF15-06FE-0B44-93B2-2BB7FC7FD12D}" srcOrd="2" destOrd="0" presId="urn:microsoft.com/office/officeart/2005/8/layout/default"/>
    <dgm:cxn modelId="{4FC564B7-F4C7-844A-B719-F4B65EEA14C1}" type="presParOf" srcId="{E9DB3DBC-E91B-F449-A644-65F55A1A16EF}" destId="{34F42C32-7177-9847-BBA8-0106A752F106}" srcOrd="3" destOrd="0" presId="urn:microsoft.com/office/officeart/2005/8/layout/default"/>
    <dgm:cxn modelId="{DA74DA20-D8CA-AC4B-BD21-6C0E541504DC}" type="presParOf" srcId="{E9DB3DBC-E91B-F449-A644-65F55A1A16EF}" destId="{20CC7C55-9FAC-1D4C-952D-C1EFEC282C81}" srcOrd="4" destOrd="0" presId="urn:microsoft.com/office/officeart/2005/8/layout/default"/>
    <dgm:cxn modelId="{280D18F3-9117-AD4E-B07D-28F5BEF687EA}" type="presParOf" srcId="{E9DB3DBC-E91B-F449-A644-65F55A1A16EF}" destId="{3E580283-C59B-9843-8645-AD072E9C213E}" srcOrd="5" destOrd="0" presId="urn:microsoft.com/office/officeart/2005/8/layout/default"/>
    <dgm:cxn modelId="{142326D6-18CC-5E40-B733-C5355C8CD109}" type="presParOf" srcId="{E9DB3DBC-E91B-F449-A644-65F55A1A16EF}" destId="{B854E9F2-E9EE-AD4E-84D2-85D9B0953C1D}" srcOrd="6" destOrd="0" presId="urn:microsoft.com/office/officeart/2005/8/layout/default"/>
    <dgm:cxn modelId="{770568DA-9D3C-DE47-93AF-A5C5CD7C90A3}" type="presParOf" srcId="{E9DB3DBC-E91B-F449-A644-65F55A1A16EF}" destId="{DBBA6D92-FAE0-DA48-8B99-23E6BBB6A9F0}" srcOrd="7" destOrd="0" presId="urn:microsoft.com/office/officeart/2005/8/layout/default"/>
    <dgm:cxn modelId="{79A4743F-75F5-DC4E-BDEC-07F8FF9F3D43}" type="presParOf" srcId="{E9DB3DBC-E91B-F449-A644-65F55A1A16EF}" destId="{A4F5EB38-74B9-BC4F-8EEB-EA4760BBA81C}" srcOrd="8" destOrd="0" presId="urn:microsoft.com/office/officeart/2005/8/layout/default"/>
    <dgm:cxn modelId="{84E14F9C-4EC8-FD4E-B5BA-5A8D15C11401}" type="presParOf" srcId="{E9DB3DBC-E91B-F449-A644-65F55A1A16EF}" destId="{830D5BD8-493F-A84A-BCCE-66FB6B6D84BB}" srcOrd="9" destOrd="0" presId="urn:microsoft.com/office/officeart/2005/8/layout/default"/>
    <dgm:cxn modelId="{89663E0F-E17E-914B-902B-AF8C62077E0B}" type="presParOf" srcId="{E9DB3DBC-E91B-F449-A644-65F55A1A16EF}" destId="{2E0A55ED-69FD-B740-8435-A89FF892A732}" srcOrd="10" destOrd="0" presId="urn:microsoft.com/office/officeart/2005/8/layout/default"/>
    <dgm:cxn modelId="{C92FDADE-3B05-484E-95AD-BC5942422CD5}" type="presParOf" srcId="{E9DB3DBC-E91B-F449-A644-65F55A1A16EF}" destId="{23A99B76-A6EC-E34D-A44D-868131D43AA6}" srcOrd="11" destOrd="0" presId="urn:microsoft.com/office/officeart/2005/8/layout/default"/>
    <dgm:cxn modelId="{19398DBB-4962-AA4C-B59D-A256DD288777}" type="presParOf" srcId="{E9DB3DBC-E91B-F449-A644-65F55A1A16EF}" destId="{964CA4EB-C3AE-904D-88FF-9BC6078BACE7}" srcOrd="12" destOrd="0" presId="urn:microsoft.com/office/officeart/2005/8/layout/default"/>
    <dgm:cxn modelId="{8CEE391F-85EB-9343-9A4B-6D884B94CF96}" type="presParOf" srcId="{E9DB3DBC-E91B-F449-A644-65F55A1A16EF}" destId="{A2BC4F55-A203-AD4D-A1CE-4E6D66A47390}" srcOrd="13" destOrd="0" presId="urn:microsoft.com/office/officeart/2005/8/layout/default"/>
    <dgm:cxn modelId="{1287AF93-9A42-BE4E-8352-19407D274C56}" type="presParOf" srcId="{E9DB3DBC-E91B-F449-A644-65F55A1A16EF}" destId="{515DEFC0-068A-D040-BE46-D39555A5599C}" srcOrd="14" destOrd="0" presId="urn:microsoft.com/office/officeart/2005/8/layout/default"/>
    <dgm:cxn modelId="{66C13B99-8312-A146-92C5-852FC6F60888}" type="presParOf" srcId="{E9DB3DBC-E91B-F449-A644-65F55A1A16EF}" destId="{14CF7F81-6D42-6B42-94AE-46384BC5237B}" srcOrd="15" destOrd="0" presId="urn:microsoft.com/office/officeart/2005/8/layout/default"/>
    <dgm:cxn modelId="{C78B0200-1900-244E-8829-31270DEF450A}" type="presParOf" srcId="{E9DB3DBC-E91B-F449-A644-65F55A1A16EF}" destId="{B4CCDBD5-AB1C-C641-9AB4-9872DA36C45E}"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4752B-DF43-F247-ADB4-866CA8DDA5F0}">
      <dsp:nvSpPr>
        <dsp:cNvPr id="0" name=""/>
        <dsp:cNvSpPr/>
      </dsp:nvSpPr>
      <dsp:spPr>
        <a:xfrm>
          <a:off x="2830" y="737550"/>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To have a better knowledge of what constitutes elder abuse. 
</a:t>
          </a:r>
          <a:endParaRPr lang="en-US" sz="1600" kern="1200" dirty="0"/>
        </a:p>
      </dsp:txBody>
      <dsp:txXfrm>
        <a:off x="2830" y="737550"/>
        <a:ext cx="2245292" cy="1347175"/>
      </dsp:txXfrm>
    </dsp:sp>
    <dsp:sp modelId="{0E37AA67-9784-6549-A35D-894A6904F7EF}">
      <dsp:nvSpPr>
        <dsp:cNvPr id="0" name=""/>
        <dsp:cNvSpPr/>
      </dsp:nvSpPr>
      <dsp:spPr>
        <a:xfrm>
          <a:off x="2472652" y="737550"/>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Learn how to spot the warning signs of elder abuse. 
</a:t>
          </a:r>
        </a:p>
      </dsp:txBody>
      <dsp:txXfrm>
        <a:off x="2472652" y="737550"/>
        <a:ext cx="2245292" cy="1347175"/>
      </dsp:txXfrm>
    </dsp:sp>
    <dsp:sp modelId="{AE9DB2B2-6C6F-054A-BA1D-EF0EA53B6638}">
      <dsp:nvSpPr>
        <dsp:cNvPr id="0" name=""/>
        <dsp:cNvSpPr/>
      </dsp:nvSpPr>
      <dsp:spPr>
        <a:xfrm>
          <a:off x="4942474" y="737550"/>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What laws exist to protect the elderly 
</a:t>
          </a:r>
        </a:p>
      </dsp:txBody>
      <dsp:txXfrm>
        <a:off x="4942474" y="737550"/>
        <a:ext cx="2245292" cy="1347175"/>
      </dsp:txXfrm>
    </dsp:sp>
    <dsp:sp modelId="{6FAB34F5-81C5-334B-8838-8BEFF72DF6F3}">
      <dsp:nvSpPr>
        <dsp:cNvPr id="0" name=""/>
        <dsp:cNvSpPr/>
      </dsp:nvSpPr>
      <dsp:spPr>
        <a:xfrm>
          <a:off x="7412296" y="737550"/>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to report elder abuse and where to report it.</a:t>
          </a:r>
        </a:p>
      </dsp:txBody>
      <dsp:txXfrm>
        <a:off x="7412296" y="737550"/>
        <a:ext cx="2245292" cy="1347175"/>
      </dsp:txXfrm>
    </dsp:sp>
    <dsp:sp modelId="{0C743FD9-270F-FD49-A72F-F2D9634D98AD}">
      <dsp:nvSpPr>
        <dsp:cNvPr id="0" name=""/>
        <dsp:cNvSpPr/>
      </dsp:nvSpPr>
      <dsp:spPr>
        <a:xfrm>
          <a:off x="1237741" y="2309255"/>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Recognize the various types of misuse and the risk factors that accompany them.</a:t>
          </a:r>
        </a:p>
      </dsp:txBody>
      <dsp:txXfrm>
        <a:off x="1237741" y="2309255"/>
        <a:ext cx="2245292" cy="1347175"/>
      </dsp:txXfrm>
    </dsp:sp>
    <dsp:sp modelId="{8D3B87A6-3F70-064E-969C-D9293F214D6F}">
      <dsp:nvSpPr>
        <dsp:cNvPr id="0" name=""/>
        <dsp:cNvSpPr/>
      </dsp:nvSpPr>
      <dsp:spPr>
        <a:xfrm>
          <a:off x="3707563" y="2309255"/>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Speak up for the elder person, due to dementia they might be unaware or their issues not being addressed correctly.</a:t>
          </a:r>
        </a:p>
      </dsp:txBody>
      <dsp:txXfrm>
        <a:off x="3707563" y="2309255"/>
        <a:ext cx="2245292" cy="1347175"/>
      </dsp:txXfrm>
    </dsp:sp>
    <dsp:sp modelId="{56E51050-8557-B24A-91D1-3C651134E4F6}">
      <dsp:nvSpPr>
        <dsp:cNvPr id="0" name=""/>
        <dsp:cNvSpPr/>
      </dsp:nvSpPr>
      <dsp:spPr>
        <a:xfrm>
          <a:off x="6177385" y="2309255"/>
          <a:ext cx="2245292" cy="13471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types of elder abuse and how they are affected. </a:t>
          </a:r>
        </a:p>
      </dsp:txBody>
      <dsp:txXfrm>
        <a:off x="6177385" y="2309255"/>
        <a:ext cx="2245292" cy="13471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C278F-ECEF-3745-9116-828519345403}">
      <dsp:nvSpPr>
        <dsp:cNvPr id="0" name=""/>
        <dsp:cNvSpPr/>
      </dsp:nvSpPr>
      <dsp:spPr>
        <a:xfrm>
          <a:off x="0" y="234718"/>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This will free you of the load of housework and food preparation. </a:t>
          </a:r>
          <a:endParaRPr lang="en-US" sz="1700" kern="1200" dirty="0"/>
        </a:p>
      </dsp:txBody>
      <dsp:txXfrm>
        <a:off x="0" y="234718"/>
        <a:ext cx="3018880" cy="1811328"/>
      </dsp:txXfrm>
    </dsp:sp>
    <dsp:sp modelId="{388E9F2C-2BD2-CF4F-AEAA-F808B620D917}">
      <dsp:nvSpPr>
        <dsp:cNvPr id="0" name=""/>
        <dsp:cNvSpPr/>
      </dsp:nvSpPr>
      <dsp:spPr>
        <a:xfrm>
          <a:off x="3320769" y="234718"/>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Personal and medical care is available 24/7 which may be quite advantageous as elderly people are prone to falling and who need to take many medicines but frequently fail to do so.</a:t>
          </a:r>
          <a:endParaRPr lang="en-US" sz="1700" kern="1200" dirty="0"/>
        </a:p>
      </dsp:txBody>
      <dsp:txXfrm>
        <a:off x="3320769" y="234718"/>
        <a:ext cx="3018880" cy="1811328"/>
      </dsp:txXfrm>
    </dsp:sp>
    <dsp:sp modelId="{2B1BBFFA-AAA6-E644-B78F-C801D7AB954F}">
      <dsp:nvSpPr>
        <dsp:cNvPr id="0" name=""/>
        <dsp:cNvSpPr/>
      </dsp:nvSpPr>
      <dsp:spPr>
        <a:xfrm>
          <a:off x="6641538" y="234718"/>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Residential care ensures that all of an individual's fundamental needs are satisfied. </a:t>
          </a:r>
          <a:endParaRPr lang="en-US" sz="1700" kern="1200" dirty="0"/>
        </a:p>
      </dsp:txBody>
      <dsp:txXfrm>
        <a:off x="6641538" y="234718"/>
        <a:ext cx="3018880" cy="1811328"/>
      </dsp:txXfrm>
    </dsp:sp>
    <dsp:sp modelId="{FBF5FE96-C024-E34C-839D-490FBC421C4F}">
      <dsp:nvSpPr>
        <dsp:cNvPr id="0" name=""/>
        <dsp:cNvSpPr/>
      </dsp:nvSpPr>
      <dsp:spPr>
        <a:xfrm>
          <a:off x="0" y="2347935"/>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Residential care is a safe and secure option for seniors who are lonely or unable to live alone. </a:t>
          </a:r>
          <a:endParaRPr lang="en-US" sz="1700" kern="1200" dirty="0"/>
        </a:p>
      </dsp:txBody>
      <dsp:txXfrm>
        <a:off x="0" y="2347935"/>
        <a:ext cx="3018880" cy="1811328"/>
      </dsp:txXfrm>
    </dsp:sp>
    <dsp:sp modelId="{825534DA-DEB5-7646-8906-6B0FDEAD83A1}">
      <dsp:nvSpPr>
        <dsp:cNvPr id="0" name=""/>
        <dsp:cNvSpPr/>
      </dsp:nvSpPr>
      <dsp:spPr>
        <a:xfrm>
          <a:off x="3320769" y="2347935"/>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Many residential care institutions allow married couples to remain together. For many people, this is reassuring.</a:t>
          </a:r>
          <a:endParaRPr lang="en-US" sz="1700" kern="1200" dirty="0"/>
        </a:p>
      </dsp:txBody>
      <dsp:txXfrm>
        <a:off x="3320769" y="2347935"/>
        <a:ext cx="3018880" cy="1811328"/>
      </dsp:txXfrm>
    </dsp:sp>
    <dsp:sp modelId="{D8FEADE6-C902-1145-AEB5-B1B52EB692A1}">
      <dsp:nvSpPr>
        <dsp:cNvPr id="0" name=""/>
        <dsp:cNvSpPr/>
      </dsp:nvSpPr>
      <dsp:spPr>
        <a:xfrm>
          <a:off x="6641538" y="2347935"/>
          <a:ext cx="3018880" cy="181132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It might also be reassuring to always have staff ready to assist the elderly.</a:t>
          </a:r>
          <a:endParaRPr lang="en-US" sz="1700" kern="1200" dirty="0"/>
        </a:p>
      </dsp:txBody>
      <dsp:txXfrm>
        <a:off x="6641538" y="2347935"/>
        <a:ext cx="3018880" cy="18113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71119-1F12-824F-B0BF-E50D504E6A2C}">
      <dsp:nvSpPr>
        <dsp:cNvPr id="0" name=""/>
        <dsp:cNvSpPr/>
      </dsp:nvSpPr>
      <dsp:spPr>
        <a:xfrm>
          <a:off x="730154" y="536"/>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Sexual abuse</a:t>
          </a:r>
          <a:endParaRPr lang="en-US" sz="2600" kern="1200"/>
        </a:p>
      </dsp:txBody>
      <dsp:txXfrm>
        <a:off x="730154" y="536"/>
        <a:ext cx="2196454" cy="1317872"/>
      </dsp:txXfrm>
    </dsp:sp>
    <dsp:sp modelId="{8957DF15-06FE-0B44-93B2-2BB7FC7FD12D}">
      <dsp:nvSpPr>
        <dsp:cNvPr id="0" name=""/>
        <dsp:cNvSpPr/>
      </dsp:nvSpPr>
      <dsp:spPr>
        <a:xfrm>
          <a:off x="3146255" y="536"/>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Financial abuse</a:t>
          </a:r>
          <a:endParaRPr lang="en-US" sz="2600" kern="1200"/>
        </a:p>
      </dsp:txBody>
      <dsp:txXfrm>
        <a:off x="3146255" y="536"/>
        <a:ext cx="2196454" cy="1317872"/>
      </dsp:txXfrm>
    </dsp:sp>
    <dsp:sp modelId="{20CC7C55-9FAC-1D4C-952D-C1EFEC282C81}">
      <dsp:nvSpPr>
        <dsp:cNvPr id="0" name=""/>
        <dsp:cNvSpPr/>
      </dsp:nvSpPr>
      <dsp:spPr>
        <a:xfrm>
          <a:off x="5562355" y="536"/>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Discriminatory abuse</a:t>
          </a:r>
          <a:endParaRPr lang="en-US" sz="2600" kern="1200"/>
        </a:p>
      </dsp:txBody>
      <dsp:txXfrm>
        <a:off x="5562355" y="536"/>
        <a:ext cx="2196454" cy="1317872"/>
      </dsp:txXfrm>
    </dsp:sp>
    <dsp:sp modelId="{B854E9F2-E9EE-AD4E-84D2-85D9B0953C1D}">
      <dsp:nvSpPr>
        <dsp:cNvPr id="0" name=""/>
        <dsp:cNvSpPr/>
      </dsp:nvSpPr>
      <dsp:spPr>
        <a:xfrm>
          <a:off x="7978456" y="536"/>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Domestic Abuse</a:t>
          </a:r>
          <a:endParaRPr lang="en-US" sz="2600" kern="1200"/>
        </a:p>
      </dsp:txBody>
      <dsp:txXfrm>
        <a:off x="7978456" y="536"/>
        <a:ext cx="2196454" cy="1317872"/>
      </dsp:txXfrm>
    </dsp:sp>
    <dsp:sp modelId="{A4F5EB38-74B9-BC4F-8EEB-EA4760BBA81C}">
      <dsp:nvSpPr>
        <dsp:cNvPr id="0" name=""/>
        <dsp:cNvSpPr/>
      </dsp:nvSpPr>
      <dsp:spPr>
        <a:xfrm>
          <a:off x="730154" y="1538054"/>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Organisational abuse </a:t>
          </a:r>
          <a:endParaRPr lang="en-US" sz="2600" kern="1200"/>
        </a:p>
      </dsp:txBody>
      <dsp:txXfrm>
        <a:off x="730154" y="1538054"/>
        <a:ext cx="2196454" cy="1317872"/>
      </dsp:txXfrm>
    </dsp:sp>
    <dsp:sp modelId="{2E0A55ED-69FD-B740-8435-A89FF892A732}">
      <dsp:nvSpPr>
        <dsp:cNvPr id="0" name=""/>
        <dsp:cNvSpPr/>
      </dsp:nvSpPr>
      <dsp:spPr>
        <a:xfrm>
          <a:off x="3146255" y="1538054"/>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Physical abuse</a:t>
          </a:r>
          <a:endParaRPr lang="en-US" sz="2600" kern="1200"/>
        </a:p>
      </dsp:txBody>
      <dsp:txXfrm>
        <a:off x="3146255" y="1538054"/>
        <a:ext cx="2196454" cy="1317872"/>
      </dsp:txXfrm>
    </dsp:sp>
    <dsp:sp modelId="{964CA4EB-C3AE-904D-88FF-9BC6078BACE7}">
      <dsp:nvSpPr>
        <dsp:cNvPr id="0" name=""/>
        <dsp:cNvSpPr/>
      </dsp:nvSpPr>
      <dsp:spPr>
        <a:xfrm>
          <a:off x="5562355" y="1538054"/>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Psychological abuse</a:t>
          </a:r>
          <a:endParaRPr lang="en-US" sz="2600" kern="1200"/>
        </a:p>
      </dsp:txBody>
      <dsp:txXfrm>
        <a:off x="5562355" y="1538054"/>
        <a:ext cx="2196454" cy="1317872"/>
      </dsp:txXfrm>
    </dsp:sp>
    <dsp:sp modelId="{515DEFC0-068A-D040-BE46-D39555A5599C}">
      <dsp:nvSpPr>
        <dsp:cNvPr id="0" name=""/>
        <dsp:cNvSpPr/>
      </dsp:nvSpPr>
      <dsp:spPr>
        <a:xfrm>
          <a:off x="7978456" y="1538054"/>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Neglect and self neglect</a:t>
          </a:r>
          <a:endParaRPr lang="en-US" sz="2600" kern="1200"/>
        </a:p>
      </dsp:txBody>
      <dsp:txXfrm>
        <a:off x="7978456" y="1538054"/>
        <a:ext cx="2196454" cy="1317872"/>
      </dsp:txXfrm>
    </dsp:sp>
    <dsp:sp modelId="{B4CCDBD5-AB1C-C641-9AB4-9872DA36C45E}">
      <dsp:nvSpPr>
        <dsp:cNvPr id="0" name=""/>
        <dsp:cNvSpPr/>
      </dsp:nvSpPr>
      <dsp:spPr>
        <a:xfrm>
          <a:off x="4354305" y="3075572"/>
          <a:ext cx="2196454" cy="131787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Institutional abuse</a:t>
          </a:r>
          <a:endParaRPr lang="en-US" sz="2600" kern="1200" dirty="0"/>
        </a:p>
      </dsp:txBody>
      <dsp:txXfrm>
        <a:off x="4354305" y="3075572"/>
        <a:ext cx="2196454" cy="131787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ECE147-01C3-0F47-A9E1-7E6F68E355F4}" type="datetimeFigureOut">
              <a:rPr lang="en-US" smtClean="0"/>
              <a:t>11/11/21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81776-0FD8-B148-9EE4-9C12FC9F1785}" type="slidenum">
              <a:rPr lang="en-US" smtClean="0"/>
              <a:t>‹#›</a:t>
            </a:fld>
            <a:endParaRPr lang="en-US"/>
          </a:p>
        </p:txBody>
      </p:sp>
    </p:spTree>
    <p:extLst>
      <p:ext uri="{BB962C8B-B14F-4D97-AF65-F5344CB8AC3E}">
        <p14:creationId xmlns:p14="http://schemas.microsoft.com/office/powerpoint/2010/main" val="2319809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0B689-0FA8-3F40-AF56-767DE5FA4F4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81A7360-5637-4C43-AA81-4BE2CAB1E2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C891450-D4E4-CF4E-8717-8C45697138BC}"/>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27C7DE3D-EA72-474C-9DA6-D6D677A2D6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04F75F-A8D6-764F-A8FE-33D8592F4E78}"/>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62564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DC0D1-8F52-4A45-A469-F47956AA8CD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9F1821-054B-904F-B08D-BDF2A4A4DEF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4D017A-68D8-6F4A-954F-C0C38D8BC6A1}"/>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F0E6D62A-4AAC-284B-A533-87CCF37641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1F2402-9F3F-554B-BD8B-9D7872557B9F}"/>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54263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EB18-AC14-0846-8D77-AAA1E6CA6E5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B68D94B-D95D-184D-B06D-43D0B70EB7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48C556-CC25-6F4F-A3D3-3DB2568830D2}"/>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6327CD8F-FD7C-AF49-8088-BE992CC3B8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118CB-FD7A-2041-A3EC-126815FBE43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18251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6AE8C-1300-C34C-B422-4DB626F2BB6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DD39B9-E383-494B-A50E-EFB122B79C4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33B1FE8-BEBB-EA42-9F5A-00E69371D99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57A0D9A-C495-374E-AE2F-CE9D8F036607}"/>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6" name="Footer Placeholder 5">
            <a:extLst>
              <a:ext uri="{FF2B5EF4-FFF2-40B4-BE49-F238E27FC236}">
                <a16:creationId xmlns:a16="http://schemas.microsoft.com/office/drawing/2014/main" id="{2C205CF8-E31E-4241-9471-E5C4E5CF74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551863-BFF2-ED4E-AAFC-6D22E6B0DA3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29252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74E2B-E0C9-3644-A09A-C6A3059137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6BD2F7F-1712-F84A-A799-683D1C71E7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754D80E-5B1D-A349-AC14-F9644E7D59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9D6738-AD4C-754B-87A5-50711F4E7F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AB525C6-6791-004A-9585-6407A40CF49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718C9DD-9580-454A-A248-1DE4DC0C1617}"/>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8" name="Footer Placeholder 7">
            <a:extLst>
              <a:ext uri="{FF2B5EF4-FFF2-40B4-BE49-F238E27FC236}">
                <a16:creationId xmlns:a16="http://schemas.microsoft.com/office/drawing/2014/main" id="{D4080E44-1A55-2046-BBEB-85FB27EC12D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33F7E7-7099-004D-8B6F-D8137BC5BC6E}"/>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74961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ED2D7-99D7-C44F-B5AD-CA4FBDE23A4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A13FB9B-3524-334E-824D-6CC64F4C3520}"/>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4" name="Footer Placeholder 3">
            <a:extLst>
              <a:ext uri="{FF2B5EF4-FFF2-40B4-BE49-F238E27FC236}">
                <a16:creationId xmlns:a16="http://schemas.microsoft.com/office/drawing/2014/main" id="{A345D349-4D3A-164C-9041-BD20C68029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F83717E-920E-444A-BEF9-A23DB13DB61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47903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BF6C6F-944F-0B4A-8511-97925586D481}"/>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3" name="Footer Placeholder 2">
            <a:extLst>
              <a:ext uri="{FF2B5EF4-FFF2-40B4-BE49-F238E27FC236}">
                <a16:creationId xmlns:a16="http://schemas.microsoft.com/office/drawing/2014/main" id="{CE18D3E2-1604-0747-B138-3729E2A1A1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42614CC-80FF-DA4B-810A-82A92F8EA5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05983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1D82B-E713-DB4D-96F2-7B52E6200D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5005D13-A407-A045-958B-5526C8D62B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53800DB-6888-1F40-B38F-C51F6D9837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40D7DBD-3B6B-9745-9824-6FC6E045B41D}"/>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6" name="Footer Placeholder 5">
            <a:extLst>
              <a:ext uri="{FF2B5EF4-FFF2-40B4-BE49-F238E27FC236}">
                <a16:creationId xmlns:a16="http://schemas.microsoft.com/office/drawing/2014/main" id="{4BF3342B-F2DB-CC45-A5C4-8C22D69324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B1386A-182D-0348-93A5-22E26989589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3318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8F16E-2CAD-514E-A21D-D7AFBB279C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1CDF608-EA49-354E-9777-3BC410B7AD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4C02AB-FA26-EB4B-AE7E-E92B09C0ED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AB5E70-E515-5746-A612-2E2BCDD0E5FE}"/>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6" name="Footer Placeholder 5">
            <a:extLst>
              <a:ext uri="{FF2B5EF4-FFF2-40B4-BE49-F238E27FC236}">
                <a16:creationId xmlns:a16="http://schemas.microsoft.com/office/drawing/2014/main" id="{C49099A8-051F-1F46-B35F-B963CCA12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24E305-4077-9345-BCFE-70EBF9DC3FD0}"/>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82004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52D7B-13F3-AE45-A094-C8FB2D8C36B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EAE73D-2260-1847-AF0E-F32FE9EEB24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38A416-DFF1-7149-9B0D-4D9EF030F8E4}"/>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F9F66327-9FD1-2049-9E45-5987D241A1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104979-3EE2-CB41-BED5-22A3CDF3A36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98431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F9F2BC-CEA5-8844-B025-30F077413A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47BBE1-6A9B-CD42-8348-C308887173B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BBB41E-8224-F143-9BEB-A5F22A02617B}"/>
              </a:ext>
            </a:extLst>
          </p:cNvPr>
          <p:cNvSpPr>
            <a:spLocks noGrp="1"/>
          </p:cNvSpPr>
          <p:nvPr>
            <p:ph type="dt" sz="half" idx="10"/>
          </p:nvPr>
        </p:nvSpPr>
        <p:spPr/>
        <p:txBody>
          <a:bodyPr/>
          <a:lstStyle/>
          <a:p>
            <a:fld id="{3657AA7F-BE72-4467-897E-7A302F46504F}" type="datetimeFigureOut">
              <a:rPr lang="en-US" smtClean="0"/>
              <a:t>11/11/21</a:t>
            </a:fld>
            <a:endParaRPr lang="en-US"/>
          </a:p>
        </p:txBody>
      </p:sp>
      <p:sp>
        <p:nvSpPr>
          <p:cNvPr id="5" name="Footer Placeholder 4">
            <a:extLst>
              <a:ext uri="{FF2B5EF4-FFF2-40B4-BE49-F238E27FC236}">
                <a16:creationId xmlns:a16="http://schemas.microsoft.com/office/drawing/2014/main" id="{A168ECE1-DDFA-BB43-B3C6-99F1033C2B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C96C3B-65EB-7446-8A84-8A1F58667CB8}"/>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95883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5964D1-9BC2-CE48-BE78-3D11C74C62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F58CF8-B188-8244-9D01-B0F0BBD463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D33FEF-8397-ED49-A93E-178FD65137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57AA7F-BE72-4467-897E-7A302F46504F}" type="datetimeFigureOut">
              <a:rPr lang="en-US" smtClean="0"/>
              <a:pPr/>
              <a:t>11/11/21</a:t>
            </a:fld>
            <a:endParaRPr lang="en-US" dirty="0"/>
          </a:p>
        </p:txBody>
      </p:sp>
      <p:sp>
        <p:nvSpPr>
          <p:cNvPr id="5" name="Footer Placeholder 4">
            <a:extLst>
              <a:ext uri="{FF2B5EF4-FFF2-40B4-BE49-F238E27FC236}">
                <a16:creationId xmlns:a16="http://schemas.microsoft.com/office/drawing/2014/main" id="{AA4C4246-3709-6940-BEE7-03D1945048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27220F5C-02D9-4A4D-9B76-D6A7C982C1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589668790"/>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file:////var/folders/3q/hxyp2wss1sb7_t1mpyklxy3w0000gp/T/com.microsoft.Word/WebArchiveCopyPasteTempFiles/page37image747440288"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reports-and-briefings/health--wellbeing/rb_june15_lonelines_in_later_life_evidence_review.pdf" TargetMode="External"/><Relationship Id="rId2" Type="http://schemas.openxmlformats.org/officeDocument/2006/relationships/hyperlink" Target="https://www.ageuk.org.uk/globalassets/age-uk/documents/reports-and-publica" TargetMode="External"/><Relationship Id="rId1" Type="http://schemas.openxmlformats.org/officeDocument/2006/relationships/slideLayout" Target="../slideLayouts/slideLayout2.xml"/><Relationship Id="rId6" Type="http://schemas.openxmlformats.org/officeDocument/2006/relationships/hyperlink" Target="https://link.springer.com/content/pdf/10.1007%2Fs11205-005-7746-y.pdf" TargetMode="External"/><Relationship Id="rId5" Type="http://schemas.openxmlformats.org/officeDocument/2006/relationships/hyperlink" Target="https://www.campaigntoendloneliness.org/blog/connecting-in-care-homes-through-covid/" TargetMode="External"/><Relationship Id="rId4" Type="http://schemas.openxmlformats.org/officeDocument/2006/relationships/hyperlink" Target="https://www.ageuk.org.uk/globalassets/age-uk/documents/reports-and-publications/reports-and-briefings/loneliness/241120_tackling-loneliness-among-older-people-this-covid-winter.pdf"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local.gov.uk/loneliness-social-isolation-and-covid-19"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1">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EE4C61-739E-0B4B-B0F5-F948D64D18C9}"/>
              </a:ext>
            </a:extLst>
          </p:cNvPr>
          <p:cNvSpPr>
            <a:spLocks noGrp="1"/>
          </p:cNvSpPr>
          <p:nvPr>
            <p:ph type="ctrTitle"/>
          </p:nvPr>
        </p:nvSpPr>
        <p:spPr>
          <a:xfrm>
            <a:off x="982639" y="1012536"/>
            <a:ext cx="4613300" cy="3163224"/>
          </a:xfrm>
        </p:spPr>
        <p:txBody>
          <a:bodyPr vert="horz" lIns="91440" tIns="45720" rIns="91440" bIns="45720" rtlCol="0" anchor="t">
            <a:normAutofit/>
          </a:bodyPr>
          <a:lstStyle/>
          <a:p>
            <a:r>
              <a:rPr lang="en-US" sz="4100" b="1" u="sng" cap="all" spc="120" baseline="0" dirty="0"/>
              <a:t>BSC Health and Social Care</a:t>
            </a:r>
            <a:br>
              <a:rPr lang="en-US" sz="4100" b="1" u="sng" cap="all" spc="120" baseline="0" dirty="0"/>
            </a:br>
            <a:br>
              <a:rPr lang="en-US" sz="4100" b="1" u="sng" cap="all" spc="120" baseline="0" dirty="0"/>
            </a:br>
            <a:r>
              <a:rPr lang="en-US" sz="4100" b="1" u="sng" cap="all" spc="120" baseline="0" dirty="0"/>
              <a:t>Living with care: The Older Person</a:t>
            </a:r>
          </a:p>
        </p:txBody>
      </p:sp>
      <p:sp>
        <p:nvSpPr>
          <p:cNvPr id="3" name="Subtitle 2">
            <a:extLst>
              <a:ext uri="{FF2B5EF4-FFF2-40B4-BE49-F238E27FC236}">
                <a16:creationId xmlns:a16="http://schemas.microsoft.com/office/drawing/2014/main" id="{903F03CB-82BC-8244-927F-E8282D3CD8F6}"/>
              </a:ext>
            </a:extLst>
          </p:cNvPr>
          <p:cNvSpPr>
            <a:spLocks noGrp="1"/>
          </p:cNvSpPr>
          <p:nvPr>
            <p:ph type="subTitle" idx="1"/>
          </p:nvPr>
        </p:nvSpPr>
        <p:spPr>
          <a:xfrm>
            <a:off x="982637" y="4016416"/>
            <a:ext cx="5024623" cy="2141316"/>
          </a:xfrm>
        </p:spPr>
        <p:txBody>
          <a:bodyPr vert="horz" lIns="91440" tIns="45720" rIns="91440" bIns="45720" rtlCol="0" anchor="b">
            <a:normAutofit fontScale="85000" lnSpcReduction="10000"/>
          </a:bodyPr>
          <a:lstStyle/>
          <a:p>
            <a:pPr algn="l"/>
            <a:r>
              <a:rPr lang="en-US" sz="3200" dirty="0"/>
              <a:t>	Module: BMHP6009</a:t>
            </a:r>
          </a:p>
          <a:p>
            <a:pPr indent="-228600" algn="l">
              <a:buFont typeface="Arial" panose="020B0604020202020204" pitchFamily="34" charset="0"/>
              <a:buChar char="•"/>
            </a:pPr>
            <a:r>
              <a:rPr lang="en-US" sz="3200" dirty="0"/>
              <a:t>Lecturer: Joanne Davies</a:t>
            </a:r>
          </a:p>
          <a:p>
            <a:pPr indent="-228600" algn="l">
              <a:buFont typeface="Arial" panose="020B0604020202020204" pitchFamily="34" charset="0"/>
              <a:buChar char="•"/>
            </a:pPr>
            <a:r>
              <a:rPr lang="en-US" sz="3200" dirty="0"/>
              <a:t>Verifier: Dr Mark Gallagher Read</a:t>
            </a:r>
          </a:p>
          <a:p>
            <a:pPr indent="-228600">
              <a:buFont typeface="Arial" panose="020B0604020202020204" pitchFamily="34" charset="0"/>
              <a:buChar char="•"/>
            </a:pPr>
            <a:r>
              <a:rPr lang="en-US" sz="3200" dirty="0"/>
              <a:t>Presented by : Gulnaz Begum 1907551</a:t>
            </a:r>
          </a:p>
        </p:txBody>
      </p:sp>
      <p:sp>
        <p:nvSpPr>
          <p:cNvPr id="1068" name="Rectangle 10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9" name="Rectangle 105">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Rectangle 107">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Care worker mistreating senior woman at home">
            <a:extLst>
              <a:ext uri="{FF2B5EF4-FFF2-40B4-BE49-F238E27FC236}">
                <a16:creationId xmlns:a16="http://schemas.microsoft.com/office/drawing/2014/main" id="{E105DCBB-E7D2-DD4E-8797-21B9FB1009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9563" y="0"/>
            <a:ext cx="5889101" cy="6857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209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5828B6-8A24-5347-B7BE-75FD06E3E5F5}"/>
              </a:ext>
            </a:extLst>
          </p:cNvPr>
          <p:cNvSpPr>
            <a:spLocks noGrp="1"/>
          </p:cNvSpPr>
          <p:nvPr>
            <p:ph type="title"/>
          </p:nvPr>
        </p:nvSpPr>
        <p:spPr>
          <a:xfrm>
            <a:off x="643467" y="531061"/>
            <a:ext cx="5002421" cy="477385"/>
          </a:xfrm>
        </p:spPr>
        <p:txBody>
          <a:bodyPr>
            <a:normAutofit fontScale="90000"/>
          </a:bodyPr>
          <a:lstStyle/>
          <a:p>
            <a:pPr algn="ctr"/>
            <a:r>
              <a:rPr lang="en-US" sz="3600" b="1" dirty="0">
                <a:latin typeface="Arial" panose="020B0604020202020204" pitchFamily="34" charset="0"/>
                <a:cs typeface="Arial" panose="020B0604020202020204" pitchFamily="34" charset="0"/>
              </a:rPr>
              <a:t>INTRODUCTION</a:t>
            </a:r>
          </a:p>
        </p:txBody>
      </p:sp>
      <p:sp>
        <p:nvSpPr>
          <p:cNvPr id="9" name="Content Placeholder 2">
            <a:extLst>
              <a:ext uri="{FF2B5EF4-FFF2-40B4-BE49-F238E27FC236}">
                <a16:creationId xmlns:a16="http://schemas.microsoft.com/office/drawing/2014/main" id="{A8BED176-0916-2F4F-BC56-1494E04DD7A4}"/>
              </a:ext>
            </a:extLst>
          </p:cNvPr>
          <p:cNvSpPr>
            <a:spLocks noGrp="1"/>
          </p:cNvSpPr>
          <p:nvPr>
            <p:ph idx="1"/>
          </p:nvPr>
        </p:nvSpPr>
        <p:spPr>
          <a:xfrm>
            <a:off x="360342" y="1318160"/>
            <a:ext cx="5285546" cy="5218105"/>
          </a:xfrm>
        </p:spPr>
        <p:txBody>
          <a:bodyPr>
            <a:normAutofit fontScale="25000" lnSpcReduction="20000"/>
          </a:bodyPr>
          <a:lstStyle/>
          <a:p>
            <a:pPr marL="0" indent="0">
              <a:lnSpc>
                <a:spcPct val="160000"/>
              </a:lnSpc>
              <a:buNone/>
            </a:pPr>
            <a:endParaRPr lang="en-GB" sz="6400" dirty="0">
              <a:latin typeface="Arial" panose="020B0604020202020204" pitchFamily="34" charset="0"/>
              <a:cs typeface="Arial" panose="020B0604020202020204" pitchFamily="34" charset="0"/>
            </a:endParaRPr>
          </a:p>
          <a:p>
            <a:pPr>
              <a:lnSpc>
                <a:spcPct val="170000"/>
              </a:lnSpc>
              <a:buFont typeface="Wingdings" pitchFamily="2" charset="2"/>
              <a:buChar char="v"/>
            </a:pPr>
            <a:r>
              <a:rPr lang="en-GB" sz="6400" dirty="0">
                <a:latin typeface="Arial" panose="020B0604020202020204" pitchFamily="34" charset="0"/>
                <a:cs typeface="Arial" panose="020B0604020202020204" pitchFamily="34" charset="0"/>
              </a:rPr>
              <a:t>An elder person requires care when they reach a certain age this can be due to not taking daily medications, having difficulty arising from bed to having a fall at night.</a:t>
            </a:r>
          </a:p>
          <a:p>
            <a:pPr>
              <a:lnSpc>
                <a:spcPct val="170000"/>
              </a:lnSpc>
              <a:buFont typeface="Wingdings" pitchFamily="2" charset="2"/>
              <a:buChar char="v"/>
            </a:pPr>
            <a:r>
              <a:rPr lang="en-GB" sz="6400" dirty="0">
                <a:latin typeface="Arial" panose="020B0604020202020204" pitchFamily="34" charset="0"/>
                <a:cs typeface="Arial" panose="020B0604020202020204" pitchFamily="34" charset="0"/>
              </a:rPr>
              <a:t> Can be intimidating and wounding to see the elderly struggle. It's critical to recognise when they require additional assistance with personal care, such as eating, washing, dressing, going to the bathroom, or taking medication. </a:t>
            </a:r>
          </a:p>
          <a:p>
            <a:pPr>
              <a:lnSpc>
                <a:spcPct val="170000"/>
              </a:lnSpc>
              <a:buFont typeface="Wingdings" pitchFamily="2" charset="2"/>
              <a:buChar char="v"/>
            </a:pPr>
            <a:r>
              <a:rPr lang="en-GB" sz="6400" dirty="0">
                <a:latin typeface="Arial" panose="020B0604020202020204" pitchFamily="34" charset="0"/>
                <a:cs typeface="Arial" panose="020B0604020202020204" pitchFamily="34" charset="0"/>
              </a:rPr>
              <a:t>Residential care is for people who are unable to live alone and require only minor additional care </a:t>
            </a:r>
            <a:r>
              <a:rPr lang="en-GB" sz="6400" dirty="0">
                <a:solidFill>
                  <a:srgbClr val="000000"/>
                </a:solidFill>
                <a:latin typeface="Arial" panose="020B0604020202020204" pitchFamily="34" charset="0"/>
                <a:cs typeface="Arial" panose="020B0604020202020204" pitchFamily="34" charset="0"/>
              </a:rPr>
              <a:t>(Yon, Mikton, Gassoumis and Wilber, 2021).</a:t>
            </a:r>
            <a:endParaRPr lang="en-US" sz="64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194" name="Picture 2" descr="What is a Residential Care Home? - carehome.co.uk advice">
            <a:extLst>
              <a:ext uri="{FF2B5EF4-FFF2-40B4-BE49-F238E27FC236}">
                <a16:creationId xmlns:a16="http://schemas.microsoft.com/office/drawing/2014/main" id="{2C214EFA-3FCC-7E42-8037-F45AB74760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2552" y="1008447"/>
            <a:ext cx="4492761" cy="4967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527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A9AAEE-BD83-7D46-83A5-698DBC2E495B}"/>
              </a:ext>
            </a:extLst>
          </p:cNvPr>
          <p:cNvSpPr>
            <a:spLocks noGrp="1"/>
          </p:cNvSpPr>
          <p:nvPr>
            <p:ph type="title"/>
          </p:nvPr>
        </p:nvSpPr>
        <p:spPr>
          <a:xfrm>
            <a:off x="643466" y="321734"/>
            <a:ext cx="10358361" cy="1135737"/>
          </a:xfrm>
        </p:spPr>
        <p:txBody>
          <a:bodyPr>
            <a:normAutofit fontScale="90000"/>
          </a:bodyPr>
          <a:lstStyle/>
          <a:p>
            <a:pPr algn="ctr"/>
            <a:br>
              <a:rPr lang="en-US" sz="2500" dirty="0"/>
            </a:br>
            <a:r>
              <a:rPr lang="en-US" sz="4000" b="1" dirty="0">
                <a:latin typeface="Arial" panose="020B0604020202020204" pitchFamily="34" charset="0"/>
                <a:cs typeface="Arial" panose="020B0604020202020204" pitchFamily="34" charset="0"/>
              </a:rPr>
              <a:t>Learning Outcome </a:t>
            </a:r>
            <a:br>
              <a:rPr lang="en-US" sz="2500" dirty="0"/>
            </a:br>
            <a:endParaRPr lang="en-US" sz="2500" dirty="0"/>
          </a:p>
        </p:txBody>
      </p:sp>
      <p:sp>
        <p:nvSpPr>
          <p:cNvPr id="142" name="Isosceles Triangle 14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6" name="Group 145">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47" name="Rectangle 14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Isosceles Triangle 14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23" name="Content Placeholder 2">
            <a:extLst>
              <a:ext uri="{FF2B5EF4-FFF2-40B4-BE49-F238E27FC236}">
                <a16:creationId xmlns:a16="http://schemas.microsoft.com/office/drawing/2014/main" id="{01149E0E-3061-405E-B27B-A650B8F20A79}"/>
              </a:ext>
            </a:extLst>
          </p:cNvPr>
          <p:cNvGraphicFramePr>
            <a:graphicFrameLocks noGrp="1"/>
          </p:cNvGraphicFramePr>
          <p:nvPr>
            <p:ph idx="1"/>
            <p:extLst>
              <p:ext uri="{D42A27DB-BD31-4B8C-83A1-F6EECF244321}">
                <p14:modId xmlns:p14="http://schemas.microsoft.com/office/powerpoint/2010/main" val="1488434225"/>
              </p:ext>
            </p:extLst>
          </p:nvPr>
        </p:nvGraphicFramePr>
        <p:xfrm>
          <a:off x="1341409" y="1782981"/>
          <a:ext cx="9660419" cy="439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5466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83063A-E3D5-E54D-B653-952D172882D6}"/>
              </a:ext>
            </a:extLst>
          </p:cNvPr>
          <p:cNvSpPr>
            <a:spLocks noGrp="1"/>
          </p:cNvSpPr>
          <p:nvPr>
            <p:ph type="title"/>
          </p:nvPr>
        </p:nvSpPr>
        <p:spPr>
          <a:xfrm>
            <a:off x="643467" y="321734"/>
            <a:ext cx="4324504" cy="1120869"/>
          </a:xfrm>
        </p:spPr>
        <p:txBody>
          <a:bodyPr>
            <a:normAutofit/>
          </a:bodyPr>
          <a:lstStyle/>
          <a:p>
            <a:pPr algn="ctr"/>
            <a:r>
              <a:rPr lang="en-US" sz="3600" b="1" dirty="0">
                <a:latin typeface="Arial" panose="020B0604020202020204" pitchFamily="34" charset="0"/>
                <a:cs typeface="Arial" panose="020B0604020202020204" pitchFamily="34" charset="0"/>
              </a:rPr>
              <a:t>What is elder abuse?</a:t>
            </a:r>
          </a:p>
        </p:txBody>
      </p:sp>
      <p:sp>
        <p:nvSpPr>
          <p:cNvPr id="3" name="Content Placeholder 2">
            <a:extLst>
              <a:ext uri="{FF2B5EF4-FFF2-40B4-BE49-F238E27FC236}">
                <a16:creationId xmlns:a16="http://schemas.microsoft.com/office/drawing/2014/main" id="{DB2F0AE3-7F8D-6A47-A00E-A4B5B136E9E2}"/>
              </a:ext>
            </a:extLst>
          </p:cNvPr>
          <p:cNvSpPr>
            <a:spLocks noGrp="1"/>
          </p:cNvSpPr>
          <p:nvPr>
            <p:ph idx="1"/>
          </p:nvPr>
        </p:nvSpPr>
        <p:spPr>
          <a:xfrm>
            <a:off x="522515" y="1575025"/>
            <a:ext cx="4497472" cy="4297714"/>
          </a:xfrm>
        </p:spPr>
        <p:txBody>
          <a:bodyPr>
            <a:normAutofit/>
          </a:bodyPr>
          <a:lstStyle/>
          <a:p>
            <a:endParaRPr lang="en-US" sz="2000" dirty="0">
              <a:latin typeface="Arial" panose="020B0604020202020204" pitchFamily="34" charset="0"/>
              <a:cs typeface="Arial" panose="020B0604020202020204" pitchFamily="34" charset="0"/>
            </a:endParaRPr>
          </a:p>
          <a:p>
            <a:pPr marL="0" indent="0">
              <a:lnSpc>
                <a:spcPct val="150000"/>
              </a:lnSpc>
              <a:buNone/>
            </a:pPr>
            <a:r>
              <a:rPr lang="en-US" sz="1600" dirty="0">
                <a:latin typeface="Arial" panose="020B0604020202020204" pitchFamily="34" charset="0"/>
                <a:cs typeface="Arial" panose="020B0604020202020204" pitchFamily="34" charset="0"/>
              </a:rPr>
              <a:t>In any connection where trust is expected, elder abuse is defined as a single or recurrent act, or inability to act effectively, that causes pain or suffering to an older person. Physical, sexual, psychological, and emotional abuse, financial and material abuse, abandonment, neglect, and a severe loss of dignity and respect are all examples of this sort of violence </a:t>
            </a:r>
            <a:r>
              <a:rPr lang="en-GB" sz="1600" dirty="0">
                <a:solidFill>
                  <a:srgbClr val="000000"/>
                </a:solidFill>
                <a:latin typeface="Arial" panose="020B0604020202020204" pitchFamily="34" charset="0"/>
                <a:cs typeface="Arial" panose="020B0604020202020204" pitchFamily="34" charset="0"/>
              </a:rPr>
              <a:t>(Yon, Mikton, Gassoumis and Wilber, 2021).</a:t>
            </a:r>
            <a:endParaRPr lang="en-US" sz="1600" dirty="0">
              <a:latin typeface="Arial" panose="020B0604020202020204" pitchFamily="34" charset="0"/>
              <a:cs typeface="Arial" panose="020B0604020202020204" pitchFamily="34" charset="0"/>
            </a:endParaRPr>
          </a:p>
          <a:p>
            <a:endParaRPr lang="en-US" sz="2600" dirty="0">
              <a:latin typeface="Arial" panose="020B0604020202020204" pitchFamily="34" charset="0"/>
              <a:cs typeface="Arial" panose="020B0604020202020204" pitchFamily="34" charset="0"/>
            </a:endParaRP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218" name="Picture 2" descr="Recognize and Report: Elder Abuse - Aware Senior Care">
            <a:extLst>
              <a:ext uri="{FF2B5EF4-FFF2-40B4-BE49-F238E27FC236}">
                <a16:creationId xmlns:a16="http://schemas.microsoft.com/office/drawing/2014/main" id="{F267A3DF-1AE7-BB44-A7EE-7CA08E7459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972865"/>
            <a:ext cx="6253212" cy="5071676"/>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4">
            <a:extLst>
              <a:ext uri="{FF2B5EF4-FFF2-40B4-BE49-F238E27FC236}">
                <a16:creationId xmlns:a16="http://schemas.microsoft.com/office/drawing/2014/main" id="{1F4324C9-A7AD-8C48-8957-5CC5A1F21390}"/>
              </a:ext>
            </a:extLst>
          </p:cNvPr>
          <p:cNvSpPr/>
          <p:nvPr/>
        </p:nvSpPr>
        <p:spPr>
          <a:xfrm>
            <a:off x="4572001" y="6176963"/>
            <a:ext cx="7276010" cy="723275"/>
          </a:xfrm>
          <a:prstGeom prst="rect">
            <a:avLst/>
          </a:prstGeom>
        </p:spPr>
        <p:txBody>
          <a:bodyPr wrap="square">
            <a:spAutoFit/>
          </a:bodyPr>
          <a:lstStyle/>
          <a:p>
            <a:pPr>
              <a:spcAft>
                <a:spcPts val="600"/>
              </a:spcAft>
            </a:pPr>
            <a:r>
              <a:rPr lang="en-GB" dirty="0">
                <a:solidFill>
                  <a:srgbClr val="000000"/>
                </a:solidFill>
                <a:latin typeface="Open Sans" panose="020B0606030504020204" pitchFamily="34" charset="0"/>
              </a:rPr>
              <a:t>(Recognize and Report: Elder Abuse - Aware Senior Care, 2021)</a:t>
            </a:r>
            <a:endParaRPr lang="en-GB">
              <a:solidFill>
                <a:srgbClr val="000000"/>
              </a:solidFill>
              <a:latin typeface="Open Sans" panose="020B0606030504020204" pitchFamily="34" charset="0"/>
            </a:endParaRPr>
          </a:p>
          <a:p>
            <a:pPr>
              <a:spcAft>
                <a:spcPts val="600"/>
              </a:spcAft>
            </a:pPr>
            <a:endParaRPr lang="en-US"/>
          </a:p>
        </p:txBody>
      </p:sp>
    </p:spTree>
    <p:extLst>
      <p:ext uri="{BB962C8B-B14F-4D97-AF65-F5344CB8AC3E}">
        <p14:creationId xmlns:p14="http://schemas.microsoft.com/office/powerpoint/2010/main" val="3253818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4BACF2-D9F4-6046-87C2-24390ECC4074}"/>
              </a:ext>
            </a:extLst>
          </p:cNvPr>
          <p:cNvSpPr>
            <a:spLocks noGrp="1"/>
          </p:cNvSpPr>
          <p:nvPr>
            <p:ph idx="1"/>
          </p:nvPr>
        </p:nvSpPr>
        <p:spPr>
          <a:xfrm>
            <a:off x="470263" y="391886"/>
            <a:ext cx="5625737" cy="6100989"/>
          </a:xfrm>
        </p:spPr>
        <p:txBody>
          <a:bodyPr>
            <a:normAutofit/>
          </a:bodyPr>
          <a:lstStyle/>
          <a:p>
            <a:endParaRPr lang="en-GB" sz="3400" dirty="0">
              <a:latin typeface="Arial" panose="020B0604020202020204" pitchFamily="34" charset="0"/>
              <a:cs typeface="Arial" panose="020B0604020202020204" pitchFamily="34" charset="0"/>
            </a:endParaRP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If someone you know is being mistreated at a residential care home, It may be up to you to recognise the warning signs and intervene. Abused or terrified elders may be too sick, frail, or scared to speak up or protect themselves (Pachana, 2016).</a:t>
            </a: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World Health Organisation (2017) mentioned that one in six adults aged over 60 were subjected to some type of abuse in public places. </a:t>
            </a: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During the COVID-19 pandemic, rates of elder abuse have risen. </a:t>
            </a: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Elder abuse may cause substantial bodily injury as well as long-term psychological repercussions. </a:t>
            </a:r>
          </a:p>
          <a:p>
            <a:pPr>
              <a:lnSpc>
                <a:spcPct val="150000"/>
              </a:lnSpc>
              <a:buFont typeface="Wingdings" pitchFamily="2" charset="2"/>
              <a:buChar char="v"/>
            </a:pPr>
            <a:r>
              <a:rPr lang="en-GB" sz="1400" dirty="0">
                <a:latin typeface="Arial" panose="020B0604020202020204" pitchFamily="34" charset="0"/>
                <a:cs typeface="Arial" panose="020B0604020202020204" pitchFamily="34" charset="0"/>
              </a:rPr>
              <a:t>Populations of many countries are rapidly ageing, elder abuse is likely to grow.</a:t>
            </a:r>
            <a:endParaRPr lang="en-GB" sz="1400" b="1" dirty="0"/>
          </a:p>
        </p:txBody>
      </p:sp>
      <p:pic>
        <p:nvPicPr>
          <p:cNvPr id="4" name="Picture 2" descr="Spotting the signs of elder abuse infographic. Get full transcript below.">
            <a:extLst>
              <a:ext uri="{FF2B5EF4-FFF2-40B4-BE49-F238E27FC236}">
                <a16:creationId xmlns:a16="http://schemas.microsoft.com/office/drawing/2014/main" id="{A6927916-5CCC-854B-891E-92A7E49BFC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5190" y="88963"/>
            <a:ext cx="5030388" cy="64039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377F14-04B4-8840-AEC8-1D0CC4918638}"/>
              </a:ext>
            </a:extLst>
          </p:cNvPr>
          <p:cNvSpPr txBox="1"/>
          <p:nvPr/>
        </p:nvSpPr>
        <p:spPr>
          <a:xfrm>
            <a:off x="8658808" y="6492875"/>
            <a:ext cx="2225289" cy="369332"/>
          </a:xfrm>
          <a:prstGeom prst="rect">
            <a:avLst/>
          </a:prstGeom>
          <a:noFill/>
        </p:spPr>
        <p:txBody>
          <a:bodyPr wrap="square" rtlCol="0">
            <a:spAutoFit/>
          </a:bodyPr>
          <a:lstStyle/>
          <a:p>
            <a:r>
              <a:rPr lang="en-GB" dirty="0">
                <a:solidFill>
                  <a:srgbClr val="000000"/>
                </a:solidFill>
                <a:latin typeface="Open Sans" panose="020B0606030504020204" pitchFamily="34" charset="0"/>
              </a:rPr>
              <a:t>(Elder abuse, 2021)</a:t>
            </a:r>
            <a:endParaRPr lang="en-US" dirty="0"/>
          </a:p>
        </p:txBody>
      </p:sp>
    </p:spTree>
    <p:extLst>
      <p:ext uri="{BB962C8B-B14F-4D97-AF65-F5344CB8AC3E}">
        <p14:creationId xmlns:p14="http://schemas.microsoft.com/office/powerpoint/2010/main" val="2869495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0" name="Rectangle 13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A9AAEE-BD83-7D46-83A5-698DBC2E495B}"/>
              </a:ext>
            </a:extLst>
          </p:cNvPr>
          <p:cNvSpPr>
            <a:spLocks noGrp="1"/>
          </p:cNvSpPr>
          <p:nvPr>
            <p:ph type="title"/>
          </p:nvPr>
        </p:nvSpPr>
        <p:spPr>
          <a:xfrm>
            <a:off x="643466" y="321734"/>
            <a:ext cx="10358361" cy="1135737"/>
          </a:xfrm>
        </p:spPr>
        <p:txBody>
          <a:bodyPr>
            <a:normAutofit fontScale="90000"/>
          </a:bodyPr>
          <a:lstStyle/>
          <a:p>
            <a:pPr algn="ctr"/>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Residential care</a:t>
            </a:r>
            <a:br>
              <a:rPr lang="en-US" sz="4000" dirty="0">
                <a:latin typeface="Arial" panose="020B0604020202020204" pitchFamily="34" charset="0"/>
                <a:cs typeface="Arial" panose="020B0604020202020204" pitchFamily="34" charset="0"/>
              </a:rPr>
            </a:br>
            <a:br>
              <a:rPr lang="en-US" sz="2500" dirty="0"/>
            </a:br>
            <a:endParaRPr lang="en-US" sz="2500" dirty="0"/>
          </a:p>
        </p:txBody>
      </p:sp>
      <p:sp>
        <p:nvSpPr>
          <p:cNvPr id="142" name="Isosceles Triangle 14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6" name="Group 145">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47" name="Rectangle 14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Isosceles Triangle 14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23" name="Content Placeholder 2">
            <a:extLst>
              <a:ext uri="{FF2B5EF4-FFF2-40B4-BE49-F238E27FC236}">
                <a16:creationId xmlns:a16="http://schemas.microsoft.com/office/drawing/2014/main" id="{01149E0E-3061-405E-B27B-A650B8F20A79}"/>
              </a:ext>
            </a:extLst>
          </p:cNvPr>
          <p:cNvGraphicFramePr>
            <a:graphicFrameLocks noGrp="1"/>
          </p:cNvGraphicFramePr>
          <p:nvPr>
            <p:ph idx="1"/>
            <p:extLst>
              <p:ext uri="{D42A27DB-BD31-4B8C-83A1-F6EECF244321}">
                <p14:modId xmlns:p14="http://schemas.microsoft.com/office/powerpoint/2010/main" val="1608331275"/>
              </p:ext>
            </p:extLst>
          </p:nvPr>
        </p:nvGraphicFramePr>
        <p:xfrm>
          <a:off x="1341409" y="1782981"/>
          <a:ext cx="9660419" cy="439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7221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A158FF-C3F6-224C-A9F4-65439BB4C4AF}"/>
              </a:ext>
            </a:extLst>
          </p:cNvPr>
          <p:cNvSpPr>
            <a:spLocks noGrp="1"/>
          </p:cNvSpPr>
          <p:nvPr>
            <p:ph type="title"/>
          </p:nvPr>
        </p:nvSpPr>
        <p:spPr>
          <a:xfrm>
            <a:off x="643467" y="1698170"/>
            <a:ext cx="3962061" cy="4516361"/>
          </a:xfrm>
        </p:spPr>
        <p:txBody>
          <a:bodyPr anchor="t">
            <a:normAutofit fontScale="90000"/>
          </a:bodyPr>
          <a:lstStyle/>
          <a:p>
            <a:pPr algn="ctr"/>
            <a:br>
              <a:rPr lang="en-US" sz="3600" dirty="0"/>
            </a:br>
            <a:r>
              <a:rPr lang="en-US" sz="3200" b="1" dirty="0">
                <a:latin typeface="Arial" panose="020B0604020202020204" pitchFamily="34" charset="0"/>
                <a:cs typeface="Arial" panose="020B0604020202020204" pitchFamily="34" charset="0"/>
              </a:rPr>
              <a:t>Disengagement theory</a:t>
            </a:r>
            <a:br>
              <a:rPr lang="en-US" sz="3200" b="1" dirty="0">
                <a:latin typeface="Arial" panose="020B0604020202020204" pitchFamily="34" charset="0"/>
                <a:cs typeface="Arial" panose="020B0604020202020204" pitchFamily="34" charset="0"/>
              </a:rPr>
            </a:br>
            <a:br>
              <a:rPr lang="en-US" sz="3200" b="1"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Activity theory</a:t>
            </a:r>
            <a:br>
              <a:rPr lang="en-US" sz="3200" b="1" dirty="0">
                <a:latin typeface="Arial" panose="020B0604020202020204" pitchFamily="34" charset="0"/>
                <a:cs typeface="Arial" panose="020B0604020202020204" pitchFamily="34" charset="0"/>
              </a:rPr>
            </a:br>
            <a:br>
              <a:rPr 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Symbolic Interaction</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theory</a:t>
            </a:r>
            <a:br>
              <a:rPr lang="en-GB" altLang="en-US" sz="3200" b="1" dirty="0">
                <a:latin typeface="Arial" panose="020B0604020202020204" pitchFamily="34" charset="0"/>
                <a:cs typeface="Arial" panose="020B0604020202020204" pitchFamily="34" charset="0"/>
              </a:rPr>
            </a:br>
            <a:endParaRPr lang="en-US" sz="3200" b="1"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514C9F1-2896-5144-AD71-CC071FA59C8C}"/>
              </a:ext>
            </a:extLst>
          </p:cNvPr>
          <p:cNvSpPr>
            <a:spLocks noGrp="1"/>
          </p:cNvSpPr>
          <p:nvPr>
            <p:ph idx="1"/>
          </p:nvPr>
        </p:nvSpPr>
        <p:spPr>
          <a:xfrm>
            <a:off x="4999512" y="1201176"/>
            <a:ext cx="6549021" cy="5013356"/>
          </a:xfrm>
        </p:spPr>
        <p:txBody>
          <a:bodyPr>
            <a:normAutofit fontScale="85000" lnSpcReduction="20000"/>
          </a:bodyPr>
          <a:lstStyle/>
          <a:p>
            <a:pPr>
              <a:spcBef>
                <a:spcPts val="0"/>
              </a:spcBef>
              <a:buFont typeface="Wingdings" pitchFamily="2" charset="2"/>
              <a:buChar char="v"/>
              <a:defRPr/>
            </a:pPr>
            <a:r>
              <a:rPr lang="en-GB" sz="2100" dirty="0">
                <a:latin typeface="Arial" panose="020B0604020202020204" pitchFamily="34" charset="0"/>
                <a:cs typeface="Arial" panose="020B0604020202020204" pitchFamily="34" charset="0"/>
              </a:rPr>
              <a:t>Elderly people progressively retreat from society. </a:t>
            </a:r>
            <a:r>
              <a:rPr lang="en-GB" sz="2100" dirty="0">
                <a:solidFill>
                  <a:schemeClr val="tx1">
                    <a:lumMod val="85000"/>
                    <a:lumOff val="15000"/>
                  </a:schemeClr>
                </a:solidFill>
                <a:latin typeface="Arial" panose="020B0604020202020204" pitchFamily="34" charset="0"/>
                <a:cs typeface="Arial" panose="020B0604020202020204" pitchFamily="34" charset="0"/>
              </a:rPr>
              <a:t>Formulated as a direct response to the disengagement theory (Mauk, 2010).</a:t>
            </a:r>
            <a:endParaRPr lang="en-GB" sz="2100" dirty="0">
              <a:latin typeface="Arial" panose="020B0604020202020204" pitchFamily="34" charset="0"/>
              <a:cs typeface="Arial" panose="020B0604020202020204" pitchFamily="34" charset="0"/>
            </a:endParaRPr>
          </a:p>
          <a:p>
            <a:pPr>
              <a:spcBef>
                <a:spcPts val="0"/>
              </a:spcBef>
              <a:buFont typeface="Wingdings" pitchFamily="2" charset="2"/>
              <a:buChar char="v"/>
              <a:defRPr/>
            </a:pPr>
            <a:endParaRPr lang="en-GB" sz="2100" dirty="0">
              <a:latin typeface="Arial" panose="020B0604020202020204" pitchFamily="34" charset="0"/>
              <a:cs typeface="Arial" panose="020B0604020202020204" pitchFamily="34" charset="0"/>
            </a:endParaRPr>
          </a:p>
          <a:p>
            <a:pPr>
              <a:spcBef>
                <a:spcPts val="0"/>
              </a:spcBef>
              <a:buFont typeface="Wingdings" pitchFamily="2" charset="2"/>
              <a:buChar char="v"/>
              <a:defRPr/>
            </a:pPr>
            <a:r>
              <a:rPr lang="en-GB" sz="2100" dirty="0">
                <a:latin typeface="Arial" panose="020B0604020202020204" pitchFamily="34" charset="0"/>
                <a:cs typeface="Arial" panose="020B0604020202020204" pitchFamily="34" charset="0"/>
              </a:rPr>
              <a:t>Disengagement is a two-way street in which the aged not only disengage from society, but society also disengages from the elderly. </a:t>
            </a:r>
          </a:p>
          <a:p>
            <a:pPr>
              <a:spcBef>
                <a:spcPts val="0"/>
              </a:spcBef>
              <a:buFont typeface="Wingdings" pitchFamily="2" charset="2"/>
              <a:buChar char="v"/>
              <a:defRPr/>
            </a:pPr>
            <a:endParaRPr lang="en-GB" sz="2100" dirty="0">
              <a:latin typeface="Arial" panose="020B0604020202020204" pitchFamily="34" charset="0"/>
              <a:cs typeface="Arial" panose="020B0604020202020204" pitchFamily="34" charset="0"/>
            </a:endParaRPr>
          </a:p>
          <a:p>
            <a:pPr>
              <a:spcBef>
                <a:spcPts val="0"/>
              </a:spcBef>
              <a:buFont typeface="Wingdings" pitchFamily="2" charset="2"/>
              <a:buChar char="v"/>
              <a:defRPr/>
            </a:pPr>
            <a:r>
              <a:rPr lang="en-GB" sz="2100" dirty="0">
                <a:latin typeface="Arial" panose="020B0604020202020204" pitchFamily="34" charset="0"/>
                <a:cs typeface="Arial" panose="020B0604020202020204" pitchFamily="34" charset="0"/>
              </a:rPr>
              <a:t>The elderly become more self-centred, create less emotional links with others, and lose interest in social activities. It was anticipated that such social isolation and heightened self-absorption would boost life satisfaction among them (Larkin, 2009).</a:t>
            </a:r>
          </a:p>
          <a:p>
            <a:pPr>
              <a:buFont typeface="Wingdings" pitchFamily="2" charset="2"/>
              <a:buChar char="v"/>
              <a:defRPr/>
            </a:pPr>
            <a:r>
              <a:rPr lang="en-GB" sz="2100" dirty="0">
                <a:latin typeface="Arial" panose="020B0604020202020204" pitchFamily="34" charset="0"/>
                <a:cs typeface="Arial" panose="020B0604020202020204" pitchFamily="34" charset="0"/>
              </a:rPr>
              <a:t>Culture attaches meanings and certain behaviours to age groups. Different cultures have different perspectives on ageing (Settersten and Angel, 2012; Fung, 2013).</a:t>
            </a:r>
          </a:p>
          <a:p>
            <a:pPr>
              <a:buFont typeface="Wingdings" pitchFamily="2" charset="2"/>
              <a:buChar char="v"/>
              <a:defRPr/>
            </a:pPr>
            <a:r>
              <a:rPr lang="en-GB" sz="2100" dirty="0">
                <a:latin typeface="Arial" panose="020B0604020202020204" pitchFamily="34" charset="0"/>
                <a:cs typeface="Arial" panose="020B0604020202020204" pitchFamily="34" charset="0"/>
              </a:rPr>
              <a:t>F</a:t>
            </a:r>
            <a:r>
              <a:rPr lang="en-GB" sz="2100" dirty="0">
                <a:latin typeface="Arial" panose="020B0604020202020204" pitchFamily="34" charset="0"/>
                <a:ea typeface="Calibri" panose="020F0502020204030204" pitchFamily="34" charset="0"/>
                <a:cs typeface="Arial" panose="020B0604020202020204" pitchFamily="34" charset="0"/>
              </a:rPr>
              <a:t>ails to take into consideration that there may be constraints that prevent older people engaging in activities, such as a lack of social or economic resources </a:t>
            </a:r>
          </a:p>
          <a:p>
            <a:pPr>
              <a:buFont typeface="Wingdings" pitchFamily="2" charset="2"/>
              <a:buChar char="v"/>
              <a:defRPr/>
            </a:pPr>
            <a:r>
              <a:rPr lang="en-GB" sz="2100" dirty="0">
                <a:latin typeface="Arial" panose="020B0604020202020204" pitchFamily="34" charset="0"/>
                <a:cs typeface="Arial" panose="020B0604020202020204" pitchFamily="34" charset="0"/>
              </a:rPr>
              <a:t>Different cultures have different perspectives on ageing (Settersten and Angel, 2012; Fung, 2013).</a:t>
            </a:r>
          </a:p>
          <a:p>
            <a:pPr defTabSz="457200">
              <a:spcBef>
                <a:spcPct val="20000"/>
              </a:spcBef>
              <a:spcAft>
                <a:spcPts val="600"/>
              </a:spcAft>
              <a:buClr>
                <a:srgbClr val="D9B247"/>
              </a:buClr>
              <a:buSzPct val="115000"/>
              <a:buFont typeface="Wingdings" pitchFamily="2" charset="2"/>
              <a:buChar char="v"/>
              <a:defRPr/>
            </a:pPr>
            <a:endParaRPr lang="en-GB" sz="2100" dirty="0">
              <a:solidFill>
                <a:schemeClr val="tx1">
                  <a:lumMod val="85000"/>
                  <a:lumOff val="15000"/>
                </a:schemeClr>
              </a:solidFill>
              <a:latin typeface="Arial" panose="020B0604020202020204" pitchFamily="34" charset="0"/>
              <a:cs typeface="Arial" panose="020B0604020202020204" pitchFamily="34" charset="0"/>
            </a:endParaRPr>
          </a:p>
          <a:p>
            <a:pPr>
              <a:spcBef>
                <a:spcPts val="0"/>
              </a:spcBef>
              <a:defRPr/>
            </a:pPr>
            <a:endParaRPr lang="en-US" sz="2000" dirty="0"/>
          </a:p>
        </p:txBody>
      </p:sp>
      <p:sp>
        <p:nvSpPr>
          <p:cNvPr id="31" name="Isosceles Triangle 3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Isosceles Triangle 3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86956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C5CEC297-7AEF-9244-B7AA-CA8A8A995027}"/>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dirty="0">
                <a:latin typeface="Arial" panose="020B0604020202020204" pitchFamily="34" charset="0"/>
                <a:ea typeface="+mj-ea"/>
                <a:cs typeface="Arial" panose="020B0604020202020204" pitchFamily="34" charset="0"/>
              </a:rPr>
              <a:t>Types of abuse in </a:t>
            </a:r>
            <a:br>
              <a:rPr lang="en-US" sz="3600" b="1" dirty="0">
                <a:latin typeface="Arial" panose="020B0604020202020204" pitchFamily="34" charset="0"/>
                <a:ea typeface="+mj-ea"/>
                <a:cs typeface="Arial" panose="020B0604020202020204" pitchFamily="34" charset="0"/>
              </a:rPr>
            </a:br>
            <a:r>
              <a:rPr lang="en-US" sz="3600" b="1" dirty="0">
                <a:latin typeface="Arial" panose="020B0604020202020204" pitchFamily="34" charset="0"/>
                <a:ea typeface="+mj-ea"/>
                <a:cs typeface="Arial" panose="020B0604020202020204" pitchFamily="34" charset="0"/>
              </a:rPr>
              <a:t>Residential care homes </a:t>
            </a:r>
          </a:p>
        </p:txBody>
      </p:sp>
      <p:sp>
        <p:nvSpPr>
          <p:cNvPr id="8" name="Rectangle 7">
            <a:extLst>
              <a:ext uri="{FF2B5EF4-FFF2-40B4-BE49-F238E27FC236}">
                <a16:creationId xmlns:a16="http://schemas.microsoft.com/office/drawing/2014/main" id="{155FECEC-5E40-8945-A8C4-4BB2A96B2DAD}"/>
              </a:ext>
            </a:extLst>
          </p:cNvPr>
          <p:cNvSpPr/>
          <p:nvPr/>
        </p:nvSpPr>
        <p:spPr>
          <a:xfrm>
            <a:off x="9264950" y="5443475"/>
            <a:ext cx="1736878" cy="369332"/>
          </a:xfrm>
          <a:prstGeom prst="rect">
            <a:avLst/>
          </a:prstGeom>
        </p:spPr>
        <p:txBody>
          <a:bodyPr wrap="square">
            <a:spAutoFit/>
          </a:bodyPr>
          <a:lstStyle/>
          <a:p>
            <a:pPr lvl="0">
              <a:spcAft>
                <a:spcPts val="600"/>
              </a:spcAft>
            </a:pPr>
            <a:r>
              <a:rPr lang="en-GB" dirty="0"/>
              <a:t>(SCIE,2012)</a:t>
            </a:r>
            <a:endParaRPr lang="en-US" dirty="0"/>
          </a:p>
        </p:txBody>
      </p:sp>
      <p:sp>
        <p:nvSpPr>
          <p:cNvPr id="28" name="Rectangle 2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511F85CB-3688-4698-ABAC-7F75C69FB7B5}"/>
              </a:ext>
            </a:extLst>
          </p:cNvPr>
          <p:cNvGraphicFramePr>
            <a:graphicFrameLocks noGrp="1"/>
          </p:cNvGraphicFramePr>
          <p:nvPr>
            <p:ph idx="1"/>
            <p:extLst>
              <p:ext uri="{D42A27DB-BD31-4B8C-83A1-F6EECF244321}">
                <p14:modId xmlns:p14="http://schemas.microsoft.com/office/powerpoint/2010/main" val="2133931421"/>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1064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FF81E3-8176-914B-9084-B281A54F6575}"/>
              </a:ext>
            </a:extLst>
          </p:cNvPr>
          <p:cNvSpPr>
            <a:spLocks noGrp="1"/>
          </p:cNvSpPr>
          <p:nvPr>
            <p:ph type="title"/>
          </p:nvPr>
        </p:nvSpPr>
        <p:spPr>
          <a:xfrm>
            <a:off x="643467" y="321734"/>
            <a:ext cx="5452531" cy="1019133"/>
          </a:xfrm>
        </p:spPr>
        <p:txBody>
          <a:bodyPr>
            <a:noAutofit/>
          </a:bodyPr>
          <a:lstStyle/>
          <a:p>
            <a:pPr algn="ctr"/>
            <a:r>
              <a:rPr lang="en-US" sz="3600" b="1" dirty="0">
                <a:latin typeface="Arial" panose="020B0604020202020204" pitchFamily="34" charset="0"/>
                <a:cs typeface="Arial" panose="020B0604020202020204" pitchFamily="34" charset="0"/>
              </a:rPr>
              <a:t>Physical abuse in </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Residential care homes </a:t>
            </a:r>
          </a:p>
        </p:txBody>
      </p:sp>
      <p:sp>
        <p:nvSpPr>
          <p:cNvPr id="3" name="Content Placeholder 2">
            <a:extLst>
              <a:ext uri="{FF2B5EF4-FFF2-40B4-BE49-F238E27FC236}">
                <a16:creationId xmlns:a16="http://schemas.microsoft.com/office/drawing/2014/main" id="{7927EED2-07E2-AC4A-90B0-6DC569EA4CDC}"/>
              </a:ext>
            </a:extLst>
          </p:cNvPr>
          <p:cNvSpPr>
            <a:spLocks noGrp="1"/>
          </p:cNvSpPr>
          <p:nvPr>
            <p:ph idx="1"/>
          </p:nvPr>
        </p:nvSpPr>
        <p:spPr>
          <a:xfrm>
            <a:off x="643468" y="1782981"/>
            <a:ext cx="5452531" cy="4393982"/>
          </a:xfrm>
        </p:spPr>
        <p:txBody>
          <a:bodyPr>
            <a:normAutofit/>
          </a:bodyPr>
          <a:lstStyle/>
          <a:p>
            <a:pPr fontAlgn="base"/>
            <a:r>
              <a:rPr lang="en-GB" sz="2400" dirty="0">
                <a:latin typeface="Arial" panose="020B0604020202020204" pitchFamily="34" charset="0"/>
                <a:cs typeface="Arial" panose="020B0604020202020204" pitchFamily="34" charset="0"/>
              </a:rPr>
              <a:t>Physical abuse is defined as the intentional use of force to cause disability, injury, or physical pain. Confinement and forced drug doses are examples of this form of abuse.</a:t>
            </a:r>
          </a:p>
          <a:p>
            <a:pPr fontAlgn="base"/>
            <a:endParaRPr lang="en-GB" sz="2400" dirty="0">
              <a:latin typeface="Arial" panose="020B0604020202020204" pitchFamily="34" charset="0"/>
              <a:cs typeface="Arial" panose="020B0604020202020204" pitchFamily="34" charset="0"/>
            </a:endParaRPr>
          </a:p>
          <a:p>
            <a:pPr marL="0" indent="0" fontAlgn="base">
              <a:buNone/>
            </a:pPr>
            <a:r>
              <a:rPr lang="en-GB" sz="2400" dirty="0">
                <a:latin typeface="Arial" panose="020B0604020202020204" pitchFamily="34" charset="0"/>
                <a:cs typeface="Arial" panose="020B0604020202020204" pitchFamily="34" charset="0"/>
              </a:rPr>
              <a:t> • Bruising is a sign of physical abuse. </a:t>
            </a:r>
          </a:p>
          <a:p>
            <a:pPr fontAlgn="base"/>
            <a:r>
              <a:rPr lang="en-GB" sz="2400" dirty="0">
                <a:latin typeface="Arial" panose="020B0604020202020204" pitchFamily="34" charset="0"/>
                <a:cs typeface="Arial" panose="020B0604020202020204" pitchFamily="34" charset="0"/>
              </a:rPr>
              <a:t>Scars, </a:t>
            </a:r>
          </a:p>
          <a:p>
            <a:pPr fontAlgn="base"/>
            <a:r>
              <a:rPr lang="en-GB" sz="2400" dirty="0">
                <a:latin typeface="Arial" panose="020B0604020202020204" pitchFamily="34" charset="0"/>
                <a:cs typeface="Arial" panose="020B0604020202020204" pitchFamily="34" charset="0"/>
              </a:rPr>
              <a:t>sprains, </a:t>
            </a:r>
          </a:p>
          <a:p>
            <a:pPr fontAlgn="base"/>
            <a:r>
              <a:rPr lang="en-GB" sz="2400" dirty="0">
                <a:latin typeface="Arial" panose="020B0604020202020204" pitchFamily="34" charset="0"/>
                <a:cs typeface="Arial" panose="020B0604020202020204" pitchFamily="34" charset="0"/>
              </a:rPr>
              <a:t>dislocations, and broken bones are all common injuries.</a:t>
            </a:r>
            <a:endParaRPr lang="en-US" sz="2000" dirty="0"/>
          </a:p>
        </p:txBody>
      </p:sp>
      <p:grpSp>
        <p:nvGrpSpPr>
          <p:cNvPr id="18" name="Group 17">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2">
            <a:extLst>
              <a:ext uri="{FF2B5EF4-FFF2-40B4-BE49-F238E27FC236}">
                <a16:creationId xmlns:a16="http://schemas.microsoft.com/office/drawing/2014/main" id="{2D0C78A2-8A20-574B-9AA6-735B48EC54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138" r="21445" b="1"/>
          <a:stretch/>
        </p:blipFill>
        <p:spPr bwMode="auto">
          <a:xfrm>
            <a:off x="6412117" y="321734"/>
            <a:ext cx="5292204" cy="6297343"/>
          </a:xfrm>
          <a:prstGeom prst="rect">
            <a:avLst/>
          </a:prstGeom>
          <a:noFill/>
          <a:extLst>
            <a:ext uri="{909E8E84-426E-40DD-AFC4-6F175D3DCCD1}">
              <a14:hiddenFill xmlns:a14="http://schemas.microsoft.com/office/drawing/2010/main">
                <a:solidFill>
                  <a:srgbClr val="FFFFFF"/>
                </a:solidFill>
              </a14:hiddenFill>
            </a:ext>
          </a:extLst>
        </p:spPr>
      </p:pic>
      <p:grpSp>
        <p:nvGrpSpPr>
          <p:cNvPr id="22" name="Group 21">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3" name="Rectangle 22">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4">
            <a:extLst>
              <a:ext uri="{FF2B5EF4-FFF2-40B4-BE49-F238E27FC236}">
                <a16:creationId xmlns:a16="http://schemas.microsoft.com/office/drawing/2014/main" id="{6BEECC4D-8053-4143-975F-458DA09527D9}"/>
              </a:ext>
            </a:extLst>
          </p:cNvPr>
          <p:cNvSpPr/>
          <p:nvPr/>
        </p:nvSpPr>
        <p:spPr>
          <a:xfrm>
            <a:off x="7025620" y="6147503"/>
            <a:ext cx="4375123" cy="436189"/>
          </a:xfrm>
          <a:prstGeom prst="rect">
            <a:avLst/>
          </a:prstGeom>
          <a:solidFill>
            <a:srgbClr val="000000">
              <a:alpha val="50000"/>
            </a:srgbClr>
          </a:solidFill>
          <a:ln>
            <a:noFill/>
          </a:ln>
        </p:spPr>
        <p:txBody>
          <a:bodyPr wrap="square">
            <a:noAutofit/>
          </a:bodyPr>
          <a:lstStyle/>
          <a:p>
            <a:pPr algn="ctr">
              <a:spcAft>
                <a:spcPts val="600"/>
              </a:spcAft>
            </a:pPr>
            <a:r>
              <a:rPr lang="en-GB" sz="1400" dirty="0">
                <a:solidFill>
                  <a:srgbClr val="FFFFFF"/>
                </a:solidFill>
                <a:latin typeface="Arial" panose="020B0604020202020204" pitchFamily="34" charset="0"/>
                <a:cs typeface="Arial" panose="020B0604020202020204" pitchFamily="34" charset="0"/>
              </a:rPr>
              <a:t>(By Space Coast Daily //, 2021)</a:t>
            </a:r>
            <a:endParaRPr lang="en-US" sz="14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0661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0A4E05-93B3-7640-A979-93AF28D1293F}"/>
              </a:ext>
            </a:extLst>
          </p:cNvPr>
          <p:cNvSpPr>
            <a:spLocks noGrp="1"/>
          </p:cNvSpPr>
          <p:nvPr>
            <p:ph type="title"/>
          </p:nvPr>
        </p:nvSpPr>
        <p:spPr>
          <a:xfrm>
            <a:off x="643467" y="321734"/>
            <a:ext cx="5262657" cy="769569"/>
          </a:xfrm>
        </p:spPr>
        <p:txBody>
          <a:bodyPr>
            <a:normAutofit fontScale="90000"/>
          </a:bodyPr>
          <a:lstStyle/>
          <a:p>
            <a:pPr algn="ct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Emotional Abuse</a:t>
            </a:r>
            <a:br>
              <a:rPr lang="en-GB" sz="2500" dirty="0">
                <a:latin typeface="Arial" panose="020B0604020202020204" pitchFamily="34" charset="0"/>
                <a:cs typeface="Arial" panose="020B0604020202020204" pitchFamily="34" charset="0"/>
              </a:rPr>
            </a:br>
            <a:endParaRPr lang="en-US" sz="25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9CE7B2-F014-304C-919A-9AA88E57016B}"/>
              </a:ext>
            </a:extLst>
          </p:cNvPr>
          <p:cNvSpPr>
            <a:spLocks noGrp="1"/>
          </p:cNvSpPr>
          <p:nvPr>
            <p:ph idx="1"/>
          </p:nvPr>
        </p:nvSpPr>
        <p:spPr>
          <a:xfrm>
            <a:off x="0" y="959370"/>
            <a:ext cx="6541791" cy="5898629"/>
          </a:xfrm>
        </p:spPr>
        <p:txBody>
          <a:bodyPr>
            <a:noAutofit/>
          </a:bodyPr>
          <a:lstStyle/>
          <a:p>
            <a:pPr fontAlgn="base">
              <a:lnSpc>
                <a:spcPct val="150000"/>
              </a:lnSpc>
            </a:pPr>
            <a:r>
              <a:rPr lang="en-GB" sz="2000" dirty="0">
                <a:latin typeface="Arial" panose="020B0604020202020204" pitchFamily="34" charset="0"/>
                <a:cs typeface="Arial" panose="020B0604020202020204" pitchFamily="34" charset="0"/>
              </a:rPr>
              <a:t>Emotional cruelty is a form of elder abuse that is often disregarded. It includes treating elderly people in a way that causes them psychological or emotional distress. The following are some of the warning signs:</a:t>
            </a:r>
          </a:p>
          <a:p>
            <a:pPr fontAlgn="base">
              <a:lnSpc>
                <a:spcPct val="150000"/>
              </a:lnSpc>
            </a:pPr>
            <a:r>
              <a:rPr lang="en-GB" sz="2000" dirty="0">
                <a:latin typeface="Arial" panose="020B0604020202020204" pitchFamily="34" charset="0"/>
                <a:cs typeface="Arial" panose="020B0604020202020204" pitchFamily="34" charset="0"/>
              </a:rPr>
              <a:t>Embarrassment, mockery, and intimidation by threats or shouts</a:t>
            </a:r>
          </a:p>
          <a:p>
            <a:pPr fontAlgn="base">
              <a:lnSpc>
                <a:spcPct val="150000"/>
              </a:lnSpc>
            </a:pPr>
            <a:r>
              <a:rPr lang="en-GB" sz="2000" dirty="0">
                <a:latin typeface="Arial" panose="020B0604020202020204" pitchFamily="34" charset="0"/>
                <a:cs typeface="Arial" panose="020B0604020202020204" pitchFamily="34" charset="0"/>
              </a:rPr>
              <a:t>It's also possible that the elderly are separated from the rest of society. Emotional abuse includes blaming, scapegoating, and disregarding the older. If an older exhibits dementia-like behaviours, such as rocking or murmuring to themselves, you can tell they are being emotionally abused.</a:t>
            </a:r>
            <a:endParaRPr lang="en-US" sz="2000" dirty="0">
              <a:latin typeface="Arial" panose="020B0604020202020204" pitchFamily="34" charset="0"/>
              <a:cs typeface="Arial" panose="020B0604020202020204" pitchFamily="34" charset="0"/>
            </a:endParaRPr>
          </a:p>
        </p:txBody>
      </p:sp>
      <p:sp>
        <p:nvSpPr>
          <p:cNvPr id="48" name="Isosceles Triangle 4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rbitration Binds Heirs of Elderly Harmed in Nursing Homes">
            <a:extLst>
              <a:ext uri="{FF2B5EF4-FFF2-40B4-BE49-F238E27FC236}">
                <a16:creationId xmlns:a16="http://schemas.microsoft.com/office/drawing/2014/main" id="{212CC8A2-7080-AB46-AEE8-F8E34B759A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550" r="12412" b="-1"/>
          <a:stretch/>
        </p:blipFill>
        <p:spPr bwMode="auto">
          <a:xfrm flipH="1">
            <a:off x="6745573" y="713127"/>
            <a:ext cx="5119077" cy="5431745"/>
          </a:xfrm>
          <a:prstGeom prst="rect">
            <a:avLst/>
          </a:prstGeom>
          <a:noFill/>
          <a:extLst>
            <a:ext uri="{909E8E84-426E-40DD-AFC4-6F175D3DCCD1}">
              <a14:hiddenFill xmlns:a14="http://schemas.microsoft.com/office/drawing/2010/main">
                <a:solidFill>
                  <a:srgbClr val="FFFFFF"/>
                </a:solidFill>
              </a14:hiddenFill>
            </a:ext>
          </a:extLst>
        </p:spPr>
      </p:pic>
      <p:grpSp>
        <p:nvGrpSpPr>
          <p:cNvPr id="52" name="Group 51">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53" name="Isosceles Triangle 52">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Rectangle 4">
            <a:extLst>
              <a:ext uri="{FF2B5EF4-FFF2-40B4-BE49-F238E27FC236}">
                <a16:creationId xmlns:a16="http://schemas.microsoft.com/office/drawing/2014/main" id="{8142371C-F950-1448-A351-20108BDCE2C5}"/>
              </a:ext>
            </a:extLst>
          </p:cNvPr>
          <p:cNvSpPr/>
          <p:nvPr/>
        </p:nvSpPr>
        <p:spPr>
          <a:xfrm>
            <a:off x="9573624" y="6359510"/>
            <a:ext cx="2403222" cy="307777"/>
          </a:xfrm>
          <a:prstGeom prst="rect">
            <a:avLst/>
          </a:prstGeom>
        </p:spPr>
        <p:txBody>
          <a:bodyPr wrap="none">
            <a:spAutoFit/>
          </a:bodyPr>
          <a:lstStyle/>
          <a:p>
            <a:pPr algn="r">
              <a:spcAft>
                <a:spcPts val="600"/>
              </a:spcAft>
            </a:pPr>
            <a:r>
              <a:rPr lang="en-GB" sz="1400" dirty="0">
                <a:latin typeface="Arial" panose="020B0604020202020204" pitchFamily="34" charset="0"/>
                <a:cs typeface="Arial" panose="020B0604020202020204" pitchFamily="34" charset="0"/>
              </a:rPr>
              <a:t>Hardison &amp; Cochran, 2021).</a:t>
            </a:r>
          </a:p>
        </p:txBody>
      </p:sp>
    </p:spTree>
    <p:extLst>
      <p:ext uri="{BB962C8B-B14F-4D97-AF65-F5344CB8AC3E}">
        <p14:creationId xmlns:p14="http://schemas.microsoft.com/office/powerpoint/2010/main" val="2601036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D59EC2-D842-8249-8C93-8D835088EDB6}"/>
              </a:ext>
            </a:extLst>
          </p:cNvPr>
          <p:cNvSpPr>
            <a:spLocks noGrp="1"/>
          </p:cNvSpPr>
          <p:nvPr>
            <p:ph type="title"/>
          </p:nvPr>
        </p:nvSpPr>
        <p:spPr>
          <a:xfrm>
            <a:off x="327349" y="234811"/>
            <a:ext cx="4967972" cy="1005023"/>
          </a:xfrm>
        </p:spPr>
        <p:txBody>
          <a:bodyPr>
            <a:normAutofit fontScale="90000"/>
          </a:bodyPr>
          <a:lstStyle/>
          <a:p>
            <a:pPr algn="ctr"/>
            <a:r>
              <a:rPr lang="en-US" sz="3600" b="1" dirty="0">
                <a:latin typeface="Arial" panose="020B0604020202020204" pitchFamily="34" charset="0"/>
                <a:cs typeface="Arial" panose="020B0604020202020204" pitchFamily="34" charset="0"/>
              </a:rPr>
              <a:t>Neglect and self neglect</a:t>
            </a:r>
          </a:p>
        </p:txBody>
      </p:sp>
      <p:sp>
        <p:nvSpPr>
          <p:cNvPr id="5" name="Content Placeholder 4">
            <a:extLst>
              <a:ext uri="{FF2B5EF4-FFF2-40B4-BE49-F238E27FC236}">
                <a16:creationId xmlns:a16="http://schemas.microsoft.com/office/drawing/2014/main" id="{0F978941-174A-784A-8EA3-602C98C8E054}"/>
              </a:ext>
            </a:extLst>
          </p:cNvPr>
          <p:cNvSpPr>
            <a:spLocks noGrp="1"/>
          </p:cNvSpPr>
          <p:nvPr>
            <p:ph idx="1"/>
          </p:nvPr>
        </p:nvSpPr>
        <p:spPr>
          <a:xfrm>
            <a:off x="143974" y="1239834"/>
            <a:ext cx="5920808" cy="5414968"/>
          </a:xfrm>
        </p:spPr>
        <p:txBody>
          <a:bodyPr>
            <a:normAutofit/>
          </a:bodyPr>
          <a:lstStyle/>
          <a:p>
            <a:pPr marL="0" lvl="0" indent="0" fontAlgn="base">
              <a:buNone/>
            </a:pPr>
            <a:endParaRPr lang="en-GB" b="1" dirty="0"/>
          </a:p>
          <a:p>
            <a:pPr fontAlgn="base"/>
            <a:r>
              <a:rPr lang="en-GB" sz="2000" b="1" dirty="0">
                <a:latin typeface="Arial" panose="020B0604020202020204" pitchFamily="34" charset="0"/>
                <a:cs typeface="Arial" panose="020B0604020202020204" pitchFamily="34" charset="0"/>
              </a:rPr>
              <a:t>Malnutrition</a:t>
            </a:r>
            <a:r>
              <a:rPr lang="en-GB" sz="2000" dirty="0">
                <a:latin typeface="Arial" panose="020B0604020202020204" pitchFamily="34" charset="0"/>
                <a:cs typeface="Arial" panose="020B0604020202020204" pitchFamily="34" charset="0"/>
              </a:rPr>
              <a:t> is a condition triggered by need of food or the inability to engage nutrients from diet. </a:t>
            </a:r>
          </a:p>
          <a:p>
            <a:pPr fontAlgn="base"/>
            <a:r>
              <a:rPr lang="en-GB" sz="2000" b="1" dirty="0">
                <a:latin typeface="Arial" panose="020B0604020202020204" pitchFamily="34" charset="0"/>
                <a:cs typeface="Arial" panose="020B0604020202020204" pitchFamily="34" charset="0"/>
              </a:rPr>
              <a:t>Dehydration</a:t>
            </a:r>
            <a:r>
              <a:rPr lang="en-GB" sz="2000" dirty="0">
                <a:latin typeface="Arial" panose="020B0604020202020204" pitchFamily="34" charset="0"/>
                <a:cs typeface="Arial" panose="020B0604020202020204" pitchFamily="34" charset="0"/>
              </a:rPr>
              <a:t> can be caused by a high-fever illness or diarrhoea. </a:t>
            </a:r>
          </a:p>
          <a:p>
            <a:pPr fontAlgn="base"/>
            <a:r>
              <a:rPr lang="en-GB" sz="2000" b="1" dirty="0">
                <a:latin typeface="Arial" panose="020B0604020202020204" pitchFamily="34" charset="0"/>
                <a:cs typeface="Arial" panose="020B0604020202020204" pitchFamily="34" charset="0"/>
              </a:rPr>
              <a:t>Bedsores</a:t>
            </a:r>
            <a:r>
              <a:rPr lang="en-GB" sz="2000" dirty="0">
                <a:latin typeface="Arial" panose="020B0604020202020204" pitchFamily="34" charset="0"/>
                <a:cs typeface="Arial" panose="020B0604020202020204" pitchFamily="34" charset="0"/>
              </a:rPr>
              <a:t>, pressure ulcers, and pressure sores are very common conditions. </a:t>
            </a:r>
          </a:p>
          <a:p>
            <a:pPr fontAlgn="base"/>
            <a:r>
              <a:rPr lang="en-GB" sz="2000" b="1" dirty="0">
                <a:latin typeface="Arial" panose="020B0604020202020204" pitchFamily="34" charset="0"/>
                <a:cs typeface="Arial" panose="020B0604020202020204" pitchFamily="34" charset="0"/>
              </a:rPr>
              <a:t>Infection</a:t>
            </a:r>
            <a:r>
              <a:rPr lang="en-GB" sz="2000" dirty="0">
                <a:latin typeface="Arial" panose="020B0604020202020204" pitchFamily="34" charset="0"/>
                <a:cs typeface="Arial" panose="020B0604020202020204" pitchFamily="34" charset="0"/>
              </a:rPr>
              <a:t>s had left their mark. If left untreated, shock, pulmonary arrest, and death can occur quickly. </a:t>
            </a:r>
          </a:p>
          <a:p>
            <a:pPr fontAlgn="base"/>
            <a:r>
              <a:rPr lang="en-GB" sz="2000" dirty="0">
                <a:latin typeface="Arial" panose="020B0604020202020204" pitchFamily="34" charset="0"/>
                <a:cs typeface="Arial" panose="020B0604020202020204" pitchFamily="34" charset="0"/>
              </a:rPr>
              <a:t>Errors in</a:t>
            </a:r>
            <a:r>
              <a:rPr lang="en-GB" sz="2000" b="1" dirty="0">
                <a:latin typeface="Arial" panose="020B0604020202020204" pitchFamily="34" charset="0"/>
                <a:cs typeface="Arial" panose="020B0604020202020204" pitchFamily="34" charset="0"/>
              </a:rPr>
              <a:t> medicine </a:t>
            </a:r>
            <a:r>
              <a:rPr lang="en-GB" sz="2000" dirty="0">
                <a:latin typeface="Arial" panose="020B0604020202020204" pitchFamily="34" charset="0"/>
                <a:cs typeface="Arial" panose="020B0604020202020204" pitchFamily="34" charset="0"/>
              </a:rPr>
              <a:t>administration, including wrong dosages and other issues. </a:t>
            </a:r>
          </a:p>
          <a:p>
            <a:pPr fontAlgn="base"/>
            <a:r>
              <a:rPr lang="en-GB" sz="2000" b="1" dirty="0">
                <a:latin typeface="Arial" panose="020B0604020202020204" pitchFamily="34" charset="0"/>
                <a:cs typeface="Arial" panose="020B0604020202020204" pitchFamily="34" charset="0"/>
              </a:rPr>
              <a:t>Personal hygiene </a:t>
            </a:r>
            <a:r>
              <a:rPr lang="en-GB" sz="2000" dirty="0">
                <a:latin typeface="Arial" panose="020B0604020202020204" pitchFamily="34" charset="0"/>
                <a:cs typeface="Arial" panose="020B0604020202020204" pitchFamily="34" charset="0"/>
              </a:rPr>
              <a:t>problems, urine odour, and ill-fitting clothing are signs that a resident isn't getting enough care and may be signs of neglect (psychology, 2021). </a:t>
            </a: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a:extLst>
              <a:ext uri="{FF2B5EF4-FFF2-40B4-BE49-F238E27FC236}">
                <a16:creationId xmlns:a16="http://schemas.microsoft.com/office/drawing/2014/main" id="{9EFA4C0A-5F74-2240-B06C-5C348B6961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40116" y="234811"/>
            <a:ext cx="5772535" cy="6419991"/>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12B4A450-9B75-564E-87C5-3F6C8914C52D}"/>
              </a:ext>
            </a:extLst>
          </p:cNvPr>
          <p:cNvSpPr txBox="1"/>
          <p:nvPr/>
        </p:nvSpPr>
        <p:spPr>
          <a:xfrm>
            <a:off x="8874178" y="6176965"/>
            <a:ext cx="3042488"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Hardison &amp; Cochran, 2021).</a:t>
            </a:r>
          </a:p>
          <a:p>
            <a:endParaRPr lang="en-US" dirty="0"/>
          </a:p>
        </p:txBody>
      </p:sp>
    </p:spTree>
    <p:extLst>
      <p:ext uri="{BB962C8B-B14F-4D97-AF65-F5344CB8AC3E}">
        <p14:creationId xmlns:p14="http://schemas.microsoft.com/office/powerpoint/2010/main" val="2343369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E70566-F4B9-A941-9508-8354D3882773}"/>
              </a:ext>
            </a:extLst>
          </p:cNvPr>
          <p:cNvSpPr>
            <a:spLocks noGrp="1"/>
          </p:cNvSpPr>
          <p:nvPr>
            <p:ph type="title"/>
          </p:nvPr>
        </p:nvSpPr>
        <p:spPr>
          <a:xfrm>
            <a:off x="714895" y="0"/>
            <a:ext cx="4771505" cy="1107740"/>
          </a:xfrm>
        </p:spPr>
        <p:txBody>
          <a:bodyPr>
            <a:normAutofit/>
          </a:bodyPr>
          <a:lstStyle/>
          <a:p>
            <a:pPr algn="ctr"/>
            <a:r>
              <a:rPr lang="en-US" sz="3600" b="1" dirty="0">
                <a:latin typeface="Arial" panose="020B0604020202020204" pitchFamily="34" charset="0"/>
                <a:cs typeface="Arial" panose="020B0604020202020204" pitchFamily="34" charset="0"/>
              </a:rPr>
              <a:t>Financial abuse</a:t>
            </a:r>
          </a:p>
        </p:txBody>
      </p:sp>
      <p:sp>
        <p:nvSpPr>
          <p:cNvPr id="5" name="Content Placeholder 4">
            <a:extLst>
              <a:ext uri="{FF2B5EF4-FFF2-40B4-BE49-F238E27FC236}">
                <a16:creationId xmlns:a16="http://schemas.microsoft.com/office/drawing/2014/main" id="{5A962047-0272-534B-98D4-39625861C39D}"/>
              </a:ext>
            </a:extLst>
          </p:cNvPr>
          <p:cNvSpPr>
            <a:spLocks noGrp="1"/>
          </p:cNvSpPr>
          <p:nvPr>
            <p:ph idx="1"/>
          </p:nvPr>
        </p:nvSpPr>
        <p:spPr>
          <a:xfrm>
            <a:off x="0" y="1107740"/>
            <a:ext cx="6302939" cy="5750259"/>
          </a:xfrm>
        </p:spPr>
        <p:txBody>
          <a:bodyPr>
            <a:normAutofit lnSpcReduction="10000"/>
          </a:bodyPr>
          <a:lstStyle/>
          <a:p>
            <a:pPr lvl="0"/>
            <a:r>
              <a:rPr lang="en-GB" sz="1900" dirty="0">
                <a:latin typeface="Arial" panose="020B0604020202020204" pitchFamily="34" charset="0"/>
                <a:cs typeface="Arial" panose="020B0604020202020204" pitchFamily="34" charset="0"/>
              </a:rPr>
              <a:t>Financial abuse against the elderly is most undertaken by family members, spouses, or those in a senior's trust. </a:t>
            </a:r>
          </a:p>
          <a:p>
            <a:pPr lvl="0"/>
            <a:r>
              <a:rPr lang="en-GB" sz="1900" dirty="0">
                <a:latin typeface="Arial" panose="020B0604020202020204" pitchFamily="34" charset="0"/>
                <a:cs typeface="Arial" panose="020B0604020202020204" pitchFamily="34" charset="0"/>
              </a:rPr>
              <a:t>Checks or bank statements made payable to the offender </a:t>
            </a:r>
          </a:p>
          <a:p>
            <a:pPr lvl="0"/>
            <a:r>
              <a:rPr lang="en-GB" sz="1900" dirty="0">
                <a:latin typeface="Arial" panose="020B0604020202020204" pitchFamily="34" charset="0"/>
                <a:cs typeface="Arial" panose="020B0604020202020204" pitchFamily="34" charset="0"/>
              </a:rPr>
              <a:t>Fraudulent signatures on legal documents or cheques </a:t>
            </a:r>
          </a:p>
          <a:p>
            <a:pPr lvl="0"/>
            <a:r>
              <a:rPr lang="en-GB" sz="1900" dirty="0">
                <a:latin typeface="Arial" panose="020B0604020202020204" pitchFamily="34" charset="0"/>
                <a:cs typeface="Arial" panose="020B0604020202020204" pitchFamily="34" charset="0"/>
              </a:rPr>
              <a:t>Large bank withdrawals or inter-account transfers </a:t>
            </a:r>
          </a:p>
          <a:p>
            <a:pPr lvl="0"/>
            <a:r>
              <a:rPr lang="en-GB" sz="1900" dirty="0">
                <a:latin typeface="Arial" panose="020B0604020202020204" pitchFamily="34" charset="0"/>
                <a:cs typeface="Arial" panose="020B0604020202020204" pitchFamily="34" charset="0"/>
              </a:rPr>
              <a:t>Property or things that have gone missing </a:t>
            </a:r>
          </a:p>
          <a:p>
            <a:pPr lvl="0"/>
            <a:r>
              <a:rPr lang="en-GB" sz="1900" dirty="0">
                <a:latin typeface="Arial" panose="020B0604020202020204" pitchFamily="34" charset="0"/>
                <a:cs typeface="Arial" panose="020B0604020202020204" pitchFamily="34" charset="0"/>
              </a:rPr>
              <a:t>Mood swings (such as depression or anxiety) </a:t>
            </a:r>
          </a:p>
          <a:p>
            <a:pPr lvl="0"/>
            <a:r>
              <a:rPr lang="en-GB" sz="1900" dirty="0">
                <a:latin typeface="Arial" panose="020B0604020202020204" pitchFamily="34" charset="0"/>
                <a:cs typeface="Arial" panose="020B0604020202020204" pitchFamily="34" charset="0"/>
              </a:rPr>
              <a:t>An elder's will or power of attorney has been updated. </a:t>
            </a:r>
          </a:p>
          <a:p>
            <a:pPr lvl="0"/>
            <a:r>
              <a:rPr lang="en-GB" sz="1900" dirty="0">
                <a:latin typeface="Arial" panose="020B0604020202020204" pitchFamily="34" charset="0"/>
                <a:cs typeface="Arial" panose="020B0604020202020204" pitchFamily="34" charset="0"/>
              </a:rPr>
              <a:t>Strange paperwork were signed by the elder that they didn't comprehend. </a:t>
            </a:r>
          </a:p>
          <a:p>
            <a:pPr lvl="0"/>
            <a:r>
              <a:rPr lang="en-GB" sz="1900" dirty="0">
                <a:latin typeface="Arial" panose="020B0604020202020204" pitchFamily="34" charset="0"/>
                <a:cs typeface="Arial" panose="020B0604020202020204" pitchFamily="34" charset="0"/>
              </a:rPr>
              <a:t>The older individual is unaware of his or her financial status. </a:t>
            </a:r>
          </a:p>
          <a:p>
            <a:pPr lvl="0"/>
            <a:r>
              <a:rPr lang="en-GB" sz="1900" dirty="0">
                <a:latin typeface="Arial" panose="020B0604020202020204" pitchFamily="34" charset="0"/>
                <a:cs typeface="Arial" panose="020B0604020202020204" pitchFamily="34" charset="0"/>
              </a:rPr>
              <a:t>Eviction notices and unpaid bills </a:t>
            </a:r>
          </a:p>
          <a:p>
            <a:pPr lvl="0"/>
            <a:r>
              <a:rPr lang="en-GB" sz="1900" dirty="0">
                <a:latin typeface="Arial" panose="020B0604020202020204" pitchFamily="34" charset="0"/>
                <a:cs typeface="Arial" panose="020B0604020202020204" pitchFamily="34" charset="0"/>
              </a:rPr>
              <a:t>If bills aren't paid, utilities will be turned off. Unexplained withdrawals that the elderly person could not have made </a:t>
            </a:r>
            <a:endParaRPr lang="en-US" sz="1600" dirty="0"/>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Picture 2" descr="Protect Against Elder Financial Abuse › Watertown Savings Bank">
            <a:extLst>
              <a:ext uri="{FF2B5EF4-FFF2-40B4-BE49-F238E27FC236}">
                <a16:creationId xmlns:a16="http://schemas.microsoft.com/office/drawing/2014/main" id="{3C6197C6-0692-5D4B-A539-C8CA5FAC5B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606" r="24627" b="-1"/>
          <a:stretch/>
        </p:blipFill>
        <p:spPr bwMode="auto">
          <a:xfrm>
            <a:off x="6302941" y="182880"/>
            <a:ext cx="5740708" cy="64629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EE6CE69-B06A-3B49-820D-6FE66B54D1B2}"/>
              </a:ext>
            </a:extLst>
          </p:cNvPr>
          <p:cNvSpPr txBox="1"/>
          <p:nvPr/>
        </p:nvSpPr>
        <p:spPr>
          <a:xfrm>
            <a:off x="6302940" y="6012429"/>
            <a:ext cx="5528719" cy="923330"/>
          </a:xfrm>
          <a:prstGeom prst="rect">
            <a:avLst/>
          </a:prstGeom>
          <a:noFill/>
        </p:spPr>
        <p:txBody>
          <a:bodyPr wrap="square" rtlCol="0">
            <a:spAutoFit/>
          </a:bodyPr>
          <a:lstStyle/>
          <a:p>
            <a:pPr algn="ctr"/>
            <a:r>
              <a:rPr lang="en-GB" dirty="0">
                <a:solidFill>
                  <a:schemeClr val="bg1"/>
                </a:solidFill>
                <a:latin typeface="Open Sans" panose="020B0606030504020204" pitchFamily="34" charset="0"/>
              </a:rPr>
              <a:t>(FDIC Consumer News: Protecting Seniors from Financial Abuse, 2021)</a:t>
            </a:r>
            <a:endParaRPr lang="en-US" dirty="0">
              <a:solidFill>
                <a:schemeClr val="bg1"/>
              </a:solidFill>
            </a:endParaRPr>
          </a:p>
          <a:p>
            <a:endParaRPr lang="en-US" dirty="0"/>
          </a:p>
        </p:txBody>
      </p:sp>
    </p:spTree>
    <p:extLst>
      <p:ext uri="{BB962C8B-B14F-4D97-AF65-F5344CB8AC3E}">
        <p14:creationId xmlns:p14="http://schemas.microsoft.com/office/powerpoint/2010/main" val="4080437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D25A8B1A-6765-B541-857A-51533773E645}"/>
              </a:ext>
            </a:extLst>
          </p:cNvPr>
          <p:cNvSpPr txBox="1"/>
          <p:nvPr/>
        </p:nvSpPr>
        <p:spPr>
          <a:xfrm>
            <a:off x="803125" y="197216"/>
            <a:ext cx="4218818" cy="114365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Legislation</a:t>
            </a:r>
          </a:p>
        </p:txBody>
      </p:sp>
      <p:sp>
        <p:nvSpPr>
          <p:cNvPr id="13" name="Content Placeholder 12">
            <a:extLst>
              <a:ext uri="{FF2B5EF4-FFF2-40B4-BE49-F238E27FC236}">
                <a16:creationId xmlns:a16="http://schemas.microsoft.com/office/drawing/2014/main" id="{86A093B4-88E7-CA4C-BE2B-76E7FF6936D7}"/>
              </a:ext>
            </a:extLst>
          </p:cNvPr>
          <p:cNvSpPr>
            <a:spLocks noGrp="1"/>
          </p:cNvSpPr>
          <p:nvPr>
            <p:ph idx="1"/>
          </p:nvPr>
        </p:nvSpPr>
        <p:spPr>
          <a:xfrm>
            <a:off x="643467" y="1212112"/>
            <a:ext cx="6253334" cy="4964851"/>
          </a:xfrm>
        </p:spPr>
        <p:txBody>
          <a:bodyPr vert="horz" lIns="91440" tIns="45720" rIns="91440" bIns="45720" rtlCol="0">
            <a:normAutofit fontScale="25000" lnSpcReduction="20000"/>
          </a:bodyPr>
          <a:lstStyle/>
          <a:p>
            <a:pPr>
              <a:buFont typeface="Wingdings" pitchFamily="2" charset="2"/>
              <a:buChar char="v"/>
            </a:pPr>
            <a:endParaRPr lang="en-US" sz="2600" b="1" dirty="0">
              <a:latin typeface="Arial" panose="020B0604020202020204" pitchFamily="34" charset="0"/>
              <a:cs typeface="Arial" panose="020B0604020202020204" pitchFamily="34" charset="0"/>
            </a:endParaRPr>
          </a:p>
          <a:p>
            <a:pPr>
              <a:buFont typeface="Wingdings" pitchFamily="2" charset="2"/>
              <a:buChar char="v"/>
            </a:pPr>
            <a:r>
              <a:rPr lang="en-US" sz="7200" b="1" dirty="0">
                <a:latin typeface="Arial" panose="020B0604020202020204" pitchFamily="34" charset="0"/>
                <a:cs typeface="Arial" panose="020B0604020202020204" pitchFamily="34" charset="0"/>
              </a:rPr>
              <a:t>The care Act 2014 </a:t>
            </a:r>
          </a:p>
          <a:p>
            <a:pPr>
              <a:buFont typeface="Wingdings" pitchFamily="2" charset="2"/>
              <a:buChar char="v"/>
            </a:pPr>
            <a:r>
              <a:rPr lang="en-GB" sz="7200" dirty="0">
                <a:latin typeface="Arial" panose="020B0604020202020204" pitchFamily="34" charset="0"/>
                <a:cs typeface="Arial" panose="020B0604020202020204" pitchFamily="34" charset="0"/>
              </a:rPr>
              <a:t>protection from abuse and neglect;</a:t>
            </a:r>
            <a:endParaRPr lang="en-US" sz="7200" dirty="0">
              <a:latin typeface="Arial" panose="020B0604020202020204" pitchFamily="34" charset="0"/>
              <a:cs typeface="Arial" panose="020B0604020202020204" pitchFamily="34" charset="0"/>
            </a:endParaRPr>
          </a:p>
          <a:p>
            <a:pPr>
              <a:buFont typeface="Wingdings" pitchFamily="2" charset="2"/>
              <a:buChar char="v"/>
            </a:pPr>
            <a:r>
              <a:rPr lang="en-US" sz="7200" dirty="0">
                <a:latin typeface="Arial" panose="020B0604020202020204" pitchFamily="34" charset="0"/>
                <a:cs typeface="Arial" panose="020B0604020202020204" pitchFamily="34" charset="0"/>
              </a:rPr>
              <a:t>Aims to support the wellbeing of people in care </a:t>
            </a:r>
          </a:p>
          <a:p>
            <a:pPr>
              <a:buFont typeface="Wingdings" pitchFamily="2" charset="2"/>
              <a:buChar char="v"/>
            </a:pPr>
            <a:r>
              <a:rPr lang="en-US" sz="7200" dirty="0">
                <a:latin typeface="Arial" panose="020B0604020202020204" pitchFamily="34" charset="0"/>
                <a:cs typeface="Arial" panose="020B0604020202020204" pitchFamily="34" charset="0"/>
              </a:rPr>
              <a:t>Aims to introduce personal centred practice </a:t>
            </a:r>
          </a:p>
          <a:p>
            <a:pPr>
              <a:buFont typeface="Wingdings" pitchFamily="2" charset="2"/>
              <a:buChar char="v"/>
            </a:pPr>
            <a:r>
              <a:rPr lang="en-US" sz="7200" dirty="0">
                <a:latin typeface="Arial" panose="020B0604020202020204" pitchFamily="34" charset="0"/>
                <a:cs typeface="Arial" panose="020B0604020202020204" pitchFamily="34" charset="0"/>
              </a:rPr>
              <a:t>Local authorities must ensue people receive care before they get more serious</a:t>
            </a:r>
          </a:p>
          <a:p>
            <a:pPr>
              <a:buFont typeface="Wingdings" pitchFamily="2" charset="2"/>
              <a:buChar char="v"/>
            </a:pPr>
            <a:r>
              <a:rPr lang="en-US" sz="7200" dirty="0">
                <a:latin typeface="Arial" panose="020B0604020202020204" pitchFamily="34" charset="0"/>
                <a:cs typeface="Arial" panose="020B0604020202020204" pitchFamily="34" charset="0"/>
              </a:rPr>
              <a:t>The local authority must specify sufficient information and advice to the elder person for them to make a good decision</a:t>
            </a:r>
          </a:p>
          <a:p>
            <a:pPr>
              <a:buFont typeface="Wingdings" pitchFamily="2" charset="2"/>
              <a:buChar char="v"/>
            </a:pPr>
            <a:endParaRPr lang="en-US" sz="7200" b="1" dirty="0">
              <a:latin typeface="Arial" panose="020B0604020202020204" pitchFamily="34" charset="0"/>
              <a:cs typeface="Arial" panose="020B0604020202020204" pitchFamily="34" charset="0"/>
            </a:endParaRPr>
          </a:p>
          <a:p>
            <a:pPr>
              <a:buFont typeface="Wingdings" pitchFamily="2" charset="2"/>
              <a:buChar char="v"/>
            </a:pPr>
            <a:r>
              <a:rPr lang="en-US" sz="7200" b="1" dirty="0">
                <a:latin typeface="Arial" panose="020B0604020202020204" pitchFamily="34" charset="0"/>
                <a:cs typeface="Arial" panose="020B0604020202020204" pitchFamily="34" charset="0"/>
              </a:rPr>
              <a:t>Equality Act 2010</a:t>
            </a:r>
          </a:p>
          <a:p>
            <a:pPr>
              <a:buFont typeface="Wingdings" pitchFamily="2" charset="2"/>
              <a:buChar char="v"/>
            </a:pPr>
            <a:r>
              <a:rPr lang="en-GB" sz="7200" dirty="0"/>
              <a:t>Direct discrimination.</a:t>
            </a:r>
          </a:p>
          <a:p>
            <a:pPr>
              <a:buFont typeface="Wingdings" pitchFamily="2" charset="2"/>
              <a:buChar char="v"/>
            </a:pPr>
            <a:r>
              <a:rPr lang="en-GB" sz="7200" dirty="0"/>
              <a:t>Indirect discrimination.</a:t>
            </a:r>
          </a:p>
          <a:p>
            <a:pPr>
              <a:buFont typeface="Wingdings" pitchFamily="2" charset="2"/>
              <a:buChar char="v"/>
            </a:pPr>
            <a:r>
              <a:rPr lang="en-GB" sz="7200" dirty="0"/>
              <a:t>Harassment.</a:t>
            </a:r>
          </a:p>
          <a:p>
            <a:pPr>
              <a:buFont typeface="Wingdings" pitchFamily="2" charset="2"/>
              <a:buChar char="v"/>
            </a:pPr>
            <a:r>
              <a:rPr lang="en-GB" sz="7200" dirty="0"/>
              <a:t>Victimisation.</a:t>
            </a:r>
          </a:p>
          <a:p>
            <a:pPr>
              <a:buFont typeface="Wingdings" pitchFamily="2" charset="2"/>
              <a:buChar char="v"/>
            </a:pPr>
            <a:endParaRPr lang="en-US" sz="7200" b="1" dirty="0">
              <a:latin typeface="Arial" panose="020B0604020202020204" pitchFamily="34" charset="0"/>
              <a:cs typeface="Arial" panose="020B0604020202020204" pitchFamily="34" charset="0"/>
            </a:endParaRPr>
          </a:p>
          <a:p>
            <a:endParaRPr lang="en-US" sz="2000" dirty="0"/>
          </a:p>
        </p:txBody>
      </p:sp>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Older person and younger person holding hands">
            <a:extLst>
              <a:ext uri="{FF2B5EF4-FFF2-40B4-BE49-F238E27FC236}">
                <a16:creationId xmlns:a16="http://schemas.microsoft.com/office/drawing/2014/main" id="{88EE9A51-C0F4-9641-A139-65A11757C3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7143" y="1532787"/>
            <a:ext cx="4236932" cy="415851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094D8669-ABF2-0A40-A1A7-70DEC9DA45AC}"/>
              </a:ext>
            </a:extLst>
          </p:cNvPr>
          <p:cNvSpPr txBox="1"/>
          <p:nvPr/>
        </p:nvSpPr>
        <p:spPr>
          <a:xfrm>
            <a:off x="7257143" y="6144873"/>
            <a:ext cx="4663864" cy="646331"/>
          </a:xfrm>
          <a:prstGeom prst="rect">
            <a:avLst/>
          </a:prstGeom>
          <a:noFill/>
        </p:spPr>
        <p:txBody>
          <a:bodyPr wrap="square" rtlCol="0">
            <a:spAutoFit/>
          </a:bodyPr>
          <a:lstStyle/>
          <a:p>
            <a:r>
              <a:rPr lang="en-GB" dirty="0"/>
              <a:t>(Equality and Human Rights commission 2021, The care act 2014, 2021)</a:t>
            </a:r>
            <a:endParaRPr lang="en-US" dirty="0"/>
          </a:p>
        </p:txBody>
      </p:sp>
      <p:sp>
        <p:nvSpPr>
          <p:cNvPr id="2" name="Rectangle 2">
            <a:extLst>
              <a:ext uri="{FF2B5EF4-FFF2-40B4-BE49-F238E27FC236}">
                <a16:creationId xmlns:a16="http://schemas.microsoft.com/office/drawing/2014/main" id="{60F43535-EA77-AD4F-85DD-948B76575AB3}"/>
              </a:ext>
            </a:extLst>
          </p:cNvPr>
          <p:cNvSpPr>
            <a:spLocks noChangeArrowheads="1"/>
          </p:cNvSpPr>
          <p:nvPr/>
        </p:nvSpPr>
        <p:spPr bwMode="auto">
          <a:xfrm>
            <a:off x="5357191" y="488830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723675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D25A8B1A-6765-B541-857A-51533773E645}"/>
              </a:ext>
            </a:extLst>
          </p:cNvPr>
          <p:cNvSpPr txBox="1"/>
          <p:nvPr/>
        </p:nvSpPr>
        <p:spPr>
          <a:xfrm>
            <a:off x="803125" y="197216"/>
            <a:ext cx="4218818" cy="114365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Legislation</a:t>
            </a:r>
          </a:p>
        </p:txBody>
      </p:sp>
      <p:sp>
        <p:nvSpPr>
          <p:cNvPr id="13" name="Content Placeholder 12">
            <a:extLst>
              <a:ext uri="{FF2B5EF4-FFF2-40B4-BE49-F238E27FC236}">
                <a16:creationId xmlns:a16="http://schemas.microsoft.com/office/drawing/2014/main" id="{86A093B4-88E7-CA4C-BE2B-76E7FF6936D7}"/>
              </a:ext>
            </a:extLst>
          </p:cNvPr>
          <p:cNvSpPr>
            <a:spLocks noGrp="1"/>
          </p:cNvSpPr>
          <p:nvPr>
            <p:ph idx="1"/>
          </p:nvPr>
        </p:nvSpPr>
        <p:spPr>
          <a:xfrm>
            <a:off x="360342" y="1212112"/>
            <a:ext cx="6536459" cy="5214088"/>
          </a:xfrm>
        </p:spPr>
        <p:txBody>
          <a:bodyPr vert="horz" lIns="91440" tIns="45720" rIns="91440" bIns="45720" rtlCol="0">
            <a:normAutofit/>
          </a:bodyPr>
          <a:lstStyle/>
          <a:p>
            <a:pPr>
              <a:buFont typeface="Wingdings" pitchFamily="2" charset="2"/>
              <a:buChar char="v"/>
            </a:pPr>
            <a:endParaRPr lang="en-US" sz="2600" b="1" dirty="0">
              <a:latin typeface="Arial" panose="020B0604020202020204" pitchFamily="34" charset="0"/>
              <a:cs typeface="Arial" panose="020B0604020202020204" pitchFamily="34" charset="0"/>
            </a:endParaRPr>
          </a:p>
          <a:p>
            <a:pPr marL="114300" indent="-342900">
              <a:spcAft>
                <a:spcPts val="600"/>
              </a:spcAft>
              <a:buFont typeface="Wingdings" pitchFamily="2" charset="2"/>
              <a:buChar char="v"/>
            </a:pPr>
            <a:r>
              <a:rPr lang="en-US" sz="1800" b="1" dirty="0">
                <a:latin typeface="Arial" panose="020B0604020202020204" pitchFamily="34" charset="0"/>
                <a:cs typeface="Arial" panose="020B0604020202020204" pitchFamily="34" charset="0"/>
              </a:rPr>
              <a:t>Human Rights Act 1998</a:t>
            </a:r>
          </a:p>
          <a:p>
            <a:pPr marL="114300" indent="-342900">
              <a:spcAft>
                <a:spcPts val="600"/>
              </a:spcAft>
              <a:buFont typeface="Wingdings" pitchFamily="2" charset="2"/>
              <a:buChar char="v"/>
            </a:pPr>
            <a:r>
              <a:rPr lang="en-US" sz="1800" dirty="0">
                <a:latin typeface="Arial" panose="020B0604020202020204" pitchFamily="34" charset="0"/>
                <a:cs typeface="Arial" panose="020B0604020202020204" pitchFamily="34" charset="0"/>
              </a:rPr>
              <a:t>The right to life, </a:t>
            </a:r>
          </a:p>
          <a:p>
            <a:pPr marL="114300" indent="-342900">
              <a:spcAft>
                <a:spcPts val="600"/>
              </a:spcAft>
              <a:buFont typeface="Wingdings" pitchFamily="2" charset="2"/>
              <a:buChar char="v"/>
            </a:pPr>
            <a:r>
              <a:rPr lang="en-US" sz="1800" dirty="0">
                <a:latin typeface="Arial" panose="020B0604020202020204" pitchFamily="34" charset="0"/>
                <a:cs typeface="Arial" panose="020B0604020202020204" pitchFamily="34" charset="0"/>
              </a:rPr>
              <a:t>The right to be treated without being degraded and without being tortured</a:t>
            </a:r>
          </a:p>
          <a:p>
            <a:pPr marL="114300" indent="-342900">
              <a:spcAft>
                <a:spcPts val="600"/>
              </a:spcAft>
              <a:buFont typeface="Wingdings" pitchFamily="2" charset="2"/>
              <a:buChar char="v"/>
            </a:pPr>
            <a:r>
              <a:rPr lang="en-US" sz="1800" dirty="0">
                <a:latin typeface="Arial" panose="020B0604020202020204" pitchFamily="34" charset="0"/>
                <a:cs typeface="Arial" panose="020B0604020202020204" pitchFamily="34" charset="0"/>
              </a:rPr>
              <a:t>The right to privacy </a:t>
            </a:r>
          </a:p>
          <a:p>
            <a:pPr marL="114300" indent="-342900">
              <a:spcAft>
                <a:spcPts val="600"/>
              </a:spcAft>
              <a:buFont typeface="Wingdings" pitchFamily="2" charset="2"/>
              <a:buChar char="v"/>
            </a:pPr>
            <a:r>
              <a:rPr lang="en-US" sz="1800" dirty="0">
                <a:latin typeface="Arial" panose="020B0604020202020204" pitchFamily="34" charset="0"/>
                <a:cs typeface="Arial" panose="020B0604020202020204" pitchFamily="34" charset="0"/>
              </a:rPr>
              <a:t>Freedom of opinion </a:t>
            </a:r>
          </a:p>
          <a:p>
            <a:pPr marL="114300" indent="-342900">
              <a:spcAft>
                <a:spcPts val="600"/>
              </a:spcAft>
              <a:buFont typeface="Wingdings" pitchFamily="2" charset="2"/>
              <a:buChar char="v"/>
            </a:pPr>
            <a:r>
              <a:rPr lang="en-US" sz="1800" dirty="0">
                <a:latin typeface="Arial" panose="020B0604020202020204" pitchFamily="34" charset="0"/>
                <a:cs typeface="Arial" panose="020B0604020202020204" pitchFamily="34" charset="0"/>
              </a:rPr>
              <a:t>Freedom to practice belief and religion </a:t>
            </a:r>
            <a:endParaRPr lang="en-US" sz="1800" dirty="0"/>
          </a:p>
        </p:txBody>
      </p:sp>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TextBox 15">
            <a:extLst>
              <a:ext uri="{FF2B5EF4-FFF2-40B4-BE49-F238E27FC236}">
                <a16:creationId xmlns:a16="http://schemas.microsoft.com/office/drawing/2014/main" id="{094D8669-ABF2-0A40-A1A7-70DEC9DA45AC}"/>
              </a:ext>
            </a:extLst>
          </p:cNvPr>
          <p:cNvSpPr txBox="1"/>
          <p:nvPr/>
        </p:nvSpPr>
        <p:spPr>
          <a:xfrm>
            <a:off x="7257143" y="6144873"/>
            <a:ext cx="4663864" cy="369332"/>
          </a:xfrm>
          <a:prstGeom prst="rect">
            <a:avLst/>
          </a:prstGeom>
          <a:noFill/>
        </p:spPr>
        <p:txBody>
          <a:bodyPr wrap="square" rtlCol="0">
            <a:spAutoFit/>
          </a:bodyPr>
          <a:lstStyle/>
          <a:p>
            <a:r>
              <a:rPr lang="en-GB" dirty="0"/>
              <a:t>OHCHR | Human rights of older persons, 2021)</a:t>
            </a:r>
            <a:endParaRPr lang="en-US" dirty="0"/>
          </a:p>
        </p:txBody>
      </p:sp>
      <p:sp>
        <p:nvSpPr>
          <p:cNvPr id="2" name="Rectangle 2">
            <a:extLst>
              <a:ext uri="{FF2B5EF4-FFF2-40B4-BE49-F238E27FC236}">
                <a16:creationId xmlns:a16="http://schemas.microsoft.com/office/drawing/2014/main" id="{60F43535-EA77-AD4F-85DD-948B76575AB3}"/>
              </a:ext>
            </a:extLst>
          </p:cNvPr>
          <p:cNvSpPr>
            <a:spLocks noChangeArrowheads="1"/>
          </p:cNvSpPr>
          <p:nvPr/>
        </p:nvSpPr>
        <p:spPr bwMode="auto">
          <a:xfrm>
            <a:off x="5357191" y="488830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 name="Rectangle 2">
            <a:extLst>
              <a:ext uri="{FF2B5EF4-FFF2-40B4-BE49-F238E27FC236}">
                <a16:creationId xmlns:a16="http://schemas.microsoft.com/office/drawing/2014/main" id="{DAE81CF6-0A1D-8449-8D47-BF9D617F2F51}"/>
              </a:ext>
            </a:extLst>
          </p:cNvPr>
          <p:cNvSpPr/>
          <p:nvPr/>
        </p:nvSpPr>
        <p:spPr>
          <a:xfrm>
            <a:off x="327350" y="5844022"/>
            <a:ext cx="6253334" cy="400110"/>
          </a:xfrm>
          <a:prstGeom prst="rect">
            <a:avLst/>
          </a:prstGeom>
        </p:spPr>
        <p:txBody>
          <a:bodyPr wrap="square">
            <a:spAutoFit/>
          </a:bodyPr>
          <a:lstStyle/>
          <a:p>
            <a:r>
              <a:rPr lang="en-US" sz="2000" b="1" dirty="0">
                <a:latin typeface="Arial" panose="020B0604020202020204" pitchFamily="34" charset="0"/>
                <a:cs typeface="Arial" panose="020B0604020202020204" pitchFamily="34" charset="0"/>
              </a:rPr>
              <a:t>Currently no specific regulations for the elderly. </a:t>
            </a:r>
          </a:p>
        </p:txBody>
      </p:sp>
      <p:pic>
        <p:nvPicPr>
          <p:cNvPr id="14" name="Picture 1" descr="page37image747440288">
            <a:extLst>
              <a:ext uri="{FF2B5EF4-FFF2-40B4-BE49-F238E27FC236}">
                <a16:creationId xmlns:a16="http://schemas.microsoft.com/office/drawing/2014/main" id="{0D1241A3-D01C-CD41-8FE5-4BA312A6E283}"/>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7699926" y="713126"/>
            <a:ext cx="3044274" cy="4481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41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38">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AD5B72-70E0-9B42-835D-AD422083CBF1}"/>
              </a:ext>
            </a:extLst>
          </p:cNvPr>
          <p:cNvSpPr>
            <a:spLocks noGrp="1"/>
          </p:cNvSpPr>
          <p:nvPr>
            <p:ph type="title"/>
          </p:nvPr>
        </p:nvSpPr>
        <p:spPr>
          <a:xfrm>
            <a:off x="643468" y="621792"/>
            <a:ext cx="4399951" cy="5413248"/>
          </a:xfrm>
        </p:spPr>
        <p:txBody>
          <a:bodyPr>
            <a:normAutofit/>
          </a:bodyPr>
          <a:lstStyle/>
          <a:p>
            <a:r>
              <a:rPr lang="en-US" sz="3600" b="1" dirty="0">
                <a:latin typeface="Arial" panose="020B0604020202020204" pitchFamily="34" charset="0"/>
                <a:cs typeface="Arial" panose="020B0604020202020204" pitchFamily="34" charset="0"/>
              </a:rPr>
              <a:t>Recommendations for future practice</a:t>
            </a:r>
          </a:p>
        </p:txBody>
      </p:sp>
      <p:sp>
        <p:nvSpPr>
          <p:cNvPr id="54" name="Freeform: Shape 40">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Rectangle 42">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44">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46">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Isosceles Triangle 48">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Rectangle 50">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7EA6303-6240-E740-8725-7DDB10DFB6CD}"/>
              </a:ext>
            </a:extLst>
          </p:cNvPr>
          <p:cNvSpPr>
            <a:spLocks noGrp="1"/>
          </p:cNvSpPr>
          <p:nvPr>
            <p:ph idx="1"/>
          </p:nvPr>
        </p:nvSpPr>
        <p:spPr>
          <a:xfrm>
            <a:off x="5043419" y="416689"/>
            <a:ext cx="6505113" cy="5797843"/>
          </a:xfrm>
          <a:noFill/>
        </p:spPr>
        <p:txBody>
          <a:bodyPr anchor="ctr">
            <a:normAutofit/>
          </a:bodyPr>
          <a:lstStyle/>
          <a:p>
            <a:pPr>
              <a:buFont typeface="Wingdings" pitchFamily="2" charset="2"/>
              <a:buChar char="v"/>
            </a:pPr>
            <a:r>
              <a:rPr lang="en-US" sz="2000" dirty="0">
                <a:latin typeface="Arial" panose="020B0604020202020204" pitchFamily="34" charset="0"/>
                <a:cs typeface="Arial" panose="020B0604020202020204" pitchFamily="34" charset="0"/>
              </a:rPr>
              <a:t>Cameras in care homes is recommended to avoid abuse from occurring. Also, this can help with certain abuses from taking place.</a:t>
            </a:r>
          </a:p>
          <a:p>
            <a:pPr>
              <a:buFont typeface="Wingdings" pitchFamily="2" charset="2"/>
              <a:buChar char="v"/>
            </a:pPr>
            <a:r>
              <a:rPr lang="en-US" sz="2000" dirty="0">
                <a:latin typeface="Arial" panose="020B0604020202020204" pitchFamily="34" charset="0"/>
                <a:cs typeface="Arial" panose="020B0604020202020204" pitchFamily="34" charset="0"/>
              </a:rPr>
              <a:t>ICT can be used to alleviate isolation and loneliness for the elderly, teach them how to use cameras on their phone to access Facebook, facetime, skype, zoom etc. </a:t>
            </a:r>
          </a:p>
          <a:p>
            <a:pPr>
              <a:buFont typeface="Wingdings" pitchFamily="2" charset="2"/>
              <a:buChar char="v"/>
            </a:pPr>
            <a:r>
              <a:rPr lang="en-US" sz="2000" dirty="0">
                <a:latin typeface="Arial" panose="020B0604020202020204" pitchFamily="34" charset="0"/>
                <a:cs typeface="Arial" panose="020B0604020202020204" pitchFamily="34" charset="0"/>
              </a:rPr>
              <a:t>Person centred care as an approach</a:t>
            </a:r>
          </a:p>
          <a:p>
            <a:pPr>
              <a:buFont typeface="Wingdings" pitchFamily="2" charset="2"/>
              <a:buChar char="v"/>
            </a:pPr>
            <a:r>
              <a:rPr lang="en-US" sz="2000" dirty="0">
                <a:latin typeface="Arial" panose="020B0604020202020204" pitchFamily="34" charset="0"/>
                <a:cs typeface="Arial" panose="020B0604020202020204" pitchFamily="34" charset="0"/>
              </a:rPr>
              <a:t>Regular training for staff- awareness</a:t>
            </a:r>
          </a:p>
          <a:p>
            <a:pPr>
              <a:buFont typeface="Wingdings" pitchFamily="2" charset="2"/>
              <a:buChar char="v"/>
            </a:pPr>
            <a:r>
              <a:rPr lang="en-US" sz="2000" dirty="0">
                <a:latin typeface="Arial" panose="020B0604020202020204" pitchFamily="34" charset="0"/>
                <a:cs typeface="Arial" panose="020B0604020202020204" pitchFamily="34" charset="0"/>
              </a:rPr>
              <a:t>Care plans should be changed often according to the elder persons needs.</a:t>
            </a:r>
          </a:p>
          <a:p>
            <a:pPr>
              <a:buFont typeface="Wingdings" pitchFamily="2" charset="2"/>
              <a:buChar char="v"/>
            </a:pPr>
            <a:r>
              <a:rPr lang="en-US" sz="2000" dirty="0">
                <a:latin typeface="Arial" panose="020B0604020202020204" pitchFamily="34" charset="0"/>
                <a:cs typeface="Arial" panose="020B0604020202020204" pitchFamily="34" charset="0"/>
              </a:rPr>
              <a:t>Mobile apps that are easily accessible for reports etc.</a:t>
            </a:r>
          </a:p>
          <a:p>
            <a:r>
              <a:rPr lang="en-US" sz="2000" dirty="0">
                <a:latin typeface="Arial" panose="020B0604020202020204" pitchFamily="34" charset="0"/>
                <a:cs typeface="Arial" panose="020B0604020202020204" pitchFamily="34" charset="0"/>
              </a:rPr>
              <a:t>Regular unexpected visits</a:t>
            </a:r>
          </a:p>
        </p:txBody>
      </p:sp>
    </p:spTree>
    <p:extLst>
      <p:ext uri="{BB962C8B-B14F-4D97-AF65-F5344CB8AC3E}">
        <p14:creationId xmlns:p14="http://schemas.microsoft.com/office/powerpoint/2010/main" val="1808262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AD5B72-70E0-9B42-835D-AD422083CBF1}"/>
              </a:ext>
            </a:extLst>
          </p:cNvPr>
          <p:cNvSpPr>
            <a:spLocks noGrp="1"/>
          </p:cNvSpPr>
          <p:nvPr>
            <p:ph type="title"/>
          </p:nvPr>
        </p:nvSpPr>
        <p:spPr>
          <a:xfrm>
            <a:off x="643467" y="2470069"/>
            <a:ext cx="4308543" cy="1686296"/>
          </a:xfrm>
        </p:spPr>
        <p:txBody>
          <a:bodyPr anchor="t">
            <a:normAutofit fontScale="90000"/>
          </a:bodyPr>
          <a:lstStyle/>
          <a:p>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Recommendations</a:t>
            </a:r>
            <a:br>
              <a:rPr lang="en-US" sz="3300" b="1" dirty="0">
                <a:latin typeface="Arial" panose="020B0604020202020204" pitchFamily="34" charset="0"/>
                <a:cs typeface="Arial" panose="020B0604020202020204" pitchFamily="34" charset="0"/>
              </a:rPr>
            </a:br>
            <a:endParaRPr lang="en-US" sz="3300" b="1" dirty="0">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7EA6303-6240-E740-8725-7DDB10DFB6CD}"/>
              </a:ext>
            </a:extLst>
          </p:cNvPr>
          <p:cNvSpPr>
            <a:spLocks noGrp="1"/>
          </p:cNvSpPr>
          <p:nvPr>
            <p:ph idx="1"/>
          </p:nvPr>
        </p:nvSpPr>
        <p:spPr>
          <a:xfrm>
            <a:off x="5118265" y="914400"/>
            <a:ext cx="6430268" cy="5300131"/>
          </a:xfrm>
        </p:spPr>
        <p:txBody>
          <a:bodyPr>
            <a:normAutofit/>
          </a:bodyPr>
          <a:lstStyle/>
          <a:p>
            <a:endParaRPr lang="en-GB" sz="1400" dirty="0">
              <a:latin typeface="Arial" panose="020B0604020202020204" pitchFamily="34" charset="0"/>
              <a:cs typeface="Arial" panose="020B0604020202020204" pitchFamily="34" charset="0"/>
            </a:endParaRPr>
          </a:p>
          <a:p>
            <a:pPr>
              <a:buFont typeface="Wingdings" pitchFamily="2" charset="2"/>
              <a:buChar char="v"/>
            </a:pPr>
            <a:r>
              <a:rPr lang="en-GB" sz="1800" dirty="0">
                <a:latin typeface="Arial" panose="020B0604020202020204" pitchFamily="34" charset="0"/>
                <a:cs typeface="Arial" panose="020B0604020202020204" pitchFamily="34" charset="0"/>
              </a:rPr>
              <a:t>For the needs of lonely and isolated older people, due to dementia they might be unaware</a:t>
            </a:r>
          </a:p>
          <a:p>
            <a:pPr>
              <a:buFont typeface="Wingdings" pitchFamily="2" charset="2"/>
              <a:buChar char="v"/>
            </a:pPr>
            <a:r>
              <a:rPr lang="en-GB" sz="1800" dirty="0">
                <a:latin typeface="Arial" panose="020B0604020202020204" pitchFamily="34" charset="0"/>
                <a:cs typeface="Arial" panose="020B0604020202020204" pitchFamily="34" charset="0"/>
              </a:rPr>
              <a:t>promote local understanding about how everyone can pitch in to help. </a:t>
            </a:r>
          </a:p>
          <a:p>
            <a:pPr>
              <a:buFont typeface="Wingdings" pitchFamily="2" charset="2"/>
              <a:buChar char="v"/>
            </a:pPr>
            <a:r>
              <a:rPr lang="en-US" sz="1800" dirty="0">
                <a:latin typeface="Arial" panose="020B0604020202020204" pitchFamily="34" charset="0"/>
                <a:cs typeface="Arial" panose="020B0604020202020204" pitchFamily="34" charset="0"/>
              </a:rPr>
              <a:t>Independent Advocacy, </a:t>
            </a:r>
            <a:r>
              <a:rPr lang="en-GB" sz="1800" dirty="0">
                <a:latin typeface="Arial" panose="020B0604020202020204" pitchFamily="34" charset="0"/>
                <a:cs typeface="Arial" panose="020B0604020202020204" pitchFamily="34" charset="0"/>
              </a:rPr>
              <a:t>They can also advocate for the subject inside their respective parties. </a:t>
            </a:r>
          </a:p>
          <a:p>
            <a:pPr>
              <a:buFont typeface="Wingdings" pitchFamily="2" charset="2"/>
              <a:buChar char="v"/>
            </a:pPr>
            <a:r>
              <a:rPr lang="en-GB" sz="1800" dirty="0">
                <a:latin typeface="Arial" panose="020B0604020202020204" pitchFamily="34" charset="0"/>
                <a:cs typeface="Arial" panose="020B0604020202020204" pitchFamily="34" charset="0"/>
              </a:rPr>
              <a:t> The central government should work swiftly and collaboratively with care providers, local governments, and representatives of families and care home residents to ensure that safe visiting in residential care homes occurs whenever and wherever practicable.</a:t>
            </a:r>
          </a:p>
          <a:p>
            <a:pPr>
              <a:buFont typeface="Wingdings" pitchFamily="2" charset="2"/>
              <a:buChar char="v"/>
            </a:pPr>
            <a:r>
              <a:rPr lang="en-US" sz="1800" dirty="0">
                <a:latin typeface="Arial" panose="020B0604020202020204" pitchFamily="34" charset="0"/>
                <a:cs typeface="Arial" panose="020B0604020202020204" pitchFamily="34" charset="0"/>
              </a:rPr>
              <a:t>Better communication so staff interact with elder people and understand their needs </a:t>
            </a:r>
          </a:p>
          <a:p>
            <a:pPr>
              <a:buFont typeface="Wingdings" pitchFamily="2" charset="2"/>
              <a:buChar char="v"/>
            </a:pPr>
            <a:r>
              <a:rPr lang="en-GB" sz="1800" dirty="0">
                <a:latin typeface="Arial" panose="020B0604020202020204" pitchFamily="34" charset="0"/>
                <a:cs typeface="Arial" panose="020B0604020202020204" pitchFamily="34" charset="0"/>
              </a:rPr>
              <a:t>More policies aimed at preventing and ensuring the elderly are needed by the UK government.</a:t>
            </a:r>
          </a:p>
        </p:txBody>
      </p:sp>
      <p:sp>
        <p:nvSpPr>
          <p:cNvPr id="36" name="Isosceles Triangle 35">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Isosceles Triangle 37">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97348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B6B979-83FB-5C4A-9891-92CE63F1B74C}"/>
              </a:ext>
            </a:extLst>
          </p:cNvPr>
          <p:cNvSpPr>
            <a:spLocks noGrp="1"/>
          </p:cNvSpPr>
          <p:nvPr>
            <p:ph type="title"/>
          </p:nvPr>
        </p:nvSpPr>
        <p:spPr>
          <a:xfrm>
            <a:off x="1534510" y="321734"/>
            <a:ext cx="8881242" cy="1019133"/>
          </a:xfrm>
        </p:spPr>
        <p:txBody>
          <a:bodyPr>
            <a:normAutofit/>
          </a:bodyPr>
          <a:lstStyle/>
          <a:p>
            <a:pPr algn="ctr"/>
            <a:r>
              <a:rPr lang="en-US"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1E56A5CF-28BA-194F-9C4B-C20AF7A896EC}"/>
              </a:ext>
            </a:extLst>
          </p:cNvPr>
          <p:cNvSpPr>
            <a:spLocks noGrp="1"/>
          </p:cNvSpPr>
          <p:nvPr>
            <p:ph idx="1"/>
          </p:nvPr>
        </p:nvSpPr>
        <p:spPr>
          <a:xfrm>
            <a:off x="643467" y="1460665"/>
            <a:ext cx="10905066" cy="5158412"/>
          </a:xfrm>
        </p:spPr>
        <p:txBody>
          <a:bodyPr>
            <a:noAutofit/>
          </a:bodyPr>
          <a:lstStyle/>
          <a:p>
            <a:pPr marL="342900" indent="-342900">
              <a:buFont typeface="+mj-lt"/>
              <a:buAutoNum type="arabicParenR"/>
            </a:pPr>
            <a:r>
              <a:rPr lang="en-GB" sz="1400" dirty="0">
                <a:latin typeface="Arial" panose="020B0604020202020204" pitchFamily="34" charset="0"/>
                <a:cs typeface="Arial" panose="020B0604020202020204" pitchFamily="34" charset="0"/>
              </a:rPr>
              <a:t>AgeUK (2015) </a:t>
            </a:r>
            <a:r>
              <a:rPr lang="en-GB" sz="1400" i="1" dirty="0">
                <a:latin typeface="Arial" panose="020B0604020202020204" pitchFamily="34" charset="0"/>
                <a:cs typeface="Arial" panose="020B0604020202020204" pitchFamily="34" charset="0"/>
              </a:rPr>
              <a:t>Evidence Review: Loneliness in Later Life.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https://www.ageuk.org.uk/globalassets/age-uk/documents/reports-and-publica</a:t>
            </a:r>
            <a:r>
              <a:rPr lang="en-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tions/reports-and-briefings/health--wellbeing/rb_june15_lonelines_in_later_life_evidence_review.pdf</a:t>
            </a:r>
            <a:r>
              <a:rPr lang="en-GB" sz="1400" dirty="0">
                <a:latin typeface="Arial" panose="020B0604020202020204" pitchFamily="34" charset="0"/>
                <a:cs typeface="Arial" panose="020B0604020202020204" pitchFamily="34" charset="0"/>
              </a:rPr>
              <a:t> (Accessed: 21 October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AgeUK, (2019) Depression and Anxiety Available at: https://www.ageuk.org.uk/information-advice/health-wellbeing/conditions-illnesses/depression-anxiety/ (Accessed: 20 october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AgeUK, (2020) </a:t>
            </a:r>
            <a:r>
              <a:rPr lang="en-GB" sz="1400" i="1" dirty="0">
                <a:latin typeface="Arial" panose="020B0604020202020204" pitchFamily="34" charset="0"/>
                <a:cs typeface="Arial" panose="020B0604020202020204" pitchFamily="34" charset="0"/>
              </a:rPr>
              <a:t>Tackling loneliness among older people this COVID winter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https://www.ageuk.org.uk/globalassets/age-uk/documents/reports-and-publications/reports-and-briefings/loneliness/241120_tackling-loneliness-among-older-people-this-covid-winter.pdf</a:t>
            </a:r>
            <a:r>
              <a:rPr lang="en-GB" sz="1400" dirty="0">
                <a:latin typeface="Arial" panose="020B0604020202020204" pitchFamily="34" charset="0"/>
                <a:cs typeface="Arial" panose="020B0604020202020204" pitchFamily="34" charset="0"/>
              </a:rPr>
              <a:t> (Accessed: 10 October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Ageuk.org.uk. (2021). [online] Available at: &lt;https://www.ageuk.org.uk/globalassets/age-UK/documents/reports-and-publications/reports-and-briefings/health--wellbeing/rb_june15_lonelines_in_later_life_evidence_review.pdf&gt; [Accessed 5 November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Aware Senior Care. 2021. </a:t>
            </a:r>
            <a:r>
              <a:rPr lang="en-GB" sz="1400" i="1" dirty="0">
                <a:latin typeface="Arial" panose="020B0604020202020204" pitchFamily="34" charset="0"/>
                <a:cs typeface="Arial" panose="020B0604020202020204" pitchFamily="34" charset="0"/>
              </a:rPr>
              <a:t>Recognize and Report: Elder Abuse - Aware Senior Care</a:t>
            </a:r>
            <a:r>
              <a:rPr lang="en-GB" sz="1400" dirty="0">
                <a:latin typeface="Arial" panose="020B0604020202020204" pitchFamily="34" charset="0"/>
                <a:cs typeface="Arial" panose="020B0604020202020204" pitchFamily="34" charset="0"/>
              </a:rPr>
              <a:t>. [online] Available at: &lt;https://awareseniorcare.com/recognize-and-report-elder-abuse/&gt; [Accessed 11 November 2021].By Space Coast Daily //, (2021). What Are the Warning Signs of Elder Abuse?.</a:t>
            </a:r>
          </a:p>
          <a:p>
            <a:pPr marL="342900" indent="-342900">
              <a:buFont typeface="+mj-lt"/>
              <a:buAutoNum type="arabicParenR"/>
            </a:pPr>
            <a:r>
              <a:rPr lang="en-GB" sz="1400" dirty="0">
                <a:latin typeface="Arial" panose="020B0604020202020204" pitchFamily="34" charset="0"/>
                <a:cs typeface="Arial" panose="020B0604020202020204" pitchFamily="34" charset="0"/>
              </a:rPr>
              <a:t>Campaign to End Loneliness, (2020) </a:t>
            </a:r>
            <a:r>
              <a:rPr lang="en-GB" sz="1400" i="1" dirty="0">
                <a:latin typeface="Arial" panose="020B0604020202020204" pitchFamily="34" charset="0"/>
                <a:cs typeface="Arial" panose="020B0604020202020204" pitchFamily="34" charset="0"/>
              </a:rPr>
              <a:t>Connecting in Care Homes through Covid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https://www.campaigntoendloneliness.org/blog/connecting-in-care-homes-through-covid/</a:t>
            </a:r>
            <a:r>
              <a:rPr lang="en-GB" sz="1400" dirty="0">
                <a:latin typeface="Arial" panose="020B0604020202020204" pitchFamily="34" charset="0"/>
                <a:cs typeface="Arial" panose="020B0604020202020204" pitchFamily="34" charset="0"/>
              </a:rPr>
              <a:t> (Accessed: 26 October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Encyclopedia Britannica. (2021). </a:t>
            </a:r>
            <a:r>
              <a:rPr lang="en-GB" sz="1400" i="1" dirty="0">
                <a:latin typeface="Arial" panose="020B0604020202020204" pitchFamily="34" charset="0"/>
                <a:cs typeface="Arial" panose="020B0604020202020204" pitchFamily="34" charset="0"/>
              </a:rPr>
              <a:t>loneliness | psychology</a:t>
            </a:r>
            <a:r>
              <a:rPr lang="en-GB" sz="1400" dirty="0">
                <a:latin typeface="Arial" panose="020B0604020202020204" pitchFamily="34" charset="0"/>
                <a:cs typeface="Arial" panose="020B0604020202020204" pitchFamily="34" charset="0"/>
              </a:rPr>
              <a:t>. [online] Available at: &lt;https://www.britannica.com/science/loneliness&gt; [Accessed 5 November 2021].</a:t>
            </a:r>
          </a:p>
          <a:p>
            <a:pPr marL="342900" indent="-342900">
              <a:buFont typeface="+mj-lt"/>
              <a:buAutoNum type="arabicParenR"/>
            </a:pPr>
            <a:r>
              <a:rPr lang="en-GB" sz="1400" dirty="0">
                <a:latin typeface="Arial" panose="020B0604020202020204" pitchFamily="34" charset="0"/>
                <a:cs typeface="Arial" panose="020B0604020202020204" pitchFamily="34" charset="0"/>
              </a:rPr>
              <a:t>Fung, H. (2013) ‘Aging in Culture’ </a:t>
            </a:r>
            <a:r>
              <a:rPr lang="en-GB" sz="1400" i="1" dirty="0">
                <a:latin typeface="Arial" panose="020B0604020202020204" pitchFamily="34" charset="0"/>
                <a:cs typeface="Arial" panose="020B0604020202020204" pitchFamily="34" charset="0"/>
              </a:rPr>
              <a:t>The Gerontologist, </a:t>
            </a:r>
            <a:r>
              <a:rPr lang="en-GB" sz="1400" dirty="0">
                <a:latin typeface="Arial" panose="020B0604020202020204" pitchFamily="34" charset="0"/>
                <a:cs typeface="Arial" panose="020B0604020202020204" pitchFamily="34" charset="0"/>
              </a:rPr>
              <a:t>53(3), pp. 369–377.</a:t>
            </a:r>
            <a:endParaRPr lang="en-GB" altLang="en-US" sz="1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mj-lt"/>
              <a:buAutoNum type="arabicParenR"/>
            </a:pPr>
            <a:r>
              <a:rPr lang="en-GB" sz="1400" dirty="0">
                <a:latin typeface="Arial" panose="020B0604020202020204" pitchFamily="34" charset="0"/>
                <a:cs typeface="Arial" panose="020B0604020202020204" pitchFamily="34" charset="0"/>
              </a:rPr>
              <a:t>Hawthorne, G. (2006) </a:t>
            </a:r>
            <a:r>
              <a:rPr lang="en-GB" sz="1400" i="1" dirty="0">
                <a:latin typeface="Arial" panose="020B0604020202020204" pitchFamily="34" charset="0"/>
                <a:cs typeface="Arial" panose="020B0604020202020204" pitchFamily="34" charset="0"/>
              </a:rPr>
              <a:t>Measuring Social Isolation in Older Adults: Development and Initial Validation of the Friendship Scale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https://link.springer.com/content/pdf/10.1007%2Fs11205-005-7746-y.pdf</a:t>
            </a:r>
            <a:r>
              <a:rPr lang="en-GB" sz="1400" dirty="0">
                <a:latin typeface="Arial" panose="020B0604020202020204" pitchFamily="34" charset="0"/>
                <a:cs typeface="Arial" panose="020B0604020202020204" pitchFamily="34" charset="0"/>
              </a:rPr>
              <a:t>  (Accessed: 9 November 2021).</a:t>
            </a:r>
          </a:p>
          <a:p>
            <a:pPr>
              <a:buFont typeface="Wingdings" pitchFamily="2" charset="2"/>
              <a:buChar char="v"/>
            </a:pPr>
            <a:endParaRPr lang="en-US" sz="14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142490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CDB0626-DB11-F948-87DE-0982727EB072}"/>
              </a:ext>
            </a:extLst>
          </p:cNvPr>
          <p:cNvSpPr>
            <a:spLocks noGrp="1"/>
          </p:cNvSpPr>
          <p:nvPr>
            <p:ph idx="1"/>
          </p:nvPr>
        </p:nvSpPr>
        <p:spPr>
          <a:xfrm>
            <a:off x="651641" y="630621"/>
            <a:ext cx="10896892" cy="5546342"/>
          </a:xfrm>
        </p:spPr>
        <p:txBody>
          <a:bodyPr>
            <a:normAutofit/>
          </a:bodyPr>
          <a:lstStyle/>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10) Hardison &amp; Cochran. (2021). </a:t>
            </a:r>
            <a:r>
              <a:rPr lang="en-GB" sz="1400" i="1" dirty="0">
                <a:latin typeface="Arial" panose="020B0604020202020204" pitchFamily="34" charset="0"/>
                <a:cs typeface="Arial" panose="020B0604020202020204" pitchFamily="34" charset="0"/>
              </a:rPr>
              <a:t>Warning Signs of Nursing Home Abuse and Neglect | Hardison &amp; Cochran</a:t>
            </a:r>
            <a:r>
              <a:rPr lang="en-GB" sz="1400" dirty="0">
                <a:latin typeface="Arial" panose="020B0604020202020204" pitchFamily="34" charset="0"/>
                <a:cs typeface="Arial" panose="020B0604020202020204" pitchFamily="34" charset="0"/>
              </a:rPr>
              <a:t>. [online] Available at: &lt;https://www.lawyernc.com/nursing-home-abuse-lawyer/warning-signs-nursing-home-abuse/&gt; [Accessed 5 November 2021].</a:t>
            </a: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11) Legislation.gov.uk. 2021. </a:t>
            </a:r>
            <a:r>
              <a:rPr lang="en-GB" sz="1400" i="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[online] Available at: &lt;https://www.legislation.gov.uk/ukpga/2014/23/contents/enacted&gt; [Accessed 11 November 2021].</a:t>
            </a: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12) LGA (2020) </a:t>
            </a:r>
            <a:r>
              <a:rPr lang="en-GB" sz="1400" i="1" dirty="0">
                <a:latin typeface="Arial" panose="020B0604020202020204" pitchFamily="34" charset="0"/>
                <a:cs typeface="Arial" panose="020B0604020202020204" pitchFamily="34" charset="0"/>
              </a:rPr>
              <a:t>Loneliness, social isolation and COVID-19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https://local.gov.uk/loneliness-social-isolation-and-covid-19</a:t>
            </a:r>
            <a:r>
              <a:rPr lang="en-GB" sz="1400" dirty="0">
                <a:latin typeface="Arial" panose="020B0604020202020204" pitchFamily="34" charset="0"/>
                <a:cs typeface="Arial" panose="020B0604020202020204" pitchFamily="34" charset="0"/>
              </a:rPr>
              <a:t> (Accessed: 2 November 2021).</a:t>
            </a:r>
            <a:r>
              <a:rPr lang="en-GB" sz="1400" i="1" dirty="0">
                <a:latin typeface="Arial" panose="020B0604020202020204" pitchFamily="34" charset="0"/>
                <a:cs typeface="Arial" panose="020B0604020202020204" pitchFamily="34" charset="0"/>
              </a:rPr>
              <a:t> </a:t>
            </a:r>
          </a:p>
          <a:p>
            <a:pPr marL="0" indent="0">
              <a:buNone/>
            </a:pPr>
            <a:r>
              <a:rPr lang="en-GB" altLang="en-US" sz="1400" dirty="0">
                <a:latin typeface="Arial" panose="020B0604020202020204" pitchFamily="34" charset="0"/>
                <a:ea typeface="Calibri" panose="020F0502020204030204" pitchFamily="34" charset="0"/>
                <a:cs typeface="Arial" panose="020B0604020202020204" pitchFamily="34" charset="0"/>
              </a:rPr>
              <a:t>13) Maulk, K. (2010) </a:t>
            </a:r>
            <a:r>
              <a:rPr lang="en-GB" altLang="en-US" sz="1400" i="1" dirty="0">
                <a:latin typeface="Arial" panose="020B0604020202020204" pitchFamily="34" charset="0"/>
                <a:ea typeface="Calibri" panose="020F0502020204030204" pitchFamily="34" charset="0"/>
                <a:cs typeface="Arial" panose="020B0604020202020204" pitchFamily="34" charset="0"/>
              </a:rPr>
              <a:t>Gerontological Nursing: Competencies for Care 2</a:t>
            </a:r>
            <a:r>
              <a:rPr lang="en-GB" altLang="en-US" sz="1400" i="1" baseline="30000" dirty="0">
                <a:latin typeface="Arial" panose="020B0604020202020204" pitchFamily="34" charset="0"/>
                <a:ea typeface="Calibri" panose="020F0502020204030204" pitchFamily="34" charset="0"/>
                <a:cs typeface="Arial" panose="020B0604020202020204" pitchFamily="34" charset="0"/>
              </a:rPr>
              <a:t>nd</a:t>
            </a:r>
            <a:r>
              <a:rPr lang="en-GB" altLang="en-US" sz="1400" i="1" dirty="0">
                <a:latin typeface="Arial" panose="020B0604020202020204" pitchFamily="34" charset="0"/>
                <a:ea typeface="Calibri" panose="020F0502020204030204" pitchFamily="34" charset="0"/>
                <a:cs typeface="Arial" panose="020B0604020202020204" pitchFamily="34" charset="0"/>
              </a:rPr>
              <a:t> edn.</a:t>
            </a:r>
            <a:r>
              <a:rPr lang="en-GB" altLang="en-US" sz="1400" dirty="0">
                <a:latin typeface="Arial" panose="020B0604020202020204" pitchFamily="34" charset="0"/>
                <a:ea typeface="Calibri" panose="020F0502020204030204" pitchFamily="34" charset="0"/>
                <a:cs typeface="Arial" panose="020B0604020202020204" pitchFamily="34" charset="0"/>
              </a:rPr>
              <a:t> London: Jones and Bartlett Publishers International.</a:t>
            </a:r>
          </a:p>
          <a:p>
            <a:pPr marL="0" indent="0">
              <a:buNone/>
            </a:pPr>
            <a:r>
              <a:rPr lang="en-GB" sz="1400">
                <a:latin typeface="Arial" panose="020B0604020202020204" pitchFamily="34" charset="0"/>
                <a:cs typeface="Arial" panose="020B0604020202020204" pitchFamily="34" charset="0"/>
              </a:rPr>
              <a:t>14) MentalHealth</a:t>
            </a:r>
            <a:r>
              <a:rPr lang="en-GB" sz="1400" dirty="0">
                <a:latin typeface="Arial" panose="020B0604020202020204" pitchFamily="34" charset="0"/>
                <a:cs typeface="Arial" panose="020B0604020202020204" pitchFamily="34" charset="0"/>
              </a:rPr>
              <a:t>.gov, (2017) What Is Mental Health? Available at: https://www.mentalhealth.gov/basics/what-is-mental-health (Accessed: 20 October 2021).</a:t>
            </a:r>
          </a:p>
          <a:p>
            <a:pPr marL="0" indent="0">
              <a:buNone/>
            </a:pPr>
            <a:r>
              <a:rPr lang="en-GB" sz="1400" dirty="0">
                <a:latin typeface="Arial" panose="020B0604020202020204" pitchFamily="34" charset="0"/>
                <a:cs typeface="Arial" panose="020B0604020202020204" pitchFamily="34" charset="0"/>
              </a:rPr>
              <a:t>National Institute on Aging. (2021). </a:t>
            </a:r>
            <a:r>
              <a:rPr lang="en-GB" sz="1400" i="1" dirty="0">
                <a:latin typeface="Arial" panose="020B0604020202020204" pitchFamily="34" charset="0"/>
                <a:cs typeface="Arial" panose="020B0604020202020204" pitchFamily="34" charset="0"/>
              </a:rPr>
              <a:t>Elder abuse</a:t>
            </a:r>
            <a:r>
              <a:rPr lang="en-GB" sz="1400" dirty="0">
                <a:latin typeface="Arial" panose="020B0604020202020204" pitchFamily="34" charset="0"/>
                <a:cs typeface="Arial" panose="020B0604020202020204" pitchFamily="34" charset="0"/>
              </a:rPr>
              <a:t>. [online] Available at: &lt;https://www.nia.nih.gov/health/topics/elder-abuse&gt; [Accessed 4 November 2021].</a:t>
            </a: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NHS, (2017) Mental Health in Older People A Practice Primer Available at: https://www.england.nhs.uk/wp-content/uploads/2017/09/.pdf (Accessed: 20 October 2021).</a:t>
            </a:r>
          </a:p>
          <a:p>
            <a:pPr marL="0" indent="0">
              <a:buNone/>
            </a:pPr>
            <a:r>
              <a:rPr lang="en-GB" sz="1400" dirty="0">
                <a:latin typeface="Arial" panose="020B0604020202020204" pitchFamily="34" charset="0"/>
                <a:cs typeface="Arial" panose="020B0604020202020204" pitchFamily="34" charset="0"/>
              </a:rPr>
              <a:t>NHS England, (2017) Half of Adults Agedpractice-primer 55 and Over have Experienced Common Mental Health Problems, say Age UK Available at: https://www.england.nhs.uk/2017/10/half-of-adults-aged-55-and-over-have-experienced-common-mental-health-problems-say-age-uk/ (Accessed: 2 November 2021).</a:t>
            </a:r>
          </a:p>
          <a:p>
            <a:pPr marL="0" indent="0">
              <a:buNone/>
            </a:pPr>
            <a:r>
              <a:rPr lang="en-GB" sz="1400" dirty="0">
                <a:latin typeface="Arial" panose="020B0604020202020204" pitchFamily="34" charset="0"/>
                <a:cs typeface="Arial" panose="020B0604020202020204" pitchFamily="34" charset="0"/>
              </a:rPr>
              <a:t>Ohchr.org. 2021. </a:t>
            </a:r>
            <a:r>
              <a:rPr lang="en-GB" sz="1400" i="1" dirty="0">
                <a:latin typeface="Arial" panose="020B0604020202020204" pitchFamily="34" charset="0"/>
                <a:cs typeface="Arial" panose="020B0604020202020204" pitchFamily="34" charset="0"/>
              </a:rPr>
              <a:t>OHCHR | Human rights of older persons</a:t>
            </a:r>
            <a:r>
              <a:rPr lang="en-GB" sz="1400" dirty="0">
                <a:latin typeface="Arial" panose="020B0604020202020204" pitchFamily="34" charset="0"/>
                <a:cs typeface="Arial" panose="020B0604020202020204" pitchFamily="34" charset="0"/>
              </a:rPr>
              <a:t>. [online] Available at: &lt;https://www.ohchr.org/EN/Issues/OlderPersons/Pages/OlderPersonsIndex.aspx&gt; [Accessed 11 November 2021].</a:t>
            </a:r>
          </a:p>
          <a:p>
            <a:pPr marL="0" indent="0">
              <a:buNone/>
            </a:pPr>
            <a:r>
              <a:rPr lang="en-GB" sz="1400" dirty="0">
                <a:latin typeface="Arial" panose="020B0604020202020204" pitchFamily="34" charset="0"/>
                <a:cs typeface="Arial" panose="020B0604020202020204" pitchFamily="34" charset="0"/>
              </a:rPr>
              <a:t>Pachana, N. (2016) Ageing.  A Very Short Introduction Oxford: Oxford University Press.</a:t>
            </a:r>
          </a:p>
          <a:p>
            <a:pPr marL="514350" indent="-514350">
              <a:buFont typeface="+mj-lt"/>
              <a:buAutoNum type="arabicPeriod"/>
            </a:pPr>
            <a:endParaRPr lang="en-GB" sz="14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77685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F45F5B-0824-9E41-8DC7-7149BA33373F}"/>
              </a:ext>
            </a:extLst>
          </p:cNvPr>
          <p:cNvSpPr>
            <a:spLocks noGrp="1"/>
          </p:cNvSpPr>
          <p:nvPr>
            <p:ph idx="1"/>
          </p:nvPr>
        </p:nvSpPr>
        <p:spPr>
          <a:xfrm>
            <a:off x="795647" y="629392"/>
            <a:ext cx="10558153" cy="5547571"/>
          </a:xfrm>
        </p:spPr>
        <p:txBody>
          <a:bodyPr>
            <a:normAutofit/>
          </a:bodyPr>
          <a:lstStyle/>
          <a:p>
            <a:pPr marL="0" indent="0">
              <a:buNone/>
            </a:pPr>
            <a:r>
              <a:rPr lang="en-GB" sz="1400" dirty="0">
                <a:latin typeface="Arial" panose="020B0604020202020204" pitchFamily="34" charset="0"/>
                <a:cs typeface="Arial" panose="020B0604020202020204" pitchFamily="34" charset="0"/>
              </a:rPr>
              <a:t>Perlman, D. and L. Anne Peplau. (1981) ‘Toward a social psychology of loneliness.’ </a:t>
            </a:r>
            <a:r>
              <a:rPr lang="en-GB" sz="1400" i="1" dirty="0">
                <a:latin typeface="Arial" panose="020B0604020202020204" pitchFamily="34" charset="0"/>
                <a:cs typeface="Arial" panose="020B0604020202020204" pitchFamily="34" charset="0"/>
              </a:rPr>
              <a:t>Personal relationships </a:t>
            </a:r>
            <a:r>
              <a:rPr lang="en-GB" sz="1400" dirty="0">
                <a:latin typeface="Arial" panose="020B0604020202020204" pitchFamily="34" charset="0"/>
                <a:cs typeface="Arial" panose="020B0604020202020204" pitchFamily="34" charset="0"/>
              </a:rPr>
              <a:t>3 pp. 31-56.</a:t>
            </a:r>
          </a:p>
          <a:p>
            <a:pPr marL="0" indent="0">
              <a:buNone/>
            </a:pPr>
            <a:r>
              <a:rPr lang="en-GB" sz="1400" dirty="0">
                <a:latin typeface="Arial" panose="020B0604020202020204" pitchFamily="34" charset="0"/>
                <a:cs typeface="Arial" panose="020B0604020202020204" pitchFamily="34" charset="0"/>
              </a:rPr>
              <a:t>RVS, (2015) Feeling well and overcoming loneliness. Available at: https://www.royalvoluntaryservice.org.uk/our-services/advice-and-support/feeling-well-and-overcoming-loneliness (Accessed: 2 November 2021).</a:t>
            </a:r>
          </a:p>
          <a:p>
            <a:pPr marL="0" indent="0">
              <a:buNone/>
            </a:pPr>
            <a:r>
              <a:rPr lang="en-GB" altLang="en-US" sz="1400" dirty="0">
                <a:latin typeface="Arial" panose="020B0604020202020204" pitchFamily="34" charset="0"/>
                <a:cs typeface="Arial" panose="020B0604020202020204" pitchFamily="34" charset="0"/>
              </a:rPr>
              <a:t>Scie, (2018) Tackling Loneliness and Social Isolation: the Role of Commissioners. Available at: https://www.scie.org.uk/prevention/connecting/loneliness-social-isolation?utm_campaign=10193621_scieline%2015%20january%202019&amp;utm_medium=email&amp;utm_source=scie&amp;utm_sfid=003g000002xcjzdiax&amp;utm_role=communications&amp;dm_i=4o5 (Accessed: 11th November 2021).</a:t>
            </a:r>
          </a:p>
          <a:p>
            <a:pPr marL="0" indent="0">
              <a:buNone/>
            </a:pPr>
            <a:r>
              <a:rPr lang="en-GB" sz="1400" dirty="0">
                <a:latin typeface="Arial" panose="020B0604020202020204" pitchFamily="34" charset="0"/>
                <a:cs typeface="Arial" panose="020B0604020202020204" pitchFamily="34" charset="0"/>
              </a:rPr>
              <a:t>Seniors Lifestyle Magazine. 2021. </a:t>
            </a:r>
            <a:r>
              <a:rPr lang="en-GB" sz="1400" i="1" dirty="0">
                <a:latin typeface="Arial" panose="020B0604020202020204" pitchFamily="34" charset="0"/>
                <a:cs typeface="Arial" panose="020B0604020202020204" pitchFamily="34" charset="0"/>
              </a:rPr>
              <a:t>Advantages And Disadvantages Of Home Care &amp; Residential Care - Seniors Lifestyle Magazine</a:t>
            </a:r>
            <a:r>
              <a:rPr lang="en-GB" sz="1400" dirty="0">
                <a:latin typeface="Arial" panose="020B0604020202020204" pitchFamily="34" charset="0"/>
                <a:cs typeface="Arial" panose="020B0604020202020204" pitchFamily="34" charset="0"/>
              </a:rPr>
              <a:t>. [online] Available at: &lt;https://.com/care-giving/home-health-care/advantages-and-disadvantages-of-home-care-residential-care/&gt; [Accessed 10 November 2021].</a:t>
            </a:r>
            <a:endParaRPr lang="en-US" sz="1400" dirty="0">
              <a:latin typeface="Arial" panose="020B0604020202020204" pitchFamily="34" charset="0"/>
              <a:cs typeface="Arial" panose="020B0604020202020204" pitchFamily="34" charset="0"/>
            </a:endParaRPr>
          </a:p>
          <a:p>
            <a:pPr marL="0" indent="0">
              <a:buNone/>
            </a:pPr>
            <a:r>
              <a:rPr lang="en-GB" altLang="en-US" sz="1400" dirty="0">
                <a:latin typeface="Arial" panose="020B0604020202020204" pitchFamily="34" charset="0"/>
                <a:cs typeface="Arial" panose="020B0604020202020204" pitchFamily="34" charset="0"/>
              </a:rPr>
              <a:t>Settersten, R.A. and Angel, J.L. (eds.) (2012) </a:t>
            </a:r>
            <a:r>
              <a:rPr lang="en-GB" altLang="en-US" sz="1400" i="1" dirty="0">
                <a:latin typeface="Arial" panose="020B0604020202020204" pitchFamily="34" charset="0"/>
                <a:cs typeface="Arial" panose="020B0604020202020204" pitchFamily="34" charset="0"/>
              </a:rPr>
              <a:t>Handbook of Sociology of Aging. </a:t>
            </a:r>
            <a:r>
              <a:rPr lang="en-GB" altLang="en-US" sz="1400" dirty="0">
                <a:latin typeface="Arial" panose="020B0604020202020204" pitchFamily="34" charset="0"/>
                <a:cs typeface="Arial" panose="020B0604020202020204" pitchFamily="34" charset="0"/>
              </a:rPr>
              <a:t>New York: Springer </a:t>
            </a:r>
          </a:p>
          <a:p>
            <a:pPr marL="0" indent="0">
              <a:buNone/>
            </a:pPr>
            <a:r>
              <a:rPr lang="en-GB" sz="1400" dirty="0">
                <a:latin typeface="Arial" panose="020B0604020202020204" pitchFamily="34" charset="0"/>
                <a:cs typeface="Arial" panose="020B0604020202020204" pitchFamily="34" charset="0"/>
              </a:rPr>
              <a:t>Team, T., (2021). </a:t>
            </a:r>
            <a:r>
              <a:rPr lang="en-GB" sz="1400" i="1" dirty="0">
                <a:latin typeface="Arial" panose="020B0604020202020204" pitchFamily="34" charset="0"/>
                <a:cs typeface="Arial" panose="020B0604020202020204" pitchFamily="34" charset="0"/>
              </a:rPr>
              <a:t>Financ</a:t>
            </a:r>
            <a:r>
              <a:rPr lang="en-GB" sz="1400" dirty="0">
                <a:latin typeface="Arial" panose="020B0604020202020204" pitchFamily="34" charset="0"/>
                <a:cs typeface="Arial" panose="020B0604020202020204" pitchFamily="34" charset="0"/>
              </a:rPr>
              <a:t>seniorslifestylemag</a:t>
            </a:r>
            <a:r>
              <a:rPr lang="en-GB" sz="1400" i="1" dirty="0">
                <a:latin typeface="Arial" panose="020B0604020202020204" pitchFamily="34" charset="0"/>
                <a:cs typeface="Arial" panose="020B0604020202020204" pitchFamily="34" charset="0"/>
              </a:rPr>
              <a:t>ial Elder Abuse - Signs of Financial Elderly Abuse</a:t>
            </a:r>
            <a:r>
              <a:rPr lang="en-GB" sz="1400" dirty="0">
                <a:latin typeface="Arial" panose="020B0604020202020204" pitchFamily="34" charset="0"/>
                <a:cs typeface="Arial" panose="020B0604020202020204" pitchFamily="34" charset="0"/>
              </a:rPr>
              <a:t>. [online] Nursing Home Abuse Center. Available at: &lt;https://www.nursinghomeabusecenter.com/elder-abuse/types/financial-abuse/&gt; [Accessed 5 November 2021].</a:t>
            </a:r>
          </a:p>
          <a:p>
            <a:pPr marL="0" indent="0">
              <a:buNone/>
            </a:pPr>
            <a:r>
              <a:rPr lang="en-GB" sz="1400" dirty="0">
                <a:latin typeface="Arial" panose="020B0604020202020204" pitchFamily="34" charset="0"/>
                <a:cs typeface="Arial" panose="020B0604020202020204" pitchFamily="34" charset="0"/>
              </a:rPr>
              <a:t>World Health Organisation, (2021). </a:t>
            </a:r>
            <a:r>
              <a:rPr lang="en-GB" sz="1400" i="1" dirty="0">
                <a:latin typeface="Arial" panose="020B0604020202020204" pitchFamily="34" charset="0"/>
                <a:cs typeface="Arial" panose="020B0604020202020204" pitchFamily="34" charset="0"/>
              </a:rPr>
              <a:t>Elder abuse</a:t>
            </a:r>
            <a:r>
              <a:rPr lang="en-GB" sz="1400" dirty="0">
                <a:latin typeface="Arial" panose="020B0604020202020204" pitchFamily="34" charset="0"/>
                <a:cs typeface="Arial" panose="020B0604020202020204" pitchFamily="34" charset="0"/>
              </a:rPr>
              <a:t>. [online] Available at: &lt;https://www.who.int/news-room/fact-sheets/detail/elder-abuse&gt; [Accessed 5 November 2021].</a:t>
            </a:r>
          </a:p>
          <a:p>
            <a:pPr marL="0" indent="0">
              <a:buNone/>
            </a:pPr>
            <a:r>
              <a:rPr lang="en-GB" sz="1400" dirty="0">
                <a:latin typeface="Arial" panose="020B0604020202020204" pitchFamily="34" charset="0"/>
                <a:cs typeface="Arial" panose="020B0604020202020204" pitchFamily="34" charset="0"/>
              </a:rPr>
              <a:t>World Health Organisation, (2017) Mental Health of Older Adults Available at: https://www.who.int/news-room/fact-sheets/detail/mental-health-of-older-adults (Accessed: 20 October 2021).</a:t>
            </a:r>
          </a:p>
          <a:p>
            <a:pPr marL="0" indent="0">
              <a:buNone/>
            </a:pPr>
            <a:r>
              <a:rPr lang="en-GB" sz="1400" dirty="0">
                <a:latin typeface="Arial" panose="020B0604020202020204" pitchFamily="34" charset="0"/>
                <a:cs typeface="Arial" panose="020B0604020202020204" pitchFamily="34" charset="0"/>
              </a:rPr>
              <a:t>Yon, Y., Mikton, C., Gassoumis, Z. and Wilber, K., (2021). </a:t>
            </a:r>
            <a:r>
              <a:rPr lang="en-GB" sz="1400" i="1" dirty="0">
                <a:latin typeface="Arial" panose="020B0604020202020204" pitchFamily="34" charset="0"/>
                <a:cs typeface="Arial" panose="020B0604020202020204" pitchFamily="34" charset="0"/>
              </a:rPr>
              <a:t>Elder abuse prevalence in community settings: a systematic review and meta-analysis</a:t>
            </a:r>
            <a:r>
              <a:rPr lang="en-GB"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07221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{173DAB53-8270-EF45-92D1-7FCC9D05D3F9}tf10001070</Template>
  <TotalTime>11179</TotalTime>
  <Words>2721</Words>
  <Application>Microsoft Macintosh PowerPoint</Application>
  <PresentationFormat>Widescreen</PresentationFormat>
  <Paragraphs>162</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Open Sans</vt:lpstr>
      <vt:lpstr>Wingdings</vt:lpstr>
      <vt:lpstr>Office Theme</vt:lpstr>
      <vt:lpstr>BSC Health and Social Care  Living with care: The Older Person</vt:lpstr>
      <vt:lpstr>INTRODUCTION</vt:lpstr>
      <vt:lpstr> Learning Outcome  </vt:lpstr>
      <vt:lpstr>What is elder abuse?</vt:lpstr>
      <vt:lpstr>PowerPoint Presentation</vt:lpstr>
      <vt:lpstr> Residential care  </vt:lpstr>
      <vt:lpstr> Disengagement theory  Activity theory  Symbolic Interaction theory </vt:lpstr>
      <vt:lpstr>PowerPoint Presentation</vt:lpstr>
      <vt:lpstr>Physical abuse in  Residential care homes </vt:lpstr>
      <vt:lpstr> Emotional Abuse </vt:lpstr>
      <vt:lpstr>Neglect and self neglect</vt:lpstr>
      <vt:lpstr>Financial abuse</vt:lpstr>
      <vt:lpstr>PowerPoint Presentation</vt:lpstr>
      <vt:lpstr>PowerPoint Presentation</vt:lpstr>
      <vt:lpstr>Recommendations for future practice</vt:lpstr>
      <vt:lpstr> Recommendations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Health and Social Care  Living with care: The Older Person</dc:title>
  <dc:creator>Gulnaz Begum (1907551)</dc:creator>
  <cp:lastModifiedBy>Gulnaz Begum (1907551)</cp:lastModifiedBy>
  <cp:revision>1</cp:revision>
  <dcterms:created xsi:type="dcterms:W3CDTF">2021-10-28T10:36:55Z</dcterms:created>
  <dcterms:modified xsi:type="dcterms:W3CDTF">2021-11-11T20:58:42Z</dcterms:modified>
</cp:coreProperties>
</file>