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6" r:id="rId3"/>
    <p:sldId id="257" r:id="rId4"/>
    <p:sldId id="262" r:id="rId5"/>
    <p:sldId id="258" r:id="rId6"/>
    <p:sldId id="259" r:id="rId7"/>
    <p:sldId id="260" r:id="rId8"/>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F0E02-7DCF-D4CA-8292-83354F2B8390}" v="28" dt="2024-12-02T17:01:02.297"/>
    <p1510:client id="{49C4AE5C-C6C5-BED5-A4F1-556381818E5A}" v="142" dt="2024-12-01T13:35:08.062"/>
    <p1510:client id="{8F981766-567B-57F8-EE09-5FB147DA832C}" v="197" dt="2024-12-02T16:53:18.753"/>
    <p1510:client id="{F0AFB8FF-5EDF-AFF8-CFB2-8FC61C1C1B18}" v="57" dt="2024-12-01T12:42:42.871"/>
    <p1510:client id="{FC27D62D-8D9C-E65C-664F-CDF915E79BE6}" v="497" dt="2024-12-01T12:35:32.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Jennings (2301151)" userId="S::2301151@student.uwtsd.ac.uk::568a3203-908f-4aff-b621-e651aaf7b052" providerId="AD" clId="Web-{13EF0E02-7DCF-D4CA-8292-83354F2B8390}"/>
    <pc:docChg chg="addSld delSld modSld sldOrd">
      <pc:chgData name="Lily Jennings (2301151)" userId="S::2301151@student.uwtsd.ac.uk::568a3203-908f-4aff-b621-e651aaf7b052" providerId="AD" clId="Web-{13EF0E02-7DCF-D4CA-8292-83354F2B8390}" dt="2024-12-02T17:01:02.297" v="28" actId="20577"/>
      <pc:docMkLst>
        <pc:docMk/>
      </pc:docMkLst>
      <pc:sldChg chg="addSp delSp new del ord">
        <pc:chgData name="Lily Jennings (2301151)" userId="S::2301151@student.uwtsd.ac.uk::568a3203-908f-4aff-b621-e651aaf7b052" providerId="AD" clId="Web-{13EF0E02-7DCF-D4CA-8292-83354F2B8390}" dt="2024-12-02T16:54:53.954" v="5"/>
        <pc:sldMkLst>
          <pc:docMk/>
          <pc:sldMk cId="994448284" sldId="263"/>
        </pc:sldMkLst>
        <pc:spChg chg="add del">
          <ac:chgData name="Lily Jennings (2301151)" userId="S::2301151@student.uwtsd.ac.uk::568a3203-908f-4aff-b621-e651aaf7b052" providerId="AD" clId="Web-{13EF0E02-7DCF-D4CA-8292-83354F2B8390}" dt="2024-12-02T16:54:50.970" v="3"/>
          <ac:spMkLst>
            <pc:docMk/>
            <pc:sldMk cId="994448284" sldId="263"/>
            <ac:spMk id="2" creationId="{38DF8E9B-8A51-96BB-F7A7-64D165F5CA8A}"/>
          </ac:spMkLst>
        </pc:spChg>
      </pc:sldChg>
      <pc:sldChg chg="delSp modSp new ord">
        <pc:chgData name="Lily Jennings (2301151)" userId="S::2301151@student.uwtsd.ac.uk::568a3203-908f-4aff-b621-e651aaf7b052" providerId="AD" clId="Web-{13EF0E02-7DCF-D4CA-8292-83354F2B8390}" dt="2024-12-02T17:01:02.297" v="28" actId="20577"/>
        <pc:sldMkLst>
          <pc:docMk/>
          <pc:sldMk cId="2515628270" sldId="263"/>
        </pc:sldMkLst>
        <pc:spChg chg="del">
          <ac:chgData name="Lily Jennings (2301151)" userId="S::2301151@student.uwtsd.ac.uk::568a3203-908f-4aff-b621-e651aaf7b052" providerId="AD" clId="Web-{13EF0E02-7DCF-D4CA-8292-83354F2B8390}" dt="2024-12-02T16:55:10.486" v="7"/>
          <ac:spMkLst>
            <pc:docMk/>
            <pc:sldMk cId="2515628270" sldId="263"/>
            <ac:spMk id="2" creationId="{6D610DE3-4431-6FF0-CE78-EF179F876BAE}"/>
          </ac:spMkLst>
        </pc:spChg>
        <pc:spChg chg="mod">
          <ac:chgData name="Lily Jennings (2301151)" userId="S::2301151@student.uwtsd.ac.uk::568a3203-908f-4aff-b621-e651aaf7b052" providerId="AD" clId="Web-{13EF0E02-7DCF-D4CA-8292-83354F2B8390}" dt="2024-12-02T17:01:02.297" v="28" actId="20577"/>
          <ac:spMkLst>
            <pc:docMk/>
            <pc:sldMk cId="2515628270" sldId="263"/>
            <ac:spMk id="3" creationId="{6866AEB7-DB6D-AC53-20CB-5168720D52D3}"/>
          </ac:spMkLst>
        </pc:spChg>
      </pc:sldChg>
    </pc:docChg>
  </pc:docChgLst>
  <pc:docChgLst>
    <pc:chgData name="Lily Jennings (2301151)" userId="S::2301151@student.uwtsd.ac.uk::568a3203-908f-4aff-b621-e651aaf7b052" providerId="AD" clId="Web-{49C4AE5C-C6C5-BED5-A4F1-556381818E5A}"/>
    <pc:docChg chg="addSld delSld modSld">
      <pc:chgData name="Lily Jennings (2301151)" userId="S::2301151@student.uwtsd.ac.uk::568a3203-908f-4aff-b621-e651aaf7b052" providerId="AD" clId="Web-{49C4AE5C-C6C5-BED5-A4F1-556381818E5A}" dt="2024-12-01T13:35:06.375" v="109" actId="20577"/>
      <pc:docMkLst>
        <pc:docMk/>
      </pc:docMkLst>
      <pc:sldChg chg="modSp">
        <pc:chgData name="Lily Jennings (2301151)" userId="S::2301151@student.uwtsd.ac.uk::568a3203-908f-4aff-b621-e651aaf7b052" providerId="AD" clId="Web-{49C4AE5C-C6C5-BED5-A4F1-556381818E5A}" dt="2024-12-01T13:35:06.375" v="109" actId="20577"/>
        <pc:sldMkLst>
          <pc:docMk/>
          <pc:sldMk cId="109857222" sldId="256"/>
        </pc:sldMkLst>
        <pc:spChg chg="mod">
          <ac:chgData name="Lily Jennings (2301151)" userId="S::2301151@student.uwtsd.ac.uk::568a3203-908f-4aff-b621-e651aaf7b052" providerId="AD" clId="Web-{49C4AE5C-C6C5-BED5-A4F1-556381818E5A}" dt="2024-12-01T13:35:06.375" v="109" actId="20577"/>
          <ac:spMkLst>
            <pc:docMk/>
            <pc:sldMk cId="109857222" sldId="256"/>
            <ac:spMk id="16" creationId="{4820E6B0-EDCA-BE0F-AD52-55A294EFDB57}"/>
          </ac:spMkLst>
        </pc:spChg>
      </pc:sldChg>
      <pc:sldChg chg="modSp mod setBg">
        <pc:chgData name="Lily Jennings (2301151)" userId="S::2301151@student.uwtsd.ac.uk::568a3203-908f-4aff-b621-e651aaf7b052" providerId="AD" clId="Web-{49C4AE5C-C6C5-BED5-A4F1-556381818E5A}" dt="2024-12-01T13:32:36.525" v="91"/>
        <pc:sldMkLst>
          <pc:docMk/>
          <pc:sldMk cId="579900697" sldId="257"/>
        </pc:sldMkLst>
        <pc:spChg chg="mod">
          <ac:chgData name="Lily Jennings (2301151)" userId="S::2301151@student.uwtsd.ac.uk::568a3203-908f-4aff-b621-e651aaf7b052" providerId="AD" clId="Web-{49C4AE5C-C6C5-BED5-A4F1-556381818E5A}" dt="2024-12-01T13:32:09.649" v="89" actId="1076"/>
          <ac:spMkLst>
            <pc:docMk/>
            <pc:sldMk cId="579900697" sldId="257"/>
            <ac:spMk id="2" creationId="{E4CD9544-654E-90A0-42D5-954361D8421F}"/>
          </ac:spMkLst>
        </pc:spChg>
        <pc:spChg chg="mod">
          <ac:chgData name="Lily Jennings (2301151)" userId="S::2301151@student.uwtsd.ac.uk::568a3203-908f-4aff-b621-e651aaf7b052" providerId="AD" clId="Web-{49C4AE5C-C6C5-BED5-A4F1-556381818E5A}" dt="2024-12-01T13:31:54.477" v="86" actId="14100"/>
          <ac:spMkLst>
            <pc:docMk/>
            <pc:sldMk cId="579900697" sldId="257"/>
            <ac:spMk id="3" creationId="{42709536-2C19-04B8-8247-5C05597CF4C3}"/>
          </ac:spMkLst>
        </pc:spChg>
      </pc:sldChg>
      <pc:sldChg chg="modSp">
        <pc:chgData name="Lily Jennings (2301151)" userId="S::2301151@student.uwtsd.ac.uk::568a3203-908f-4aff-b621-e651aaf7b052" providerId="AD" clId="Web-{49C4AE5C-C6C5-BED5-A4F1-556381818E5A}" dt="2024-12-01T13:34:14.123" v="107" actId="1076"/>
        <pc:sldMkLst>
          <pc:docMk/>
          <pc:sldMk cId="773817167" sldId="259"/>
        </pc:sldMkLst>
        <pc:spChg chg="mod">
          <ac:chgData name="Lily Jennings (2301151)" userId="S::2301151@student.uwtsd.ac.uk::568a3203-908f-4aff-b621-e651aaf7b052" providerId="AD" clId="Web-{49C4AE5C-C6C5-BED5-A4F1-556381818E5A}" dt="2024-12-01T13:34:14.123" v="107" actId="1076"/>
          <ac:spMkLst>
            <pc:docMk/>
            <pc:sldMk cId="773817167" sldId="259"/>
            <ac:spMk id="2" creationId="{A0FA3D76-8C5A-4A55-38CC-4B7A0DF0E69E}"/>
          </ac:spMkLst>
        </pc:spChg>
      </pc:sldChg>
      <pc:sldChg chg="modSp">
        <pc:chgData name="Lily Jennings (2301151)" userId="S::2301151@student.uwtsd.ac.uk::568a3203-908f-4aff-b621-e651aaf7b052" providerId="AD" clId="Web-{49C4AE5C-C6C5-BED5-A4F1-556381818E5A}" dt="2024-12-01T13:34:28.967" v="108" actId="1076"/>
        <pc:sldMkLst>
          <pc:docMk/>
          <pc:sldMk cId="1414466280" sldId="260"/>
        </pc:sldMkLst>
        <pc:spChg chg="mod">
          <ac:chgData name="Lily Jennings (2301151)" userId="S::2301151@student.uwtsd.ac.uk::568a3203-908f-4aff-b621-e651aaf7b052" providerId="AD" clId="Web-{49C4AE5C-C6C5-BED5-A4F1-556381818E5A}" dt="2024-12-01T13:34:28.967" v="108" actId="1076"/>
          <ac:spMkLst>
            <pc:docMk/>
            <pc:sldMk cId="1414466280" sldId="260"/>
            <ac:spMk id="2" creationId="{D149A873-5F96-49FE-FEF7-D59C4D6F351C}"/>
          </ac:spMkLst>
        </pc:spChg>
      </pc:sldChg>
      <pc:sldChg chg="modSp del">
        <pc:chgData name="Lily Jennings (2301151)" userId="S::2301151@student.uwtsd.ac.uk::568a3203-908f-4aff-b621-e651aaf7b052" providerId="AD" clId="Web-{49C4AE5C-C6C5-BED5-A4F1-556381818E5A}" dt="2024-12-01T13:33:06.933" v="99"/>
        <pc:sldMkLst>
          <pc:docMk/>
          <pc:sldMk cId="3864002286" sldId="261"/>
        </pc:sldMkLst>
        <pc:spChg chg="mod">
          <ac:chgData name="Lily Jennings (2301151)" userId="S::2301151@student.uwtsd.ac.uk::568a3203-908f-4aff-b621-e651aaf7b052" providerId="AD" clId="Web-{49C4AE5C-C6C5-BED5-A4F1-556381818E5A}" dt="2024-12-01T13:33:02.073" v="98" actId="20577"/>
          <ac:spMkLst>
            <pc:docMk/>
            <pc:sldMk cId="3864002286" sldId="261"/>
            <ac:spMk id="2" creationId="{49C75D3B-AA0A-9949-2DB4-3423941439CD}"/>
          </ac:spMkLst>
        </pc:spChg>
      </pc:sldChg>
      <pc:sldChg chg="addSp modSp new">
        <pc:chgData name="Lily Jennings (2301151)" userId="S::2301151@student.uwtsd.ac.uk::568a3203-908f-4aff-b621-e651aaf7b052" providerId="AD" clId="Web-{49C4AE5C-C6C5-BED5-A4F1-556381818E5A}" dt="2024-12-01T13:31:39.414" v="82" actId="1076"/>
        <pc:sldMkLst>
          <pc:docMk/>
          <pc:sldMk cId="3672746359" sldId="262"/>
        </pc:sldMkLst>
        <pc:spChg chg="add mod">
          <ac:chgData name="Lily Jennings (2301151)" userId="S::2301151@student.uwtsd.ac.uk::568a3203-908f-4aff-b621-e651aaf7b052" providerId="AD" clId="Web-{49C4AE5C-C6C5-BED5-A4F1-556381818E5A}" dt="2024-12-01T13:31:39.414" v="82" actId="1076"/>
          <ac:spMkLst>
            <pc:docMk/>
            <pc:sldMk cId="3672746359" sldId="262"/>
            <ac:spMk id="2" creationId="{6A604135-5A18-8DB3-E050-5B2FA751B6F7}"/>
          </ac:spMkLst>
        </pc:spChg>
      </pc:sldChg>
    </pc:docChg>
  </pc:docChgLst>
  <pc:docChgLst>
    <pc:chgData name="Lily Jennings (2301151)" userId="S::2301151@student.uwtsd.ac.uk::568a3203-908f-4aff-b621-e651aaf7b052" providerId="AD" clId="Web-{232F0FB1-E3F3-1553-044F-2ED8FCBDC68C}"/>
    <pc:docChg chg="addSld modSld">
      <pc:chgData name="Lily Jennings (2301151)" userId="S::2301151@student.uwtsd.ac.uk::568a3203-908f-4aff-b621-e651aaf7b052" providerId="AD" clId="Web-{232F0FB1-E3F3-1553-044F-2ED8FCBDC68C}" dt="2024-11-30T13:36:44.026" v="3796" actId="20577"/>
      <pc:docMkLst>
        <pc:docMk/>
      </pc:docMkLst>
      <pc:sldChg chg="addSp delSp modSp">
        <pc:chgData name="Lily Jennings (2301151)" userId="S::2301151@student.uwtsd.ac.uk::568a3203-908f-4aff-b621-e651aaf7b052" providerId="AD" clId="Web-{232F0FB1-E3F3-1553-044F-2ED8FCBDC68C}" dt="2024-11-30T13:24:36.349" v="3730" actId="1076"/>
        <pc:sldMkLst>
          <pc:docMk/>
          <pc:sldMk cId="109857222" sldId="256"/>
        </pc:sldMkLst>
        <pc:spChg chg="mod">
          <ac:chgData name="Lily Jennings (2301151)" userId="S::2301151@student.uwtsd.ac.uk::568a3203-908f-4aff-b621-e651aaf7b052" providerId="AD" clId="Web-{232F0FB1-E3F3-1553-044F-2ED8FCBDC68C}" dt="2024-11-30T11:16:29.428" v="41" actId="1076"/>
          <ac:spMkLst>
            <pc:docMk/>
            <pc:sldMk cId="109857222" sldId="256"/>
            <ac:spMk id="2" creationId="{13A8DF41-AC26-AAC1-4990-E0B7586E6033}"/>
          </ac:spMkLst>
        </pc:spChg>
        <pc:spChg chg="add mod">
          <ac:chgData name="Lily Jennings (2301151)" userId="S::2301151@student.uwtsd.ac.uk::568a3203-908f-4aff-b621-e651aaf7b052" providerId="AD" clId="Web-{232F0FB1-E3F3-1553-044F-2ED8FCBDC68C}" dt="2024-11-30T13:24:36.349" v="3730" actId="1076"/>
          <ac:spMkLst>
            <pc:docMk/>
            <pc:sldMk cId="109857222" sldId="256"/>
            <ac:spMk id="3" creationId="{B1794104-75AB-315A-5692-F04C301C9047}"/>
          </ac:spMkLst>
        </pc:spChg>
        <pc:spChg chg="mod">
          <ac:chgData name="Lily Jennings (2301151)" userId="S::2301151@student.uwtsd.ac.uk::568a3203-908f-4aff-b621-e651aaf7b052" providerId="AD" clId="Web-{232F0FB1-E3F3-1553-044F-2ED8FCBDC68C}" dt="2024-11-30T11:29:00.787" v="174"/>
          <ac:spMkLst>
            <pc:docMk/>
            <pc:sldMk cId="109857222" sldId="256"/>
            <ac:spMk id="4" creationId="{3E93502F-118F-FEE6-66A5-9DD5CBFC0313}"/>
          </ac:spMkLst>
        </pc:spChg>
        <pc:spChg chg="add mod ord">
          <ac:chgData name="Lily Jennings (2301151)" userId="S::2301151@student.uwtsd.ac.uk::568a3203-908f-4aff-b621-e651aaf7b052" providerId="AD" clId="Web-{232F0FB1-E3F3-1553-044F-2ED8FCBDC68C}" dt="2024-11-30T12:10:30.053" v="1270"/>
          <ac:spMkLst>
            <pc:docMk/>
            <pc:sldMk cId="109857222" sldId="256"/>
            <ac:spMk id="5" creationId="{014DEFDD-D63C-0287-67A7-6B835975AC8B}"/>
          </ac:spMkLst>
        </pc:spChg>
        <pc:spChg chg="add mod">
          <ac:chgData name="Lily Jennings (2301151)" userId="S::2301151@student.uwtsd.ac.uk::568a3203-908f-4aff-b621-e651aaf7b052" providerId="AD" clId="Web-{232F0FB1-E3F3-1553-044F-2ED8FCBDC68C}" dt="2024-11-30T11:40:27.705" v="355"/>
          <ac:spMkLst>
            <pc:docMk/>
            <pc:sldMk cId="109857222" sldId="256"/>
            <ac:spMk id="6" creationId="{1184B40F-1646-7DB4-A329-6FF849F77DBD}"/>
          </ac:spMkLst>
        </pc:spChg>
        <pc:spChg chg="add mod">
          <ac:chgData name="Lily Jennings (2301151)" userId="S::2301151@student.uwtsd.ac.uk::568a3203-908f-4aff-b621-e651aaf7b052" providerId="AD" clId="Web-{232F0FB1-E3F3-1553-044F-2ED8FCBDC68C}" dt="2024-11-30T12:52:42.259" v="2644"/>
          <ac:spMkLst>
            <pc:docMk/>
            <pc:sldMk cId="109857222" sldId="256"/>
            <ac:spMk id="7" creationId="{DB4BCCFD-4F02-1A09-601D-C7EEFB028DF7}"/>
          </ac:spMkLst>
        </pc:spChg>
        <pc:spChg chg="add mod ord">
          <ac:chgData name="Lily Jennings (2301151)" userId="S::2301151@student.uwtsd.ac.uk::568a3203-908f-4aff-b621-e651aaf7b052" providerId="AD" clId="Web-{232F0FB1-E3F3-1553-044F-2ED8FCBDC68C}" dt="2024-11-30T11:39:55.469" v="352" actId="1076"/>
          <ac:spMkLst>
            <pc:docMk/>
            <pc:sldMk cId="109857222" sldId="256"/>
            <ac:spMk id="8" creationId="{74C40B9D-E7F9-2289-8B4C-791354544FFE}"/>
          </ac:spMkLst>
        </pc:spChg>
        <pc:spChg chg="add mod">
          <ac:chgData name="Lily Jennings (2301151)" userId="S::2301151@student.uwtsd.ac.uk::568a3203-908f-4aff-b621-e651aaf7b052" providerId="AD" clId="Web-{232F0FB1-E3F3-1553-044F-2ED8FCBDC68C}" dt="2024-11-30T13:07:58.583" v="3108" actId="1076"/>
          <ac:spMkLst>
            <pc:docMk/>
            <pc:sldMk cId="109857222" sldId="256"/>
            <ac:spMk id="9" creationId="{10B2BB03-C746-646C-219E-754BCDDC22F2}"/>
          </ac:spMkLst>
        </pc:spChg>
        <pc:spChg chg="add mod ord">
          <ac:chgData name="Lily Jennings (2301151)" userId="S::2301151@student.uwtsd.ac.uk::568a3203-908f-4aff-b621-e651aaf7b052" providerId="AD" clId="Web-{232F0FB1-E3F3-1553-044F-2ED8FCBDC68C}" dt="2024-11-30T13:07:54.848" v="3107" actId="14100"/>
          <ac:spMkLst>
            <pc:docMk/>
            <pc:sldMk cId="109857222" sldId="256"/>
            <ac:spMk id="10" creationId="{68C8731B-A5C5-6ED8-6B4F-9B1586957741}"/>
          </ac:spMkLst>
        </pc:spChg>
        <pc:spChg chg="add mod ord">
          <ac:chgData name="Lily Jennings (2301151)" userId="S::2301151@student.uwtsd.ac.uk::568a3203-908f-4aff-b621-e651aaf7b052" providerId="AD" clId="Web-{232F0FB1-E3F3-1553-044F-2ED8FCBDC68C}" dt="2024-11-30T13:06:15.483" v="3085" actId="1076"/>
          <ac:spMkLst>
            <pc:docMk/>
            <pc:sldMk cId="109857222" sldId="256"/>
            <ac:spMk id="12" creationId="{E2605984-AFD4-6206-BC79-91122D16C800}"/>
          </ac:spMkLst>
        </pc:spChg>
        <pc:spChg chg="add del">
          <ac:chgData name="Lily Jennings (2301151)" userId="S::2301151@student.uwtsd.ac.uk::568a3203-908f-4aff-b621-e651aaf7b052" providerId="AD" clId="Web-{232F0FB1-E3F3-1553-044F-2ED8FCBDC68C}" dt="2024-11-30T11:57:37.864" v="911"/>
          <ac:spMkLst>
            <pc:docMk/>
            <pc:sldMk cId="109857222" sldId="256"/>
            <ac:spMk id="13" creationId="{EE2AC304-D981-7E95-A279-7FF03F6FB720}"/>
          </ac:spMkLst>
        </pc:spChg>
        <pc:spChg chg="add mod">
          <ac:chgData name="Lily Jennings (2301151)" userId="S::2301151@student.uwtsd.ac.uk::568a3203-908f-4aff-b621-e651aaf7b052" providerId="AD" clId="Web-{232F0FB1-E3F3-1553-044F-2ED8FCBDC68C}" dt="2024-11-30T13:06:10.186" v="3084" actId="1076"/>
          <ac:spMkLst>
            <pc:docMk/>
            <pc:sldMk cId="109857222" sldId="256"/>
            <ac:spMk id="14" creationId="{6018EF9F-8FC5-2480-2FDA-5AA63605C354}"/>
          </ac:spMkLst>
        </pc:spChg>
        <pc:spChg chg="add mod ord">
          <ac:chgData name="Lily Jennings (2301151)" userId="S::2301151@student.uwtsd.ac.uk::568a3203-908f-4aff-b621-e651aaf7b052" providerId="AD" clId="Web-{232F0FB1-E3F3-1553-044F-2ED8FCBDC68C}" dt="2024-11-30T13:06:07.076" v="3083" actId="1076"/>
          <ac:spMkLst>
            <pc:docMk/>
            <pc:sldMk cId="109857222" sldId="256"/>
            <ac:spMk id="15" creationId="{1FDE7FB5-9089-889D-0A91-9A9E88B930FF}"/>
          </ac:spMkLst>
        </pc:spChg>
        <pc:spChg chg="add mod">
          <ac:chgData name="Lily Jennings (2301151)" userId="S::2301151@student.uwtsd.ac.uk::568a3203-908f-4aff-b621-e651aaf7b052" providerId="AD" clId="Web-{232F0FB1-E3F3-1553-044F-2ED8FCBDC68C}" dt="2024-11-30T13:06:24.624" v="3087" actId="1076"/>
          <ac:spMkLst>
            <pc:docMk/>
            <pc:sldMk cId="109857222" sldId="256"/>
            <ac:spMk id="16" creationId="{4820E6B0-EDCA-BE0F-AD52-55A294EFDB57}"/>
          </ac:spMkLst>
        </pc:spChg>
        <pc:spChg chg="add mod">
          <ac:chgData name="Lily Jennings (2301151)" userId="S::2301151@student.uwtsd.ac.uk::568a3203-908f-4aff-b621-e651aaf7b052" providerId="AD" clId="Web-{232F0FB1-E3F3-1553-044F-2ED8FCBDC68C}" dt="2024-11-30T13:08:44.102" v="3116" actId="1076"/>
          <ac:spMkLst>
            <pc:docMk/>
            <pc:sldMk cId="109857222" sldId="256"/>
            <ac:spMk id="17" creationId="{4FAD73D0-4EA9-FA40-7017-EFAF10968556}"/>
          </ac:spMkLst>
        </pc:spChg>
        <pc:spChg chg="add mod ord">
          <ac:chgData name="Lily Jennings (2301151)" userId="S::2301151@student.uwtsd.ac.uk::568a3203-908f-4aff-b621-e651aaf7b052" providerId="AD" clId="Web-{232F0FB1-E3F3-1553-044F-2ED8FCBDC68C}" dt="2024-11-30T13:08:26.772" v="3113" actId="14100"/>
          <ac:spMkLst>
            <pc:docMk/>
            <pc:sldMk cId="109857222" sldId="256"/>
            <ac:spMk id="18" creationId="{5865A712-FB8C-180B-092E-4CF54C9A3A1B}"/>
          </ac:spMkLst>
        </pc:spChg>
        <pc:spChg chg="add mod">
          <ac:chgData name="Lily Jennings (2301151)" userId="S::2301151@student.uwtsd.ac.uk::568a3203-908f-4aff-b621-e651aaf7b052" providerId="AD" clId="Web-{232F0FB1-E3F3-1553-044F-2ED8FCBDC68C}" dt="2024-11-30T12:53:44.747" v="2657" actId="1076"/>
          <ac:spMkLst>
            <pc:docMk/>
            <pc:sldMk cId="109857222" sldId="256"/>
            <ac:spMk id="19" creationId="{35018485-9054-E112-C3C8-920C4F5B26F5}"/>
          </ac:spMkLst>
        </pc:spChg>
        <pc:spChg chg="add mod ord">
          <ac:chgData name="Lily Jennings (2301151)" userId="S::2301151@student.uwtsd.ac.uk::568a3203-908f-4aff-b621-e651aaf7b052" providerId="AD" clId="Web-{232F0FB1-E3F3-1553-044F-2ED8FCBDC68C}" dt="2024-11-30T12:51:19.285" v="2633"/>
          <ac:spMkLst>
            <pc:docMk/>
            <pc:sldMk cId="109857222" sldId="256"/>
            <ac:spMk id="20" creationId="{9621263C-A5B0-48A5-8E11-8F5BF6485EB7}"/>
          </ac:spMkLst>
        </pc:spChg>
        <pc:spChg chg="add del mod">
          <ac:chgData name="Lily Jennings (2301151)" userId="S::2301151@student.uwtsd.ac.uk::568a3203-908f-4aff-b621-e651aaf7b052" providerId="AD" clId="Web-{232F0FB1-E3F3-1553-044F-2ED8FCBDC68C}" dt="2024-11-30T13:04:11.444" v="3062"/>
          <ac:spMkLst>
            <pc:docMk/>
            <pc:sldMk cId="109857222" sldId="256"/>
            <ac:spMk id="21" creationId="{1D69517C-DDB5-068A-F7DB-AA3C15E1856B}"/>
          </ac:spMkLst>
        </pc:spChg>
        <pc:spChg chg="add mod">
          <ac:chgData name="Lily Jennings (2301151)" userId="S::2301151@student.uwtsd.ac.uk::568a3203-908f-4aff-b621-e651aaf7b052" providerId="AD" clId="Web-{232F0FB1-E3F3-1553-044F-2ED8FCBDC68C}" dt="2024-11-30T13:12:45.414" v="3221" actId="14100"/>
          <ac:spMkLst>
            <pc:docMk/>
            <pc:sldMk cId="109857222" sldId="256"/>
            <ac:spMk id="22" creationId="{CB7B9ADA-7082-5AEE-0AEC-6AA467D056F0}"/>
          </ac:spMkLst>
        </pc:spChg>
        <pc:spChg chg="add mod ord">
          <ac:chgData name="Lily Jennings (2301151)" userId="S::2301151@student.uwtsd.ac.uk::568a3203-908f-4aff-b621-e651aaf7b052" providerId="AD" clId="Web-{232F0FB1-E3F3-1553-044F-2ED8FCBDC68C}" dt="2024-11-30T13:13:02.618" v="3222"/>
          <ac:spMkLst>
            <pc:docMk/>
            <pc:sldMk cId="109857222" sldId="256"/>
            <ac:spMk id="23" creationId="{1D2ADAA1-58C4-E853-63BE-7D29AEE9C90D}"/>
          </ac:spMkLst>
        </pc:spChg>
        <pc:picChg chg="add mod">
          <ac:chgData name="Lily Jennings (2301151)" userId="S::2301151@student.uwtsd.ac.uk::568a3203-908f-4aff-b621-e651aaf7b052" providerId="AD" clId="Web-{232F0FB1-E3F3-1553-044F-2ED8FCBDC68C}" dt="2024-11-30T13:06:18.077" v="3086" actId="1076"/>
          <ac:picMkLst>
            <pc:docMk/>
            <pc:sldMk cId="109857222" sldId="256"/>
            <ac:picMk id="11" creationId="{CF7C8D7A-AE9C-1F47-2153-F34F9A1E756A}"/>
          </ac:picMkLst>
        </pc:picChg>
      </pc:sldChg>
      <pc:sldChg chg="addSp modSp new">
        <pc:chgData name="Lily Jennings (2301151)" userId="S::2301151@student.uwtsd.ac.uk::568a3203-908f-4aff-b621-e651aaf7b052" providerId="AD" clId="Web-{232F0FB1-E3F3-1553-044F-2ED8FCBDC68C}" dt="2024-11-30T13:13:22.604" v="3229" actId="20577"/>
        <pc:sldMkLst>
          <pc:docMk/>
          <pc:sldMk cId="579900697" sldId="257"/>
        </pc:sldMkLst>
        <pc:spChg chg="add mod">
          <ac:chgData name="Lily Jennings (2301151)" userId="S::2301151@student.uwtsd.ac.uk::568a3203-908f-4aff-b621-e651aaf7b052" providerId="AD" clId="Web-{232F0FB1-E3F3-1553-044F-2ED8FCBDC68C}" dt="2024-11-30T11:25:29.852" v="107" actId="20577"/>
          <ac:spMkLst>
            <pc:docMk/>
            <pc:sldMk cId="579900697" sldId="257"/>
            <ac:spMk id="2" creationId="{E4CD9544-654E-90A0-42D5-954361D8421F}"/>
          </ac:spMkLst>
        </pc:spChg>
        <pc:spChg chg="add mod">
          <ac:chgData name="Lily Jennings (2301151)" userId="S::2301151@student.uwtsd.ac.uk::568a3203-908f-4aff-b621-e651aaf7b052" providerId="AD" clId="Web-{232F0FB1-E3F3-1553-044F-2ED8FCBDC68C}" dt="2024-11-30T13:13:22.604" v="3229" actId="20577"/>
          <ac:spMkLst>
            <pc:docMk/>
            <pc:sldMk cId="579900697" sldId="257"/>
            <ac:spMk id="3" creationId="{42709536-2C19-04B8-8247-5C05597CF4C3}"/>
          </ac:spMkLst>
        </pc:spChg>
      </pc:sldChg>
      <pc:sldChg chg="addSp modSp new">
        <pc:chgData name="Lily Jennings (2301151)" userId="S::2301151@student.uwtsd.ac.uk::568a3203-908f-4aff-b621-e651aaf7b052" providerId="AD" clId="Web-{232F0FB1-E3F3-1553-044F-2ED8FCBDC68C}" dt="2024-11-30T13:29:03.528" v="3783" actId="20577"/>
        <pc:sldMkLst>
          <pc:docMk/>
          <pc:sldMk cId="1743881326" sldId="258"/>
        </pc:sldMkLst>
        <pc:spChg chg="add mod">
          <ac:chgData name="Lily Jennings (2301151)" userId="S::2301151@student.uwtsd.ac.uk::568a3203-908f-4aff-b621-e651aaf7b052" providerId="AD" clId="Web-{232F0FB1-E3F3-1553-044F-2ED8FCBDC68C}" dt="2024-11-30T11:26:10.542" v="117" actId="20577"/>
          <ac:spMkLst>
            <pc:docMk/>
            <pc:sldMk cId="1743881326" sldId="258"/>
            <ac:spMk id="2" creationId="{B5F9CAC6-E2D3-B7DD-1E9E-9FD0357AC07D}"/>
          </ac:spMkLst>
        </pc:spChg>
        <pc:spChg chg="add mod">
          <ac:chgData name="Lily Jennings (2301151)" userId="S::2301151@student.uwtsd.ac.uk::568a3203-908f-4aff-b621-e651aaf7b052" providerId="AD" clId="Web-{232F0FB1-E3F3-1553-044F-2ED8FCBDC68C}" dt="2024-11-30T13:29:03.528" v="3783" actId="20577"/>
          <ac:spMkLst>
            <pc:docMk/>
            <pc:sldMk cId="1743881326" sldId="258"/>
            <ac:spMk id="3" creationId="{90BD0536-950A-8613-0147-285E98E0D5D1}"/>
          </ac:spMkLst>
        </pc:spChg>
      </pc:sldChg>
      <pc:sldChg chg="addSp modSp new">
        <pc:chgData name="Lily Jennings (2301151)" userId="S::2301151@student.uwtsd.ac.uk::568a3203-908f-4aff-b621-e651aaf7b052" providerId="AD" clId="Web-{232F0FB1-E3F3-1553-044F-2ED8FCBDC68C}" dt="2024-11-30T13:36:44.026" v="3796" actId="20577"/>
        <pc:sldMkLst>
          <pc:docMk/>
          <pc:sldMk cId="773817167" sldId="259"/>
        </pc:sldMkLst>
        <pc:spChg chg="add mod">
          <ac:chgData name="Lily Jennings (2301151)" userId="S::2301151@student.uwtsd.ac.uk::568a3203-908f-4aff-b621-e651aaf7b052" providerId="AD" clId="Web-{232F0FB1-E3F3-1553-044F-2ED8FCBDC68C}" dt="2024-11-30T13:36:44.026" v="3796" actId="20577"/>
          <ac:spMkLst>
            <pc:docMk/>
            <pc:sldMk cId="773817167" sldId="259"/>
            <ac:spMk id="2" creationId="{A0FA3D76-8C5A-4A55-38CC-4B7A0DF0E69E}"/>
          </ac:spMkLst>
        </pc:spChg>
      </pc:sldChg>
    </pc:docChg>
  </pc:docChgLst>
  <pc:docChgLst>
    <pc:chgData name="Lily Jennings (2301151)" userId="S::2301151@student.uwtsd.ac.uk::568a3203-908f-4aff-b621-e651aaf7b052" providerId="AD" clId="Web-{612D6D5A-BFE8-3FCE-247C-F03CD3B4EB0F}"/>
    <pc:docChg chg="modSld">
      <pc:chgData name="Lily Jennings (2301151)" userId="S::2301151@student.uwtsd.ac.uk::568a3203-908f-4aff-b621-e651aaf7b052" providerId="AD" clId="Web-{612D6D5A-BFE8-3FCE-247C-F03CD3B4EB0F}" dt="2024-11-29T16:29:24.422" v="19" actId="20577"/>
      <pc:docMkLst>
        <pc:docMk/>
      </pc:docMkLst>
      <pc:sldChg chg="addSp modSp">
        <pc:chgData name="Lily Jennings (2301151)" userId="S::2301151@student.uwtsd.ac.uk::568a3203-908f-4aff-b621-e651aaf7b052" providerId="AD" clId="Web-{612D6D5A-BFE8-3FCE-247C-F03CD3B4EB0F}" dt="2024-11-29T16:29:24.422" v="19" actId="20577"/>
        <pc:sldMkLst>
          <pc:docMk/>
          <pc:sldMk cId="109857222" sldId="256"/>
        </pc:sldMkLst>
        <pc:spChg chg="add mod">
          <ac:chgData name="Lily Jennings (2301151)" userId="S::2301151@student.uwtsd.ac.uk::568a3203-908f-4aff-b621-e651aaf7b052" providerId="AD" clId="Web-{612D6D5A-BFE8-3FCE-247C-F03CD3B4EB0F}" dt="2024-11-29T16:29:24.422" v="19" actId="20577"/>
          <ac:spMkLst>
            <pc:docMk/>
            <pc:sldMk cId="109857222" sldId="256"/>
            <ac:spMk id="2" creationId="{13A8DF41-AC26-AAC1-4990-E0B7586E6033}"/>
          </ac:spMkLst>
        </pc:spChg>
        <pc:spChg chg="mod">
          <ac:chgData name="Lily Jennings (2301151)" userId="S::2301151@student.uwtsd.ac.uk::568a3203-908f-4aff-b621-e651aaf7b052" providerId="AD" clId="Web-{612D6D5A-BFE8-3FCE-247C-F03CD3B4EB0F}" dt="2024-11-29T16:29:02.874" v="16" actId="14100"/>
          <ac:spMkLst>
            <pc:docMk/>
            <pc:sldMk cId="109857222" sldId="256"/>
            <ac:spMk id="4" creationId="{3E93502F-118F-FEE6-66A5-9DD5CBFC0313}"/>
          </ac:spMkLst>
        </pc:spChg>
      </pc:sldChg>
    </pc:docChg>
  </pc:docChgLst>
  <pc:docChgLst>
    <pc:chgData name="Lily Jennings (2301151)" userId="S::2301151@student.uwtsd.ac.uk::568a3203-908f-4aff-b621-e651aaf7b052" providerId="AD" clId="Web-{2077373B-8E87-5F61-D14A-CECDA7960D98}"/>
    <pc:docChg chg="addSld modSld">
      <pc:chgData name="Lily Jennings (2301151)" userId="S::2301151@student.uwtsd.ac.uk::568a3203-908f-4aff-b621-e651aaf7b052" providerId="AD" clId="Web-{2077373B-8E87-5F61-D14A-CECDA7960D98}" dt="2024-11-30T14:39:31.522" v="948" actId="1076"/>
      <pc:docMkLst>
        <pc:docMk/>
      </pc:docMkLst>
      <pc:sldChg chg="modSp">
        <pc:chgData name="Lily Jennings (2301151)" userId="S::2301151@student.uwtsd.ac.uk::568a3203-908f-4aff-b621-e651aaf7b052" providerId="AD" clId="Web-{2077373B-8E87-5F61-D14A-CECDA7960D98}" dt="2024-11-30T14:39:31.522" v="948" actId="1076"/>
        <pc:sldMkLst>
          <pc:docMk/>
          <pc:sldMk cId="773817167" sldId="259"/>
        </pc:sldMkLst>
        <pc:spChg chg="mod">
          <ac:chgData name="Lily Jennings (2301151)" userId="S::2301151@student.uwtsd.ac.uk::568a3203-908f-4aff-b621-e651aaf7b052" providerId="AD" clId="Web-{2077373B-8E87-5F61-D14A-CECDA7960D98}" dt="2024-11-30T14:39:31.522" v="948" actId="1076"/>
          <ac:spMkLst>
            <pc:docMk/>
            <pc:sldMk cId="773817167" sldId="259"/>
            <ac:spMk id="2" creationId="{A0FA3D76-8C5A-4A55-38CC-4B7A0DF0E69E}"/>
          </ac:spMkLst>
        </pc:spChg>
      </pc:sldChg>
      <pc:sldChg chg="addSp modSp new">
        <pc:chgData name="Lily Jennings (2301151)" userId="S::2301151@student.uwtsd.ac.uk::568a3203-908f-4aff-b621-e651aaf7b052" providerId="AD" clId="Web-{2077373B-8E87-5F61-D14A-CECDA7960D98}" dt="2024-11-30T14:38:53.552" v="939" actId="20577"/>
        <pc:sldMkLst>
          <pc:docMk/>
          <pc:sldMk cId="1414466280" sldId="260"/>
        </pc:sldMkLst>
        <pc:spChg chg="add mod">
          <ac:chgData name="Lily Jennings (2301151)" userId="S::2301151@student.uwtsd.ac.uk::568a3203-908f-4aff-b621-e651aaf7b052" providerId="AD" clId="Web-{2077373B-8E87-5F61-D14A-CECDA7960D98}" dt="2024-11-30T14:38:53.552" v="939" actId="20577"/>
          <ac:spMkLst>
            <pc:docMk/>
            <pc:sldMk cId="1414466280" sldId="260"/>
            <ac:spMk id="2" creationId="{D149A873-5F96-49FE-FEF7-D59C4D6F351C}"/>
          </ac:spMkLst>
        </pc:spChg>
      </pc:sldChg>
    </pc:docChg>
  </pc:docChgLst>
  <pc:docChgLst>
    <pc:chgData name="Lily Jennings (2301151)" userId="S::2301151@student.uwtsd.ac.uk::568a3203-908f-4aff-b621-e651aaf7b052" providerId="AD" clId="Web-{8F981766-567B-57F8-EE09-5FB147DA832C}"/>
    <pc:docChg chg="modSld">
      <pc:chgData name="Lily Jennings (2301151)" userId="S::2301151@student.uwtsd.ac.uk::568a3203-908f-4aff-b621-e651aaf7b052" providerId="AD" clId="Web-{8F981766-567B-57F8-EE09-5FB147DA832C}" dt="2024-12-02T16:53:18.753" v="97" actId="20577"/>
      <pc:docMkLst>
        <pc:docMk/>
      </pc:docMkLst>
      <pc:sldChg chg="modSp">
        <pc:chgData name="Lily Jennings (2301151)" userId="S::2301151@student.uwtsd.ac.uk::568a3203-908f-4aff-b621-e651aaf7b052" providerId="AD" clId="Web-{8F981766-567B-57F8-EE09-5FB147DA832C}" dt="2024-12-02T16:52:14.423" v="94" actId="20577"/>
        <pc:sldMkLst>
          <pc:docMk/>
          <pc:sldMk cId="579900697" sldId="257"/>
        </pc:sldMkLst>
        <pc:spChg chg="mod">
          <ac:chgData name="Lily Jennings (2301151)" userId="S::2301151@student.uwtsd.ac.uk::568a3203-908f-4aff-b621-e651aaf7b052" providerId="AD" clId="Web-{8F981766-567B-57F8-EE09-5FB147DA832C}" dt="2024-12-02T16:52:14.423" v="94" actId="20577"/>
          <ac:spMkLst>
            <pc:docMk/>
            <pc:sldMk cId="579900697" sldId="257"/>
            <ac:spMk id="3" creationId="{42709536-2C19-04B8-8247-5C05597CF4C3}"/>
          </ac:spMkLst>
        </pc:spChg>
      </pc:sldChg>
      <pc:sldChg chg="modSp">
        <pc:chgData name="Lily Jennings (2301151)" userId="S::2301151@student.uwtsd.ac.uk::568a3203-908f-4aff-b621-e651aaf7b052" providerId="AD" clId="Web-{8F981766-567B-57F8-EE09-5FB147DA832C}" dt="2024-12-02T16:52:52.174" v="95" actId="20577"/>
        <pc:sldMkLst>
          <pc:docMk/>
          <pc:sldMk cId="1743881326" sldId="258"/>
        </pc:sldMkLst>
        <pc:spChg chg="mod">
          <ac:chgData name="Lily Jennings (2301151)" userId="S::2301151@student.uwtsd.ac.uk::568a3203-908f-4aff-b621-e651aaf7b052" providerId="AD" clId="Web-{8F981766-567B-57F8-EE09-5FB147DA832C}" dt="2024-12-02T16:52:52.174" v="95" actId="20577"/>
          <ac:spMkLst>
            <pc:docMk/>
            <pc:sldMk cId="1743881326" sldId="258"/>
            <ac:spMk id="3" creationId="{90BD0536-950A-8613-0147-285E98E0D5D1}"/>
          </ac:spMkLst>
        </pc:spChg>
      </pc:sldChg>
      <pc:sldChg chg="modSp">
        <pc:chgData name="Lily Jennings (2301151)" userId="S::2301151@student.uwtsd.ac.uk::568a3203-908f-4aff-b621-e651aaf7b052" providerId="AD" clId="Web-{8F981766-567B-57F8-EE09-5FB147DA832C}" dt="2024-12-02T16:53:05.330" v="96" actId="20577"/>
        <pc:sldMkLst>
          <pc:docMk/>
          <pc:sldMk cId="773817167" sldId="259"/>
        </pc:sldMkLst>
        <pc:spChg chg="mod">
          <ac:chgData name="Lily Jennings (2301151)" userId="S::2301151@student.uwtsd.ac.uk::568a3203-908f-4aff-b621-e651aaf7b052" providerId="AD" clId="Web-{8F981766-567B-57F8-EE09-5FB147DA832C}" dt="2024-12-02T16:53:05.330" v="96" actId="20577"/>
          <ac:spMkLst>
            <pc:docMk/>
            <pc:sldMk cId="773817167" sldId="259"/>
            <ac:spMk id="2" creationId="{A0FA3D76-8C5A-4A55-38CC-4B7A0DF0E69E}"/>
          </ac:spMkLst>
        </pc:spChg>
      </pc:sldChg>
      <pc:sldChg chg="modSp">
        <pc:chgData name="Lily Jennings (2301151)" userId="S::2301151@student.uwtsd.ac.uk::568a3203-908f-4aff-b621-e651aaf7b052" providerId="AD" clId="Web-{8F981766-567B-57F8-EE09-5FB147DA832C}" dt="2024-12-02T16:53:18.753" v="97" actId="20577"/>
        <pc:sldMkLst>
          <pc:docMk/>
          <pc:sldMk cId="1414466280" sldId="260"/>
        </pc:sldMkLst>
        <pc:spChg chg="mod">
          <ac:chgData name="Lily Jennings (2301151)" userId="S::2301151@student.uwtsd.ac.uk::568a3203-908f-4aff-b621-e651aaf7b052" providerId="AD" clId="Web-{8F981766-567B-57F8-EE09-5FB147DA832C}" dt="2024-12-02T16:53:18.753" v="97" actId="20577"/>
          <ac:spMkLst>
            <pc:docMk/>
            <pc:sldMk cId="1414466280" sldId="260"/>
            <ac:spMk id="2" creationId="{D149A873-5F96-49FE-FEF7-D59C4D6F351C}"/>
          </ac:spMkLst>
        </pc:spChg>
      </pc:sldChg>
    </pc:docChg>
  </pc:docChgLst>
  <pc:docChgLst>
    <pc:chgData name="Lily Jennings (2301151)" userId="S::2301151@student.uwtsd.ac.uk::568a3203-908f-4aff-b621-e651aaf7b052" providerId="AD" clId="Web-{F0AFB8FF-5EDF-AFF8-CFB2-8FC61C1C1B18}"/>
    <pc:docChg chg="modSld">
      <pc:chgData name="Lily Jennings (2301151)" userId="S::2301151@student.uwtsd.ac.uk::568a3203-908f-4aff-b621-e651aaf7b052" providerId="AD" clId="Web-{F0AFB8FF-5EDF-AFF8-CFB2-8FC61C1C1B18}" dt="2024-12-01T12:42:42.621" v="27" actId="20577"/>
      <pc:docMkLst>
        <pc:docMk/>
      </pc:docMkLst>
      <pc:sldChg chg="modSp">
        <pc:chgData name="Lily Jennings (2301151)" userId="S::2301151@student.uwtsd.ac.uk::568a3203-908f-4aff-b621-e651aaf7b052" providerId="AD" clId="Web-{F0AFB8FF-5EDF-AFF8-CFB2-8FC61C1C1B18}" dt="2024-12-01T12:39:54.710" v="18" actId="20577"/>
        <pc:sldMkLst>
          <pc:docMk/>
          <pc:sldMk cId="1743881326" sldId="258"/>
        </pc:sldMkLst>
        <pc:spChg chg="mod">
          <ac:chgData name="Lily Jennings (2301151)" userId="S::2301151@student.uwtsd.ac.uk::568a3203-908f-4aff-b621-e651aaf7b052" providerId="AD" clId="Web-{F0AFB8FF-5EDF-AFF8-CFB2-8FC61C1C1B18}" dt="2024-12-01T12:39:54.710" v="18" actId="20577"/>
          <ac:spMkLst>
            <pc:docMk/>
            <pc:sldMk cId="1743881326" sldId="258"/>
            <ac:spMk id="3" creationId="{90BD0536-950A-8613-0147-285E98E0D5D1}"/>
          </ac:spMkLst>
        </pc:spChg>
      </pc:sldChg>
      <pc:sldChg chg="modSp">
        <pc:chgData name="Lily Jennings (2301151)" userId="S::2301151@student.uwtsd.ac.uk::568a3203-908f-4aff-b621-e651aaf7b052" providerId="AD" clId="Web-{F0AFB8FF-5EDF-AFF8-CFB2-8FC61C1C1B18}" dt="2024-12-01T12:42:42.621" v="27" actId="20577"/>
        <pc:sldMkLst>
          <pc:docMk/>
          <pc:sldMk cId="773817167" sldId="259"/>
        </pc:sldMkLst>
        <pc:spChg chg="mod">
          <ac:chgData name="Lily Jennings (2301151)" userId="S::2301151@student.uwtsd.ac.uk::568a3203-908f-4aff-b621-e651aaf7b052" providerId="AD" clId="Web-{F0AFB8FF-5EDF-AFF8-CFB2-8FC61C1C1B18}" dt="2024-12-01T12:42:42.621" v="27" actId="20577"/>
          <ac:spMkLst>
            <pc:docMk/>
            <pc:sldMk cId="773817167" sldId="259"/>
            <ac:spMk id="2" creationId="{A0FA3D76-8C5A-4A55-38CC-4B7A0DF0E69E}"/>
          </ac:spMkLst>
        </pc:spChg>
      </pc:sldChg>
    </pc:docChg>
  </pc:docChgLst>
  <pc:docChgLst>
    <pc:chgData name="Lily Jennings (2301151)" userId="S::2301151@student.uwtsd.ac.uk::568a3203-908f-4aff-b621-e651aaf7b052" providerId="AD" clId="Web-{4A0E7BA7-B94D-0D89-B8BB-5655918577FA}"/>
    <pc:docChg chg="mod modSld modMainMaster setSldSz">
      <pc:chgData name="Lily Jennings (2301151)" userId="S::2301151@student.uwtsd.ac.uk::568a3203-908f-4aff-b621-e651aaf7b052" providerId="AD" clId="Web-{4A0E7BA7-B94D-0D89-B8BB-5655918577FA}" dt="2024-11-29T15:51:03.272" v="6"/>
      <pc:docMkLst>
        <pc:docMk/>
      </pc:docMkLst>
      <pc:sldChg chg="addSp delSp modSp mod modClrScheme chgLayout">
        <pc:chgData name="Lily Jennings (2301151)" userId="S::2301151@student.uwtsd.ac.uk::568a3203-908f-4aff-b621-e651aaf7b052" providerId="AD" clId="Web-{4A0E7BA7-B94D-0D89-B8BB-5655918577FA}" dt="2024-11-29T15:51:03.272" v="6"/>
        <pc:sldMkLst>
          <pc:docMk/>
          <pc:sldMk cId="109857222" sldId="256"/>
        </pc:sldMkLst>
        <pc:spChg chg="del">
          <ac:chgData name="Lily Jennings (2301151)" userId="S::2301151@student.uwtsd.ac.uk::568a3203-908f-4aff-b621-e651aaf7b052" providerId="AD" clId="Web-{4A0E7BA7-B94D-0D89-B8BB-5655918577FA}" dt="2024-11-29T15:49:43.816" v="2"/>
          <ac:spMkLst>
            <pc:docMk/>
            <pc:sldMk cId="109857222" sldId="256"/>
            <ac:spMk id="2" creationId="{00000000-0000-0000-0000-000000000000}"/>
          </ac:spMkLst>
        </pc:spChg>
        <pc:spChg chg="del">
          <ac:chgData name="Lily Jennings (2301151)" userId="S::2301151@student.uwtsd.ac.uk::568a3203-908f-4aff-b621-e651aaf7b052" providerId="AD" clId="Web-{4A0E7BA7-B94D-0D89-B8BB-5655918577FA}" dt="2024-11-29T15:49:43.816" v="2"/>
          <ac:spMkLst>
            <pc:docMk/>
            <pc:sldMk cId="109857222" sldId="256"/>
            <ac:spMk id="3" creationId="{00000000-0000-0000-0000-000000000000}"/>
          </ac:spMkLst>
        </pc:spChg>
        <pc:spChg chg="add mod">
          <ac:chgData name="Lily Jennings (2301151)" userId="S::2301151@student.uwtsd.ac.uk::568a3203-908f-4aff-b621-e651aaf7b052" providerId="AD" clId="Web-{4A0E7BA7-B94D-0D89-B8BB-5655918577FA}" dt="2024-11-29T15:51:03.272" v="6"/>
          <ac:spMkLst>
            <pc:docMk/>
            <pc:sldMk cId="109857222" sldId="256"/>
            <ac:spMk id="4" creationId="{3E93502F-118F-FEE6-66A5-9DD5CBFC0313}"/>
          </ac:spMkLst>
        </pc:spChg>
      </pc:sldChg>
      <pc:sldMasterChg chg="modSp modSldLayout">
        <pc:chgData name="Lily Jennings (2301151)" userId="S::2301151@student.uwtsd.ac.uk::568a3203-908f-4aff-b621-e651aaf7b052" providerId="AD" clId="Web-{4A0E7BA7-B94D-0D89-B8BB-5655918577FA}" dt="2024-11-29T15:49:28.831" v="1"/>
        <pc:sldMasterMkLst>
          <pc:docMk/>
          <pc:sldMasterMk cId="2460954070" sldId="2147483660"/>
        </pc:sldMasterMkLst>
        <pc:spChg chg="mod">
          <ac:chgData name="Lily Jennings (2301151)" userId="S::2301151@student.uwtsd.ac.uk::568a3203-908f-4aff-b621-e651aaf7b052" providerId="AD" clId="Web-{4A0E7BA7-B94D-0D89-B8BB-5655918577FA}" dt="2024-11-29T15:49:28.831" v="1"/>
          <ac:spMkLst>
            <pc:docMk/>
            <pc:sldMasterMk cId="2460954070" sldId="2147483660"/>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ac:spMk id="3"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ac:spMk id="4"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ac:spMk id="5"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ac:spMk id="6" creationId="{00000000-0000-0000-0000-000000000000}"/>
          </ac:spMkLst>
        </pc:sp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2385387890" sldId="2147483661"/>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2385387890" sldId="2147483661"/>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2385387890" sldId="2147483661"/>
              <ac:spMk id="3"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2591524520" sldId="2147483663"/>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2591524520" sldId="2147483663"/>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2591524520" sldId="2147483663"/>
              <ac:spMk id="3"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1203092039" sldId="2147483664"/>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1203092039" sldId="2147483664"/>
              <ac:spMk id="3"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1203092039" sldId="2147483664"/>
              <ac:spMk id="4"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3733172339" sldId="2147483665"/>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3733172339" sldId="2147483665"/>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733172339" sldId="2147483665"/>
              <ac:spMk id="3"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733172339" sldId="2147483665"/>
              <ac:spMk id="4"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733172339" sldId="2147483665"/>
              <ac:spMk id="5"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733172339" sldId="2147483665"/>
              <ac:spMk id="6"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3171841454" sldId="2147483668"/>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3171841454" sldId="2147483668"/>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171841454" sldId="2147483668"/>
              <ac:spMk id="3"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171841454" sldId="2147483668"/>
              <ac:spMk id="4"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1718958274" sldId="2147483669"/>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1718958274" sldId="2147483669"/>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1718958274" sldId="2147483669"/>
              <ac:spMk id="3"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1718958274" sldId="2147483669"/>
              <ac:spMk id="4" creationId="{00000000-0000-0000-0000-000000000000}"/>
            </ac:spMkLst>
          </pc:spChg>
        </pc:sldLayoutChg>
        <pc:sldLayoutChg chg="modSp">
          <pc:chgData name="Lily Jennings (2301151)" userId="S::2301151@student.uwtsd.ac.uk::568a3203-908f-4aff-b621-e651aaf7b052" providerId="AD" clId="Web-{4A0E7BA7-B94D-0D89-B8BB-5655918577FA}" dt="2024-11-29T15:49:28.831" v="1"/>
          <pc:sldLayoutMkLst>
            <pc:docMk/>
            <pc:sldMasterMk cId="2460954070" sldId="2147483660"/>
            <pc:sldLayoutMk cId="3479445657" sldId="2147483671"/>
          </pc:sldLayoutMkLst>
          <pc:spChg chg="mod">
            <ac:chgData name="Lily Jennings (2301151)" userId="S::2301151@student.uwtsd.ac.uk::568a3203-908f-4aff-b621-e651aaf7b052" providerId="AD" clId="Web-{4A0E7BA7-B94D-0D89-B8BB-5655918577FA}" dt="2024-11-29T15:49:28.831" v="1"/>
            <ac:spMkLst>
              <pc:docMk/>
              <pc:sldMasterMk cId="2460954070" sldId="2147483660"/>
              <pc:sldLayoutMk cId="3479445657" sldId="2147483671"/>
              <ac:spMk id="2" creationId="{00000000-0000-0000-0000-000000000000}"/>
            </ac:spMkLst>
          </pc:spChg>
          <pc:spChg chg="mod">
            <ac:chgData name="Lily Jennings (2301151)" userId="S::2301151@student.uwtsd.ac.uk::568a3203-908f-4aff-b621-e651aaf7b052" providerId="AD" clId="Web-{4A0E7BA7-B94D-0D89-B8BB-5655918577FA}" dt="2024-11-29T15:49:28.831" v="1"/>
            <ac:spMkLst>
              <pc:docMk/>
              <pc:sldMasterMk cId="2460954070" sldId="2147483660"/>
              <pc:sldLayoutMk cId="3479445657" sldId="2147483671"/>
              <ac:spMk id="3" creationId="{00000000-0000-0000-0000-000000000000}"/>
            </ac:spMkLst>
          </pc:spChg>
        </pc:sldLayoutChg>
      </pc:sldMasterChg>
    </pc:docChg>
  </pc:docChgLst>
  <pc:docChgLst>
    <pc:chgData name="Lily Jennings (2301151)" userId="S::2301151@student.uwtsd.ac.uk::568a3203-908f-4aff-b621-e651aaf7b052" providerId="AD" clId="Web-{FA408654-B9F2-6345-3C6B-241BC19999F6}"/>
    <pc:docChg chg="addSld modSld">
      <pc:chgData name="Lily Jennings (2301151)" userId="S::2301151@student.uwtsd.ac.uk::568a3203-908f-4aff-b621-e651aaf7b052" providerId="AD" clId="Web-{FA408654-B9F2-6345-3C6B-241BC19999F6}" dt="2024-11-30T16:00:58.688" v="566" actId="20577"/>
      <pc:docMkLst>
        <pc:docMk/>
      </pc:docMkLst>
      <pc:sldChg chg="modSp">
        <pc:chgData name="Lily Jennings (2301151)" userId="S::2301151@student.uwtsd.ac.uk::568a3203-908f-4aff-b621-e651aaf7b052" providerId="AD" clId="Web-{FA408654-B9F2-6345-3C6B-241BC19999F6}" dt="2024-11-30T15:59:54.953" v="517" actId="20577"/>
        <pc:sldMkLst>
          <pc:docMk/>
          <pc:sldMk cId="579900697" sldId="257"/>
        </pc:sldMkLst>
        <pc:spChg chg="mod">
          <ac:chgData name="Lily Jennings (2301151)" userId="S::2301151@student.uwtsd.ac.uk::568a3203-908f-4aff-b621-e651aaf7b052" providerId="AD" clId="Web-{FA408654-B9F2-6345-3C6B-241BC19999F6}" dt="2024-11-30T15:59:54.953" v="517" actId="20577"/>
          <ac:spMkLst>
            <pc:docMk/>
            <pc:sldMk cId="579900697" sldId="257"/>
            <ac:spMk id="3" creationId="{42709536-2C19-04B8-8247-5C05597CF4C3}"/>
          </ac:spMkLst>
        </pc:spChg>
      </pc:sldChg>
      <pc:sldChg chg="modSp">
        <pc:chgData name="Lily Jennings (2301151)" userId="S::2301151@student.uwtsd.ac.uk::568a3203-908f-4aff-b621-e651aaf7b052" providerId="AD" clId="Web-{FA408654-B9F2-6345-3C6B-241BC19999F6}" dt="2024-11-30T15:59:49.656" v="511" actId="20577"/>
        <pc:sldMkLst>
          <pc:docMk/>
          <pc:sldMk cId="773817167" sldId="259"/>
        </pc:sldMkLst>
        <pc:spChg chg="mod">
          <ac:chgData name="Lily Jennings (2301151)" userId="S::2301151@student.uwtsd.ac.uk::568a3203-908f-4aff-b621-e651aaf7b052" providerId="AD" clId="Web-{FA408654-B9F2-6345-3C6B-241BC19999F6}" dt="2024-11-30T15:59:49.656" v="511" actId="20577"/>
          <ac:spMkLst>
            <pc:docMk/>
            <pc:sldMk cId="773817167" sldId="259"/>
            <ac:spMk id="2" creationId="{A0FA3D76-8C5A-4A55-38CC-4B7A0DF0E69E}"/>
          </ac:spMkLst>
        </pc:spChg>
      </pc:sldChg>
      <pc:sldChg chg="modSp">
        <pc:chgData name="Lily Jennings (2301151)" userId="S::2301151@student.uwtsd.ac.uk::568a3203-908f-4aff-b621-e651aaf7b052" providerId="AD" clId="Web-{FA408654-B9F2-6345-3C6B-241BC19999F6}" dt="2024-11-30T15:49:07.110" v="16" actId="20577"/>
        <pc:sldMkLst>
          <pc:docMk/>
          <pc:sldMk cId="1414466280" sldId="260"/>
        </pc:sldMkLst>
        <pc:spChg chg="mod">
          <ac:chgData name="Lily Jennings (2301151)" userId="S::2301151@student.uwtsd.ac.uk::568a3203-908f-4aff-b621-e651aaf7b052" providerId="AD" clId="Web-{FA408654-B9F2-6345-3C6B-241BC19999F6}" dt="2024-11-30T15:49:07.110" v="16" actId="20577"/>
          <ac:spMkLst>
            <pc:docMk/>
            <pc:sldMk cId="1414466280" sldId="260"/>
            <ac:spMk id="2" creationId="{D149A873-5F96-49FE-FEF7-D59C4D6F351C}"/>
          </ac:spMkLst>
        </pc:spChg>
      </pc:sldChg>
      <pc:sldChg chg="addSp modSp new">
        <pc:chgData name="Lily Jennings (2301151)" userId="S::2301151@student.uwtsd.ac.uk::568a3203-908f-4aff-b621-e651aaf7b052" providerId="AD" clId="Web-{FA408654-B9F2-6345-3C6B-241BC19999F6}" dt="2024-11-30T16:00:58.688" v="566" actId="20577"/>
        <pc:sldMkLst>
          <pc:docMk/>
          <pc:sldMk cId="3864002286" sldId="261"/>
        </pc:sldMkLst>
        <pc:spChg chg="add mod">
          <ac:chgData name="Lily Jennings (2301151)" userId="S::2301151@student.uwtsd.ac.uk::568a3203-908f-4aff-b621-e651aaf7b052" providerId="AD" clId="Web-{FA408654-B9F2-6345-3C6B-241BC19999F6}" dt="2024-11-30T16:00:58.688" v="566" actId="20577"/>
          <ac:spMkLst>
            <pc:docMk/>
            <pc:sldMk cId="3864002286" sldId="261"/>
            <ac:spMk id="2" creationId="{49C75D3B-AA0A-9949-2DB4-3423941439CD}"/>
          </ac:spMkLst>
        </pc:spChg>
      </pc:sldChg>
    </pc:docChg>
  </pc:docChgLst>
  <pc:docChgLst>
    <pc:chgData name="Lily Jennings (2301151)" userId="S::2301151@student.uwtsd.ac.uk::568a3203-908f-4aff-b621-e651aaf7b052" providerId="AD" clId="Web-{FC27D62D-8D9C-E65C-664F-CDF915E79BE6}"/>
    <pc:docChg chg="modSld">
      <pc:chgData name="Lily Jennings (2301151)" userId="S::2301151@student.uwtsd.ac.uk::568a3203-908f-4aff-b621-e651aaf7b052" providerId="AD" clId="Web-{FC27D62D-8D9C-E65C-664F-CDF915E79BE6}" dt="2024-12-01T12:35:29.439" v="254" actId="20577"/>
      <pc:docMkLst>
        <pc:docMk/>
      </pc:docMkLst>
      <pc:sldChg chg="modSp">
        <pc:chgData name="Lily Jennings (2301151)" userId="S::2301151@student.uwtsd.ac.uk::568a3203-908f-4aff-b621-e651aaf7b052" providerId="AD" clId="Web-{FC27D62D-8D9C-E65C-664F-CDF915E79BE6}" dt="2024-12-01T12:19:45.163" v="7" actId="1076"/>
        <pc:sldMkLst>
          <pc:docMk/>
          <pc:sldMk cId="109857222" sldId="256"/>
        </pc:sldMkLst>
        <pc:spChg chg="mod">
          <ac:chgData name="Lily Jennings (2301151)" userId="S::2301151@student.uwtsd.ac.uk::568a3203-908f-4aff-b621-e651aaf7b052" providerId="AD" clId="Web-{FC27D62D-8D9C-E65C-664F-CDF915E79BE6}" dt="2024-12-01T12:19:16.475" v="3" actId="1076"/>
          <ac:spMkLst>
            <pc:docMk/>
            <pc:sldMk cId="109857222" sldId="256"/>
            <ac:spMk id="2" creationId="{13A8DF41-AC26-AAC1-4990-E0B7586E6033}"/>
          </ac:spMkLst>
        </pc:spChg>
        <pc:spChg chg="mod">
          <ac:chgData name="Lily Jennings (2301151)" userId="S::2301151@student.uwtsd.ac.uk::568a3203-908f-4aff-b621-e651aaf7b052" providerId="AD" clId="Web-{FC27D62D-8D9C-E65C-664F-CDF915E79BE6}" dt="2024-12-01T12:19:45.163" v="7" actId="1076"/>
          <ac:spMkLst>
            <pc:docMk/>
            <pc:sldMk cId="109857222" sldId="256"/>
            <ac:spMk id="4" creationId="{3E93502F-118F-FEE6-66A5-9DD5CBFC0313}"/>
          </ac:spMkLst>
        </pc:spChg>
      </pc:sldChg>
      <pc:sldChg chg="modSp">
        <pc:chgData name="Lily Jennings (2301151)" userId="S::2301151@student.uwtsd.ac.uk::568a3203-908f-4aff-b621-e651aaf7b052" providerId="AD" clId="Web-{FC27D62D-8D9C-E65C-664F-CDF915E79BE6}" dt="2024-12-01T12:35:29.439" v="254" actId="20577"/>
        <pc:sldMkLst>
          <pc:docMk/>
          <pc:sldMk cId="773817167" sldId="259"/>
        </pc:sldMkLst>
        <pc:spChg chg="mod">
          <ac:chgData name="Lily Jennings (2301151)" userId="S::2301151@student.uwtsd.ac.uk::568a3203-908f-4aff-b621-e651aaf7b052" providerId="AD" clId="Web-{FC27D62D-8D9C-E65C-664F-CDF915E79BE6}" dt="2024-12-01T12:35:29.439" v="254" actId="20577"/>
          <ac:spMkLst>
            <pc:docMk/>
            <pc:sldMk cId="773817167" sldId="259"/>
            <ac:spMk id="2" creationId="{A0FA3D76-8C5A-4A55-38CC-4B7A0DF0E6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496484"/>
            <a:ext cx="5143500" cy="3183467"/>
          </a:xfrm>
        </p:spPr>
        <p:txBody>
          <a:bodyPr anchor="b"/>
          <a:lstStyle>
            <a:lvl1pPr algn="ctr">
              <a:defRPr sz="3375"/>
            </a:lvl1pPr>
          </a:lstStyle>
          <a:p>
            <a:r>
              <a:rPr lang="en-US"/>
              <a:t>Click to edit Master title style</a:t>
            </a:r>
          </a:p>
        </p:txBody>
      </p:sp>
      <p:sp>
        <p:nvSpPr>
          <p:cNvPr id="3" name="Subtitle 2"/>
          <p:cNvSpPr>
            <a:spLocks noGrp="1"/>
          </p:cNvSpPr>
          <p:nvPr>
            <p:ph type="subTitle" idx="1"/>
          </p:nvPr>
        </p:nvSpPr>
        <p:spPr>
          <a:xfrm>
            <a:off x="857250" y="4802717"/>
            <a:ext cx="5143500" cy="2207683"/>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3375"/>
            </a:lvl1pPr>
          </a:lstStyle>
          <a:p>
            <a:r>
              <a:rPr lang="en-US"/>
              <a:t>Click to edit Master title style</a:t>
            </a:r>
          </a:p>
        </p:txBody>
      </p:sp>
      <p:sp>
        <p:nvSpPr>
          <p:cNvPr id="3" name="Text Placeholder 2"/>
          <p:cNvSpPr>
            <a:spLocks noGrp="1"/>
          </p:cNvSpPr>
          <p:nvPr>
            <p:ph type="body" idx="1"/>
          </p:nvPr>
        </p:nvSpPr>
        <p:spPr>
          <a:xfrm>
            <a:off x="467916" y="6119286"/>
            <a:ext cx="5915025" cy="200024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88"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863"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1800"/>
            </a:lvl1pPr>
          </a:lstStyle>
          <a:p>
            <a:r>
              <a:rPr lang="en-US"/>
              <a:t>Click to edit Master title style</a:t>
            </a:r>
          </a:p>
        </p:txBody>
      </p:sp>
      <p:sp>
        <p:nvSpPr>
          <p:cNvPr id="3" name="Content Placeholder 2"/>
          <p:cNvSpPr>
            <a:spLocks noGrp="1"/>
          </p:cNvSpPr>
          <p:nvPr>
            <p:ph idx="1"/>
          </p:nvPr>
        </p:nvSpPr>
        <p:spPr>
          <a:xfrm>
            <a:off x="2915543" y="1316569"/>
            <a:ext cx="3471863" cy="6498167"/>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1800"/>
            </a:lvl1pPr>
          </a:lstStyle>
          <a:p>
            <a:r>
              <a:rPr lang="en-US"/>
              <a:t>Click to edit Master title style</a:t>
            </a:r>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US" smtClean="0"/>
              <a:t>12/2/2024</a:t>
            </a:fld>
            <a:endParaRPr lang="en-US"/>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3389/fpsyg.2020.579205" TargetMode="External"/><Relationship Id="rId2" Type="http://schemas.openxmlformats.org/officeDocument/2006/relationships/hyperlink" Target="https://doi.org/10.1016/j.bpsc.2020.08.005" TargetMode="External"/><Relationship Id="rId1" Type="http://schemas.openxmlformats.org/officeDocument/2006/relationships/slideLayout" Target="../slideLayouts/slideLayout7.xml"/><Relationship Id="rId5" Type="http://schemas.openxmlformats.org/officeDocument/2006/relationships/hyperlink" Target="https://doi.org/10.1186/s12966-019-0901-7" TargetMode="External"/><Relationship Id="rId4" Type="http://schemas.openxmlformats.org/officeDocument/2006/relationships/hyperlink" Target="https://doi.org/10.3390/nu13051449"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rksandhumberdeanery.nhs.uk/ophthalmology/trainee-resources/wellbeing" TargetMode="External"/><Relationship Id="rId7" Type="http://schemas.openxmlformats.org/officeDocument/2006/relationships/hyperlink" Target="https://doi.org/10.3389/fpsyg.2021.580511" TargetMode="External"/><Relationship Id="rId2" Type="http://schemas.openxmlformats.org/officeDocument/2006/relationships/hyperlink" Target="https://doi.org/10.1186/s12889-022-12590-6" TargetMode="External"/><Relationship Id="rId1" Type="http://schemas.openxmlformats.org/officeDocument/2006/relationships/slideLayout" Target="../slideLayouts/slideLayout7.xml"/><Relationship Id="rId6" Type="http://schemas.openxmlformats.org/officeDocument/2006/relationships/hyperlink" Target="https://doi.org/10.1016/j.im.2021.103500" TargetMode="External"/><Relationship Id="rId5" Type="http://schemas.openxmlformats.org/officeDocument/2006/relationships/hyperlink" Target="https://doi.org/10.3390/ijerph18052506" TargetMode="External"/><Relationship Id="rId4" Type="http://schemas.openxmlformats.org/officeDocument/2006/relationships/hyperlink" Target="https://psycnet.apa.org/record/2009-12071-0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66AEB7-DB6D-AC53-20CB-5168720D52D3}"/>
              </a:ext>
            </a:extLst>
          </p:cNvPr>
          <p:cNvSpPr>
            <a:spLocks noGrp="1"/>
          </p:cNvSpPr>
          <p:nvPr>
            <p:ph idx="1"/>
          </p:nvPr>
        </p:nvSpPr>
        <p:spPr>
          <a:xfrm>
            <a:off x="471488" y="850493"/>
            <a:ext cx="5915025" cy="7385458"/>
          </a:xfrm>
        </p:spPr>
        <p:txBody>
          <a:bodyPr vert="horz" lIns="91440" tIns="45720" rIns="91440" bIns="45720" rtlCol="0" anchor="t">
            <a:normAutofit/>
          </a:bodyPr>
          <a:lstStyle/>
          <a:p>
            <a:pPr marL="0" indent="0">
              <a:buNone/>
            </a:pPr>
            <a:r>
              <a:rPr lang="en-US" sz="1800" b="1" u="sng" dirty="0">
                <a:latin typeface="Arial"/>
                <a:ea typeface="+mn-lt"/>
                <a:cs typeface="+mn-lt"/>
              </a:rPr>
              <a:t>AI Acknowledgement:</a:t>
            </a:r>
          </a:p>
          <a:p>
            <a:endParaRPr lang="en-US" sz="1800" dirty="0">
              <a:latin typeface="Arial"/>
              <a:ea typeface="+mn-lt"/>
              <a:cs typeface="+mn-lt"/>
            </a:endParaRPr>
          </a:p>
          <a:p>
            <a:r>
              <a:rPr lang="en-US" sz="1800" dirty="0">
                <a:latin typeface="Arial"/>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lang="en-US" sz="1800">
              <a:latin typeface="Arial"/>
              <a:cs typeface="Arial"/>
            </a:endParaRPr>
          </a:p>
        </p:txBody>
      </p:sp>
    </p:spTree>
    <p:extLst>
      <p:ext uri="{BB962C8B-B14F-4D97-AF65-F5344CB8AC3E}">
        <p14:creationId xmlns:p14="http://schemas.microsoft.com/office/powerpoint/2010/main" val="2515628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93502F-118F-FEE6-66A5-9DD5CBFC0313}"/>
              </a:ext>
            </a:extLst>
          </p:cNvPr>
          <p:cNvSpPr/>
          <p:nvPr/>
        </p:nvSpPr>
        <p:spPr>
          <a:xfrm>
            <a:off x="129715" y="235885"/>
            <a:ext cx="6470853" cy="672561"/>
          </a:xfrm>
          <a:prstGeom prst="rect">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3A8DF41-AC26-AAC1-4990-E0B7586E6033}"/>
              </a:ext>
            </a:extLst>
          </p:cNvPr>
          <p:cNvSpPr txBox="1"/>
          <p:nvPr/>
        </p:nvSpPr>
        <p:spPr>
          <a:xfrm>
            <a:off x="120831" y="383147"/>
            <a:ext cx="66127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ADLaM Display"/>
                <a:ea typeface="ADLaM Display"/>
                <a:cs typeface="Arial"/>
              </a:rPr>
              <a:t>What are the Benefits of Physical Activity for Adolescents?</a:t>
            </a:r>
          </a:p>
        </p:txBody>
      </p:sp>
      <p:sp>
        <p:nvSpPr>
          <p:cNvPr id="5" name="Rectangle 4">
            <a:extLst>
              <a:ext uri="{FF2B5EF4-FFF2-40B4-BE49-F238E27FC236}">
                <a16:creationId xmlns:a16="http://schemas.microsoft.com/office/drawing/2014/main" id="{014DEFDD-D63C-0287-67A7-6B835975AC8B}"/>
              </a:ext>
            </a:extLst>
          </p:cNvPr>
          <p:cNvSpPr/>
          <p:nvPr/>
        </p:nvSpPr>
        <p:spPr>
          <a:xfrm>
            <a:off x="172686" y="1099994"/>
            <a:ext cx="2017058" cy="1384255"/>
          </a:xfrm>
          <a:prstGeom prst="rect">
            <a:avLst/>
          </a:prstGeom>
          <a:solidFill>
            <a:schemeClr val="accent1">
              <a:lumMod val="20000"/>
              <a:lumOff val="80000"/>
            </a:schemeClr>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794104-75AB-315A-5692-F04C301C9047}"/>
              </a:ext>
            </a:extLst>
          </p:cNvPr>
          <p:cNvSpPr txBox="1"/>
          <p:nvPr/>
        </p:nvSpPr>
        <p:spPr>
          <a:xfrm>
            <a:off x="214166" y="1245332"/>
            <a:ext cx="193795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2">
                    <a:lumMod val="90000"/>
                    <a:lumOff val="10000"/>
                  </a:schemeClr>
                </a:solidFill>
                <a:latin typeface="Arial"/>
                <a:cs typeface="Arial"/>
              </a:rPr>
              <a:t>Physical activity can counteract the negative effects of daily stressors.</a:t>
            </a:r>
          </a:p>
        </p:txBody>
      </p:sp>
      <p:sp>
        <p:nvSpPr>
          <p:cNvPr id="6" name="Arrow: Down 5">
            <a:extLst>
              <a:ext uri="{FF2B5EF4-FFF2-40B4-BE49-F238E27FC236}">
                <a16:creationId xmlns:a16="http://schemas.microsoft.com/office/drawing/2014/main" id="{1184B40F-1646-7DB4-A329-6FF849F77DBD}"/>
              </a:ext>
            </a:extLst>
          </p:cNvPr>
          <p:cNvSpPr/>
          <p:nvPr/>
        </p:nvSpPr>
        <p:spPr>
          <a:xfrm>
            <a:off x="646597" y="2663632"/>
            <a:ext cx="1079480" cy="130937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4C40B9D-E7F9-2289-8B4C-791354544FFE}"/>
              </a:ext>
            </a:extLst>
          </p:cNvPr>
          <p:cNvSpPr/>
          <p:nvPr/>
        </p:nvSpPr>
        <p:spPr>
          <a:xfrm>
            <a:off x="249666" y="4160535"/>
            <a:ext cx="2038596" cy="1820404"/>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B4BCCFD-4F02-1A09-601D-C7EEFB028DF7}"/>
              </a:ext>
            </a:extLst>
          </p:cNvPr>
          <p:cNvSpPr txBox="1"/>
          <p:nvPr/>
        </p:nvSpPr>
        <p:spPr>
          <a:xfrm>
            <a:off x="280044" y="4164776"/>
            <a:ext cx="2035045" cy="1815882"/>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latin typeface="Arial"/>
                <a:cs typeface="Arial"/>
              </a:rPr>
              <a:t>Physical activity counteracts the negative impact of fear produced by the COVID-19 pandemic (Wright et al, 2021). </a:t>
            </a:r>
          </a:p>
        </p:txBody>
      </p:sp>
      <p:sp>
        <p:nvSpPr>
          <p:cNvPr id="10" name="Rectangle: Rounded Corners 9">
            <a:extLst>
              <a:ext uri="{FF2B5EF4-FFF2-40B4-BE49-F238E27FC236}">
                <a16:creationId xmlns:a16="http://schemas.microsoft.com/office/drawing/2014/main" id="{68C8731B-A5C5-6ED8-6B4F-9B1586957741}"/>
              </a:ext>
            </a:extLst>
          </p:cNvPr>
          <p:cNvSpPr/>
          <p:nvPr/>
        </p:nvSpPr>
        <p:spPr>
          <a:xfrm>
            <a:off x="2318640" y="1044553"/>
            <a:ext cx="4253764" cy="1093966"/>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0B2BB03-C746-646C-219E-754BCDDC22F2}"/>
              </a:ext>
            </a:extLst>
          </p:cNvPr>
          <p:cNvSpPr txBox="1"/>
          <p:nvPr/>
        </p:nvSpPr>
        <p:spPr>
          <a:xfrm>
            <a:off x="2295340" y="1099638"/>
            <a:ext cx="430353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solidFill>
                  <a:schemeClr val="accent4">
                    <a:lumMod val="49000"/>
                  </a:schemeClr>
                </a:solidFill>
                <a:latin typeface="Arial"/>
                <a:cs typeface="Arial"/>
              </a:rPr>
              <a:t>Adolescence is a crucial yet vulnerable phase involving the development of </a:t>
            </a:r>
            <a:r>
              <a:rPr lang="en-US" sz="1600" err="1">
                <a:solidFill>
                  <a:schemeClr val="accent4">
                    <a:lumMod val="49000"/>
                  </a:schemeClr>
                </a:solidFill>
                <a:latin typeface="Arial"/>
                <a:cs typeface="Arial"/>
              </a:rPr>
              <a:t>behaviours</a:t>
            </a:r>
            <a:r>
              <a:rPr lang="en-US" sz="1600">
                <a:solidFill>
                  <a:schemeClr val="accent4">
                    <a:lumMod val="49000"/>
                  </a:schemeClr>
                </a:solidFill>
                <a:latin typeface="Arial"/>
                <a:cs typeface="Arial"/>
              </a:rPr>
              <a:t> that influence mental well-being</a:t>
            </a:r>
            <a:endParaRPr lang="en-US" sz="1600">
              <a:solidFill>
                <a:schemeClr val="accent4">
                  <a:lumMod val="49000"/>
                </a:schemeClr>
              </a:solidFill>
              <a:latin typeface="Aptos" panose="020B0004020202020204"/>
              <a:cs typeface="Arial"/>
            </a:endParaRPr>
          </a:p>
          <a:p>
            <a:pPr algn="ctr"/>
            <a:r>
              <a:rPr lang="en-US" sz="1600">
                <a:solidFill>
                  <a:schemeClr val="accent4">
                    <a:lumMod val="49000"/>
                  </a:schemeClr>
                </a:solidFill>
                <a:latin typeface="Arial"/>
                <a:cs typeface="Arial"/>
              </a:rPr>
              <a:t>(Belcher et al, 2021).</a:t>
            </a:r>
            <a:endParaRPr lang="en-US" sz="1600">
              <a:solidFill>
                <a:schemeClr val="accent4">
                  <a:lumMod val="49000"/>
                </a:schemeClr>
              </a:solidFill>
            </a:endParaRPr>
          </a:p>
        </p:txBody>
      </p:sp>
      <p:sp>
        <p:nvSpPr>
          <p:cNvPr id="12" name="Rectangle 11">
            <a:extLst>
              <a:ext uri="{FF2B5EF4-FFF2-40B4-BE49-F238E27FC236}">
                <a16:creationId xmlns:a16="http://schemas.microsoft.com/office/drawing/2014/main" id="{E2605984-AFD4-6206-BC79-91122D16C800}"/>
              </a:ext>
            </a:extLst>
          </p:cNvPr>
          <p:cNvSpPr/>
          <p:nvPr/>
        </p:nvSpPr>
        <p:spPr>
          <a:xfrm>
            <a:off x="2471011" y="2291122"/>
            <a:ext cx="4113695" cy="1780427"/>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group of hands holding up colorful letters&#10;&#10;Description automatically generated">
            <a:extLst>
              <a:ext uri="{FF2B5EF4-FFF2-40B4-BE49-F238E27FC236}">
                <a16:creationId xmlns:a16="http://schemas.microsoft.com/office/drawing/2014/main" id="{CF7C8D7A-AE9C-1F47-2153-F34F9A1E756A}"/>
              </a:ext>
            </a:extLst>
          </p:cNvPr>
          <p:cNvPicPr>
            <a:picLocks noChangeAspect="1"/>
          </p:cNvPicPr>
          <p:nvPr/>
        </p:nvPicPr>
        <p:blipFill>
          <a:blip r:embed="rId2"/>
          <a:stretch>
            <a:fillRect/>
          </a:stretch>
        </p:blipFill>
        <p:spPr>
          <a:xfrm>
            <a:off x="2671590" y="2479423"/>
            <a:ext cx="3704422" cy="1403395"/>
          </a:xfrm>
          <a:prstGeom prst="rect">
            <a:avLst/>
          </a:prstGeom>
        </p:spPr>
      </p:pic>
      <p:sp>
        <p:nvSpPr>
          <p:cNvPr id="15" name="Rectangle 14">
            <a:extLst>
              <a:ext uri="{FF2B5EF4-FFF2-40B4-BE49-F238E27FC236}">
                <a16:creationId xmlns:a16="http://schemas.microsoft.com/office/drawing/2014/main" id="{1FDE7FB5-9089-889D-0A91-9A9E88B930FF}"/>
              </a:ext>
            </a:extLst>
          </p:cNvPr>
          <p:cNvSpPr/>
          <p:nvPr/>
        </p:nvSpPr>
        <p:spPr>
          <a:xfrm>
            <a:off x="2542166" y="4337380"/>
            <a:ext cx="3670631" cy="1171562"/>
          </a:xfrm>
          <a:prstGeom prst="rect">
            <a:avLst/>
          </a:prstGeom>
          <a:solidFill>
            <a:schemeClr val="accent1">
              <a:lumMod val="20000"/>
              <a:lumOff val="80000"/>
            </a:schemeClr>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6018EF9F-8FC5-2480-2FDA-5AA63605C354}"/>
              </a:ext>
            </a:extLst>
          </p:cNvPr>
          <p:cNvSpPr txBox="1"/>
          <p:nvPr/>
        </p:nvSpPr>
        <p:spPr>
          <a:xfrm>
            <a:off x="2536812" y="4344776"/>
            <a:ext cx="3665783"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chemeClr val="tx2">
                    <a:lumMod val="90000"/>
                    <a:lumOff val="10000"/>
                  </a:schemeClr>
                </a:solidFill>
                <a:latin typeface="Arial"/>
                <a:cs typeface="Arial"/>
              </a:rPr>
              <a:t>Physical activity and healthier eating habits both contribute to greater well-being in adolescence (Morres et al, 2021).</a:t>
            </a:r>
          </a:p>
        </p:txBody>
      </p:sp>
      <p:sp>
        <p:nvSpPr>
          <p:cNvPr id="16" name="TextBox 15">
            <a:extLst>
              <a:ext uri="{FF2B5EF4-FFF2-40B4-BE49-F238E27FC236}">
                <a16:creationId xmlns:a16="http://schemas.microsoft.com/office/drawing/2014/main" id="{4820E6B0-EDCA-BE0F-AD52-55A294EFDB57}"/>
              </a:ext>
            </a:extLst>
          </p:cNvPr>
          <p:cNvSpPr txBox="1"/>
          <p:nvPr/>
        </p:nvSpPr>
        <p:spPr>
          <a:xfrm>
            <a:off x="3545290" y="3847233"/>
            <a:ext cx="30047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Health Education Yorkshire and Humber</a:t>
            </a:r>
          </a:p>
        </p:txBody>
      </p:sp>
      <p:sp>
        <p:nvSpPr>
          <p:cNvPr id="18" name="Rectangle: Rounded Corners 17">
            <a:extLst>
              <a:ext uri="{FF2B5EF4-FFF2-40B4-BE49-F238E27FC236}">
                <a16:creationId xmlns:a16="http://schemas.microsoft.com/office/drawing/2014/main" id="{5865A712-FB8C-180B-092E-4CF54C9A3A1B}"/>
              </a:ext>
            </a:extLst>
          </p:cNvPr>
          <p:cNvSpPr/>
          <p:nvPr/>
        </p:nvSpPr>
        <p:spPr>
          <a:xfrm>
            <a:off x="2669294" y="5644358"/>
            <a:ext cx="2050999" cy="3054758"/>
          </a:xfrm>
          <a:prstGeom prst="roundRect">
            <a:avLst/>
          </a:prstGeom>
          <a:solidFill>
            <a:schemeClr val="accent1">
              <a:lumMod val="40000"/>
              <a:lumOff val="60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4FAD73D0-4EA9-FA40-7017-EFAF10968556}"/>
              </a:ext>
            </a:extLst>
          </p:cNvPr>
          <p:cNvSpPr txBox="1"/>
          <p:nvPr/>
        </p:nvSpPr>
        <p:spPr>
          <a:xfrm>
            <a:off x="2603627" y="5854114"/>
            <a:ext cx="2184501" cy="26404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Arial"/>
                <a:cs typeface="Arial"/>
              </a:rPr>
              <a:t>Higher physical activity improves well-being, quality of life, and lowers stress, anxiety and depressive symptoms (</a:t>
            </a:r>
            <a:r>
              <a:rPr lang="en-US" err="1">
                <a:latin typeface="Arial"/>
                <a:cs typeface="Arial"/>
              </a:rPr>
              <a:t>Marconcin</a:t>
            </a:r>
            <a:r>
              <a:rPr lang="en-US">
                <a:latin typeface="Arial"/>
                <a:cs typeface="Arial"/>
              </a:rPr>
              <a:t> et al, 2022).</a:t>
            </a:r>
            <a:endParaRPr lang="en-US"/>
          </a:p>
        </p:txBody>
      </p:sp>
      <p:sp>
        <p:nvSpPr>
          <p:cNvPr id="20" name="Rectangle: Rounded Corners 19">
            <a:extLst>
              <a:ext uri="{FF2B5EF4-FFF2-40B4-BE49-F238E27FC236}">
                <a16:creationId xmlns:a16="http://schemas.microsoft.com/office/drawing/2014/main" id="{9621263C-A5B0-48A5-8E11-8F5BF6485EB7}"/>
              </a:ext>
            </a:extLst>
          </p:cNvPr>
          <p:cNvSpPr/>
          <p:nvPr/>
        </p:nvSpPr>
        <p:spPr>
          <a:xfrm>
            <a:off x="169333" y="6265333"/>
            <a:ext cx="2370666" cy="2444749"/>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35018485-9054-E112-C3C8-920C4F5B26F5}"/>
              </a:ext>
            </a:extLst>
          </p:cNvPr>
          <p:cNvSpPr txBox="1"/>
          <p:nvPr/>
        </p:nvSpPr>
        <p:spPr>
          <a:xfrm>
            <a:off x="251705" y="6493067"/>
            <a:ext cx="2284341" cy="19774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50">
                <a:latin typeface="Arial"/>
                <a:cs typeface="Arial"/>
              </a:rPr>
              <a:t>Participating in outdoor activity plays a critical role in improving adolescent mental health and well-being (Jackson et al, 2021).</a:t>
            </a:r>
          </a:p>
        </p:txBody>
      </p:sp>
      <p:sp>
        <p:nvSpPr>
          <p:cNvPr id="23" name="Rectangle: Rounded Corners 22">
            <a:extLst>
              <a:ext uri="{FF2B5EF4-FFF2-40B4-BE49-F238E27FC236}">
                <a16:creationId xmlns:a16="http://schemas.microsoft.com/office/drawing/2014/main" id="{1D2ADAA1-58C4-E853-63BE-7D29AEE9C90D}"/>
              </a:ext>
            </a:extLst>
          </p:cNvPr>
          <p:cNvSpPr/>
          <p:nvPr/>
        </p:nvSpPr>
        <p:spPr>
          <a:xfrm>
            <a:off x="4822684" y="5641809"/>
            <a:ext cx="1774939" cy="3078985"/>
          </a:xfrm>
          <a:prstGeom prst="roundRect">
            <a:avLst/>
          </a:prstGeom>
          <a:solidFill>
            <a:schemeClr val="tx2">
              <a:lumMod val="75000"/>
              <a:lumOff val="25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CB7B9ADA-7082-5AEE-0AEC-6AA467D056F0}"/>
              </a:ext>
            </a:extLst>
          </p:cNvPr>
          <p:cNvSpPr txBox="1"/>
          <p:nvPr/>
        </p:nvSpPr>
        <p:spPr>
          <a:xfrm>
            <a:off x="4823705" y="5987999"/>
            <a:ext cx="1772006" cy="25302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750">
                <a:solidFill>
                  <a:schemeClr val="bg1"/>
                </a:solidFill>
                <a:latin typeface="Arial"/>
                <a:cs typeface="Arial"/>
              </a:rPr>
              <a:t>Sleep quality, physical activity and diet are important predictors of well-being in adolescents (Wickham et al, 2020).</a:t>
            </a:r>
            <a:endParaRPr lang="en-US" sz="175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CD9544-654E-90A0-42D5-954361D8421F}"/>
              </a:ext>
            </a:extLst>
          </p:cNvPr>
          <p:cNvSpPr txBox="1"/>
          <p:nvPr/>
        </p:nvSpPr>
        <p:spPr>
          <a:xfrm>
            <a:off x="2259887" y="471052"/>
            <a:ext cx="201705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latin typeface="Arial"/>
                <a:cs typeface="Arial"/>
              </a:rPr>
              <a:t>Reference List:</a:t>
            </a:r>
            <a:endParaRPr lang="en-US" sz="1600" b="1"/>
          </a:p>
        </p:txBody>
      </p:sp>
      <p:sp>
        <p:nvSpPr>
          <p:cNvPr id="3" name="TextBox 2">
            <a:extLst>
              <a:ext uri="{FF2B5EF4-FFF2-40B4-BE49-F238E27FC236}">
                <a16:creationId xmlns:a16="http://schemas.microsoft.com/office/drawing/2014/main" id="{42709536-2C19-04B8-8247-5C05597CF4C3}"/>
              </a:ext>
            </a:extLst>
          </p:cNvPr>
          <p:cNvSpPr txBox="1"/>
          <p:nvPr/>
        </p:nvSpPr>
        <p:spPr>
          <a:xfrm>
            <a:off x="373116" y="1021655"/>
            <a:ext cx="5811630" cy="95193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457200">
              <a:lnSpc>
                <a:spcPct val="200000"/>
              </a:lnSpc>
            </a:pPr>
            <a:r>
              <a:rPr lang="en-US" sz="1100">
                <a:latin typeface="Arial"/>
                <a:ea typeface="+mn-lt"/>
                <a:cs typeface="Arial"/>
              </a:rPr>
              <a:t>Azad, A., Belcher, B., R., Campbell, C., E., </a:t>
            </a:r>
            <a:r>
              <a:rPr lang="en-US" sz="1100" err="1">
                <a:latin typeface="Arial"/>
                <a:ea typeface="+mn-lt"/>
                <a:cs typeface="Arial"/>
              </a:rPr>
              <a:t>Chakravartti</a:t>
            </a:r>
            <a:r>
              <a:rPr lang="en-US" sz="1100">
                <a:latin typeface="Arial"/>
                <a:ea typeface="+mn-lt"/>
                <a:cs typeface="Arial"/>
              </a:rPr>
              <a:t>, S., P., Herting, M., M., &amp; Zink, J. (2021). The Roles of Physical Activity, Exercise, and Fitness in Promoting Resilience During Adolescence: Effects on Mental Well-Being and Brain Development. </a:t>
            </a:r>
            <a:r>
              <a:rPr lang="en-US" sz="1100" i="1">
                <a:latin typeface="Arial"/>
                <a:ea typeface="+mn-lt"/>
                <a:cs typeface="Arial"/>
              </a:rPr>
              <a:t>Biological Psychiatry: Cognitive Neuroscience and Neuroimaging, 6, 225-237.</a:t>
            </a:r>
            <a:r>
              <a:rPr lang="en-US" sz="1100">
                <a:latin typeface="Arial"/>
                <a:ea typeface="+mn-lt"/>
                <a:cs typeface="Arial"/>
              </a:rPr>
              <a:t> </a:t>
            </a:r>
            <a:r>
              <a:rPr lang="en-US" sz="1100" u="sng">
                <a:latin typeface="Arial"/>
                <a:ea typeface="+mn-lt"/>
                <a:cs typeface="Arial"/>
                <a:hlinkClick r:id="rId2"/>
              </a:rPr>
              <a:t>https://doi.org/10.1016/j.bpsc.2020.08.005</a:t>
            </a:r>
            <a:r>
              <a:rPr lang="en-US" sz="1100">
                <a:latin typeface="Arial"/>
                <a:ea typeface="+mn-lt"/>
                <a:cs typeface="Arial"/>
              </a:rPr>
              <a:t> </a:t>
            </a:r>
          </a:p>
          <a:p>
            <a:pPr indent="-457200">
              <a:lnSpc>
                <a:spcPct val="200000"/>
              </a:lnSpc>
            </a:pPr>
            <a:endParaRPr lang="en-US" sz="1100">
              <a:latin typeface="Arial"/>
              <a:ea typeface="+mn-lt"/>
              <a:cs typeface="Arial"/>
            </a:endParaRPr>
          </a:p>
          <a:p>
            <a:pPr indent="-457200">
              <a:lnSpc>
                <a:spcPct val="200000"/>
              </a:lnSpc>
            </a:pPr>
            <a:r>
              <a:rPr lang="en-US" sz="1100" dirty="0">
                <a:latin typeface="Arial"/>
                <a:ea typeface="+mn-lt"/>
                <a:cs typeface="Arial"/>
              </a:rPr>
              <a:t>Amarasekara, N., A., </a:t>
            </a:r>
            <a:r>
              <a:rPr lang="en-US" sz="1100" dirty="0" err="1">
                <a:latin typeface="Arial"/>
                <a:ea typeface="+mn-lt"/>
                <a:cs typeface="Arial"/>
              </a:rPr>
              <a:t>Bartonicek</a:t>
            </a:r>
            <a:r>
              <a:rPr lang="en-US" sz="1100" dirty="0">
                <a:latin typeface="Arial"/>
                <a:ea typeface="+mn-lt"/>
                <a:cs typeface="Arial"/>
              </a:rPr>
              <a:t>, A., Conner, T., S., &amp; Wickham, S-R. (2020). The Big Three Health </a:t>
            </a:r>
            <a:r>
              <a:rPr lang="en-US" sz="1100">
                <a:latin typeface="Arial"/>
                <a:ea typeface="+mn-lt"/>
                <a:cs typeface="Arial"/>
              </a:rPr>
              <a:t>Behaviours</a:t>
            </a:r>
            <a:r>
              <a:rPr lang="en-US" sz="1100" dirty="0">
                <a:latin typeface="Arial"/>
                <a:ea typeface="+mn-lt"/>
                <a:cs typeface="Arial"/>
              </a:rPr>
              <a:t> and Mental Health and Well-Being Among Young Adults: A Cross-Sectional Investigation of Sleep, Exercise, and Diet. </a:t>
            </a:r>
            <a:r>
              <a:rPr lang="en-US" sz="1100" i="1" dirty="0">
                <a:latin typeface="Arial"/>
                <a:ea typeface="+mn-lt"/>
                <a:cs typeface="Arial"/>
              </a:rPr>
              <a:t>Front. Psychol, 11.</a:t>
            </a:r>
            <a:r>
              <a:rPr lang="en-US" sz="1100" dirty="0">
                <a:latin typeface="Arial"/>
                <a:ea typeface="+mn-lt"/>
                <a:cs typeface="Arial"/>
              </a:rPr>
              <a:t> </a:t>
            </a:r>
            <a:r>
              <a:rPr lang="en-US" sz="1100" u="sng" dirty="0">
                <a:latin typeface="Arial"/>
                <a:ea typeface="+mn-lt"/>
                <a:cs typeface="Arial"/>
                <a:hlinkClick r:id="rId3"/>
              </a:rPr>
              <a:t>https://doi.org/10.3389/fpsyg.2020.579205</a:t>
            </a:r>
            <a:r>
              <a:rPr lang="en-US" sz="1100" dirty="0">
                <a:latin typeface="Arial"/>
                <a:ea typeface="+mn-lt"/>
                <a:cs typeface="Arial"/>
              </a:rPr>
              <a:t> </a:t>
            </a:r>
          </a:p>
          <a:p>
            <a:pPr indent="-457200">
              <a:lnSpc>
                <a:spcPct val="200000"/>
              </a:lnSpc>
            </a:pPr>
            <a:endParaRPr lang="en-US" sz="1100">
              <a:latin typeface="Arial"/>
              <a:ea typeface="+mn-lt"/>
              <a:cs typeface="Arial"/>
            </a:endParaRPr>
          </a:p>
          <a:p>
            <a:pPr indent="-457200">
              <a:lnSpc>
                <a:spcPct val="200000"/>
              </a:lnSpc>
            </a:pPr>
            <a:r>
              <a:rPr lang="en-US" sz="1100" err="1">
                <a:latin typeface="Arial"/>
                <a:ea typeface="+mn-lt"/>
                <a:cs typeface="Arial"/>
              </a:rPr>
              <a:t>Androutsos</a:t>
            </a:r>
            <a:r>
              <a:rPr lang="en-US" sz="1100">
                <a:latin typeface="Arial"/>
                <a:ea typeface="+mn-lt"/>
                <a:cs typeface="Arial"/>
              </a:rPr>
              <a:t>, O., Galanis, E., Hatzigeorgiadis, A., Morres, I., D., &amp; Theodorakis, Y. (2021). Physical Activity, Sedentariness, Eating </a:t>
            </a:r>
            <a:r>
              <a:rPr lang="en-US" sz="1100" err="1">
                <a:latin typeface="Arial"/>
                <a:ea typeface="+mn-lt"/>
                <a:cs typeface="Arial"/>
              </a:rPr>
              <a:t>Behaviour</a:t>
            </a:r>
            <a:r>
              <a:rPr lang="en-US" sz="1100">
                <a:latin typeface="Arial"/>
                <a:ea typeface="+mn-lt"/>
                <a:cs typeface="Arial"/>
              </a:rPr>
              <a:t> and Well-Being during a COVID-19 Lockdown Period in Greek Adolescents. </a:t>
            </a:r>
            <a:r>
              <a:rPr lang="en-US" sz="1100" i="1">
                <a:latin typeface="Arial"/>
                <a:ea typeface="+mn-lt"/>
                <a:cs typeface="Arial"/>
              </a:rPr>
              <a:t>Nutrients, 13.</a:t>
            </a:r>
            <a:r>
              <a:rPr lang="en-US" sz="1100">
                <a:latin typeface="Arial"/>
                <a:ea typeface="+mn-lt"/>
                <a:cs typeface="Arial"/>
              </a:rPr>
              <a:t> </a:t>
            </a:r>
            <a:r>
              <a:rPr lang="en-US" sz="1100" u="sng">
                <a:latin typeface="Arial"/>
                <a:ea typeface="+mn-lt"/>
                <a:cs typeface="Arial"/>
                <a:hlinkClick r:id="rId4"/>
              </a:rPr>
              <a:t>https://doi.org/10.3390/nu13051449</a:t>
            </a:r>
            <a:r>
              <a:rPr lang="en-US" sz="1100">
                <a:latin typeface="Arial"/>
                <a:ea typeface="+mn-lt"/>
                <a:cs typeface="Arial"/>
              </a:rPr>
              <a:t> </a:t>
            </a:r>
          </a:p>
          <a:p>
            <a:pPr indent="-457200">
              <a:lnSpc>
                <a:spcPct val="200000"/>
              </a:lnSpc>
            </a:pPr>
            <a:endParaRPr lang="en-US" sz="1100">
              <a:latin typeface="Arial"/>
              <a:ea typeface="+mn-lt"/>
              <a:cs typeface="Arial"/>
            </a:endParaRPr>
          </a:p>
          <a:p>
            <a:pPr indent="-457200">
              <a:lnSpc>
                <a:spcPct val="200000"/>
              </a:lnSpc>
            </a:pPr>
            <a:r>
              <a:rPr lang="en-US" sz="1100">
                <a:latin typeface="Arial"/>
                <a:ea typeface="+mn-lt"/>
                <a:cs typeface="Arial"/>
              </a:rPr>
              <a:t>Audrey, S., Bell, S., L., Campbell, R., Cooper, A., &amp; Gunnell, D. (2019). The relationship between physical activity, mental wellbeing and symptoms of mental health disorder in adolescents: a cohort study. International Journal of </a:t>
            </a:r>
            <a:r>
              <a:rPr lang="en-US" sz="1100" err="1">
                <a:latin typeface="Arial"/>
                <a:ea typeface="+mn-lt"/>
                <a:cs typeface="Arial"/>
              </a:rPr>
              <a:t>Behavioural</a:t>
            </a:r>
            <a:r>
              <a:rPr lang="en-US" sz="1100">
                <a:latin typeface="Arial"/>
                <a:ea typeface="+mn-lt"/>
                <a:cs typeface="Arial"/>
              </a:rPr>
              <a:t> Nutrition and Physical Activity, 16. </a:t>
            </a:r>
            <a:r>
              <a:rPr lang="en-US" sz="1100" u="sng">
                <a:latin typeface="Arial"/>
                <a:ea typeface="+mn-lt"/>
                <a:cs typeface="Arial"/>
                <a:hlinkClick r:id="rId5"/>
              </a:rPr>
              <a:t>https://doi.org/10.1186/s12966-019-0901-7</a:t>
            </a:r>
            <a:r>
              <a:rPr lang="en-US" sz="1100">
                <a:latin typeface="Arial"/>
                <a:ea typeface="+mn-lt"/>
                <a:cs typeface="Arial"/>
              </a:rPr>
              <a:t> </a:t>
            </a:r>
          </a:p>
          <a:p>
            <a:pPr indent="-457200">
              <a:lnSpc>
                <a:spcPct val="200000"/>
              </a:lnSpc>
            </a:pPr>
            <a:endParaRPr lang="en-US" sz="1100">
              <a:latin typeface="Arial"/>
              <a:ea typeface="+mn-lt"/>
              <a:cs typeface="Arial"/>
            </a:endParaRPr>
          </a:p>
          <a:p>
            <a:pPr indent="-457200">
              <a:lnSpc>
                <a:spcPct val="200000"/>
              </a:lnSpc>
            </a:pPr>
            <a:endParaRPr lang="pt-BR" sz="1100">
              <a:latin typeface="Arial"/>
              <a:ea typeface="+mn-lt"/>
              <a:cs typeface="Arial"/>
            </a:endParaRPr>
          </a:p>
          <a:p>
            <a:pPr indent="-457200">
              <a:lnSpc>
                <a:spcPct val="200000"/>
              </a:lnSpc>
            </a:pPr>
            <a:endParaRPr lang="en-US" sz="1100">
              <a:latin typeface="Arial"/>
              <a:ea typeface="+mn-lt"/>
              <a:cs typeface="Arial"/>
            </a:endParaRPr>
          </a:p>
          <a:p>
            <a:pPr indent="-457200">
              <a:lnSpc>
                <a:spcPct val="200000"/>
              </a:lnSpc>
            </a:pPr>
            <a:endParaRPr lang="en-US" sz="1100">
              <a:latin typeface="Arial"/>
              <a:ea typeface="+mn-lt"/>
              <a:cs typeface="+mn-lt"/>
            </a:endParaRPr>
          </a:p>
          <a:p>
            <a:pPr indent="-457200">
              <a:lnSpc>
                <a:spcPct val="200000"/>
              </a:lnSpc>
            </a:pPr>
            <a:endParaRPr lang="en-US" sz="1100">
              <a:latin typeface="Arial"/>
              <a:cs typeface="Arial"/>
            </a:endParaRPr>
          </a:p>
          <a:p>
            <a:pPr indent="-457200">
              <a:lnSpc>
                <a:spcPct val="200000"/>
              </a:lnSpc>
            </a:pPr>
            <a:endParaRPr lang="en-US" sz="1100">
              <a:latin typeface="Arial"/>
              <a:cs typeface="Arial"/>
            </a:endParaRPr>
          </a:p>
          <a:p>
            <a:pPr indent="-457200">
              <a:lnSpc>
                <a:spcPct val="200000"/>
              </a:lnSpc>
            </a:pPr>
            <a:endParaRPr lang="en-US" sz="1100">
              <a:latin typeface="Arial"/>
              <a:cs typeface="Arial"/>
            </a:endParaRPr>
          </a:p>
          <a:p>
            <a:pPr indent="-457200">
              <a:lnSpc>
                <a:spcPct val="200000"/>
              </a:lnSpc>
            </a:pPr>
            <a:endParaRPr lang="en-US" sz="1100">
              <a:latin typeface="Arial"/>
              <a:ea typeface="+mn-lt"/>
              <a:cs typeface="+mn-lt"/>
            </a:endParaRPr>
          </a:p>
          <a:p>
            <a:pPr indent="-457200">
              <a:lnSpc>
                <a:spcPct val="200000"/>
              </a:lnSpc>
            </a:pPr>
            <a:endParaRPr lang="en-US" sz="1100">
              <a:latin typeface="Arial"/>
              <a:ea typeface="+mn-lt"/>
              <a:cs typeface="+mn-lt"/>
            </a:endParaRPr>
          </a:p>
        </p:txBody>
      </p:sp>
    </p:spTree>
    <p:extLst>
      <p:ext uri="{BB962C8B-B14F-4D97-AF65-F5344CB8AC3E}">
        <p14:creationId xmlns:p14="http://schemas.microsoft.com/office/powerpoint/2010/main" val="579900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604135-5A18-8DB3-E050-5B2FA751B6F7}"/>
              </a:ext>
            </a:extLst>
          </p:cNvPr>
          <p:cNvSpPr txBox="1"/>
          <p:nvPr/>
        </p:nvSpPr>
        <p:spPr>
          <a:xfrm>
            <a:off x="299298" y="269507"/>
            <a:ext cx="6256542" cy="8165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457200">
              <a:lnSpc>
                <a:spcPct val="200000"/>
              </a:lnSpc>
            </a:pPr>
            <a:r>
              <a:rPr lang="pt-BR" sz="1100">
                <a:latin typeface="Arial"/>
                <a:cs typeface="Arial"/>
              </a:rPr>
              <a:t>Ferrari, G., Gouveia, E., R., </a:t>
            </a:r>
            <a:r>
              <a:rPr lang="pt-BR" sz="1100" err="1">
                <a:latin typeface="Arial"/>
                <a:cs typeface="Arial"/>
              </a:rPr>
              <a:t>Ihle</a:t>
            </a:r>
            <a:r>
              <a:rPr lang="pt-BR" sz="1100">
                <a:latin typeface="Arial"/>
                <a:cs typeface="Arial"/>
              </a:rPr>
              <a:t>, A., </a:t>
            </a:r>
            <a:r>
              <a:rPr lang="pt-BR" sz="1100" err="1">
                <a:latin typeface="Arial"/>
                <a:cs typeface="Arial"/>
              </a:rPr>
              <a:t>Marconcin</a:t>
            </a:r>
            <a:r>
              <a:rPr lang="pt-BR" sz="1100">
                <a:latin typeface="Arial"/>
                <a:cs typeface="Arial"/>
              </a:rPr>
              <a:t>, P., Marques, A., Peralta, M., Sarmento, H., &amp; Werneck, A., O. (2022). The </a:t>
            </a:r>
            <a:r>
              <a:rPr lang="pt-BR" sz="1100" err="1">
                <a:latin typeface="Arial"/>
                <a:cs typeface="Arial"/>
              </a:rPr>
              <a:t>association</a:t>
            </a:r>
            <a:r>
              <a:rPr lang="pt-BR" sz="1100">
                <a:latin typeface="Arial"/>
                <a:cs typeface="Arial"/>
              </a:rPr>
              <a:t> </a:t>
            </a:r>
            <a:r>
              <a:rPr lang="pt-BR" sz="1100" err="1">
                <a:latin typeface="Arial"/>
                <a:cs typeface="Arial"/>
              </a:rPr>
              <a:t>between</a:t>
            </a:r>
            <a:r>
              <a:rPr lang="pt-BR" sz="1100">
                <a:latin typeface="Arial"/>
                <a:cs typeface="Arial"/>
              </a:rPr>
              <a:t> </a:t>
            </a:r>
            <a:r>
              <a:rPr lang="pt-BR" sz="1100" err="1">
                <a:latin typeface="Arial"/>
                <a:cs typeface="Arial"/>
              </a:rPr>
              <a:t>physical</a:t>
            </a:r>
            <a:r>
              <a:rPr lang="pt-BR" sz="1100">
                <a:latin typeface="Arial"/>
                <a:cs typeface="Arial"/>
              </a:rPr>
              <a:t> </a:t>
            </a:r>
            <a:r>
              <a:rPr lang="pt-BR" sz="1100" err="1">
                <a:latin typeface="Arial"/>
                <a:cs typeface="Arial"/>
              </a:rPr>
              <a:t>activity</a:t>
            </a:r>
            <a:r>
              <a:rPr lang="pt-BR" sz="1100">
                <a:latin typeface="Arial"/>
                <a:cs typeface="Arial"/>
              </a:rPr>
              <a:t> </a:t>
            </a:r>
            <a:r>
              <a:rPr lang="pt-BR" sz="1100" err="1">
                <a:latin typeface="Arial"/>
                <a:cs typeface="Arial"/>
              </a:rPr>
              <a:t>and</a:t>
            </a:r>
            <a:r>
              <a:rPr lang="pt-BR" sz="1100">
                <a:latin typeface="Arial"/>
                <a:cs typeface="Arial"/>
              </a:rPr>
              <a:t> mental </a:t>
            </a:r>
            <a:r>
              <a:rPr lang="pt-BR" sz="1100" err="1">
                <a:latin typeface="Arial"/>
                <a:cs typeface="Arial"/>
              </a:rPr>
              <a:t>health</a:t>
            </a:r>
            <a:r>
              <a:rPr lang="pt-BR" sz="1100">
                <a:latin typeface="Arial"/>
                <a:cs typeface="Arial"/>
              </a:rPr>
              <a:t> </a:t>
            </a:r>
            <a:r>
              <a:rPr lang="pt-BR" sz="1100" err="1">
                <a:latin typeface="Arial"/>
                <a:cs typeface="Arial"/>
              </a:rPr>
              <a:t>during</a:t>
            </a:r>
            <a:r>
              <a:rPr lang="pt-BR" sz="1100">
                <a:latin typeface="Arial"/>
                <a:cs typeface="Arial"/>
              </a:rPr>
              <a:t> </a:t>
            </a:r>
            <a:r>
              <a:rPr lang="pt-BR" sz="1100" err="1">
                <a:latin typeface="Arial"/>
                <a:cs typeface="Arial"/>
              </a:rPr>
              <a:t>the</a:t>
            </a:r>
            <a:r>
              <a:rPr lang="pt-BR" sz="1100">
                <a:latin typeface="Arial"/>
                <a:cs typeface="Arial"/>
              </a:rPr>
              <a:t> </a:t>
            </a:r>
            <a:r>
              <a:rPr lang="pt-BR" sz="1100" err="1">
                <a:latin typeface="Arial"/>
                <a:cs typeface="Arial"/>
              </a:rPr>
              <a:t>first</a:t>
            </a:r>
            <a:r>
              <a:rPr lang="pt-BR" sz="1100">
                <a:latin typeface="Arial"/>
                <a:cs typeface="Arial"/>
              </a:rPr>
              <a:t> </a:t>
            </a:r>
            <a:r>
              <a:rPr lang="pt-BR" sz="1100" err="1">
                <a:latin typeface="Arial"/>
                <a:cs typeface="Arial"/>
              </a:rPr>
              <a:t>year</a:t>
            </a:r>
            <a:r>
              <a:rPr lang="pt-BR" sz="1100">
                <a:latin typeface="Arial"/>
                <a:cs typeface="Arial"/>
              </a:rPr>
              <a:t> </a:t>
            </a:r>
            <a:r>
              <a:rPr lang="pt-BR" sz="1100" err="1">
                <a:latin typeface="Arial"/>
                <a:cs typeface="Arial"/>
              </a:rPr>
              <a:t>of</a:t>
            </a:r>
            <a:r>
              <a:rPr lang="pt-BR" sz="1100">
                <a:latin typeface="Arial"/>
                <a:cs typeface="Arial"/>
              </a:rPr>
              <a:t> </a:t>
            </a:r>
            <a:r>
              <a:rPr lang="pt-BR" sz="1100" err="1">
                <a:latin typeface="Arial"/>
                <a:cs typeface="Arial"/>
              </a:rPr>
              <a:t>the</a:t>
            </a:r>
            <a:r>
              <a:rPr lang="pt-BR" sz="1100">
                <a:latin typeface="Arial"/>
                <a:cs typeface="Arial"/>
              </a:rPr>
              <a:t> COVID-19 </a:t>
            </a:r>
            <a:r>
              <a:rPr lang="pt-BR" sz="1100" err="1">
                <a:latin typeface="Arial"/>
                <a:cs typeface="Arial"/>
              </a:rPr>
              <a:t>pandemic</a:t>
            </a:r>
            <a:r>
              <a:rPr lang="pt-BR" sz="1100">
                <a:latin typeface="Arial"/>
                <a:cs typeface="Arial"/>
              </a:rPr>
              <a:t>: a </a:t>
            </a:r>
            <a:r>
              <a:rPr lang="pt-BR" sz="1100" err="1">
                <a:latin typeface="Arial"/>
                <a:cs typeface="Arial"/>
              </a:rPr>
              <a:t>systematic</a:t>
            </a:r>
            <a:r>
              <a:rPr lang="pt-BR" sz="1100">
                <a:latin typeface="Arial"/>
                <a:cs typeface="Arial"/>
              </a:rPr>
              <a:t> review. </a:t>
            </a:r>
            <a:r>
              <a:rPr lang="pt-BR" sz="1100" i="1">
                <a:latin typeface="Arial"/>
                <a:cs typeface="Arial"/>
              </a:rPr>
              <a:t>BMC </a:t>
            </a:r>
            <a:r>
              <a:rPr lang="pt-BR" sz="1100" i="1" err="1">
                <a:latin typeface="Arial"/>
                <a:cs typeface="Arial"/>
              </a:rPr>
              <a:t>Public</a:t>
            </a:r>
            <a:r>
              <a:rPr lang="pt-BR" sz="1100" i="1">
                <a:latin typeface="Arial"/>
                <a:cs typeface="Arial"/>
              </a:rPr>
              <a:t> Health, 22.</a:t>
            </a:r>
            <a:r>
              <a:rPr lang="pt-BR" sz="1100">
                <a:latin typeface="Arial"/>
                <a:cs typeface="Arial"/>
              </a:rPr>
              <a:t> </a:t>
            </a:r>
            <a:r>
              <a:rPr lang="pt-BR" sz="1100">
                <a:latin typeface="Arial"/>
                <a:cs typeface="Arial"/>
                <a:hlinkClick r:id="rId2"/>
              </a:rPr>
              <a:t>https://doi.org/10.1186/s12889-022-12590-6</a:t>
            </a:r>
            <a:r>
              <a:rPr lang="pt-BR" sz="1100">
                <a:latin typeface="Arial"/>
                <a:cs typeface="Arial"/>
              </a:rPr>
              <a:t> </a:t>
            </a:r>
          </a:p>
          <a:p>
            <a:pPr indent="-457200">
              <a:lnSpc>
                <a:spcPct val="200000"/>
              </a:lnSpc>
            </a:pPr>
            <a:endParaRPr lang="pt-BR" sz="1100">
              <a:latin typeface="Arial"/>
              <a:cs typeface="Arial"/>
            </a:endParaRPr>
          </a:p>
          <a:p>
            <a:pPr indent="-457200">
              <a:lnSpc>
                <a:spcPct val="200000"/>
              </a:lnSpc>
            </a:pPr>
            <a:r>
              <a:rPr lang="pt-BR" sz="1100">
                <a:latin typeface="Arial"/>
                <a:cs typeface="Arial"/>
              </a:rPr>
              <a:t>Health </a:t>
            </a:r>
            <a:r>
              <a:rPr lang="pt-BR" sz="1100" err="1">
                <a:latin typeface="Arial"/>
                <a:cs typeface="Arial"/>
              </a:rPr>
              <a:t>Education</a:t>
            </a:r>
            <a:r>
              <a:rPr lang="pt-BR" sz="1100">
                <a:latin typeface="Arial"/>
                <a:cs typeface="Arial"/>
              </a:rPr>
              <a:t> Yorkshire </a:t>
            </a:r>
            <a:r>
              <a:rPr lang="pt-BR" sz="1100" err="1">
                <a:latin typeface="Arial"/>
                <a:cs typeface="Arial"/>
              </a:rPr>
              <a:t>and</a:t>
            </a:r>
            <a:r>
              <a:rPr lang="pt-BR" sz="1100">
                <a:latin typeface="Arial"/>
                <a:cs typeface="Arial"/>
              </a:rPr>
              <a:t> </a:t>
            </a:r>
            <a:r>
              <a:rPr lang="pt-BR" sz="1100" err="1">
                <a:latin typeface="Arial"/>
                <a:cs typeface="Arial"/>
              </a:rPr>
              <a:t>Humber</a:t>
            </a:r>
            <a:r>
              <a:rPr lang="pt-BR" sz="1100">
                <a:latin typeface="Arial"/>
                <a:cs typeface="Arial"/>
              </a:rPr>
              <a:t>. </a:t>
            </a:r>
            <a:r>
              <a:rPr lang="pt-BR" sz="1100" i="1" err="1">
                <a:latin typeface="Arial"/>
                <a:cs typeface="Arial"/>
              </a:rPr>
              <a:t>Wellbeing</a:t>
            </a:r>
            <a:r>
              <a:rPr lang="pt-BR" sz="1100">
                <a:latin typeface="Arial"/>
                <a:cs typeface="Arial"/>
              </a:rPr>
              <a:t> [</a:t>
            </a:r>
            <a:r>
              <a:rPr lang="pt-BR" sz="1100" err="1">
                <a:latin typeface="Arial"/>
                <a:cs typeface="Arial"/>
              </a:rPr>
              <a:t>Image</a:t>
            </a:r>
            <a:r>
              <a:rPr lang="pt-BR" sz="1100">
                <a:latin typeface="Arial"/>
                <a:cs typeface="Arial"/>
              </a:rPr>
              <a:t>]. </a:t>
            </a:r>
            <a:r>
              <a:rPr lang="pt-BR" sz="1100">
                <a:latin typeface="Arial"/>
                <a:cs typeface="Arial"/>
                <a:hlinkClick r:id="rId3"/>
              </a:rPr>
              <a:t>https://www.yorksandhumberdeanery.nhs.uk/ophthalmology/trainee-resources/wellbeing</a:t>
            </a:r>
            <a:r>
              <a:rPr lang="pt-BR" sz="1100">
                <a:latin typeface="Arial"/>
                <a:cs typeface="Arial"/>
              </a:rPr>
              <a:t> </a:t>
            </a:r>
          </a:p>
          <a:p>
            <a:pPr indent="-457200">
              <a:lnSpc>
                <a:spcPct val="200000"/>
              </a:lnSpc>
            </a:pPr>
            <a:endParaRPr lang="pt-BR" sz="1100">
              <a:latin typeface="Arial"/>
              <a:cs typeface="Arial"/>
            </a:endParaRPr>
          </a:p>
          <a:p>
            <a:pPr indent="-457200">
              <a:lnSpc>
                <a:spcPct val="200000"/>
              </a:lnSpc>
            </a:pPr>
            <a:r>
              <a:rPr lang="en-US" sz="1100">
                <a:latin typeface="Arial"/>
                <a:cs typeface="Arial"/>
              </a:rPr>
              <a:t>Holden, R., R., &amp; Passey, J. (2009). Social desirability. In M. R. Leary &amp; R. H. Hoyle (Eds.), </a:t>
            </a:r>
            <a:r>
              <a:rPr lang="en-US" sz="1100" i="1">
                <a:latin typeface="Arial"/>
                <a:cs typeface="Arial"/>
              </a:rPr>
              <a:t>Handbook of individual differences in social behavior (pp. 441–454)</a:t>
            </a:r>
            <a:r>
              <a:rPr lang="en-US" sz="1100">
                <a:latin typeface="Arial"/>
                <a:cs typeface="Arial"/>
              </a:rPr>
              <a:t>. The Guilford Press. </a:t>
            </a:r>
            <a:r>
              <a:rPr lang="en-US" sz="1100">
                <a:latin typeface="Arial"/>
                <a:cs typeface="Arial"/>
                <a:hlinkClick r:id="rId4"/>
              </a:rPr>
              <a:t>https://psycnet.apa.org/record/2009-12071-030</a:t>
            </a:r>
            <a:r>
              <a:rPr lang="en-US" sz="1100">
                <a:latin typeface="Arial"/>
                <a:cs typeface="Arial"/>
              </a:rPr>
              <a:t> </a:t>
            </a:r>
          </a:p>
          <a:p>
            <a:pPr indent="-457200">
              <a:lnSpc>
                <a:spcPct val="200000"/>
              </a:lnSpc>
            </a:pPr>
            <a:endParaRPr lang="en-US" sz="1100">
              <a:latin typeface="Arial"/>
              <a:cs typeface="Arial"/>
            </a:endParaRPr>
          </a:p>
          <a:p>
            <a:pPr indent="-457200">
              <a:lnSpc>
                <a:spcPct val="200000"/>
              </a:lnSpc>
            </a:pPr>
            <a:r>
              <a:rPr lang="en-US" sz="1100">
                <a:latin typeface="Arial"/>
                <a:cs typeface="Arial"/>
              </a:rPr>
              <a:t>Jackson, S., B., Larson, L., R., Peterson, M., N., Seekamp, E., &amp; Stevenson, K., T. (2021). Outdoor Activity Participation Improves Adolescents’ Mental Health and Well-Being during the COVID-19 Pandemic. </a:t>
            </a:r>
            <a:r>
              <a:rPr lang="en-US" sz="1100" i="1">
                <a:latin typeface="Arial"/>
                <a:cs typeface="Arial"/>
              </a:rPr>
              <a:t>International Journal of Environmental Research and Public Health, 18.</a:t>
            </a:r>
            <a:r>
              <a:rPr lang="en-US" sz="1100">
                <a:latin typeface="Arial"/>
                <a:cs typeface="Arial"/>
              </a:rPr>
              <a:t> </a:t>
            </a:r>
            <a:r>
              <a:rPr lang="en-US" sz="1100">
                <a:latin typeface="Arial"/>
                <a:cs typeface="Arial"/>
                <a:hlinkClick r:id="rId5"/>
              </a:rPr>
              <a:t>https://doi.org/10.3390/ijerph18052506</a:t>
            </a:r>
            <a:r>
              <a:rPr lang="en-US" sz="1100">
                <a:latin typeface="Arial"/>
                <a:cs typeface="Arial"/>
              </a:rPr>
              <a:t> </a:t>
            </a:r>
          </a:p>
          <a:p>
            <a:pPr indent="-457200">
              <a:lnSpc>
                <a:spcPct val="200000"/>
              </a:lnSpc>
            </a:pPr>
            <a:endParaRPr lang="en-US" sz="1100">
              <a:latin typeface="Arial"/>
              <a:cs typeface="Arial"/>
            </a:endParaRPr>
          </a:p>
          <a:p>
            <a:pPr indent="-457200">
              <a:lnSpc>
                <a:spcPct val="200000"/>
              </a:lnSpc>
            </a:pPr>
            <a:r>
              <a:rPr lang="en-US" sz="1100">
                <a:latin typeface="Arial"/>
                <a:cs typeface="Arial"/>
              </a:rPr>
              <a:t>Kim, S., Kwak, D-H., &amp; Ma, X. (2021). When does social desirability become a problem? Detection and reduction of social desirability bias in information systems research. </a:t>
            </a:r>
            <a:r>
              <a:rPr lang="en-US" sz="1100" i="1">
                <a:latin typeface="Arial"/>
                <a:cs typeface="Arial"/>
              </a:rPr>
              <a:t>Information &amp; Management, 58. </a:t>
            </a:r>
            <a:r>
              <a:rPr lang="en-US" sz="1100">
                <a:latin typeface="Arial"/>
                <a:cs typeface="Arial"/>
                <a:hlinkClick r:id="rId6"/>
              </a:rPr>
              <a:t>https://doi.org/10.1016/j.im.2021.103500</a:t>
            </a:r>
            <a:r>
              <a:rPr lang="en-US" sz="1100">
                <a:latin typeface="Arial"/>
                <a:cs typeface="Arial"/>
              </a:rPr>
              <a:t> </a:t>
            </a:r>
          </a:p>
          <a:p>
            <a:pPr indent="-457200">
              <a:lnSpc>
                <a:spcPct val="200000"/>
              </a:lnSpc>
            </a:pPr>
            <a:endParaRPr lang="en-US" sz="1100">
              <a:latin typeface="Arial"/>
              <a:cs typeface="Arial"/>
            </a:endParaRPr>
          </a:p>
          <a:p>
            <a:pPr indent="-457200">
              <a:lnSpc>
                <a:spcPct val="200000"/>
              </a:lnSpc>
            </a:pPr>
            <a:r>
              <a:rPr lang="en-US" sz="1100" err="1">
                <a:latin typeface="Arial"/>
                <a:cs typeface="Arial"/>
              </a:rPr>
              <a:t>Veldhuijzen</a:t>
            </a:r>
            <a:r>
              <a:rPr lang="en-US" sz="1100">
                <a:latin typeface="Arial"/>
                <a:cs typeface="Arial"/>
              </a:rPr>
              <a:t>, J., J., C., S., Williams, S., E., &amp; Wright, L., J. (2021). Physical Activity Protects Against the Negative Impact of Coronavirus Fear on Adolescent Mental Health and Well-Being During the COVID-19 Pandemic. </a:t>
            </a:r>
            <a:r>
              <a:rPr lang="en-US" sz="1100" i="1">
                <a:latin typeface="Arial"/>
                <a:cs typeface="Arial"/>
              </a:rPr>
              <a:t>Front. Psychol, 12.</a:t>
            </a:r>
            <a:r>
              <a:rPr lang="en-US" sz="1100">
                <a:latin typeface="Arial"/>
                <a:cs typeface="Arial"/>
              </a:rPr>
              <a:t> </a:t>
            </a:r>
            <a:r>
              <a:rPr lang="en-US" sz="1100">
                <a:latin typeface="Arial"/>
                <a:cs typeface="Arial"/>
                <a:hlinkClick r:id="rId7"/>
              </a:rPr>
              <a:t>https://doi.org/10.3389/fpsyg.2021.580511</a:t>
            </a:r>
            <a:endParaRPr lang="en-US" sz="1100">
              <a:latin typeface="Arial"/>
              <a:cs typeface="Arial"/>
            </a:endParaRPr>
          </a:p>
        </p:txBody>
      </p:sp>
    </p:spTree>
    <p:extLst>
      <p:ext uri="{BB962C8B-B14F-4D97-AF65-F5344CB8AC3E}">
        <p14:creationId xmlns:p14="http://schemas.microsoft.com/office/powerpoint/2010/main" val="3672746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F9CAC6-E2D3-B7DD-1E9E-9FD0357AC07D}"/>
              </a:ext>
            </a:extLst>
          </p:cNvPr>
          <p:cNvSpPr txBox="1"/>
          <p:nvPr/>
        </p:nvSpPr>
        <p:spPr>
          <a:xfrm>
            <a:off x="2910321" y="377847"/>
            <a:ext cx="10381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t>Script:</a:t>
            </a:r>
            <a:endParaRPr lang="en-US" u="sng"/>
          </a:p>
        </p:txBody>
      </p:sp>
      <p:sp>
        <p:nvSpPr>
          <p:cNvPr id="3" name="TextBox 2">
            <a:extLst>
              <a:ext uri="{FF2B5EF4-FFF2-40B4-BE49-F238E27FC236}">
                <a16:creationId xmlns:a16="http://schemas.microsoft.com/office/drawing/2014/main" id="{90BD0536-950A-8613-0147-285E98E0D5D1}"/>
              </a:ext>
            </a:extLst>
          </p:cNvPr>
          <p:cNvSpPr txBox="1"/>
          <p:nvPr/>
        </p:nvSpPr>
        <p:spPr>
          <a:xfrm>
            <a:off x="269108" y="744758"/>
            <a:ext cx="6322642" cy="8194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350" dirty="0">
                <a:latin typeface="Arial"/>
                <a:cs typeface="Arial"/>
              </a:rPr>
              <a:t>“My name is Lily Jennings, and I will be discussing the benefits of physical activity for adolescents.”</a:t>
            </a:r>
          </a:p>
          <a:p>
            <a:endParaRPr lang="en-US" sz="1350">
              <a:latin typeface="Arial"/>
              <a:cs typeface="Arial"/>
            </a:endParaRPr>
          </a:p>
          <a:p>
            <a:pPr marL="285750" indent="-285750">
              <a:buFont typeface="Arial"/>
              <a:buChar char="•"/>
            </a:pPr>
            <a:r>
              <a:rPr lang="en-US" sz="1350" dirty="0">
                <a:latin typeface="Arial"/>
                <a:cs typeface="Arial"/>
              </a:rPr>
              <a:t>"Adolescence is a crucial yet vulnerable phase involving the development of </a:t>
            </a:r>
            <a:r>
              <a:rPr lang="en-US" sz="1350" err="1">
                <a:latin typeface="Arial"/>
                <a:cs typeface="Arial"/>
              </a:rPr>
              <a:t>behaviours</a:t>
            </a:r>
            <a:r>
              <a:rPr lang="en-US" sz="1350" dirty="0">
                <a:latin typeface="Arial"/>
                <a:cs typeface="Arial"/>
              </a:rPr>
              <a:t> that influence mental </a:t>
            </a:r>
            <a:r>
              <a:rPr lang="en-US" sz="1350">
                <a:latin typeface="Arial"/>
                <a:cs typeface="Arial"/>
              </a:rPr>
              <a:t>well-being</a:t>
            </a:r>
            <a:r>
              <a:rPr lang="en-US" sz="1350" dirty="0">
                <a:latin typeface="Arial"/>
                <a:cs typeface="Arial"/>
              </a:rPr>
              <a:t>" (Belcher et al, 2021)</a:t>
            </a:r>
          </a:p>
          <a:p>
            <a:endParaRPr lang="en-US" sz="1350">
              <a:latin typeface="Arial"/>
              <a:cs typeface="Arial"/>
            </a:endParaRPr>
          </a:p>
          <a:p>
            <a:pPr marL="285750" indent="-285750">
              <a:buFont typeface="Arial"/>
              <a:buChar char="•"/>
            </a:pPr>
            <a:r>
              <a:rPr lang="en-US" sz="1350" dirty="0">
                <a:latin typeface="Arial"/>
                <a:cs typeface="Arial"/>
              </a:rPr>
              <a:t>"Physical activity can counteract the negative effects of daily stressors."</a:t>
            </a:r>
          </a:p>
          <a:p>
            <a:endParaRPr lang="en-US" sz="1350">
              <a:latin typeface="Arial"/>
              <a:cs typeface="Arial"/>
            </a:endParaRPr>
          </a:p>
          <a:p>
            <a:pPr marL="285750" indent="-285750">
              <a:buFont typeface="Arial"/>
              <a:buChar char="•"/>
            </a:pPr>
            <a:r>
              <a:rPr lang="en-US" sz="1350" dirty="0">
                <a:latin typeface="Arial"/>
                <a:cs typeface="Arial"/>
              </a:rPr>
              <a:t>"For instance, physical activity counteracts the negative impact of fear in adolescents produced by the COVID-19 pandemic" - Wright et al conducted a study examining the extent to which physical activity can be a protective factor against the effects of adolescent perceived Coronavirus fear on mental health and </a:t>
            </a:r>
            <a:r>
              <a:rPr lang="en-US" sz="1350">
                <a:latin typeface="Arial"/>
                <a:cs typeface="Arial"/>
              </a:rPr>
              <a:t>well-being</a:t>
            </a:r>
            <a:r>
              <a:rPr lang="en-US" sz="1350" dirty="0">
                <a:latin typeface="Arial"/>
                <a:cs typeface="Arial"/>
              </a:rPr>
              <a:t>. The sample of 165 participants, aged 13-19 from the United Kingdom, completed an online questionnaire assessing Coronavirus fear, physical activity and indicators of mental health and </a:t>
            </a:r>
            <a:r>
              <a:rPr lang="en-US" sz="1350">
                <a:latin typeface="Arial"/>
                <a:cs typeface="Arial"/>
              </a:rPr>
              <a:t>well-being</a:t>
            </a:r>
            <a:r>
              <a:rPr lang="en-US" sz="1350" dirty="0">
                <a:latin typeface="Arial"/>
                <a:cs typeface="Arial"/>
              </a:rPr>
              <a:t> (for instance, stress, anxiety, depressive symptoms, fatigue and perceived health status). They found that higher Coronavirus fear was linked with higher levels of stress, anxiety, depression and lower general health (Wright et al, 2021). The most significant finding of this study, however, associated physical </a:t>
            </a:r>
            <a:r>
              <a:rPr lang="en-US" sz="1350">
                <a:latin typeface="Arial"/>
                <a:cs typeface="Arial"/>
              </a:rPr>
              <a:t>activity with lower negative impacts of Coronavirus fear on mental health and well-being</a:t>
            </a:r>
            <a:r>
              <a:rPr lang="en-US" sz="1350" dirty="0">
                <a:latin typeface="Arial"/>
                <a:cs typeface="Arial"/>
              </a:rPr>
              <a:t> in adolescents. On the other hand, the use of self-report questionnaires could lead to social-desirability bias whereby participants </a:t>
            </a:r>
            <a:r>
              <a:rPr lang="en-US" sz="1350">
                <a:latin typeface="Arial"/>
                <a:cs typeface="Arial"/>
              </a:rPr>
              <a:t>present themselves in a generally </a:t>
            </a:r>
            <a:r>
              <a:rPr lang="en-US" sz="1350" err="1">
                <a:latin typeface="Arial"/>
                <a:cs typeface="Arial"/>
              </a:rPr>
              <a:t>favourable</a:t>
            </a:r>
            <a:r>
              <a:rPr lang="en-US" sz="1350" dirty="0">
                <a:latin typeface="Arial"/>
                <a:cs typeface="Arial"/>
              </a:rPr>
              <a:t> way (Holden &amp; Passey, 2009) </a:t>
            </a:r>
            <a:r>
              <a:rPr lang="en-US" sz="1350">
                <a:latin typeface="Arial"/>
                <a:cs typeface="Arial"/>
              </a:rPr>
              <a:t>by over- or under-reporting their </a:t>
            </a:r>
            <a:r>
              <a:rPr lang="en-US" sz="1350" err="1">
                <a:latin typeface="Arial"/>
                <a:cs typeface="Arial"/>
              </a:rPr>
              <a:t>behaviours</a:t>
            </a:r>
            <a:r>
              <a:rPr lang="en-US" sz="1350" dirty="0">
                <a:latin typeface="Arial"/>
                <a:cs typeface="Arial"/>
              </a:rPr>
              <a:t> (Kwak et al, 2021). To avoid this, participants should be ensured anonymity. </a:t>
            </a:r>
          </a:p>
          <a:p>
            <a:endParaRPr lang="en-US" sz="1350">
              <a:latin typeface="Arial"/>
              <a:cs typeface="Arial"/>
            </a:endParaRPr>
          </a:p>
          <a:p>
            <a:pPr marL="285750" indent="-285750">
              <a:buFont typeface="Arial"/>
              <a:buChar char="•"/>
            </a:pPr>
            <a:r>
              <a:rPr lang="en-US" sz="1350" dirty="0">
                <a:latin typeface="Arial"/>
                <a:cs typeface="Arial"/>
              </a:rPr>
              <a:t>"Physical activity and healthier eating habits both contribute to greater </a:t>
            </a:r>
            <a:r>
              <a:rPr lang="en-US" sz="1350">
                <a:latin typeface="Arial"/>
                <a:cs typeface="Arial"/>
              </a:rPr>
              <a:t>well-being</a:t>
            </a:r>
            <a:r>
              <a:rPr lang="en-US" sz="1350" dirty="0">
                <a:latin typeface="Arial"/>
                <a:cs typeface="Arial"/>
              </a:rPr>
              <a:t> in adolescence." Morres et al examined the levels of </a:t>
            </a:r>
            <a:r>
              <a:rPr lang="en-US" sz="1350">
                <a:latin typeface="Arial"/>
                <a:cs typeface="Arial"/>
              </a:rPr>
              <a:t>well-being</a:t>
            </a:r>
            <a:r>
              <a:rPr lang="en-US" sz="1350" dirty="0">
                <a:latin typeface="Arial"/>
                <a:cs typeface="Arial"/>
              </a:rPr>
              <a:t> and mood and their relationship with physical activity and eating habits in 950 adolescents with the use of an online survey during a lockdown stretch in Greece. Overall results of this study indicated reduced </a:t>
            </a:r>
            <a:r>
              <a:rPr lang="en-US" sz="1350">
                <a:latin typeface="Arial"/>
                <a:cs typeface="Arial"/>
              </a:rPr>
              <a:t>well-being</a:t>
            </a:r>
            <a:r>
              <a:rPr lang="en-US" sz="1350" dirty="0">
                <a:latin typeface="Arial"/>
                <a:cs typeface="Arial"/>
              </a:rPr>
              <a:t>, poor physical activity levels and moderate scores of healthy eating habits. Furthermore, increased physical activity levels and healthier eating </a:t>
            </a:r>
            <a:r>
              <a:rPr lang="en-US" sz="1350" err="1">
                <a:latin typeface="Arial"/>
                <a:cs typeface="Arial"/>
              </a:rPr>
              <a:t>behaviours</a:t>
            </a:r>
            <a:r>
              <a:rPr lang="en-US" sz="1350" dirty="0">
                <a:latin typeface="Arial"/>
                <a:cs typeface="Arial"/>
              </a:rPr>
              <a:t> were found to be predictors of improved </a:t>
            </a:r>
            <a:r>
              <a:rPr lang="en-US" sz="1350">
                <a:latin typeface="Arial"/>
                <a:cs typeface="Arial"/>
              </a:rPr>
              <a:t>well-being</a:t>
            </a:r>
            <a:r>
              <a:rPr lang="en-US" sz="1350" dirty="0">
                <a:latin typeface="Arial"/>
                <a:cs typeface="Arial"/>
              </a:rPr>
              <a:t> in adolescents. It could be argued that the results may be unreliable due to the use of self-report methods, as this could potentially lead to social-desirability bias. To combat this, researchers could use open questions that do not encourage the participants to answer a certain way. </a:t>
            </a:r>
          </a:p>
          <a:p>
            <a:endParaRPr lang="en-US" sz="1350">
              <a:latin typeface="Arial"/>
              <a:cs typeface="Arial"/>
            </a:endParaRPr>
          </a:p>
        </p:txBody>
      </p:sp>
    </p:spTree>
    <p:extLst>
      <p:ext uri="{BB962C8B-B14F-4D97-AF65-F5344CB8AC3E}">
        <p14:creationId xmlns:p14="http://schemas.microsoft.com/office/powerpoint/2010/main" val="174388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FA3D76-8C5A-4A55-38CC-4B7A0DF0E69E}"/>
              </a:ext>
            </a:extLst>
          </p:cNvPr>
          <p:cNvSpPr txBox="1"/>
          <p:nvPr/>
        </p:nvSpPr>
        <p:spPr>
          <a:xfrm>
            <a:off x="275166" y="461458"/>
            <a:ext cx="6314296" cy="82176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200" dirty="0">
                <a:solidFill>
                  <a:srgbClr val="000000"/>
                </a:solidFill>
                <a:latin typeface="Arial"/>
                <a:ea typeface="+mn-lt"/>
                <a:cs typeface="Arial"/>
              </a:rPr>
              <a:t>"Higher physical activity improves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quality of life, and lowers stress, anxiety and depressive symptoms (</a:t>
            </a:r>
            <a:r>
              <a:rPr lang="en-US" sz="1200" dirty="0" err="1">
                <a:solidFill>
                  <a:srgbClr val="000000"/>
                </a:solidFill>
                <a:latin typeface="Arial"/>
                <a:ea typeface="+mn-lt"/>
                <a:cs typeface="Arial"/>
              </a:rPr>
              <a:t>Marconcin</a:t>
            </a:r>
            <a:r>
              <a:rPr lang="en-US" sz="1200" dirty="0">
                <a:solidFill>
                  <a:srgbClr val="000000"/>
                </a:solidFill>
                <a:latin typeface="Arial"/>
                <a:ea typeface="+mn-lt"/>
                <a:cs typeface="Arial"/>
              </a:rPr>
              <a:t> et al, 2022) - </a:t>
            </a:r>
            <a:r>
              <a:rPr lang="en-US" sz="1200" dirty="0" err="1">
                <a:solidFill>
                  <a:srgbClr val="000000"/>
                </a:solidFill>
                <a:latin typeface="Arial"/>
                <a:ea typeface="+mn-lt"/>
                <a:cs typeface="Arial"/>
              </a:rPr>
              <a:t>Marconcin</a:t>
            </a:r>
            <a:r>
              <a:rPr lang="en-US" sz="1200" dirty="0">
                <a:solidFill>
                  <a:srgbClr val="000000"/>
                </a:solidFill>
                <a:latin typeface="Arial"/>
                <a:ea typeface="+mn-lt"/>
                <a:cs typeface="Arial"/>
              </a:rPr>
              <a:t> et al conducted a literature review of 31 studies investigating the link between physical activity and mental health during the first year of the Coronavirus pandemic. Although this literature review does not specify their research to adolescents, the findings were significant, nonetheless. The studies suggested an association between higher physical activity and better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and quality of life, along with decreased depressive symptoms, anxiety and stress, regardless of age. The studies also demonstrated that physical activity was effective in alleviating the negative effects of the COVID-19 pandemic on mental health during 2020. This study </a:t>
            </a:r>
            <a:r>
              <a:rPr lang="en-US" sz="1200" dirty="0" err="1">
                <a:solidFill>
                  <a:srgbClr val="000000"/>
                </a:solidFill>
                <a:latin typeface="Arial"/>
                <a:ea typeface="+mn-lt"/>
                <a:cs typeface="Arial"/>
              </a:rPr>
              <a:t>utilised</a:t>
            </a:r>
            <a:r>
              <a:rPr lang="en-US" sz="1200" dirty="0">
                <a:solidFill>
                  <a:srgbClr val="000000"/>
                </a:solidFill>
                <a:latin typeface="Arial"/>
                <a:ea typeface="+mn-lt"/>
                <a:cs typeface="Arial"/>
              </a:rPr>
              <a:t> one researcher to extract data from the 31 studies. This could potentially lead to subjectivity as the researcher could demonstrate researcher bias by allowing their preconceived ideas to impact their data extraction. To avoid this, future research should use more than one person to extract data, eliminating subjectivity and bias in the results. </a:t>
            </a:r>
            <a:endParaRPr lang="en-US" sz="1200" dirty="0">
              <a:latin typeface="Arial"/>
              <a:cs typeface="Arial"/>
            </a:endParaRPr>
          </a:p>
          <a:p>
            <a:pPr marL="285750" indent="-285750">
              <a:buFont typeface="Arial"/>
              <a:buChar char="•"/>
            </a:pPr>
            <a:endParaRPr lang="en-US" sz="1200">
              <a:solidFill>
                <a:srgbClr val="000000"/>
              </a:solidFill>
              <a:latin typeface="Arial"/>
              <a:ea typeface="+mn-lt"/>
              <a:cs typeface="Arial"/>
            </a:endParaRPr>
          </a:p>
          <a:p>
            <a:pPr marL="285750" indent="-285750">
              <a:buFont typeface="Arial"/>
              <a:buChar char="•"/>
            </a:pPr>
            <a:r>
              <a:rPr lang="en-US" sz="1200" dirty="0">
                <a:solidFill>
                  <a:srgbClr val="000000"/>
                </a:solidFill>
                <a:latin typeface="Arial"/>
                <a:ea typeface="+mn-lt"/>
                <a:cs typeface="Arial"/>
              </a:rPr>
              <a:t>Moreover, Bell et al (2019) conducted a longitudinal cohort study investigating the degree to which physical activity is associated with better mental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and reduced symptoms of mental health disorders in adolescents. They used a sample of 928 12-13 years olds from six secondary schools in England and followed up three years later when they were 15-16 years old. Bell et al used accelerometers to measure physical activity, the 'Warwick Edinburgh Mental </a:t>
            </a:r>
            <a:r>
              <a:rPr lang="en-US" sz="1200">
                <a:solidFill>
                  <a:srgbClr val="000000"/>
                </a:solidFill>
                <a:latin typeface="Arial"/>
                <a:ea typeface="+mn-lt"/>
                <a:cs typeface="Arial"/>
              </a:rPr>
              <a:t>Well-being Scale' to measure mental well-being</a:t>
            </a:r>
            <a:r>
              <a:rPr lang="en-US" sz="1200" dirty="0">
                <a:solidFill>
                  <a:srgbClr val="000000"/>
                </a:solidFill>
                <a:latin typeface="Arial"/>
                <a:ea typeface="+mn-lt"/>
                <a:cs typeface="Arial"/>
              </a:rPr>
              <a:t>, and the 'Strengths and Difficulties Questionnaire' to assess symptoms of mental health disorders. This study found no strong evidence of an association </a:t>
            </a:r>
            <a:r>
              <a:rPr lang="en-US" sz="1200">
                <a:solidFill>
                  <a:srgbClr val="000000"/>
                </a:solidFill>
                <a:latin typeface="Arial"/>
                <a:ea typeface="+mn-lt"/>
                <a:cs typeface="Arial"/>
              </a:rPr>
              <a:t>between increased physical activity and mental well-being</a:t>
            </a:r>
            <a:r>
              <a:rPr lang="en-US" sz="1200" dirty="0">
                <a:solidFill>
                  <a:srgbClr val="000000"/>
                </a:solidFill>
                <a:latin typeface="Arial"/>
                <a:ea typeface="+mn-lt"/>
                <a:cs typeface="Arial"/>
              </a:rPr>
              <a:t> or overall symptoms of mental health disorders. However, Bell et al found that higher levels of physical activity volume at 12-13 years were linked with lower scores on emotional problems subscale of the SD questionnaire at the age of 15-16 years. A frequent limitation of longitudinal cohort studies is that they often lack in </a:t>
            </a:r>
            <a:r>
              <a:rPr lang="en-US" sz="1200" dirty="0" err="1">
                <a:solidFill>
                  <a:srgbClr val="000000"/>
                </a:solidFill>
                <a:latin typeface="Arial"/>
                <a:ea typeface="+mn-lt"/>
                <a:cs typeface="Arial"/>
              </a:rPr>
              <a:t>representivity</a:t>
            </a:r>
            <a:r>
              <a:rPr lang="en-US" sz="1200" dirty="0">
                <a:solidFill>
                  <a:srgbClr val="000000"/>
                </a:solidFill>
                <a:latin typeface="Arial"/>
                <a:ea typeface="+mn-lt"/>
                <a:cs typeface="Arial"/>
              </a:rPr>
              <a:t>. For instance, cohort studies focus on participants with specific characteristics, which leads to a lack of </a:t>
            </a:r>
            <a:r>
              <a:rPr lang="en-US" sz="1200" dirty="0" err="1">
                <a:solidFill>
                  <a:srgbClr val="000000"/>
                </a:solidFill>
                <a:latin typeface="Arial"/>
                <a:ea typeface="+mn-lt"/>
                <a:cs typeface="Arial"/>
              </a:rPr>
              <a:t>generalisability</a:t>
            </a:r>
            <a:r>
              <a:rPr lang="en-US" sz="1200" dirty="0">
                <a:solidFill>
                  <a:srgbClr val="000000"/>
                </a:solidFill>
                <a:latin typeface="Arial"/>
                <a:ea typeface="+mn-lt"/>
                <a:cs typeface="Arial"/>
              </a:rPr>
              <a:t> to the wider population. The researchers can rectify this issue by comparing different cohorts to find similarities and contrasts between them.</a:t>
            </a:r>
          </a:p>
          <a:p>
            <a:endParaRPr lang="en-US" sz="1200">
              <a:solidFill>
                <a:srgbClr val="000000"/>
              </a:solidFill>
              <a:latin typeface="Arial"/>
              <a:ea typeface="+mn-lt"/>
              <a:cs typeface="Arial"/>
            </a:endParaRPr>
          </a:p>
          <a:p>
            <a:pPr marL="285750" indent="-285750">
              <a:buFont typeface="Arial"/>
              <a:buChar char="•"/>
            </a:pPr>
            <a:r>
              <a:rPr lang="en-US" sz="1200" dirty="0">
                <a:solidFill>
                  <a:srgbClr val="000000"/>
                </a:solidFill>
                <a:latin typeface="Arial"/>
                <a:ea typeface="+mn-lt"/>
                <a:cs typeface="Arial"/>
              </a:rPr>
              <a:t>Participating in outdoor activity plays a critical role in improving adolescent mental health and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(Jackson et al, 2021). - This study provided 624 participants, aged 10-18, from the USA, with a survey, aiming to assess the influence of COVID-19 on outdoor recreation participation and subjective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Results found an association between outdoor play and nature-based activities and lower subjective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demonstrating the significance of outdoor activity participation in reducing the negative impacts of stressors, such as COVID-19. As this study uses self-report methods to gather data, this could result in social-desirability bias, which, as previously mentioned, refers to a participant changing their responses to seem more socially preferable. To avoid this bias, researchers would typically supply anonymity to the participants, however, Jackson et </a:t>
            </a:r>
            <a:r>
              <a:rPr lang="en-US" sz="1200" dirty="0" err="1">
                <a:solidFill>
                  <a:srgbClr val="000000"/>
                </a:solidFill>
                <a:latin typeface="Arial"/>
                <a:ea typeface="+mn-lt"/>
                <a:cs typeface="Arial"/>
              </a:rPr>
              <a:t>al's</a:t>
            </a:r>
            <a:r>
              <a:rPr lang="en-US" sz="1200" dirty="0">
                <a:solidFill>
                  <a:srgbClr val="000000"/>
                </a:solidFill>
                <a:latin typeface="Arial"/>
                <a:ea typeface="+mn-lt"/>
                <a:cs typeface="Arial"/>
              </a:rPr>
              <a:t> study has already taken measures to avoid this bias by referring to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as 'subjective </a:t>
            </a:r>
            <a:r>
              <a:rPr lang="en-US" sz="1200">
                <a:solidFill>
                  <a:srgbClr val="000000"/>
                </a:solidFill>
                <a:latin typeface="Arial"/>
                <a:ea typeface="+mn-lt"/>
                <a:cs typeface="Arial"/>
              </a:rPr>
              <a:t>well-being</a:t>
            </a:r>
            <a:r>
              <a:rPr lang="en-US" sz="1200" dirty="0">
                <a:solidFill>
                  <a:srgbClr val="000000"/>
                </a:solidFill>
                <a:latin typeface="Arial"/>
                <a:ea typeface="+mn-lt"/>
                <a:cs typeface="Arial"/>
              </a:rPr>
              <a:t>'. </a:t>
            </a:r>
          </a:p>
        </p:txBody>
      </p:sp>
    </p:spTree>
    <p:extLst>
      <p:ext uri="{BB962C8B-B14F-4D97-AF65-F5344CB8AC3E}">
        <p14:creationId xmlns:p14="http://schemas.microsoft.com/office/powerpoint/2010/main" val="773817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49A873-5F96-49FE-FEF7-D59C4D6F351C}"/>
              </a:ext>
            </a:extLst>
          </p:cNvPr>
          <p:cNvSpPr txBox="1"/>
          <p:nvPr/>
        </p:nvSpPr>
        <p:spPr>
          <a:xfrm>
            <a:off x="441440" y="588611"/>
            <a:ext cx="597829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ea typeface="+mn-lt"/>
                <a:cs typeface="+mn-lt"/>
              </a:rPr>
              <a:t>Sleep quality, physical activity and diet are important predictors of </a:t>
            </a:r>
            <a:r>
              <a:rPr lang="en-US" sz="1400">
                <a:latin typeface="Arial"/>
                <a:ea typeface="+mn-lt"/>
                <a:cs typeface="+mn-lt"/>
              </a:rPr>
              <a:t>well-being</a:t>
            </a:r>
            <a:r>
              <a:rPr lang="en-US" sz="1400" dirty="0">
                <a:latin typeface="Arial"/>
                <a:ea typeface="+mn-lt"/>
                <a:cs typeface="+mn-lt"/>
              </a:rPr>
              <a:t> in adolescents (Wickham et al, 2020). - This study uses an online survey to measure typical sleep quality, physical activity and dietary habits in a sample of 1,111 young adults aged 18-25 from New Zealand and the United States. The results identified sleep quality as the strongest predictor of depressive symptoms and </a:t>
            </a:r>
            <a:r>
              <a:rPr lang="en-US" sz="1400">
                <a:latin typeface="Arial"/>
                <a:ea typeface="+mn-lt"/>
                <a:cs typeface="+mn-lt"/>
              </a:rPr>
              <a:t>well-being</a:t>
            </a:r>
            <a:r>
              <a:rPr lang="en-US" sz="1400" dirty="0">
                <a:latin typeface="Arial"/>
                <a:ea typeface="+mn-lt"/>
                <a:cs typeface="+mn-lt"/>
              </a:rPr>
              <a:t>, followed by physical activity. It could be argued that the sample in this study displays gender bias. For instance, 28.4% of the sample is male, suggesting that approximately 71% of the participants are female, not including other gender identifications. This could influence the results if gender differences occur between physical activity and </a:t>
            </a:r>
            <a:r>
              <a:rPr lang="en-US" sz="1400">
                <a:latin typeface="Arial"/>
                <a:ea typeface="+mn-lt"/>
                <a:cs typeface="+mn-lt"/>
              </a:rPr>
              <a:t>well-being</a:t>
            </a:r>
            <a:r>
              <a:rPr lang="en-US" sz="1400" dirty="0">
                <a:latin typeface="Arial"/>
                <a:ea typeface="+mn-lt"/>
                <a:cs typeface="+mn-lt"/>
              </a:rPr>
              <a:t>. The researchers could avoid this gender bias by collecting an increasingly equal sample of males and females, both consisting of around 50% of the total number of participants each. </a:t>
            </a:r>
            <a:endParaRPr lang="en-US" sz="1400" dirty="0">
              <a:latin typeface="Arial"/>
              <a:cs typeface="Arial"/>
            </a:endParaRPr>
          </a:p>
          <a:p>
            <a:endParaRPr lang="en-US" sz="1400">
              <a:latin typeface="Arial"/>
              <a:ea typeface="+mn-lt"/>
              <a:cs typeface="+mn-lt"/>
            </a:endParaRPr>
          </a:p>
          <a:p>
            <a:r>
              <a:rPr lang="en-US" sz="1400" dirty="0">
                <a:latin typeface="Arial"/>
                <a:ea typeface="+mn-lt"/>
                <a:cs typeface="+mn-lt"/>
              </a:rPr>
              <a:t>In conclusion, it is evident that physical activity improves </a:t>
            </a:r>
            <a:r>
              <a:rPr lang="en-US" sz="1400">
                <a:latin typeface="Arial"/>
                <a:ea typeface="+mn-lt"/>
                <a:cs typeface="+mn-lt"/>
              </a:rPr>
              <a:t>well-being</a:t>
            </a:r>
            <a:r>
              <a:rPr lang="en-US" sz="1400" dirty="0">
                <a:latin typeface="Arial"/>
                <a:ea typeface="+mn-lt"/>
                <a:cs typeface="+mn-lt"/>
              </a:rPr>
              <a:t> in adolescents, as suggested by the literature discussed in this presentation. In the future, it is essential for adolescents to participate in physical activity, for instance, in school or extra-curricular clubs, to benefit their </a:t>
            </a:r>
            <a:r>
              <a:rPr lang="en-US" sz="1400">
                <a:latin typeface="Arial"/>
                <a:ea typeface="+mn-lt"/>
                <a:cs typeface="+mn-lt"/>
              </a:rPr>
              <a:t>mental health and well-being</a:t>
            </a:r>
            <a:r>
              <a:rPr lang="en-US" sz="1400" dirty="0">
                <a:latin typeface="Arial"/>
                <a:ea typeface="+mn-lt"/>
                <a:cs typeface="+mn-lt"/>
              </a:rPr>
              <a:t>. </a:t>
            </a:r>
            <a:endParaRPr lang="en-US" sz="1400" dirty="0">
              <a:latin typeface="Arial"/>
              <a:cs typeface="Arial"/>
            </a:endParaRPr>
          </a:p>
        </p:txBody>
      </p:sp>
    </p:spTree>
    <p:extLst>
      <p:ext uri="{BB962C8B-B14F-4D97-AF65-F5344CB8AC3E}">
        <p14:creationId xmlns:p14="http://schemas.microsoft.com/office/powerpoint/2010/main" val="14144662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cp:revision>
  <dcterms:created xsi:type="dcterms:W3CDTF">2024-11-29T15:47:58Z</dcterms:created>
  <dcterms:modified xsi:type="dcterms:W3CDTF">2024-12-02T17:01:03Z</dcterms:modified>
</cp:coreProperties>
</file>