
<file path=[Content_Types].xml><?xml version="1.0" encoding="utf-8"?>
<Types xmlns="http://schemas.openxmlformats.org/package/2006/content-types">
  <Default Extension="jpeg" ContentType="image/jpeg"/>
  <Default Extension="png" ContentType="image/png"/>
  <Default Extension="rels" ContentType="application/vnd.openxmlformats-package.relationships+xml"/>
  <Default Extension="svg" ContentType="image/svg+xml"/>
  <Default Extension="xml" ContentType="application/xml"/>
  <Override PartName="/ppt/presentation.xml" ContentType="application/vnd.openxmlformats-officedocument.presentationml.presentation.main+xml"/>
  <Override PartName="/customXml/itemProps1.xml" ContentType="application/vnd.openxmlformats-officedocument.customXmlProperties+xml"/>
  <Override PartName="/customXml/itemProps2.xml" ContentType="application/vnd.openxmlformats-officedocument.customXmlProperties+xml"/>
  <Override PartName="/customXml/itemProps3.xml" ContentType="application/vnd.openxmlformats-officedocument.customXmlProperties+xml"/>
  <Override PartName="/ppt/slideMasters/slideMaster1.xml" ContentType="application/vnd.openxmlformats-officedocument.presentationml.slideMaster+xml"/>
  <Override PartName="/ppt/slides/slide1.xml" ContentType="application/vnd.openxmlformats-officedocument.presentationml.slide+xml"/>
  <Override PartName="/ppt/slides/slide2.xml" ContentType="application/vnd.openxmlformats-officedocument.presentationml.slide+xml"/>
  <Override PartName="/ppt/slides/slide3.xml" ContentType="application/vnd.openxmlformats-officedocument.presentationml.slide+xml"/>
  <Override PartName="/ppt/slides/slide4.xml" ContentType="application/vnd.openxmlformats-officedocument.presentationml.slide+xml"/>
  <Override PartName="/ppt/slides/slide5.xml" ContentType="application/vnd.openxmlformats-officedocument.presentationml.slide+xml"/>
  <Override PartName="/ppt/slides/slide6.xml" ContentType="application/vnd.openxmlformats-officedocument.presentationml.slide+xml"/>
  <Override PartName="/ppt/slides/slide7.xml" ContentType="application/vnd.openxmlformats-officedocument.presentationml.slide+xml"/>
  <Override PartName="/ppt/slides/slide8.xml" ContentType="application/vnd.openxmlformats-officedocument.presentationml.slide+xml"/>
  <Override PartName="/ppt/slides/slide9.xml" ContentType="application/vnd.openxmlformats-officedocument.presentationml.slide+xml"/>
  <Override PartName="/ppt/slides/slide10.xml" ContentType="application/vnd.openxmlformats-officedocument.presentationml.slide+xml"/>
  <Override PartName="/ppt/slides/slide11.xml" ContentType="application/vnd.openxmlformats-officedocument.presentationml.slide+xml"/>
  <Override PartName="/ppt/slides/slide12.xml" ContentType="application/vnd.openxmlformats-officedocument.presentationml.slide+xml"/>
  <Override PartName="/ppt/slides/slide13.xml" ContentType="application/vnd.openxmlformats-officedocument.presentationml.slide+xml"/>
  <Override PartName="/ppt/slides/slide14.xml" ContentType="application/vnd.openxmlformats-officedocument.presentationml.slide+xml"/>
  <Override PartName="/ppt/slides/slide15.xml" ContentType="application/vnd.openxmlformats-officedocument.presentationml.slide+xml"/>
  <Override PartName="/ppt/notesMasters/notesMaster1.xml" ContentType="application/vnd.openxmlformats-officedocument.presentationml.notesMaster+xml"/>
  <Override PartName="/ppt/handoutMasters/handoutMaster1.xml" ContentType="application/vnd.openxmlformats-officedocument.presentationml.handoutMaster+xml"/>
  <Override PartName="/ppt/presProps.xml" ContentType="application/vnd.openxmlformats-officedocument.presentationml.presProps+xml"/>
  <Override PartName="/ppt/viewProps.xml" ContentType="application/vnd.openxmlformats-officedocument.presentationml.viewProps+xml"/>
  <Override PartName="/ppt/theme/theme1.xml" ContentType="application/vnd.openxmlformats-officedocument.theme+xml"/>
  <Override PartName="/ppt/tableStyles.xml" ContentType="application/vnd.openxmlformats-officedocument.presentationml.tableStyles+xml"/>
  <Override PartName="/ppt/slideLayouts/slideLayout1.xml" ContentType="application/vnd.openxmlformats-officedocument.presentationml.slideLayout+xml"/>
  <Override PartName="/ppt/slideLayouts/slideLayout2.xml" ContentType="application/vnd.openxmlformats-officedocument.presentationml.slideLayout+xml"/>
  <Override PartName="/ppt/slideLayouts/slideLayout3.xml" ContentType="application/vnd.openxmlformats-officedocument.presentationml.slideLayout+xml"/>
  <Override PartName="/ppt/slideLayouts/slideLayout4.xml" ContentType="application/vnd.openxmlformats-officedocument.presentationml.slideLayout+xml"/>
  <Override PartName="/ppt/slideLayouts/slideLayout5.xml" ContentType="application/vnd.openxmlformats-officedocument.presentationml.slideLayout+xml"/>
  <Override PartName="/ppt/slideLayouts/slideLayout6.xml" ContentType="application/vnd.openxmlformats-officedocument.presentationml.slideLayout+xml"/>
  <Override PartName="/ppt/slideLayouts/slideLayout7.xml" ContentType="application/vnd.openxmlformats-officedocument.presentationml.slideLayout+xml"/>
  <Override PartName="/ppt/slideLayouts/slideLayout8.xml" ContentType="application/vnd.openxmlformats-officedocument.presentationml.slideLayout+xml"/>
  <Override PartName="/ppt/slideLayouts/slideLayout9.xml" ContentType="application/vnd.openxmlformats-officedocument.presentationml.slideLayout+xml"/>
  <Override PartName="/ppt/slideLayouts/slideLayout10.xml" ContentType="application/vnd.openxmlformats-officedocument.presentationml.slideLayout+xml"/>
  <Override PartName="/ppt/slideLayouts/slideLayout11.xml" ContentType="application/vnd.openxmlformats-officedocument.presentationml.slideLayout+xml"/>
  <Override PartName="/ppt/slideLayouts/slideLayout12.xml" ContentType="application/vnd.openxmlformats-officedocument.presentationml.slideLayout+xml"/>
  <Override PartName="/ppt/slideLayouts/slideLayout13.xml" ContentType="application/vnd.openxmlformats-officedocument.presentationml.slideLayout+xml"/>
  <Override PartName="/ppt/slideLayouts/slideLayout14.xml" ContentType="application/vnd.openxmlformats-officedocument.presentationml.slideLayout+xml"/>
  <Override PartName="/ppt/slideLayouts/slideLayout15.xml" ContentType="application/vnd.openxmlformats-officedocument.presentationml.slideLayout+xml"/>
  <Override PartName="/ppt/slideLayouts/slideLayout16.xml" ContentType="application/vnd.openxmlformats-officedocument.presentationml.slideLayout+xml"/>
  <Override PartName="/ppt/slideLayouts/slideLayout17.xml" ContentType="application/vnd.openxmlformats-officedocument.presentationml.slideLayout+xml"/>
  <Override PartName="/ppt/theme/theme2.xml" ContentType="application/vnd.openxmlformats-officedocument.theme+xml"/>
  <Override PartName="/ppt/theme/theme3.xml" ContentType="application/vnd.openxmlformats-officedocument.theme+xml"/>
  <Override PartName="/ppt/notesSlides/notesSlide1.xml" ContentType="application/vnd.openxmlformats-officedocument.presentationml.notesSlide+xml"/>
  <Override PartName="/ppt/notesSlides/notesSlide2.xml" ContentType="application/vnd.openxmlformats-officedocument.presentationml.notesSlide+xml"/>
  <Override PartName="/ppt/notesSlides/notesSlide3.xml" ContentType="application/vnd.openxmlformats-officedocument.presentationml.notesSlide+xml"/>
  <Override PartName="/ppt/notesSlides/notesSlide4.xml" ContentType="application/vnd.openxmlformats-officedocument.presentationml.notesSlide+xml"/>
  <Override PartName="/ppt/diagrams/data1.xml" ContentType="application/vnd.openxmlformats-officedocument.drawingml.diagramData+xml"/>
  <Override PartName="/ppt/diagrams/layout1.xml" ContentType="application/vnd.openxmlformats-officedocument.drawingml.diagramLayout+xml"/>
  <Override PartName="/ppt/diagrams/quickStyle1.xml" ContentType="application/vnd.openxmlformats-officedocument.drawingml.diagramStyle+xml"/>
  <Override PartName="/ppt/diagrams/colors1.xml" ContentType="application/vnd.openxmlformats-officedocument.drawingml.diagramColors+xml"/>
  <Override PartName="/ppt/diagrams/drawing1.xml" ContentType="application/vnd.ms-office.drawingml.diagramDrawing+xml"/>
  <Override PartName="/ppt/notesSlides/notesSlide5.xml" ContentType="application/vnd.openxmlformats-officedocument.presentationml.notesSlide+xml"/>
  <Override PartName="/ppt/notesSlides/notesSlide6.xml" ContentType="application/vnd.openxmlformats-officedocument.presentationml.notesSlide+xml"/>
  <Override PartName="/ppt/notesSlides/notesSlide7.xml" ContentType="application/vnd.openxmlformats-officedocument.presentationml.notesSlide+xml"/>
  <Override PartName="/ppt/notesSlides/notesSlide8.xml" ContentType="application/vnd.openxmlformats-officedocument.presentationml.notesSlide+xml"/>
  <Override PartName="/ppt/notesSlides/notesSlide9.xml" ContentType="application/vnd.openxmlformats-officedocument.presentationml.notesSlide+xml"/>
  <Override PartName="/ppt/diagrams/data2.xml" ContentType="application/vnd.openxmlformats-officedocument.drawingml.diagramData+xml"/>
  <Override PartName="/ppt/diagrams/layout2.xml" ContentType="application/vnd.openxmlformats-officedocument.drawingml.diagramLayout+xml"/>
  <Override PartName="/ppt/diagrams/quickStyle2.xml" ContentType="application/vnd.openxmlformats-officedocument.drawingml.diagramStyle+xml"/>
  <Override PartName="/ppt/diagrams/colors2.xml" ContentType="application/vnd.openxmlformats-officedocument.drawingml.diagramColors+xml"/>
  <Override PartName="/ppt/diagrams/drawing2.xml" ContentType="application/vnd.ms-office.drawingml.diagramDrawing+xml"/>
  <Override PartName="/ppt/notesSlides/notesSlide10.xml" ContentType="application/vnd.openxmlformats-officedocument.presentationml.notesSlide+xml"/>
  <Override PartName="/ppt/diagrams/data3.xml" ContentType="application/vnd.openxmlformats-officedocument.drawingml.diagramData+xml"/>
  <Override PartName="/ppt/diagrams/layout3.xml" ContentType="application/vnd.openxmlformats-officedocument.drawingml.diagramLayout+xml"/>
  <Override PartName="/ppt/diagrams/quickStyle3.xml" ContentType="application/vnd.openxmlformats-officedocument.drawingml.diagramStyle+xml"/>
  <Override PartName="/ppt/diagrams/colors3.xml" ContentType="application/vnd.openxmlformats-officedocument.drawingml.diagramColors+xml"/>
  <Override PartName="/ppt/diagrams/drawing3.xml" ContentType="application/vnd.ms-office.drawingml.diagramDrawing+xml"/>
  <Override PartName="/ppt/notesSlides/notesSlide11.xml" ContentType="application/vnd.openxmlformats-officedocument.presentationml.notesSlide+xml"/>
  <Override PartName="/ppt/notesSlides/notesSlide12.xml" ContentType="application/vnd.openxmlformats-officedocument.presentationml.notesSlide+xml"/>
  <Override PartName="/ppt/diagrams/data4.xml" ContentType="application/vnd.openxmlformats-officedocument.drawingml.diagramData+xml"/>
  <Override PartName="/ppt/diagrams/layout4.xml" ContentType="application/vnd.openxmlformats-officedocument.drawingml.diagramLayout+xml"/>
  <Override PartName="/ppt/diagrams/quickStyle4.xml" ContentType="application/vnd.openxmlformats-officedocument.drawingml.diagramStyle+xml"/>
  <Override PartName="/ppt/diagrams/colors4.xml" ContentType="application/vnd.openxmlformats-officedocument.drawingml.diagramColors+xml"/>
  <Override PartName="/ppt/diagrams/drawing4.xml" ContentType="application/vnd.ms-office.drawingml.diagramDrawing+xml"/>
  <Override PartName="/ppt/notesSlides/notesSlide13.xml" ContentType="application/vnd.openxmlformats-officedocument.presentationml.notesSlide+xml"/>
  <Override PartName="/ppt/notesSlides/notesSlide14.xml" ContentType="application/vnd.openxmlformats-officedocument.presentationml.notesSlide+xml"/>
  <Override PartName="/ppt/notesSlides/notesSlide15.xml" ContentType="application/vnd.openxmlformats-officedocument.presentationml.notesSlide+xml"/>
  <Override PartName="/ppt/authors.xml" ContentType="application/vnd.ms-powerpoint.authors+xml"/>
  <Override PartName="/docProps/core.xml" ContentType="application/vnd.openxmlformats-package.core-properties+xml"/>
  <Override PartName="/docProps/app.xml" ContentType="application/vnd.openxmlformats-officedocument.extended-properties+xml"/>
  <Override PartName="/docProps/custom.xml" ContentType="application/vnd.openxmlformats-officedocument.custom-properties+xml"/>
  <Override PartName="/docMetadata/LabelInfo.xml" ContentType="application/vnd.ms-office.classificationlabels+xml"/>
</Types>
</file>

<file path=_rels/.rels><?xml version="1.0" encoding="UTF-8" standalone="yes"?>
<Relationships xmlns="http://schemas.openxmlformats.org/package/2006/relationships"><Relationship Id="rId3" Type="http://schemas.openxmlformats.org/package/2006/relationships/metadata/core-properties" Target="docProps/core.xml"/><Relationship Id="rId2" Type="http://schemas.openxmlformats.org/package/2006/relationships/metadata/thumbnail" Target="docProps/thumbnail.jpeg"/><Relationship Id="rId1" Type="http://schemas.openxmlformats.org/officeDocument/2006/relationships/officeDocument" Target="ppt/presentation.xml"/><Relationship Id="rId6" Type="http://schemas.microsoft.com/office/2020/02/relationships/classificationlabels" Target="docMetadata/LabelInfo.xml"/><Relationship Id="rId5" Type="http://schemas.openxmlformats.org/officeDocument/2006/relationships/custom-properties" Target="docProps/custom.xml"/><Relationship Id="rId4" Type="http://schemas.openxmlformats.org/officeDocument/2006/relationships/extended-properties" Target="docProps/app.xml"/></Relationships>
</file>

<file path=ppt/presentation.xml><?xml version="1.0" encoding="utf-8"?>
<p:presentation xmlns:a="http://schemas.openxmlformats.org/drawingml/2006/main" xmlns:r="http://schemas.openxmlformats.org/officeDocument/2006/relationships" xmlns:p="http://schemas.openxmlformats.org/presentationml/2006/main" saveSubsetFonts="1" autoCompressPictures="0">
  <p:sldMasterIdLst>
    <p:sldMasterId id="2147483650" r:id="rId4"/>
  </p:sldMasterIdLst>
  <p:notesMasterIdLst>
    <p:notesMasterId r:id="rId20"/>
  </p:notesMasterIdLst>
  <p:handoutMasterIdLst>
    <p:handoutMasterId r:id="rId21"/>
  </p:handoutMasterIdLst>
  <p:sldIdLst>
    <p:sldId id="281" r:id="rId5"/>
    <p:sldId id="334" r:id="rId6"/>
    <p:sldId id="307" r:id="rId7"/>
    <p:sldId id="324" r:id="rId8"/>
    <p:sldId id="325" r:id="rId9"/>
    <p:sldId id="315" r:id="rId10"/>
    <p:sldId id="318" r:id="rId11"/>
    <p:sldId id="328" r:id="rId12"/>
    <p:sldId id="330" r:id="rId13"/>
    <p:sldId id="331" r:id="rId14"/>
    <p:sldId id="327" r:id="rId15"/>
    <p:sldId id="332" r:id="rId16"/>
    <p:sldId id="333" r:id="rId17"/>
    <p:sldId id="317" r:id="rId18"/>
    <p:sldId id="297" r:id="rId19"/>
  </p:sldIdLst>
  <p:sldSz cx="12192000" cy="6858000"/>
  <p:notesSz cx="13716000" cy="24384000"/>
  <p:defaultTextStyle>
    <a:defPPr>
      <a:defRPr lang="en-US"/>
    </a:defPPr>
    <a:lvl1pPr marL="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1pPr>
    <a:lvl2pPr marL="457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2pPr>
    <a:lvl3pPr marL="914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3pPr>
    <a:lvl4pPr marL="1371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4pPr>
    <a:lvl5pPr marL="18288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5pPr>
    <a:lvl6pPr marL="22860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6pPr>
    <a:lvl7pPr marL="27432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7pPr>
    <a:lvl8pPr marL="32004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8pPr>
    <a:lvl9pPr marL="3657600" algn="l" defTabSz="457200" rtl="0" eaLnBrk="1" latinLnBrk="0" hangingPunct="1">
      <a:defRPr sz="1800" kern="1200">
        <a:solidFill>
          <a:schemeClr val="tx1"/>
        </a:solidFill>
        <a:latin typeface="+mn-lt"/>
        <a:ea typeface="+mn-ea"/>
        <a:cs typeface="+mn-cs"/>
      </a:defRPr>
    </a:lvl9pPr>
  </p:defaultTextStyle>
  <p:extLst>
    <p:ext uri="{EFAFB233-063F-42B5-8137-9DF3F51BA10A}">
      <p15:sldGuideLst xmlns:p15="http://schemas.microsoft.com/office/powerpoint/2012/main">
        <p15:guide id="3" orient="horz" pos="2616" userDrawn="1">
          <p15:clr>
            <a:srgbClr val="A4A3A4"/>
          </p15:clr>
        </p15:guide>
        <p15:guide id="4" orient="horz" pos="3264" userDrawn="1">
          <p15:clr>
            <a:srgbClr val="A4A3A4"/>
          </p15:clr>
        </p15:guide>
        <p15:guide id="5" pos="6912" userDrawn="1">
          <p15:clr>
            <a:srgbClr val="A4A3A4"/>
          </p15:clr>
        </p15:guide>
        <p15:guide id="6" orient="horz" userDrawn="1">
          <p15:clr>
            <a:srgbClr val="A4A3A4"/>
          </p15:clr>
        </p15:guide>
        <p15:guide id="7" orient="horz" pos="4008" userDrawn="1">
          <p15:clr>
            <a:srgbClr val="A4A3A4"/>
          </p15:clr>
        </p15:guide>
        <p15:guide id="9" orient="horz" pos="2352" userDrawn="1">
          <p15:clr>
            <a:srgbClr val="A4A3A4"/>
          </p15:clr>
        </p15:guide>
        <p15:guide id="12" pos="6696" userDrawn="1">
          <p15:clr>
            <a:srgbClr val="A4A3A4"/>
          </p15:clr>
        </p15:guide>
        <p15:guide id="15" pos="2136" userDrawn="1">
          <p15:clr>
            <a:srgbClr val="A4A3A4"/>
          </p15:clr>
        </p15:guide>
        <p15:guide id="16" pos="2760" userDrawn="1">
          <p15:clr>
            <a:srgbClr val="A4A3A4"/>
          </p15:clr>
        </p15:guide>
        <p15:guide id="17" pos="3288" userDrawn="1">
          <p15:clr>
            <a:srgbClr val="A4A3A4"/>
          </p15:clr>
        </p15:guide>
        <p15:guide id="18" pos="4032" userDrawn="1">
          <p15:clr>
            <a:srgbClr val="A4A3A4"/>
          </p15:clr>
        </p15:guide>
        <p15:guide id="19" pos="4392" userDrawn="1">
          <p15:clr>
            <a:srgbClr val="A4A3A4"/>
          </p15:clr>
        </p15:guide>
        <p15:guide id="20" pos="4944" userDrawn="1">
          <p15:clr>
            <a:srgbClr val="A4A3A4"/>
          </p15:clr>
        </p15:guide>
        <p15:guide id="21" pos="5544" userDrawn="1">
          <p15:clr>
            <a:srgbClr val="A4A3A4"/>
          </p15:clr>
        </p15:guide>
        <p15:guide id="22" pos="6072" userDrawn="1">
          <p15:clr>
            <a:srgbClr val="A4A3A4"/>
          </p15:clr>
        </p15:guide>
        <p15:guide id="23" orient="horz" pos="2448" userDrawn="1">
          <p15:clr>
            <a:srgbClr val="A4A3A4"/>
          </p15:clr>
        </p15:guide>
        <p15:guide id="25" pos="5256" userDrawn="1">
          <p15:clr>
            <a:srgbClr val="A4A3A4"/>
          </p15:clr>
        </p15:guide>
        <p15:guide id="26" pos="7261" userDrawn="1">
          <p15:clr>
            <a:srgbClr val="A4A3A4"/>
          </p15:clr>
        </p15:guide>
      </p15:sldGuideLst>
    </p:ext>
    <p:ext uri="{2D200454-40CA-4A62-9FC3-DE9A4176ACB9}">
      <p15:notesGuideLst xmlns:p15="http://schemas.microsoft.com/office/powerpoint/2012/main"/>
    </p:ext>
  </p:extLst>
</p:presentation>
</file>

<file path=ppt/authors.xml><?xml version="1.0" encoding="utf-8"?>
<p188:authorLst xmlns:a="http://schemas.openxmlformats.org/drawingml/2006/main" xmlns:r="http://schemas.openxmlformats.org/officeDocument/2006/relationships" xmlns:p188="http://schemas.microsoft.com/office/powerpoint/2018/8/main">
  <p188:author id="{00000000-0000-0000-0000-000000000000}" name="Author" initials="A" userId="Author" providerId="AD"/>
</p188:authorLst>
</file>

<file path=ppt/presProps.xml><?xml version="1.0" encoding="utf-8"?>
<p:presentationPr xmlns:a="http://schemas.openxmlformats.org/drawingml/2006/main" xmlns:r="http://schemas.openxmlformats.org/officeDocument/2006/relationships" xmlns:p="http://schemas.openxmlformats.org/presentationml/2006/main">
  <p:showPr showNarration="1">
    <p:present/>
    <p:sldAll/>
    <p:penClr>
      <a:prstClr val="red"/>
    </p:penClr>
    <p:extLst>
      <p:ext uri="{EC167BDD-8182-4AB7-AECC-EB403E3ABB37}">
        <p14:laserClr xmlns:p14="http://schemas.microsoft.com/office/powerpoint/2010/main">
          <a:srgbClr val="FF0000"/>
        </p14:laserClr>
      </p:ext>
      <p:ext uri="{2FDB2607-1784-4EEB-B798-7EB5836EED8A}">
        <p14:showMediaCtrls xmlns:p14="http://schemas.microsoft.com/office/powerpoint/2010/main" val="1"/>
      </p:ext>
    </p:extLst>
  </p:showPr>
  <p:clrMru>
    <a:srgbClr val="202C8F"/>
    <a:srgbClr val="FDFBF6"/>
    <a:srgbClr val="AAC4E9"/>
    <a:srgbClr val="F5CDCE"/>
    <a:srgbClr val="DF8C8C"/>
    <a:srgbClr val="D4D593"/>
    <a:srgbClr val="E6F0FE"/>
    <a:srgbClr val="CDBE8A"/>
    <a:srgbClr val="FFEFEF"/>
    <a:srgbClr val="FCFBF6"/>
  </p:clrMru>
  <p:extLst>
    <p:ext uri="{E76CE94A-603C-4142-B9EB-6D1370010A27}">
      <p14:discardImageEditData xmlns:p14="http://schemas.microsoft.com/office/powerpoint/2010/main" val="0"/>
    </p:ext>
    <p:ext uri="{D31A062A-798A-4329-ABDD-BBA856620510}">
      <p14:defaultImageDpi xmlns:p14="http://schemas.microsoft.com/office/powerpoint/2010/main" val="220"/>
    </p:ext>
    <p:ext uri="{FD5EFAAD-0ECE-453E-9831-46B23BE46B34}">
      <p15:chartTrackingRefBased xmlns:p15="http://schemas.microsoft.com/office/powerpoint/2012/main" val="0"/>
    </p:ext>
  </p:extLst>
</p:presentationPr>
</file>

<file path=ppt/tableStyles.xml><?xml version="1.0" encoding="utf-8"?>
<a:tblStyleLst xmlns:a="http://schemas.openxmlformats.org/drawingml/2006/main" def="{3B4B98B0-60AC-42C2-AFA5-B58CD77FA1E5}">
  <a:tblStyle styleId="{21E4AEA4-8DFA-4A89-87EB-49C32662AFE0}" styleName="Medium Style 2 - Accent 2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2">
              <a:tint val="20000"/>
            </a:schemeClr>
          </a:solidFill>
        </a:fill>
      </a:tcStyle>
    </a:wholeTbl>
    <a:band1H>
      <a:tcStyle>
        <a:tcBdr/>
        <a:fill>
          <a:solidFill>
            <a:schemeClr val="accent2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2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F5AB1C69-6EDB-4FF4-983F-18BD219EF322}" styleName="Medium Style 2 - Accent 3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3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00A15C55-8517-42AA-B614-E9B94910E393}" styleName="Medium Style 2 - Accent 4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4">
              <a:tint val="20000"/>
            </a:schemeClr>
          </a:solidFill>
        </a:fill>
      </a:tcStyle>
    </a:wholeTbl>
    <a:band1H>
      <a:tcStyle>
        <a:tcBdr/>
        <a:fill>
          <a:solidFill>
            <a:schemeClr val="accent4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4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4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7DF18680-E054-41AD-8BC1-D1AEF772440D}" styleName="Medium Style 2 - Accent 5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5">
              <a:tint val="20000"/>
            </a:schemeClr>
          </a:solidFill>
        </a:fill>
      </a:tcStyle>
    </a:wholeTbl>
    <a:band1H>
      <a:tcStyle>
        <a:tcBdr/>
        <a:fill>
          <a:solidFill>
            <a:schemeClr val="accent5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5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5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5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5"/>
          </a:solidFill>
        </a:fill>
      </a:tcStyle>
    </a:firstRow>
  </a:tblStyle>
  <a:tblStyle styleId="{93296810-A885-4BE3-A3E7-6D5BEEA58F35}" styleName="Medium Style 2 - Accent 6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6">
              <a:tint val="20000"/>
            </a:schemeClr>
          </a:solidFill>
        </a:fill>
      </a:tcStyle>
    </a:wholeTbl>
    <a:band1H>
      <a:tcStyle>
        <a:tcBdr/>
        <a:fill>
          <a:solidFill>
            <a:schemeClr val="accent6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6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6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6"/>
          </a:solidFill>
        </a:fill>
      </a:tcStyle>
    </a:firstRow>
  </a:tblStyle>
  <a:tblStyle styleId="{85BE263C-DBD7-4A20-BB59-AAB30ACAA65A}" styleName="Medium Style 3 - Accent 2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2"/>
          </a:solidFill>
        </a:fill>
      </a:tcStyle>
    </a:firstRow>
  </a:tblStyle>
  <a:tblStyle styleId="{EB9631B5-78F2-41C9-869B-9F39066F8104}" styleName="Medium Style 3 - Accent 4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4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4"/>
          </a:solidFill>
        </a:fill>
      </a:tcStyle>
    </a:firstRow>
  </a:tblStyle>
  <a:tblStyle styleId="{EB344D84-9AFB-497E-A393-DC336BA19D2E}" styleName="Medium Style 3 - Accent 3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3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3"/>
          </a:solidFill>
        </a:fill>
      </a:tcStyle>
    </a:firstRow>
  </a:tblStyle>
  <a:tblStyle styleId="{6E25E649-3F16-4E02-A733-19D2CDBF48F0}" styleName="Medium Style 3 - Accent 1">
    <a:wholeTbl>
      <a:tcTxStyle>
        <a:fontRef idx="minor">
          <a:scrgbClr r="0" g="0" b="0"/>
        </a:fontRef>
        <a:schemeClr val="dk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25400" cmpd="sng">
              <a:solidFill>
                <a:schemeClr val="dk1"/>
              </a:solidFill>
            </a:ln>
          </a:top>
          <a:bottom>
            <a:ln w="25400" cmpd="sng">
              <a:solidFill>
                <a:schemeClr val="dk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dk1">
              <a:tint val="20000"/>
            </a:schemeClr>
          </a:solidFill>
        </a:fill>
      </a:tcStyle>
    </a:band1H>
    <a:band1V>
      <a:tcStyle>
        <a:tcBdr/>
        <a:fill>
          <a:solidFill>
            <a:schemeClr val="dk1">
              <a:tint val="20000"/>
            </a:schemeClr>
          </a:solidFill>
        </a:fill>
      </a:tcStyle>
    </a:band1V>
    <a:la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/>
      <a:tcStyle>
        <a:tcBdr>
          <a:top>
            <a:ln w="50800" cmpd="dbl">
              <a:solidFill>
                <a:schemeClr val="dk1"/>
              </a:solidFill>
            </a:ln>
          </a:top>
        </a:tcBdr>
        <a:fill>
          <a:solidFill>
            <a:schemeClr val="lt1"/>
          </a:solidFill>
        </a:fill>
      </a:tcStyle>
    </a:lastRow>
    <a:seCell>
      <a:tcTxStyle b="on">
        <a:fontRef idx="minor">
          <a:scrgbClr r="0" g="0" b="0"/>
        </a:fontRef>
        <a:schemeClr val="dk1"/>
      </a:tcTxStyle>
      <a:tcStyle>
        <a:tcBdr/>
      </a:tcStyle>
    </a:seCell>
    <a:swCell>
      <a:tcTxStyle b="on">
        <a:fontRef idx="minor">
          <a:scrgbClr r="0" g="0" b="0"/>
        </a:fontRef>
        <a:schemeClr val="dk1"/>
      </a:tcTxStyle>
      <a:tcStyle>
        <a:tcBdr/>
      </a:tcStyle>
    </a:swCell>
    <a:firstRow>
      <a:tcTxStyle b="on">
        <a:fontRef idx="minor">
          <a:scrgbClr r="0" g="0" b="0"/>
        </a:fontRef>
        <a:schemeClr val="lt1"/>
      </a:tcTxStyle>
      <a:tcStyle>
        <a:tcBdr>
          <a:bottom>
            <a:ln w="25400" cmpd="sng">
              <a:solidFill>
                <a:schemeClr val="dk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C22544A-7EE6-4342-B048-85BDC9FD1C3A}" styleName="Medium Style 2 - Accent 1">
    <a:wholeTbl>
      <a:tcTxStyle>
        <a:fontRef idx="minor">
          <a:prstClr val="black"/>
        </a:fontRef>
        <a:schemeClr val="dk1"/>
      </a:tcTxStyle>
      <a:tcStyle>
        <a:tcBdr>
          <a:left>
            <a:ln w="12700" cmpd="sng">
              <a:solidFill>
                <a:schemeClr val="lt1"/>
              </a:solidFill>
            </a:ln>
          </a:left>
          <a:right>
            <a:ln w="12700" cmpd="sng">
              <a:solidFill>
                <a:schemeClr val="lt1"/>
              </a:solidFill>
            </a:ln>
          </a:right>
          <a:top>
            <a:ln w="12700" cmpd="sng">
              <a:solidFill>
                <a:schemeClr val="lt1"/>
              </a:solidFill>
            </a:ln>
          </a:top>
          <a:bottom>
            <a:ln w="12700" cmpd="sng">
              <a:solidFill>
                <a:schemeClr val="lt1"/>
              </a:solidFill>
            </a:ln>
          </a:bottom>
          <a:insideH>
            <a:ln w="12700" cmpd="sng">
              <a:solidFill>
                <a:schemeClr val="lt1"/>
              </a:solidFill>
            </a:ln>
          </a:insideH>
          <a:insideV>
            <a:ln w="12700" cmpd="sng">
              <a:solidFill>
                <a:schemeClr val="lt1"/>
              </a:solidFill>
            </a:ln>
          </a:insideV>
        </a:tcBdr>
        <a:fill>
          <a:solidFill>
            <a:schemeClr val="accent1">
              <a:tint val="20000"/>
            </a:schemeClr>
          </a:solidFill>
        </a:fill>
      </a:tcStyle>
    </a:wholeTbl>
    <a:band1H>
      <a:tcStyle>
        <a:tcBdr/>
        <a:fill>
          <a:solidFill>
            <a:schemeClr val="accent1">
              <a:tint val="4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tint val="40000"/>
            </a:schemeClr>
          </a:solidFill>
        </a:fill>
      </a:tcStyle>
    </a:band1V>
    <a:band2V>
      <a:tcStyle>
        <a:tcBdr/>
      </a:tcStyle>
    </a:band2V>
    <a:la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lastCol>
    <a:firstCol>
      <a:tcTxStyle b="on">
        <a:fontRef idx="minor">
          <a:prstClr val="black"/>
        </a:fontRef>
        <a:schemeClr val="lt1"/>
      </a:tcTxStyle>
      <a:tcStyle>
        <a:tcBdr/>
        <a:fill>
          <a:solidFill>
            <a:schemeClr val="accent1"/>
          </a:solidFill>
        </a:fill>
      </a:tcStyle>
    </a:firstCol>
    <a:lastRow>
      <a:tcTxStyle b="on">
        <a:fontRef idx="minor">
          <a:prstClr val="black"/>
        </a:fontRef>
        <a:schemeClr val="lt1"/>
      </a:tcTxStyle>
      <a:tcStyle>
        <a:tcBdr>
          <a:top>
            <a:ln w="38100" cmpd="sng">
              <a:solidFill>
                <a:schemeClr val="lt1"/>
              </a:solidFill>
            </a:ln>
          </a:top>
        </a:tcBdr>
        <a:fill>
          <a:solidFill>
            <a:schemeClr val="accent1"/>
          </a:solidFill>
        </a:fill>
      </a:tcStyle>
    </a:lastRow>
    <a:firstRow>
      <a:tcTxStyle b="on">
        <a:fontRef idx="minor">
          <a:prstClr val="black"/>
        </a:fontRef>
        <a:schemeClr val="lt1"/>
      </a:tcTxStyle>
      <a:tcStyle>
        <a:tcBdr>
          <a:bottom>
            <a:ln w="38100" cmpd="sng">
              <a:solidFill>
                <a:schemeClr val="lt1"/>
              </a:solidFill>
            </a:ln>
          </a:bottom>
        </a:tcBdr>
        <a:fill>
          <a:solidFill>
            <a:schemeClr val="accent1"/>
          </a:solidFill>
        </a:fill>
      </a:tcStyle>
    </a:firstRow>
  </a:tblStyle>
  <a:tblStyle styleId="{5DA37D80-6434-44D0-A028-1B22A696006F}" styleName="Light Style 3 - Accent 2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 w="12700" cmpd="sng">
              <a:solidFill>
                <a:schemeClr val="accent2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0E3FDE45-AF77-4B5C-9715-49D594BDF05E}" styleName="Light Style 1 - Accent 2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2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2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2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2"/>
              </a:solidFill>
            </a:ln>
          </a:bottom>
        </a:tcBdr>
        <a:fill>
          <a:noFill/>
        </a:fill>
      </a:tcStyle>
    </a:firstRow>
  </a:tblStyle>
  <a:tblStyle styleId="{3B4B98B0-60AC-42C2-AFA5-B58CD77FA1E5}" styleName="Light Style 1 - Accent 1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1"/>
              </a:solidFill>
            </a:ln>
          </a:top>
          <a:bottom>
            <a:ln w="12700" cmpd="sng">
              <a:solidFill>
                <a:schemeClr val="accent1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1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1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1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1"/>
              </a:solidFill>
            </a:ln>
          </a:bottom>
        </a:tcBdr>
        <a:fill>
          <a:noFill/>
        </a:fill>
      </a:tcStyle>
    </a:firstRow>
  </a:tblStyle>
  <a:tblStyle styleId="{8799B23B-EC83-4686-B30A-512413B5E67A}" styleName="Light Style 3 - Accent 3">
    <a:wholeTbl>
      <a:tcTxStyle>
        <a:fontRef idx="minor">
          <a:scrgbClr r="0" g="0" b="0"/>
        </a:fontRef>
        <a:schemeClr val="tx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254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C083E6E3-FA7D-4D7B-A595-EF9225AFEA82}" styleName="Light Style 1 - Accent 3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3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3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3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3"/>
              </a:solidFill>
            </a:ln>
          </a:bottom>
        </a:tcBdr>
        <a:fill>
          <a:noFill/>
        </a:fill>
      </a:tcStyle>
    </a:firstRow>
  </a:tblStyle>
  <a:tblStyle styleId="{68D230F3-CF80-4859-8CE7-A43EE81993B5}" styleName="Light Style 1 – Accent 6">
    <a:wholeTbl>
      <a:tcTxStyle>
        <a:fontRef idx="minor">
          <a:scrgbClr r="0" g="0" b="0"/>
        </a:fontRef>
        <a:schemeClr val="tx1"/>
      </a:tcTxStyle>
      <a:tcStyle>
        <a:tcBdr>
          <a:left>
            <a:ln>
              <a:noFill/>
            </a:ln>
          </a:left>
          <a:right>
            <a:ln>
              <a:noFill/>
            </a:ln>
          </a:right>
          <a:top>
            <a:ln w="12700" cmpd="sng">
              <a:solidFill>
                <a:schemeClr val="accent6"/>
              </a:solidFill>
            </a:ln>
          </a:top>
          <a:bottom>
            <a:ln w="12700" cmpd="sng">
              <a:solidFill>
                <a:schemeClr val="accent6"/>
              </a:solidFill>
            </a:ln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/>
        <a:fill>
          <a:solidFill>
            <a:schemeClr val="accent6">
              <a:alpha val="20000"/>
            </a:schemeClr>
          </a:solidFill>
        </a:fill>
      </a:tcStyle>
    </a:band1H>
    <a:band2H>
      <a:tcStyle>
        <a:tcBdr/>
      </a:tcStyle>
    </a:band2H>
    <a:band1V>
      <a:tcStyle>
        <a:tcBdr/>
        <a:fill>
          <a:solidFill>
            <a:schemeClr val="accent6">
              <a:alpha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12700" cmpd="sng">
              <a:solidFill>
                <a:schemeClr val="accent6"/>
              </a:solidFill>
            </a:ln>
          </a:top>
        </a:tcBdr>
        <a:fill>
          <a:noFill/>
        </a:fill>
      </a:tcStyle>
    </a:lastRow>
    <a:firstRow>
      <a:tcTxStyle b="on"/>
      <a:tcStyle>
        <a:tcBdr>
          <a:bottom>
            <a:ln w="12700" cmpd="sng">
              <a:solidFill>
                <a:schemeClr val="accent6"/>
              </a:solidFill>
            </a:ln>
          </a:bottom>
        </a:tcBdr>
        <a:fill>
          <a:noFill/>
        </a:fill>
      </a:tcStyle>
    </a:firstRow>
  </a:tblStyle>
  <a:tblStyle styleId="{0505E3EF-67EA-436B-97B2-0124C06EBD24}" styleName="Medium Style 4 – Accent 3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3"/>
              </a:solidFill>
            </a:ln>
          </a:left>
          <a:right>
            <a:ln w="12700" cmpd="sng">
              <a:solidFill>
                <a:schemeClr val="accent3"/>
              </a:solidFill>
            </a:ln>
          </a:right>
          <a:top>
            <a:ln w="12700" cmpd="sng">
              <a:solidFill>
                <a:schemeClr val="accent3"/>
              </a:solidFill>
            </a:ln>
          </a:top>
          <a:bottom>
            <a:ln w="12700" cmpd="sng">
              <a:solidFill>
                <a:schemeClr val="accent3"/>
              </a:solidFill>
            </a:ln>
          </a:bottom>
          <a:insideH>
            <a:ln w="12700" cmpd="sng">
              <a:solidFill>
                <a:schemeClr val="accent3"/>
              </a:solidFill>
            </a:ln>
          </a:insideH>
          <a:insideV>
            <a:ln w="12700" cmpd="sng">
              <a:solidFill>
                <a:schemeClr val="accent3"/>
              </a:solidFill>
            </a:ln>
          </a:insideV>
        </a:tcBdr>
        <a:fill>
          <a:solidFill>
            <a:schemeClr val="accent3">
              <a:tint val="20000"/>
            </a:schemeClr>
          </a:solidFill>
        </a:fill>
      </a:tcStyle>
    </a:wholeTbl>
    <a:band1H>
      <a:tcStyle>
        <a:tcBdr/>
        <a:fill>
          <a:solidFill>
            <a:schemeClr val="accent3">
              <a:tint val="40000"/>
            </a:schemeClr>
          </a:solidFill>
        </a:fill>
      </a:tcStyle>
    </a:band1H>
    <a:band1V>
      <a:tcStyle>
        <a:tcBdr/>
        <a:fill>
          <a:solidFill>
            <a:schemeClr val="accent3">
              <a:tint val="4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25400" cmpd="sng">
              <a:solidFill>
                <a:schemeClr val="accent3"/>
              </a:solidFill>
            </a:ln>
          </a:top>
        </a:tcBdr>
        <a:fill>
          <a:solidFill>
            <a:schemeClr val="accent3">
              <a:tint val="20000"/>
            </a:schemeClr>
          </a:solidFill>
        </a:fill>
      </a:tcStyle>
    </a:lastRow>
    <a:firstRow>
      <a:tcTxStyle b="on"/>
      <a:tcStyle>
        <a:tcBdr/>
        <a:fill>
          <a:solidFill>
            <a:schemeClr val="accent3">
              <a:tint val="20000"/>
            </a:schemeClr>
          </a:solidFill>
        </a:fill>
      </a:tcStyle>
    </a:firstRow>
  </a:tblStyle>
  <a:tblStyle styleId="{72833802-FEF1-4C79-8D5D-14CF1EAF98D9}" styleName="Light Style 2 – Accent 2">
    <a:wholeTbl>
      <a:tcTxStyle>
        <a:fontRef idx="minor">
          <a:scrgbClr r="0" g="0" b="0"/>
        </a:fontRef>
        <a:schemeClr val="tx1"/>
      </a:tcTxStyle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  <a:insideH>
            <a:ln>
              <a:noFill/>
            </a:ln>
          </a:insideH>
          <a:insideV>
            <a:ln>
              <a:noFill/>
            </a:ln>
          </a:insideV>
        </a:tcBdr>
        <a:fill>
          <a:noFill/>
        </a:fill>
      </a:tcStyle>
    </a:wholeTbl>
    <a:band1H>
      <a:tcStyle>
        <a:tcBdr>
          <a:top>
            <a:lnRef idx="1">
              <a:schemeClr val="accent2"/>
            </a:lnRef>
          </a:top>
          <a:bottom>
            <a:lnRef idx="1">
              <a:schemeClr val="accent2"/>
            </a:lnRef>
          </a:bottom>
        </a:tcBdr>
      </a:tcStyle>
    </a:band1H>
    <a:band1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1V>
    <a:band2V>
      <a:tcStyle>
        <a:tcBdr>
          <a:left>
            <a:lnRef idx="1">
              <a:schemeClr val="accent2"/>
            </a:lnRef>
          </a:left>
          <a:right>
            <a:lnRef idx="1">
              <a:schemeClr val="accent2"/>
            </a:lnRef>
          </a:right>
        </a:tcBdr>
      </a:tcStyle>
    </a:band2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</a:tcStyle>
    </a:lastRow>
    <a:firstRow>
      <a:tcTxStyle b="on">
        <a:fontRef idx="minor">
          <a:scrgbClr r="0" g="0" b="0"/>
        </a:fontRef>
        <a:schemeClr val="bg1"/>
      </a:tcTxStyle>
      <a:tcStyle>
        <a:tcBdr/>
        <a:fillRef idx="1">
          <a:schemeClr val="accent2"/>
        </a:fillRef>
      </a:tcStyle>
    </a:firstRow>
  </a:tblStyle>
  <a:tblStyle styleId="{9DCAF9ED-07DC-4A11-8D7F-57B35C25682E}" styleName="Medium Style 1 – Accent 2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2"/>
              </a:solidFill>
            </a:ln>
          </a:left>
          <a:right>
            <a:ln w="12700" cmpd="sng">
              <a:solidFill>
                <a:schemeClr val="accent2"/>
              </a:solidFill>
            </a:ln>
          </a:right>
          <a:top>
            <a:ln w="12700" cmpd="sng">
              <a:solidFill>
                <a:schemeClr val="accent2"/>
              </a:solidFill>
            </a:ln>
          </a:top>
          <a:bottom>
            <a:ln w="12700" cmpd="sng">
              <a:solidFill>
                <a:schemeClr val="accent2"/>
              </a:solidFill>
            </a:ln>
          </a:bottom>
          <a:insideH>
            <a:ln w="12700" cmpd="sng">
              <a:solidFill>
                <a:schemeClr val="accent2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2">
              <a:tint val="20000"/>
            </a:schemeClr>
          </a:solidFill>
        </a:fill>
      </a:tcStyle>
    </a:band1H>
    <a:band1V>
      <a:tcStyle>
        <a:tcBdr/>
        <a:fill>
          <a:solidFill>
            <a:schemeClr val="accent2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2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2"/>
          </a:solidFill>
        </a:fill>
      </a:tcStyle>
    </a:firstRow>
  </a:tblStyle>
  <a:tblStyle styleId="{FABFCF23-3B69-468F-B69F-88F6DE6A72F2}" styleName="Medium Style 1 – Accent 5">
    <a:wholeTbl>
      <a:tcTxStyle>
        <a:fontRef idx="minor">
          <a:scrgbClr r="0" g="0" b="0"/>
        </a:fontRef>
        <a:schemeClr val="dk1"/>
      </a:tcTxStyle>
      <a:tcStyle>
        <a:tcBdr>
          <a:left>
            <a:ln w="12700" cmpd="sng">
              <a:solidFill>
                <a:schemeClr val="accent5"/>
              </a:solidFill>
            </a:ln>
          </a:left>
          <a:right>
            <a:ln w="12700" cmpd="sng">
              <a:solidFill>
                <a:schemeClr val="accent5"/>
              </a:solidFill>
            </a:ln>
          </a:right>
          <a:top>
            <a:ln w="12700" cmpd="sng">
              <a:solidFill>
                <a:schemeClr val="accent5"/>
              </a:solidFill>
            </a:ln>
          </a:top>
          <a:bottom>
            <a:ln w="12700" cmpd="sng">
              <a:solidFill>
                <a:schemeClr val="accent5"/>
              </a:solidFill>
            </a:ln>
          </a:bottom>
          <a:insideH>
            <a:ln w="12700" cmpd="sng">
              <a:solidFill>
                <a:schemeClr val="accent5"/>
              </a:solidFill>
            </a:ln>
          </a:insideH>
          <a:insideV>
            <a:ln>
              <a:noFill/>
            </a:ln>
          </a:insideV>
        </a:tcBdr>
        <a:fill>
          <a:solidFill>
            <a:schemeClr val="lt1"/>
          </a:solidFill>
        </a:fill>
      </a:tcStyle>
    </a:wholeTbl>
    <a:band1H>
      <a:tcStyle>
        <a:tcBdr/>
        <a:fill>
          <a:solidFill>
            <a:schemeClr val="accent5">
              <a:tint val="20000"/>
            </a:schemeClr>
          </a:solidFill>
        </a:fill>
      </a:tcStyle>
    </a:band1H>
    <a:band1V>
      <a:tcStyle>
        <a:tcBdr/>
        <a:fill>
          <a:solidFill>
            <a:schemeClr val="accent5">
              <a:tint val="20000"/>
            </a:schemeClr>
          </a:solidFill>
        </a:fill>
      </a:tcStyle>
    </a:band1V>
    <a:lastCol>
      <a:tcTxStyle b="on"/>
      <a:tcStyle>
        <a:tcBdr/>
      </a:tcStyle>
    </a:lastCol>
    <a:firstCol>
      <a:tcTxStyle b="on"/>
      <a:tcStyle>
        <a:tcBdr/>
      </a:tcStyle>
    </a:firstCol>
    <a:lastRow>
      <a:tcTxStyle b="on"/>
      <a:tcStyle>
        <a:tcBdr>
          <a:top>
            <a:ln w="50800" cmpd="dbl">
              <a:solidFill>
                <a:schemeClr val="accent5"/>
              </a:solidFill>
            </a:ln>
          </a:top>
        </a:tcBdr>
        <a:fill>
          <a:solidFill>
            <a:schemeClr val="lt1"/>
          </a:solidFill>
        </a:fill>
      </a:tcStyle>
    </a:lastRow>
    <a:firstRow>
      <a:tcTxStyle b="on">
        <a:fontRef idx="minor">
          <a:scrgbClr r="0" g="0" b="0"/>
        </a:fontRef>
        <a:schemeClr val="lt1"/>
      </a:tcTxStyle>
      <a:tcStyle>
        <a:tcBdr/>
        <a:fill>
          <a:solidFill>
            <a:schemeClr val="accent5"/>
          </a:solidFill>
        </a:fill>
      </a:tcStyle>
    </a:firstRow>
  </a:tblStyle>
</a:tblStyleLst>
</file>

<file path=ppt/viewProps.xml><?xml version="1.0" encoding="utf-8"?>
<p:viewPr xmlns:a="http://schemas.openxmlformats.org/drawingml/2006/main" xmlns:r="http://schemas.openxmlformats.org/officeDocument/2006/relationships" xmlns:p="http://schemas.openxmlformats.org/presentationml/2006/main">
  <p:normalViewPr>
    <p:restoredLeft sz="14995" autoAdjust="0"/>
    <p:restoredTop sz="95388" autoAdjust="0"/>
  </p:normalViewPr>
  <p:slideViewPr>
    <p:cSldViewPr snapToGrid="0" snapToObjects="1">
      <p:cViewPr>
        <p:scale>
          <a:sx n="69" d="100"/>
          <a:sy n="69" d="100"/>
        </p:scale>
        <p:origin x="372" y="68"/>
      </p:cViewPr>
      <p:guideLst>
        <p:guide orient="horz" pos="2616"/>
        <p:guide orient="horz" pos="3264"/>
        <p:guide pos="6912"/>
        <p:guide orient="horz"/>
        <p:guide orient="horz" pos="4008"/>
        <p:guide orient="horz" pos="2352"/>
        <p:guide pos="6696"/>
        <p:guide pos="2136"/>
        <p:guide pos="2760"/>
        <p:guide pos="3288"/>
        <p:guide pos="4032"/>
        <p:guide pos="4392"/>
        <p:guide pos="4944"/>
        <p:guide pos="5544"/>
        <p:guide pos="6072"/>
        <p:guide orient="horz" pos="2448"/>
        <p:guide pos="5256"/>
        <p:guide pos="7261"/>
      </p:guideLst>
    </p:cSldViewPr>
  </p:slideViewPr>
  <p:outlineViewPr>
    <p:cViewPr>
      <p:scale>
        <a:sx n="33" d="100"/>
        <a:sy n="33" d="100"/>
      </p:scale>
      <p:origin x="0" y="0"/>
    </p:cViewPr>
  </p:outlineViewPr>
  <p:notesTextViewPr>
    <p:cViewPr>
      <p:scale>
        <a:sx n="1" d="1"/>
        <a:sy n="1" d="1"/>
      </p:scale>
      <p:origin x="0" y="0"/>
    </p:cViewPr>
  </p:notesTextViewPr>
  <p:sorterViewPr>
    <p:cViewPr>
      <p:scale>
        <a:sx n="100" d="100"/>
        <a:sy n="100" d="100"/>
      </p:scale>
      <p:origin x="0" y="0"/>
    </p:cViewPr>
  </p:sorterViewPr>
  <p:notesViewPr>
    <p:cSldViewPr snapToGrid="0" snapToObjects="1">
      <p:cViewPr varScale="1">
        <p:scale>
          <a:sx n="25" d="100"/>
          <a:sy n="25" d="100"/>
        </p:scale>
        <p:origin x="3480" y="72"/>
      </p:cViewPr>
      <p:guideLst/>
    </p:cSldViewPr>
  </p:notesViewPr>
  <p:gridSpacing cx="72008" cy="72008"/>
</p:viewPr>
</file>

<file path=ppt/_rels/presentation.xml.rels><?xml version="1.0" encoding="UTF-8" standalone="yes"?>
<Relationships xmlns="http://schemas.openxmlformats.org/package/2006/relationships"><Relationship Id="rId8" Type="http://schemas.openxmlformats.org/officeDocument/2006/relationships/slide" Target="slides/slide4.xml"/><Relationship Id="rId13" Type="http://schemas.openxmlformats.org/officeDocument/2006/relationships/slide" Target="slides/slide9.xml"/><Relationship Id="rId18" Type="http://schemas.openxmlformats.org/officeDocument/2006/relationships/slide" Target="slides/slide14.xml"/><Relationship Id="rId26" Type="http://schemas.microsoft.com/office/2018/10/relationships/authors" Target="authors.xml"/><Relationship Id="rId3" Type="http://schemas.openxmlformats.org/officeDocument/2006/relationships/customXml" Target="../customXml/item3.xml"/><Relationship Id="rId21" Type="http://schemas.openxmlformats.org/officeDocument/2006/relationships/handoutMaster" Target="handoutMasters/handoutMaster1.xml"/><Relationship Id="rId7" Type="http://schemas.openxmlformats.org/officeDocument/2006/relationships/slide" Target="slides/slide3.xml"/><Relationship Id="rId12" Type="http://schemas.openxmlformats.org/officeDocument/2006/relationships/slide" Target="slides/slide8.xml"/><Relationship Id="rId17" Type="http://schemas.openxmlformats.org/officeDocument/2006/relationships/slide" Target="slides/slide13.xml"/><Relationship Id="rId25" Type="http://schemas.openxmlformats.org/officeDocument/2006/relationships/tableStyles" Target="tableStyles.xml"/><Relationship Id="rId2" Type="http://schemas.openxmlformats.org/officeDocument/2006/relationships/customXml" Target="../customXml/item2.xml"/><Relationship Id="rId16" Type="http://schemas.openxmlformats.org/officeDocument/2006/relationships/slide" Target="slides/slide12.xml"/><Relationship Id="rId20" Type="http://schemas.openxmlformats.org/officeDocument/2006/relationships/notesMaster" Target="notesMasters/notesMaster1.xml"/><Relationship Id="rId1" Type="http://schemas.openxmlformats.org/officeDocument/2006/relationships/customXml" Target="../customXml/item1.xml"/><Relationship Id="rId6" Type="http://schemas.openxmlformats.org/officeDocument/2006/relationships/slide" Target="slides/slide2.xml"/><Relationship Id="rId11" Type="http://schemas.openxmlformats.org/officeDocument/2006/relationships/slide" Target="slides/slide7.xml"/><Relationship Id="rId24" Type="http://schemas.openxmlformats.org/officeDocument/2006/relationships/theme" Target="theme/theme1.xml"/><Relationship Id="rId5" Type="http://schemas.openxmlformats.org/officeDocument/2006/relationships/slide" Target="slides/slide1.xml"/><Relationship Id="rId15" Type="http://schemas.openxmlformats.org/officeDocument/2006/relationships/slide" Target="slides/slide11.xml"/><Relationship Id="rId23" Type="http://schemas.openxmlformats.org/officeDocument/2006/relationships/viewProps" Target="viewProps.xml"/><Relationship Id="rId10" Type="http://schemas.openxmlformats.org/officeDocument/2006/relationships/slide" Target="slides/slide6.xml"/><Relationship Id="rId19" Type="http://schemas.openxmlformats.org/officeDocument/2006/relationships/slide" Target="slides/slide15.xml"/><Relationship Id="rId4" Type="http://schemas.openxmlformats.org/officeDocument/2006/relationships/slideMaster" Target="slideMasters/slideMaster1.xml"/><Relationship Id="rId9" Type="http://schemas.openxmlformats.org/officeDocument/2006/relationships/slide" Target="slides/slide5.xml"/><Relationship Id="rId14" Type="http://schemas.openxmlformats.org/officeDocument/2006/relationships/slide" Target="slides/slide10.xml"/><Relationship Id="rId22" Type="http://schemas.openxmlformats.org/officeDocument/2006/relationships/presProps" Target="presProps.xml"/></Relationships>
</file>

<file path=ppt/diagrams/colors1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2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3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colors4.xml><?xml version="1.0" encoding="utf-8"?>
<dgm:colorsDef xmlns:dgm="http://schemas.openxmlformats.org/drawingml/2006/diagram" xmlns:a="http://schemas.openxmlformats.org/drawingml/2006/main" uniqueId="urn:microsoft.com/office/officeart/2005/8/colors/accent1_2">
  <dgm:title val=""/>
  <dgm:desc val=""/>
  <dgm:catLst>
    <dgm:cat type="accent1" pri="11200"/>
  </dgm:catLst>
  <dgm:styleLbl name="node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lignNode1">
    <dgm:fillClrLst meth="repeat">
      <a:schemeClr val="accent1"/>
    </dgm:fillClrLst>
    <dgm:linClrLst meth="repeat">
      <a:schemeClr val="accent1"/>
    </dgm:linClrLst>
    <dgm:effectClrLst/>
    <dgm:txLinClrLst/>
    <dgm:txFillClrLst/>
    <dgm:txEffectClrLst/>
  </dgm:styleLbl>
  <dgm:styleLbl name="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lnNode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vennNode1">
    <dgm:fillClrLst meth="repeat">
      <a:schemeClr val="accent1">
        <a:alpha val="50000"/>
      </a:schemeClr>
    </dgm:fillClrLst>
    <dgm:linClrLst meth="repeat">
      <a:schemeClr val="lt1"/>
    </dgm:linClrLst>
    <dgm:effectClrLst/>
    <dgm:txLinClrLst/>
    <dgm:txFillClrLst/>
    <dgm:txEffectClrLst/>
  </dgm:styleLbl>
  <dgm:styleLbl name="node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node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f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align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bgImgPlace1">
    <dgm:fillClrLst meth="repeat">
      <a:schemeClr val="accent1">
        <a:tint val="50000"/>
      </a:schemeClr>
    </dgm:fillClrLst>
    <dgm:linClrLst meth="repeat">
      <a:schemeClr val="lt1"/>
    </dgm:linClrLst>
    <dgm:effectClrLst/>
    <dgm:txLinClrLst/>
    <dgm:txFillClrLst meth="repeat">
      <a:schemeClr val="lt1"/>
    </dgm:txFillClrLst>
    <dgm:txEffectClrLst/>
  </dgm:styleLbl>
  <dgm:styleLbl name="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f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bgSib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/>
    <dgm:txEffectClrLst/>
  </dgm:styleLbl>
  <dgm:styleLbl name="sibTrans1D1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tx1"/>
    </dgm:txFillClrLst>
    <dgm:txEffectClrLst/>
  </dgm:styleLbl>
  <dgm:styleLbl name="callout">
    <dgm:fillClrLst meth="repeat">
      <a:schemeClr val="accent1"/>
    </dgm:fillClrLst>
    <dgm:linClrLst meth="repeat">
      <a:schemeClr val="accent1">
        <a:tint val="50000"/>
      </a:schemeClr>
    </dgm:linClrLst>
    <dgm:effectClrLst/>
    <dgm:txLinClrLst/>
    <dgm:txFillClrLst meth="repeat">
      <a:schemeClr val="tx1"/>
    </dgm:txFillClrLst>
    <dgm:txEffectClrLst/>
  </dgm:styleLbl>
  <dgm:styleLbl name="asst0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1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2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3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asst4">
    <dgm:fillClrLst meth="repeat">
      <a:schemeClr val="accent1"/>
    </dgm:fillClrLst>
    <dgm:linClrLst meth="repeat">
      <a:schemeClr val="lt1"/>
    </dgm:linClrLst>
    <dgm:effectClrLst/>
    <dgm:txLinClrLst/>
    <dgm:txFillClrLst/>
    <dgm:txEffectClrLst/>
  </dgm:styleLbl>
  <dgm:styleLbl name="parChTrans2D1">
    <dgm:fillClrLst meth="repeat">
      <a:schemeClr val="accent1">
        <a:tint val="60000"/>
      </a:schemeClr>
    </dgm:fillClrLst>
    <dgm:linClrLst meth="repeat">
      <a:schemeClr val="accent1">
        <a:tint val="60000"/>
      </a:schemeClr>
    </dgm:linClrLst>
    <dgm:effectClrLst/>
    <dgm:txLinClrLst/>
    <dgm:txFillClrLst meth="repeat">
      <a:schemeClr val="lt1"/>
    </dgm:txFillClrLst>
    <dgm:txEffectClrLst/>
  </dgm:styleLbl>
  <dgm:styleLbl name="parChTrans2D2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3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2D4">
    <dgm:fillClrLst meth="repeat">
      <a:schemeClr val="accent1"/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parChTrans1D1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2">
    <dgm:fillClrLst meth="repeat">
      <a:schemeClr val="accent1"/>
    </dgm:fillClrLst>
    <dgm:linClrLst meth="repeat">
      <a:schemeClr val="accent1">
        <a:shade val="60000"/>
      </a:schemeClr>
    </dgm:linClrLst>
    <dgm:effectClrLst/>
    <dgm:txLinClrLst/>
    <dgm:txFillClrLst meth="repeat">
      <a:schemeClr val="tx1"/>
    </dgm:txFillClrLst>
    <dgm:txEffectClrLst/>
  </dgm:styleLbl>
  <dgm:styleLbl name="parChTrans1D3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parChTrans1D4">
    <dgm:fillClrLst meth="repeat">
      <a:schemeClr val="accent1"/>
    </dgm:fillClrLst>
    <dgm:linClrLst meth="repeat">
      <a:schemeClr val="accent1">
        <a:shade val="80000"/>
      </a:schemeClr>
    </dgm:linClrLst>
    <dgm:effectClrLst/>
    <dgm:txLinClrLst/>
    <dgm:txFillClrLst meth="repeat">
      <a:schemeClr val="tx1"/>
    </dgm:txFillClrLst>
    <dgm:txEffectClrLst/>
  </dgm:styleLbl>
  <dgm:styleLbl name="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conF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align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trAlignAcc1">
    <dgm:fillClrLst meth="repeat">
      <a:schemeClr val="lt1">
        <a:alpha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Acc1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F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Align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solidBgAcc1">
    <dgm:fillClrLst meth="repeat">
      <a:schemeClr val="lt1"/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align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bgAccFollowNode1">
    <dgm:fillClrLst meth="repeat">
      <a:schemeClr val="accent1">
        <a:alpha val="90000"/>
        <a:tint val="40000"/>
      </a:schemeClr>
    </dgm:fillClrLst>
    <dgm:linClrLst meth="repeat">
      <a:schemeClr val="accent1">
        <a:alpha val="90000"/>
        <a:tint val="40000"/>
      </a:schemeClr>
    </dgm:linClrLst>
    <dgm:effectClrLst/>
    <dgm:txLinClrLst/>
    <dgm:txFillClrLst meth="repeat">
      <a:schemeClr val="dk1"/>
    </dgm:txFillClrLst>
    <dgm:txEffectClrLst/>
  </dgm:styleLbl>
  <dgm:styleLbl name="fgAcc0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2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3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fgAcc4">
    <dgm:fillClrLst meth="repeat">
      <a:schemeClr val="lt1">
        <a:alpha val="9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bgShp">
    <dgm:fillClrLst meth="repeat">
      <a:schemeClr val="accent1">
        <a:tint val="40000"/>
      </a:schemeClr>
    </dgm:fillClrLst>
    <dgm:linClrLst meth="repeat">
      <a:schemeClr val="accent1"/>
    </dgm:linClrLst>
    <dgm:effectClrLst/>
    <dgm:txLinClrLst/>
    <dgm:txFillClrLst meth="repeat">
      <a:schemeClr val="dk1"/>
    </dgm:txFillClrLst>
    <dgm:txEffectClrLst/>
  </dgm:styleLbl>
  <dgm:styleLbl name="dkBgShp">
    <dgm:fillClrLst meth="repeat">
      <a:schemeClr val="accent1">
        <a:shade val="8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trBgShp">
    <dgm:fillClrLst meth="repeat">
      <a:schemeClr val="accent1">
        <a:tint val="50000"/>
        <a:alpha val="40000"/>
      </a:schemeClr>
    </dgm:fillClrLst>
    <dgm:linClrLst meth="repeat">
      <a:schemeClr val="accent1"/>
    </dgm:linClrLst>
    <dgm:effectClrLst/>
    <dgm:txLinClrLst/>
    <dgm:txFillClrLst meth="repeat">
      <a:schemeClr val="lt1"/>
    </dgm:txFillClrLst>
    <dgm:txEffectClrLst/>
  </dgm:styleLbl>
  <dgm:styleLbl name="fgShp">
    <dgm:fillClrLst meth="repeat">
      <a:schemeClr val="accent1">
        <a:tint val="60000"/>
      </a:schemeClr>
    </dgm:fillClrLst>
    <dgm:linClrLst meth="repeat">
      <a:schemeClr val="lt1"/>
    </dgm:linClrLst>
    <dgm:effectClrLst/>
    <dgm:txLinClrLst/>
    <dgm:txFillClrLst meth="repeat">
      <a:schemeClr val="dk1"/>
    </dgm:txFillClrLst>
    <dgm:txEffectClrLst/>
  </dgm:styleLbl>
  <dgm:styleLbl name="revTx">
    <dgm:fillClrLst meth="repeat">
      <a:schemeClr val="lt1">
        <a:alpha val="0"/>
      </a:schemeClr>
    </dgm:fillClrLst>
    <dgm:linClrLst meth="repeat">
      <a:schemeClr val="dk1">
        <a:alpha val="0"/>
      </a:schemeClr>
    </dgm:linClrLst>
    <dgm:effectClrLst/>
    <dgm:txLinClrLst/>
    <dgm:txFillClrLst meth="repeat">
      <a:schemeClr val="tx1"/>
    </dgm:txFillClrLst>
    <dgm:txEffectClrLst/>
  </dgm:styleLbl>
</dgm:colorsDef>
</file>

<file path=ppt/diagrams/data1.xml><?xml version="1.0" encoding="utf-8"?>
<dgm:dataModel xmlns:dgm="http://schemas.openxmlformats.org/drawingml/2006/diagram" xmlns:a="http://schemas.openxmlformats.org/drawingml/2006/main">
  <dgm:ptLst>
    <dgm:pt modelId="{AFC64BBD-B5F6-4322-9EE1-33EBC07780FC}" type="doc">
      <dgm:prSet loTypeId="urn:microsoft.com/office/officeart/2008/layout/PictureGrid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4ED0D4F-3343-4195-B58F-356BE85C087F}" type="pres">
      <dgm:prSet presAssocID="{AFC64BBD-B5F6-4322-9EE1-33EBC07780FC}" presName="Name0" presStyleCnt="0">
        <dgm:presLayoutVars>
          <dgm:dir/>
        </dgm:presLayoutVars>
      </dgm:prSet>
      <dgm:spPr/>
    </dgm:pt>
  </dgm:ptLst>
  <dgm:cxnLst>
    <dgm:cxn modelId="{DAD70FAB-7261-48AF-ACD7-216C5ACA9B25}" type="presOf" srcId="{AFC64BBD-B5F6-4322-9EE1-33EBC07780FC}" destId="{34ED0D4F-3343-4195-B58F-356BE85C087F}" srcOrd="0" destOrd="0" presId="urn:microsoft.com/office/officeart/2008/layout/PictureGri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2.xml><?xml version="1.0" encoding="utf-8"?>
<dgm:dataModel xmlns:dgm="http://schemas.openxmlformats.org/drawingml/2006/diagram" xmlns:a="http://schemas.openxmlformats.org/drawingml/2006/main">
  <dgm:ptLst>
    <dgm:pt modelId="{AFC64BBD-B5F6-4322-9EE1-33EBC07780FC}" type="doc">
      <dgm:prSet loTypeId="urn:microsoft.com/office/officeart/2008/layout/PictureGrid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4ED0D4F-3343-4195-B58F-356BE85C087F}" type="pres">
      <dgm:prSet presAssocID="{AFC64BBD-B5F6-4322-9EE1-33EBC07780FC}" presName="Name0" presStyleCnt="0">
        <dgm:presLayoutVars>
          <dgm:dir/>
        </dgm:presLayoutVars>
      </dgm:prSet>
      <dgm:spPr/>
    </dgm:pt>
  </dgm:ptLst>
  <dgm:cxnLst>
    <dgm:cxn modelId="{DAD70FAB-7261-48AF-ACD7-216C5ACA9B25}" type="presOf" srcId="{AFC64BBD-B5F6-4322-9EE1-33EBC07780FC}" destId="{34ED0D4F-3343-4195-B58F-356BE85C087F}" srcOrd="0" destOrd="0" presId="urn:microsoft.com/office/officeart/2008/layout/PictureGri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3.xml><?xml version="1.0" encoding="utf-8"?>
<dgm:dataModel xmlns:dgm="http://schemas.openxmlformats.org/drawingml/2006/diagram" xmlns:a="http://schemas.openxmlformats.org/drawingml/2006/main">
  <dgm:ptLst>
    <dgm:pt modelId="{AFC64BBD-B5F6-4322-9EE1-33EBC07780FC}" type="doc">
      <dgm:prSet loTypeId="urn:microsoft.com/office/officeart/2008/layout/PictureGrid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4ED0D4F-3343-4195-B58F-356BE85C087F}" type="pres">
      <dgm:prSet presAssocID="{AFC64BBD-B5F6-4322-9EE1-33EBC07780FC}" presName="Name0" presStyleCnt="0">
        <dgm:presLayoutVars>
          <dgm:dir/>
        </dgm:presLayoutVars>
      </dgm:prSet>
      <dgm:spPr/>
    </dgm:pt>
  </dgm:ptLst>
  <dgm:cxnLst>
    <dgm:cxn modelId="{DAD70FAB-7261-48AF-ACD7-216C5ACA9B25}" type="presOf" srcId="{AFC64BBD-B5F6-4322-9EE1-33EBC07780FC}" destId="{34ED0D4F-3343-4195-B58F-356BE85C087F}" srcOrd="0" destOrd="0" presId="urn:microsoft.com/office/officeart/2008/layout/PictureGri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ata4.xml><?xml version="1.0" encoding="utf-8"?>
<dgm:dataModel xmlns:dgm="http://schemas.openxmlformats.org/drawingml/2006/diagram" xmlns:a="http://schemas.openxmlformats.org/drawingml/2006/main">
  <dgm:ptLst>
    <dgm:pt modelId="{AFC64BBD-B5F6-4322-9EE1-33EBC07780FC}" type="doc">
      <dgm:prSet loTypeId="urn:microsoft.com/office/officeart/2008/layout/PictureGrid" loCatId="picture" qsTypeId="urn:microsoft.com/office/officeart/2005/8/quickstyle/simple1" qsCatId="simple" csTypeId="urn:microsoft.com/office/officeart/2005/8/colors/accent1_2" csCatId="accent1" phldr="1"/>
      <dgm:spPr/>
      <dgm:t>
        <a:bodyPr/>
        <a:lstStyle/>
        <a:p>
          <a:endParaRPr lang="en-GB"/>
        </a:p>
      </dgm:t>
    </dgm:pt>
    <dgm:pt modelId="{34ED0D4F-3343-4195-B58F-356BE85C087F}" type="pres">
      <dgm:prSet presAssocID="{AFC64BBD-B5F6-4322-9EE1-33EBC07780FC}" presName="Name0" presStyleCnt="0">
        <dgm:presLayoutVars>
          <dgm:dir/>
        </dgm:presLayoutVars>
      </dgm:prSet>
      <dgm:spPr/>
    </dgm:pt>
  </dgm:ptLst>
  <dgm:cxnLst>
    <dgm:cxn modelId="{DAD70FAB-7261-48AF-ACD7-216C5ACA9B25}" type="presOf" srcId="{AFC64BBD-B5F6-4322-9EE1-33EBC07780FC}" destId="{34ED0D4F-3343-4195-B58F-356BE85C087F}" srcOrd="0" destOrd="0" presId="urn:microsoft.com/office/officeart/2008/layout/PictureGrid"/>
  </dgm:cxnLst>
  <dgm:bg/>
  <dgm:whole/>
  <dgm:extLst>
    <a:ext uri="http://schemas.microsoft.com/office/drawing/2008/diagram">
      <dsp:dataModelExt xmlns:dsp="http://schemas.microsoft.com/office/drawing/2008/diagram" relId="rId7" minVer="http://schemas.openxmlformats.org/drawingml/2006/diagram"/>
    </a:ext>
  </dgm:extLst>
</dgm:dataModel>
</file>

<file path=ppt/diagrams/drawing1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2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3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drawing4.xml><?xml version="1.0" encoding="utf-8"?>
<dsp:drawing xmlns:dgm="http://schemas.openxmlformats.org/drawingml/2006/diagram" xmlns:dsp="http://schemas.microsoft.com/office/drawing/2008/diagram" xmlns:a="http://schemas.openxmlformats.org/drawingml/2006/main">
  <dsp:spTree>
    <dsp:nvGrpSpPr>
      <dsp:cNvPr id="0" name=""/>
      <dsp:cNvGrpSpPr/>
    </dsp:nvGrpSpPr>
    <dsp:grpSpPr/>
  </dsp:spTree>
</dsp:drawing>
</file>

<file path=ppt/diagrams/layout1.xml><?xml version="1.0" encoding="utf-8"?>
<dgm:layoutDef xmlns:dgm="http://schemas.openxmlformats.org/drawingml/2006/diagram" xmlns:a="http://schemas.openxmlformats.org/drawingml/2006/main" uniqueId="urn:microsoft.com/office/officeart/2008/layout/PictureGrid">
  <dgm:title val=""/>
  <dgm:desc val=""/>
  <dgm:catLst>
    <dgm:cat type="picture" pri="11000"/>
    <dgm:cat type="pictureconvert" pri="1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</dgm:varLst>
    <dgm:choose name="Name1">
      <dgm:if name="Name2" axis="ch" ptType="node" func="cnt" op="lte" val="4">
        <dgm:choose name="Name3">
          <dgm:if name="Name4" func="var" arg="dir" op="equ" val="norm">
            <dgm:alg type="snake">
              <dgm:param type="off" val="ctr"/>
              <dgm:param type="bkpt" val="fixed"/>
              <dgm:param type="bkPtFixedVal" val="2"/>
            </dgm:alg>
          </dgm:if>
          <dgm:else name="Name5">
            <dgm:alg type="snake">
              <dgm:param type="off" val="ctr"/>
              <dgm:param type="grDir" val="tR"/>
              <dgm:param type="bkpt" val="fixed"/>
              <dgm:param type="bkPtFixedVal" val="2"/>
            </dgm:alg>
          </dgm:else>
        </dgm:choose>
      </dgm:if>
      <dgm:else name="Name6">
        <dgm:choose name="Name7">
          <dgm:if name="Name8" axis="ch" ptType="node" func="cnt" op="lte" val="9">
            <dgm:choose name="Name9">
              <dgm:if name="Name10" func="var" arg="dir" op="equ" val="norm">
                <dgm:alg type="snake">
                  <dgm:param type="off" val="ctr"/>
                  <dgm:param type="bkpt" val="fixed"/>
                  <dgm:param type="bkPtFixedVal" val="3"/>
                </dgm:alg>
              </dgm:if>
              <dgm:else name="Name11">
                <dgm:alg type="snake">
                  <dgm:param type="off" val="ctr"/>
                  <dgm:param type="grDir" val="tR"/>
                  <dgm:param type="bkpt" val="fixed"/>
                  <dgm:param type="bkPtFixedVal" val="3"/>
                </dgm:alg>
              </dgm:else>
            </dgm:choose>
          </dgm:if>
          <dgm:else name="Name12">
            <dgm:choose name="Name13">
              <dgm:if name="Name14" axis="ch" ptType="node" func="cnt" op="lte" val="16">
                <dgm:choose name="Name15">
                  <dgm:if name="Name16" func="var" arg="dir" op="equ" val="norm">
                    <dgm:alg type="snake">
                      <dgm:param type="off" val="ctr"/>
                      <dgm:param type="bkpt" val="fixed"/>
                      <dgm:param type="bkPtFixedVal" val="4"/>
                    </dgm:alg>
                  </dgm:if>
                  <dgm:else name="Name17">
                    <dgm:alg type="snake">
                      <dgm:param type="off" val="ctr"/>
                      <dgm:param type="grDir" val="tR"/>
                      <dgm:param type="bkpt" val="fixed"/>
                      <dgm:param type="bkPtFixedVal" val="4"/>
                    </dgm:alg>
                  </dgm:else>
                </dgm:choose>
              </dgm:if>
              <dgm:else name="Name18">
                <dgm:choose name="Name19">
                  <dgm:if name="Name20" axis="ch" ptType="node" func="cnt" op="lte" val="25">
                    <dgm:choose name="Name21">
                      <dgm:if name="Name22" func="var" arg="dir" op="equ" val="norm">
                        <dgm:alg type="snake">
                          <dgm:param type="off" val="ctr"/>
                          <dgm:param type="bkpt" val="fixed"/>
                          <dgm:param type="bkPtFixedVal" val="5"/>
                        </dgm:alg>
                      </dgm:if>
                      <dgm:else name="Name23">
                        <dgm:alg type="snake">
                          <dgm:param type="off" val="ctr"/>
                          <dgm:param type="grDir" val="tR"/>
                          <dgm:param type="bkpt" val="fixed"/>
                          <dgm:param type="bkPtFixedVal" val="5"/>
                        </dgm:alg>
                      </dgm:else>
                    </dgm:choose>
                  </dgm:if>
                  <dgm:else name="Name24">
                    <dgm:choose name="Name25">
                      <dgm:if name="Name26" func="var" arg="dir" op="equ" val="norm">
                        <dgm:alg type="snake">
                          <dgm:param type="off" val="ctr"/>
                        </dgm:alg>
                      </dgm:if>
                      <dgm:else name="Name27">
                        <dgm:alg type="snake">
                          <dgm:param type="off" val="ctr"/>
                          <dgm:param type="grDir" val="tR"/>
                        </dgm:alg>
                      </dgm:else>
                    </dgm:choose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0.8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7568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.15"/>
          <dgm:constr type="w" for="ch" forName="rect1" refType="w"/>
          <dgm:constr type="h" for="ch" forName="rect1" refType="w"/>
          <dgm:constr type="l" for="ch" forName="rect2" refType="w" fact="0"/>
          <dgm:constr type="t" for="ch" forName="rect2" refType="h" fact="0"/>
          <dgm:constr type="w" for="ch" forName="rect2" refType="w"/>
          <dgm:constr type="h" for="ch" forName="rect2" refType="w" fact="0.15"/>
        </dgm:constrLst>
        <dgm:layoutNode name="rect2" styleLbl="revTx">
          <dgm:varLst>
            <dgm:bulletEnabled val="1"/>
          </dgm:varLst>
          <dgm:alg type="tx">
            <dgm:param type="stBulletLvl" val="3"/>
            <dgm:param type="parTxLTRAlign" val="l"/>
            <dgm:param type="parTxRTLAlign" val="r"/>
            <dgm:param type="txAnchorVert" val="b"/>
            <dgm:param type="txAnchorVertCh" val="b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"/>
            <dgm:constr type="rMarg" refType="primFontSz" fact="0.3"/>
            <dgm:constr type="tMarg" refType="primFontSz" fact="0.3"/>
            <dgm:constr type="bMarg" refType="primFontSz" fact="0"/>
            <dgm:constr type="secFontSz" refType="primFontSz" fact="0.8"/>
          </dgm:constrLst>
          <dgm:ruleLst>
            <dgm:rule type="primFontSz" val="5" fact="NaN" max="NaN"/>
          </dgm:ruleLst>
        </dgm:layoutNode>
        <dgm:layoutNode name="rect1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2.xml><?xml version="1.0" encoding="utf-8"?>
<dgm:layoutDef xmlns:dgm="http://schemas.openxmlformats.org/drawingml/2006/diagram" xmlns:a="http://schemas.openxmlformats.org/drawingml/2006/main" uniqueId="urn:microsoft.com/office/officeart/2008/layout/PictureGrid">
  <dgm:title val=""/>
  <dgm:desc val=""/>
  <dgm:catLst>
    <dgm:cat type="picture" pri="11000"/>
    <dgm:cat type="pictureconvert" pri="1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</dgm:varLst>
    <dgm:choose name="Name1">
      <dgm:if name="Name2" axis="ch" ptType="node" func="cnt" op="lte" val="4">
        <dgm:choose name="Name3">
          <dgm:if name="Name4" func="var" arg="dir" op="equ" val="norm">
            <dgm:alg type="snake">
              <dgm:param type="off" val="ctr"/>
              <dgm:param type="bkpt" val="fixed"/>
              <dgm:param type="bkPtFixedVal" val="2"/>
            </dgm:alg>
          </dgm:if>
          <dgm:else name="Name5">
            <dgm:alg type="snake">
              <dgm:param type="off" val="ctr"/>
              <dgm:param type="grDir" val="tR"/>
              <dgm:param type="bkpt" val="fixed"/>
              <dgm:param type="bkPtFixedVal" val="2"/>
            </dgm:alg>
          </dgm:else>
        </dgm:choose>
      </dgm:if>
      <dgm:else name="Name6">
        <dgm:choose name="Name7">
          <dgm:if name="Name8" axis="ch" ptType="node" func="cnt" op="lte" val="9">
            <dgm:choose name="Name9">
              <dgm:if name="Name10" func="var" arg="dir" op="equ" val="norm">
                <dgm:alg type="snake">
                  <dgm:param type="off" val="ctr"/>
                  <dgm:param type="bkpt" val="fixed"/>
                  <dgm:param type="bkPtFixedVal" val="3"/>
                </dgm:alg>
              </dgm:if>
              <dgm:else name="Name11">
                <dgm:alg type="snake">
                  <dgm:param type="off" val="ctr"/>
                  <dgm:param type="grDir" val="tR"/>
                  <dgm:param type="bkpt" val="fixed"/>
                  <dgm:param type="bkPtFixedVal" val="3"/>
                </dgm:alg>
              </dgm:else>
            </dgm:choose>
          </dgm:if>
          <dgm:else name="Name12">
            <dgm:choose name="Name13">
              <dgm:if name="Name14" axis="ch" ptType="node" func="cnt" op="lte" val="16">
                <dgm:choose name="Name15">
                  <dgm:if name="Name16" func="var" arg="dir" op="equ" val="norm">
                    <dgm:alg type="snake">
                      <dgm:param type="off" val="ctr"/>
                      <dgm:param type="bkpt" val="fixed"/>
                      <dgm:param type="bkPtFixedVal" val="4"/>
                    </dgm:alg>
                  </dgm:if>
                  <dgm:else name="Name17">
                    <dgm:alg type="snake">
                      <dgm:param type="off" val="ctr"/>
                      <dgm:param type="grDir" val="tR"/>
                      <dgm:param type="bkpt" val="fixed"/>
                      <dgm:param type="bkPtFixedVal" val="4"/>
                    </dgm:alg>
                  </dgm:else>
                </dgm:choose>
              </dgm:if>
              <dgm:else name="Name18">
                <dgm:choose name="Name19">
                  <dgm:if name="Name20" axis="ch" ptType="node" func="cnt" op="lte" val="25">
                    <dgm:choose name="Name21">
                      <dgm:if name="Name22" func="var" arg="dir" op="equ" val="norm">
                        <dgm:alg type="snake">
                          <dgm:param type="off" val="ctr"/>
                          <dgm:param type="bkpt" val="fixed"/>
                          <dgm:param type="bkPtFixedVal" val="5"/>
                        </dgm:alg>
                      </dgm:if>
                      <dgm:else name="Name23">
                        <dgm:alg type="snake">
                          <dgm:param type="off" val="ctr"/>
                          <dgm:param type="grDir" val="tR"/>
                          <dgm:param type="bkpt" val="fixed"/>
                          <dgm:param type="bkPtFixedVal" val="5"/>
                        </dgm:alg>
                      </dgm:else>
                    </dgm:choose>
                  </dgm:if>
                  <dgm:else name="Name24">
                    <dgm:choose name="Name25">
                      <dgm:if name="Name26" func="var" arg="dir" op="equ" val="norm">
                        <dgm:alg type="snake">
                          <dgm:param type="off" val="ctr"/>
                        </dgm:alg>
                      </dgm:if>
                      <dgm:else name="Name27">
                        <dgm:alg type="snake">
                          <dgm:param type="off" val="ctr"/>
                          <dgm:param type="grDir" val="tR"/>
                        </dgm:alg>
                      </dgm:else>
                    </dgm:choose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0.8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7568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.15"/>
          <dgm:constr type="w" for="ch" forName="rect1" refType="w"/>
          <dgm:constr type="h" for="ch" forName="rect1" refType="w"/>
          <dgm:constr type="l" for="ch" forName="rect2" refType="w" fact="0"/>
          <dgm:constr type="t" for="ch" forName="rect2" refType="h" fact="0"/>
          <dgm:constr type="w" for="ch" forName="rect2" refType="w"/>
          <dgm:constr type="h" for="ch" forName="rect2" refType="w" fact="0.15"/>
        </dgm:constrLst>
        <dgm:layoutNode name="rect2" styleLbl="revTx">
          <dgm:varLst>
            <dgm:bulletEnabled val="1"/>
          </dgm:varLst>
          <dgm:alg type="tx">
            <dgm:param type="stBulletLvl" val="3"/>
            <dgm:param type="parTxLTRAlign" val="l"/>
            <dgm:param type="parTxRTLAlign" val="r"/>
            <dgm:param type="txAnchorVert" val="b"/>
            <dgm:param type="txAnchorVertCh" val="b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"/>
            <dgm:constr type="rMarg" refType="primFontSz" fact="0.3"/>
            <dgm:constr type="tMarg" refType="primFontSz" fact="0.3"/>
            <dgm:constr type="bMarg" refType="primFontSz" fact="0"/>
            <dgm:constr type="secFontSz" refType="primFontSz" fact="0.8"/>
          </dgm:constrLst>
          <dgm:ruleLst>
            <dgm:rule type="primFontSz" val="5" fact="NaN" max="NaN"/>
          </dgm:ruleLst>
        </dgm:layoutNode>
        <dgm:layoutNode name="rect1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3.xml><?xml version="1.0" encoding="utf-8"?>
<dgm:layoutDef xmlns:dgm="http://schemas.openxmlformats.org/drawingml/2006/diagram" xmlns:a="http://schemas.openxmlformats.org/drawingml/2006/main" uniqueId="urn:microsoft.com/office/officeart/2008/layout/PictureGrid">
  <dgm:title val=""/>
  <dgm:desc val=""/>
  <dgm:catLst>
    <dgm:cat type="picture" pri="11000"/>
    <dgm:cat type="pictureconvert" pri="1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</dgm:varLst>
    <dgm:choose name="Name1">
      <dgm:if name="Name2" axis="ch" ptType="node" func="cnt" op="lte" val="4">
        <dgm:choose name="Name3">
          <dgm:if name="Name4" func="var" arg="dir" op="equ" val="norm">
            <dgm:alg type="snake">
              <dgm:param type="off" val="ctr"/>
              <dgm:param type="bkpt" val="fixed"/>
              <dgm:param type="bkPtFixedVal" val="2"/>
            </dgm:alg>
          </dgm:if>
          <dgm:else name="Name5">
            <dgm:alg type="snake">
              <dgm:param type="off" val="ctr"/>
              <dgm:param type="grDir" val="tR"/>
              <dgm:param type="bkpt" val="fixed"/>
              <dgm:param type="bkPtFixedVal" val="2"/>
            </dgm:alg>
          </dgm:else>
        </dgm:choose>
      </dgm:if>
      <dgm:else name="Name6">
        <dgm:choose name="Name7">
          <dgm:if name="Name8" axis="ch" ptType="node" func="cnt" op="lte" val="9">
            <dgm:choose name="Name9">
              <dgm:if name="Name10" func="var" arg="dir" op="equ" val="norm">
                <dgm:alg type="snake">
                  <dgm:param type="off" val="ctr"/>
                  <dgm:param type="bkpt" val="fixed"/>
                  <dgm:param type="bkPtFixedVal" val="3"/>
                </dgm:alg>
              </dgm:if>
              <dgm:else name="Name11">
                <dgm:alg type="snake">
                  <dgm:param type="off" val="ctr"/>
                  <dgm:param type="grDir" val="tR"/>
                  <dgm:param type="bkpt" val="fixed"/>
                  <dgm:param type="bkPtFixedVal" val="3"/>
                </dgm:alg>
              </dgm:else>
            </dgm:choose>
          </dgm:if>
          <dgm:else name="Name12">
            <dgm:choose name="Name13">
              <dgm:if name="Name14" axis="ch" ptType="node" func="cnt" op="lte" val="16">
                <dgm:choose name="Name15">
                  <dgm:if name="Name16" func="var" arg="dir" op="equ" val="norm">
                    <dgm:alg type="snake">
                      <dgm:param type="off" val="ctr"/>
                      <dgm:param type="bkpt" val="fixed"/>
                      <dgm:param type="bkPtFixedVal" val="4"/>
                    </dgm:alg>
                  </dgm:if>
                  <dgm:else name="Name17">
                    <dgm:alg type="snake">
                      <dgm:param type="off" val="ctr"/>
                      <dgm:param type="grDir" val="tR"/>
                      <dgm:param type="bkpt" val="fixed"/>
                      <dgm:param type="bkPtFixedVal" val="4"/>
                    </dgm:alg>
                  </dgm:else>
                </dgm:choose>
              </dgm:if>
              <dgm:else name="Name18">
                <dgm:choose name="Name19">
                  <dgm:if name="Name20" axis="ch" ptType="node" func="cnt" op="lte" val="25">
                    <dgm:choose name="Name21">
                      <dgm:if name="Name22" func="var" arg="dir" op="equ" val="norm">
                        <dgm:alg type="snake">
                          <dgm:param type="off" val="ctr"/>
                          <dgm:param type="bkpt" val="fixed"/>
                          <dgm:param type="bkPtFixedVal" val="5"/>
                        </dgm:alg>
                      </dgm:if>
                      <dgm:else name="Name23">
                        <dgm:alg type="snake">
                          <dgm:param type="off" val="ctr"/>
                          <dgm:param type="grDir" val="tR"/>
                          <dgm:param type="bkpt" val="fixed"/>
                          <dgm:param type="bkPtFixedVal" val="5"/>
                        </dgm:alg>
                      </dgm:else>
                    </dgm:choose>
                  </dgm:if>
                  <dgm:else name="Name24">
                    <dgm:choose name="Name25">
                      <dgm:if name="Name26" func="var" arg="dir" op="equ" val="norm">
                        <dgm:alg type="snake">
                          <dgm:param type="off" val="ctr"/>
                        </dgm:alg>
                      </dgm:if>
                      <dgm:else name="Name27">
                        <dgm:alg type="snake">
                          <dgm:param type="off" val="ctr"/>
                          <dgm:param type="grDir" val="tR"/>
                        </dgm:alg>
                      </dgm:else>
                    </dgm:choose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0.8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7568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.15"/>
          <dgm:constr type="w" for="ch" forName="rect1" refType="w"/>
          <dgm:constr type="h" for="ch" forName="rect1" refType="w"/>
          <dgm:constr type="l" for="ch" forName="rect2" refType="w" fact="0"/>
          <dgm:constr type="t" for="ch" forName="rect2" refType="h" fact="0"/>
          <dgm:constr type="w" for="ch" forName="rect2" refType="w"/>
          <dgm:constr type="h" for="ch" forName="rect2" refType="w" fact="0.15"/>
        </dgm:constrLst>
        <dgm:layoutNode name="rect2" styleLbl="revTx">
          <dgm:varLst>
            <dgm:bulletEnabled val="1"/>
          </dgm:varLst>
          <dgm:alg type="tx">
            <dgm:param type="stBulletLvl" val="3"/>
            <dgm:param type="parTxLTRAlign" val="l"/>
            <dgm:param type="parTxRTLAlign" val="r"/>
            <dgm:param type="txAnchorVert" val="b"/>
            <dgm:param type="txAnchorVertCh" val="b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"/>
            <dgm:constr type="rMarg" refType="primFontSz" fact="0.3"/>
            <dgm:constr type="tMarg" refType="primFontSz" fact="0.3"/>
            <dgm:constr type="bMarg" refType="primFontSz" fact="0"/>
            <dgm:constr type="secFontSz" refType="primFontSz" fact="0.8"/>
          </dgm:constrLst>
          <dgm:ruleLst>
            <dgm:rule type="primFontSz" val="5" fact="NaN" max="NaN"/>
          </dgm:ruleLst>
        </dgm:layoutNode>
        <dgm:layoutNode name="rect1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layout4.xml><?xml version="1.0" encoding="utf-8"?>
<dgm:layoutDef xmlns:dgm="http://schemas.openxmlformats.org/drawingml/2006/diagram" xmlns:a="http://schemas.openxmlformats.org/drawingml/2006/main" uniqueId="urn:microsoft.com/office/officeart/2008/layout/PictureGrid">
  <dgm:title val=""/>
  <dgm:desc val=""/>
  <dgm:catLst>
    <dgm:cat type="picture" pri="11000"/>
    <dgm:cat type="pictureconvert" pri="11000"/>
  </dgm:catLst>
  <dgm:samp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sampData>
  <dgm:styleData>
    <dgm:dataModel>
      <dgm:ptLst>
        <dgm:pt modelId="0" type="doc"/>
        <dgm:pt modelId="10">
          <dgm:prSet phldr="1"/>
        </dgm:pt>
        <dgm:pt modelId="20">
          <dgm:prSet phldr="1"/>
        </dgm:pt>
      </dgm:ptLst>
      <dgm:cxnLst>
        <dgm:cxn modelId="60" srcId="0" destId="10" srcOrd="0" destOrd="0"/>
        <dgm:cxn modelId="70" srcId="0" destId="20" srcOrd="1" destOrd="0"/>
      </dgm:cxnLst>
      <dgm:bg/>
      <dgm:whole/>
    </dgm:dataModel>
  </dgm:styleData>
  <dgm:clrData>
    <dgm:dataModel>
      <dgm:ptLst>
        <dgm:pt modelId="0" type="doc"/>
        <dgm:pt modelId="10">
          <dgm:prSet phldr="1"/>
        </dgm:pt>
        <dgm:pt modelId="20">
          <dgm:prSet phldr="1"/>
        </dgm:pt>
        <dgm:pt modelId="30">
          <dgm:prSet phldr="1"/>
        </dgm:pt>
        <dgm:pt modelId="40">
          <dgm:prSet phldr="1"/>
        </dgm:pt>
      </dgm:ptLst>
      <dgm:cxnLst>
        <dgm:cxn modelId="60" srcId="0" destId="10" srcOrd="0" destOrd="0"/>
        <dgm:cxn modelId="70" srcId="0" destId="20" srcOrd="1" destOrd="0"/>
        <dgm:cxn modelId="80" srcId="0" destId="30" srcOrd="2" destOrd="0"/>
        <dgm:cxn modelId="90" srcId="0" destId="40" srcOrd="3" destOrd="0"/>
      </dgm:cxnLst>
      <dgm:bg/>
      <dgm:whole/>
    </dgm:dataModel>
  </dgm:clrData>
  <dgm:layoutNode name="Name0">
    <dgm:varLst>
      <dgm:dir/>
    </dgm:varLst>
    <dgm:choose name="Name1">
      <dgm:if name="Name2" axis="ch" ptType="node" func="cnt" op="lte" val="4">
        <dgm:choose name="Name3">
          <dgm:if name="Name4" func="var" arg="dir" op="equ" val="norm">
            <dgm:alg type="snake">
              <dgm:param type="off" val="ctr"/>
              <dgm:param type="bkpt" val="fixed"/>
              <dgm:param type="bkPtFixedVal" val="2"/>
            </dgm:alg>
          </dgm:if>
          <dgm:else name="Name5">
            <dgm:alg type="snake">
              <dgm:param type="off" val="ctr"/>
              <dgm:param type="grDir" val="tR"/>
              <dgm:param type="bkpt" val="fixed"/>
              <dgm:param type="bkPtFixedVal" val="2"/>
            </dgm:alg>
          </dgm:else>
        </dgm:choose>
      </dgm:if>
      <dgm:else name="Name6">
        <dgm:choose name="Name7">
          <dgm:if name="Name8" axis="ch" ptType="node" func="cnt" op="lte" val="9">
            <dgm:choose name="Name9">
              <dgm:if name="Name10" func="var" arg="dir" op="equ" val="norm">
                <dgm:alg type="snake">
                  <dgm:param type="off" val="ctr"/>
                  <dgm:param type="bkpt" val="fixed"/>
                  <dgm:param type="bkPtFixedVal" val="3"/>
                </dgm:alg>
              </dgm:if>
              <dgm:else name="Name11">
                <dgm:alg type="snake">
                  <dgm:param type="off" val="ctr"/>
                  <dgm:param type="grDir" val="tR"/>
                  <dgm:param type="bkpt" val="fixed"/>
                  <dgm:param type="bkPtFixedVal" val="3"/>
                </dgm:alg>
              </dgm:else>
            </dgm:choose>
          </dgm:if>
          <dgm:else name="Name12">
            <dgm:choose name="Name13">
              <dgm:if name="Name14" axis="ch" ptType="node" func="cnt" op="lte" val="16">
                <dgm:choose name="Name15">
                  <dgm:if name="Name16" func="var" arg="dir" op="equ" val="norm">
                    <dgm:alg type="snake">
                      <dgm:param type="off" val="ctr"/>
                      <dgm:param type="bkpt" val="fixed"/>
                      <dgm:param type="bkPtFixedVal" val="4"/>
                    </dgm:alg>
                  </dgm:if>
                  <dgm:else name="Name17">
                    <dgm:alg type="snake">
                      <dgm:param type="off" val="ctr"/>
                      <dgm:param type="grDir" val="tR"/>
                      <dgm:param type="bkpt" val="fixed"/>
                      <dgm:param type="bkPtFixedVal" val="4"/>
                    </dgm:alg>
                  </dgm:else>
                </dgm:choose>
              </dgm:if>
              <dgm:else name="Name18">
                <dgm:choose name="Name19">
                  <dgm:if name="Name20" axis="ch" ptType="node" func="cnt" op="lte" val="25">
                    <dgm:choose name="Name21">
                      <dgm:if name="Name22" func="var" arg="dir" op="equ" val="norm">
                        <dgm:alg type="snake">
                          <dgm:param type="off" val="ctr"/>
                          <dgm:param type="bkpt" val="fixed"/>
                          <dgm:param type="bkPtFixedVal" val="5"/>
                        </dgm:alg>
                      </dgm:if>
                      <dgm:else name="Name23">
                        <dgm:alg type="snake">
                          <dgm:param type="off" val="ctr"/>
                          <dgm:param type="grDir" val="tR"/>
                          <dgm:param type="bkpt" val="fixed"/>
                          <dgm:param type="bkPtFixedVal" val="5"/>
                        </dgm:alg>
                      </dgm:else>
                    </dgm:choose>
                  </dgm:if>
                  <dgm:else name="Name24">
                    <dgm:choose name="Name25">
                      <dgm:if name="Name26" func="var" arg="dir" op="equ" val="norm">
                        <dgm:alg type="snake">
                          <dgm:param type="off" val="ctr"/>
                        </dgm:alg>
                      </dgm:if>
                      <dgm:else name="Name27">
                        <dgm:alg type="snake">
                          <dgm:param type="off" val="ctr"/>
                          <dgm:param type="grDir" val="tR"/>
                        </dgm:alg>
                      </dgm:else>
                    </dgm:choose>
                  </dgm:else>
                </dgm:choose>
              </dgm:else>
            </dgm:choose>
          </dgm:else>
        </dgm:choose>
      </dgm:else>
    </dgm:choose>
    <dgm:shape xmlns:r="http://schemas.openxmlformats.org/officeDocument/2006/relationships" r:blip="">
      <dgm:adjLst/>
    </dgm:shape>
    <dgm:constrLst>
      <dgm:constr type="primFontSz" for="des" ptType="node" op="equ" val="65"/>
      <dgm:constr type="w" for="ch" forName="composite" refType="h" fact="0.8"/>
      <dgm:constr type="h" for="ch" forName="composite" refType="h"/>
      <dgm:constr type="sp" refType="w" refFor="ch" refForName="composite" op="equ" fact="0.1"/>
      <dgm:constr type="w" for="ch" forName="sibTrans" refType="w" refFor="ch" refForName="composite" op="equ" fact="0.1"/>
      <dgm:constr type="h" for="ch" forName="sibTrans" refType="w" refFor="ch" refForName="sibTrans" op="equ"/>
    </dgm:constrLst>
    <dgm:forEach name="nodesForEach" axis="ch" ptType="node">
      <dgm:layoutNode name="composite">
        <dgm:alg type="composite">
          <dgm:param type="ar" val="0.7568"/>
        </dgm:alg>
        <dgm:shape xmlns:r="http://schemas.openxmlformats.org/officeDocument/2006/relationships" r:blip="">
          <dgm:adjLst/>
        </dgm:shape>
        <dgm:constrLst>
          <dgm:constr type="l" for="ch" forName="rect1" refType="w" fact="0"/>
          <dgm:constr type="t" for="ch" forName="rect1" refType="h" fact="0.15"/>
          <dgm:constr type="w" for="ch" forName="rect1" refType="w"/>
          <dgm:constr type="h" for="ch" forName="rect1" refType="w"/>
          <dgm:constr type="l" for="ch" forName="rect2" refType="w" fact="0"/>
          <dgm:constr type="t" for="ch" forName="rect2" refType="h" fact="0"/>
          <dgm:constr type="w" for="ch" forName="rect2" refType="w"/>
          <dgm:constr type="h" for="ch" forName="rect2" refType="w" fact="0.15"/>
        </dgm:constrLst>
        <dgm:layoutNode name="rect2" styleLbl="revTx">
          <dgm:varLst>
            <dgm:bulletEnabled val="1"/>
          </dgm:varLst>
          <dgm:alg type="tx">
            <dgm:param type="stBulletLvl" val="3"/>
            <dgm:param type="parTxLTRAlign" val="l"/>
            <dgm:param type="parTxRTLAlign" val="r"/>
            <dgm:param type="txAnchorVert" val="b"/>
            <dgm:param type="txAnchorVertCh" val="b"/>
          </dgm:alg>
          <dgm:shape xmlns:r="http://schemas.openxmlformats.org/officeDocument/2006/relationships" type="rect" r:blip="">
            <dgm:adjLst/>
          </dgm:shape>
          <dgm:presOf axis="desOrSelf" ptType="node"/>
          <dgm:constrLst>
            <dgm:constr type="lMarg" refType="primFontSz" fact="0"/>
            <dgm:constr type="rMarg" refType="primFontSz" fact="0.3"/>
            <dgm:constr type="tMarg" refType="primFontSz" fact="0.3"/>
            <dgm:constr type="bMarg" refType="primFontSz" fact="0"/>
            <dgm:constr type="secFontSz" refType="primFontSz" fact="0.8"/>
          </dgm:constrLst>
          <dgm:ruleLst>
            <dgm:rule type="primFontSz" val="5" fact="NaN" max="NaN"/>
          </dgm:ruleLst>
        </dgm:layoutNode>
        <dgm:layoutNode name="rect1" styleLbl="alignImgPlace1">
          <dgm:alg type="sp"/>
          <dgm:shape xmlns:r="http://schemas.openxmlformats.org/officeDocument/2006/relationships" type="rect" r:blip="" blipPhldr="1">
            <dgm:adjLst/>
          </dgm:shape>
          <dgm:presOf/>
        </dgm:layoutNode>
      </dgm:layoutNode>
      <dgm:forEach name="sibTransForEach" axis="followSib" ptType="sibTrans" cnt="1">
        <dgm:layoutNode name="sibTrans">
          <dgm:alg type="sp"/>
          <dgm:shape xmlns:r="http://schemas.openxmlformats.org/officeDocument/2006/relationships" r:blip="">
            <dgm:adjLst/>
          </dgm:shape>
        </dgm:layoutNode>
      </dgm:forEach>
    </dgm:forEach>
  </dgm:layoutNode>
</dgm:layoutDef>
</file>

<file path=ppt/diagrams/quickStyle1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2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3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diagrams/quickStyle4.xml><?xml version="1.0" encoding="utf-8"?>
<dgm:styleDef xmlns:dgm="http://schemas.openxmlformats.org/drawingml/2006/diagram" xmlns:a="http://schemas.openxmlformats.org/drawingml/2006/main" uniqueId="urn:microsoft.com/office/officeart/2005/8/quickstyle/simple1">
  <dgm:title val=""/>
  <dgm:desc val=""/>
  <dgm:catLst>
    <dgm:cat type="simple" pri="10100"/>
  </dgm:catLst>
  <dgm:scene3d>
    <a:camera prst="orthographicFront"/>
    <a:lightRig rig="threePt" dir="t"/>
  </dgm:scene3d>
  <dgm:styleLbl name="node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l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ven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tx1"/>
      </a:fontRef>
    </dgm:style>
  </dgm:styleLbl>
  <dgm:styleLbl name="align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node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ImgPlac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f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bgSibTrans2D1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sibTrans1D1">
    <dgm:scene3d>
      <a:camera prst="orthographicFront"/>
      <a:lightRig rig="threePt" dir="t"/>
    </dgm:scene3d>
    <dgm:sp3d/>
    <dgm:txPr/>
    <dgm:style>
      <a:lnRef idx="1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callout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sst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asst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2D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>
        <a:schemeClr val="lt1"/>
      </a:fontRef>
    </dgm:style>
  </dgm:styleLbl>
  <dgm:styleLbl name="parChTrans1D1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2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3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parChTrans1D4">
    <dgm:scene3d>
      <a:camera prst="orthographicFront"/>
      <a:lightRig rig="threePt" dir="t"/>
    </dgm:scene3d>
    <dgm:sp3d/>
    <dgm:txPr/>
    <dgm:style>
      <a:lnRef idx="2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  <dgm:styleLbl name="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con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AlignAcc1">
    <dgm:scene3d>
      <a:camera prst="orthographicFront"/>
      <a:lightRig rig="threePt" dir="t"/>
    </dgm:scene3d>
    <dgm:sp3d/>
    <dgm:txPr/>
    <dgm:style>
      <a:lnRef idx="1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F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Align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solidBgAcc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align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AccFollowNode1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0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2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3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Acc4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dk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trBgShp">
    <dgm:scene3d>
      <a:camera prst="orthographicFront"/>
      <a:lightRig rig="threePt" dir="t"/>
    </dgm:scene3d>
    <dgm:sp3d/>
    <dgm:txPr/>
    <dgm:style>
      <a:lnRef idx="0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fgShp">
    <dgm:scene3d>
      <a:camera prst="orthographicFront"/>
      <a:lightRig rig="threePt" dir="t"/>
    </dgm:scene3d>
    <dgm:sp3d/>
    <dgm:txPr/>
    <dgm:style>
      <a:lnRef idx="2">
        <a:scrgbClr r="0" g="0" b="0"/>
      </a:lnRef>
      <a:fillRef idx="1">
        <a:scrgbClr r="0" g="0" b="0"/>
      </a:fillRef>
      <a:effectRef idx="0">
        <a:scrgbClr r="0" g="0" b="0"/>
      </a:effectRef>
      <a:fontRef idx="minor"/>
    </dgm:style>
  </dgm:styleLbl>
  <dgm:styleLbl name="revTx">
    <dgm:scene3d>
      <a:camera prst="orthographicFront"/>
      <a:lightRig rig="threePt" dir="t"/>
    </dgm:scene3d>
    <dgm:sp3d/>
    <dgm:txPr/>
    <dgm:style>
      <a:lnRef idx="0">
        <a:scrgbClr r="0" g="0" b="0"/>
      </a:lnRef>
      <a:fillRef idx="0">
        <a:scrgbClr r="0" g="0" b="0"/>
      </a:fillRef>
      <a:effectRef idx="0">
        <a:scrgbClr r="0" g="0" b="0"/>
      </a:effectRef>
      <a:fontRef idx="minor"/>
    </dgm:style>
  </dgm:styleLbl>
</dgm:styleDef>
</file>

<file path=ppt/handoutMasters/_rels/handout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3.xml"/></Relationships>
</file>

<file path=ppt/handoutMasters/handoutMaster1.xml><?xml version="1.0" encoding="utf-8"?>
<p:handout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Header Placeholder 1">
            <a:extLst>
              <a:ext uri="{FF2B5EF4-FFF2-40B4-BE49-F238E27FC236}">
                <a16:creationId xmlns:a16="http://schemas.microsoft.com/office/drawing/2014/main" id="{22426ABF-A8C0-D94B-8DA4-89B3D95177FD}"/>
              </a:ext>
            </a:extLst>
          </p:cNvPr>
          <p:cNvSpPr>
            <a:spLocks noGrp="1"/>
          </p:cNvSpPr>
          <p:nvPr>
            <p:ph type="hdr" sz="quarter"/>
          </p:nvPr>
        </p:nvSpPr>
        <p:spPr>
          <a:xfrm>
            <a:off x="0" y="0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3" name="Date Placeholder 2">
            <a:extLst>
              <a:ext uri="{FF2B5EF4-FFF2-40B4-BE49-F238E27FC236}">
                <a16:creationId xmlns:a16="http://schemas.microsoft.com/office/drawing/2014/main" id="{F73E1C36-C21F-0B70-27E7-5B59DAE27561}"/>
              </a:ext>
            </a:extLst>
          </p:cNvPr>
          <p:cNvSpPr>
            <a:spLocks noGrp="1"/>
          </p:cNvSpPr>
          <p:nvPr>
            <p:ph type="dt" sz="quarter" idx="1"/>
          </p:nvPr>
        </p:nvSpPr>
        <p:spPr>
          <a:xfrm>
            <a:off x="7769225" y="0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/>
          <a:lstStyle>
            <a:lvl1pPr algn="r">
              <a:defRPr sz="1200"/>
            </a:lvl1pPr>
          </a:lstStyle>
          <a:p>
            <a:fld id="{AA970FB6-164E-0840-A35B-09E9F3D45F76}" type="datetimeyyyy">
              <a:rPr lang="en-US" smtClean="0"/>
              <a:t>2026</a:t>
            </a:fld>
            <a:endParaRPr lang="en-US" dirty="0"/>
          </a:p>
        </p:txBody>
      </p:sp>
      <p:sp>
        <p:nvSpPr>
          <p:cNvPr id="4" name="Footer Placeholder 3">
            <a:extLst>
              <a:ext uri="{FF2B5EF4-FFF2-40B4-BE49-F238E27FC236}">
                <a16:creationId xmlns:a16="http://schemas.microsoft.com/office/drawing/2014/main" id="{E5942066-244B-8673-5E9A-26E4265AD0B2}"/>
              </a:ext>
            </a:extLst>
          </p:cNvPr>
          <p:cNvSpPr>
            <a:spLocks noGrp="1"/>
          </p:cNvSpPr>
          <p:nvPr>
            <p:ph type="ftr" sz="quarter" idx="2"/>
          </p:nvPr>
        </p:nvSpPr>
        <p:spPr>
          <a:xfrm>
            <a:off x="0" y="23161625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l">
              <a:defRPr sz="1200"/>
            </a:lvl1pPr>
          </a:lstStyle>
          <a:p>
            <a:endParaRPr lang="en-US" dirty="0"/>
          </a:p>
        </p:txBody>
      </p:sp>
      <p:sp>
        <p:nvSpPr>
          <p:cNvPr id="5" name="Slide Number Placeholder 4">
            <a:extLst>
              <a:ext uri="{FF2B5EF4-FFF2-40B4-BE49-F238E27FC236}">
                <a16:creationId xmlns:a16="http://schemas.microsoft.com/office/drawing/2014/main" id="{2530EE97-1F54-6631-A4BB-FD938296488E}"/>
              </a:ext>
            </a:extLst>
          </p:cNvPr>
          <p:cNvSpPr>
            <a:spLocks noGrp="1"/>
          </p:cNvSpPr>
          <p:nvPr>
            <p:ph type="sldNum" sz="quarter" idx="3"/>
          </p:nvPr>
        </p:nvSpPr>
        <p:spPr>
          <a:xfrm>
            <a:off x="7769225" y="23161625"/>
            <a:ext cx="5943600" cy="1222375"/>
          </a:xfrm>
          <a:prstGeom prst="rect">
            <a:avLst/>
          </a:prstGeom>
        </p:spPr>
        <p:txBody>
          <a:bodyPr vert="horz" lIns="91440" tIns="45720" rIns="91440" bIns="45720" rtlCol="0" anchor="b"/>
          <a:lstStyle>
            <a:lvl1pPr algn="r">
              <a:defRPr sz="1200"/>
            </a:lvl1pPr>
          </a:lstStyle>
          <a:p>
            <a:fld id="{420BD0AB-C59E-4A46-83D3-F07787446BA0}" type="slidenum">
              <a:rPr lang="en-US" smtClean="0"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4133783596"/>
      </p:ext>
    </p:extLst>
  </p:cSld>
  <p:clrMap bg1="lt1" tx1="dk1" bg2="lt2" tx2="dk2" accent1="accent1" accent2="accent2" accent3="accent3" accent4="accent4" accent5="accent5" accent6="accent6" hlink="hlink" folHlink="folHlink"/>
  <p:hf hdr="0" ftr="0"/>
</p:handoutMaster>
</file>

<file path=ppt/notesMasters/_rels/notesMaster1.xml.rels><?xml version="1.0" encoding="UTF-8" standalone="yes"?>
<Relationships xmlns="http://schemas.openxmlformats.org/package/2006/relationships"><Relationship Id="rId1" Type="http://schemas.openxmlformats.org/officeDocument/2006/relationships/theme" Target="../theme/theme2.xml"/></Relationships>
</file>

<file path=ppt/notesMasters/notesMaster1.xml><?xml version="1.0" encoding="utf-8"?>
<p:notes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</p:spTree>
    <p:extLst>
      <p:ext uri="{BB962C8B-B14F-4D97-AF65-F5344CB8AC3E}">
        <p14:creationId xmlns:p14="http://schemas.microsoft.com/office/powerpoint/2010/main" val="1780866786"/>
      </p:ext>
    </p:extLst>
  </p:cSld>
  <p:clrMap bg1="lt1" tx1="dk1" bg2="lt2" tx2="dk2" accent1="accent1" accent2="accent2" accent3="accent3" accent4="accent4" accent5="accent5" accent6="accent6" hlink="hlink" folHlink="folHlink"/>
  <p:hf hdr="0" ftr="0"/>
  <p:notesStyle>
    <a:lvl1pPr marL="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1pPr>
    <a:lvl2pPr marL="228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2pPr>
    <a:lvl3pPr marL="457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3pPr>
    <a:lvl4pPr marL="685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4pPr>
    <a:lvl5pPr marL="9144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5pPr>
    <a:lvl6pPr marL="11430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6pPr>
    <a:lvl7pPr marL="13716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7pPr>
    <a:lvl8pPr marL="16002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8pPr>
    <a:lvl9pPr marL="1828800" algn="l" defTabSz="457200" rtl="0" eaLnBrk="1" latinLnBrk="0" hangingPunct="1">
      <a:defRPr sz="600" kern="1200">
        <a:solidFill>
          <a:schemeClr val="tx1"/>
        </a:solidFill>
        <a:latin typeface="+mn-lt"/>
        <a:ea typeface="+mn-ea"/>
        <a:cs typeface="+mn-cs"/>
      </a:defRPr>
    </a:lvl9pPr>
  </p:notesStyle>
</p:notesMaster>
</file>

<file path=ppt/notesSlides/_rels/notesSlide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.xml"/><Relationship Id="rId1" Type="http://schemas.openxmlformats.org/officeDocument/2006/relationships/notesMaster" Target="../notesMasters/notesMaster1.xml"/></Relationships>
</file>

<file path=ppt/notesSlides/_rels/notesSlide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2.xml"/><Relationship Id="rId1" Type="http://schemas.openxmlformats.org/officeDocument/2006/relationships/notesMaster" Target="../notesMasters/notesMaster1.xml"/></Relationships>
</file>

<file path=ppt/notesSlides/_rels/notesSlide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3.xml"/><Relationship Id="rId1" Type="http://schemas.openxmlformats.org/officeDocument/2006/relationships/notesMaster" Target="../notesMasters/notesMaster1.xml"/></Relationships>
</file>

<file path=ppt/notesSlides/_rels/notesSlide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4.xml"/><Relationship Id="rId1" Type="http://schemas.openxmlformats.org/officeDocument/2006/relationships/notesMaster" Target="../notesMasters/notesMaster1.xml"/></Relationships>
</file>

<file path=ppt/notesSlides/_rels/notesSlide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5.xml"/><Relationship Id="rId1" Type="http://schemas.openxmlformats.org/officeDocument/2006/relationships/notesMaster" Target="../notesMasters/notesMaster1.xml"/></Relationships>
</file>

<file path=ppt/notesSlides/_rels/notesSlide6.xml.rels><?xml version="1.0" encoding="UTF-8" standalone="yes"?>
<Relationships xmlns="http://schemas.openxmlformats.org/package/2006/relationships"><Relationship Id="rId2" Type="http://schemas.openxmlformats.org/officeDocument/2006/relationships/slide" Target="../slides/slide6.xml"/><Relationship Id="rId1" Type="http://schemas.openxmlformats.org/officeDocument/2006/relationships/notesMaster" Target="../notesMasters/notesMaster1.xml"/></Relationships>
</file>

<file path=ppt/notesSlides/_rels/notesSlide7.xml.rels><?xml version="1.0" encoding="UTF-8" standalone="yes"?>
<Relationships xmlns="http://schemas.openxmlformats.org/package/2006/relationships"><Relationship Id="rId2" Type="http://schemas.openxmlformats.org/officeDocument/2006/relationships/slide" Target="../slides/slide7.xml"/><Relationship Id="rId1" Type="http://schemas.openxmlformats.org/officeDocument/2006/relationships/notesMaster" Target="../notesMasters/notesMaster1.xml"/></Relationships>
</file>

<file path=ppt/notesSlides/_rels/notesSlide8.xml.rels><?xml version="1.0" encoding="UTF-8" standalone="yes"?>
<Relationships xmlns="http://schemas.openxmlformats.org/package/2006/relationships"><Relationship Id="rId2" Type="http://schemas.openxmlformats.org/officeDocument/2006/relationships/slide" Target="../slides/slide8.xml"/><Relationship Id="rId1" Type="http://schemas.openxmlformats.org/officeDocument/2006/relationships/notesMaster" Target="../notesMasters/notesMaster1.xml"/></Relationships>
</file>

<file path=ppt/notesSlides/_rels/notesSlide9.xml.rels><?xml version="1.0" encoding="UTF-8" standalone="yes"?>
<Relationships xmlns="http://schemas.openxmlformats.org/package/2006/relationships"><Relationship Id="rId2" Type="http://schemas.openxmlformats.org/officeDocument/2006/relationships/slide" Target="../slides/slide9.xml"/><Relationship Id="rId1" Type="http://schemas.openxmlformats.org/officeDocument/2006/relationships/notesMaster" Target="../notesMasters/notesMaster1.xml"/></Relationships>
</file>

<file path=ppt/notesSlides/_rels/notesSlide10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0.xml"/><Relationship Id="rId1" Type="http://schemas.openxmlformats.org/officeDocument/2006/relationships/notesMaster" Target="../notesMasters/notesMaster1.xml"/></Relationships>
</file>

<file path=ppt/notesSlides/_rels/notesSlide11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1.xml"/><Relationship Id="rId1" Type="http://schemas.openxmlformats.org/officeDocument/2006/relationships/notesMaster" Target="../notesMasters/notesMaster1.xml"/></Relationships>
</file>

<file path=ppt/notesSlides/_rels/notesSlide12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2.xml"/><Relationship Id="rId1" Type="http://schemas.openxmlformats.org/officeDocument/2006/relationships/notesMaster" Target="../notesMasters/notesMaster1.xml"/></Relationships>
</file>

<file path=ppt/notesSlides/_rels/notesSlide13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3.xml"/><Relationship Id="rId1" Type="http://schemas.openxmlformats.org/officeDocument/2006/relationships/notesMaster" Target="../notesMasters/notesMaster1.xml"/></Relationships>
</file>

<file path=ppt/notesSlides/_rels/notesSlide14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4.xml"/><Relationship Id="rId1" Type="http://schemas.openxmlformats.org/officeDocument/2006/relationships/notesMaster" Target="../notesMasters/notesMaster1.xml"/></Relationships>
</file>

<file path=ppt/notesSlides/_rels/notesSlide15.xml.rels><?xml version="1.0" encoding="UTF-8" standalone="yes"?>
<Relationships xmlns="http://schemas.openxmlformats.org/package/2006/relationships"><Relationship Id="rId2" Type="http://schemas.openxmlformats.org/officeDocument/2006/relationships/slide" Target="../slides/slide15.xml"/><Relationship Id="rId1" Type="http://schemas.openxmlformats.org/officeDocument/2006/relationships/notesMaster" Target="../notesMasters/notesMaster1.xml"/></Relationships>
</file>

<file path=ppt/notesSlides/notesSlide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068653063"/>
      </p:ext>
    </p:extLst>
  </p:cSld>
  <p:clrMapOvr>
    <a:masterClrMapping/>
  </p:clrMapOvr>
</p:notes>
</file>

<file path=ppt/notesSlides/notesSlide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369550-76A6-BECC-2D15-F82697A12D8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532D7363-7388-82CF-1835-FA7EF86CFCF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56B1FACF-4E0E-EF12-AAB3-DCD96E2F7AB3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641426864"/>
      </p:ext>
    </p:extLst>
  </p:cSld>
  <p:clrMapOvr>
    <a:masterClrMapping/>
  </p:clrMapOvr>
</p:notes>
</file>

<file path=ppt/notesSlides/notesSlide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294931275"/>
      </p:ext>
    </p:extLst>
  </p:cSld>
  <p:clrMapOvr>
    <a:masterClrMapping/>
  </p:clrMapOvr>
</p:notes>
</file>

<file path=ppt/notesSlides/notesSlide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9EEF8795-E138-05B8-23B8-44A658DDAA63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04BD172F-A1FC-A9FB-930E-636BA8149116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9DB90A6C-59E7-5B19-880A-38D5FBFB081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86288444"/>
      </p:ext>
    </p:extLst>
  </p:cSld>
  <p:clrMapOvr>
    <a:masterClrMapping/>
  </p:clrMapOvr>
</p:notes>
</file>

<file path=ppt/notesSlides/notesSlide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96E6120-C58C-F7A9-F23F-0AF53C84022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AF5A88A3-162C-C59C-EBA5-47922D768FA8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F439D53F-EECB-32BE-A285-C019F58DCC3C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01174121"/>
      </p:ext>
    </p:extLst>
  </p:cSld>
  <p:clrMapOvr>
    <a:masterClrMapping/>
  </p:clrMapOvr>
</p:notes>
</file>

<file path=ppt/notesSlides/notesSlide6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49742202"/>
      </p:ext>
    </p:extLst>
  </p:cSld>
  <p:clrMapOvr>
    <a:masterClrMapping/>
  </p:clrMapOvr>
</p:notes>
</file>

<file path=ppt/notesSlides/notesSlide7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84541709"/>
      </p:ext>
    </p:extLst>
  </p:cSld>
  <p:clrMapOvr>
    <a:masterClrMapping/>
  </p:clrMapOvr>
</p:notes>
</file>

<file path=ppt/notesSlides/notesSlide8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4FB016C-0F06-B56D-5DF7-83779CF524E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8540A890-494A-005B-518A-27201D784060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9EB79D2-A86F-CC0A-B217-367157BBF0FA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660375738"/>
      </p:ext>
    </p:extLst>
  </p:cSld>
  <p:clrMapOvr>
    <a:masterClrMapping/>
  </p:clrMapOvr>
</p:notes>
</file>

<file path=ppt/notesSlides/notesSlide9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B99FD7EF-8AC0-6641-6F26-5B6B309E48FD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938F2309-C281-265B-6785-D713DEE05E02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2A68EC67-3EC5-2B1B-48A1-83454686DAD6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637499160"/>
      </p:ext>
    </p:extLst>
  </p:cSld>
  <p:clrMapOvr>
    <a:masterClrMapping/>
  </p:clrMapOvr>
</p:notes>
</file>

<file path=ppt/notesSlides/notesSlide10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4589E52C-C351-5E41-9E02-49C4FFE519F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D7FB8E3F-DF97-7389-C8E1-AC5055854F71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AAC93E32-C394-7143-72B4-7C51991B389B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643046953"/>
      </p:ext>
    </p:extLst>
  </p:cSld>
  <p:clrMapOvr>
    <a:masterClrMapping/>
  </p:clrMapOvr>
</p:notes>
</file>

<file path=ppt/notesSlides/notesSlide11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61A83A92-BF42-9316-50BB-182850176861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6782D848-2A89-2F58-CABF-68ACF0C3896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D227B005-FA9B-7E53-D22F-EC58C7034810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884712012"/>
      </p:ext>
    </p:extLst>
  </p:cSld>
  <p:clrMapOvr>
    <a:masterClrMapping/>
  </p:clrMapOvr>
</p:notes>
</file>

<file path=ppt/notesSlides/notesSlide12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122934A3-2B88-35B5-A904-625971DF541C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1EFA37DF-FFB7-BB06-5D88-BA8B3BC3F54E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822AD334-8EFC-15D4-B136-E6DEE99BF807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189207811"/>
      </p:ext>
    </p:extLst>
  </p:cSld>
  <p:clrMapOvr>
    <a:masterClrMapping/>
  </p:clrMapOvr>
</p:notes>
</file>

<file path=ppt/notesSlides/notesSlide13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D04F628-7198-6CE4-BA7A-4C50FFD0A1F9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>
            <a:extLst>
              <a:ext uri="{FF2B5EF4-FFF2-40B4-BE49-F238E27FC236}">
                <a16:creationId xmlns:a16="http://schemas.microsoft.com/office/drawing/2014/main" id="{48CD502B-1D28-0D99-010D-0649F01FD7FD}"/>
              </a:ext>
            </a:extLst>
          </p:cNvPr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>
            <a:extLst>
              <a:ext uri="{FF2B5EF4-FFF2-40B4-BE49-F238E27FC236}">
                <a16:creationId xmlns:a16="http://schemas.microsoft.com/office/drawing/2014/main" id="{62B1D9BC-1670-74A0-16AD-FC42DB3D8B05}"/>
              </a:ext>
            </a:extLst>
          </p:cNvPr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039756237"/>
      </p:ext>
    </p:extLst>
  </p:cSld>
  <p:clrMapOvr>
    <a:masterClrMapping/>
  </p:clrMapOvr>
</p:notes>
</file>

<file path=ppt/notesSlides/notesSlide14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77914689"/>
      </p:ext>
    </p:extLst>
  </p:cSld>
  <p:clrMapOvr>
    <a:masterClrMapping/>
  </p:clrMapOvr>
</p:notes>
</file>

<file path=ppt/notesSlides/notesSlide15.xml><?xml version="1.0" encoding="utf-8"?>
<p:notes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Slide Image Placeholder 1"/>
          <p:cNvSpPr>
            <a:spLocks noGrp="1" noRot="1" noChangeAspect="1"/>
          </p:cNvSpPr>
          <p:nvPr>
            <p:ph type="sldImg"/>
          </p:nvPr>
        </p:nvSpPr>
        <p:spPr>
          <a:xfrm>
            <a:off x="-457200" y="3048000"/>
            <a:ext cx="14630400" cy="8229600"/>
          </a:xfrm>
          <a:prstGeom prst="rect">
            <a:avLst/>
          </a:prstGeom>
          <a:noFill/>
          <a:ln w="12700">
            <a:solidFill>
              <a:prstClr val="black"/>
            </a:solidFill>
          </a:ln>
        </p:spPr>
      </p:sp>
      <p:sp>
        <p:nvSpPr>
          <p:cNvPr id="3" name="Notes Placeholder 2"/>
          <p:cNvSpPr>
            <a:spLocks noGrp="1"/>
          </p:cNvSpPr>
          <p:nvPr>
            <p:ph type="body" idx="1"/>
          </p:nvPr>
        </p:nvSpPr>
        <p:spPr>
          <a:xfrm>
            <a:off x="1371600" y="11734800"/>
            <a:ext cx="10972800" cy="9601200"/>
          </a:xfrm>
          <a:prstGeom prst="rect">
            <a:avLst/>
          </a:prstGeom>
        </p:spPr>
        <p:txBody>
          <a:bodyPr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931307476"/>
      </p:ext>
    </p:extLst>
  </p:cSld>
  <p:clrMapOvr>
    <a:masterClrMapping/>
  </p:clrMapOvr>
</p:notes>
</file>

<file path=ppt/slideLayouts/_rels/slideLayout1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3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6.xml.rels><?xml version="1.0" encoding="UTF-8" standalone="yes"?>
<Relationships xmlns="http://schemas.openxmlformats.org/package/2006/relationships"><Relationship Id="rId3" Type="http://schemas.openxmlformats.org/officeDocument/2006/relationships/image" Target="../media/image2.svg"/><Relationship Id="rId2" Type="http://schemas.openxmlformats.org/officeDocument/2006/relationships/image" Target="../media/image1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4.svg"/><Relationship Id="rId4" Type="http://schemas.openxmlformats.org/officeDocument/2006/relationships/image" Target="../media/image3.png"/></Relationships>
</file>

<file path=ppt/slideLayouts/_rels/slideLayout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8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9.xml.rels><?xml version="1.0" encoding="UTF-8" standalone="yes"?>
<Relationships xmlns="http://schemas.openxmlformats.org/package/2006/relationships"><Relationship Id="rId3" Type="http://schemas.openxmlformats.org/officeDocument/2006/relationships/image" Target="../media/image6.svg"/><Relationship Id="rId2" Type="http://schemas.openxmlformats.org/officeDocument/2006/relationships/image" Target="../media/image5.png"/><Relationship Id="rId1" Type="http://schemas.openxmlformats.org/officeDocument/2006/relationships/slideMaster" Target="../slideMasters/slideMaster1.xml"/></Relationships>
</file>

<file path=ppt/slideLayouts/_rels/slideLayout10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1.xml.rels><?xml version="1.0" encoding="UTF-8" standalone="yes"?>
<Relationships xmlns="http://schemas.openxmlformats.org/package/2006/relationships"><Relationship Id="rId3" Type="http://schemas.openxmlformats.org/officeDocument/2006/relationships/image" Target="../media/image8.svg"/><Relationship Id="rId2" Type="http://schemas.openxmlformats.org/officeDocument/2006/relationships/image" Target="../media/image7.png"/><Relationship Id="rId1" Type="http://schemas.openxmlformats.org/officeDocument/2006/relationships/slideMaster" Target="../slideMasters/slideMaster1.xml"/><Relationship Id="rId5" Type="http://schemas.openxmlformats.org/officeDocument/2006/relationships/image" Target="../media/image10.svg"/><Relationship Id="rId4" Type="http://schemas.openxmlformats.org/officeDocument/2006/relationships/image" Target="../media/image9.png"/></Relationships>
</file>

<file path=ppt/slideLayouts/_rels/slideLayout12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3.xml.rels><?xml version="1.0" encoding="UTF-8" standalone="yes"?>
<Relationships xmlns="http://schemas.openxmlformats.org/package/2006/relationships"><Relationship Id="rId3" Type="http://schemas.openxmlformats.org/officeDocument/2006/relationships/image" Target="../media/image12.svg"/><Relationship Id="rId2" Type="http://schemas.openxmlformats.org/officeDocument/2006/relationships/image" Target="../media/image11.png"/><Relationship Id="rId1" Type="http://schemas.openxmlformats.org/officeDocument/2006/relationships/slideMaster" Target="../slideMasters/slideMaster1.xml"/></Relationships>
</file>

<file path=ppt/slideLayouts/_rels/slideLayout14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5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6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_rels/slideLayout17.xml.rels><?xml version="1.0" encoding="UTF-8" standalone="yes"?>
<Relationships xmlns="http://schemas.openxmlformats.org/package/2006/relationships"><Relationship Id="rId1" Type="http://schemas.openxmlformats.org/officeDocument/2006/relationships/slideMaster" Target="../slideMasters/slideMaster1.xml"/></Relationships>
</file>

<file path=ppt/slideLayouts/slideLayout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tle Slide">
    <p:bg>
      <p:bgPr>
        <a:solidFill>
          <a:schemeClr val="accent1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5" name="Image 0">
            <a:extLst>
              <a:ext uri="{FF2B5EF4-FFF2-40B4-BE49-F238E27FC236}">
                <a16:creationId xmlns:a16="http://schemas.microsoft.com/office/drawing/2014/main" id="{BA5D5A72-CB6F-F8DE-E2C9-90459C8C3DC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0" y="0"/>
            <a:ext cx="5295900" cy="6877050"/>
          </a:xfrm>
          <a:custGeom>
            <a:avLst/>
            <a:gdLst>
              <a:gd name="connsiteX0" fmla="*/ 0 w 5295900"/>
              <a:gd name="connsiteY0" fmla="*/ 0 h 6877050"/>
              <a:gd name="connsiteX1" fmla="*/ 5295900 w 5295900"/>
              <a:gd name="connsiteY1" fmla="*/ 0 h 6877050"/>
              <a:gd name="connsiteX2" fmla="*/ 5295900 w 5295900"/>
              <a:gd name="connsiteY2" fmla="*/ 6877050 h 6877050"/>
              <a:gd name="connsiteX3" fmla="*/ 0 w 5295900"/>
              <a:gd name="connsiteY3" fmla="*/ 6877050 h 6877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5295900" h="6877050">
                <a:moveTo>
                  <a:pt x="0" y="0"/>
                </a:moveTo>
                <a:lnTo>
                  <a:pt x="5295900" y="0"/>
                </a:lnTo>
                <a:lnTo>
                  <a:pt x="5295900" y="6877050"/>
                </a:lnTo>
                <a:lnTo>
                  <a:pt x="0" y="6877050"/>
                </a:lnTo>
                <a:close/>
              </a:path>
            </a:pathLst>
          </a:custGeom>
          <a:solidFill>
            <a:schemeClr val="accent3"/>
          </a:solidFill>
          <a:ln w="4763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0" name="Freeform: Shape 19">
            <a:extLst>
              <a:ext uri="{FF2B5EF4-FFF2-40B4-BE49-F238E27FC236}">
                <a16:creationId xmlns:a16="http://schemas.microsoft.com/office/drawing/2014/main" id="{E66FD7FF-2869-7902-36B2-2B229AB9AB1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500188" y="1173106"/>
            <a:ext cx="9191625" cy="5704772"/>
          </a:xfrm>
          <a:custGeom>
            <a:avLst/>
            <a:gdLst>
              <a:gd name="connsiteX0" fmla="*/ 4595813 w 9191625"/>
              <a:gd name="connsiteY0" fmla="*/ 0 h 5704772"/>
              <a:gd name="connsiteX1" fmla="*/ 9191625 w 9191625"/>
              <a:gd name="connsiteY1" fmla="*/ 4592108 h 5704772"/>
              <a:gd name="connsiteX2" fmla="*/ 9191625 w 9191625"/>
              <a:gd name="connsiteY2" fmla="*/ 5704772 h 5704772"/>
              <a:gd name="connsiteX3" fmla="*/ 0 w 9191625"/>
              <a:gd name="connsiteY3" fmla="*/ 5704772 h 5704772"/>
              <a:gd name="connsiteX4" fmla="*/ 0 w 9191625"/>
              <a:gd name="connsiteY4" fmla="*/ 4592108 h 5704772"/>
              <a:gd name="connsiteX5" fmla="*/ 4595813 w 9191625"/>
              <a:gd name="connsiteY5" fmla="*/ 0 h 57047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9191625" h="5704772">
                <a:moveTo>
                  <a:pt x="4595813" y="0"/>
                </a:moveTo>
                <a:cubicBezTo>
                  <a:pt x="7133987" y="0"/>
                  <a:pt x="9191625" y="2055957"/>
                  <a:pt x="9191625" y="4592108"/>
                </a:cubicBezTo>
                <a:lnTo>
                  <a:pt x="9191625" y="5704772"/>
                </a:lnTo>
                <a:lnTo>
                  <a:pt x="0" y="5704772"/>
                </a:lnTo>
                <a:lnTo>
                  <a:pt x="0" y="4592108"/>
                </a:lnTo>
                <a:cubicBezTo>
                  <a:pt x="0" y="2055957"/>
                  <a:pt x="2057614" y="0"/>
                  <a:pt x="4595813" y="0"/>
                </a:cubicBezTo>
                <a:close/>
              </a:path>
            </a:pathLst>
          </a:custGeom>
          <a:solidFill>
            <a:schemeClr val="accent6"/>
          </a:solidFill>
          <a:ln w="4763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: Shape 17">
            <a:extLst>
              <a:ext uri="{FF2B5EF4-FFF2-40B4-BE49-F238E27FC236}">
                <a16:creationId xmlns:a16="http://schemas.microsoft.com/office/drawing/2014/main" id="{B1457C88-4472-81CF-02AF-4421E0A3084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2694429" y="0"/>
            <a:ext cx="6803142" cy="5396474"/>
          </a:xfrm>
          <a:custGeom>
            <a:avLst/>
            <a:gdLst>
              <a:gd name="connsiteX0" fmla="*/ 0 w 6803142"/>
              <a:gd name="connsiteY0" fmla="*/ 0 h 5396474"/>
              <a:gd name="connsiteX1" fmla="*/ 6803142 w 6803142"/>
              <a:gd name="connsiteY1" fmla="*/ 0 h 5396474"/>
              <a:gd name="connsiteX2" fmla="*/ 6803142 w 6803142"/>
              <a:gd name="connsiteY2" fmla="*/ 1997094 h 5396474"/>
              <a:gd name="connsiteX3" fmla="*/ 3401576 w 6803142"/>
              <a:gd name="connsiteY3" fmla="*/ 5396474 h 5396474"/>
              <a:gd name="connsiteX4" fmla="*/ 0 w 6803142"/>
              <a:gd name="connsiteY4" fmla="*/ 1997094 h 539647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03142" h="5396474">
                <a:moveTo>
                  <a:pt x="0" y="0"/>
                </a:moveTo>
                <a:lnTo>
                  <a:pt x="6803142" y="0"/>
                </a:lnTo>
                <a:lnTo>
                  <a:pt x="6803142" y="1997094"/>
                </a:lnTo>
                <a:cubicBezTo>
                  <a:pt x="6803142" y="3874511"/>
                  <a:pt x="5280228" y="5396474"/>
                  <a:pt x="3401576" y="5396474"/>
                </a:cubicBezTo>
                <a:cubicBezTo>
                  <a:pt x="1522938" y="5396474"/>
                  <a:pt x="0" y="3874511"/>
                  <a:pt x="0" y="1997094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59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2899790" y="810227"/>
            <a:ext cx="6392421" cy="3831221"/>
          </a:xfrm>
        </p:spPr>
        <p:txBody>
          <a:bodyPr tIns="0" bIns="0" anchor="ctr" anchorCtr="0">
            <a:noAutofit/>
          </a:bodyPr>
          <a:lstStyle>
            <a:lvl1pPr algn="ctr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</p:spTree>
    <p:extLst>
      <p:ext uri="{BB962C8B-B14F-4D97-AF65-F5344CB8AC3E}">
        <p14:creationId xmlns:p14="http://schemas.microsoft.com/office/powerpoint/2010/main" val="2631799807"/>
      </p:ext>
    </p:extLst>
  </p:cSld>
  <p:clrMapOvr>
    <a:masterClrMapping/>
  </p:clrMapOvr>
  <p:extLst>
    <p:ext uri="{DCECCB84-F9BA-43D5-87BE-67443E8EF086}">
      <p15:sldGuideLst xmlns:p15="http://schemas.microsoft.com/office/powerpoint/2012/main">
        <p15:guide id="1" orient="horz" pos="2160" userDrawn="1">
          <p15:clr>
            <a:srgbClr val="FBAE40"/>
          </p15:clr>
        </p15:guide>
        <p15:guide id="2" pos="3840" userDrawn="1">
          <p15:clr>
            <a:srgbClr val="FBAE40"/>
          </p15:clr>
        </p15:guide>
      </p15:sldGuideLst>
    </p:ext>
  </p:extLst>
</p:sldLayout>
</file>

<file path=ppt/slideLayouts/slideLayout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Agenda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grpSp>
        <p:nvGrpSpPr>
          <p:cNvPr id="6" name="Group 5">
            <a:extLst>
              <a:ext uri="{FF2B5EF4-FFF2-40B4-BE49-F238E27FC236}">
                <a16:creationId xmlns:a16="http://schemas.microsoft.com/office/drawing/2014/main" id="{75923D9E-9381-3D11-B31A-1BF5C97F35B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6452303" y="3405019"/>
            <a:ext cx="5739697" cy="3467971"/>
            <a:chOff x="5009037" y="2525712"/>
            <a:chExt cx="7170193" cy="4332288"/>
          </a:xfrm>
        </p:grpSpPr>
        <p:sp>
          <p:nvSpPr>
            <p:cNvPr id="7" name="Freeform 7">
              <a:extLst>
                <a:ext uri="{FF2B5EF4-FFF2-40B4-BE49-F238E27FC236}">
                  <a16:creationId xmlns:a16="http://schemas.microsoft.com/office/drawing/2014/main" id="{89E777D0-3240-08CE-6B6C-B33B910B84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009037" y="2525712"/>
              <a:ext cx="3601721" cy="4332288"/>
            </a:xfrm>
            <a:custGeom>
              <a:avLst/>
              <a:gdLst>
                <a:gd name="T0" fmla="*/ 1198 w 1198"/>
                <a:gd name="T1" fmla="*/ 0 h 1441"/>
                <a:gd name="T2" fmla="*/ 0 w 1198"/>
                <a:gd name="T3" fmla="*/ 1441 h 1441"/>
                <a:gd name="T4" fmla="*/ 1198 w 1198"/>
                <a:gd name="T5" fmla="*/ 1441 h 1441"/>
                <a:gd name="T6" fmla="*/ 1198 w 1198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8" h="1441">
                  <a:moveTo>
                    <a:pt x="1198" y="0"/>
                  </a:moveTo>
                  <a:lnTo>
                    <a:pt x="0" y="1441"/>
                  </a:lnTo>
                  <a:lnTo>
                    <a:pt x="1198" y="1441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8" name="Freeform 6">
              <a:extLst>
                <a:ext uri="{FF2B5EF4-FFF2-40B4-BE49-F238E27FC236}">
                  <a16:creationId xmlns:a16="http://schemas.microsoft.com/office/drawing/2014/main" id="{EFEA81A2-6893-518C-6AF3-37C987789C86}"/>
                </a:ext>
              </a:extLst>
            </p:cNvPr>
            <p:cNvSpPr>
              <a:spLocks/>
            </p:cNvSpPr>
            <p:nvPr/>
          </p:nvSpPr>
          <p:spPr bwMode="auto">
            <a:xfrm>
              <a:off x="8589536" y="2525712"/>
              <a:ext cx="3589694" cy="4332288"/>
            </a:xfrm>
            <a:custGeom>
              <a:avLst/>
              <a:gdLst>
                <a:gd name="T0" fmla="*/ 0 w 1194"/>
                <a:gd name="T1" fmla="*/ 0 h 1441"/>
                <a:gd name="T2" fmla="*/ 1194 w 1194"/>
                <a:gd name="T3" fmla="*/ 1441 h 1441"/>
                <a:gd name="T4" fmla="*/ 0 w 1194"/>
                <a:gd name="T5" fmla="*/ 1441 h 1441"/>
                <a:gd name="T6" fmla="*/ 0 w 1194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4" h="1441">
                  <a:moveTo>
                    <a:pt x="0" y="0"/>
                  </a:moveTo>
                  <a:lnTo>
                    <a:pt x="1194" y="1441"/>
                  </a:lnTo>
                  <a:lnTo>
                    <a:pt x="0" y="14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2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grpSp>
        <p:nvGrpSpPr>
          <p:cNvPr id="9" name="Group 8">
            <a:extLst>
              <a:ext uri="{FF2B5EF4-FFF2-40B4-BE49-F238E27FC236}">
                <a16:creationId xmlns:a16="http://schemas.microsoft.com/office/drawing/2014/main" id="{0F297964-0B81-31DC-6D6D-1414832238B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 flipV="1">
            <a:off x="6465610" y="0"/>
            <a:ext cx="5739697" cy="3467971"/>
            <a:chOff x="5183405" y="2678112"/>
            <a:chExt cx="7170193" cy="4332288"/>
          </a:xfrm>
        </p:grpSpPr>
        <p:sp>
          <p:nvSpPr>
            <p:cNvPr id="10" name="Freeform 7">
              <a:extLst>
                <a:ext uri="{FF2B5EF4-FFF2-40B4-BE49-F238E27FC236}">
                  <a16:creationId xmlns:a16="http://schemas.microsoft.com/office/drawing/2014/main" id="{CE4FDB43-7466-4B74-330E-836DA9504C90}"/>
                </a:ext>
              </a:extLst>
            </p:cNvPr>
            <p:cNvSpPr>
              <a:spLocks/>
            </p:cNvSpPr>
            <p:nvPr/>
          </p:nvSpPr>
          <p:spPr bwMode="auto">
            <a:xfrm>
              <a:off x="5183405" y="2678112"/>
              <a:ext cx="3601721" cy="4332288"/>
            </a:xfrm>
            <a:custGeom>
              <a:avLst/>
              <a:gdLst>
                <a:gd name="T0" fmla="*/ 1198 w 1198"/>
                <a:gd name="T1" fmla="*/ 0 h 1441"/>
                <a:gd name="T2" fmla="*/ 0 w 1198"/>
                <a:gd name="T3" fmla="*/ 1441 h 1441"/>
                <a:gd name="T4" fmla="*/ 1198 w 1198"/>
                <a:gd name="T5" fmla="*/ 1441 h 1441"/>
                <a:gd name="T6" fmla="*/ 1198 w 1198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8" h="1441">
                  <a:moveTo>
                    <a:pt x="1198" y="0"/>
                  </a:moveTo>
                  <a:lnTo>
                    <a:pt x="0" y="1441"/>
                  </a:lnTo>
                  <a:lnTo>
                    <a:pt x="1198" y="1441"/>
                  </a:lnTo>
                  <a:lnTo>
                    <a:pt x="1198" y="0"/>
                  </a:lnTo>
                  <a:close/>
                </a:path>
              </a:pathLst>
            </a:custGeom>
            <a:solidFill>
              <a:schemeClr val="accent4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  <p:sp>
          <p:nvSpPr>
            <p:cNvPr id="11" name="Freeform 6">
              <a:extLst>
                <a:ext uri="{FF2B5EF4-FFF2-40B4-BE49-F238E27FC236}">
                  <a16:creationId xmlns:a16="http://schemas.microsoft.com/office/drawing/2014/main" id="{2EA39DB9-F1B4-F4E9-CF4D-717B0CD747DA}"/>
                </a:ext>
              </a:extLst>
            </p:cNvPr>
            <p:cNvSpPr>
              <a:spLocks/>
            </p:cNvSpPr>
            <p:nvPr/>
          </p:nvSpPr>
          <p:spPr bwMode="auto">
            <a:xfrm>
              <a:off x="8763903" y="2678112"/>
              <a:ext cx="3589695" cy="4332288"/>
            </a:xfrm>
            <a:custGeom>
              <a:avLst/>
              <a:gdLst>
                <a:gd name="T0" fmla="*/ 0 w 1194"/>
                <a:gd name="T1" fmla="*/ 0 h 1441"/>
                <a:gd name="T2" fmla="*/ 1194 w 1194"/>
                <a:gd name="T3" fmla="*/ 1441 h 1441"/>
                <a:gd name="T4" fmla="*/ 0 w 1194"/>
                <a:gd name="T5" fmla="*/ 1441 h 1441"/>
                <a:gd name="T6" fmla="*/ 0 w 1194"/>
                <a:gd name="T7" fmla="*/ 0 h 1441"/>
              </a:gdLst>
              <a:ahLst/>
              <a:cxnLst>
                <a:cxn ang="0">
                  <a:pos x="T0" y="T1"/>
                </a:cxn>
                <a:cxn ang="0">
                  <a:pos x="T2" y="T3"/>
                </a:cxn>
                <a:cxn ang="0">
                  <a:pos x="T4" y="T5"/>
                </a:cxn>
                <a:cxn ang="0">
                  <a:pos x="T6" y="T7"/>
                </a:cxn>
              </a:cxnLst>
              <a:rect l="0" t="0" r="r" b="b"/>
              <a:pathLst>
                <a:path w="1194" h="1441">
                  <a:moveTo>
                    <a:pt x="0" y="0"/>
                  </a:moveTo>
                  <a:lnTo>
                    <a:pt x="1194" y="1441"/>
                  </a:lnTo>
                  <a:lnTo>
                    <a:pt x="0" y="1441"/>
                  </a:lnTo>
                  <a:lnTo>
                    <a:pt x="0" y="0"/>
                  </a:lnTo>
                  <a:close/>
                </a:path>
              </a:pathLst>
            </a:custGeom>
            <a:solidFill>
              <a:schemeClr val="accent5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endParaRPr lang="en-US" dirty="0"/>
            </a:p>
          </p:txBody>
        </p:sp>
      </p:grpSp>
      <p:sp>
        <p:nvSpPr>
          <p:cNvPr id="14" name="Image 2">
            <a:extLst>
              <a:ext uri="{FF2B5EF4-FFF2-40B4-BE49-F238E27FC236}">
                <a16:creationId xmlns:a16="http://schemas.microsoft.com/office/drawing/2014/main" id="{EFFAEAD9-58A9-096B-C6D0-58F7AD08EB2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7642518" y="4577658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9A1CFBBA-B680-A6A7-3C4B-5FEAC4253283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1057274"/>
            <a:ext cx="6583680" cy="1531357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Content Placeholder 2">
            <a:extLst>
              <a:ext uri="{FF2B5EF4-FFF2-40B4-BE49-F238E27FC236}">
                <a16:creationId xmlns:a16="http://schemas.microsoft.com/office/drawing/2014/main" id="{72386C43-DD10-E892-08AD-D6F4AE9617DD}"/>
              </a:ext>
            </a:extLst>
          </p:cNvPr>
          <p:cNvSpPr>
            <a:spLocks noGrp="1"/>
          </p:cNvSpPr>
          <p:nvPr>
            <p:ph idx="1" hasCustomPrompt="1"/>
          </p:nvPr>
        </p:nvSpPr>
        <p:spPr>
          <a:xfrm>
            <a:off x="914400" y="2834640"/>
            <a:ext cx="6583680" cy="3207344"/>
          </a:xfrm>
        </p:spPr>
        <p:txBody>
          <a:bodyPr lIns="91440" tIns="0" rIns="91440" bIns="0">
            <a:normAutofit/>
          </a:bodyPr>
          <a:lstStyle>
            <a:lvl1pPr marL="0" indent="0">
              <a:lnSpc>
                <a:spcPct val="15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50000"/>
              </a:lnSpc>
              <a:spcBef>
                <a:spcPts val="0"/>
              </a:spcBef>
              <a:defRPr sz="2000"/>
            </a:lvl2pPr>
            <a:lvl3pPr marL="685800">
              <a:lnSpc>
                <a:spcPct val="150000"/>
              </a:lnSpc>
              <a:spcBef>
                <a:spcPts val="0"/>
              </a:spcBef>
              <a:defRPr sz="18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1114D1E-7749-DD58-8782-318E4F679DE0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333964501"/>
      </p:ext>
    </p:extLst>
  </p:cSld>
  <p:clrMapOvr>
    <a:masterClrMapping/>
  </p:clrMapOvr>
</p:sldLayout>
</file>

<file path=ppt/slideLayouts/slideLayout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Introduction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Rectangle 4">
            <a:extLst>
              <a:ext uri="{FF2B5EF4-FFF2-40B4-BE49-F238E27FC236}">
                <a16:creationId xmlns:a16="http://schemas.microsoft.com/office/drawing/2014/main" id="{7537D12D-0FCA-3396-988D-452D3D526E3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3390900"/>
            <a:ext cx="12216063" cy="3467100"/>
          </a:xfrm>
          <a:prstGeom prst="rect">
            <a:avLst/>
          </a:prstGeom>
          <a:solidFill>
            <a:schemeClr val="accent4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11710CE8-8A83-C0D3-623E-AFCC6C6A293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332509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grpSp>
        <p:nvGrpSpPr>
          <p:cNvPr id="18" name="Group 17">
            <a:extLst>
              <a:ext uri="{FF2B5EF4-FFF2-40B4-BE49-F238E27FC236}">
                <a16:creationId xmlns:a16="http://schemas.microsoft.com/office/drawing/2014/main" id="{7AA66C80-37C3-6D28-7564-733A30B2CD8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 flipH="1">
            <a:off x="9353550" y="0"/>
            <a:ext cx="2838450" cy="2857958"/>
            <a:chOff x="0" y="0"/>
            <a:chExt cx="2838450" cy="2857958"/>
          </a:xfrm>
        </p:grpSpPr>
        <p:sp>
          <p:nvSpPr>
            <p:cNvPr id="12" name="Freeform: Shape 28">
              <a:extLst>
                <a:ext uri="{FF2B5EF4-FFF2-40B4-BE49-F238E27FC236}">
                  <a16:creationId xmlns:a16="http://schemas.microsoft.com/office/drawing/2014/main" id="{D9DB7C23-E0CF-A75F-BFFD-4E7679AF4AD5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0" y="0"/>
              <a:ext cx="2838450" cy="2857958"/>
            </a:xfrm>
            <a:custGeom>
              <a:avLst/>
              <a:gdLst>
                <a:gd name="connsiteX0" fmla="*/ 1971005 w 2838450"/>
                <a:gd name="connsiteY0" fmla="*/ 0 h 2857958"/>
                <a:gd name="connsiteX1" fmla="*/ 2838450 w 2838450"/>
                <a:gd name="connsiteY1" fmla="*/ 0 h 2857958"/>
                <a:gd name="connsiteX2" fmla="*/ 2838450 w 2838450"/>
                <a:gd name="connsiteY2" fmla="*/ 7240 h 2857958"/>
                <a:gd name="connsiteX3" fmla="*/ 278890 w 2838450"/>
                <a:gd name="connsiteY3" fmla="*/ 2843883 h 2857958"/>
                <a:gd name="connsiteX4" fmla="*/ 0 w 2838450"/>
                <a:gd name="connsiteY4" fmla="*/ 2857958 h 2857958"/>
                <a:gd name="connsiteX5" fmla="*/ 0 w 2838450"/>
                <a:gd name="connsiteY5" fmla="*/ 1990580 h 2857958"/>
                <a:gd name="connsiteX6" fmla="*/ 190293 w 2838450"/>
                <a:gd name="connsiteY6" fmla="*/ 1980883 h 2857958"/>
                <a:gd name="connsiteX7" fmla="*/ 1960910 w 2838450"/>
                <a:gd name="connsiteY7" fmla="*/ 200390 h 2857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38450" h="2857958">
                  <a:moveTo>
                    <a:pt x="1971005" y="0"/>
                  </a:moveTo>
                  <a:lnTo>
                    <a:pt x="2838450" y="0"/>
                  </a:lnTo>
                  <a:lnTo>
                    <a:pt x="2838450" y="7240"/>
                  </a:lnTo>
                  <a:cubicBezTo>
                    <a:pt x="2838450" y="1484015"/>
                    <a:pt x="1716931" y="2697914"/>
                    <a:pt x="278890" y="2843883"/>
                  </a:cubicBezTo>
                  <a:lnTo>
                    <a:pt x="0" y="2857958"/>
                  </a:lnTo>
                  <a:lnTo>
                    <a:pt x="0" y="1990580"/>
                  </a:lnTo>
                  <a:lnTo>
                    <a:pt x="190293" y="1980883"/>
                  </a:lnTo>
                  <a:cubicBezTo>
                    <a:pt x="1124600" y="1885128"/>
                    <a:pt x="1866185" y="1135788"/>
                    <a:pt x="1960910" y="200390"/>
                  </a:cubicBez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/>
            </a:p>
          </p:txBody>
        </p:sp>
        <p:sp>
          <p:nvSpPr>
            <p:cNvPr id="15" name="Freeform: Shape 15">
              <a:extLst>
                <a:ext uri="{FF2B5EF4-FFF2-40B4-BE49-F238E27FC236}">
                  <a16:creationId xmlns:a16="http://schemas.microsoft.com/office/drawing/2014/main" id="{4D62A0CC-A0CE-403A-A167-27225B2C608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" y="1"/>
              <a:ext cx="1003449" cy="1013015"/>
            </a:xfrm>
            <a:custGeom>
              <a:avLst/>
              <a:gdLst>
                <a:gd name="connsiteX0" fmla="*/ 0 w 1003449"/>
                <a:gd name="connsiteY0" fmla="*/ 0 h 1013015"/>
                <a:gd name="connsiteX1" fmla="*/ 1003449 w 1003449"/>
                <a:gd name="connsiteY1" fmla="*/ 0 h 1013015"/>
                <a:gd name="connsiteX2" fmla="*/ 998306 w 1003449"/>
                <a:gd name="connsiteY2" fmla="*/ 100639 h 1013015"/>
                <a:gd name="connsiteX3" fmla="*/ 90663 w 1003449"/>
                <a:gd name="connsiteY3" fmla="*/ 1008380 h 1013015"/>
                <a:gd name="connsiteX4" fmla="*/ 0 w 1003449"/>
                <a:gd name="connsiteY4" fmla="*/ 1013015 h 1013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3449" h="1013015">
                  <a:moveTo>
                    <a:pt x="0" y="0"/>
                  </a:moveTo>
                  <a:lnTo>
                    <a:pt x="1003449" y="0"/>
                  </a:lnTo>
                  <a:lnTo>
                    <a:pt x="998306" y="100639"/>
                  </a:lnTo>
                  <a:cubicBezTo>
                    <a:pt x="949402" y="576784"/>
                    <a:pt x="566756" y="959471"/>
                    <a:pt x="90663" y="1008380"/>
                  </a:cubicBezTo>
                  <a:lnTo>
                    <a:pt x="0" y="10130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16" name="Image 2">
              <a:extLst>
                <a:ext uri="{FF2B5EF4-FFF2-40B4-BE49-F238E27FC236}">
                  <a16:creationId xmlns:a16="http://schemas.microsoft.com/office/drawing/2014/main" id="{F8AD83DA-A293-6D56-F606-7C98C403A3F7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>
              <a:off x="1458332" y="590133"/>
              <a:ext cx="775021" cy="775021"/>
            </a:xfrm>
            <a:custGeom>
              <a:avLst/>
              <a:gdLst>
                <a:gd name="connsiteX0" fmla="*/ 387511 w 775021"/>
                <a:gd name="connsiteY0" fmla="*/ 775021 h 775021"/>
                <a:gd name="connsiteX1" fmla="*/ 775021 w 775021"/>
                <a:gd name="connsiteY1" fmla="*/ 387511 h 775021"/>
                <a:gd name="connsiteX2" fmla="*/ 387511 w 775021"/>
                <a:gd name="connsiteY2" fmla="*/ 0 h 775021"/>
                <a:gd name="connsiteX3" fmla="*/ 0 w 775021"/>
                <a:gd name="connsiteY3" fmla="*/ 387511 h 775021"/>
                <a:gd name="connsiteX4" fmla="*/ 387511 w 775021"/>
                <a:gd name="connsiteY4" fmla="*/ 775021 h 775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5021" h="775021">
                  <a:moveTo>
                    <a:pt x="387511" y="775021"/>
                  </a:moveTo>
                  <a:cubicBezTo>
                    <a:pt x="601527" y="775021"/>
                    <a:pt x="775021" y="601527"/>
                    <a:pt x="775021" y="387511"/>
                  </a:cubicBezTo>
                  <a:cubicBezTo>
                    <a:pt x="775021" y="173494"/>
                    <a:pt x="601527" y="0"/>
                    <a:pt x="387511" y="0"/>
                  </a:cubicBezTo>
                  <a:cubicBezTo>
                    <a:pt x="173494" y="0"/>
                    <a:pt x="0" y="173494"/>
                    <a:pt x="0" y="387511"/>
                  </a:cubicBezTo>
                  <a:cubicBezTo>
                    <a:pt x="0" y="601527"/>
                    <a:pt x="173494" y="775021"/>
                    <a:pt x="387511" y="775021"/>
                  </a:cubicBezTo>
                  <a:close/>
                </a:path>
              </a:pathLst>
            </a:custGeom>
            <a:solidFill>
              <a:schemeClr val="accent6"/>
            </a:solidFill>
            <a:ln w="38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2" name="Title 1"/>
          <p:cNvSpPr>
            <a:spLocks noGrp="1"/>
          </p:cNvSpPr>
          <p:nvPr userDrawn="1">
            <p:ph type="title" hasCustomPrompt="1"/>
          </p:nvPr>
        </p:nvSpPr>
        <p:spPr>
          <a:xfrm>
            <a:off x="5702441" y="1061623"/>
            <a:ext cx="5723586" cy="4739104"/>
          </a:xfrm>
        </p:spPr>
        <p:txBody>
          <a:bodyPr tIns="0" bIns="0" anchor="ctr">
            <a:noAutofit/>
          </a:bodyPr>
          <a:lstStyle>
            <a:lvl1pPr algn="l">
              <a:lnSpc>
                <a:spcPct val="100000"/>
              </a:lnSpc>
              <a:defRPr sz="3600" b="1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8" name="Picture Placeholder 7">
            <a:extLst>
              <a:ext uri="{FF2B5EF4-FFF2-40B4-BE49-F238E27FC236}">
                <a16:creationId xmlns:a16="http://schemas.microsoft.com/office/drawing/2014/main" id="{E979AC40-7C15-9431-5B1A-415655A7FC05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443345" y="0"/>
            <a:ext cx="4344695" cy="6359525"/>
          </a:xfrm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433189165"/>
      </p:ext>
    </p:extLst>
  </p:cSld>
  <p:clrMapOvr>
    <a:masterClrMapping/>
  </p:clrMapOvr>
</p:sldLayout>
</file>

<file path=ppt/slideLayouts/slideLayout4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ection Header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1" name="Rectangle 20">
            <a:extLst>
              <a:ext uri="{FF2B5EF4-FFF2-40B4-BE49-F238E27FC236}">
                <a16:creationId xmlns:a16="http://schemas.microsoft.com/office/drawing/2014/main" id="{86F8B46B-EF6E-BC12-09E2-0F3B779197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-400"/>
            <a:ext cx="12216063" cy="3467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22" name="Rectangle 21">
            <a:extLst>
              <a:ext uri="{FF2B5EF4-FFF2-40B4-BE49-F238E27FC236}">
                <a16:creationId xmlns:a16="http://schemas.microsoft.com/office/drawing/2014/main" id="{5D7B4F11-E150-473B-98F5-6E6AC964686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420493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36" name="Freeform 35">
            <a:extLst>
              <a:ext uri="{FF2B5EF4-FFF2-40B4-BE49-F238E27FC236}">
                <a16:creationId xmlns:a16="http://schemas.microsoft.com/office/drawing/2014/main" id="{A8E2FA61-C047-21BB-AA50-F84AD768549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rot="16200000">
            <a:off x="5760023" y="3764463"/>
            <a:ext cx="2812357" cy="3394143"/>
          </a:xfrm>
          <a:custGeom>
            <a:avLst/>
            <a:gdLst>
              <a:gd name="connsiteX0" fmla="*/ 0 w 2812357"/>
              <a:gd name="connsiteY0" fmla="*/ 0 h 3394143"/>
              <a:gd name="connsiteX1" fmla="*/ 2812357 w 2812357"/>
              <a:gd name="connsiteY1" fmla="*/ 3394143 h 3394143"/>
              <a:gd name="connsiteX2" fmla="*/ 0 w 2812357"/>
              <a:gd name="connsiteY2" fmla="*/ 3394143 h 339414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</a:cxnLst>
            <a:rect l="l" t="t" r="r" b="b"/>
            <a:pathLst>
              <a:path w="2812357" h="3394143">
                <a:moveTo>
                  <a:pt x="0" y="0"/>
                </a:moveTo>
                <a:lnTo>
                  <a:pt x="2812357" y="3394143"/>
                </a:lnTo>
                <a:lnTo>
                  <a:pt x="0" y="3394143"/>
                </a:lnTo>
                <a:close/>
              </a:path>
            </a:pathLst>
          </a:custGeom>
          <a:solidFill>
            <a:schemeClr val="accent4">
              <a:lumMod val="40000"/>
              <a:lumOff val="60000"/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3" name="Freeform 32">
            <a:extLst>
              <a:ext uri="{FF2B5EF4-FFF2-40B4-BE49-F238E27FC236}">
                <a16:creationId xmlns:a16="http://schemas.microsoft.com/office/drawing/2014/main" id="{1A2791BA-760E-9FA5-8743-D0B699FC983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3463854"/>
            <a:ext cx="435241" cy="3394146"/>
          </a:xfrm>
          <a:custGeom>
            <a:avLst/>
            <a:gdLst>
              <a:gd name="connsiteX0" fmla="*/ 435241 w 435241"/>
              <a:gd name="connsiteY0" fmla="*/ 0 h 3394146"/>
              <a:gd name="connsiteX1" fmla="*/ 435241 w 435241"/>
              <a:gd name="connsiteY1" fmla="*/ 3394146 h 3394146"/>
              <a:gd name="connsiteX2" fmla="*/ 0 w 435241"/>
              <a:gd name="connsiteY2" fmla="*/ 3394146 h 3394146"/>
              <a:gd name="connsiteX3" fmla="*/ 0 w 435241"/>
              <a:gd name="connsiteY3" fmla="*/ 523525 h 339414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435241" h="3394146">
                <a:moveTo>
                  <a:pt x="435241" y="0"/>
                </a:moveTo>
                <a:lnTo>
                  <a:pt x="435241" y="3394146"/>
                </a:lnTo>
                <a:lnTo>
                  <a:pt x="0" y="3394146"/>
                </a:lnTo>
                <a:lnTo>
                  <a:pt x="0" y="52352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wrap="square" rtlCol="0" anchor="ctr">
            <a:noAutofit/>
          </a:bodyPr>
          <a:lstStyle/>
          <a:p>
            <a:pPr lvl="0" algn="ctr"/>
            <a:endParaRPr lang="en-US" dirty="0"/>
          </a:p>
        </p:txBody>
      </p:sp>
      <p:sp>
        <p:nvSpPr>
          <p:cNvPr id="4" name="Title 1">
            <a:extLst>
              <a:ext uri="{FF2B5EF4-FFF2-40B4-BE49-F238E27FC236}">
                <a16:creationId xmlns:a16="http://schemas.microsoft.com/office/drawing/2014/main" id="{8D6A03F2-8C7B-D33B-0E8F-24D4800D5C0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400" y="1057275"/>
            <a:ext cx="5259554" cy="2495028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text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C51465C6-2CDE-B5BF-F22E-CBDD44E86CFC}"/>
              </a:ext>
            </a:extLst>
          </p:cNvPr>
          <p:cNvSpPr>
            <a:spLocks noGrp="1"/>
          </p:cNvSpPr>
          <p:nvPr userDrawn="1">
            <p:ph idx="1" hasCustomPrompt="1"/>
          </p:nvPr>
        </p:nvSpPr>
        <p:spPr>
          <a:xfrm>
            <a:off x="914400" y="3808750"/>
            <a:ext cx="5259554" cy="2233233"/>
          </a:xfrm>
        </p:spPr>
        <p:txBody>
          <a:bodyPr lIns="91440" tIns="0" rIns="9144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00000"/>
              </a:lnSpc>
              <a:spcBef>
                <a:spcPts val="0"/>
              </a:spcBef>
              <a:defRPr sz="2400"/>
            </a:lvl2pPr>
            <a:lvl3pPr marL="685800">
              <a:lnSpc>
                <a:spcPct val="100000"/>
              </a:lnSpc>
              <a:spcBef>
                <a:spcPts val="0"/>
              </a:spcBef>
              <a:defRPr sz="24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52" name="Picture Placeholder 7">
            <a:extLst>
              <a:ext uri="{FF2B5EF4-FFF2-40B4-BE49-F238E27FC236}">
                <a16:creationId xmlns:a16="http://schemas.microsoft.com/office/drawing/2014/main" id="{55126063-BDEE-A1AB-FDAE-DD9B98CACDA8}"/>
              </a:ext>
            </a:extLst>
          </p:cNvPr>
          <p:cNvSpPr>
            <a:spLocks noGrp="1"/>
          </p:cNvSpPr>
          <p:nvPr>
            <p:ph type="pic" sz="quarter" idx="11" hasCustomPrompt="1"/>
          </p:nvPr>
        </p:nvSpPr>
        <p:spPr>
          <a:xfrm>
            <a:off x="7414194" y="410780"/>
            <a:ext cx="4344695" cy="6447220"/>
          </a:xfrm>
          <a:solidFill>
            <a:schemeClr val="accent3"/>
          </a:solidFill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1681789449"/>
      </p:ext>
    </p:extLst>
  </p:cSld>
  <p:clrMapOvr>
    <a:masterClrMapping/>
  </p:clrMapOvr>
</p:sldLayout>
</file>

<file path=ppt/slideLayouts/slideLayout5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Quote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2" name="Image 1">
            <a:extLst>
              <a:ext uri="{FF2B5EF4-FFF2-40B4-BE49-F238E27FC236}">
                <a16:creationId xmlns:a16="http://schemas.microsoft.com/office/drawing/2014/main" id="{2A3EC91E-4089-D366-06D3-3E66F93DFAF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-7117" y="0"/>
            <a:ext cx="2550985" cy="6858000"/>
          </a:xfrm>
          <a:custGeom>
            <a:avLst/>
            <a:gdLst>
              <a:gd name="connsiteX0" fmla="*/ 2550985 w 2550985"/>
              <a:gd name="connsiteY0" fmla="*/ 0 h 6858000"/>
              <a:gd name="connsiteX1" fmla="*/ 0 w 2550985"/>
              <a:gd name="connsiteY1" fmla="*/ 0 h 6858000"/>
              <a:gd name="connsiteX2" fmla="*/ 0 w 2550985"/>
              <a:gd name="connsiteY2" fmla="*/ 6858000 h 6858000"/>
              <a:gd name="connsiteX3" fmla="*/ 2550985 w 2550985"/>
              <a:gd name="connsiteY3" fmla="*/ 6858000 h 6858000"/>
              <a:gd name="connsiteX4" fmla="*/ 2550985 w 2550985"/>
              <a:gd name="connsiteY4" fmla="*/ 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2550985" h="6858000">
                <a:moveTo>
                  <a:pt x="2550985" y="0"/>
                </a:moveTo>
                <a:lnTo>
                  <a:pt x="0" y="0"/>
                </a:lnTo>
                <a:lnTo>
                  <a:pt x="0" y="6858000"/>
                </a:lnTo>
                <a:lnTo>
                  <a:pt x="2550985" y="6858000"/>
                </a:lnTo>
                <a:lnTo>
                  <a:pt x="2550985" y="0"/>
                </a:lnTo>
                <a:close/>
              </a:path>
            </a:pathLst>
          </a:custGeom>
          <a:solidFill>
            <a:schemeClr val="accent4"/>
          </a:solidFill>
          <a:ln w="7045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53" name="Freeform: Shape 52">
            <a:extLst>
              <a:ext uri="{FF2B5EF4-FFF2-40B4-BE49-F238E27FC236}">
                <a16:creationId xmlns:a16="http://schemas.microsoft.com/office/drawing/2014/main" id="{70F595E1-C910-3710-90E9-AF5FFCE05861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9415" y="0"/>
            <a:ext cx="2548591" cy="2555628"/>
          </a:xfrm>
          <a:custGeom>
            <a:avLst/>
            <a:gdLst>
              <a:gd name="connsiteX0" fmla="*/ 138643 w 2548591"/>
              <a:gd name="connsiteY0" fmla="*/ 1 h 2555628"/>
              <a:gd name="connsiteX1" fmla="*/ 163874 w 2548591"/>
              <a:gd name="connsiteY1" fmla="*/ 1 h 2555628"/>
              <a:gd name="connsiteX2" fmla="*/ 2548463 w 2548591"/>
              <a:gd name="connsiteY2" fmla="*/ 2391168 h 2555628"/>
              <a:gd name="connsiteX3" fmla="*/ 2548463 w 2548591"/>
              <a:gd name="connsiteY3" fmla="*/ 2416472 h 2555628"/>
              <a:gd name="connsiteX4" fmla="*/ 2548590 w 2548591"/>
              <a:gd name="connsiteY4" fmla="*/ 2416600 h 2555628"/>
              <a:gd name="connsiteX5" fmla="*/ 138643 w 2548591"/>
              <a:gd name="connsiteY5" fmla="*/ 1 h 2555628"/>
              <a:gd name="connsiteX6" fmla="*/ 0 w 2548591"/>
              <a:gd name="connsiteY6" fmla="*/ 1 h 2555628"/>
              <a:gd name="connsiteX7" fmla="*/ 25231 w 2548591"/>
              <a:gd name="connsiteY7" fmla="*/ 1 h 2555628"/>
              <a:gd name="connsiteX8" fmla="*/ 2548591 w 2548591"/>
              <a:gd name="connsiteY8" fmla="*/ 2530324 h 2555628"/>
              <a:gd name="connsiteX9" fmla="*/ 2548591 w 2548591"/>
              <a:gd name="connsiteY9" fmla="*/ 2555628 h 2555628"/>
              <a:gd name="connsiteX10" fmla="*/ 0 w 2548591"/>
              <a:gd name="connsiteY10" fmla="*/ 1 h 2555628"/>
              <a:gd name="connsiteX11" fmla="*/ 277411 w 2548591"/>
              <a:gd name="connsiteY11" fmla="*/ 1 h 2555628"/>
              <a:gd name="connsiteX12" fmla="*/ 302642 w 2548591"/>
              <a:gd name="connsiteY12" fmla="*/ 1 h 2555628"/>
              <a:gd name="connsiteX13" fmla="*/ 2548582 w 2548591"/>
              <a:gd name="connsiteY13" fmla="*/ 2252147 h 2555628"/>
              <a:gd name="connsiteX14" fmla="*/ 2548582 w 2548591"/>
              <a:gd name="connsiteY14" fmla="*/ 2277444 h 2555628"/>
              <a:gd name="connsiteX15" fmla="*/ 277411 w 2548591"/>
              <a:gd name="connsiteY15" fmla="*/ 1 h 2555628"/>
              <a:gd name="connsiteX16" fmla="*/ 416054 w 2548591"/>
              <a:gd name="connsiteY16" fmla="*/ 1 h 2555628"/>
              <a:gd name="connsiteX17" fmla="*/ 441285 w 2548591"/>
              <a:gd name="connsiteY17" fmla="*/ 1 h 2555628"/>
              <a:gd name="connsiteX18" fmla="*/ 2548589 w 2548591"/>
              <a:gd name="connsiteY18" fmla="*/ 2113119 h 2555628"/>
              <a:gd name="connsiteX19" fmla="*/ 2548589 w 2548591"/>
              <a:gd name="connsiteY19" fmla="*/ 2138423 h 2555628"/>
              <a:gd name="connsiteX20" fmla="*/ 416054 w 2548591"/>
              <a:gd name="connsiteY20" fmla="*/ 1 h 2555628"/>
              <a:gd name="connsiteX21" fmla="*/ 554698 w 2548591"/>
              <a:gd name="connsiteY21" fmla="*/ 1 h 2555628"/>
              <a:gd name="connsiteX22" fmla="*/ 579930 w 2548591"/>
              <a:gd name="connsiteY22" fmla="*/ 1 h 2555628"/>
              <a:gd name="connsiteX23" fmla="*/ 2548462 w 2548591"/>
              <a:gd name="connsiteY23" fmla="*/ 1973963 h 2555628"/>
              <a:gd name="connsiteX24" fmla="*/ 2548462 w 2548591"/>
              <a:gd name="connsiteY24" fmla="*/ 1999267 h 2555628"/>
              <a:gd name="connsiteX25" fmla="*/ 2548589 w 2548591"/>
              <a:gd name="connsiteY25" fmla="*/ 1999394 h 2555628"/>
              <a:gd name="connsiteX26" fmla="*/ 554698 w 2548591"/>
              <a:gd name="connsiteY26" fmla="*/ 1 h 2555628"/>
              <a:gd name="connsiteX27" fmla="*/ 693468 w 2548591"/>
              <a:gd name="connsiteY27" fmla="*/ 0 h 2555628"/>
              <a:gd name="connsiteX28" fmla="*/ 718701 w 2548591"/>
              <a:gd name="connsiteY28" fmla="*/ 0 h 2555628"/>
              <a:gd name="connsiteX29" fmla="*/ 2548583 w 2548591"/>
              <a:gd name="connsiteY29" fmla="*/ 1834942 h 2555628"/>
              <a:gd name="connsiteX30" fmla="*/ 2548583 w 2548591"/>
              <a:gd name="connsiteY30" fmla="*/ 1860239 h 2555628"/>
              <a:gd name="connsiteX31" fmla="*/ 693468 w 2548591"/>
              <a:gd name="connsiteY31" fmla="*/ 0 h 2555628"/>
              <a:gd name="connsiteX32" fmla="*/ 832112 w 2548591"/>
              <a:gd name="connsiteY32" fmla="*/ 0 h 2555628"/>
              <a:gd name="connsiteX33" fmla="*/ 857340 w 2548591"/>
              <a:gd name="connsiteY33" fmla="*/ 0 h 2555628"/>
              <a:gd name="connsiteX34" fmla="*/ 2548582 w 2548591"/>
              <a:gd name="connsiteY34" fmla="*/ 1695913 h 2555628"/>
              <a:gd name="connsiteX35" fmla="*/ 2548582 w 2548591"/>
              <a:gd name="connsiteY35" fmla="*/ 1721210 h 2555628"/>
              <a:gd name="connsiteX36" fmla="*/ 832112 w 2548591"/>
              <a:gd name="connsiteY36" fmla="*/ 0 h 2555628"/>
              <a:gd name="connsiteX37" fmla="*/ 970758 w 2548591"/>
              <a:gd name="connsiteY37" fmla="*/ 0 h 2555628"/>
              <a:gd name="connsiteX38" fmla="*/ 995986 w 2548591"/>
              <a:gd name="connsiteY38" fmla="*/ 0 h 2555628"/>
              <a:gd name="connsiteX39" fmla="*/ 2548463 w 2548591"/>
              <a:gd name="connsiteY39" fmla="*/ 1556758 h 2555628"/>
              <a:gd name="connsiteX40" fmla="*/ 2548463 w 2548591"/>
              <a:gd name="connsiteY40" fmla="*/ 1582062 h 2555628"/>
              <a:gd name="connsiteX41" fmla="*/ 2548590 w 2548591"/>
              <a:gd name="connsiteY41" fmla="*/ 1582189 h 2555628"/>
              <a:gd name="connsiteX42" fmla="*/ 970758 w 2548591"/>
              <a:gd name="connsiteY42" fmla="*/ 0 h 2555628"/>
              <a:gd name="connsiteX43" fmla="*/ 1109529 w 2548591"/>
              <a:gd name="connsiteY43" fmla="*/ 0 h 2555628"/>
              <a:gd name="connsiteX44" fmla="*/ 1134764 w 2548591"/>
              <a:gd name="connsiteY44" fmla="*/ 0 h 2555628"/>
              <a:gd name="connsiteX45" fmla="*/ 2548589 w 2548591"/>
              <a:gd name="connsiteY45" fmla="*/ 1417736 h 2555628"/>
              <a:gd name="connsiteX46" fmla="*/ 2548589 w 2548591"/>
              <a:gd name="connsiteY46" fmla="*/ 1443033 h 2555628"/>
              <a:gd name="connsiteX47" fmla="*/ 1109529 w 2548591"/>
              <a:gd name="connsiteY47" fmla="*/ 0 h 2555628"/>
              <a:gd name="connsiteX48" fmla="*/ 1248168 w 2548591"/>
              <a:gd name="connsiteY48" fmla="*/ 0 h 2555628"/>
              <a:gd name="connsiteX49" fmla="*/ 1273396 w 2548591"/>
              <a:gd name="connsiteY49" fmla="*/ 0 h 2555628"/>
              <a:gd name="connsiteX50" fmla="*/ 2548583 w 2548591"/>
              <a:gd name="connsiteY50" fmla="*/ 1278708 h 2555628"/>
              <a:gd name="connsiteX51" fmla="*/ 2548583 w 2548591"/>
              <a:gd name="connsiteY51" fmla="*/ 1304005 h 2555628"/>
              <a:gd name="connsiteX52" fmla="*/ 1248168 w 2548591"/>
              <a:gd name="connsiteY52" fmla="*/ 0 h 2555628"/>
              <a:gd name="connsiteX53" fmla="*/ 1386813 w 2548591"/>
              <a:gd name="connsiteY53" fmla="*/ 0 h 2555628"/>
              <a:gd name="connsiteX54" fmla="*/ 1412041 w 2548591"/>
              <a:gd name="connsiteY54" fmla="*/ 0 h 2555628"/>
              <a:gd name="connsiteX55" fmla="*/ 2548589 w 2548591"/>
              <a:gd name="connsiteY55" fmla="*/ 1139552 h 2555628"/>
              <a:gd name="connsiteX56" fmla="*/ 2548589 w 2548591"/>
              <a:gd name="connsiteY56" fmla="*/ 1164857 h 2555628"/>
              <a:gd name="connsiteX57" fmla="*/ 2548589 w 2548591"/>
              <a:gd name="connsiteY57" fmla="*/ 1164984 h 2555628"/>
              <a:gd name="connsiteX58" fmla="*/ 1386813 w 2548591"/>
              <a:gd name="connsiteY58" fmla="*/ 0 h 2555628"/>
              <a:gd name="connsiteX59" fmla="*/ 1525579 w 2548591"/>
              <a:gd name="connsiteY59" fmla="*/ 0 h 2555628"/>
              <a:gd name="connsiteX60" fmla="*/ 1550814 w 2548591"/>
              <a:gd name="connsiteY60" fmla="*/ 0 h 2555628"/>
              <a:gd name="connsiteX61" fmla="*/ 2548583 w 2548591"/>
              <a:gd name="connsiteY61" fmla="*/ 1000531 h 2555628"/>
              <a:gd name="connsiteX62" fmla="*/ 2548583 w 2548591"/>
              <a:gd name="connsiteY62" fmla="*/ 1025828 h 2555628"/>
              <a:gd name="connsiteX63" fmla="*/ 1525579 w 2548591"/>
              <a:gd name="connsiteY63" fmla="*/ 0 h 2555628"/>
              <a:gd name="connsiteX64" fmla="*/ 1664231 w 2548591"/>
              <a:gd name="connsiteY64" fmla="*/ 0 h 2555628"/>
              <a:gd name="connsiteX65" fmla="*/ 1689459 w 2548591"/>
              <a:gd name="connsiteY65" fmla="*/ 0 h 2555628"/>
              <a:gd name="connsiteX66" fmla="*/ 2548589 w 2548591"/>
              <a:gd name="connsiteY66" fmla="*/ 861503 h 2555628"/>
              <a:gd name="connsiteX67" fmla="*/ 2548589 w 2548591"/>
              <a:gd name="connsiteY67" fmla="*/ 886800 h 2555628"/>
              <a:gd name="connsiteX68" fmla="*/ 1664231 w 2548591"/>
              <a:gd name="connsiteY68" fmla="*/ 0 h 2555628"/>
              <a:gd name="connsiteX69" fmla="*/ 1802870 w 2548591"/>
              <a:gd name="connsiteY69" fmla="*/ 0 h 2555628"/>
              <a:gd name="connsiteX70" fmla="*/ 1828097 w 2548591"/>
              <a:gd name="connsiteY70" fmla="*/ 0 h 2555628"/>
              <a:gd name="connsiteX71" fmla="*/ 2548583 w 2548591"/>
              <a:gd name="connsiteY71" fmla="*/ 722347 h 2555628"/>
              <a:gd name="connsiteX72" fmla="*/ 2548583 w 2548591"/>
              <a:gd name="connsiteY72" fmla="*/ 747651 h 2555628"/>
              <a:gd name="connsiteX73" fmla="*/ 2548583 w 2548591"/>
              <a:gd name="connsiteY73" fmla="*/ 747778 h 2555628"/>
              <a:gd name="connsiteX74" fmla="*/ 1802870 w 2548591"/>
              <a:gd name="connsiteY74" fmla="*/ 0 h 2555628"/>
              <a:gd name="connsiteX75" fmla="*/ 1941642 w 2548591"/>
              <a:gd name="connsiteY75" fmla="*/ 0 h 2555628"/>
              <a:gd name="connsiteX76" fmla="*/ 1966877 w 2548591"/>
              <a:gd name="connsiteY76" fmla="*/ 0 h 2555628"/>
              <a:gd name="connsiteX77" fmla="*/ 2548589 w 2548591"/>
              <a:gd name="connsiteY77" fmla="*/ 583321 h 2555628"/>
              <a:gd name="connsiteX78" fmla="*/ 2548589 w 2548591"/>
              <a:gd name="connsiteY78" fmla="*/ 608622 h 2555628"/>
              <a:gd name="connsiteX79" fmla="*/ 1941642 w 2548591"/>
              <a:gd name="connsiteY79" fmla="*/ 0 h 2555628"/>
              <a:gd name="connsiteX80" fmla="*/ 2080281 w 2548591"/>
              <a:gd name="connsiteY80" fmla="*/ 0 h 2555628"/>
              <a:gd name="connsiteX81" fmla="*/ 2105508 w 2548591"/>
              <a:gd name="connsiteY81" fmla="*/ 0 h 2555628"/>
              <a:gd name="connsiteX82" fmla="*/ 2548582 w 2548591"/>
              <a:gd name="connsiteY82" fmla="*/ 444296 h 2555628"/>
              <a:gd name="connsiteX83" fmla="*/ 2548582 w 2548591"/>
              <a:gd name="connsiteY83" fmla="*/ 469597 h 2555628"/>
              <a:gd name="connsiteX84" fmla="*/ 2080281 w 2548591"/>
              <a:gd name="connsiteY84" fmla="*/ 0 h 2555628"/>
              <a:gd name="connsiteX85" fmla="*/ 2218926 w 2548591"/>
              <a:gd name="connsiteY85" fmla="*/ 0 h 2555628"/>
              <a:gd name="connsiteX86" fmla="*/ 2244153 w 2548591"/>
              <a:gd name="connsiteY86" fmla="*/ 0 h 2555628"/>
              <a:gd name="connsiteX87" fmla="*/ 2548582 w 2548591"/>
              <a:gd name="connsiteY87" fmla="*/ 305270 h 2555628"/>
              <a:gd name="connsiteX88" fmla="*/ 2548582 w 2548591"/>
              <a:gd name="connsiteY88" fmla="*/ 330570 h 2555628"/>
              <a:gd name="connsiteX89" fmla="*/ 2218926 w 2548591"/>
              <a:gd name="connsiteY89" fmla="*/ 0 h 2555628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2548591" h="2555628">
                <a:moveTo>
                  <a:pt x="138643" y="1"/>
                </a:moveTo>
                <a:lnTo>
                  <a:pt x="163874" y="1"/>
                </a:lnTo>
                <a:cubicBezTo>
                  <a:pt x="163874" y="1318576"/>
                  <a:pt x="1233644" y="2391168"/>
                  <a:pt x="2548463" y="2391168"/>
                </a:cubicBezTo>
                <a:lnTo>
                  <a:pt x="2548463" y="2416472"/>
                </a:lnTo>
                <a:lnTo>
                  <a:pt x="2548590" y="2416600"/>
                </a:lnTo>
                <a:cubicBezTo>
                  <a:pt x="1219755" y="2416600"/>
                  <a:pt x="138643" y="1332503"/>
                  <a:pt x="138643" y="1"/>
                </a:cubicBezTo>
                <a:close/>
                <a:moveTo>
                  <a:pt x="0" y="1"/>
                </a:moveTo>
                <a:lnTo>
                  <a:pt x="25231" y="1"/>
                </a:lnTo>
                <a:cubicBezTo>
                  <a:pt x="25231" y="1395244"/>
                  <a:pt x="1157188" y="2530324"/>
                  <a:pt x="2548591" y="2530324"/>
                </a:cubicBezTo>
                <a:lnTo>
                  <a:pt x="2548591" y="2555628"/>
                </a:lnTo>
                <a:cubicBezTo>
                  <a:pt x="1143299" y="2555628"/>
                  <a:pt x="0" y="1409172"/>
                  <a:pt x="0" y="1"/>
                </a:cubicBezTo>
                <a:close/>
                <a:moveTo>
                  <a:pt x="277411" y="1"/>
                </a:moveTo>
                <a:lnTo>
                  <a:pt x="302642" y="1"/>
                </a:lnTo>
                <a:cubicBezTo>
                  <a:pt x="302642" y="1241907"/>
                  <a:pt x="1310229" y="2252147"/>
                  <a:pt x="2548582" y="2252147"/>
                </a:cubicBezTo>
                <a:lnTo>
                  <a:pt x="2548582" y="2277444"/>
                </a:lnTo>
                <a:cubicBezTo>
                  <a:pt x="1296205" y="2277444"/>
                  <a:pt x="277411" y="1255835"/>
                  <a:pt x="277411" y="1"/>
                </a:cubicBezTo>
                <a:close/>
                <a:moveTo>
                  <a:pt x="416054" y="1"/>
                </a:moveTo>
                <a:lnTo>
                  <a:pt x="441285" y="1"/>
                </a:lnTo>
                <a:cubicBezTo>
                  <a:pt x="441285" y="1165111"/>
                  <a:pt x="1386559" y="2113119"/>
                  <a:pt x="2548589" y="2113119"/>
                </a:cubicBezTo>
                <a:lnTo>
                  <a:pt x="2548589" y="2138423"/>
                </a:lnTo>
                <a:cubicBezTo>
                  <a:pt x="1372670" y="2138423"/>
                  <a:pt x="416054" y="1179166"/>
                  <a:pt x="416054" y="1"/>
                </a:cubicBezTo>
                <a:close/>
                <a:moveTo>
                  <a:pt x="554698" y="1"/>
                </a:moveTo>
                <a:lnTo>
                  <a:pt x="579930" y="1"/>
                </a:lnTo>
                <a:cubicBezTo>
                  <a:pt x="579930" y="1088442"/>
                  <a:pt x="1463017" y="1973963"/>
                  <a:pt x="2548462" y="1973963"/>
                </a:cubicBezTo>
                <a:lnTo>
                  <a:pt x="2548462" y="1999267"/>
                </a:lnTo>
                <a:lnTo>
                  <a:pt x="2548589" y="1999394"/>
                </a:lnTo>
                <a:cubicBezTo>
                  <a:pt x="1449127" y="1999394"/>
                  <a:pt x="554698" y="1102497"/>
                  <a:pt x="554698" y="1"/>
                </a:cubicBezTo>
                <a:close/>
                <a:moveTo>
                  <a:pt x="693468" y="0"/>
                </a:moveTo>
                <a:lnTo>
                  <a:pt x="718701" y="0"/>
                </a:lnTo>
                <a:cubicBezTo>
                  <a:pt x="718701" y="1011773"/>
                  <a:pt x="1539602" y="1834942"/>
                  <a:pt x="2548583" y="1834942"/>
                </a:cubicBezTo>
                <a:lnTo>
                  <a:pt x="2548583" y="1860239"/>
                </a:lnTo>
                <a:cubicBezTo>
                  <a:pt x="1525706" y="1860239"/>
                  <a:pt x="693468" y="1025701"/>
                  <a:pt x="693468" y="0"/>
                </a:cubicBezTo>
                <a:close/>
                <a:moveTo>
                  <a:pt x="832112" y="0"/>
                </a:moveTo>
                <a:lnTo>
                  <a:pt x="857340" y="0"/>
                </a:lnTo>
                <a:cubicBezTo>
                  <a:pt x="857340" y="935105"/>
                  <a:pt x="1616059" y="1695913"/>
                  <a:pt x="2548582" y="1695913"/>
                </a:cubicBezTo>
                <a:lnTo>
                  <a:pt x="2548582" y="1721210"/>
                </a:lnTo>
                <a:cubicBezTo>
                  <a:pt x="1602170" y="1721210"/>
                  <a:pt x="832112" y="949032"/>
                  <a:pt x="832112" y="0"/>
                </a:cubicBezTo>
                <a:close/>
                <a:moveTo>
                  <a:pt x="970758" y="0"/>
                </a:moveTo>
                <a:lnTo>
                  <a:pt x="995986" y="0"/>
                </a:lnTo>
                <a:cubicBezTo>
                  <a:pt x="995986" y="858436"/>
                  <a:pt x="1692391" y="1556758"/>
                  <a:pt x="2548463" y="1556758"/>
                </a:cubicBezTo>
                <a:lnTo>
                  <a:pt x="2548463" y="1582062"/>
                </a:lnTo>
                <a:lnTo>
                  <a:pt x="2548590" y="1582189"/>
                </a:lnTo>
                <a:cubicBezTo>
                  <a:pt x="1678628" y="1582189"/>
                  <a:pt x="970758" y="872491"/>
                  <a:pt x="970758" y="0"/>
                </a:cubicBezTo>
                <a:close/>
                <a:moveTo>
                  <a:pt x="1109529" y="0"/>
                </a:moveTo>
                <a:lnTo>
                  <a:pt x="1134764" y="0"/>
                </a:lnTo>
                <a:cubicBezTo>
                  <a:pt x="1134764" y="781767"/>
                  <a:pt x="1768975" y="1417736"/>
                  <a:pt x="2548589" y="1417736"/>
                </a:cubicBezTo>
                <a:lnTo>
                  <a:pt x="2548589" y="1443033"/>
                </a:lnTo>
                <a:cubicBezTo>
                  <a:pt x="1755086" y="1443033"/>
                  <a:pt x="1109529" y="795695"/>
                  <a:pt x="1109529" y="0"/>
                </a:cubicBezTo>
                <a:close/>
                <a:moveTo>
                  <a:pt x="1248168" y="0"/>
                </a:moveTo>
                <a:lnTo>
                  <a:pt x="1273396" y="0"/>
                </a:lnTo>
                <a:cubicBezTo>
                  <a:pt x="1273396" y="705097"/>
                  <a:pt x="1845433" y="1278708"/>
                  <a:pt x="2548583" y="1278708"/>
                </a:cubicBezTo>
                <a:lnTo>
                  <a:pt x="2548583" y="1304005"/>
                </a:lnTo>
                <a:cubicBezTo>
                  <a:pt x="1831537" y="1304005"/>
                  <a:pt x="1248168" y="719026"/>
                  <a:pt x="1248168" y="0"/>
                </a:cubicBezTo>
                <a:close/>
                <a:moveTo>
                  <a:pt x="1386813" y="0"/>
                </a:moveTo>
                <a:lnTo>
                  <a:pt x="1412041" y="0"/>
                </a:lnTo>
                <a:cubicBezTo>
                  <a:pt x="1412041" y="628428"/>
                  <a:pt x="1921890" y="1139552"/>
                  <a:pt x="2548589" y="1139552"/>
                </a:cubicBezTo>
                <a:lnTo>
                  <a:pt x="2548589" y="1164857"/>
                </a:lnTo>
                <a:lnTo>
                  <a:pt x="2548589" y="1164984"/>
                </a:lnTo>
                <a:cubicBezTo>
                  <a:pt x="1908001" y="1164984"/>
                  <a:pt x="1386813" y="642356"/>
                  <a:pt x="1386813" y="0"/>
                </a:cubicBezTo>
                <a:close/>
                <a:moveTo>
                  <a:pt x="1525579" y="0"/>
                </a:moveTo>
                <a:lnTo>
                  <a:pt x="1550814" y="0"/>
                </a:lnTo>
                <a:cubicBezTo>
                  <a:pt x="1550814" y="551759"/>
                  <a:pt x="1998468" y="1000531"/>
                  <a:pt x="2548583" y="1000531"/>
                </a:cubicBezTo>
                <a:lnTo>
                  <a:pt x="2548583" y="1025828"/>
                </a:lnTo>
                <a:cubicBezTo>
                  <a:pt x="1984452" y="1025828"/>
                  <a:pt x="1525579" y="565560"/>
                  <a:pt x="1525579" y="0"/>
                </a:cubicBezTo>
                <a:close/>
                <a:moveTo>
                  <a:pt x="1664231" y="0"/>
                </a:moveTo>
                <a:lnTo>
                  <a:pt x="1689459" y="0"/>
                </a:lnTo>
                <a:cubicBezTo>
                  <a:pt x="1689459" y="474963"/>
                  <a:pt x="2074805" y="861503"/>
                  <a:pt x="2548589" y="861503"/>
                </a:cubicBezTo>
                <a:lnTo>
                  <a:pt x="2548589" y="886800"/>
                </a:lnTo>
                <a:cubicBezTo>
                  <a:pt x="2060916" y="886800"/>
                  <a:pt x="1664231" y="489019"/>
                  <a:pt x="1664231" y="0"/>
                </a:cubicBezTo>
                <a:close/>
                <a:moveTo>
                  <a:pt x="1802870" y="0"/>
                </a:moveTo>
                <a:lnTo>
                  <a:pt x="1828097" y="0"/>
                </a:lnTo>
                <a:cubicBezTo>
                  <a:pt x="1828097" y="398295"/>
                  <a:pt x="2151263" y="722347"/>
                  <a:pt x="2548583" y="722347"/>
                </a:cubicBezTo>
                <a:lnTo>
                  <a:pt x="2548583" y="747651"/>
                </a:lnTo>
                <a:lnTo>
                  <a:pt x="2548583" y="747778"/>
                </a:lnTo>
                <a:cubicBezTo>
                  <a:pt x="2137367" y="747778"/>
                  <a:pt x="1802870" y="412350"/>
                  <a:pt x="1802870" y="0"/>
                </a:cubicBezTo>
                <a:close/>
                <a:moveTo>
                  <a:pt x="1941642" y="0"/>
                </a:moveTo>
                <a:lnTo>
                  <a:pt x="1966877" y="0"/>
                </a:lnTo>
                <a:cubicBezTo>
                  <a:pt x="1966877" y="321626"/>
                  <a:pt x="2227847" y="583321"/>
                  <a:pt x="2548589" y="583321"/>
                </a:cubicBezTo>
                <a:lnTo>
                  <a:pt x="2548589" y="608622"/>
                </a:lnTo>
                <a:cubicBezTo>
                  <a:pt x="2213831" y="608622"/>
                  <a:pt x="1941642" y="335553"/>
                  <a:pt x="1941642" y="0"/>
                </a:cubicBezTo>
                <a:close/>
                <a:moveTo>
                  <a:pt x="2080281" y="0"/>
                </a:moveTo>
                <a:lnTo>
                  <a:pt x="2105508" y="0"/>
                </a:lnTo>
                <a:cubicBezTo>
                  <a:pt x="2105508" y="244957"/>
                  <a:pt x="2304298" y="444296"/>
                  <a:pt x="2548582" y="444296"/>
                </a:cubicBezTo>
                <a:lnTo>
                  <a:pt x="2548582" y="469597"/>
                </a:lnTo>
                <a:cubicBezTo>
                  <a:pt x="2290409" y="469597"/>
                  <a:pt x="2080281" y="258885"/>
                  <a:pt x="2080281" y="0"/>
                </a:cubicBezTo>
                <a:close/>
                <a:moveTo>
                  <a:pt x="2218926" y="0"/>
                </a:moveTo>
                <a:lnTo>
                  <a:pt x="2244153" y="0"/>
                </a:lnTo>
                <a:cubicBezTo>
                  <a:pt x="2244153" y="168288"/>
                  <a:pt x="2380629" y="305270"/>
                  <a:pt x="2548582" y="305270"/>
                </a:cubicBezTo>
                <a:lnTo>
                  <a:pt x="2548582" y="330570"/>
                </a:lnTo>
                <a:cubicBezTo>
                  <a:pt x="2366866" y="330570"/>
                  <a:pt x="2218926" y="182344"/>
                  <a:pt x="2218926" y="0"/>
                </a:cubicBezTo>
                <a:close/>
              </a:path>
            </a:pathLst>
          </a:custGeom>
          <a:solidFill>
            <a:schemeClr val="bg1"/>
          </a:solidFill>
          <a:ln w="7032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9" name="Freeform 70">
            <a:extLst>
              <a:ext uri="{FF2B5EF4-FFF2-40B4-BE49-F238E27FC236}">
                <a16:creationId xmlns:a16="http://schemas.microsoft.com/office/drawing/2014/main" id="{AA39EF58-54F1-4AC9-1D83-2E7DEEAAEA6A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 rot="16200000" flipH="1">
            <a:off x="-9389" y="4308466"/>
            <a:ext cx="2550984" cy="2560441"/>
          </a:xfrm>
          <a:custGeom>
            <a:avLst/>
            <a:gdLst>
              <a:gd name="T0" fmla="*/ 0 w 1079"/>
              <a:gd name="T1" fmla="*/ 1083 h 1083"/>
              <a:gd name="T2" fmla="*/ 1079 w 1079"/>
              <a:gd name="T3" fmla="*/ 1083 h 1083"/>
              <a:gd name="T4" fmla="*/ 1079 w 1079"/>
              <a:gd name="T5" fmla="*/ 0 h 1083"/>
              <a:gd name="T6" fmla="*/ 0 w 1079"/>
              <a:gd name="T7" fmla="*/ 1083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79" h="1083">
                <a:moveTo>
                  <a:pt x="0" y="1083"/>
                </a:moveTo>
                <a:lnTo>
                  <a:pt x="1079" y="1083"/>
                </a:lnTo>
                <a:lnTo>
                  <a:pt x="1079" y="0"/>
                </a:lnTo>
                <a:lnTo>
                  <a:pt x="0" y="1083"/>
                </a:lnTo>
                <a:close/>
              </a:path>
            </a:pathLst>
          </a:custGeom>
          <a:solidFill>
            <a:schemeClr val="accent2">
              <a:alpha val="50000"/>
            </a:schemeClr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31" name="Freeform 70">
            <a:extLst>
              <a:ext uri="{FF2B5EF4-FFF2-40B4-BE49-F238E27FC236}">
                <a16:creationId xmlns:a16="http://schemas.microsoft.com/office/drawing/2014/main" id="{0C320934-59CC-4123-C7C1-FEEE89F3045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>
            <a:spLocks/>
          </p:cNvSpPr>
          <p:nvPr userDrawn="1"/>
        </p:nvSpPr>
        <p:spPr bwMode="auto">
          <a:xfrm flipH="1">
            <a:off x="-10617" y="4308466"/>
            <a:ext cx="2550984" cy="2560441"/>
          </a:xfrm>
          <a:custGeom>
            <a:avLst/>
            <a:gdLst>
              <a:gd name="T0" fmla="*/ 0 w 1079"/>
              <a:gd name="T1" fmla="*/ 1083 h 1083"/>
              <a:gd name="T2" fmla="*/ 1079 w 1079"/>
              <a:gd name="T3" fmla="*/ 1083 h 1083"/>
              <a:gd name="T4" fmla="*/ 1079 w 1079"/>
              <a:gd name="T5" fmla="*/ 0 h 1083"/>
              <a:gd name="T6" fmla="*/ 0 w 1079"/>
              <a:gd name="T7" fmla="*/ 1083 h 1083"/>
            </a:gdLst>
            <a:ahLst/>
            <a:cxnLst>
              <a:cxn ang="0">
                <a:pos x="T0" y="T1"/>
              </a:cxn>
              <a:cxn ang="0">
                <a:pos x="T2" y="T3"/>
              </a:cxn>
              <a:cxn ang="0">
                <a:pos x="T4" y="T5"/>
              </a:cxn>
              <a:cxn ang="0">
                <a:pos x="T6" y="T7"/>
              </a:cxn>
            </a:cxnLst>
            <a:rect l="0" t="0" r="r" b="b"/>
            <a:pathLst>
              <a:path w="1079" h="1083">
                <a:moveTo>
                  <a:pt x="0" y="1083"/>
                </a:moveTo>
                <a:lnTo>
                  <a:pt x="1079" y="1083"/>
                </a:lnTo>
                <a:lnTo>
                  <a:pt x="1079" y="0"/>
                </a:lnTo>
                <a:lnTo>
                  <a:pt x="0" y="1083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endParaRPr lang="en-US" dirty="0"/>
          </a:p>
        </p:txBody>
      </p:sp>
      <p:sp>
        <p:nvSpPr>
          <p:cNvPr id="33" name="Image 4">
            <a:extLst>
              <a:ext uri="{FF2B5EF4-FFF2-40B4-BE49-F238E27FC236}">
                <a16:creationId xmlns:a16="http://schemas.microsoft.com/office/drawing/2014/main" id="{EC46DC71-C12A-96C8-3FE2-AA95AB58B34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2543868" y="0"/>
            <a:ext cx="2560340" cy="2560340"/>
          </a:xfrm>
          <a:custGeom>
            <a:avLst/>
            <a:gdLst>
              <a:gd name="connsiteX0" fmla="*/ 0 w 2560340"/>
              <a:gd name="connsiteY0" fmla="*/ 2560340 h 2560340"/>
              <a:gd name="connsiteX1" fmla="*/ 2560340 w 2560340"/>
              <a:gd name="connsiteY1" fmla="*/ 0 h 2560340"/>
              <a:gd name="connsiteX2" fmla="*/ 0 w 2560340"/>
              <a:gd name="connsiteY2" fmla="*/ 0 h 2560340"/>
              <a:gd name="connsiteX3" fmla="*/ 0 w 2560340"/>
              <a:gd name="connsiteY3" fmla="*/ 2560340 h 256034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560340" h="2560340">
                <a:moveTo>
                  <a:pt x="0" y="2560340"/>
                </a:moveTo>
                <a:cubicBezTo>
                  <a:pt x="1414079" y="2560340"/>
                  <a:pt x="2560340" y="1414079"/>
                  <a:pt x="2560340" y="0"/>
                </a:cubicBezTo>
                <a:lnTo>
                  <a:pt x="0" y="0"/>
                </a:lnTo>
                <a:lnTo>
                  <a:pt x="0" y="2560340"/>
                </a:lnTo>
                <a:close/>
              </a:path>
            </a:pathLst>
          </a:custGeom>
          <a:solidFill>
            <a:schemeClr val="accent3">
              <a:lumMod val="40000"/>
              <a:lumOff val="60000"/>
              <a:alpha val="50000"/>
            </a:schemeClr>
          </a:solidFill>
          <a:ln w="7052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3460565" y="1057274"/>
            <a:ext cx="7965461" cy="994164"/>
          </a:xfrm>
        </p:spPr>
        <p:txBody>
          <a:bodyPr lIns="91440" tIns="0" rIns="91440" bIns="0" anchor="b" anchorCtr="0">
            <a:noAutofit/>
          </a:bodyPr>
          <a:lstStyle>
            <a:lvl1pPr algn="l">
              <a:lnSpc>
                <a:spcPct val="100000"/>
              </a:lnSpc>
              <a:defRPr sz="3600" b="1">
                <a:latin typeface="+mj-lt"/>
                <a:cs typeface="Arial" panose="020B0604020202020204" pitchFamily="34" charset="0"/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3" name="Content Placeholder 3">
            <a:extLst>
              <a:ext uri="{FF2B5EF4-FFF2-40B4-BE49-F238E27FC236}">
                <a16:creationId xmlns:a16="http://schemas.microsoft.com/office/drawing/2014/main" id="{B20F5EA7-881C-8FB7-EAC9-89C8F2E5865C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3460565" y="2303029"/>
            <a:ext cx="7965460" cy="3497698"/>
          </a:xfrm>
        </p:spPr>
        <p:txBody>
          <a:bodyPr lIns="91440" tIns="0" rIns="91440" bIns="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Slide Number Placeholder 2">
            <a:extLst>
              <a:ext uri="{FF2B5EF4-FFF2-40B4-BE49-F238E27FC236}">
                <a16:creationId xmlns:a16="http://schemas.microsoft.com/office/drawing/2014/main" id="{ED7A50D8-0839-EC58-FFBE-315A2099579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552850918"/>
      </p:ext>
    </p:extLst>
  </p:cSld>
  <p:clrMapOvr>
    <a:masterClrMapping/>
  </p:clrMapOvr>
</p:sldLayout>
</file>

<file path=ppt/slideLayouts/slideLayout6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1_Comparison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0" name="Title 19">
            <a:extLst>
              <a:ext uri="{FF2B5EF4-FFF2-40B4-BE49-F238E27FC236}">
                <a16:creationId xmlns:a16="http://schemas.microsoft.com/office/drawing/2014/main" id="{C26B5661-F583-FA44-8353-161B862E69B1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4364809" y="1057274"/>
            <a:ext cx="7043617" cy="2520217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1" name="Image 0">
            <a:extLst>
              <a:ext uri="{FF2B5EF4-FFF2-40B4-BE49-F238E27FC236}">
                <a16:creationId xmlns:a16="http://schemas.microsoft.com/office/drawing/2014/main" id="{CD2D664E-6702-6607-A37E-2E996144917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5568" y="-2784"/>
            <a:ext cx="3443288" cy="6891337"/>
          </a:xfrm>
          <a:custGeom>
            <a:avLst/>
            <a:gdLst>
              <a:gd name="connsiteX0" fmla="*/ 3443288 w 3443288"/>
              <a:gd name="connsiteY0" fmla="*/ 0 h 6891337"/>
              <a:gd name="connsiteX1" fmla="*/ 0 w 3443288"/>
              <a:gd name="connsiteY1" fmla="*/ 0 h 6891337"/>
              <a:gd name="connsiteX2" fmla="*/ 0 w 3443288"/>
              <a:gd name="connsiteY2" fmla="*/ 6891338 h 6891337"/>
              <a:gd name="connsiteX3" fmla="*/ 3443288 w 3443288"/>
              <a:gd name="connsiteY3" fmla="*/ 6891338 h 6891337"/>
              <a:gd name="connsiteX4" fmla="*/ 3443288 w 3443288"/>
              <a:gd name="connsiteY4" fmla="*/ 0 h 68913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6891337">
                <a:moveTo>
                  <a:pt x="3443288" y="0"/>
                </a:moveTo>
                <a:lnTo>
                  <a:pt x="0" y="0"/>
                </a:lnTo>
                <a:lnTo>
                  <a:pt x="0" y="6891338"/>
                </a:lnTo>
                <a:lnTo>
                  <a:pt x="3443288" y="6891338"/>
                </a:lnTo>
                <a:lnTo>
                  <a:pt x="3443288" y="0"/>
                </a:lnTo>
                <a:close/>
              </a:path>
            </a:pathLst>
          </a:custGeom>
          <a:solidFill>
            <a:schemeClr val="accent3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3" name="Image 1">
            <a:extLst>
              <a:ext uri="{FF2B5EF4-FFF2-40B4-BE49-F238E27FC236}">
                <a16:creationId xmlns:a16="http://schemas.microsoft.com/office/drawing/2014/main" id="{951C5737-DF7E-D671-AC74-9E488335BCA2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1703311" y="-2784"/>
            <a:ext cx="1734410" cy="5167313"/>
          </a:xfrm>
          <a:prstGeom prst="rect">
            <a:avLst/>
          </a:prstGeom>
        </p:spPr>
      </p:pic>
      <p:sp>
        <p:nvSpPr>
          <p:cNvPr id="39" name="Freeform: Shape 38">
            <a:extLst>
              <a:ext uri="{FF2B5EF4-FFF2-40B4-BE49-F238E27FC236}">
                <a16:creationId xmlns:a16="http://schemas.microsoft.com/office/drawing/2014/main" id="{F232A1E1-DD38-15EA-6CA1-A84950EC43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721621" y="-2784"/>
            <a:ext cx="1716115" cy="1720853"/>
          </a:xfrm>
          <a:custGeom>
            <a:avLst/>
            <a:gdLst>
              <a:gd name="connsiteX0" fmla="*/ 93358 w 1716115"/>
              <a:gd name="connsiteY0" fmla="*/ 0 h 1720853"/>
              <a:gd name="connsiteX1" fmla="*/ 110348 w 1716115"/>
              <a:gd name="connsiteY1" fmla="*/ 0 h 1720853"/>
              <a:gd name="connsiteX2" fmla="*/ 1716029 w 1716115"/>
              <a:gd name="connsiteY2" fmla="*/ 1610112 h 1720853"/>
              <a:gd name="connsiteX3" fmla="*/ 1716029 w 1716115"/>
              <a:gd name="connsiteY3" fmla="*/ 1627151 h 1720853"/>
              <a:gd name="connsiteX4" fmla="*/ 1716115 w 1716115"/>
              <a:gd name="connsiteY4" fmla="*/ 1627237 h 1720853"/>
              <a:gd name="connsiteX5" fmla="*/ 93358 w 1716115"/>
              <a:gd name="connsiteY5" fmla="*/ 0 h 1720853"/>
              <a:gd name="connsiteX6" fmla="*/ 0 w 1716115"/>
              <a:gd name="connsiteY6" fmla="*/ 0 h 1720853"/>
              <a:gd name="connsiteX7" fmla="*/ 16989 w 1716115"/>
              <a:gd name="connsiteY7" fmla="*/ 0 h 1720853"/>
              <a:gd name="connsiteX8" fmla="*/ 1716114 w 1716115"/>
              <a:gd name="connsiteY8" fmla="*/ 1703814 h 1720853"/>
              <a:gd name="connsiteX9" fmla="*/ 1716114 w 1716115"/>
              <a:gd name="connsiteY9" fmla="*/ 1720853 h 1720853"/>
              <a:gd name="connsiteX10" fmla="*/ 0 w 1716115"/>
              <a:gd name="connsiteY10" fmla="*/ 0 h 1720853"/>
              <a:gd name="connsiteX11" fmla="*/ 186798 w 1716115"/>
              <a:gd name="connsiteY11" fmla="*/ 0 h 1720853"/>
              <a:gd name="connsiteX12" fmla="*/ 203788 w 1716115"/>
              <a:gd name="connsiteY12" fmla="*/ 0 h 1720853"/>
              <a:gd name="connsiteX13" fmla="*/ 1716109 w 1716115"/>
              <a:gd name="connsiteY13" fmla="*/ 1516501 h 1720853"/>
              <a:gd name="connsiteX14" fmla="*/ 1716109 w 1716115"/>
              <a:gd name="connsiteY14" fmla="*/ 1533535 h 1720853"/>
              <a:gd name="connsiteX15" fmla="*/ 186798 w 1716115"/>
              <a:gd name="connsiteY15" fmla="*/ 0 h 1720853"/>
              <a:gd name="connsiteX16" fmla="*/ 280155 w 1716115"/>
              <a:gd name="connsiteY16" fmla="*/ 0 h 1720853"/>
              <a:gd name="connsiteX17" fmla="*/ 297145 w 1716115"/>
              <a:gd name="connsiteY17" fmla="*/ 0 h 1720853"/>
              <a:gd name="connsiteX18" fmla="*/ 1716114 w 1716115"/>
              <a:gd name="connsiteY18" fmla="*/ 1422885 h 1720853"/>
              <a:gd name="connsiteX19" fmla="*/ 1716114 w 1716115"/>
              <a:gd name="connsiteY19" fmla="*/ 1439924 h 1720853"/>
              <a:gd name="connsiteX20" fmla="*/ 280155 w 1716115"/>
              <a:gd name="connsiteY20" fmla="*/ 0 h 1720853"/>
              <a:gd name="connsiteX21" fmla="*/ 373512 w 1716115"/>
              <a:gd name="connsiteY21" fmla="*/ 0 h 1720853"/>
              <a:gd name="connsiteX22" fmla="*/ 390502 w 1716115"/>
              <a:gd name="connsiteY22" fmla="*/ 0 h 1720853"/>
              <a:gd name="connsiteX23" fmla="*/ 1716029 w 1716115"/>
              <a:gd name="connsiteY23" fmla="*/ 1329184 h 1720853"/>
              <a:gd name="connsiteX24" fmla="*/ 1716029 w 1716115"/>
              <a:gd name="connsiteY24" fmla="*/ 1346223 h 1720853"/>
              <a:gd name="connsiteX25" fmla="*/ 1716114 w 1716115"/>
              <a:gd name="connsiteY25" fmla="*/ 1346308 h 1720853"/>
              <a:gd name="connsiteX26" fmla="*/ 373512 w 1716115"/>
              <a:gd name="connsiteY26" fmla="*/ 0 h 1720853"/>
              <a:gd name="connsiteX27" fmla="*/ 466953 w 1716115"/>
              <a:gd name="connsiteY27" fmla="*/ 0 h 1720853"/>
              <a:gd name="connsiteX28" fmla="*/ 483944 w 1716115"/>
              <a:gd name="connsiteY28" fmla="*/ 0 h 1720853"/>
              <a:gd name="connsiteX29" fmla="*/ 1716110 w 1716115"/>
              <a:gd name="connsiteY29" fmla="*/ 1235573 h 1720853"/>
              <a:gd name="connsiteX30" fmla="*/ 1716110 w 1716115"/>
              <a:gd name="connsiteY30" fmla="*/ 1252607 h 1720853"/>
              <a:gd name="connsiteX31" fmla="*/ 466953 w 1716115"/>
              <a:gd name="connsiteY31" fmla="*/ 0 h 1720853"/>
              <a:gd name="connsiteX32" fmla="*/ 560310 w 1716115"/>
              <a:gd name="connsiteY32" fmla="*/ 0 h 1720853"/>
              <a:gd name="connsiteX33" fmla="*/ 577297 w 1716115"/>
              <a:gd name="connsiteY33" fmla="*/ 0 h 1720853"/>
              <a:gd name="connsiteX34" fmla="*/ 1716109 w 1716115"/>
              <a:gd name="connsiteY34" fmla="*/ 1141957 h 1720853"/>
              <a:gd name="connsiteX35" fmla="*/ 1716109 w 1716115"/>
              <a:gd name="connsiteY35" fmla="*/ 1158991 h 1720853"/>
              <a:gd name="connsiteX36" fmla="*/ 560310 w 1716115"/>
              <a:gd name="connsiteY36" fmla="*/ 0 h 1720853"/>
              <a:gd name="connsiteX37" fmla="*/ 653668 w 1716115"/>
              <a:gd name="connsiteY37" fmla="*/ 0 h 1720853"/>
              <a:gd name="connsiteX38" fmla="*/ 670655 w 1716115"/>
              <a:gd name="connsiteY38" fmla="*/ 0 h 1720853"/>
              <a:gd name="connsiteX39" fmla="*/ 1716029 w 1716115"/>
              <a:gd name="connsiteY39" fmla="*/ 1048255 h 1720853"/>
              <a:gd name="connsiteX40" fmla="*/ 1716029 w 1716115"/>
              <a:gd name="connsiteY40" fmla="*/ 1065294 h 1720853"/>
              <a:gd name="connsiteX41" fmla="*/ 1716114 w 1716115"/>
              <a:gd name="connsiteY41" fmla="*/ 1065380 h 1720853"/>
              <a:gd name="connsiteX42" fmla="*/ 653668 w 1716115"/>
              <a:gd name="connsiteY42" fmla="*/ 0 h 1720853"/>
              <a:gd name="connsiteX43" fmla="*/ 747112 w 1716115"/>
              <a:gd name="connsiteY43" fmla="*/ 0 h 1720853"/>
              <a:gd name="connsiteX44" fmla="*/ 764104 w 1716115"/>
              <a:gd name="connsiteY44" fmla="*/ 0 h 1720853"/>
              <a:gd name="connsiteX45" fmla="*/ 1716115 w 1716115"/>
              <a:gd name="connsiteY45" fmla="*/ 954644 h 1720853"/>
              <a:gd name="connsiteX46" fmla="*/ 1716115 w 1716115"/>
              <a:gd name="connsiteY46" fmla="*/ 971678 h 1720853"/>
              <a:gd name="connsiteX47" fmla="*/ 747112 w 1716115"/>
              <a:gd name="connsiteY47" fmla="*/ 0 h 1720853"/>
              <a:gd name="connsiteX48" fmla="*/ 840465 w 1716115"/>
              <a:gd name="connsiteY48" fmla="*/ 0 h 1720853"/>
              <a:gd name="connsiteX49" fmla="*/ 857452 w 1716115"/>
              <a:gd name="connsiteY49" fmla="*/ 0 h 1720853"/>
              <a:gd name="connsiteX50" fmla="*/ 1716109 w 1716115"/>
              <a:gd name="connsiteY50" fmla="*/ 861028 h 1720853"/>
              <a:gd name="connsiteX51" fmla="*/ 1716109 w 1716115"/>
              <a:gd name="connsiteY51" fmla="*/ 878062 h 1720853"/>
              <a:gd name="connsiteX52" fmla="*/ 840465 w 1716115"/>
              <a:gd name="connsiteY52" fmla="*/ 0 h 1720853"/>
              <a:gd name="connsiteX53" fmla="*/ 933823 w 1716115"/>
              <a:gd name="connsiteY53" fmla="*/ 0 h 1720853"/>
              <a:gd name="connsiteX54" fmla="*/ 950810 w 1716115"/>
              <a:gd name="connsiteY54" fmla="*/ 0 h 1720853"/>
              <a:gd name="connsiteX55" fmla="*/ 1716114 w 1716115"/>
              <a:gd name="connsiteY55" fmla="*/ 767327 h 1720853"/>
              <a:gd name="connsiteX56" fmla="*/ 1716114 w 1716115"/>
              <a:gd name="connsiteY56" fmla="*/ 784366 h 1720853"/>
              <a:gd name="connsiteX57" fmla="*/ 1716114 w 1716115"/>
              <a:gd name="connsiteY57" fmla="*/ 784451 h 1720853"/>
              <a:gd name="connsiteX58" fmla="*/ 933823 w 1716115"/>
              <a:gd name="connsiteY58" fmla="*/ 0 h 1720853"/>
              <a:gd name="connsiteX59" fmla="*/ 1027262 w 1716115"/>
              <a:gd name="connsiteY59" fmla="*/ 0 h 1720853"/>
              <a:gd name="connsiteX60" fmla="*/ 1044254 w 1716115"/>
              <a:gd name="connsiteY60" fmla="*/ 0 h 1720853"/>
              <a:gd name="connsiteX61" fmla="*/ 1716110 w 1716115"/>
              <a:gd name="connsiteY61" fmla="*/ 673716 h 1720853"/>
              <a:gd name="connsiteX62" fmla="*/ 1716110 w 1716115"/>
              <a:gd name="connsiteY62" fmla="*/ 690750 h 1720853"/>
              <a:gd name="connsiteX63" fmla="*/ 1027262 w 1716115"/>
              <a:gd name="connsiteY63" fmla="*/ 0 h 1720853"/>
              <a:gd name="connsiteX64" fmla="*/ 1120625 w 1716115"/>
              <a:gd name="connsiteY64" fmla="*/ 0 h 1720853"/>
              <a:gd name="connsiteX65" fmla="*/ 1137612 w 1716115"/>
              <a:gd name="connsiteY65" fmla="*/ 0 h 1720853"/>
              <a:gd name="connsiteX66" fmla="*/ 1716115 w 1716115"/>
              <a:gd name="connsiteY66" fmla="*/ 580100 h 1720853"/>
              <a:gd name="connsiteX67" fmla="*/ 1716115 w 1716115"/>
              <a:gd name="connsiteY67" fmla="*/ 597134 h 1720853"/>
              <a:gd name="connsiteX68" fmla="*/ 1120625 w 1716115"/>
              <a:gd name="connsiteY68" fmla="*/ 0 h 1720853"/>
              <a:gd name="connsiteX69" fmla="*/ 1213978 w 1716115"/>
              <a:gd name="connsiteY69" fmla="*/ 0 h 1720853"/>
              <a:gd name="connsiteX70" fmla="*/ 1230965 w 1716115"/>
              <a:gd name="connsiteY70" fmla="*/ 0 h 1720853"/>
              <a:gd name="connsiteX71" fmla="*/ 1716109 w 1716115"/>
              <a:gd name="connsiteY71" fmla="*/ 486398 h 1720853"/>
              <a:gd name="connsiteX72" fmla="*/ 1716109 w 1716115"/>
              <a:gd name="connsiteY72" fmla="*/ 503437 h 1720853"/>
              <a:gd name="connsiteX73" fmla="*/ 1716109 w 1716115"/>
              <a:gd name="connsiteY73" fmla="*/ 503523 h 1720853"/>
              <a:gd name="connsiteX74" fmla="*/ 1213978 w 1716115"/>
              <a:gd name="connsiteY74" fmla="*/ 0 h 1720853"/>
              <a:gd name="connsiteX75" fmla="*/ 1307422 w 1716115"/>
              <a:gd name="connsiteY75" fmla="*/ 0 h 1720853"/>
              <a:gd name="connsiteX76" fmla="*/ 1324414 w 1716115"/>
              <a:gd name="connsiteY76" fmla="*/ 0 h 1720853"/>
              <a:gd name="connsiteX77" fmla="*/ 1716115 w 1716115"/>
              <a:gd name="connsiteY77" fmla="*/ 392784 h 1720853"/>
              <a:gd name="connsiteX78" fmla="*/ 1716115 w 1716115"/>
              <a:gd name="connsiteY78" fmla="*/ 409821 h 1720853"/>
              <a:gd name="connsiteX79" fmla="*/ 1307422 w 1716115"/>
              <a:gd name="connsiteY79" fmla="*/ 0 h 1720853"/>
              <a:gd name="connsiteX80" fmla="*/ 1400775 w 1716115"/>
              <a:gd name="connsiteY80" fmla="*/ 0 h 1720853"/>
              <a:gd name="connsiteX81" fmla="*/ 1417762 w 1716115"/>
              <a:gd name="connsiteY81" fmla="*/ 0 h 1720853"/>
              <a:gd name="connsiteX82" fmla="*/ 1716109 w 1716115"/>
              <a:gd name="connsiteY82" fmla="*/ 299170 h 1720853"/>
              <a:gd name="connsiteX83" fmla="*/ 1716109 w 1716115"/>
              <a:gd name="connsiteY83" fmla="*/ 316207 h 1720853"/>
              <a:gd name="connsiteX84" fmla="*/ 1400775 w 1716115"/>
              <a:gd name="connsiteY84" fmla="*/ 0 h 1720853"/>
              <a:gd name="connsiteX85" fmla="*/ 1494133 w 1716115"/>
              <a:gd name="connsiteY85" fmla="*/ 0 h 1720853"/>
              <a:gd name="connsiteX86" fmla="*/ 1511120 w 1716115"/>
              <a:gd name="connsiteY86" fmla="*/ 0 h 1720853"/>
              <a:gd name="connsiteX87" fmla="*/ 1716109 w 1716115"/>
              <a:gd name="connsiteY87" fmla="*/ 205556 h 1720853"/>
              <a:gd name="connsiteX88" fmla="*/ 1716109 w 1716115"/>
              <a:gd name="connsiteY88" fmla="*/ 222592 h 1720853"/>
              <a:gd name="connsiteX89" fmla="*/ 1494133 w 1716115"/>
              <a:gd name="connsiteY89" fmla="*/ 0 h 172085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</a:cxnLst>
            <a:rect l="l" t="t" r="r" b="b"/>
            <a:pathLst>
              <a:path w="1716115" h="1720853">
                <a:moveTo>
                  <a:pt x="93358" y="0"/>
                </a:moveTo>
                <a:lnTo>
                  <a:pt x="110348" y="0"/>
                </a:lnTo>
                <a:cubicBezTo>
                  <a:pt x="110348" y="887874"/>
                  <a:pt x="830686" y="1610112"/>
                  <a:pt x="1716029" y="1610112"/>
                </a:cubicBezTo>
                <a:lnTo>
                  <a:pt x="1716029" y="1627151"/>
                </a:lnTo>
                <a:lnTo>
                  <a:pt x="1716115" y="1627237"/>
                </a:lnTo>
                <a:cubicBezTo>
                  <a:pt x="821334" y="1627237"/>
                  <a:pt x="93358" y="897252"/>
                  <a:pt x="93358" y="0"/>
                </a:cubicBezTo>
                <a:close/>
                <a:moveTo>
                  <a:pt x="0" y="0"/>
                </a:moveTo>
                <a:lnTo>
                  <a:pt x="16989" y="0"/>
                </a:lnTo>
                <a:cubicBezTo>
                  <a:pt x="16989" y="939499"/>
                  <a:pt x="779202" y="1703814"/>
                  <a:pt x="1716114" y="1703814"/>
                </a:cubicBezTo>
                <a:lnTo>
                  <a:pt x="1716114" y="1720853"/>
                </a:lnTo>
                <a:cubicBezTo>
                  <a:pt x="769850" y="1720853"/>
                  <a:pt x="0" y="948877"/>
                  <a:pt x="0" y="0"/>
                </a:cubicBezTo>
                <a:close/>
                <a:moveTo>
                  <a:pt x="186798" y="0"/>
                </a:moveTo>
                <a:lnTo>
                  <a:pt x="203788" y="0"/>
                </a:lnTo>
                <a:cubicBezTo>
                  <a:pt x="203788" y="836248"/>
                  <a:pt x="882254" y="1516501"/>
                  <a:pt x="1716109" y="1516501"/>
                </a:cubicBezTo>
                <a:lnTo>
                  <a:pt x="1716109" y="1533535"/>
                </a:lnTo>
                <a:cubicBezTo>
                  <a:pt x="872812" y="1533535"/>
                  <a:pt x="186798" y="845626"/>
                  <a:pt x="186798" y="0"/>
                </a:cubicBezTo>
                <a:close/>
                <a:moveTo>
                  <a:pt x="280155" y="0"/>
                </a:moveTo>
                <a:lnTo>
                  <a:pt x="297145" y="0"/>
                </a:lnTo>
                <a:cubicBezTo>
                  <a:pt x="297145" y="784537"/>
                  <a:pt x="933652" y="1422885"/>
                  <a:pt x="1716114" y="1422885"/>
                </a:cubicBezTo>
                <a:lnTo>
                  <a:pt x="1716114" y="1439924"/>
                </a:lnTo>
                <a:cubicBezTo>
                  <a:pt x="924300" y="1439924"/>
                  <a:pt x="280155" y="794001"/>
                  <a:pt x="280155" y="0"/>
                </a:cubicBezTo>
                <a:close/>
                <a:moveTo>
                  <a:pt x="373512" y="0"/>
                </a:moveTo>
                <a:lnTo>
                  <a:pt x="390502" y="0"/>
                </a:lnTo>
                <a:cubicBezTo>
                  <a:pt x="390502" y="732911"/>
                  <a:pt x="985135" y="1329184"/>
                  <a:pt x="1716029" y="1329184"/>
                </a:cubicBezTo>
                <a:lnTo>
                  <a:pt x="1716029" y="1346223"/>
                </a:lnTo>
                <a:lnTo>
                  <a:pt x="1716114" y="1346308"/>
                </a:lnTo>
                <a:cubicBezTo>
                  <a:pt x="975783" y="1346308"/>
                  <a:pt x="373512" y="742375"/>
                  <a:pt x="373512" y="0"/>
                </a:cubicBezTo>
                <a:close/>
                <a:moveTo>
                  <a:pt x="466953" y="0"/>
                </a:moveTo>
                <a:lnTo>
                  <a:pt x="483944" y="0"/>
                </a:lnTo>
                <a:cubicBezTo>
                  <a:pt x="483944" y="681286"/>
                  <a:pt x="1036704" y="1235573"/>
                  <a:pt x="1716110" y="1235573"/>
                </a:cubicBezTo>
                <a:lnTo>
                  <a:pt x="1716110" y="1252607"/>
                </a:lnTo>
                <a:cubicBezTo>
                  <a:pt x="1027347" y="1252607"/>
                  <a:pt x="466953" y="690664"/>
                  <a:pt x="466953" y="0"/>
                </a:cubicBezTo>
                <a:close/>
                <a:moveTo>
                  <a:pt x="560310" y="0"/>
                </a:moveTo>
                <a:lnTo>
                  <a:pt x="577297" y="0"/>
                </a:lnTo>
                <a:cubicBezTo>
                  <a:pt x="577297" y="629660"/>
                  <a:pt x="1088188" y="1141957"/>
                  <a:pt x="1716109" y="1141957"/>
                </a:cubicBezTo>
                <a:lnTo>
                  <a:pt x="1716109" y="1158991"/>
                </a:lnTo>
                <a:cubicBezTo>
                  <a:pt x="1078835" y="1158991"/>
                  <a:pt x="560310" y="639038"/>
                  <a:pt x="560310" y="0"/>
                </a:cubicBezTo>
                <a:close/>
                <a:moveTo>
                  <a:pt x="653668" y="0"/>
                </a:moveTo>
                <a:lnTo>
                  <a:pt x="670655" y="0"/>
                </a:lnTo>
                <a:cubicBezTo>
                  <a:pt x="670655" y="578035"/>
                  <a:pt x="1139586" y="1048255"/>
                  <a:pt x="1716029" y="1048255"/>
                </a:cubicBezTo>
                <a:lnTo>
                  <a:pt x="1716029" y="1065294"/>
                </a:lnTo>
                <a:lnTo>
                  <a:pt x="1716114" y="1065380"/>
                </a:lnTo>
                <a:cubicBezTo>
                  <a:pt x="1130319" y="1065380"/>
                  <a:pt x="653668" y="587499"/>
                  <a:pt x="653668" y="0"/>
                </a:cubicBezTo>
                <a:close/>
                <a:moveTo>
                  <a:pt x="747112" y="0"/>
                </a:moveTo>
                <a:lnTo>
                  <a:pt x="764104" y="0"/>
                </a:lnTo>
                <a:cubicBezTo>
                  <a:pt x="764104" y="526409"/>
                  <a:pt x="1191155" y="954644"/>
                  <a:pt x="1716115" y="954644"/>
                </a:cubicBezTo>
                <a:lnTo>
                  <a:pt x="1716115" y="971678"/>
                </a:lnTo>
                <a:cubicBezTo>
                  <a:pt x="1181802" y="971678"/>
                  <a:pt x="747112" y="535787"/>
                  <a:pt x="747112" y="0"/>
                </a:cubicBezTo>
                <a:close/>
                <a:moveTo>
                  <a:pt x="840465" y="0"/>
                </a:moveTo>
                <a:lnTo>
                  <a:pt x="857452" y="0"/>
                </a:lnTo>
                <a:cubicBezTo>
                  <a:pt x="857452" y="474783"/>
                  <a:pt x="1242638" y="861028"/>
                  <a:pt x="1716109" y="861028"/>
                </a:cubicBezTo>
                <a:lnTo>
                  <a:pt x="1716109" y="878062"/>
                </a:lnTo>
                <a:cubicBezTo>
                  <a:pt x="1233281" y="878062"/>
                  <a:pt x="840465" y="484162"/>
                  <a:pt x="840465" y="0"/>
                </a:cubicBezTo>
                <a:close/>
                <a:moveTo>
                  <a:pt x="933823" y="0"/>
                </a:moveTo>
                <a:lnTo>
                  <a:pt x="950810" y="0"/>
                </a:lnTo>
                <a:cubicBezTo>
                  <a:pt x="950810" y="423157"/>
                  <a:pt x="1294121" y="767327"/>
                  <a:pt x="1716114" y="767327"/>
                </a:cubicBezTo>
                <a:lnTo>
                  <a:pt x="1716114" y="784366"/>
                </a:lnTo>
                <a:lnTo>
                  <a:pt x="1716114" y="784451"/>
                </a:lnTo>
                <a:cubicBezTo>
                  <a:pt x="1284769" y="784451"/>
                  <a:pt x="933823" y="432536"/>
                  <a:pt x="933823" y="0"/>
                </a:cubicBezTo>
                <a:close/>
                <a:moveTo>
                  <a:pt x="1027262" y="0"/>
                </a:moveTo>
                <a:lnTo>
                  <a:pt x="1044254" y="0"/>
                </a:lnTo>
                <a:cubicBezTo>
                  <a:pt x="1044254" y="371532"/>
                  <a:pt x="1345685" y="673716"/>
                  <a:pt x="1716110" y="673716"/>
                </a:cubicBezTo>
                <a:lnTo>
                  <a:pt x="1716110" y="690750"/>
                </a:lnTo>
                <a:cubicBezTo>
                  <a:pt x="1336248" y="690750"/>
                  <a:pt x="1027262" y="380824"/>
                  <a:pt x="1027262" y="0"/>
                </a:cubicBezTo>
                <a:close/>
                <a:moveTo>
                  <a:pt x="1120625" y="0"/>
                </a:moveTo>
                <a:lnTo>
                  <a:pt x="1137612" y="0"/>
                </a:lnTo>
                <a:cubicBezTo>
                  <a:pt x="1137612" y="319820"/>
                  <a:pt x="1397088" y="580100"/>
                  <a:pt x="1716115" y="580100"/>
                </a:cubicBezTo>
                <a:lnTo>
                  <a:pt x="1716115" y="597134"/>
                </a:lnTo>
                <a:cubicBezTo>
                  <a:pt x="1387736" y="597134"/>
                  <a:pt x="1120625" y="329285"/>
                  <a:pt x="1120625" y="0"/>
                </a:cubicBezTo>
                <a:close/>
                <a:moveTo>
                  <a:pt x="1213978" y="0"/>
                </a:moveTo>
                <a:lnTo>
                  <a:pt x="1230965" y="0"/>
                </a:lnTo>
                <a:cubicBezTo>
                  <a:pt x="1230965" y="268195"/>
                  <a:pt x="1448571" y="486398"/>
                  <a:pt x="1716109" y="486398"/>
                </a:cubicBezTo>
                <a:lnTo>
                  <a:pt x="1716109" y="503437"/>
                </a:lnTo>
                <a:lnTo>
                  <a:pt x="1716109" y="503523"/>
                </a:lnTo>
                <a:cubicBezTo>
                  <a:pt x="1439214" y="503523"/>
                  <a:pt x="1213978" y="277659"/>
                  <a:pt x="1213978" y="0"/>
                </a:cubicBezTo>
                <a:close/>
                <a:moveTo>
                  <a:pt x="1307422" y="0"/>
                </a:moveTo>
                <a:lnTo>
                  <a:pt x="1324414" y="0"/>
                </a:lnTo>
                <a:cubicBezTo>
                  <a:pt x="1324414" y="216569"/>
                  <a:pt x="1500141" y="392784"/>
                  <a:pt x="1716115" y="392784"/>
                </a:cubicBezTo>
                <a:lnTo>
                  <a:pt x="1716115" y="409821"/>
                </a:lnTo>
                <a:cubicBezTo>
                  <a:pt x="1490703" y="409821"/>
                  <a:pt x="1307422" y="225948"/>
                  <a:pt x="1307422" y="0"/>
                </a:cubicBezTo>
                <a:close/>
                <a:moveTo>
                  <a:pt x="1400775" y="0"/>
                </a:moveTo>
                <a:lnTo>
                  <a:pt x="1417762" y="0"/>
                </a:lnTo>
                <a:cubicBezTo>
                  <a:pt x="1417762" y="164944"/>
                  <a:pt x="1551619" y="299170"/>
                  <a:pt x="1716109" y="299170"/>
                </a:cubicBezTo>
                <a:lnTo>
                  <a:pt x="1716109" y="316207"/>
                </a:lnTo>
                <a:cubicBezTo>
                  <a:pt x="1542266" y="316207"/>
                  <a:pt x="1400775" y="174322"/>
                  <a:pt x="1400775" y="0"/>
                </a:cubicBezTo>
                <a:close/>
                <a:moveTo>
                  <a:pt x="1494133" y="0"/>
                </a:moveTo>
                <a:lnTo>
                  <a:pt x="1511120" y="0"/>
                </a:lnTo>
                <a:cubicBezTo>
                  <a:pt x="1511120" y="113318"/>
                  <a:pt x="1603017" y="205556"/>
                  <a:pt x="1716109" y="205556"/>
                </a:cubicBezTo>
                <a:lnTo>
                  <a:pt x="1716109" y="222592"/>
                </a:lnTo>
                <a:cubicBezTo>
                  <a:pt x="1593750" y="222592"/>
                  <a:pt x="1494133" y="122783"/>
                  <a:pt x="1494133" y="0"/>
                </a:cubicBezTo>
                <a:close/>
              </a:path>
            </a:pathLst>
          </a:custGeom>
          <a:solidFill>
            <a:schemeClr val="bg1">
              <a:alpha val="99000"/>
            </a:schemeClr>
          </a:solidFill>
          <a:ln w="472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7" name="Image 5">
            <a:extLst>
              <a:ext uri="{FF2B5EF4-FFF2-40B4-BE49-F238E27FC236}">
                <a16:creationId xmlns:a16="http://schemas.microsoft.com/office/drawing/2014/main" id="{B9036D42-A06F-E6EE-BB91-8BAF045198B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5568" y="3440504"/>
            <a:ext cx="3443288" cy="3448050"/>
          </a:xfrm>
          <a:custGeom>
            <a:avLst/>
            <a:gdLst>
              <a:gd name="connsiteX0" fmla="*/ 1721644 w 3443288"/>
              <a:gd name="connsiteY0" fmla="*/ 3448051 h 3448050"/>
              <a:gd name="connsiteX1" fmla="*/ 3443288 w 3443288"/>
              <a:gd name="connsiteY1" fmla="*/ 1724025 h 3448050"/>
              <a:gd name="connsiteX2" fmla="*/ 1721644 w 3443288"/>
              <a:gd name="connsiteY2" fmla="*/ 0 h 3448050"/>
              <a:gd name="connsiteX3" fmla="*/ 0 w 3443288"/>
              <a:gd name="connsiteY3" fmla="*/ 1724025 h 3448050"/>
              <a:gd name="connsiteX4" fmla="*/ 1721644 w 3443288"/>
              <a:gd name="connsiteY4" fmla="*/ 3448051 h 3448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3443288" h="3448050">
                <a:moveTo>
                  <a:pt x="1721644" y="3448051"/>
                </a:moveTo>
                <a:cubicBezTo>
                  <a:pt x="2672482" y="3448051"/>
                  <a:pt x="3443288" y="2676178"/>
                  <a:pt x="3443288" y="1724025"/>
                </a:cubicBezTo>
                <a:cubicBezTo>
                  <a:pt x="3443288" y="771873"/>
                  <a:pt x="2672482" y="0"/>
                  <a:pt x="1721644" y="0"/>
                </a:cubicBezTo>
                <a:cubicBezTo>
                  <a:pt x="770806" y="0"/>
                  <a:pt x="0" y="771873"/>
                  <a:pt x="0" y="1724025"/>
                </a:cubicBezTo>
                <a:cubicBezTo>
                  <a:pt x="0" y="2676178"/>
                  <a:pt x="770806" y="3448051"/>
                  <a:pt x="1721644" y="3448051"/>
                </a:cubicBezTo>
                <a:close/>
              </a:path>
            </a:pathLst>
          </a:custGeom>
          <a:solidFill>
            <a:schemeClr val="accent6"/>
          </a:solidFill>
          <a:ln w="4756" cap="flat">
            <a:noFill/>
            <a:prstDash val="solid"/>
            <a:miter/>
          </a:ln>
        </p:spPr>
        <p:txBody>
          <a:bodyPr rtlCol="0" anchor="ctr">
            <a:noAutofit/>
          </a:bodyPr>
          <a:lstStyle/>
          <a:p>
            <a:endParaRPr lang="en-US" dirty="0"/>
          </a:p>
        </p:txBody>
      </p:sp>
      <p:pic>
        <p:nvPicPr>
          <p:cNvPr id="19" name="Image 6">
            <a:extLst>
              <a:ext uri="{FF2B5EF4-FFF2-40B4-BE49-F238E27FC236}">
                <a16:creationId xmlns:a16="http://schemas.microsoft.com/office/drawing/2014/main" id="{86E0540C-3355-A50D-AC61-047B54B70C6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/>
          <a:stretch/>
        </p:blipFill>
        <p:spPr>
          <a:xfrm>
            <a:off x="1718457" y="3440504"/>
            <a:ext cx="1719263" cy="1724025"/>
          </a:xfrm>
          <a:prstGeom prst="rect">
            <a:avLst/>
          </a:prstGeom>
        </p:spPr>
      </p:pic>
      <p:sp>
        <p:nvSpPr>
          <p:cNvPr id="16" name="Slide Number Placeholder 2">
            <a:extLst>
              <a:ext uri="{FF2B5EF4-FFF2-40B4-BE49-F238E27FC236}">
                <a16:creationId xmlns:a16="http://schemas.microsoft.com/office/drawing/2014/main" id="{B00F713C-1CC6-5879-0410-95F179D56AD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Content Placeholder 2">
            <a:extLst>
              <a:ext uri="{FF2B5EF4-FFF2-40B4-BE49-F238E27FC236}">
                <a16:creationId xmlns:a16="http://schemas.microsoft.com/office/drawing/2014/main" id="{8E40D3F2-4A7A-F909-AC98-0B402B26776E}"/>
              </a:ext>
            </a:extLst>
          </p:cNvPr>
          <p:cNvSpPr>
            <a:spLocks noGrp="1"/>
          </p:cNvSpPr>
          <p:nvPr>
            <p:ph idx="11" hasCustomPrompt="1"/>
          </p:nvPr>
        </p:nvSpPr>
        <p:spPr>
          <a:xfrm>
            <a:off x="4364808" y="3808750"/>
            <a:ext cx="7043618" cy="2233233"/>
          </a:xfrm>
        </p:spPr>
        <p:txBody>
          <a:bodyPr lIns="91440" tIns="0" rIns="9144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00000"/>
              </a:lnSpc>
              <a:spcBef>
                <a:spcPts val="0"/>
              </a:spcBef>
              <a:defRPr sz="2400"/>
            </a:lvl2pPr>
            <a:lvl3pPr marL="685800">
              <a:lnSpc>
                <a:spcPct val="100000"/>
              </a:lnSpc>
              <a:spcBef>
                <a:spcPts val="0"/>
              </a:spcBef>
              <a:defRPr sz="24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</p:spTree>
    <p:extLst>
      <p:ext uri="{BB962C8B-B14F-4D97-AF65-F5344CB8AC3E}">
        <p14:creationId xmlns:p14="http://schemas.microsoft.com/office/powerpoint/2010/main" val="3116296531"/>
      </p:ext>
    </p:extLst>
  </p:cSld>
  <p:clrMapOvr>
    <a:masterClrMapping/>
  </p:clrMapOvr>
</p:sldLayout>
</file>

<file path=ppt/slideLayouts/slideLayout7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omparison 4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7" name="Freeform 26">
            <a:extLst>
              <a:ext uri="{FF2B5EF4-FFF2-40B4-BE49-F238E27FC236}">
                <a16:creationId xmlns:a16="http://schemas.microsoft.com/office/drawing/2014/main" id="{3C7B0BB3-A5CA-7C72-DC39-AD00EC90964C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4" y="3427336"/>
            <a:ext cx="3202546" cy="3430665"/>
          </a:xfrm>
          <a:custGeom>
            <a:avLst/>
            <a:gdLst>
              <a:gd name="connsiteX0" fmla="*/ 0 w 3202546"/>
              <a:gd name="connsiteY0" fmla="*/ 0 h 3430665"/>
              <a:gd name="connsiteX1" fmla="*/ 3202546 w 3202546"/>
              <a:gd name="connsiteY1" fmla="*/ 0 h 3430665"/>
              <a:gd name="connsiteX2" fmla="*/ 3202546 w 3202546"/>
              <a:gd name="connsiteY2" fmla="*/ 3430665 h 3430665"/>
              <a:gd name="connsiteX3" fmla="*/ 0 w 3202546"/>
              <a:gd name="connsiteY3" fmla="*/ 3430665 h 343066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430665">
                <a:moveTo>
                  <a:pt x="0" y="0"/>
                </a:moveTo>
                <a:lnTo>
                  <a:pt x="3202546" y="0"/>
                </a:lnTo>
                <a:lnTo>
                  <a:pt x="3202546" y="3430665"/>
                </a:lnTo>
                <a:lnTo>
                  <a:pt x="0" y="3430665"/>
                </a:ln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8" name="Freeform 17">
            <a:extLst>
              <a:ext uri="{FF2B5EF4-FFF2-40B4-BE49-F238E27FC236}">
                <a16:creationId xmlns:a16="http://schemas.microsoft.com/office/drawing/2014/main" id="{07871527-68A5-0A5C-F5A6-A80523BAC92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4" y="3654149"/>
            <a:ext cx="3202546" cy="3203852"/>
          </a:xfrm>
          <a:custGeom>
            <a:avLst/>
            <a:gdLst>
              <a:gd name="connsiteX0" fmla="*/ 3202546 w 3202546"/>
              <a:gd name="connsiteY0" fmla="*/ 0 h 3203852"/>
              <a:gd name="connsiteX1" fmla="*/ 3202546 w 3202546"/>
              <a:gd name="connsiteY1" fmla="*/ 3203852 h 3203852"/>
              <a:gd name="connsiteX2" fmla="*/ 0 w 3202546"/>
              <a:gd name="connsiteY2" fmla="*/ 3203852 h 3203852"/>
              <a:gd name="connsiteX3" fmla="*/ 0 w 3202546"/>
              <a:gd name="connsiteY3" fmla="*/ 3190718 h 320385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203852">
                <a:moveTo>
                  <a:pt x="3202546" y="0"/>
                </a:moveTo>
                <a:lnTo>
                  <a:pt x="3202546" y="3203852"/>
                </a:lnTo>
                <a:lnTo>
                  <a:pt x="0" y="3203852"/>
                </a:lnTo>
                <a:lnTo>
                  <a:pt x="0" y="3190718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CEB118B3-9B06-AD11-738A-7A0651F98B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5" y="1"/>
            <a:ext cx="3202545" cy="3437345"/>
          </a:xfrm>
          <a:custGeom>
            <a:avLst/>
            <a:gdLst>
              <a:gd name="connsiteX0" fmla="*/ 0 w 3202545"/>
              <a:gd name="connsiteY0" fmla="*/ 0 h 3437345"/>
              <a:gd name="connsiteX1" fmla="*/ 3202545 w 3202545"/>
              <a:gd name="connsiteY1" fmla="*/ 0 h 3437345"/>
              <a:gd name="connsiteX2" fmla="*/ 3202545 w 3202545"/>
              <a:gd name="connsiteY2" fmla="*/ 3437345 h 3437345"/>
              <a:gd name="connsiteX3" fmla="*/ 0 w 3202545"/>
              <a:gd name="connsiteY3" fmla="*/ 3437345 h 343734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5" h="3437345">
                <a:moveTo>
                  <a:pt x="0" y="0"/>
                </a:moveTo>
                <a:lnTo>
                  <a:pt x="3202545" y="0"/>
                </a:lnTo>
                <a:lnTo>
                  <a:pt x="3202545" y="3437345"/>
                </a:lnTo>
                <a:lnTo>
                  <a:pt x="0" y="3437345"/>
                </a:lnTo>
                <a:close/>
              </a:path>
            </a:pathLst>
          </a:custGeom>
          <a:solidFill>
            <a:schemeClr val="accent5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6" name="Freeform 15">
            <a:extLst>
              <a:ext uri="{FF2B5EF4-FFF2-40B4-BE49-F238E27FC236}">
                <a16:creationId xmlns:a16="http://schemas.microsoft.com/office/drawing/2014/main" id="{0EA94262-504E-06F2-F383-E832C37B125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8989454" y="6681"/>
            <a:ext cx="3202546" cy="3436477"/>
          </a:xfrm>
          <a:custGeom>
            <a:avLst/>
            <a:gdLst>
              <a:gd name="connsiteX0" fmla="*/ 0 w 3202546"/>
              <a:gd name="connsiteY0" fmla="*/ 0 h 3436477"/>
              <a:gd name="connsiteX1" fmla="*/ 3202546 w 3202546"/>
              <a:gd name="connsiteY1" fmla="*/ 3214418 h 3436477"/>
              <a:gd name="connsiteX2" fmla="*/ 3202546 w 3202546"/>
              <a:gd name="connsiteY2" fmla="*/ 3436477 h 3436477"/>
              <a:gd name="connsiteX3" fmla="*/ 0 w 3202546"/>
              <a:gd name="connsiteY3" fmla="*/ 3436477 h 343647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436477">
                <a:moveTo>
                  <a:pt x="0" y="0"/>
                </a:moveTo>
                <a:lnTo>
                  <a:pt x="3202546" y="3214418"/>
                </a:lnTo>
                <a:lnTo>
                  <a:pt x="3202546" y="3436477"/>
                </a:lnTo>
                <a:lnTo>
                  <a:pt x="0" y="3436477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0" name="Title 19">
            <a:extLst>
              <a:ext uri="{FF2B5EF4-FFF2-40B4-BE49-F238E27FC236}">
                <a16:creationId xmlns:a16="http://schemas.microsoft.com/office/drawing/2014/main" id="{C26B5661-F583-FA44-8353-161B862E69B1}"/>
              </a:ext>
            </a:extLst>
          </p:cNvPr>
          <p:cNvSpPr>
            <a:spLocks noGrp="1"/>
          </p:cNvSpPr>
          <p:nvPr userDrawn="1">
            <p:ph type="title" hasCustomPrompt="1"/>
          </p:nvPr>
        </p:nvSpPr>
        <p:spPr>
          <a:xfrm>
            <a:off x="914399" y="834635"/>
            <a:ext cx="7796464" cy="1222385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9" name="Slide Number Placeholder 2">
            <a:extLst>
              <a:ext uri="{FF2B5EF4-FFF2-40B4-BE49-F238E27FC236}">
                <a16:creationId xmlns:a16="http://schemas.microsoft.com/office/drawing/2014/main" id="{BFBCB81C-7599-87A1-8037-5FB8C374503A}"/>
              </a:ext>
            </a:extLst>
          </p:cNvPr>
          <p:cNvSpPr>
            <a:spLocks noGrp="1"/>
          </p:cNvSpPr>
          <p:nvPr userDrawn="1"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3" name="Content Placeholder 3">
            <a:extLst>
              <a:ext uri="{FF2B5EF4-FFF2-40B4-BE49-F238E27FC236}">
                <a16:creationId xmlns:a16="http://schemas.microsoft.com/office/drawing/2014/main" id="{6FF02D51-6992-3FED-2A19-92E5AC564CF4}"/>
              </a:ext>
            </a:extLst>
          </p:cNvPr>
          <p:cNvSpPr>
            <a:spLocks noGrp="1"/>
          </p:cNvSpPr>
          <p:nvPr userDrawn="1">
            <p:ph sz="half" idx="2" hasCustomPrompt="1"/>
          </p:nvPr>
        </p:nvSpPr>
        <p:spPr>
          <a:xfrm>
            <a:off x="914400" y="2303028"/>
            <a:ext cx="3283119" cy="3720337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marL="283464" indent="-283464">
              <a:spcBef>
                <a:spcPts val="1000"/>
              </a:spcBef>
              <a:defRPr sz="1800"/>
            </a:lvl2pPr>
            <a:lvl3pPr marL="283464" indent="-283464">
              <a:spcBef>
                <a:spcPts val="1000"/>
              </a:spcBef>
              <a:defRPr sz="1800"/>
            </a:lvl3pPr>
            <a:lvl4pPr marL="283464" indent="-283464">
              <a:spcBef>
                <a:spcPts val="1000"/>
              </a:spcBef>
              <a:defRPr sz="1800"/>
            </a:lvl4pPr>
            <a:lvl5pPr marL="283464"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5" name="Content Placeholder 5">
            <a:extLst>
              <a:ext uri="{FF2B5EF4-FFF2-40B4-BE49-F238E27FC236}">
                <a16:creationId xmlns:a16="http://schemas.microsoft.com/office/drawing/2014/main" id="{C2762372-3C12-61F8-F131-E4C08A2B1735}"/>
              </a:ext>
            </a:extLst>
          </p:cNvPr>
          <p:cNvSpPr>
            <a:spLocks noGrp="1"/>
          </p:cNvSpPr>
          <p:nvPr userDrawn="1">
            <p:ph sz="quarter" idx="4" hasCustomPrompt="1"/>
          </p:nvPr>
        </p:nvSpPr>
        <p:spPr>
          <a:xfrm>
            <a:off x="4782159" y="2303028"/>
            <a:ext cx="3284951" cy="3720337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marL="283464" indent="-283464">
              <a:spcBef>
                <a:spcPts val="1000"/>
              </a:spcBef>
              <a:defRPr sz="1800"/>
            </a:lvl2pPr>
            <a:lvl3pPr marL="283464" indent="-283464">
              <a:spcBef>
                <a:spcPts val="1000"/>
              </a:spcBef>
              <a:defRPr sz="1800"/>
            </a:lvl3pPr>
            <a:lvl4pPr marL="283464" indent="-283464">
              <a:spcBef>
                <a:spcPts val="1000"/>
              </a:spcBef>
              <a:defRPr sz="1800"/>
            </a:lvl4pPr>
            <a:lvl5pPr marL="283464"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1686733275"/>
      </p:ext>
    </p:extLst>
  </p:cSld>
  <p:clrMapOvr>
    <a:masterClrMapping/>
  </p:clrMapOvr>
</p:sldLayout>
</file>

<file path=ppt/slideLayouts/slideLayout8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1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376CF4B8-1811-BD21-43A7-560AC4724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-400"/>
            <a:ext cx="12216063" cy="3467100"/>
          </a:xfrm>
          <a:prstGeom prst="rect">
            <a:avLst/>
          </a:prstGeom>
          <a:solidFill>
            <a:schemeClr val="accent1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0B7B4F0-D3BC-63DF-6429-F771BE5A3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420493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C6DDD-D2BB-0153-0F53-9F7C17BDFD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965393"/>
            <a:ext cx="7631709" cy="1091627"/>
          </a:xfrm>
        </p:spPr>
        <p:txBody>
          <a:bodyPr tIns="0" bIns="0"/>
          <a:lstStyle>
            <a:lvl1pPr algn="l">
              <a:lnSpc>
                <a:spcPct val="100000"/>
              </a:lnSpc>
              <a:defRPr sz="360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5" name="Content Placeholder 2">
            <a:extLst>
              <a:ext uri="{FF2B5EF4-FFF2-40B4-BE49-F238E27FC236}">
                <a16:creationId xmlns:a16="http://schemas.microsoft.com/office/drawing/2014/main" id="{0AADE444-940A-5A34-8C49-4F15BC33EEC7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914400" y="2303028"/>
            <a:ext cx="3283119" cy="4144192"/>
          </a:xfrm>
        </p:spPr>
        <p:txBody>
          <a:bodyPr lIns="91440" tIns="0" rIns="91440" bIns="0">
            <a:normAutofit/>
          </a:bodyPr>
          <a:lstStyle>
            <a:lvl1pPr marL="457200" indent="-457200">
              <a:spcBef>
                <a:spcPts val="1000"/>
              </a:spcBef>
              <a:buFont typeface="+mj-lt"/>
              <a:buAutoNum type="arabicPeriod"/>
              <a:defRPr sz="1800"/>
            </a:lvl1pPr>
            <a:lvl2pPr marL="745236" indent="-342900">
              <a:spcBef>
                <a:spcPts val="1000"/>
              </a:spcBef>
              <a:buFont typeface="+mj-lt"/>
              <a:buAutoNum type="alphaLcPeriod"/>
              <a:defRPr sz="1800"/>
            </a:lvl2pPr>
            <a:lvl3pPr marL="1202436" indent="-342900">
              <a:spcBef>
                <a:spcPts val="1000"/>
              </a:spcBef>
              <a:buFont typeface="+mj-lt"/>
              <a:buAutoNum type="arabicParenR"/>
              <a:defRPr sz="1800"/>
            </a:lvl3pPr>
            <a:lvl4pPr marL="1659636" indent="-342900">
              <a:spcBef>
                <a:spcPts val="1000"/>
              </a:spcBef>
              <a:buFont typeface="+mj-lt"/>
              <a:buAutoNum type="alphaLcParenR"/>
              <a:defRPr sz="1800"/>
            </a:lvl4pPr>
            <a:lvl5pPr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</p:txBody>
      </p:sp>
      <p:sp>
        <p:nvSpPr>
          <p:cNvPr id="3" name="Content Placeholder 2">
            <a:extLst>
              <a:ext uri="{FF2B5EF4-FFF2-40B4-BE49-F238E27FC236}">
                <a16:creationId xmlns:a16="http://schemas.microsoft.com/office/drawing/2014/main" id="{97A79FCB-9A9F-6B60-A95C-FCF020598DE3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4782159" y="2303028"/>
            <a:ext cx="3763950" cy="4144192"/>
          </a:xfrm>
        </p:spPr>
        <p:txBody>
          <a:bodyPr lIns="91440" tIns="0" rIns="91440" bIns="0">
            <a:normAutofit/>
          </a:bodyPr>
          <a:lstStyle>
            <a:lvl1pPr marL="0" indent="0">
              <a:spcBef>
                <a:spcPts val="1000"/>
              </a:spcBef>
              <a:buNone/>
              <a:defRPr sz="1800"/>
            </a:lvl1pPr>
            <a:lvl2pPr indent="-283464">
              <a:spcBef>
                <a:spcPts val="1000"/>
              </a:spcBef>
              <a:defRPr sz="1800"/>
            </a:lvl2pPr>
            <a:lvl3pPr indent="-283464">
              <a:spcBef>
                <a:spcPts val="1000"/>
              </a:spcBef>
              <a:defRPr sz="1800"/>
            </a:lvl3pPr>
            <a:lvl4pPr indent="-283464">
              <a:spcBef>
                <a:spcPts val="1000"/>
              </a:spcBef>
              <a:defRPr sz="1800"/>
            </a:lvl4pPr>
            <a:lvl5pPr indent="-283464"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31" name="Picture Placeholder 30">
            <a:extLst>
              <a:ext uri="{FF2B5EF4-FFF2-40B4-BE49-F238E27FC236}">
                <a16:creationId xmlns:a16="http://schemas.microsoft.com/office/drawing/2014/main" id="{2912B88E-830A-AD4C-378F-46EF5F77950C}"/>
              </a:ext>
            </a:extLst>
          </p:cNvPr>
          <p:cNvSpPr>
            <a:spLocks noGrp="1"/>
          </p:cNvSpPr>
          <p:nvPr>
            <p:ph type="pic" sz="quarter" idx="14" hasCustomPrompt="1"/>
          </p:nvPr>
        </p:nvSpPr>
        <p:spPr>
          <a:xfrm>
            <a:off x="8989454" y="965393"/>
            <a:ext cx="3202545" cy="5892607"/>
          </a:xfrm>
          <a:custGeom>
            <a:avLst/>
            <a:gdLst>
              <a:gd name="connsiteX0" fmla="*/ 0 w 3202545"/>
              <a:gd name="connsiteY0" fmla="*/ 0 h 6023366"/>
              <a:gd name="connsiteX1" fmla="*/ 3202545 w 3202545"/>
              <a:gd name="connsiteY1" fmla="*/ 0 h 6023366"/>
              <a:gd name="connsiteX2" fmla="*/ 3202545 w 3202545"/>
              <a:gd name="connsiteY2" fmla="*/ 3165406 h 6023366"/>
              <a:gd name="connsiteX3" fmla="*/ 2923656 w 3202545"/>
              <a:gd name="connsiteY3" fmla="*/ 3179481 h 6023366"/>
              <a:gd name="connsiteX4" fmla="*/ 364096 w 3202545"/>
              <a:gd name="connsiteY4" fmla="*/ 6016124 h 6023366"/>
              <a:gd name="connsiteX5" fmla="*/ 364096 w 3202545"/>
              <a:gd name="connsiteY5" fmla="*/ 6023364 h 6023366"/>
              <a:gd name="connsiteX6" fmla="*/ 1231541 w 3202545"/>
              <a:gd name="connsiteY6" fmla="*/ 6023364 h 6023366"/>
              <a:gd name="connsiteX7" fmla="*/ 1241636 w 3202545"/>
              <a:gd name="connsiteY7" fmla="*/ 5822974 h 6023366"/>
              <a:gd name="connsiteX8" fmla="*/ 3012253 w 3202545"/>
              <a:gd name="connsiteY8" fmla="*/ 4042481 h 6023366"/>
              <a:gd name="connsiteX9" fmla="*/ 3202545 w 3202545"/>
              <a:gd name="connsiteY9" fmla="*/ 4032784 h 6023366"/>
              <a:gd name="connsiteX10" fmla="*/ 3202545 w 3202545"/>
              <a:gd name="connsiteY10" fmla="*/ 4033098 h 6023366"/>
              <a:gd name="connsiteX11" fmla="*/ 3012291 w 3202545"/>
              <a:gd name="connsiteY11" fmla="*/ 4042794 h 6023366"/>
              <a:gd name="connsiteX12" fmla="*/ 1242011 w 3202545"/>
              <a:gd name="connsiteY12" fmla="*/ 5823008 h 6023366"/>
              <a:gd name="connsiteX13" fmla="*/ 1231918 w 3202545"/>
              <a:gd name="connsiteY13" fmla="*/ 6023365 h 6023366"/>
              <a:gd name="connsiteX14" fmla="*/ 3202545 w 3202545"/>
              <a:gd name="connsiteY14" fmla="*/ 6023365 h 6023366"/>
              <a:gd name="connsiteX15" fmla="*/ 3202545 w 3202545"/>
              <a:gd name="connsiteY15" fmla="*/ 6023366 h 6023366"/>
              <a:gd name="connsiteX16" fmla="*/ 0 w 3202545"/>
              <a:gd name="connsiteY16" fmla="*/ 6023366 h 60233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</a:cxnLst>
            <a:rect l="l" t="t" r="r" b="b"/>
            <a:pathLst>
              <a:path w="3202545" h="6023366">
                <a:moveTo>
                  <a:pt x="0" y="0"/>
                </a:moveTo>
                <a:lnTo>
                  <a:pt x="3202545" y="0"/>
                </a:lnTo>
                <a:lnTo>
                  <a:pt x="3202545" y="3165406"/>
                </a:lnTo>
                <a:lnTo>
                  <a:pt x="2923656" y="3179481"/>
                </a:lnTo>
                <a:cubicBezTo>
                  <a:pt x="1485615" y="3325450"/>
                  <a:pt x="364096" y="4539349"/>
                  <a:pt x="364096" y="6016124"/>
                </a:cubicBezTo>
                <a:lnTo>
                  <a:pt x="364096" y="6023364"/>
                </a:lnTo>
                <a:lnTo>
                  <a:pt x="1231541" y="6023364"/>
                </a:lnTo>
                <a:lnTo>
                  <a:pt x="1241636" y="5822974"/>
                </a:lnTo>
                <a:cubicBezTo>
                  <a:pt x="1336361" y="4887576"/>
                  <a:pt x="2077946" y="4138236"/>
                  <a:pt x="3012253" y="4042481"/>
                </a:cubicBezTo>
                <a:lnTo>
                  <a:pt x="3202545" y="4032784"/>
                </a:lnTo>
                <a:lnTo>
                  <a:pt x="3202545" y="4033098"/>
                </a:lnTo>
                <a:lnTo>
                  <a:pt x="3012291" y="4042794"/>
                </a:lnTo>
                <a:cubicBezTo>
                  <a:pt x="2078162" y="4138534"/>
                  <a:pt x="1336718" y="4887757"/>
                  <a:pt x="1242011" y="5823008"/>
                </a:cubicBezTo>
                <a:lnTo>
                  <a:pt x="1231918" y="6023365"/>
                </a:lnTo>
                <a:lnTo>
                  <a:pt x="3202545" y="6023365"/>
                </a:lnTo>
                <a:lnTo>
                  <a:pt x="3202545" y="6023366"/>
                </a:lnTo>
                <a:lnTo>
                  <a:pt x="0" y="6023366"/>
                </a:lnTo>
                <a:close/>
              </a:path>
            </a:pathLst>
          </a:custGeom>
          <a:solidFill>
            <a:schemeClr val="accent4"/>
          </a:solidFill>
        </p:spPr>
        <p:txBody>
          <a:bodyPr wrap="square">
            <a:noAutofit/>
          </a:bodyPr>
          <a:lstStyle>
            <a:lvl1pPr marL="0" indent="0">
              <a:buNone/>
              <a:defRPr sz="1800"/>
            </a:lvl1pPr>
          </a:lstStyle>
          <a:p>
            <a:pPr lvl="0"/>
            <a:r>
              <a:rPr lang="en-US" dirty="0"/>
              <a:t>Click to add picture</a:t>
            </a:r>
          </a:p>
        </p:txBody>
      </p:sp>
      <p:grpSp>
        <p:nvGrpSpPr>
          <p:cNvPr id="32" name="Group 31">
            <a:extLst>
              <a:ext uri="{FF2B5EF4-FFF2-40B4-BE49-F238E27FC236}">
                <a16:creationId xmlns:a16="http://schemas.microsoft.com/office/drawing/2014/main" id="{B9152F76-E42E-3D76-6BDB-2FA0D69216A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GrpSpPr/>
          <p:nvPr userDrawn="1"/>
        </p:nvGrpSpPr>
        <p:grpSpPr>
          <a:xfrm>
            <a:off x="9353550" y="4000041"/>
            <a:ext cx="2838450" cy="2857959"/>
            <a:chOff x="12797096" y="4000041"/>
            <a:chExt cx="2838450" cy="2857959"/>
          </a:xfrm>
        </p:grpSpPr>
        <p:sp>
          <p:nvSpPr>
            <p:cNvPr id="20" name="Freeform: Shape 28">
              <a:extLst>
                <a:ext uri="{FF2B5EF4-FFF2-40B4-BE49-F238E27FC236}">
                  <a16:creationId xmlns:a16="http://schemas.microsoft.com/office/drawing/2014/main" id="{ED0348C7-D83F-0AD7-2539-41219A795693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2797096" y="4000041"/>
              <a:ext cx="2838450" cy="2857958"/>
            </a:xfrm>
            <a:custGeom>
              <a:avLst/>
              <a:gdLst>
                <a:gd name="connsiteX0" fmla="*/ 1971005 w 2838450"/>
                <a:gd name="connsiteY0" fmla="*/ 0 h 2857958"/>
                <a:gd name="connsiteX1" fmla="*/ 2838450 w 2838450"/>
                <a:gd name="connsiteY1" fmla="*/ 0 h 2857958"/>
                <a:gd name="connsiteX2" fmla="*/ 2838450 w 2838450"/>
                <a:gd name="connsiteY2" fmla="*/ 7240 h 2857958"/>
                <a:gd name="connsiteX3" fmla="*/ 278890 w 2838450"/>
                <a:gd name="connsiteY3" fmla="*/ 2843883 h 2857958"/>
                <a:gd name="connsiteX4" fmla="*/ 0 w 2838450"/>
                <a:gd name="connsiteY4" fmla="*/ 2857958 h 2857958"/>
                <a:gd name="connsiteX5" fmla="*/ 0 w 2838450"/>
                <a:gd name="connsiteY5" fmla="*/ 1990580 h 2857958"/>
                <a:gd name="connsiteX6" fmla="*/ 190293 w 2838450"/>
                <a:gd name="connsiteY6" fmla="*/ 1980883 h 2857958"/>
                <a:gd name="connsiteX7" fmla="*/ 1960910 w 2838450"/>
                <a:gd name="connsiteY7" fmla="*/ 200390 h 2857958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  <a:cxn ang="0">
                  <a:pos x="connsiteX5" y="connsiteY5"/>
                </a:cxn>
                <a:cxn ang="0">
                  <a:pos x="connsiteX6" y="connsiteY6"/>
                </a:cxn>
                <a:cxn ang="0">
                  <a:pos x="connsiteX7" y="connsiteY7"/>
                </a:cxn>
              </a:cxnLst>
              <a:rect l="l" t="t" r="r" b="b"/>
              <a:pathLst>
                <a:path w="2838450" h="2857958">
                  <a:moveTo>
                    <a:pt x="1971005" y="0"/>
                  </a:moveTo>
                  <a:lnTo>
                    <a:pt x="2838450" y="0"/>
                  </a:lnTo>
                  <a:lnTo>
                    <a:pt x="2838450" y="7240"/>
                  </a:lnTo>
                  <a:cubicBezTo>
                    <a:pt x="2838450" y="1484015"/>
                    <a:pt x="1716931" y="2697914"/>
                    <a:pt x="278890" y="2843883"/>
                  </a:cubicBezTo>
                  <a:lnTo>
                    <a:pt x="0" y="2857958"/>
                  </a:lnTo>
                  <a:lnTo>
                    <a:pt x="0" y="1990580"/>
                  </a:lnTo>
                  <a:lnTo>
                    <a:pt x="190293" y="1980883"/>
                  </a:lnTo>
                  <a:cubicBezTo>
                    <a:pt x="1124600" y="1885128"/>
                    <a:pt x="1866185" y="1135788"/>
                    <a:pt x="1960910" y="200390"/>
                  </a:cubicBezTo>
                  <a:close/>
                </a:path>
              </a:pathLst>
            </a:custGeom>
            <a:solidFill>
              <a:schemeClr val="accent3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/>
            </a:p>
          </p:txBody>
        </p:sp>
        <p:sp>
          <p:nvSpPr>
            <p:cNvPr id="21" name="Freeform: Shape 25">
              <a:extLst>
                <a:ext uri="{FF2B5EF4-FFF2-40B4-BE49-F238E27FC236}">
                  <a16:creationId xmlns:a16="http://schemas.microsoft.com/office/drawing/2014/main" id="{E911AA2D-BE77-278D-CD2E-2EB3E180F3B8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3664918" y="4867733"/>
              <a:ext cx="1970627" cy="1990267"/>
            </a:xfrm>
            <a:custGeom>
              <a:avLst/>
              <a:gdLst>
                <a:gd name="connsiteX0" fmla="*/ 0 w 1970627"/>
                <a:gd name="connsiteY0" fmla="*/ 0 h 1990267"/>
                <a:gd name="connsiteX1" fmla="*/ 1970627 w 1970627"/>
                <a:gd name="connsiteY1" fmla="*/ 0 h 1990267"/>
                <a:gd name="connsiteX2" fmla="*/ 1960534 w 1970627"/>
                <a:gd name="connsiteY2" fmla="*/ 200357 h 1990267"/>
                <a:gd name="connsiteX3" fmla="*/ 190254 w 1970627"/>
                <a:gd name="connsiteY3" fmla="*/ 1980571 h 1990267"/>
                <a:gd name="connsiteX4" fmla="*/ 0 w 1970627"/>
                <a:gd name="connsiteY4" fmla="*/ 1990267 h 1990267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970627" h="1990267">
                  <a:moveTo>
                    <a:pt x="0" y="0"/>
                  </a:moveTo>
                  <a:lnTo>
                    <a:pt x="1970627" y="0"/>
                  </a:lnTo>
                  <a:lnTo>
                    <a:pt x="1960534" y="200357"/>
                  </a:lnTo>
                  <a:cubicBezTo>
                    <a:pt x="1865827" y="1135608"/>
                    <a:pt x="1124383" y="1884831"/>
                    <a:pt x="190254" y="1980571"/>
                  </a:cubicBezTo>
                  <a:lnTo>
                    <a:pt x="0" y="1990267"/>
                  </a:lnTo>
                  <a:close/>
                </a:path>
              </a:pathLst>
            </a:custGeom>
            <a:solidFill>
              <a:schemeClr val="accent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2" name="Freeform: Shape 15">
              <a:extLst>
                <a:ext uri="{FF2B5EF4-FFF2-40B4-BE49-F238E27FC236}">
                  <a16:creationId xmlns:a16="http://schemas.microsoft.com/office/drawing/2014/main" id="{B6CE0BA6-C0FD-AC39-6C31-8477E0CAFDB0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4632096" y="5844983"/>
              <a:ext cx="1003449" cy="1013015"/>
            </a:xfrm>
            <a:custGeom>
              <a:avLst/>
              <a:gdLst>
                <a:gd name="connsiteX0" fmla="*/ 0 w 1003449"/>
                <a:gd name="connsiteY0" fmla="*/ 0 h 1013015"/>
                <a:gd name="connsiteX1" fmla="*/ 1003449 w 1003449"/>
                <a:gd name="connsiteY1" fmla="*/ 0 h 1013015"/>
                <a:gd name="connsiteX2" fmla="*/ 998306 w 1003449"/>
                <a:gd name="connsiteY2" fmla="*/ 100639 h 1013015"/>
                <a:gd name="connsiteX3" fmla="*/ 90663 w 1003449"/>
                <a:gd name="connsiteY3" fmla="*/ 1008380 h 1013015"/>
                <a:gd name="connsiteX4" fmla="*/ 0 w 1003449"/>
                <a:gd name="connsiteY4" fmla="*/ 1013015 h 1013015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1003449" h="1013015">
                  <a:moveTo>
                    <a:pt x="0" y="0"/>
                  </a:moveTo>
                  <a:lnTo>
                    <a:pt x="1003449" y="0"/>
                  </a:lnTo>
                  <a:lnTo>
                    <a:pt x="998306" y="100639"/>
                  </a:lnTo>
                  <a:cubicBezTo>
                    <a:pt x="949402" y="576784"/>
                    <a:pt x="566756" y="959471"/>
                    <a:pt x="90663" y="1008380"/>
                  </a:cubicBezTo>
                  <a:lnTo>
                    <a:pt x="0" y="1013015"/>
                  </a:lnTo>
                  <a:close/>
                </a:path>
              </a:pathLst>
            </a:custGeom>
            <a:solidFill>
              <a:schemeClr val="bg1"/>
            </a:solidFill>
            <a:ln>
              <a:noFill/>
            </a:ln>
          </p:spPr>
          <p:txBody>
            <a:bodyPr vert="horz" wrap="square" lIns="91440" tIns="45720" rIns="91440" bIns="45720" numCol="1" anchor="t" anchorCtr="0" compatLnSpc="1">
              <a:prstTxWarp prst="textNoShape">
                <a:avLst/>
              </a:prstTxWarp>
              <a:noAutofit/>
            </a:bodyPr>
            <a:lstStyle/>
            <a:p>
              <a:pPr lvl="0"/>
              <a:endParaRPr lang="en-US" dirty="0">
                <a:solidFill>
                  <a:schemeClr val="tx1"/>
                </a:solidFill>
              </a:endParaRPr>
            </a:p>
          </p:txBody>
        </p:sp>
        <p:sp>
          <p:nvSpPr>
            <p:cNvPr id="23" name="Image 2">
              <a:extLst>
                <a:ext uri="{FF2B5EF4-FFF2-40B4-BE49-F238E27FC236}">
                  <a16:creationId xmlns:a16="http://schemas.microsoft.com/office/drawing/2014/main" id="{666AD1A4-36DE-12F3-BB78-BA678A59572C}"/>
                </a:ext>
                <a:ext uri="{C183D7F6-B498-43B3-948B-1728B52AA6E4}">
                  <adec:decorative xmlns:adec="http://schemas.microsoft.com/office/drawing/2017/decorative" val="1"/>
                </a:ext>
              </a:extLst>
            </p:cNvPr>
            <p:cNvSpPr/>
            <p:nvPr userDrawn="1"/>
          </p:nvSpPr>
          <p:spPr>
            <a:xfrm rot="10800000">
              <a:off x="13402193" y="5492845"/>
              <a:ext cx="775021" cy="775021"/>
            </a:xfrm>
            <a:custGeom>
              <a:avLst/>
              <a:gdLst>
                <a:gd name="connsiteX0" fmla="*/ 387511 w 775021"/>
                <a:gd name="connsiteY0" fmla="*/ 775021 h 775021"/>
                <a:gd name="connsiteX1" fmla="*/ 775021 w 775021"/>
                <a:gd name="connsiteY1" fmla="*/ 387511 h 775021"/>
                <a:gd name="connsiteX2" fmla="*/ 387511 w 775021"/>
                <a:gd name="connsiteY2" fmla="*/ 0 h 775021"/>
                <a:gd name="connsiteX3" fmla="*/ 0 w 775021"/>
                <a:gd name="connsiteY3" fmla="*/ 387511 h 775021"/>
                <a:gd name="connsiteX4" fmla="*/ 387511 w 775021"/>
                <a:gd name="connsiteY4" fmla="*/ 775021 h 775021"/>
              </a:gdLst>
              <a:ahLst/>
              <a:cxnLst>
                <a:cxn ang="0">
                  <a:pos x="connsiteX0" y="connsiteY0"/>
                </a:cxn>
                <a:cxn ang="0">
                  <a:pos x="connsiteX1" y="connsiteY1"/>
                </a:cxn>
                <a:cxn ang="0">
                  <a:pos x="connsiteX2" y="connsiteY2"/>
                </a:cxn>
                <a:cxn ang="0">
                  <a:pos x="connsiteX3" y="connsiteY3"/>
                </a:cxn>
                <a:cxn ang="0">
                  <a:pos x="connsiteX4" y="connsiteY4"/>
                </a:cxn>
              </a:cxnLst>
              <a:rect l="l" t="t" r="r" b="b"/>
              <a:pathLst>
                <a:path w="775021" h="775021">
                  <a:moveTo>
                    <a:pt x="387511" y="775021"/>
                  </a:moveTo>
                  <a:cubicBezTo>
                    <a:pt x="601527" y="775021"/>
                    <a:pt x="775021" y="601527"/>
                    <a:pt x="775021" y="387511"/>
                  </a:cubicBezTo>
                  <a:cubicBezTo>
                    <a:pt x="775021" y="173494"/>
                    <a:pt x="601527" y="0"/>
                    <a:pt x="387511" y="0"/>
                  </a:cubicBezTo>
                  <a:cubicBezTo>
                    <a:pt x="173494" y="0"/>
                    <a:pt x="0" y="173494"/>
                    <a:pt x="0" y="387511"/>
                  </a:cubicBezTo>
                  <a:cubicBezTo>
                    <a:pt x="0" y="601527"/>
                    <a:pt x="173494" y="775021"/>
                    <a:pt x="387511" y="775021"/>
                  </a:cubicBezTo>
                  <a:close/>
                </a:path>
              </a:pathLst>
            </a:custGeom>
            <a:solidFill>
              <a:schemeClr val="accent6"/>
            </a:solidFill>
            <a:ln w="3801" cap="flat">
              <a:noFill/>
              <a:prstDash val="solid"/>
              <a:miter/>
            </a:ln>
          </p:spPr>
          <p:txBody>
            <a:bodyPr rtlCol="0" anchor="ctr"/>
            <a:lstStyle/>
            <a:p>
              <a:endParaRPr lang="en-US" dirty="0"/>
            </a:p>
          </p:txBody>
        </p:sp>
      </p:grpSp>
      <p:sp>
        <p:nvSpPr>
          <p:cNvPr id="44" name="Slide Number Placeholder 2">
            <a:extLst>
              <a:ext uri="{FF2B5EF4-FFF2-40B4-BE49-F238E27FC236}">
                <a16:creationId xmlns:a16="http://schemas.microsoft.com/office/drawing/2014/main" id="{79071EEC-EAD1-8B22-009A-68E74589AA8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3183620452"/>
      </p:ext>
    </p:extLst>
  </p:cSld>
  <p:clrMapOvr>
    <a:masterClrMapping/>
  </p:clrMapOvr>
</p:sldLayout>
</file>

<file path=ppt/slideLayouts/slideLayout9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Freeform 4">
            <a:extLst>
              <a:ext uri="{FF2B5EF4-FFF2-40B4-BE49-F238E27FC236}">
                <a16:creationId xmlns:a16="http://schemas.microsoft.com/office/drawing/2014/main" id="{28259CF0-6BC5-3693-6F49-C4489C07C31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8989454" y="-2546"/>
            <a:ext cx="3202546" cy="3441072"/>
          </a:xfrm>
          <a:custGeom>
            <a:avLst/>
            <a:gdLst>
              <a:gd name="connsiteX0" fmla="*/ 3202546 w 3202546"/>
              <a:gd name="connsiteY0" fmla="*/ 0 h 3441072"/>
              <a:gd name="connsiteX1" fmla="*/ 3202546 w 3202546"/>
              <a:gd name="connsiteY1" fmla="*/ 3441072 h 3441072"/>
              <a:gd name="connsiteX2" fmla="*/ 0 w 3202546"/>
              <a:gd name="connsiteY2" fmla="*/ 3441072 h 3441072"/>
              <a:gd name="connsiteX3" fmla="*/ 3082686 w 3202546"/>
              <a:gd name="connsiteY3" fmla="*/ 6086 h 344107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3202546" h="3441072">
                <a:moveTo>
                  <a:pt x="3202546" y="0"/>
                </a:moveTo>
                <a:lnTo>
                  <a:pt x="3202546" y="3441072"/>
                </a:lnTo>
                <a:lnTo>
                  <a:pt x="0" y="3441072"/>
                </a:lnTo>
                <a:cubicBezTo>
                  <a:pt x="0" y="1653352"/>
                  <a:pt x="1351216" y="182908"/>
                  <a:pt x="3082686" y="6086"/>
                </a:cubicBezTo>
                <a:close/>
              </a:path>
            </a:pathLst>
          </a:custGeom>
          <a:solidFill>
            <a:schemeClr val="accent1"/>
          </a:solidFill>
          <a:ln w="4756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6" name="Image 4">
            <a:extLst>
              <a:ext uri="{FF2B5EF4-FFF2-40B4-BE49-F238E27FC236}">
                <a16:creationId xmlns:a16="http://schemas.microsoft.com/office/drawing/2014/main" id="{9019DA73-2516-F3D2-ECDB-620C90483DB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9991725" y="1247775"/>
            <a:ext cx="2200275" cy="2181225"/>
          </a:xfrm>
          <a:custGeom>
            <a:avLst/>
            <a:gdLst>
              <a:gd name="connsiteX0" fmla="*/ 0 w 2200275"/>
              <a:gd name="connsiteY0" fmla="*/ 0 h 2181225"/>
              <a:gd name="connsiteX1" fmla="*/ 2200275 w 2200275"/>
              <a:gd name="connsiteY1" fmla="*/ 2181225 h 2181225"/>
              <a:gd name="connsiteX2" fmla="*/ 2200275 w 2200275"/>
              <a:gd name="connsiteY2" fmla="*/ 0 h 2181225"/>
              <a:gd name="connsiteX3" fmla="*/ 0 w 2200275"/>
              <a:gd name="connsiteY3" fmla="*/ 0 h 2181225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200275" h="2181225">
                <a:moveTo>
                  <a:pt x="0" y="0"/>
                </a:moveTo>
                <a:cubicBezTo>
                  <a:pt x="0" y="1204689"/>
                  <a:pt x="985061" y="2181225"/>
                  <a:pt x="2200275" y="2181225"/>
                </a:cubicBezTo>
                <a:lnTo>
                  <a:pt x="2200275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/>
          </a:solidFill>
          <a:ln w="4763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14" name="Freeform 13">
            <a:extLst>
              <a:ext uri="{FF2B5EF4-FFF2-40B4-BE49-F238E27FC236}">
                <a16:creationId xmlns:a16="http://schemas.microsoft.com/office/drawing/2014/main" id="{5665DA82-D253-8EC5-5DFB-F0266ED9FBB4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 flipV="1">
            <a:off x="-20086" y="5331514"/>
            <a:ext cx="2148416" cy="1526486"/>
          </a:xfrm>
          <a:custGeom>
            <a:avLst/>
            <a:gdLst>
              <a:gd name="connsiteX0" fmla="*/ 0 w 2148416"/>
              <a:gd name="connsiteY0" fmla="*/ 1526486 h 1526486"/>
              <a:gd name="connsiteX1" fmla="*/ 2098930 w 2148416"/>
              <a:gd name="connsiteY1" fmla="*/ 135201 h 1526486"/>
              <a:gd name="connsiteX2" fmla="*/ 2148416 w 2148416"/>
              <a:gd name="connsiteY2" fmla="*/ 0 h 1526486"/>
              <a:gd name="connsiteX3" fmla="*/ 0 w 2148416"/>
              <a:gd name="connsiteY3" fmla="*/ 0 h 152648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2148416" h="1526486">
                <a:moveTo>
                  <a:pt x="0" y="1526486"/>
                </a:moveTo>
                <a:cubicBezTo>
                  <a:pt x="943526" y="1526486"/>
                  <a:pt x="1753109" y="952785"/>
                  <a:pt x="2098930" y="135201"/>
                </a:cubicBezTo>
                <a:lnTo>
                  <a:pt x="2148416" y="0"/>
                </a:lnTo>
                <a:lnTo>
                  <a:pt x="0" y="0"/>
                </a:lnTo>
                <a:close/>
              </a:path>
            </a:pathLst>
          </a:custGeom>
          <a:solidFill>
            <a:schemeClr val="accent4">
              <a:alpha val="50000"/>
            </a:schemeClr>
          </a:solidFill>
          <a:ln w="5083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pic>
        <p:nvPicPr>
          <p:cNvPr id="21" name="Image 2">
            <a:extLst>
              <a:ext uri="{FF2B5EF4-FFF2-40B4-BE49-F238E27FC236}">
                <a16:creationId xmlns:a16="http://schemas.microsoft.com/office/drawing/2014/main" id="{A8B7F1F1-806C-8D65-7340-220A0C4653C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 rot="5400000">
            <a:off x="9991886" y="1247775"/>
            <a:ext cx="2200114" cy="2200114"/>
          </a:xfrm>
          <a:prstGeom prst="rect">
            <a:avLst/>
          </a:prstGeom>
        </p:spPr>
      </p:pic>
      <p:sp>
        <p:nvSpPr>
          <p:cNvPr id="12" name="Freeform 11">
            <a:extLst>
              <a:ext uri="{FF2B5EF4-FFF2-40B4-BE49-F238E27FC236}">
                <a16:creationId xmlns:a16="http://schemas.microsoft.com/office/drawing/2014/main" id="{E76518D4-6149-BA03-3BE5-6A13A792C115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540428" y="6470488"/>
            <a:ext cx="775021" cy="387513"/>
          </a:xfrm>
          <a:custGeom>
            <a:avLst/>
            <a:gdLst>
              <a:gd name="connsiteX0" fmla="*/ 387511 w 775021"/>
              <a:gd name="connsiteY0" fmla="*/ 0 h 387513"/>
              <a:gd name="connsiteX1" fmla="*/ 775021 w 775021"/>
              <a:gd name="connsiteY1" fmla="*/ 387511 h 387513"/>
              <a:gd name="connsiteX2" fmla="*/ 775021 w 775021"/>
              <a:gd name="connsiteY2" fmla="*/ 387513 h 387513"/>
              <a:gd name="connsiteX3" fmla="*/ 1 w 775021"/>
              <a:gd name="connsiteY3" fmla="*/ 387513 h 387513"/>
              <a:gd name="connsiteX4" fmla="*/ 0 w 775021"/>
              <a:gd name="connsiteY4" fmla="*/ 387511 h 387513"/>
              <a:gd name="connsiteX5" fmla="*/ 387511 w 775021"/>
              <a:gd name="connsiteY5" fmla="*/ 0 h 387513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775021" h="387513">
                <a:moveTo>
                  <a:pt x="387511" y="0"/>
                </a:moveTo>
                <a:cubicBezTo>
                  <a:pt x="601527" y="0"/>
                  <a:pt x="775021" y="173494"/>
                  <a:pt x="775021" y="387511"/>
                </a:cubicBezTo>
                <a:lnTo>
                  <a:pt x="775021" y="387513"/>
                </a:lnTo>
                <a:lnTo>
                  <a:pt x="1" y="387513"/>
                </a:lnTo>
                <a:lnTo>
                  <a:pt x="0" y="387511"/>
                </a:lnTo>
                <a:cubicBezTo>
                  <a:pt x="0" y="173494"/>
                  <a:pt x="173494" y="0"/>
                  <a:pt x="387511" y="0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2" name="Title 1"/>
          <p:cNvSpPr>
            <a:spLocks noGrp="1"/>
          </p:cNvSpPr>
          <p:nvPr>
            <p:ph type="title"/>
          </p:nvPr>
        </p:nvSpPr>
        <p:spPr>
          <a:xfrm>
            <a:off x="914400" y="1057274"/>
            <a:ext cx="7843837" cy="1012782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 b="1"/>
            </a:lvl1pPr>
          </a:lstStyle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0" name="Content Placeholder 2">
            <a:extLst>
              <a:ext uri="{FF2B5EF4-FFF2-40B4-BE49-F238E27FC236}">
                <a16:creationId xmlns:a16="http://schemas.microsoft.com/office/drawing/2014/main" id="{58F56A7F-403C-059D-4B58-A8D59888A158}"/>
              </a:ext>
            </a:extLst>
          </p:cNvPr>
          <p:cNvSpPr>
            <a:spLocks noGrp="1"/>
          </p:cNvSpPr>
          <p:nvPr>
            <p:ph idx="13" hasCustomPrompt="1"/>
          </p:nvPr>
        </p:nvSpPr>
        <p:spPr>
          <a:xfrm>
            <a:off x="914400" y="2331791"/>
            <a:ext cx="6903076" cy="3721817"/>
          </a:xfrm>
        </p:spPr>
        <p:txBody>
          <a:bodyPr tIns="0" bIns="0">
            <a:norm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buNone/>
              <a:defRPr sz="2400"/>
            </a:lvl1pPr>
            <a:lvl2pPr marL="347472">
              <a:lnSpc>
                <a:spcPct val="100000"/>
              </a:lnSpc>
              <a:spcBef>
                <a:spcPts val="0"/>
              </a:spcBef>
              <a:defRPr sz="2400"/>
            </a:lvl2pPr>
            <a:lvl3pPr marL="685800">
              <a:lnSpc>
                <a:spcPct val="100000"/>
              </a:lnSpc>
              <a:spcBef>
                <a:spcPts val="0"/>
              </a:spcBef>
              <a:defRPr sz="2400"/>
            </a:lvl3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</p:txBody>
      </p:sp>
      <p:sp>
        <p:nvSpPr>
          <p:cNvPr id="10" name="Picture Placeholder 9">
            <a:extLst>
              <a:ext uri="{FF2B5EF4-FFF2-40B4-BE49-F238E27FC236}">
                <a16:creationId xmlns:a16="http://schemas.microsoft.com/office/drawing/2014/main" id="{0723BF40-731C-2A5B-FC2F-B59DEF431C66}"/>
              </a:ext>
            </a:extLst>
          </p:cNvPr>
          <p:cNvSpPr>
            <a:spLocks noGrp="1"/>
          </p:cNvSpPr>
          <p:nvPr>
            <p:ph type="pic" sz="quarter" idx="14"/>
          </p:nvPr>
        </p:nvSpPr>
        <p:spPr>
          <a:xfrm>
            <a:off x="8989454" y="3405189"/>
            <a:ext cx="3202546" cy="3452811"/>
          </a:xfrm>
          <a:solidFill>
            <a:schemeClr val="accent1"/>
          </a:solidFill>
        </p:spPr>
        <p:txBody>
          <a:bodyPr>
            <a:normAutofit/>
          </a:bodyPr>
          <a:lstStyle>
            <a:lvl1pPr marL="0" indent="0">
              <a:buNone/>
              <a:defRPr sz="1800"/>
            </a:lvl1pPr>
          </a:lstStyle>
          <a:p>
            <a:r>
              <a:rPr lang="en-GB"/>
              <a:t>Click icon to add picture</a:t>
            </a:r>
            <a:endParaRPr lang="en-US" dirty="0"/>
          </a:p>
        </p:txBody>
      </p:sp>
      <p:sp>
        <p:nvSpPr>
          <p:cNvPr id="20" name="Slide Number Placeholder 2">
            <a:extLst>
              <a:ext uri="{FF2B5EF4-FFF2-40B4-BE49-F238E27FC236}">
                <a16:creationId xmlns:a16="http://schemas.microsoft.com/office/drawing/2014/main" id="{3ACD3A33-D8A4-7058-9798-30967E3EFD39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7104535"/>
      </p:ext>
    </p:extLst>
  </p:cSld>
  <p:clrMapOvr>
    <a:masterClrMapping/>
  </p:clrMapOvr>
</p:sldLayout>
</file>

<file path=ppt/slideLayouts/slideLayout10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2" name="Freeform 11">
            <a:extLst>
              <a:ext uri="{FF2B5EF4-FFF2-40B4-BE49-F238E27FC236}">
                <a16:creationId xmlns:a16="http://schemas.microsoft.com/office/drawing/2014/main" id="{D014917C-8694-B4A4-A211-0F31F00E247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1550562" cy="2545382"/>
          </a:xfrm>
          <a:custGeom>
            <a:avLst/>
            <a:gdLst>
              <a:gd name="connsiteX0" fmla="*/ 683117 w 1550562"/>
              <a:gd name="connsiteY0" fmla="*/ 0 h 2545382"/>
              <a:gd name="connsiteX1" fmla="*/ 1550562 w 1550562"/>
              <a:gd name="connsiteY1" fmla="*/ 0 h 2545382"/>
              <a:gd name="connsiteX2" fmla="*/ 1550562 w 1550562"/>
              <a:gd name="connsiteY2" fmla="*/ 7240 h 2545382"/>
              <a:gd name="connsiteX3" fmla="*/ 221868 w 1550562"/>
              <a:gd name="connsiteY3" fmla="*/ 2418735 h 2545382"/>
              <a:gd name="connsiteX4" fmla="*/ 0 w 1550562"/>
              <a:gd name="connsiteY4" fmla="*/ 2545382 h 2545382"/>
              <a:gd name="connsiteX5" fmla="*/ 0 w 1550562"/>
              <a:gd name="connsiteY5" fmla="*/ 1500516 h 2545382"/>
              <a:gd name="connsiteX6" fmla="*/ 102557 w 1550562"/>
              <a:gd name="connsiteY6" fmla="*/ 1405503 h 2545382"/>
              <a:gd name="connsiteX7" fmla="*/ 673022 w 1550562"/>
              <a:gd name="connsiteY7" fmla="*/ 200390 h 2545382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</a:cxnLst>
            <a:rect l="l" t="t" r="r" b="b"/>
            <a:pathLst>
              <a:path w="1550562" h="2545382">
                <a:moveTo>
                  <a:pt x="683117" y="0"/>
                </a:moveTo>
                <a:lnTo>
                  <a:pt x="1550562" y="0"/>
                </a:lnTo>
                <a:lnTo>
                  <a:pt x="1550562" y="7240"/>
                </a:lnTo>
                <a:cubicBezTo>
                  <a:pt x="1550562" y="1022523"/>
                  <a:pt x="1020469" y="1913556"/>
                  <a:pt x="221868" y="2418735"/>
                </a:cubicBezTo>
                <a:lnTo>
                  <a:pt x="0" y="2545382"/>
                </a:lnTo>
                <a:lnTo>
                  <a:pt x="0" y="1500516"/>
                </a:lnTo>
                <a:lnTo>
                  <a:pt x="102557" y="1405503"/>
                </a:lnTo>
                <a:cubicBezTo>
                  <a:pt x="416582" y="1089274"/>
                  <a:pt x="625660" y="668089"/>
                  <a:pt x="673022" y="200390"/>
                </a:cubicBezTo>
                <a:close/>
              </a:path>
            </a:pathLst>
          </a:custGeom>
          <a:solidFill>
            <a:schemeClr val="accent3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/>
          </a:p>
        </p:txBody>
      </p:sp>
      <p:sp>
        <p:nvSpPr>
          <p:cNvPr id="10" name="Freeform 9">
            <a:extLst>
              <a:ext uri="{FF2B5EF4-FFF2-40B4-BE49-F238E27FC236}">
                <a16:creationId xmlns:a16="http://schemas.microsoft.com/office/drawing/2014/main" id="{A7DB6972-BB75-254A-BA88-C0C3E6E93B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-1"/>
            <a:ext cx="682740" cy="1500050"/>
          </a:xfrm>
          <a:custGeom>
            <a:avLst/>
            <a:gdLst>
              <a:gd name="connsiteX0" fmla="*/ 0 w 682740"/>
              <a:gd name="connsiteY0" fmla="*/ 0 h 1500050"/>
              <a:gd name="connsiteX1" fmla="*/ 682740 w 682740"/>
              <a:gd name="connsiteY1" fmla="*/ 0 h 1500050"/>
              <a:gd name="connsiteX2" fmla="*/ 672647 w 682740"/>
              <a:gd name="connsiteY2" fmla="*/ 200357 h 1500050"/>
              <a:gd name="connsiteX3" fmla="*/ 102290 w 682740"/>
              <a:gd name="connsiteY3" fmla="*/ 1405281 h 1500050"/>
              <a:gd name="connsiteX4" fmla="*/ 0 w 682740"/>
              <a:gd name="connsiteY4" fmla="*/ 1500050 h 150005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682740" h="1500050">
                <a:moveTo>
                  <a:pt x="0" y="0"/>
                </a:moveTo>
                <a:lnTo>
                  <a:pt x="682740" y="0"/>
                </a:lnTo>
                <a:lnTo>
                  <a:pt x="672647" y="200357"/>
                </a:lnTo>
                <a:cubicBezTo>
                  <a:pt x="625294" y="667983"/>
                  <a:pt x="416256" y="1089101"/>
                  <a:pt x="102290" y="1405281"/>
                </a:cubicBezTo>
                <a:lnTo>
                  <a:pt x="0" y="1500050"/>
                </a:lnTo>
                <a:close/>
              </a:path>
            </a:pathLst>
          </a:custGeom>
          <a:solidFill>
            <a:schemeClr val="accent1"/>
          </a:solidFill>
          <a:ln>
            <a:noFill/>
          </a:ln>
        </p:spPr>
        <p:txBody>
          <a:bodyPr vert="horz" wrap="square" lIns="91440" tIns="45720" rIns="91440" bIns="45720" numCol="1" anchor="t" anchorCtr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30" name="Image 2">
            <a:extLst>
              <a:ext uri="{FF2B5EF4-FFF2-40B4-BE49-F238E27FC236}">
                <a16:creationId xmlns:a16="http://schemas.microsoft.com/office/drawing/2014/main" id="{790E862E-398F-571C-EC2C-3D17164DE05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/>
        </p:nvSpPr>
        <p:spPr>
          <a:xfrm>
            <a:off x="170445" y="314191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sp>
        <p:nvSpPr>
          <p:cNvPr id="6" name="Title 1">
            <a:extLst>
              <a:ext uri="{FF2B5EF4-FFF2-40B4-BE49-F238E27FC236}">
                <a16:creationId xmlns:a16="http://schemas.microsoft.com/office/drawing/2014/main" id="{1C975BF2-D657-C309-269D-B8D006263130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1550563" y="1089213"/>
            <a:ext cx="9879437" cy="980844"/>
          </a:xfrm>
        </p:spPr>
        <p:txBody>
          <a:bodyPr tIns="0" bIns="0"/>
          <a:lstStyle>
            <a:lvl1pPr algn="l">
              <a:lnSpc>
                <a:spcPct val="100000"/>
              </a:lnSpc>
              <a:defRPr sz="360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" name="Text Placeholder 54">
            <a:extLst>
              <a:ext uri="{FF2B5EF4-FFF2-40B4-BE49-F238E27FC236}">
                <a16:creationId xmlns:a16="http://schemas.microsoft.com/office/drawing/2014/main" id="{A0AEB4DF-13C8-8171-2BDB-FD1AD542E783}"/>
              </a:ext>
            </a:extLst>
          </p:cNvPr>
          <p:cNvSpPr>
            <a:spLocks noGrp="1"/>
          </p:cNvSpPr>
          <p:nvPr>
            <p:ph type="body" sz="quarter" idx="13" hasCustomPrompt="1"/>
          </p:nvPr>
        </p:nvSpPr>
        <p:spPr>
          <a:xfrm>
            <a:off x="1550564" y="2331958"/>
            <a:ext cx="2975217" cy="3704266"/>
          </a:xfrm>
        </p:spPr>
        <p:txBody>
          <a:bodyPr lIns="91440" tIns="0" rIns="91440" bIns="0" anchor="t" anchorCtr="0">
            <a:noAutofit/>
          </a:bodyPr>
          <a:lstStyle>
            <a:lvl1pPr marL="0" indent="0">
              <a:lnSpc>
                <a:spcPct val="100000"/>
              </a:lnSpc>
              <a:spcBef>
                <a:spcPts val="0"/>
              </a:spcBef>
              <a:spcAft>
                <a:spcPts val="1200"/>
              </a:spcAft>
              <a:buFont typeface="Arial" panose="020B0604020202020204" pitchFamily="34" charset="0"/>
              <a:buNone/>
              <a:defRPr sz="1800"/>
            </a:lvl1pPr>
          </a:lstStyle>
          <a:p>
            <a:r>
              <a:rPr lang="en-US" dirty="0"/>
              <a:t>Click to add subtitle</a:t>
            </a:r>
          </a:p>
        </p:txBody>
      </p:sp>
      <p:sp>
        <p:nvSpPr>
          <p:cNvPr id="9" name="Content Placeholder 2">
            <a:extLst>
              <a:ext uri="{FF2B5EF4-FFF2-40B4-BE49-F238E27FC236}">
                <a16:creationId xmlns:a16="http://schemas.microsoft.com/office/drawing/2014/main" id="{42134EBA-AF32-9F8A-370F-0D3E842F0397}"/>
              </a:ext>
            </a:extLst>
          </p:cNvPr>
          <p:cNvSpPr>
            <a:spLocks noGrp="1"/>
          </p:cNvSpPr>
          <p:nvPr>
            <p:ph sz="half" idx="1" hasCustomPrompt="1"/>
          </p:nvPr>
        </p:nvSpPr>
        <p:spPr>
          <a:xfrm>
            <a:off x="5087154" y="2331791"/>
            <a:ext cx="6345893" cy="3721817"/>
          </a:xfrm>
        </p:spPr>
        <p:txBody>
          <a:bodyPr lIns="91440" rIns="91440">
            <a:normAutofit/>
          </a:bodyPr>
          <a:lstStyle>
            <a:lvl1pPr>
              <a:defRPr sz="1800"/>
            </a:lvl1pPr>
            <a:lvl2pPr>
              <a:defRPr sz="1800"/>
            </a:lvl2pPr>
            <a:lvl3pPr>
              <a:defRPr sz="1800"/>
            </a:lvl3pPr>
            <a:lvl4pPr>
              <a:defRPr sz="1800"/>
            </a:lvl4pPr>
            <a:lvl5pPr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0" name="Slide Number Placeholder 2">
            <a:extLst>
              <a:ext uri="{FF2B5EF4-FFF2-40B4-BE49-F238E27FC236}">
                <a16:creationId xmlns:a16="http://schemas.microsoft.com/office/drawing/2014/main" id="{AE99A73D-155B-A133-9671-506F54A0559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203958812"/>
      </p:ext>
    </p:extLst>
  </p:cSld>
  <p:clrMapOvr>
    <a:masterClrMapping/>
  </p:clrMapOvr>
</p:sldLayout>
</file>

<file path=ppt/slideLayouts/slideLayout11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Summary 3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pic>
        <p:nvPicPr>
          <p:cNvPr id="29" name="Graphic 28">
            <a:extLst>
              <a:ext uri="{FF2B5EF4-FFF2-40B4-BE49-F238E27FC236}">
                <a16:creationId xmlns:a16="http://schemas.microsoft.com/office/drawing/2014/main" id="{D5595DD5-43B0-252F-8BC6-6B74340C5BC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193"/>
          <a:stretch/>
        </p:blipFill>
        <p:spPr>
          <a:xfrm>
            <a:off x="1" y="-1"/>
            <a:ext cx="443344" cy="6856025"/>
          </a:xfrm>
          <a:custGeom>
            <a:avLst/>
            <a:gdLst>
              <a:gd name="connsiteX0" fmla="*/ 0 w 1734410"/>
              <a:gd name="connsiteY0" fmla="*/ 0 h 4795637"/>
              <a:gd name="connsiteX1" fmla="*/ 1734410 w 1734410"/>
              <a:gd name="connsiteY1" fmla="*/ 0 h 4795637"/>
              <a:gd name="connsiteX2" fmla="*/ 1734410 w 1734410"/>
              <a:gd name="connsiteY2" fmla="*/ 4795637 h 4795637"/>
              <a:gd name="connsiteX3" fmla="*/ 0 w 1734410"/>
              <a:gd name="connsiteY3" fmla="*/ 4795637 h 4795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34410" h="4795637">
                <a:moveTo>
                  <a:pt x="0" y="0"/>
                </a:moveTo>
                <a:lnTo>
                  <a:pt x="1734410" y="0"/>
                </a:lnTo>
                <a:lnTo>
                  <a:pt x="1734410" y="4795637"/>
                </a:lnTo>
                <a:lnTo>
                  <a:pt x="0" y="4795637"/>
                </a:lnTo>
                <a:close/>
              </a:path>
            </a:pathLst>
          </a:custGeom>
        </p:spPr>
      </p:pic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1550564" y="1057274"/>
            <a:ext cx="9875463" cy="999746"/>
          </a:xfrm>
        </p:spPr>
        <p:txBody>
          <a:bodyPr tIns="0" bIns="0">
            <a:noAutofit/>
          </a:bodyPr>
          <a:lstStyle>
            <a:lvl1pPr algn="l">
              <a:lnSpc>
                <a:spcPct val="100000"/>
              </a:lnSpc>
              <a:defRPr sz="3600" b="1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49" name="Freeform 48">
            <a:extLst>
              <a:ext uri="{FF2B5EF4-FFF2-40B4-BE49-F238E27FC236}">
                <a16:creationId xmlns:a16="http://schemas.microsoft.com/office/drawing/2014/main" id="{BC3A3767-6C5E-8188-0A49-955BBACE37F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-3" y="4420134"/>
            <a:ext cx="1293237" cy="2437866"/>
          </a:xfrm>
          <a:custGeom>
            <a:avLst/>
            <a:gdLst>
              <a:gd name="connsiteX0" fmla="*/ 1293237 w 1293237"/>
              <a:gd name="connsiteY0" fmla="*/ 2437866 h 2437866"/>
              <a:gd name="connsiteX1" fmla="*/ 1292465 w 1293237"/>
              <a:gd name="connsiteY1" fmla="*/ 2437373 h 2437866"/>
              <a:gd name="connsiteX2" fmla="*/ 0 w 1293237"/>
              <a:gd name="connsiteY2" fmla="*/ 0 h 2437866"/>
              <a:gd name="connsiteX3" fmla="*/ 1293237 w 1293237"/>
              <a:gd name="connsiteY3" fmla="*/ 0 h 24378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293237" h="2437866">
                <a:moveTo>
                  <a:pt x="1293237" y="2437866"/>
                </a:moveTo>
                <a:lnTo>
                  <a:pt x="1292465" y="2437373"/>
                </a:lnTo>
                <a:cubicBezTo>
                  <a:pt x="511725" y="1903845"/>
                  <a:pt x="0" y="1011184"/>
                  <a:pt x="0" y="0"/>
                </a:cubicBezTo>
                <a:lnTo>
                  <a:pt x="1293237" y="0"/>
                </a:lnTo>
                <a:close/>
              </a:path>
            </a:pathLst>
          </a:custGeom>
          <a:solidFill>
            <a:schemeClr val="accent1"/>
          </a:solidFill>
          <a:ln w="4763" cap="flat">
            <a:noFill/>
            <a:prstDash val="solid"/>
            <a:miter/>
          </a:ln>
        </p:spPr>
        <p:txBody>
          <a:bodyPr wrap="square" rtlCol="0" anchor="ctr">
            <a:noAutofit/>
          </a:bodyPr>
          <a:lstStyle/>
          <a:p>
            <a:endParaRPr lang="en-US" dirty="0"/>
          </a:p>
        </p:txBody>
      </p:sp>
      <p:sp>
        <p:nvSpPr>
          <p:cNvPr id="16" name="Content Placeholder 3">
            <a:extLst>
              <a:ext uri="{FF2B5EF4-FFF2-40B4-BE49-F238E27FC236}">
                <a16:creationId xmlns:a16="http://schemas.microsoft.com/office/drawing/2014/main" id="{E4BD7F71-D12B-4F27-1505-FF681CF55F73}"/>
              </a:ext>
            </a:extLst>
          </p:cNvPr>
          <p:cNvSpPr>
            <a:spLocks noGrp="1"/>
          </p:cNvSpPr>
          <p:nvPr>
            <p:ph sz="half" idx="2" hasCustomPrompt="1"/>
          </p:nvPr>
        </p:nvSpPr>
        <p:spPr>
          <a:xfrm>
            <a:off x="1550564" y="2303028"/>
            <a:ext cx="5829147" cy="3961593"/>
          </a:xfrm>
        </p:spPr>
        <p:txBody>
          <a:bodyPr lIns="91440" tIns="0" rIns="91440" bIns="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8" name="Content Placeholder 3">
            <a:extLst>
              <a:ext uri="{FF2B5EF4-FFF2-40B4-BE49-F238E27FC236}">
                <a16:creationId xmlns:a16="http://schemas.microsoft.com/office/drawing/2014/main" id="{FB87C65D-4EF3-18C8-18A8-477F87A37E51}"/>
              </a:ext>
            </a:extLst>
          </p:cNvPr>
          <p:cNvSpPr>
            <a:spLocks noGrp="1"/>
          </p:cNvSpPr>
          <p:nvPr>
            <p:ph sz="half" idx="15" hasCustomPrompt="1"/>
          </p:nvPr>
        </p:nvSpPr>
        <p:spPr>
          <a:xfrm>
            <a:off x="7940842" y="2303028"/>
            <a:ext cx="3485184" cy="3961593"/>
          </a:xfrm>
        </p:spPr>
        <p:txBody>
          <a:bodyPr lIns="91440" tIns="0" rIns="91440" bIns="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27" name="Slide Number Placeholder 2">
            <a:extLst>
              <a:ext uri="{FF2B5EF4-FFF2-40B4-BE49-F238E27FC236}">
                <a16:creationId xmlns:a16="http://schemas.microsoft.com/office/drawing/2014/main" id="{AEFFA34C-885D-E995-D8F9-B4ACFBF3110D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pic>
        <p:nvPicPr>
          <p:cNvPr id="43" name="Graphic 42">
            <a:extLst>
              <a:ext uri="{FF2B5EF4-FFF2-40B4-BE49-F238E27FC236}">
                <a16:creationId xmlns:a16="http://schemas.microsoft.com/office/drawing/2014/main" id="{C6639AD7-128F-B39D-B45F-0F22A2C6D68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 t="7193"/>
          <a:stretch/>
        </p:blipFill>
        <p:spPr>
          <a:xfrm rot="5400000">
            <a:off x="6072641" y="-5676015"/>
            <a:ext cx="443344" cy="11795374"/>
          </a:xfrm>
          <a:custGeom>
            <a:avLst/>
            <a:gdLst>
              <a:gd name="connsiteX0" fmla="*/ 0 w 1734410"/>
              <a:gd name="connsiteY0" fmla="*/ 0 h 4795637"/>
              <a:gd name="connsiteX1" fmla="*/ 1734410 w 1734410"/>
              <a:gd name="connsiteY1" fmla="*/ 0 h 4795637"/>
              <a:gd name="connsiteX2" fmla="*/ 1734410 w 1734410"/>
              <a:gd name="connsiteY2" fmla="*/ 4795637 h 4795637"/>
              <a:gd name="connsiteX3" fmla="*/ 0 w 1734410"/>
              <a:gd name="connsiteY3" fmla="*/ 4795637 h 479563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734410" h="4795637">
                <a:moveTo>
                  <a:pt x="0" y="0"/>
                </a:moveTo>
                <a:lnTo>
                  <a:pt x="1734410" y="0"/>
                </a:lnTo>
                <a:lnTo>
                  <a:pt x="1734410" y="4795637"/>
                </a:lnTo>
                <a:lnTo>
                  <a:pt x="0" y="4795637"/>
                </a:lnTo>
                <a:close/>
              </a:path>
            </a:pathLst>
          </a:custGeom>
        </p:spPr>
      </p:pic>
      <p:pic>
        <p:nvPicPr>
          <p:cNvPr id="54" name="Graphic 53">
            <a:extLst>
              <a:ext uri="{FF2B5EF4-FFF2-40B4-BE49-F238E27FC236}">
                <a16:creationId xmlns:a16="http://schemas.microsoft.com/office/drawing/2014/main" id="{48479A23-C29C-C711-510C-05B69B88226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4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5"/>
              </a:ext>
            </a:extLst>
          </a:blip>
          <a:srcRect t="11443" r="10857"/>
          <a:stretch/>
        </p:blipFill>
        <p:spPr>
          <a:xfrm rot="16200000">
            <a:off x="-6447" y="6444"/>
            <a:ext cx="1961253" cy="1948364"/>
          </a:xfrm>
          <a:custGeom>
            <a:avLst/>
            <a:gdLst>
              <a:gd name="connsiteX0" fmla="*/ 1961253 w 1961253"/>
              <a:gd name="connsiteY0" fmla="*/ 0 h 1948364"/>
              <a:gd name="connsiteX1" fmla="*/ 1961253 w 1961253"/>
              <a:gd name="connsiteY1" fmla="*/ 1948364 h 1948364"/>
              <a:gd name="connsiteX2" fmla="*/ 0 w 1961253"/>
              <a:gd name="connsiteY2" fmla="*/ 1948364 h 1948364"/>
              <a:gd name="connsiteX3" fmla="*/ 0 w 1961253"/>
              <a:gd name="connsiteY3" fmla="*/ 0 h 1948364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</a:cxnLst>
            <a:rect l="l" t="t" r="r" b="b"/>
            <a:pathLst>
              <a:path w="1961253" h="1948364">
                <a:moveTo>
                  <a:pt x="1961253" y="0"/>
                </a:moveTo>
                <a:lnTo>
                  <a:pt x="1961253" y="1948364"/>
                </a:lnTo>
                <a:lnTo>
                  <a:pt x="0" y="1948364"/>
                </a:lnTo>
                <a:lnTo>
                  <a:pt x="0" y="0"/>
                </a:lnTo>
                <a:close/>
              </a:path>
            </a:pathLst>
          </a:custGeom>
        </p:spPr>
      </p:pic>
      <p:sp>
        <p:nvSpPr>
          <p:cNvPr id="7" name="Image 2">
            <a:extLst>
              <a:ext uri="{FF2B5EF4-FFF2-40B4-BE49-F238E27FC236}">
                <a16:creationId xmlns:a16="http://schemas.microsoft.com/office/drawing/2014/main" id="{F3DC42FA-4B8F-2EFC-CAB4-1CCAB93BEB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396626" y="4929577"/>
            <a:ext cx="775021" cy="775021"/>
          </a:xfrm>
          <a:custGeom>
            <a:avLst/>
            <a:gdLst>
              <a:gd name="connsiteX0" fmla="*/ 387511 w 775021"/>
              <a:gd name="connsiteY0" fmla="*/ 775021 h 775021"/>
              <a:gd name="connsiteX1" fmla="*/ 775021 w 775021"/>
              <a:gd name="connsiteY1" fmla="*/ 387511 h 775021"/>
              <a:gd name="connsiteX2" fmla="*/ 387511 w 775021"/>
              <a:gd name="connsiteY2" fmla="*/ 0 h 775021"/>
              <a:gd name="connsiteX3" fmla="*/ 0 w 775021"/>
              <a:gd name="connsiteY3" fmla="*/ 387511 h 775021"/>
              <a:gd name="connsiteX4" fmla="*/ 387511 w 775021"/>
              <a:gd name="connsiteY4" fmla="*/ 775021 h 775021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</a:cxnLst>
            <a:rect l="l" t="t" r="r" b="b"/>
            <a:pathLst>
              <a:path w="775021" h="775021">
                <a:moveTo>
                  <a:pt x="387511" y="775021"/>
                </a:moveTo>
                <a:cubicBezTo>
                  <a:pt x="601527" y="775021"/>
                  <a:pt x="775021" y="601527"/>
                  <a:pt x="775021" y="387511"/>
                </a:cubicBezTo>
                <a:cubicBezTo>
                  <a:pt x="775021" y="173494"/>
                  <a:pt x="601527" y="0"/>
                  <a:pt x="387511" y="0"/>
                </a:cubicBezTo>
                <a:cubicBezTo>
                  <a:pt x="173494" y="0"/>
                  <a:pt x="0" y="173494"/>
                  <a:pt x="0" y="387511"/>
                </a:cubicBezTo>
                <a:cubicBezTo>
                  <a:pt x="0" y="601527"/>
                  <a:pt x="173494" y="775021"/>
                  <a:pt x="387511" y="775021"/>
                </a:cubicBezTo>
                <a:close/>
              </a:path>
            </a:pathLst>
          </a:custGeom>
          <a:solidFill>
            <a:schemeClr val="accent6"/>
          </a:solidFill>
          <a:ln w="3801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586650709"/>
      </p:ext>
    </p:extLst>
  </p:cSld>
  <p:clrMapOvr>
    <a:masterClrMapping/>
  </p:clrMapOvr>
</p:sldLayout>
</file>

<file path=ppt/slideLayouts/slideLayout12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Timeline 2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3" name="Rectangle 32">
            <a:extLst>
              <a:ext uri="{FF2B5EF4-FFF2-40B4-BE49-F238E27FC236}">
                <a16:creationId xmlns:a16="http://schemas.microsoft.com/office/drawing/2014/main" id="{376CF4B8-1811-BD21-43A7-560AC4724F3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-24064" y="0"/>
            <a:ext cx="12216063" cy="3467100"/>
          </a:xfrm>
          <a:prstGeom prst="rect">
            <a:avLst/>
          </a:prstGeom>
          <a:solidFill>
            <a:schemeClr val="accent3"/>
          </a:solidFill>
          <a:ln>
            <a:noFill/>
          </a:ln>
        </p:spPr>
        <p:style>
          <a:lnRef idx="2">
            <a:schemeClr val="accent1">
              <a:shade val="50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>
            <a:noAutofit/>
          </a:bodyPr>
          <a:lstStyle/>
          <a:p>
            <a:pPr algn="ctr"/>
            <a:endParaRPr lang="en-US" sz="450" dirty="0"/>
          </a:p>
        </p:txBody>
      </p:sp>
      <p:sp>
        <p:nvSpPr>
          <p:cNvPr id="34" name="Rectangle 33">
            <a:extLst>
              <a:ext uri="{FF2B5EF4-FFF2-40B4-BE49-F238E27FC236}">
                <a16:creationId xmlns:a16="http://schemas.microsoft.com/office/drawing/2014/main" id="{30B7B4F0-D3BC-63DF-6429-F771BE5A3270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443346" y="420493"/>
            <a:ext cx="11305309" cy="6026727"/>
          </a:xfrm>
          <a:prstGeom prst="rect">
            <a:avLst/>
          </a:prstGeom>
          <a:solidFill>
            <a:schemeClr val="bg1"/>
          </a:solidFill>
          <a:ln>
            <a:noFill/>
          </a:ln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pPr algn="ctr"/>
            <a:endParaRPr lang="en-US" sz="1600" dirty="0"/>
          </a:p>
        </p:txBody>
      </p:sp>
      <p:sp>
        <p:nvSpPr>
          <p:cNvPr id="2" name="Title 1">
            <a:extLst>
              <a:ext uri="{FF2B5EF4-FFF2-40B4-BE49-F238E27FC236}">
                <a16:creationId xmlns:a16="http://schemas.microsoft.com/office/drawing/2014/main" id="{A65C6DDD-D2BB-0153-0F53-9F7C17BDFD2B}"/>
              </a:ext>
            </a:extLst>
          </p:cNvPr>
          <p:cNvSpPr>
            <a:spLocks noGrp="1"/>
          </p:cNvSpPr>
          <p:nvPr>
            <p:ph type="title" hasCustomPrompt="1"/>
          </p:nvPr>
        </p:nvSpPr>
        <p:spPr>
          <a:xfrm>
            <a:off x="914400" y="1057274"/>
            <a:ext cx="10511627" cy="1012785"/>
          </a:xfrm>
        </p:spPr>
        <p:txBody>
          <a:bodyPr tIns="0" bIns="0"/>
          <a:lstStyle>
            <a:lvl1pPr algn="ctr">
              <a:lnSpc>
                <a:spcPct val="100000"/>
              </a:lnSpc>
              <a:defRPr sz="3600">
                <a:solidFill>
                  <a:schemeClr val="accent6"/>
                </a:solidFill>
              </a:defRPr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14" name="Content Placeholder 5">
            <a:extLst>
              <a:ext uri="{FF2B5EF4-FFF2-40B4-BE49-F238E27FC236}">
                <a16:creationId xmlns:a16="http://schemas.microsoft.com/office/drawing/2014/main" id="{4D6DED8E-165F-59D7-F01C-4EF0446E5FC0}"/>
              </a:ext>
            </a:extLst>
          </p:cNvPr>
          <p:cNvSpPr>
            <a:spLocks noGrp="1"/>
          </p:cNvSpPr>
          <p:nvPr userDrawn="1">
            <p:ph sz="quarter" idx="4" hasCustomPrompt="1"/>
          </p:nvPr>
        </p:nvSpPr>
        <p:spPr>
          <a:xfrm>
            <a:off x="914400" y="2316067"/>
            <a:ext cx="10511627" cy="3948557"/>
          </a:xfrm>
        </p:spPr>
        <p:txBody>
          <a:bodyPr lIns="91440" tIns="91440" rIns="91440" bIns="91440">
            <a:normAutofit/>
          </a:bodyPr>
          <a:lstStyle>
            <a:lvl1pPr>
              <a:spcBef>
                <a:spcPts val="1000"/>
              </a:spcBef>
              <a:defRPr sz="1800"/>
            </a:lvl1pPr>
            <a:lvl2pPr>
              <a:spcBef>
                <a:spcPts val="1000"/>
              </a:spcBef>
              <a:defRPr sz="1800"/>
            </a:lvl2pPr>
            <a:lvl3pPr>
              <a:spcBef>
                <a:spcPts val="1000"/>
              </a:spcBef>
              <a:defRPr sz="1800"/>
            </a:lvl3pPr>
            <a:lvl4pPr>
              <a:spcBef>
                <a:spcPts val="1000"/>
              </a:spcBef>
              <a:defRPr sz="1800"/>
            </a:lvl4pPr>
            <a:lvl5pPr>
              <a:spcBef>
                <a:spcPts val="1000"/>
              </a:spcBef>
              <a:defRPr sz="1800"/>
            </a:lvl5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  <p:sp>
        <p:nvSpPr>
          <p:cNvPr id="16" name="Slide Number Placeholder 2">
            <a:extLst>
              <a:ext uri="{FF2B5EF4-FFF2-40B4-BE49-F238E27FC236}">
                <a16:creationId xmlns:a16="http://schemas.microsoft.com/office/drawing/2014/main" id="{2933FDAB-13EE-5F9F-5DFC-A5A60BC6362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>
            <a:lvl1pPr>
              <a:defRPr sz="1600">
                <a:latin typeface="+mj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767508154"/>
      </p:ext>
    </p:extLst>
  </p:cSld>
  <p:clrMapOvr>
    <a:masterClrMapping/>
  </p:clrMapOvr>
</p:sldLayout>
</file>

<file path=ppt/slideLayouts/slideLayout13.xml><?xml version="1.0" encoding="utf-8"?>
<p:sldLayout xmlns:a="http://schemas.openxmlformats.org/drawingml/2006/main" xmlns:r="http://schemas.openxmlformats.org/officeDocument/2006/relationships" xmlns:p="http://schemas.openxmlformats.org/presentationml/2006/main" preserve="1" userDrawn="1">
  <p:cSld name="Closing">
    <p:bg>
      <p:bgPr>
        <a:solidFill>
          <a:schemeClr val="accent6"/>
        </a:solidFill>
        <a:effectLst/>
      </p:bgPr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3" name="Freeform: Shape 12">
            <a:extLst>
              <a:ext uri="{FF2B5EF4-FFF2-40B4-BE49-F238E27FC236}">
                <a16:creationId xmlns:a16="http://schemas.microsoft.com/office/drawing/2014/main" id="{AEF1F750-031C-BDB7-BD7B-9CBE17406FD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0" y="0"/>
            <a:ext cx="8948738" cy="6858000"/>
          </a:xfrm>
          <a:custGeom>
            <a:avLst/>
            <a:gdLst>
              <a:gd name="connsiteX0" fmla="*/ 0 w 8948738"/>
              <a:gd name="connsiteY0" fmla="*/ 0 h 6858000"/>
              <a:gd name="connsiteX1" fmla="*/ 5932941 w 8948738"/>
              <a:gd name="connsiteY1" fmla="*/ 0 h 6858000"/>
              <a:gd name="connsiteX2" fmla="*/ 6047310 w 8948738"/>
              <a:gd name="connsiteY2" fmla="*/ 14613 h 6858000"/>
              <a:gd name="connsiteX3" fmla="*/ 8948738 w 8948738"/>
              <a:gd name="connsiteY3" fmla="*/ 3416480 h 6858000"/>
              <a:gd name="connsiteX4" fmla="*/ 5702202 w 8948738"/>
              <a:gd name="connsiteY4" fmla="*/ 6853523 h 6858000"/>
              <a:gd name="connsiteX5" fmla="*/ 5526113 w 8948738"/>
              <a:gd name="connsiteY5" fmla="*/ 6858000 h 6858000"/>
              <a:gd name="connsiteX6" fmla="*/ 0 w 8948738"/>
              <a:gd name="connsiteY6" fmla="*/ 6858000 h 6858000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</a:cxnLst>
            <a:rect l="l" t="t" r="r" b="b"/>
            <a:pathLst>
              <a:path w="8948738" h="6858000">
                <a:moveTo>
                  <a:pt x="0" y="0"/>
                </a:moveTo>
                <a:lnTo>
                  <a:pt x="5932941" y="0"/>
                </a:lnTo>
                <a:lnTo>
                  <a:pt x="6047310" y="14613"/>
                </a:lnTo>
                <a:cubicBezTo>
                  <a:pt x="7690210" y="267026"/>
                  <a:pt x="8948738" y="1693971"/>
                  <a:pt x="8948738" y="3416480"/>
                </a:cubicBezTo>
                <a:cubicBezTo>
                  <a:pt x="8948738" y="5257788"/>
                  <a:pt x="7510634" y="6761349"/>
                  <a:pt x="5702202" y="6853523"/>
                </a:cubicBezTo>
                <a:lnTo>
                  <a:pt x="5526113" y="6858000"/>
                </a:lnTo>
                <a:lnTo>
                  <a:pt x="0" y="6858000"/>
                </a:lnTo>
                <a:close/>
              </a:path>
            </a:pathLst>
          </a:custGeom>
          <a:solidFill>
            <a:schemeClr val="bg1"/>
          </a:solidFill>
          <a:ln w="4760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19" name="Freeform: Shape 18">
            <a:extLst>
              <a:ext uri="{FF2B5EF4-FFF2-40B4-BE49-F238E27FC236}">
                <a16:creationId xmlns:a16="http://schemas.microsoft.com/office/drawing/2014/main" id="{FEB515B5-2D9F-58E1-6E3C-CCBF105D891E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7527501" y="0"/>
            <a:ext cx="4671276" cy="6857999"/>
          </a:xfrm>
          <a:custGeom>
            <a:avLst/>
            <a:gdLst>
              <a:gd name="connsiteX0" fmla="*/ 3416476 w 4653374"/>
              <a:gd name="connsiteY0" fmla="*/ 0 h 6831717"/>
              <a:gd name="connsiteX1" fmla="*/ 4653374 w 4653374"/>
              <a:gd name="connsiteY1" fmla="*/ 0 h 6831717"/>
              <a:gd name="connsiteX2" fmla="*/ 4653374 w 4653374"/>
              <a:gd name="connsiteY2" fmla="*/ 6831717 h 6831717"/>
              <a:gd name="connsiteX3" fmla="*/ 3416476 w 4653374"/>
              <a:gd name="connsiteY3" fmla="*/ 6831717 h 6831717"/>
              <a:gd name="connsiteX4" fmla="*/ 0 w 4653374"/>
              <a:gd name="connsiteY4" fmla="*/ 3415863 h 6831717"/>
              <a:gd name="connsiteX5" fmla="*/ 3416476 w 4653374"/>
              <a:gd name="connsiteY5" fmla="*/ 0 h 6831717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</a:cxnLst>
            <a:rect l="l" t="t" r="r" b="b"/>
            <a:pathLst>
              <a:path w="4653374" h="6831717">
                <a:moveTo>
                  <a:pt x="3416476" y="0"/>
                </a:moveTo>
                <a:lnTo>
                  <a:pt x="4653374" y="0"/>
                </a:lnTo>
                <a:lnTo>
                  <a:pt x="4653374" y="6831717"/>
                </a:lnTo>
                <a:lnTo>
                  <a:pt x="3416476" y="6831717"/>
                </a:lnTo>
                <a:cubicBezTo>
                  <a:pt x="1529612" y="6831717"/>
                  <a:pt x="0" y="5302406"/>
                  <a:pt x="0" y="3415863"/>
                </a:cubicBezTo>
                <a:cubicBezTo>
                  <a:pt x="0" y="1529335"/>
                  <a:pt x="1529607" y="0"/>
                  <a:pt x="3416476" y="0"/>
                </a:cubicBezTo>
                <a:close/>
              </a:path>
            </a:pathLst>
          </a:custGeom>
          <a:solidFill>
            <a:schemeClr val="accent1"/>
          </a:solidFill>
          <a:ln w="4777" cap="flat">
            <a:noFill/>
            <a:prstDash val="solid"/>
            <a:miter/>
          </a:ln>
        </p:spPr>
        <p:txBody>
          <a:bodyPr rtlCol="0" anchor="ctr"/>
          <a:lstStyle/>
          <a:p>
            <a:endParaRPr lang="en-US" dirty="0"/>
          </a:p>
        </p:txBody>
      </p:sp>
      <p:pic>
        <p:nvPicPr>
          <p:cNvPr id="9" name="Image 2">
            <a:extLst>
              <a:ext uri="{FF2B5EF4-FFF2-40B4-BE49-F238E27FC236}">
                <a16:creationId xmlns:a16="http://schemas.microsoft.com/office/drawing/2014/main" id="{5CCFEDF9-5B69-87BA-8A33-35033DA4013F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PicPr>
            <a:picLocks noChangeAspect="1"/>
          </p:cNvPicPr>
          <p:nvPr userDrawn="1"/>
        </p:nvPicPr>
        <p:blipFill>
          <a:blip r:embed="rId2" cstate="screen">
            <a:extLst>
              <a:ext uri="{28A0092B-C50C-407E-A947-70E740481C1C}">
                <a14:useLocalDpi xmlns:a14="http://schemas.microsoft.com/office/drawing/2010/main"/>
              </a:ext>
              <a:ext uri="{96DAC541-7B7A-43D3-8B79-37D633B846F1}">
                <asvg:svgBlip xmlns:asvg="http://schemas.microsoft.com/office/drawing/2016/SVG/main" r:embed="rId3"/>
              </a:ext>
            </a:extLst>
          </a:blip>
          <a:srcRect/>
          <a:stretch/>
        </p:blipFill>
        <p:spPr>
          <a:xfrm>
            <a:off x="8766586" y="0"/>
            <a:ext cx="3432191" cy="3432191"/>
          </a:xfrm>
          <a:prstGeom prst="rect">
            <a:avLst/>
          </a:prstGeom>
        </p:spPr>
      </p:pic>
      <p:sp>
        <p:nvSpPr>
          <p:cNvPr id="2" name="Title 1"/>
          <p:cNvSpPr>
            <a:spLocks noGrp="1"/>
          </p:cNvSpPr>
          <p:nvPr>
            <p:ph type="ctrTitle" hasCustomPrompt="1"/>
          </p:nvPr>
        </p:nvSpPr>
        <p:spPr>
          <a:xfrm>
            <a:off x="914401" y="849782"/>
            <a:ext cx="5715000" cy="2727709"/>
          </a:xfrm>
        </p:spPr>
        <p:txBody>
          <a:bodyPr tIns="0" bIns="0" anchor="b" anchorCtr="0">
            <a:noAutofit/>
          </a:bodyPr>
          <a:lstStyle>
            <a:lvl1pPr algn="l">
              <a:lnSpc>
                <a:spcPct val="100000"/>
              </a:lnSpc>
              <a:defRPr sz="36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6" name="Subtitle 2">
            <a:extLst>
              <a:ext uri="{FF2B5EF4-FFF2-40B4-BE49-F238E27FC236}">
                <a16:creationId xmlns:a16="http://schemas.microsoft.com/office/drawing/2014/main" id="{86F10CB4-CF79-A942-DA9C-04CBB7C89DC3}"/>
              </a:ext>
            </a:extLst>
          </p:cNvPr>
          <p:cNvSpPr>
            <a:spLocks noGrp="1"/>
          </p:cNvSpPr>
          <p:nvPr>
            <p:ph type="subTitle" idx="1" hasCustomPrompt="1"/>
          </p:nvPr>
        </p:nvSpPr>
        <p:spPr>
          <a:xfrm>
            <a:off x="914401" y="3813606"/>
            <a:ext cx="5715000" cy="2234642"/>
          </a:xfrm>
        </p:spPr>
        <p:txBody>
          <a:bodyPr lIns="91440" tIns="0" rIns="91440" bIns="0" anchor="t" anchorCtr="0">
            <a:normAutofit/>
          </a:bodyPr>
          <a:lstStyle>
            <a:lvl1pPr marL="0" indent="0" algn="l">
              <a:spcBef>
                <a:spcPts val="576"/>
              </a:spcBef>
              <a:buNone/>
              <a:defRPr sz="2400"/>
            </a:lvl1pPr>
            <a:lvl2pPr marL="457200" indent="0" algn="ctr">
              <a:buNone/>
              <a:defRPr sz="2000"/>
            </a:lvl2pPr>
            <a:lvl3pPr marL="914400" indent="0" algn="ctr">
              <a:buNone/>
              <a:defRPr sz="1800"/>
            </a:lvl3pPr>
            <a:lvl4pPr marL="1371600" indent="0" algn="ctr">
              <a:buNone/>
              <a:defRPr sz="1600"/>
            </a:lvl4pPr>
            <a:lvl5pPr marL="1828800" indent="0" algn="ctr">
              <a:buNone/>
              <a:defRPr sz="1600"/>
            </a:lvl5pPr>
            <a:lvl6pPr marL="2286000" indent="0" algn="ctr">
              <a:buNone/>
              <a:defRPr sz="1600"/>
            </a:lvl6pPr>
            <a:lvl7pPr marL="2743200" indent="0" algn="ctr">
              <a:buNone/>
              <a:defRPr sz="1600"/>
            </a:lvl7pPr>
            <a:lvl8pPr marL="3200400" indent="0" algn="ctr">
              <a:buNone/>
              <a:defRPr sz="1600"/>
            </a:lvl8pPr>
            <a:lvl9pPr marL="3657600" indent="0" algn="ctr">
              <a:buNone/>
              <a:defRPr sz="1600"/>
            </a:lvl9pPr>
          </a:lstStyle>
          <a:p>
            <a:r>
              <a:rPr lang="en-US" dirty="0"/>
              <a:t>Click to add subtitle</a:t>
            </a:r>
          </a:p>
        </p:txBody>
      </p:sp>
    </p:spTree>
    <p:extLst>
      <p:ext uri="{BB962C8B-B14F-4D97-AF65-F5344CB8AC3E}">
        <p14:creationId xmlns:p14="http://schemas.microsoft.com/office/powerpoint/2010/main" val="2372898826"/>
      </p:ext>
    </p:extLst>
  </p:cSld>
  <p:clrMapOvr>
    <a:masterClrMapping/>
  </p:clrMapOvr>
</p:sldLayout>
</file>

<file path=ppt/slideLayouts/slideLayout14.xml><?xml version="1.0" encoding="utf-8"?>
<p:sldLayout xmlns:a="http://schemas.openxmlformats.org/drawingml/2006/main" xmlns:r="http://schemas.openxmlformats.org/officeDocument/2006/relationships" xmlns:p="http://schemas.openxmlformats.org/presentationml/2006/main" type="titleOnly" preserve="1">
  <p:cSld name="Title Only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7" name="Freeform: Shape 6">
            <a:extLst>
              <a:ext uri="{FF2B5EF4-FFF2-40B4-BE49-F238E27FC236}">
                <a16:creationId xmlns:a16="http://schemas.microsoft.com/office/drawing/2014/main" id="{2C6B5F91-ABF5-D0B6-E43F-40CEDC3A6DF8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9" name="Freeform: Shape 8">
            <a:extLst>
              <a:ext uri="{FF2B5EF4-FFF2-40B4-BE49-F238E27FC236}">
                <a16:creationId xmlns:a16="http://schemas.microsoft.com/office/drawing/2014/main" id="{A52D64F1-27B6-A1E5-4F44-A6029FAB307B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/>
        <p:txBody>
          <a:bodyPr anchor="ctr" anchorCtr="0"/>
          <a:lstStyle/>
          <a:p>
            <a:r>
              <a:rPr lang="en-US" dirty="0"/>
              <a:t>Click to add title</a:t>
            </a:r>
          </a:p>
        </p:txBody>
      </p:sp>
      <p:sp>
        <p:nvSpPr>
          <p:cNvPr id="5" name="Slide Number Placeholder 4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2071868441"/>
      </p:ext>
    </p:extLst>
  </p:cSld>
  <p:clrMapOvr>
    <a:masterClrMapping/>
  </p:clrMapOvr>
</p:sldLayout>
</file>

<file path=ppt/slideLayouts/slideLayout15.xml><?xml version="1.0" encoding="utf-8"?>
<p:sldLayout xmlns:a="http://schemas.openxmlformats.org/drawingml/2006/main" xmlns:r="http://schemas.openxmlformats.org/officeDocument/2006/relationships" xmlns:p="http://schemas.openxmlformats.org/presentationml/2006/main" type="blank" preserve="1">
  <p:cSld name="Blank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Freeform: Shape 5">
            <a:extLst>
              <a:ext uri="{FF2B5EF4-FFF2-40B4-BE49-F238E27FC236}">
                <a16:creationId xmlns:a16="http://schemas.microsoft.com/office/drawing/2014/main" id="{A626DE4B-D4E5-B36A-89FA-7C0E87AFC31D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>
            <a:off x="1" y="0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8" name="Freeform: Shape 7">
            <a:extLst>
              <a:ext uri="{FF2B5EF4-FFF2-40B4-BE49-F238E27FC236}">
                <a16:creationId xmlns:a16="http://schemas.microsoft.com/office/drawing/2014/main" id="{95243571-BE64-3777-F992-88FC43A60537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4" name="Slide Number Placeholder 3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81182869"/>
      </p:ext>
    </p:extLst>
  </p:cSld>
  <p:clrMapOvr>
    <a:masterClrMapping/>
  </p:clrMapOvr>
</p:sldLayout>
</file>

<file path=ppt/slideLayouts/slideLayout16.xml><?xml version="1.0" encoding="utf-8"?>
<p:sldLayout xmlns:a="http://schemas.openxmlformats.org/drawingml/2006/main" xmlns:r="http://schemas.openxmlformats.org/officeDocument/2006/relationships" xmlns:p="http://schemas.openxmlformats.org/presentationml/2006/main" type="objTx" preserve="1">
  <p:cSld name="Content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ADFAE2CB-0EAD-E788-FCB7-FB12F6939199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58952" y="758952"/>
            <a:ext cx="3932237" cy="1524662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58952" y="2286000"/>
            <a:ext cx="3932237" cy="3567086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Content Placeholder 2"/>
          <p:cNvSpPr>
            <a:spLocks noGrp="1"/>
          </p:cNvSpPr>
          <p:nvPr>
            <p:ph idx="1" hasCustomPrompt="1"/>
          </p:nvPr>
        </p:nvSpPr>
        <p:spPr>
          <a:xfrm>
            <a:off x="5183187" y="741459"/>
            <a:ext cx="6242839" cy="5119592"/>
          </a:xfrm>
        </p:spPr>
        <p:txBody>
          <a:bodyPr/>
          <a:lstStyle>
            <a:lvl1pPr>
              <a:defRPr sz="3200"/>
            </a:lvl1pPr>
            <a:lvl2pPr>
              <a:defRPr sz="2800"/>
            </a:lvl2pPr>
            <a:lvl3pPr>
              <a:defRPr sz="2400"/>
            </a:lvl3pPr>
            <a:lvl4pPr>
              <a:defRPr sz="2000"/>
            </a:lvl4pPr>
            <a:lvl5pPr>
              <a:defRPr sz="2000"/>
            </a:lvl5pPr>
            <a:lvl6pPr>
              <a:defRPr sz="2000"/>
            </a:lvl6pPr>
            <a:lvl7pPr>
              <a:defRPr sz="2000"/>
            </a:lvl7pPr>
            <a:lvl8pPr>
              <a:defRPr sz="2000"/>
            </a:lvl8pPr>
            <a:lvl9pPr>
              <a:defRPr sz="2000"/>
            </a:lvl9pPr>
          </a:lstStyle>
          <a:p>
            <a:pPr lvl="0"/>
            <a:r>
              <a:rPr lang="en-US" dirty="0"/>
              <a:t>Click to add text</a:t>
            </a:r>
          </a:p>
          <a:p>
            <a:pPr lvl="1"/>
            <a:r>
              <a:rPr lang="en-US" dirty="0"/>
              <a:t>Second level</a:t>
            </a:r>
          </a:p>
          <a:p>
            <a:pPr lvl="2"/>
            <a:r>
              <a:rPr lang="en-US" dirty="0"/>
              <a:t>Third level</a:t>
            </a:r>
          </a:p>
          <a:p>
            <a:pPr lvl="3"/>
            <a:r>
              <a:rPr lang="en-US" dirty="0"/>
              <a:t>Fourth level</a:t>
            </a:r>
          </a:p>
          <a:p>
            <a:pPr lvl="4"/>
            <a:r>
              <a:rPr lang="en-US" dirty="0"/>
              <a:t>Fifth level</a:t>
            </a:r>
          </a:p>
        </p:txBody>
      </p:sp>
    </p:spTree>
    <p:extLst>
      <p:ext uri="{BB962C8B-B14F-4D97-AF65-F5344CB8AC3E}">
        <p14:creationId xmlns:p14="http://schemas.microsoft.com/office/powerpoint/2010/main" val="2745005521"/>
      </p:ext>
    </p:extLst>
  </p:cSld>
  <p:clrMapOvr>
    <a:masterClrMapping/>
  </p:clrMapOvr>
</p:sldLayout>
</file>

<file path=ppt/slideLayouts/slideLayout17.xml><?xml version="1.0" encoding="utf-8"?>
<p:sldLayout xmlns:a="http://schemas.openxmlformats.org/drawingml/2006/main" xmlns:r="http://schemas.openxmlformats.org/officeDocument/2006/relationships" xmlns:p="http://schemas.openxmlformats.org/presentationml/2006/main" type="picTx" preserve="1">
  <p:cSld name="Picture with Caption"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11" name="Freeform: Shape 10">
            <a:extLst>
              <a:ext uri="{FF2B5EF4-FFF2-40B4-BE49-F238E27FC236}">
                <a16:creationId xmlns:a16="http://schemas.microsoft.com/office/drawing/2014/main" id="{CAA6B609-D718-DB49-892F-7E49376CC913}"/>
              </a:ext>
              <a:ext uri="{C183D7F6-B498-43B3-948B-1728B52AA6E4}">
                <adec:decorative xmlns:adec="http://schemas.microsoft.com/office/drawing/2017/decorative" val="1"/>
              </a:ext>
            </a:extLst>
          </p:cNvPr>
          <p:cNvSpPr/>
          <p:nvPr userDrawn="1"/>
        </p:nvSpPr>
        <p:spPr>
          <a:xfrm flipH="1" flipV="1">
            <a:off x="9949173" y="4755034"/>
            <a:ext cx="2242827" cy="2102966"/>
          </a:xfrm>
          <a:custGeom>
            <a:avLst/>
            <a:gdLst>
              <a:gd name="connsiteX0" fmla="*/ 2220549 w 2242827"/>
              <a:gd name="connsiteY0" fmla="*/ 0 h 2102966"/>
              <a:gd name="connsiteX1" fmla="*/ 2242827 w 2242827"/>
              <a:gd name="connsiteY1" fmla="*/ 0 h 2102966"/>
              <a:gd name="connsiteX2" fmla="*/ 2238641 w 2242827"/>
              <a:gd name="connsiteY2" fmla="*/ 82607 h 2102966"/>
              <a:gd name="connsiteX3" fmla="*/ 1 w 2242827"/>
              <a:gd name="connsiteY3" fmla="*/ 2102966 h 2102966"/>
              <a:gd name="connsiteX4" fmla="*/ 1 w 2242827"/>
              <a:gd name="connsiteY4" fmla="*/ 2080690 h 2102966"/>
              <a:gd name="connsiteX5" fmla="*/ 2216479 w 2242827"/>
              <a:gd name="connsiteY5" fmla="*/ 80336 h 2102966"/>
              <a:gd name="connsiteX6" fmla="*/ 2098030 w 2242827"/>
              <a:gd name="connsiteY6" fmla="*/ 0 h 2102966"/>
              <a:gd name="connsiteX7" fmla="*/ 2120412 w 2242827"/>
              <a:gd name="connsiteY7" fmla="*/ 0 h 2102966"/>
              <a:gd name="connsiteX8" fmla="*/ 2116859 w 2242827"/>
              <a:gd name="connsiteY8" fmla="*/ 70117 h 2102966"/>
              <a:gd name="connsiteX9" fmla="*/ 1 w 2242827"/>
              <a:gd name="connsiteY9" fmla="*/ 1980571 h 2102966"/>
              <a:gd name="connsiteX10" fmla="*/ 1 w 2242827"/>
              <a:gd name="connsiteY10" fmla="*/ 1958295 h 2102966"/>
              <a:gd name="connsiteX11" fmla="*/ 2094588 w 2242827"/>
              <a:gd name="connsiteY11" fmla="*/ 67938 h 2102966"/>
              <a:gd name="connsiteX12" fmla="*/ 1975608 w 2242827"/>
              <a:gd name="connsiteY12" fmla="*/ 0 h 2102966"/>
              <a:gd name="connsiteX13" fmla="*/ 1997887 w 2242827"/>
              <a:gd name="connsiteY13" fmla="*/ 0 h 2102966"/>
              <a:gd name="connsiteX14" fmla="*/ 1994968 w 2242827"/>
              <a:gd name="connsiteY14" fmla="*/ 57611 h 2102966"/>
              <a:gd name="connsiteX15" fmla="*/ 1 w 2242827"/>
              <a:gd name="connsiteY15" fmla="*/ 1858047 h 2102966"/>
              <a:gd name="connsiteX16" fmla="*/ 1 w 2242827"/>
              <a:gd name="connsiteY16" fmla="*/ 1835771 h 2102966"/>
              <a:gd name="connsiteX17" fmla="*/ 1972805 w 2242827"/>
              <a:gd name="connsiteY17" fmla="*/ 55322 h 2102966"/>
              <a:gd name="connsiteX18" fmla="*/ 1853193 w 2242827"/>
              <a:gd name="connsiteY18" fmla="*/ 0 h 2102966"/>
              <a:gd name="connsiteX19" fmla="*/ 1875472 w 2242827"/>
              <a:gd name="connsiteY19" fmla="*/ 0 h 2102966"/>
              <a:gd name="connsiteX20" fmla="*/ 1873186 w 2242827"/>
              <a:gd name="connsiteY20" fmla="*/ 45119 h 2102966"/>
              <a:gd name="connsiteX21" fmla="*/ 0 w 2242827"/>
              <a:gd name="connsiteY21" fmla="*/ 1735650 h 2102966"/>
              <a:gd name="connsiteX22" fmla="*/ 0 w 2242827"/>
              <a:gd name="connsiteY22" fmla="*/ 1713374 h 2102966"/>
              <a:gd name="connsiteX23" fmla="*/ 1851022 w 2242827"/>
              <a:gd name="connsiteY23" fmla="*/ 42848 h 2102966"/>
              <a:gd name="connsiteX24" fmla="*/ 1730668 w 2242827"/>
              <a:gd name="connsiteY24" fmla="*/ 0 h 2102966"/>
              <a:gd name="connsiteX25" fmla="*/ 1753056 w 2242827"/>
              <a:gd name="connsiteY25" fmla="*/ 0 h 2102966"/>
              <a:gd name="connsiteX26" fmla="*/ 1751404 w 2242827"/>
              <a:gd name="connsiteY26" fmla="*/ 32610 h 2102966"/>
              <a:gd name="connsiteX27" fmla="*/ 0 w 2242827"/>
              <a:gd name="connsiteY27" fmla="*/ 1613232 h 2102966"/>
              <a:gd name="connsiteX28" fmla="*/ 0 w 2242827"/>
              <a:gd name="connsiteY28" fmla="*/ 1590961 h 2102966"/>
              <a:gd name="connsiteX29" fmla="*/ 1729127 w 2242827"/>
              <a:gd name="connsiteY29" fmla="*/ 30432 h 2102966"/>
              <a:gd name="connsiteX30" fmla="*/ 1608247 w 2242827"/>
              <a:gd name="connsiteY30" fmla="*/ 0 h 2102966"/>
              <a:gd name="connsiteX31" fmla="*/ 1630525 w 2242827"/>
              <a:gd name="connsiteY31" fmla="*/ 0 h 2102966"/>
              <a:gd name="connsiteX32" fmla="*/ 1629507 w 2242827"/>
              <a:gd name="connsiteY32" fmla="*/ 20086 h 2102966"/>
              <a:gd name="connsiteX33" fmla="*/ 0 w 2242827"/>
              <a:gd name="connsiteY33" fmla="*/ 1490712 h 2102966"/>
              <a:gd name="connsiteX34" fmla="*/ 0 w 2242827"/>
              <a:gd name="connsiteY34" fmla="*/ 1468436 h 2102966"/>
              <a:gd name="connsiteX35" fmla="*/ 1607345 w 2242827"/>
              <a:gd name="connsiteY35" fmla="*/ 17816 h 2102966"/>
              <a:gd name="connsiteX36" fmla="*/ 1485833 w 2242827"/>
              <a:gd name="connsiteY36" fmla="*/ 0 h 2102966"/>
              <a:gd name="connsiteX37" fmla="*/ 1508109 w 2242827"/>
              <a:gd name="connsiteY37" fmla="*/ 0 h 2102966"/>
              <a:gd name="connsiteX38" fmla="*/ 1507724 w 2242827"/>
              <a:gd name="connsiteY38" fmla="*/ 7596 h 2102966"/>
              <a:gd name="connsiteX39" fmla="*/ 0 w 2242827"/>
              <a:gd name="connsiteY39" fmla="*/ 1368317 h 2102966"/>
              <a:gd name="connsiteX40" fmla="*/ 0 w 2242827"/>
              <a:gd name="connsiteY40" fmla="*/ 1346041 h 2102966"/>
              <a:gd name="connsiteX41" fmla="*/ 1485563 w 2242827"/>
              <a:gd name="connsiteY41" fmla="*/ 5325 h 2102966"/>
              <a:gd name="connsiteX42" fmla="*/ 1362591 w 2242827"/>
              <a:gd name="connsiteY42" fmla="*/ 0 h 2102966"/>
              <a:gd name="connsiteX43" fmla="*/ 1385194 w 2242827"/>
              <a:gd name="connsiteY43" fmla="*/ 0 h 2102966"/>
              <a:gd name="connsiteX44" fmla="*/ 1364797 w 2242827"/>
              <a:gd name="connsiteY44" fmla="*/ 133264 h 2102966"/>
              <a:gd name="connsiteX45" fmla="*/ 0 w 2242827"/>
              <a:gd name="connsiteY45" fmla="*/ 1245917 h 2102966"/>
              <a:gd name="connsiteX46" fmla="*/ 0 w 2242827"/>
              <a:gd name="connsiteY46" fmla="*/ 1223641 h 2102966"/>
              <a:gd name="connsiteX47" fmla="*/ 1342864 w 2242827"/>
              <a:gd name="connsiteY47" fmla="*/ 128894 h 2102966"/>
              <a:gd name="connsiteX48" fmla="*/ 1238878 w 2242827"/>
              <a:gd name="connsiteY48" fmla="*/ 0 h 2102966"/>
              <a:gd name="connsiteX49" fmla="*/ 1261388 w 2242827"/>
              <a:gd name="connsiteY49" fmla="*/ 0 h 2102966"/>
              <a:gd name="connsiteX50" fmla="*/ 1244763 w 2242827"/>
              <a:gd name="connsiteY50" fmla="*/ 108614 h 2102966"/>
              <a:gd name="connsiteX51" fmla="*/ 0 w 2242827"/>
              <a:gd name="connsiteY51" fmla="*/ 1123397 h 2102966"/>
              <a:gd name="connsiteX52" fmla="*/ 0 w 2242827"/>
              <a:gd name="connsiteY52" fmla="*/ 1101121 h 2102966"/>
              <a:gd name="connsiteX53" fmla="*/ 1222940 w 2242827"/>
              <a:gd name="connsiteY53" fmla="*/ 104135 h 2102966"/>
              <a:gd name="connsiteX54" fmla="*/ 1115178 w 2242827"/>
              <a:gd name="connsiteY54" fmla="*/ 0 h 2102966"/>
              <a:gd name="connsiteX55" fmla="*/ 1137688 w 2242827"/>
              <a:gd name="connsiteY55" fmla="*/ 0 h 2102966"/>
              <a:gd name="connsiteX56" fmla="*/ 1124836 w 2242827"/>
              <a:gd name="connsiteY56" fmla="*/ 83962 h 2102966"/>
              <a:gd name="connsiteX57" fmla="*/ 0 w 2242827"/>
              <a:gd name="connsiteY57" fmla="*/ 1000978 h 2102966"/>
              <a:gd name="connsiteX58" fmla="*/ 0 w 2242827"/>
              <a:gd name="connsiteY58" fmla="*/ 978703 h 2102966"/>
              <a:gd name="connsiteX59" fmla="*/ 1103012 w 2242827"/>
              <a:gd name="connsiteY59" fmla="*/ 79485 h 2102966"/>
              <a:gd name="connsiteX60" fmla="*/ 991375 w 2242827"/>
              <a:gd name="connsiteY60" fmla="*/ 0 h 2102966"/>
              <a:gd name="connsiteX61" fmla="*/ 1013997 w 2242827"/>
              <a:gd name="connsiteY61" fmla="*/ 0 h 2102966"/>
              <a:gd name="connsiteX62" fmla="*/ 1004915 w 2242827"/>
              <a:gd name="connsiteY62" fmla="*/ 59331 h 2102966"/>
              <a:gd name="connsiteX63" fmla="*/ 0 w 2242827"/>
              <a:gd name="connsiteY63" fmla="*/ 878583 h 2102966"/>
              <a:gd name="connsiteX64" fmla="*/ 0 w 2242827"/>
              <a:gd name="connsiteY64" fmla="*/ 856307 h 2102966"/>
              <a:gd name="connsiteX65" fmla="*/ 982981 w 2242827"/>
              <a:gd name="connsiteY65" fmla="*/ 54853 h 2102966"/>
              <a:gd name="connsiteX66" fmla="*/ 866108 w 2242827"/>
              <a:gd name="connsiteY66" fmla="*/ 0 h 2102966"/>
              <a:gd name="connsiteX67" fmla="*/ 888384 w 2242827"/>
              <a:gd name="connsiteY67" fmla="*/ 0 h 2102966"/>
              <a:gd name="connsiteX68" fmla="*/ 884876 w 2242827"/>
              <a:gd name="connsiteY68" fmla="*/ 34680 h 2102966"/>
              <a:gd name="connsiteX69" fmla="*/ 0 w 2242827"/>
              <a:gd name="connsiteY69" fmla="*/ 756058 h 2102966"/>
              <a:gd name="connsiteX70" fmla="*/ 0 w 2242827"/>
              <a:gd name="connsiteY70" fmla="*/ 733782 h 2102966"/>
              <a:gd name="connsiteX71" fmla="*/ 863057 w 2242827"/>
              <a:gd name="connsiteY71" fmla="*/ 30169 h 2102966"/>
              <a:gd name="connsiteX72" fmla="*/ 743692 w 2242827"/>
              <a:gd name="connsiteY72" fmla="*/ 0 h 2102966"/>
              <a:gd name="connsiteX73" fmla="*/ 765973 w 2242827"/>
              <a:gd name="connsiteY73" fmla="*/ 0 h 2102966"/>
              <a:gd name="connsiteX74" fmla="*/ 764957 w 2242827"/>
              <a:gd name="connsiteY74" fmla="*/ 10048 h 2102966"/>
              <a:gd name="connsiteX75" fmla="*/ 0 w 2242827"/>
              <a:gd name="connsiteY75" fmla="*/ 633662 h 2102966"/>
              <a:gd name="connsiteX76" fmla="*/ 0 w 2242827"/>
              <a:gd name="connsiteY76" fmla="*/ 611386 h 2102966"/>
              <a:gd name="connsiteX77" fmla="*/ 743129 w 2242827"/>
              <a:gd name="connsiteY77" fmla="*/ 5570 h 2102966"/>
              <a:gd name="connsiteX78" fmla="*/ 617163 w 2242827"/>
              <a:gd name="connsiteY78" fmla="*/ 0 h 2102966"/>
              <a:gd name="connsiteX79" fmla="*/ 640489 w 2242827"/>
              <a:gd name="connsiteY79" fmla="*/ 0 h 2102966"/>
              <a:gd name="connsiteX80" fmla="*/ 606611 w 2242827"/>
              <a:gd name="connsiteY80" fmla="*/ 108906 h 2102966"/>
              <a:gd name="connsiteX81" fmla="*/ 0 w 2242827"/>
              <a:gd name="connsiteY81" fmla="*/ 511248 h 2102966"/>
              <a:gd name="connsiteX82" fmla="*/ 0 w 2242827"/>
              <a:gd name="connsiteY82" fmla="*/ 488972 h 2102966"/>
              <a:gd name="connsiteX83" fmla="*/ 585980 w 2242827"/>
              <a:gd name="connsiteY83" fmla="*/ 100252 h 2102966"/>
              <a:gd name="connsiteX84" fmla="*/ 489561 w 2242827"/>
              <a:gd name="connsiteY84" fmla="*/ 0 h 2102966"/>
              <a:gd name="connsiteX85" fmla="*/ 512789 w 2242827"/>
              <a:gd name="connsiteY85" fmla="*/ 0 h 2102966"/>
              <a:gd name="connsiteX86" fmla="*/ 493721 w 2242827"/>
              <a:gd name="connsiteY86" fmla="*/ 61289 h 2102966"/>
              <a:gd name="connsiteX87" fmla="*/ 0 w 2242827"/>
              <a:gd name="connsiteY87" fmla="*/ 388735 h 2102966"/>
              <a:gd name="connsiteX88" fmla="*/ 0 w 2242827"/>
              <a:gd name="connsiteY88" fmla="*/ 366459 h 2102966"/>
              <a:gd name="connsiteX89" fmla="*/ 473199 w 2242827"/>
              <a:gd name="connsiteY89" fmla="*/ 52587 h 2102966"/>
              <a:gd name="connsiteX90" fmla="*/ 361966 w 2242827"/>
              <a:gd name="connsiteY90" fmla="*/ 0 h 2102966"/>
              <a:gd name="connsiteX91" fmla="*/ 385181 w 2242827"/>
              <a:gd name="connsiteY91" fmla="*/ 0 h 2102966"/>
              <a:gd name="connsiteX92" fmla="*/ 380937 w 2242827"/>
              <a:gd name="connsiteY92" fmla="*/ 13636 h 2102966"/>
              <a:gd name="connsiteX93" fmla="*/ 0 w 2242827"/>
              <a:gd name="connsiteY93" fmla="*/ 266328 h 2102966"/>
              <a:gd name="connsiteX94" fmla="*/ 0 w 2242827"/>
              <a:gd name="connsiteY94" fmla="*/ 244052 h 2102966"/>
              <a:gd name="connsiteX95" fmla="*/ 360416 w 2242827"/>
              <a:gd name="connsiteY95" fmla="*/ 4982 h 2102966"/>
              <a:gd name="connsiteX96" fmla="*/ 218905 w 2242827"/>
              <a:gd name="connsiteY96" fmla="*/ 0 h 2102966"/>
              <a:gd name="connsiteX97" fmla="*/ 249720 w 2242827"/>
              <a:gd name="connsiteY97" fmla="*/ 0 h 2102966"/>
              <a:gd name="connsiteX98" fmla="*/ 241311 w 2242827"/>
              <a:gd name="connsiteY98" fmla="*/ 15475 h 2102966"/>
              <a:gd name="connsiteX99" fmla="*/ 0 w 2242827"/>
              <a:gd name="connsiteY99" fmla="*/ 143932 h 2102966"/>
              <a:gd name="connsiteX100" fmla="*/ 0 w 2242827"/>
              <a:gd name="connsiteY100" fmla="*/ 121656 h 2102966"/>
              <a:gd name="connsiteX101" fmla="*/ 189966 w 2242827"/>
              <a:gd name="connsiteY101" fmla="*/ 42875 h 2102966"/>
            </a:gdLst>
            <a:ahLst/>
            <a:cxnLst>
              <a:cxn ang="0">
                <a:pos x="connsiteX0" y="connsiteY0"/>
              </a:cxn>
              <a:cxn ang="0">
                <a:pos x="connsiteX1" y="connsiteY1"/>
              </a:cxn>
              <a:cxn ang="0">
                <a:pos x="connsiteX2" y="connsiteY2"/>
              </a:cxn>
              <a:cxn ang="0">
                <a:pos x="connsiteX3" y="connsiteY3"/>
              </a:cxn>
              <a:cxn ang="0">
                <a:pos x="connsiteX4" y="connsiteY4"/>
              </a:cxn>
              <a:cxn ang="0">
                <a:pos x="connsiteX5" y="connsiteY5"/>
              </a:cxn>
              <a:cxn ang="0">
                <a:pos x="connsiteX6" y="connsiteY6"/>
              </a:cxn>
              <a:cxn ang="0">
                <a:pos x="connsiteX7" y="connsiteY7"/>
              </a:cxn>
              <a:cxn ang="0">
                <a:pos x="connsiteX8" y="connsiteY8"/>
              </a:cxn>
              <a:cxn ang="0">
                <a:pos x="connsiteX9" y="connsiteY9"/>
              </a:cxn>
              <a:cxn ang="0">
                <a:pos x="connsiteX10" y="connsiteY10"/>
              </a:cxn>
              <a:cxn ang="0">
                <a:pos x="connsiteX11" y="connsiteY11"/>
              </a:cxn>
              <a:cxn ang="0">
                <a:pos x="connsiteX12" y="connsiteY12"/>
              </a:cxn>
              <a:cxn ang="0">
                <a:pos x="connsiteX13" y="connsiteY13"/>
              </a:cxn>
              <a:cxn ang="0">
                <a:pos x="connsiteX14" y="connsiteY14"/>
              </a:cxn>
              <a:cxn ang="0">
                <a:pos x="connsiteX15" y="connsiteY15"/>
              </a:cxn>
              <a:cxn ang="0">
                <a:pos x="connsiteX16" y="connsiteY16"/>
              </a:cxn>
              <a:cxn ang="0">
                <a:pos x="connsiteX17" y="connsiteY17"/>
              </a:cxn>
              <a:cxn ang="0">
                <a:pos x="connsiteX18" y="connsiteY18"/>
              </a:cxn>
              <a:cxn ang="0">
                <a:pos x="connsiteX19" y="connsiteY19"/>
              </a:cxn>
              <a:cxn ang="0">
                <a:pos x="connsiteX20" y="connsiteY20"/>
              </a:cxn>
              <a:cxn ang="0">
                <a:pos x="connsiteX21" y="connsiteY21"/>
              </a:cxn>
              <a:cxn ang="0">
                <a:pos x="connsiteX22" y="connsiteY22"/>
              </a:cxn>
              <a:cxn ang="0">
                <a:pos x="connsiteX23" y="connsiteY23"/>
              </a:cxn>
              <a:cxn ang="0">
                <a:pos x="connsiteX24" y="connsiteY24"/>
              </a:cxn>
              <a:cxn ang="0">
                <a:pos x="connsiteX25" y="connsiteY25"/>
              </a:cxn>
              <a:cxn ang="0">
                <a:pos x="connsiteX26" y="connsiteY26"/>
              </a:cxn>
              <a:cxn ang="0">
                <a:pos x="connsiteX27" y="connsiteY27"/>
              </a:cxn>
              <a:cxn ang="0">
                <a:pos x="connsiteX28" y="connsiteY28"/>
              </a:cxn>
              <a:cxn ang="0">
                <a:pos x="connsiteX29" y="connsiteY29"/>
              </a:cxn>
              <a:cxn ang="0">
                <a:pos x="connsiteX30" y="connsiteY30"/>
              </a:cxn>
              <a:cxn ang="0">
                <a:pos x="connsiteX31" y="connsiteY31"/>
              </a:cxn>
              <a:cxn ang="0">
                <a:pos x="connsiteX32" y="connsiteY32"/>
              </a:cxn>
              <a:cxn ang="0">
                <a:pos x="connsiteX33" y="connsiteY33"/>
              </a:cxn>
              <a:cxn ang="0">
                <a:pos x="connsiteX34" y="connsiteY34"/>
              </a:cxn>
              <a:cxn ang="0">
                <a:pos x="connsiteX35" y="connsiteY35"/>
              </a:cxn>
              <a:cxn ang="0">
                <a:pos x="connsiteX36" y="connsiteY36"/>
              </a:cxn>
              <a:cxn ang="0">
                <a:pos x="connsiteX37" y="connsiteY37"/>
              </a:cxn>
              <a:cxn ang="0">
                <a:pos x="connsiteX38" y="connsiteY38"/>
              </a:cxn>
              <a:cxn ang="0">
                <a:pos x="connsiteX39" y="connsiteY39"/>
              </a:cxn>
              <a:cxn ang="0">
                <a:pos x="connsiteX40" y="connsiteY40"/>
              </a:cxn>
              <a:cxn ang="0">
                <a:pos x="connsiteX41" y="connsiteY41"/>
              </a:cxn>
              <a:cxn ang="0">
                <a:pos x="connsiteX42" y="connsiteY42"/>
              </a:cxn>
              <a:cxn ang="0">
                <a:pos x="connsiteX43" y="connsiteY43"/>
              </a:cxn>
              <a:cxn ang="0">
                <a:pos x="connsiteX44" y="connsiteY44"/>
              </a:cxn>
              <a:cxn ang="0">
                <a:pos x="connsiteX45" y="connsiteY45"/>
              </a:cxn>
              <a:cxn ang="0">
                <a:pos x="connsiteX46" y="connsiteY46"/>
              </a:cxn>
              <a:cxn ang="0">
                <a:pos x="connsiteX47" y="connsiteY47"/>
              </a:cxn>
              <a:cxn ang="0">
                <a:pos x="connsiteX48" y="connsiteY48"/>
              </a:cxn>
              <a:cxn ang="0">
                <a:pos x="connsiteX49" y="connsiteY49"/>
              </a:cxn>
              <a:cxn ang="0">
                <a:pos x="connsiteX50" y="connsiteY50"/>
              </a:cxn>
              <a:cxn ang="0">
                <a:pos x="connsiteX51" y="connsiteY51"/>
              </a:cxn>
              <a:cxn ang="0">
                <a:pos x="connsiteX52" y="connsiteY52"/>
              </a:cxn>
              <a:cxn ang="0">
                <a:pos x="connsiteX53" y="connsiteY53"/>
              </a:cxn>
              <a:cxn ang="0">
                <a:pos x="connsiteX54" y="connsiteY54"/>
              </a:cxn>
              <a:cxn ang="0">
                <a:pos x="connsiteX55" y="connsiteY55"/>
              </a:cxn>
              <a:cxn ang="0">
                <a:pos x="connsiteX56" y="connsiteY56"/>
              </a:cxn>
              <a:cxn ang="0">
                <a:pos x="connsiteX57" y="connsiteY57"/>
              </a:cxn>
              <a:cxn ang="0">
                <a:pos x="connsiteX58" y="connsiteY58"/>
              </a:cxn>
              <a:cxn ang="0">
                <a:pos x="connsiteX59" y="connsiteY59"/>
              </a:cxn>
              <a:cxn ang="0">
                <a:pos x="connsiteX60" y="connsiteY60"/>
              </a:cxn>
              <a:cxn ang="0">
                <a:pos x="connsiteX61" y="connsiteY61"/>
              </a:cxn>
              <a:cxn ang="0">
                <a:pos x="connsiteX62" y="connsiteY62"/>
              </a:cxn>
              <a:cxn ang="0">
                <a:pos x="connsiteX63" y="connsiteY63"/>
              </a:cxn>
              <a:cxn ang="0">
                <a:pos x="connsiteX64" y="connsiteY64"/>
              </a:cxn>
              <a:cxn ang="0">
                <a:pos x="connsiteX65" y="connsiteY65"/>
              </a:cxn>
              <a:cxn ang="0">
                <a:pos x="connsiteX66" y="connsiteY66"/>
              </a:cxn>
              <a:cxn ang="0">
                <a:pos x="connsiteX67" y="connsiteY67"/>
              </a:cxn>
              <a:cxn ang="0">
                <a:pos x="connsiteX68" y="connsiteY68"/>
              </a:cxn>
              <a:cxn ang="0">
                <a:pos x="connsiteX69" y="connsiteY69"/>
              </a:cxn>
              <a:cxn ang="0">
                <a:pos x="connsiteX70" y="connsiteY70"/>
              </a:cxn>
              <a:cxn ang="0">
                <a:pos x="connsiteX71" y="connsiteY71"/>
              </a:cxn>
              <a:cxn ang="0">
                <a:pos x="connsiteX72" y="connsiteY72"/>
              </a:cxn>
              <a:cxn ang="0">
                <a:pos x="connsiteX73" y="connsiteY73"/>
              </a:cxn>
              <a:cxn ang="0">
                <a:pos x="connsiteX74" y="connsiteY74"/>
              </a:cxn>
              <a:cxn ang="0">
                <a:pos x="connsiteX75" y="connsiteY75"/>
              </a:cxn>
              <a:cxn ang="0">
                <a:pos x="connsiteX76" y="connsiteY76"/>
              </a:cxn>
              <a:cxn ang="0">
                <a:pos x="connsiteX77" y="connsiteY77"/>
              </a:cxn>
              <a:cxn ang="0">
                <a:pos x="connsiteX78" y="connsiteY78"/>
              </a:cxn>
              <a:cxn ang="0">
                <a:pos x="connsiteX79" y="connsiteY79"/>
              </a:cxn>
              <a:cxn ang="0">
                <a:pos x="connsiteX80" y="connsiteY80"/>
              </a:cxn>
              <a:cxn ang="0">
                <a:pos x="connsiteX81" y="connsiteY81"/>
              </a:cxn>
              <a:cxn ang="0">
                <a:pos x="connsiteX82" y="connsiteY82"/>
              </a:cxn>
              <a:cxn ang="0">
                <a:pos x="connsiteX83" y="connsiteY83"/>
              </a:cxn>
              <a:cxn ang="0">
                <a:pos x="connsiteX84" y="connsiteY84"/>
              </a:cxn>
              <a:cxn ang="0">
                <a:pos x="connsiteX85" y="connsiteY85"/>
              </a:cxn>
              <a:cxn ang="0">
                <a:pos x="connsiteX86" y="connsiteY86"/>
              </a:cxn>
              <a:cxn ang="0">
                <a:pos x="connsiteX87" y="connsiteY87"/>
              </a:cxn>
              <a:cxn ang="0">
                <a:pos x="connsiteX88" y="connsiteY88"/>
              </a:cxn>
              <a:cxn ang="0">
                <a:pos x="connsiteX89" y="connsiteY89"/>
              </a:cxn>
              <a:cxn ang="0">
                <a:pos x="connsiteX90" y="connsiteY90"/>
              </a:cxn>
              <a:cxn ang="0">
                <a:pos x="connsiteX91" y="connsiteY91"/>
              </a:cxn>
              <a:cxn ang="0">
                <a:pos x="connsiteX92" y="connsiteY92"/>
              </a:cxn>
              <a:cxn ang="0">
                <a:pos x="connsiteX93" y="connsiteY93"/>
              </a:cxn>
              <a:cxn ang="0">
                <a:pos x="connsiteX94" y="connsiteY94"/>
              </a:cxn>
              <a:cxn ang="0">
                <a:pos x="connsiteX95" y="connsiteY95"/>
              </a:cxn>
              <a:cxn ang="0">
                <a:pos x="connsiteX96" y="connsiteY96"/>
              </a:cxn>
              <a:cxn ang="0">
                <a:pos x="connsiteX97" y="connsiteY97"/>
              </a:cxn>
              <a:cxn ang="0">
                <a:pos x="connsiteX98" y="connsiteY98"/>
              </a:cxn>
              <a:cxn ang="0">
                <a:pos x="connsiteX99" y="connsiteY99"/>
              </a:cxn>
              <a:cxn ang="0">
                <a:pos x="connsiteX100" y="connsiteY100"/>
              </a:cxn>
              <a:cxn ang="0">
                <a:pos x="connsiteX101" y="connsiteY101"/>
              </a:cxn>
            </a:cxnLst>
            <a:rect l="l" t="t" r="r" b="b"/>
            <a:pathLst>
              <a:path w="2242827" h="2102966">
                <a:moveTo>
                  <a:pt x="2220549" y="0"/>
                </a:moveTo>
                <a:lnTo>
                  <a:pt x="2242827" y="0"/>
                </a:lnTo>
                <a:lnTo>
                  <a:pt x="2238641" y="82607"/>
                </a:lnTo>
                <a:cubicBezTo>
                  <a:pt x="2123193" y="1215807"/>
                  <a:pt x="1163255" y="2102966"/>
                  <a:pt x="1" y="2102966"/>
                </a:cubicBezTo>
                <a:lnTo>
                  <a:pt x="1" y="2080690"/>
                </a:lnTo>
                <a:cubicBezTo>
                  <a:pt x="1151759" y="2080690"/>
                  <a:pt x="2102176" y="1202330"/>
                  <a:pt x="2216479" y="80336"/>
                </a:cubicBezTo>
                <a:close/>
                <a:moveTo>
                  <a:pt x="2098030" y="0"/>
                </a:moveTo>
                <a:lnTo>
                  <a:pt x="2120412" y="0"/>
                </a:lnTo>
                <a:lnTo>
                  <a:pt x="2116859" y="70117"/>
                </a:lnTo>
                <a:cubicBezTo>
                  <a:pt x="2007691" y="1141666"/>
                  <a:pt x="1099966" y="1980571"/>
                  <a:pt x="1" y="1980571"/>
                </a:cubicBezTo>
                <a:lnTo>
                  <a:pt x="1" y="1958295"/>
                </a:lnTo>
                <a:cubicBezTo>
                  <a:pt x="1088470" y="1958295"/>
                  <a:pt x="1986577" y="1128187"/>
                  <a:pt x="2094588" y="67938"/>
                </a:cubicBezTo>
                <a:close/>
                <a:moveTo>
                  <a:pt x="1975608" y="0"/>
                </a:moveTo>
                <a:lnTo>
                  <a:pt x="1997887" y="0"/>
                </a:lnTo>
                <a:lnTo>
                  <a:pt x="1994968" y="57611"/>
                </a:lnTo>
                <a:cubicBezTo>
                  <a:pt x="1892090" y="1067493"/>
                  <a:pt x="1036676" y="1858047"/>
                  <a:pt x="1" y="1858047"/>
                </a:cubicBezTo>
                <a:lnTo>
                  <a:pt x="1" y="1835771"/>
                </a:lnTo>
                <a:cubicBezTo>
                  <a:pt x="1025181" y="1835771"/>
                  <a:pt x="1871073" y="1053919"/>
                  <a:pt x="1972805" y="55322"/>
                </a:cubicBezTo>
                <a:close/>
                <a:moveTo>
                  <a:pt x="1853193" y="0"/>
                </a:moveTo>
                <a:lnTo>
                  <a:pt x="1875472" y="0"/>
                </a:lnTo>
                <a:lnTo>
                  <a:pt x="1873186" y="45119"/>
                </a:lnTo>
                <a:cubicBezTo>
                  <a:pt x="1776588" y="993350"/>
                  <a:pt x="973388" y="1735650"/>
                  <a:pt x="0" y="1735650"/>
                </a:cubicBezTo>
                <a:lnTo>
                  <a:pt x="0" y="1713374"/>
                </a:lnTo>
                <a:cubicBezTo>
                  <a:pt x="961784" y="1713374"/>
                  <a:pt x="1755557" y="979877"/>
                  <a:pt x="1851022" y="42848"/>
                </a:cubicBezTo>
                <a:close/>
                <a:moveTo>
                  <a:pt x="1730668" y="0"/>
                </a:moveTo>
                <a:lnTo>
                  <a:pt x="1753056" y="0"/>
                </a:lnTo>
                <a:lnTo>
                  <a:pt x="1751404" y="32610"/>
                </a:lnTo>
                <a:cubicBezTo>
                  <a:pt x="1661086" y="919190"/>
                  <a:pt x="910098" y="1613232"/>
                  <a:pt x="0" y="1613232"/>
                </a:cubicBezTo>
                <a:lnTo>
                  <a:pt x="0" y="1590961"/>
                </a:lnTo>
                <a:cubicBezTo>
                  <a:pt x="898495" y="1590961"/>
                  <a:pt x="1639954" y="905712"/>
                  <a:pt x="1729127" y="30432"/>
                </a:cubicBezTo>
                <a:close/>
                <a:moveTo>
                  <a:pt x="1608247" y="0"/>
                </a:moveTo>
                <a:lnTo>
                  <a:pt x="1630525" y="0"/>
                </a:lnTo>
                <a:lnTo>
                  <a:pt x="1629507" y="20086"/>
                </a:lnTo>
                <a:cubicBezTo>
                  <a:pt x="1545469" y="844919"/>
                  <a:pt x="846701" y="1490712"/>
                  <a:pt x="0" y="1490712"/>
                </a:cubicBezTo>
                <a:lnTo>
                  <a:pt x="0" y="1468436"/>
                </a:lnTo>
                <a:cubicBezTo>
                  <a:pt x="835206" y="1468436"/>
                  <a:pt x="1524451" y="831445"/>
                  <a:pt x="1607345" y="17816"/>
                </a:cubicBezTo>
                <a:close/>
                <a:moveTo>
                  <a:pt x="1485833" y="0"/>
                </a:moveTo>
                <a:lnTo>
                  <a:pt x="1508109" y="0"/>
                </a:lnTo>
                <a:lnTo>
                  <a:pt x="1507724" y="7596"/>
                </a:lnTo>
                <a:cubicBezTo>
                  <a:pt x="1429966" y="770778"/>
                  <a:pt x="783416" y="1368317"/>
                  <a:pt x="0" y="1368317"/>
                </a:cubicBezTo>
                <a:lnTo>
                  <a:pt x="0" y="1346041"/>
                </a:lnTo>
                <a:cubicBezTo>
                  <a:pt x="771917" y="1346041"/>
                  <a:pt x="1408949" y="757304"/>
                  <a:pt x="1485563" y="5325"/>
                </a:cubicBezTo>
                <a:close/>
                <a:moveTo>
                  <a:pt x="1362591" y="0"/>
                </a:moveTo>
                <a:lnTo>
                  <a:pt x="1385194" y="0"/>
                </a:lnTo>
                <a:lnTo>
                  <a:pt x="1364797" y="133264"/>
                </a:lnTo>
                <a:cubicBezTo>
                  <a:pt x="1234684" y="767432"/>
                  <a:pt x="672215" y="1245917"/>
                  <a:pt x="0" y="1245917"/>
                </a:cubicBezTo>
                <a:lnTo>
                  <a:pt x="0" y="1223641"/>
                </a:lnTo>
                <a:cubicBezTo>
                  <a:pt x="661385" y="1223641"/>
                  <a:pt x="1214835" y="752908"/>
                  <a:pt x="1342864" y="128894"/>
                </a:cubicBezTo>
                <a:close/>
                <a:moveTo>
                  <a:pt x="1238878" y="0"/>
                </a:moveTo>
                <a:lnTo>
                  <a:pt x="1261388" y="0"/>
                </a:lnTo>
                <a:lnTo>
                  <a:pt x="1244763" y="108614"/>
                </a:lnTo>
                <a:cubicBezTo>
                  <a:pt x="1126083" y="687031"/>
                  <a:pt x="613049" y="1123397"/>
                  <a:pt x="0" y="1123397"/>
                </a:cubicBezTo>
                <a:lnTo>
                  <a:pt x="0" y="1101121"/>
                </a:lnTo>
                <a:cubicBezTo>
                  <a:pt x="602316" y="1101121"/>
                  <a:pt x="1106344" y="672419"/>
                  <a:pt x="1222940" y="104135"/>
                </a:cubicBezTo>
                <a:close/>
                <a:moveTo>
                  <a:pt x="1115178" y="0"/>
                </a:moveTo>
                <a:lnTo>
                  <a:pt x="1137688" y="0"/>
                </a:lnTo>
                <a:lnTo>
                  <a:pt x="1124836" y="83962"/>
                </a:lnTo>
                <a:cubicBezTo>
                  <a:pt x="1017592" y="606647"/>
                  <a:pt x="553979" y="1000978"/>
                  <a:pt x="0" y="1000978"/>
                </a:cubicBezTo>
                <a:lnTo>
                  <a:pt x="0" y="978703"/>
                </a:lnTo>
                <a:cubicBezTo>
                  <a:pt x="543246" y="978703"/>
                  <a:pt x="997852" y="592039"/>
                  <a:pt x="1103012" y="79485"/>
                </a:cubicBezTo>
                <a:close/>
                <a:moveTo>
                  <a:pt x="991375" y="0"/>
                </a:moveTo>
                <a:lnTo>
                  <a:pt x="1013997" y="0"/>
                </a:lnTo>
                <a:lnTo>
                  <a:pt x="1004915" y="59331"/>
                </a:lnTo>
                <a:cubicBezTo>
                  <a:pt x="909100" y="526286"/>
                  <a:pt x="494909" y="878583"/>
                  <a:pt x="0" y="878583"/>
                </a:cubicBezTo>
                <a:lnTo>
                  <a:pt x="0" y="856307"/>
                </a:lnTo>
                <a:cubicBezTo>
                  <a:pt x="484176" y="856307"/>
                  <a:pt x="889272" y="511676"/>
                  <a:pt x="982981" y="54853"/>
                </a:cubicBezTo>
                <a:close/>
                <a:moveTo>
                  <a:pt x="866108" y="0"/>
                </a:moveTo>
                <a:lnTo>
                  <a:pt x="888384" y="0"/>
                </a:lnTo>
                <a:lnTo>
                  <a:pt x="884876" y="34680"/>
                </a:lnTo>
                <a:cubicBezTo>
                  <a:pt x="800495" y="445883"/>
                  <a:pt x="435739" y="756058"/>
                  <a:pt x="0" y="756058"/>
                </a:cubicBezTo>
                <a:lnTo>
                  <a:pt x="0" y="733782"/>
                </a:lnTo>
                <a:cubicBezTo>
                  <a:pt x="425107" y="733782"/>
                  <a:pt x="780781" y="431187"/>
                  <a:pt x="863057" y="30169"/>
                </a:cubicBezTo>
                <a:close/>
                <a:moveTo>
                  <a:pt x="743692" y="0"/>
                </a:moveTo>
                <a:lnTo>
                  <a:pt x="765973" y="0"/>
                </a:lnTo>
                <a:lnTo>
                  <a:pt x="764957" y="10048"/>
                </a:lnTo>
                <a:cubicBezTo>
                  <a:pt x="692029" y="365521"/>
                  <a:pt x="376767" y="633662"/>
                  <a:pt x="0" y="633662"/>
                </a:cubicBezTo>
                <a:lnTo>
                  <a:pt x="0" y="611386"/>
                </a:lnTo>
                <a:cubicBezTo>
                  <a:pt x="365938" y="611386"/>
                  <a:pt x="672265" y="350911"/>
                  <a:pt x="743129" y="5570"/>
                </a:cubicBezTo>
                <a:close/>
                <a:moveTo>
                  <a:pt x="617163" y="0"/>
                </a:moveTo>
                <a:lnTo>
                  <a:pt x="640489" y="0"/>
                </a:lnTo>
                <a:lnTo>
                  <a:pt x="606611" y="108906"/>
                </a:lnTo>
                <a:cubicBezTo>
                  <a:pt x="506524" y="345128"/>
                  <a:pt x="272312" y="511248"/>
                  <a:pt x="0" y="511248"/>
                </a:cubicBezTo>
                <a:lnTo>
                  <a:pt x="0" y="488972"/>
                </a:lnTo>
                <a:cubicBezTo>
                  <a:pt x="263030" y="488972"/>
                  <a:pt x="489290" y="328485"/>
                  <a:pt x="585980" y="100252"/>
                </a:cubicBezTo>
                <a:close/>
                <a:moveTo>
                  <a:pt x="489561" y="0"/>
                </a:moveTo>
                <a:lnTo>
                  <a:pt x="512789" y="0"/>
                </a:lnTo>
                <a:lnTo>
                  <a:pt x="493721" y="61289"/>
                </a:lnTo>
                <a:cubicBezTo>
                  <a:pt x="412246" y="253561"/>
                  <a:pt x="221597" y="388735"/>
                  <a:pt x="0" y="388735"/>
                </a:cubicBezTo>
                <a:lnTo>
                  <a:pt x="0" y="366459"/>
                </a:lnTo>
                <a:cubicBezTo>
                  <a:pt x="212399" y="366459"/>
                  <a:pt x="395116" y="236854"/>
                  <a:pt x="473199" y="52587"/>
                </a:cubicBezTo>
                <a:close/>
                <a:moveTo>
                  <a:pt x="361966" y="0"/>
                </a:moveTo>
                <a:lnTo>
                  <a:pt x="385181" y="0"/>
                </a:lnTo>
                <a:lnTo>
                  <a:pt x="380937" y="13636"/>
                </a:lnTo>
                <a:cubicBezTo>
                  <a:pt x="318070" y="161973"/>
                  <a:pt x="170965" y="266328"/>
                  <a:pt x="0" y="266328"/>
                </a:cubicBezTo>
                <a:lnTo>
                  <a:pt x="0" y="244052"/>
                </a:lnTo>
                <a:cubicBezTo>
                  <a:pt x="161767" y="244052"/>
                  <a:pt x="300940" y="145329"/>
                  <a:pt x="360416" y="4982"/>
                </a:cubicBezTo>
                <a:close/>
                <a:moveTo>
                  <a:pt x="218905" y="0"/>
                </a:moveTo>
                <a:lnTo>
                  <a:pt x="249720" y="0"/>
                </a:lnTo>
                <a:lnTo>
                  <a:pt x="241311" y="15475"/>
                </a:lnTo>
                <a:cubicBezTo>
                  <a:pt x="188962" y="92909"/>
                  <a:pt x="100349" y="143932"/>
                  <a:pt x="0" y="143932"/>
                </a:cubicBezTo>
                <a:lnTo>
                  <a:pt x="0" y="121656"/>
                </a:lnTo>
                <a:cubicBezTo>
                  <a:pt x="74091" y="121656"/>
                  <a:pt x="141290" y="91533"/>
                  <a:pt x="189966" y="42875"/>
                </a:cubicBezTo>
                <a:close/>
              </a:path>
            </a:pathLst>
          </a:custGeom>
          <a:solidFill>
            <a:schemeClr val="accent3">
              <a:lumMod val="20000"/>
              <a:lumOff val="80000"/>
            </a:schemeClr>
          </a:solidFill>
          <a:ln w="4588" cap="flat">
            <a:noFill/>
            <a:prstDash val="solid"/>
            <a:miter/>
          </a:ln>
        </p:spPr>
        <p:txBody>
          <a:bodyPr rot="0" spcFirstLastPara="0" vertOverflow="overflow" horzOverflow="overflow" vert="horz" wrap="square" lIns="91440" tIns="45720" rIns="91440" bIns="45720" numCol="1" spcCol="0" rtlCol="0" fromWordArt="0" anchor="ctr" anchorCtr="0" forceAA="0" compatLnSpc="1">
            <a:prstTxWarp prst="textNoShape">
              <a:avLst/>
            </a:prstTxWarp>
            <a:noAutofit/>
          </a:bodyPr>
          <a:lstStyle/>
          <a:p>
            <a:pPr lvl="0"/>
            <a:endParaRPr lang="en-US" dirty="0">
              <a:solidFill>
                <a:schemeClr val="tx1"/>
              </a:solidFill>
            </a:endParaRPr>
          </a:p>
        </p:txBody>
      </p:sp>
      <p:sp>
        <p:nvSpPr>
          <p:cNvPr id="2" name="Title 1"/>
          <p:cNvSpPr>
            <a:spLocks noGrp="1"/>
          </p:cNvSpPr>
          <p:nvPr>
            <p:ph type="title" hasCustomPrompt="1"/>
          </p:nvPr>
        </p:nvSpPr>
        <p:spPr>
          <a:xfrm>
            <a:off x="760938" y="755372"/>
            <a:ext cx="3931920" cy="1527048"/>
          </a:xfrm>
        </p:spPr>
        <p:txBody>
          <a:bodyPr anchor="b"/>
          <a:lstStyle>
            <a:lvl1pPr>
              <a:lnSpc>
                <a:spcPct val="100000"/>
              </a:lnSpc>
              <a:defRPr sz="3200"/>
            </a:lvl1pPr>
          </a:lstStyle>
          <a:p>
            <a:r>
              <a:rPr lang="en-US" dirty="0"/>
              <a:t>Click to add title</a:t>
            </a:r>
          </a:p>
        </p:txBody>
      </p:sp>
      <p:sp>
        <p:nvSpPr>
          <p:cNvPr id="7" name="Slide Number Placeholder 6"/>
          <p:cNvSpPr>
            <a:spLocks noGrp="1"/>
          </p:cNvSpPr>
          <p:nvPr>
            <p:ph type="sldNum" sz="quarter" idx="12"/>
          </p:nvPr>
        </p:nvSpPr>
        <p:spPr/>
        <p:txBody>
          <a:bodyPr/>
          <a:lstStyle>
            <a:lvl1pPr>
              <a:defRPr>
                <a:latin typeface="+mn-lt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4" name="Text Placeholder 3"/>
          <p:cNvSpPr>
            <a:spLocks noGrp="1"/>
          </p:cNvSpPr>
          <p:nvPr>
            <p:ph type="body" sz="half" idx="2" hasCustomPrompt="1"/>
          </p:nvPr>
        </p:nvSpPr>
        <p:spPr>
          <a:xfrm>
            <a:off x="760938" y="2286001"/>
            <a:ext cx="3931920" cy="3811588"/>
          </a:xfrm>
        </p:spPr>
        <p:txBody>
          <a:bodyPr/>
          <a:lstStyle>
            <a:lvl1pPr marL="0" indent="0">
              <a:buNone/>
              <a:defRPr sz="1600"/>
            </a:lvl1pPr>
            <a:lvl2pPr marL="457200" indent="0">
              <a:buNone/>
              <a:defRPr sz="1400"/>
            </a:lvl2pPr>
            <a:lvl3pPr marL="914400" indent="0">
              <a:buNone/>
              <a:defRPr sz="1200"/>
            </a:lvl3pPr>
            <a:lvl4pPr marL="1371600" indent="0">
              <a:buNone/>
              <a:defRPr sz="1000"/>
            </a:lvl4pPr>
            <a:lvl5pPr marL="1828800" indent="0">
              <a:buNone/>
              <a:defRPr sz="1000"/>
            </a:lvl5pPr>
            <a:lvl6pPr marL="2286000" indent="0">
              <a:buNone/>
              <a:defRPr sz="1000"/>
            </a:lvl6pPr>
            <a:lvl7pPr marL="2743200" indent="0">
              <a:buNone/>
              <a:defRPr sz="1000"/>
            </a:lvl7pPr>
            <a:lvl8pPr marL="3200400" indent="0">
              <a:buNone/>
              <a:defRPr sz="1000"/>
            </a:lvl8pPr>
            <a:lvl9pPr marL="3657600" indent="0">
              <a:buNone/>
              <a:defRPr sz="1000"/>
            </a:lvl9pPr>
          </a:lstStyle>
          <a:p>
            <a:pPr lvl="0"/>
            <a:r>
              <a:rPr lang="en-US" dirty="0"/>
              <a:t>Click to add text</a:t>
            </a:r>
          </a:p>
        </p:txBody>
      </p:sp>
      <p:sp>
        <p:nvSpPr>
          <p:cNvPr id="3" name="Picture Placeholder 2"/>
          <p:cNvSpPr>
            <a:spLocks noGrp="1" noChangeAspect="1"/>
          </p:cNvSpPr>
          <p:nvPr>
            <p:ph type="pic" idx="1" hasCustomPrompt="1"/>
          </p:nvPr>
        </p:nvSpPr>
        <p:spPr>
          <a:xfrm>
            <a:off x="5262700" y="987425"/>
            <a:ext cx="6172200" cy="4873625"/>
          </a:xfrm>
        </p:spPr>
        <p:txBody>
          <a:bodyPr anchor="t">
            <a:normAutofit/>
          </a:bodyPr>
          <a:lstStyle>
            <a:lvl1pPr marL="0" indent="0" algn="ctr">
              <a:buNone/>
              <a:defRPr sz="2800"/>
            </a:lvl1pPr>
            <a:lvl2pPr marL="457200" indent="0">
              <a:buNone/>
              <a:defRPr sz="2800"/>
            </a:lvl2pPr>
            <a:lvl3pPr marL="914400" indent="0">
              <a:buNone/>
              <a:defRPr sz="2400"/>
            </a:lvl3pPr>
            <a:lvl4pPr marL="1371600" indent="0">
              <a:buNone/>
              <a:defRPr sz="2000"/>
            </a:lvl4pPr>
            <a:lvl5pPr marL="1828800" indent="0">
              <a:buNone/>
              <a:defRPr sz="2000"/>
            </a:lvl5pPr>
            <a:lvl6pPr marL="2286000" indent="0">
              <a:buNone/>
              <a:defRPr sz="2000"/>
            </a:lvl6pPr>
            <a:lvl7pPr marL="2743200" indent="0">
              <a:buNone/>
              <a:defRPr sz="2000"/>
            </a:lvl7pPr>
            <a:lvl8pPr marL="3200400" indent="0">
              <a:buNone/>
              <a:defRPr sz="2000"/>
            </a:lvl8pPr>
            <a:lvl9pPr marL="3657600" indent="0">
              <a:buNone/>
              <a:defRPr sz="2000"/>
            </a:lvl9pPr>
          </a:lstStyle>
          <a:p>
            <a:r>
              <a:rPr lang="en-US" dirty="0"/>
              <a:t>Click to add picture</a:t>
            </a:r>
          </a:p>
        </p:txBody>
      </p:sp>
    </p:spTree>
    <p:extLst>
      <p:ext uri="{BB962C8B-B14F-4D97-AF65-F5344CB8AC3E}">
        <p14:creationId xmlns:p14="http://schemas.microsoft.com/office/powerpoint/2010/main" val="2234670087"/>
      </p:ext>
    </p:extLst>
  </p:cSld>
  <p:clrMapOvr>
    <a:masterClrMapping/>
  </p:clrMapOvr>
</p:sldLayout>
</file>

<file path=ppt/slideMasters/_rels/slideMaster1.xml.rels><?xml version="1.0" encoding="UTF-8" standalone="yes"?>
<Relationships xmlns="http://schemas.openxmlformats.org/package/2006/relationships"><Relationship Id="rId8" Type="http://schemas.openxmlformats.org/officeDocument/2006/relationships/slideLayout" Target="../slideLayouts/slideLayout8.xml"/><Relationship Id="rId13" Type="http://schemas.openxmlformats.org/officeDocument/2006/relationships/slideLayout" Target="../slideLayouts/slideLayout13.xml"/><Relationship Id="rId18" Type="http://schemas.openxmlformats.org/officeDocument/2006/relationships/theme" Target="../theme/theme1.xml"/><Relationship Id="rId3" Type="http://schemas.openxmlformats.org/officeDocument/2006/relationships/slideLayout" Target="../slideLayouts/slideLayout3.xml"/><Relationship Id="rId7" Type="http://schemas.openxmlformats.org/officeDocument/2006/relationships/slideLayout" Target="../slideLayouts/slideLayout7.xml"/><Relationship Id="rId12" Type="http://schemas.openxmlformats.org/officeDocument/2006/relationships/slideLayout" Target="../slideLayouts/slideLayout12.xml"/><Relationship Id="rId17" Type="http://schemas.openxmlformats.org/officeDocument/2006/relationships/slideLayout" Target="../slideLayouts/slideLayout17.xml"/><Relationship Id="rId2" Type="http://schemas.openxmlformats.org/officeDocument/2006/relationships/slideLayout" Target="../slideLayouts/slideLayout2.xml"/><Relationship Id="rId16" Type="http://schemas.openxmlformats.org/officeDocument/2006/relationships/slideLayout" Target="../slideLayouts/slideLayout16.xml"/><Relationship Id="rId1" Type="http://schemas.openxmlformats.org/officeDocument/2006/relationships/slideLayout" Target="../slideLayouts/slideLayout1.xml"/><Relationship Id="rId6" Type="http://schemas.openxmlformats.org/officeDocument/2006/relationships/slideLayout" Target="../slideLayouts/slideLayout6.xml"/><Relationship Id="rId11" Type="http://schemas.openxmlformats.org/officeDocument/2006/relationships/slideLayout" Target="../slideLayouts/slideLayout11.xml"/><Relationship Id="rId5" Type="http://schemas.openxmlformats.org/officeDocument/2006/relationships/slideLayout" Target="../slideLayouts/slideLayout5.xml"/><Relationship Id="rId15" Type="http://schemas.openxmlformats.org/officeDocument/2006/relationships/slideLayout" Target="../slideLayouts/slideLayout15.xml"/><Relationship Id="rId10" Type="http://schemas.openxmlformats.org/officeDocument/2006/relationships/slideLayout" Target="../slideLayouts/slideLayout10.xml"/><Relationship Id="rId4" Type="http://schemas.openxmlformats.org/officeDocument/2006/relationships/slideLayout" Target="../slideLayouts/slideLayout4.xml"/><Relationship Id="rId9" Type="http://schemas.openxmlformats.org/officeDocument/2006/relationships/slideLayout" Target="../slideLayouts/slideLayout9.xml"/><Relationship Id="rId14" Type="http://schemas.openxmlformats.org/officeDocument/2006/relationships/slideLayout" Target="../slideLayouts/slideLayout14.xml"/></Relationships>
</file>

<file path=ppt/slideMasters/slideMaster1.xml><?xml version="1.0" encoding="utf-8"?>
<p:sldMaster xmlns:a="http://schemas.openxmlformats.org/drawingml/2006/main" xmlns:r="http://schemas.openxmlformats.org/officeDocument/2006/relationships" xmlns:p="http://schemas.openxmlformats.org/presentationml/2006/main">
  <p:cSld>
    <p:bg>
      <p:bgRef idx="1001">
        <a:schemeClr val="bg1"/>
      </p:bgRef>
    </p:bg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6" name="Slide Number Placeholder 5"/>
          <p:cNvSpPr>
            <a:spLocks noGrp="1"/>
          </p:cNvSpPr>
          <p:nvPr>
            <p:ph type="sldNum" sz="quarter" idx="4"/>
          </p:nvPr>
        </p:nvSpPr>
        <p:spPr>
          <a:xfrm>
            <a:off x="10438475" y="457199"/>
            <a:ext cx="987552" cy="244503"/>
          </a:xfrm>
          <a:prstGeom prst="rect">
            <a:avLst/>
          </a:prstGeom>
        </p:spPr>
        <p:txBody>
          <a:bodyPr vert="horz" lIns="91440" tIns="45720" rIns="0" bIns="45720" rtlCol="0" anchor="ctr"/>
          <a:lstStyle>
            <a:lvl1pPr algn="r">
              <a:defRPr sz="1200">
                <a:solidFill>
                  <a:schemeClr val="accent6"/>
                </a:solidFill>
                <a:latin typeface="+mn-lt"/>
                <a:cs typeface="Arial" panose="020B0604020202020204" pitchFamily="34" charset="0"/>
              </a:defRPr>
            </a:lvl1pPr>
          </a:lstStyle>
          <a:p>
            <a:fld id="{48F63A3B-78C7-47BE-AE5E-E10140E04643}" type="slidenum">
              <a:rPr lang="en-US" smtClean="0"/>
              <a:pPr/>
              <a:t>‹#›</a:t>
            </a:fld>
            <a:endParaRPr lang="en-US" dirty="0"/>
          </a:p>
        </p:txBody>
      </p:sp>
      <p:sp>
        <p:nvSpPr>
          <p:cNvPr id="2" name="Title Placeholder 1"/>
          <p:cNvSpPr>
            <a:spLocks noGrp="1"/>
          </p:cNvSpPr>
          <p:nvPr>
            <p:ph type="title"/>
          </p:nvPr>
        </p:nvSpPr>
        <p:spPr>
          <a:xfrm>
            <a:off x="758952" y="731520"/>
            <a:ext cx="10671048" cy="1362057"/>
          </a:xfrm>
          <a:prstGeom prst="rect">
            <a:avLst/>
          </a:prstGeom>
        </p:spPr>
        <p:txBody>
          <a:bodyPr vert="horz" lIns="91440" tIns="45720" rIns="91440" bIns="45720" rtlCol="0" anchor="b" anchorCtr="0">
            <a:noAutofit/>
          </a:bodyPr>
          <a:lstStyle/>
          <a:p>
            <a:r>
              <a:rPr lang="en-GB"/>
              <a:t>Click to edit Master title style</a:t>
            </a:r>
            <a:endParaRPr lang="en-US" dirty="0"/>
          </a:p>
        </p:txBody>
      </p:sp>
      <p:sp>
        <p:nvSpPr>
          <p:cNvPr id="3" name="Text Placeholder 2"/>
          <p:cNvSpPr>
            <a:spLocks noGrp="1"/>
          </p:cNvSpPr>
          <p:nvPr>
            <p:ph type="body" idx="1"/>
          </p:nvPr>
        </p:nvSpPr>
        <p:spPr>
          <a:xfrm>
            <a:off x="758952" y="2103120"/>
            <a:ext cx="10671048" cy="4351338"/>
          </a:xfrm>
          <a:prstGeom prst="rect">
            <a:avLst/>
          </a:prstGeom>
        </p:spPr>
        <p:txBody>
          <a:bodyPr vert="horz" lIns="91440" tIns="45720" rIns="91440" bIns="45720" rtlCol="0">
            <a:normAutofit/>
          </a:bodyPr>
          <a:lstStyle/>
          <a:p>
            <a:pPr lvl="0"/>
            <a:r>
              <a:rPr lang="en-GB"/>
              <a:t>Click to edit Master text styles</a:t>
            </a:r>
          </a:p>
          <a:p>
            <a:pPr lvl="1"/>
            <a:r>
              <a:rPr lang="en-GB"/>
              <a:t>Second level</a:t>
            </a:r>
          </a:p>
          <a:p>
            <a:pPr lvl="2"/>
            <a:r>
              <a:rPr lang="en-GB"/>
              <a:t>Third level</a:t>
            </a:r>
          </a:p>
          <a:p>
            <a:pPr lvl="3"/>
            <a:r>
              <a:rPr lang="en-GB"/>
              <a:t>Fourth level</a:t>
            </a:r>
          </a:p>
          <a:p>
            <a:pPr lvl="4"/>
            <a:r>
              <a:rPr lang="en-GB"/>
              <a:t>Fifth level</a:t>
            </a:r>
            <a:endParaRPr lang="en-US" dirty="0"/>
          </a:p>
        </p:txBody>
      </p:sp>
    </p:spTree>
    <p:extLst>
      <p:ext uri="{BB962C8B-B14F-4D97-AF65-F5344CB8AC3E}">
        <p14:creationId xmlns:p14="http://schemas.microsoft.com/office/powerpoint/2010/main" val="154833434"/>
      </p:ext>
    </p:extLst>
  </p:cSld>
  <p:clrMap bg1="lt1" tx1="dk1" bg2="lt2" tx2="dk2" accent1="accent1" accent2="accent2" accent3="accent3" accent4="accent4" accent5="accent5" accent6="accent6" hlink="hlink" folHlink="folHlink"/>
  <p:sldLayoutIdLst>
    <p:sldLayoutId id="2147483651" r:id="rId1"/>
    <p:sldLayoutId id="2147483663" r:id="rId2"/>
    <p:sldLayoutId id="2147483680" r:id="rId3"/>
    <p:sldLayoutId id="2147483653" r:id="rId4"/>
    <p:sldLayoutId id="2147483668" r:id="rId5"/>
    <p:sldLayoutId id="2147483685" r:id="rId6"/>
    <p:sldLayoutId id="2147483686" r:id="rId7"/>
    <p:sldLayoutId id="2147483687" r:id="rId8"/>
    <p:sldLayoutId id="2147483688" r:id="rId9"/>
    <p:sldLayoutId id="2147483689" r:id="rId10"/>
    <p:sldLayoutId id="2147483691" r:id="rId11"/>
    <p:sldLayoutId id="2147483692" r:id="rId12"/>
    <p:sldLayoutId id="2147483676" r:id="rId13"/>
    <p:sldLayoutId id="2147483656" r:id="rId14"/>
    <p:sldLayoutId id="2147483657" r:id="rId15"/>
    <p:sldLayoutId id="2147483658" r:id="rId16"/>
    <p:sldLayoutId id="2147483659" r:id="rId17"/>
  </p:sldLayoutIdLst>
  <p:hf hdr="0" ftr="0" dt="0"/>
  <p:txStyles>
    <p:titleStyle>
      <a:lvl1pPr algn="ctr" defTabSz="914400" rtl="0" eaLnBrk="1" latinLnBrk="0" hangingPunct="1">
        <a:lnSpc>
          <a:spcPts val="4875"/>
        </a:lnSpc>
        <a:spcBef>
          <a:spcPct val="0"/>
        </a:spcBef>
        <a:buNone/>
        <a:defRPr sz="3800" b="1" kern="1200" cap="all" baseline="0">
          <a:solidFill>
            <a:schemeClr val="accent6"/>
          </a:solidFill>
          <a:latin typeface="+mj-lt"/>
          <a:ea typeface="+mj-ea"/>
          <a:cs typeface="+mj-cs"/>
        </a:defRPr>
      </a:lvl1pPr>
    </p:titleStyle>
    <p:bodyStyle>
      <a:lvl1pPr marL="347472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800" kern="1200">
          <a:solidFill>
            <a:schemeClr val="accent6"/>
          </a:solidFill>
          <a:latin typeface="+mn-lt"/>
          <a:ea typeface="+mn-ea"/>
          <a:cs typeface="+mn-cs"/>
        </a:defRPr>
      </a:lvl1pPr>
      <a:lvl2pPr marL="6858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400" kern="1200">
          <a:solidFill>
            <a:schemeClr val="accent6"/>
          </a:solidFill>
          <a:latin typeface="+mn-lt"/>
          <a:ea typeface="+mn-ea"/>
          <a:cs typeface="+mn-cs"/>
        </a:defRPr>
      </a:lvl2pPr>
      <a:lvl3pPr marL="11430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2000" kern="1200">
          <a:solidFill>
            <a:schemeClr val="accent6"/>
          </a:solidFill>
          <a:latin typeface="+mn-lt"/>
          <a:ea typeface="+mn-ea"/>
          <a:cs typeface="+mn-cs"/>
        </a:defRPr>
      </a:lvl3pPr>
      <a:lvl4pPr marL="16002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4pPr>
      <a:lvl5pPr marL="2057400" indent="-347472" algn="l" defTabSz="914400" rtl="0" eaLnBrk="1" latinLnBrk="0" hangingPunct="1">
        <a:lnSpc>
          <a:spcPct val="100000"/>
        </a:lnSpc>
        <a:spcBef>
          <a:spcPts val="360"/>
        </a:spcBef>
        <a:buFont typeface="Arial" panose="020B0604020202020204" pitchFamily="34" charset="0"/>
        <a:buChar char="•"/>
        <a:defRPr sz="1800" kern="1200">
          <a:solidFill>
            <a:schemeClr val="accent6"/>
          </a:solidFill>
          <a:latin typeface="+mn-lt"/>
          <a:ea typeface="+mn-ea"/>
          <a:cs typeface="+mn-cs"/>
        </a:defRPr>
      </a:lvl5pPr>
      <a:lvl6pPr marL="25146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9718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4290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886200" indent="-228600" algn="l" defTabSz="914400" rtl="0" eaLnBrk="1" latinLnBrk="0" hangingPunct="1">
        <a:lnSpc>
          <a:spcPct val="90000"/>
        </a:lnSpc>
        <a:spcBef>
          <a:spcPts val="500"/>
        </a:spcBef>
        <a:buFont typeface="Arial" panose="020B0604020202020204" pitchFamily="34" charset="0"/>
        <a:buChar char="•"/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bodyStyle>
    <p:otherStyle>
      <a:defPPr>
        <a:defRPr lang="en-US"/>
      </a:defPPr>
      <a:lvl1pPr marL="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1pPr>
      <a:lvl2pPr marL="457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2pPr>
      <a:lvl3pPr marL="914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3pPr>
      <a:lvl4pPr marL="1371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4pPr>
      <a:lvl5pPr marL="18288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5pPr>
      <a:lvl6pPr marL="22860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6pPr>
      <a:lvl7pPr marL="27432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7pPr>
      <a:lvl8pPr marL="32004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8pPr>
      <a:lvl9pPr marL="3657600" algn="l" defTabSz="914400" rtl="0" eaLnBrk="1" latinLnBrk="0" hangingPunct="1">
        <a:defRPr sz="1800" kern="1200">
          <a:solidFill>
            <a:schemeClr val="tx1"/>
          </a:solidFill>
          <a:latin typeface="+mn-lt"/>
          <a:ea typeface="+mn-ea"/>
          <a:cs typeface="+mn-cs"/>
        </a:defRPr>
      </a:lvl9pPr>
    </p:otherStyle>
  </p:txStyles>
</p:sldMaster>
</file>

<file path=ppt/slides/_rels/slide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.xml"/><Relationship Id="rId1" Type="http://schemas.openxmlformats.org/officeDocument/2006/relationships/slideLayout" Target="../slideLayouts/slideLayout4.xml"/></Relationships>
</file>

<file path=ppt/slides/_rels/slide2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2.xml"/><Relationship Id="rId1" Type="http://schemas.openxmlformats.org/officeDocument/2006/relationships/slideLayout" Target="../slideLayouts/slideLayout8.xml"/></Relationships>
</file>

<file path=ppt/slides/_rels/slide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3.xml"/><Relationship Id="rId1" Type="http://schemas.openxmlformats.org/officeDocument/2006/relationships/slideLayout" Target="../slideLayouts/slideLayout3.xml"/></Relationships>
</file>

<file path=ppt/slides/_rels/slide4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1.xml"/><Relationship Id="rId7" Type="http://schemas.microsoft.com/office/2007/relationships/diagramDrawing" Target="../diagrams/drawing1.xml"/><Relationship Id="rId2" Type="http://schemas.openxmlformats.org/officeDocument/2006/relationships/notesSlide" Target="../notesSlides/notesSlide4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1.xml"/><Relationship Id="rId5" Type="http://schemas.openxmlformats.org/officeDocument/2006/relationships/diagramQuickStyle" Target="../diagrams/quickStyle1.xml"/><Relationship Id="rId4" Type="http://schemas.openxmlformats.org/officeDocument/2006/relationships/diagramLayout" Target="../diagrams/layout1.xml"/></Relationships>
</file>

<file path=ppt/slides/_rels/slide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5.xml"/><Relationship Id="rId1" Type="http://schemas.openxmlformats.org/officeDocument/2006/relationships/slideLayout" Target="../slideLayouts/slideLayout9.xml"/></Relationships>
</file>

<file path=ppt/slides/_rels/slide6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6.xml"/><Relationship Id="rId1" Type="http://schemas.openxmlformats.org/officeDocument/2006/relationships/slideLayout" Target="../slideLayouts/slideLayout7.xml"/></Relationships>
</file>

<file path=ppt/slides/_rels/slide7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7.xml"/><Relationship Id="rId1" Type="http://schemas.openxmlformats.org/officeDocument/2006/relationships/slideLayout" Target="../slideLayouts/slideLayout9.xml"/></Relationships>
</file>

<file path=ppt/slides/_rels/slide8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8.xml"/><Relationship Id="rId1" Type="http://schemas.openxmlformats.org/officeDocument/2006/relationships/slideLayout" Target="../slideLayouts/slideLayout9.xml"/></Relationships>
</file>

<file path=ppt/slides/_rels/slide9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2.xml"/><Relationship Id="rId7" Type="http://schemas.microsoft.com/office/2007/relationships/diagramDrawing" Target="../diagrams/drawing2.xml"/><Relationship Id="rId2" Type="http://schemas.openxmlformats.org/officeDocument/2006/relationships/notesSlide" Target="../notesSlides/notesSlide9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2.xml"/><Relationship Id="rId5" Type="http://schemas.openxmlformats.org/officeDocument/2006/relationships/diagramQuickStyle" Target="../diagrams/quickStyle2.xml"/><Relationship Id="rId4" Type="http://schemas.openxmlformats.org/officeDocument/2006/relationships/diagramLayout" Target="../diagrams/layout2.xml"/></Relationships>
</file>

<file path=ppt/slides/_rels/slide10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3.xml"/><Relationship Id="rId7" Type="http://schemas.microsoft.com/office/2007/relationships/diagramDrawing" Target="../diagrams/drawing3.xml"/><Relationship Id="rId2" Type="http://schemas.openxmlformats.org/officeDocument/2006/relationships/notesSlide" Target="../notesSlides/notesSlide10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3.xml"/><Relationship Id="rId5" Type="http://schemas.openxmlformats.org/officeDocument/2006/relationships/diagramQuickStyle" Target="../diagrams/quickStyle3.xml"/><Relationship Id="rId4" Type="http://schemas.openxmlformats.org/officeDocument/2006/relationships/diagramLayout" Target="../diagrams/layout3.xml"/></Relationships>
</file>

<file path=ppt/slides/_rels/slide11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1.xml"/><Relationship Id="rId1" Type="http://schemas.openxmlformats.org/officeDocument/2006/relationships/slideLayout" Target="../slideLayouts/slideLayout9.xml"/></Relationships>
</file>

<file path=ppt/slides/_rels/slide12.xml.rels><?xml version="1.0" encoding="UTF-8" standalone="yes"?>
<Relationships xmlns="http://schemas.openxmlformats.org/package/2006/relationships"><Relationship Id="rId3" Type="http://schemas.openxmlformats.org/officeDocument/2006/relationships/diagramData" Target="../diagrams/data4.xml"/><Relationship Id="rId7" Type="http://schemas.microsoft.com/office/2007/relationships/diagramDrawing" Target="../diagrams/drawing4.xml"/><Relationship Id="rId2" Type="http://schemas.openxmlformats.org/officeDocument/2006/relationships/notesSlide" Target="../notesSlides/notesSlide12.xml"/><Relationship Id="rId1" Type="http://schemas.openxmlformats.org/officeDocument/2006/relationships/slideLayout" Target="../slideLayouts/slideLayout5.xml"/><Relationship Id="rId6" Type="http://schemas.openxmlformats.org/officeDocument/2006/relationships/diagramColors" Target="../diagrams/colors4.xml"/><Relationship Id="rId5" Type="http://schemas.openxmlformats.org/officeDocument/2006/relationships/diagramQuickStyle" Target="../diagrams/quickStyle4.xml"/><Relationship Id="rId4" Type="http://schemas.openxmlformats.org/officeDocument/2006/relationships/diagramLayout" Target="../diagrams/layout4.xml"/></Relationships>
</file>

<file path=ppt/slides/_rels/slide13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3.xml"/><Relationship Id="rId1" Type="http://schemas.openxmlformats.org/officeDocument/2006/relationships/slideLayout" Target="../slideLayouts/slideLayout7.xml"/></Relationships>
</file>

<file path=ppt/slides/_rels/slide14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4.xml"/><Relationship Id="rId1" Type="http://schemas.openxmlformats.org/officeDocument/2006/relationships/slideLayout" Target="../slideLayouts/slideLayout8.xml"/></Relationships>
</file>

<file path=ppt/slides/_rels/slide15.xml.rels><?xml version="1.0" encoding="UTF-8" standalone="yes"?>
<Relationships xmlns="http://schemas.openxmlformats.org/package/2006/relationships"><Relationship Id="rId2" Type="http://schemas.openxmlformats.org/officeDocument/2006/relationships/notesSlide" Target="../notesSlides/notesSlide15.xml"/><Relationship Id="rId1" Type="http://schemas.openxmlformats.org/officeDocument/2006/relationships/slideLayout" Target="../slideLayouts/slideLayout13.xml"/></Relationships>
</file>

<file path=ppt/slides/slide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D53B219B-7E3A-7E84-6386-37313F0CFB09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1126837"/>
            <a:ext cx="8897112" cy="1922414"/>
          </a:xfrm>
        </p:spPr>
        <p:txBody>
          <a:bodyPr/>
          <a:lstStyle/>
          <a:p>
            <a:r>
              <a:rPr lang="en-GB" sz="3000" dirty="0"/>
              <a:t>Securing an Enterprise Network Using Check Point Gaia Appliances</a:t>
            </a:r>
          </a:p>
        </p:txBody>
      </p:sp>
      <p:sp>
        <p:nvSpPr>
          <p:cNvPr id="3" name="Text Placeholder 2">
            <a:extLst>
              <a:ext uri="{FF2B5EF4-FFF2-40B4-BE49-F238E27FC236}">
                <a16:creationId xmlns:a16="http://schemas.microsoft.com/office/drawing/2014/main" id="{A2E339BF-E6D7-DD0E-AF02-6813852EE723}"/>
              </a:ext>
            </a:extLst>
          </p:cNvPr>
          <p:cNvSpPr>
            <a:spLocks noGrp="1"/>
          </p:cNvSpPr>
          <p:nvPr>
            <p:ph idx="1"/>
          </p:nvPr>
        </p:nvSpPr>
        <p:spPr>
          <a:xfrm>
            <a:off x="914400" y="3808750"/>
            <a:ext cx="5259554" cy="2233233"/>
          </a:xfrm>
        </p:spPr>
        <p:txBody>
          <a:bodyPr/>
          <a:lstStyle/>
          <a:p>
            <a:r>
              <a:rPr lang="en-GB" dirty="0"/>
              <a:t>Name: Rasithabanu Abdhul Rahim</a:t>
            </a:r>
          </a:p>
          <a:p>
            <a:r>
              <a:rPr lang="en-GB" dirty="0"/>
              <a:t>Student Number: 2415470</a:t>
            </a:r>
          </a:p>
          <a:p>
            <a:r>
              <a:rPr lang="en-GB" dirty="0"/>
              <a:t>Course: Enterprise Network Security       (ACCA7032)</a:t>
            </a:r>
          </a:p>
        </p:txBody>
      </p:sp>
    </p:spTree>
    <p:extLst>
      <p:ext uri="{BB962C8B-B14F-4D97-AF65-F5344CB8AC3E}">
        <p14:creationId xmlns:p14="http://schemas.microsoft.com/office/powerpoint/2010/main" val="2952923800"/>
      </p:ext>
    </p:extLst>
  </p:cSld>
  <p:clrMapOvr>
    <a:masterClrMapping/>
  </p:clrMapOvr>
</p:sld>
</file>

<file path=ppt/slides/slide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197126D-294C-DD7E-BDFB-EC46B4304D64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E3FCBC3A-8285-CAEC-605E-78AC221501C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545" y="649223"/>
            <a:ext cx="8342909" cy="676657"/>
          </a:xfrm>
        </p:spPr>
        <p:txBody>
          <a:bodyPr/>
          <a:lstStyle/>
          <a:p>
            <a:r>
              <a:rPr lang="en-GB" sz="2400" dirty="0"/>
              <a:t>Introduction – Securing an Enterprise Network Using Check Point Gaia</a:t>
            </a:r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AE70E1C7-55B2-C54A-D082-CA7F2407E00E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2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C801A432-BCA0-3AF2-D218-33CD8BBF1C67}"/>
              </a:ext>
            </a:extLst>
          </p:cNvPr>
          <p:cNvSpPr txBox="1"/>
          <p:nvPr/>
        </p:nvSpPr>
        <p:spPr>
          <a:xfrm>
            <a:off x="646545" y="1728216"/>
            <a:ext cx="9107219" cy="1477328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Enterprise networks face increasing threats such as unauthorized access, malware, and data breaches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The enterprise network is secured using Check Point Gaia security appliances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/>
              <a:t>This demonstration will validate the deployment, firewall rules, and additional security features</a:t>
            </a:r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129336C7-A420-6740-8943-4E138A194A2B}"/>
              </a:ext>
            </a:extLst>
          </p:cNvPr>
          <p:cNvSpPr/>
          <p:nvPr/>
        </p:nvSpPr>
        <p:spPr>
          <a:xfrm>
            <a:off x="5358385" y="3474720"/>
            <a:ext cx="3516011" cy="23070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Enterprise security best practices are applied, including:</a:t>
            </a:r>
          </a:p>
          <a:p>
            <a:r>
              <a:rPr lang="en-GB" dirty="0">
                <a:solidFill>
                  <a:schemeClr val="tx1"/>
                </a:solidFill>
              </a:rPr>
              <a:t>Least privilege firewall policies</a:t>
            </a:r>
          </a:p>
          <a:p>
            <a:r>
              <a:rPr lang="en-GB" dirty="0">
                <a:solidFill>
                  <a:schemeClr val="tx1"/>
                </a:solidFill>
              </a:rPr>
              <a:t>Controlled inbound and outbound traffic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26C735C2-DE20-A01D-704F-FD89B9059E93}"/>
              </a:ext>
            </a:extLst>
          </p:cNvPr>
          <p:cNvSpPr/>
          <p:nvPr/>
        </p:nvSpPr>
        <p:spPr>
          <a:xfrm>
            <a:off x="1101708" y="3474720"/>
            <a:ext cx="3516011" cy="2307056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A centralized security architecture has been implemented using: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Security Gateway (A-GW)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>
                <a:solidFill>
                  <a:schemeClr val="tx1"/>
                </a:solidFill>
              </a:rPr>
              <a:t>Security Management Server (A-SMS)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dirty="0" err="1">
                <a:solidFill>
                  <a:schemeClr val="tx1"/>
                </a:solidFill>
              </a:rPr>
              <a:t>SmartConsole</a:t>
            </a:r>
            <a:r>
              <a:rPr lang="en-GB" dirty="0">
                <a:solidFill>
                  <a:schemeClr val="tx1"/>
                </a:solidFill>
              </a:rPr>
              <a:t> for policy management and monitoring</a:t>
            </a:r>
          </a:p>
        </p:txBody>
      </p:sp>
    </p:spTree>
    <p:extLst>
      <p:ext uri="{BB962C8B-B14F-4D97-AF65-F5344CB8AC3E}">
        <p14:creationId xmlns:p14="http://schemas.microsoft.com/office/powerpoint/2010/main" val="3099255997"/>
      </p:ext>
    </p:extLst>
  </p:cSld>
  <p:clrMapOvr>
    <a:masterClrMapping/>
  </p:clrMapOvr>
</p:sld>
</file>

<file path=ppt/slides/slide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5" name="Title 1">
            <a:extLst>
              <a:ext uri="{FF2B5EF4-FFF2-40B4-BE49-F238E27FC236}">
                <a16:creationId xmlns:a16="http://schemas.microsoft.com/office/drawing/2014/main" id="{B05FC6D1-2AF0-6D5D-D065-72E93F0D1BFA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566738" y="157018"/>
            <a:ext cx="7928038" cy="1413164"/>
          </a:xfrm>
        </p:spPr>
        <p:txBody>
          <a:bodyPr/>
          <a:lstStyle/>
          <a:p>
            <a:r>
              <a:rPr lang="en-GB" sz="2400" dirty="0"/>
              <a:t>Enterprise Threat Landscape</a:t>
            </a:r>
            <a:br>
              <a:rPr lang="en-GB" sz="2400" dirty="0"/>
            </a:br>
            <a:r>
              <a:rPr lang="en-GB" sz="2400" dirty="0"/>
              <a:t>Modern Network Security Challenges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527B719E-2954-26A7-54A2-CE05F6711C56}"/>
              </a:ext>
            </a:extLst>
          </p:cNvPr>
          <p:cNvSpPr/>
          <p:nvPr/>
        </p:nvSpPr>
        <p:spPr>
          <a:xfrm>
            <a:off x="843826" y="1902687"/>
            <a:ext cx="2669310" cy="1413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Unauthorized Access:</a:t>
            </a:r>
          </a:p>
          <a:p>
            <a:r>
              <a:rPr lang="en-GB" dirty="0">
                <a:solidFill>
                  <a:schemeClr val="tx1"/>
                </a:solidFill>
              </a:rPr>
              <a:t>Illegitimate attempts to gain system entry without permission</a:t>
            </a:r>
          </a:p>
          <a:p>
            <a:pPr algn="ctr"/>
            <a:endParaRPr lang="en-GB" dirty="0"/>
          </a:p>
        </p:txBody>
      </p:sp>
      <p:sp>
        <p:nvSpPr>
          <p:cNvPr id="8" name="Rectangle 7">
            <a:extLst>
              <a:ext uri="{FF2B5EF4-FFF2-40B4-BE49-F238E27FC236}">
                <a16:creationId xmlns:a16="http://schemas.microsoft.com/office/drawing/2014/main" id="{BD01F361-F8F5-23B5-8776-9D9444EABA3C}"/>
              </a:ext>
            </a:extLst>
          </p:cNvPr>
          <p:cNvSpPr/>
          <p:nvPr/>
        </p:nvSpPr>
        <p:spPr>
          <a:xfrm>
            <a:off x="3990107" y="1902687"/>
            <a:ext cx="2669310" cy="1413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Malware &amp; Ransomware:</a:t>
            </a:r>
          </a:p>
          <a:p>
            <a:r>
              <a:rPr lang="en-GB" dirty="0">
                <a:solidFill>
                  <a:schemeClr val="tx1"/>
                </a:solidFill>
              </a:rPr>
              <a:t>Malicious software designed to encrypt or damage systems</a:t>
            </a:r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957327C9-500A-F207-BA26-D87AC15E473E}"/>
              </a:ext>
            </a:extLst>
          </p:cNvPr>
          <p:cNvSpPr/>
          <p:nvPr/>
        </p:nvSpPr>
        <p:spPr>
          <a:xfrm>
            <a:off x="7176654" y="1902687"/>
            <a:ext cx="2669310" cy="1413167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Credential Theft:</a:t>
            </a:r>
          </a:p>
          <a:p>
            <a:r>
              <a:rPr lang="en-GB" dirty="0">
                <a:solidFill>
                  <a:schemeClr val="tx1"/>
                </a:solidFill>
              </a:rPr>
              <a:t>Phishing attacks targeting login credentials and identities</a:t>
            </a:r>
          </a:p>
        </p:txBody>
      </p:sp>
      <p:sp>
        <p:nvSpPr>
          <p:cNvPr id="17" name="Rectangle 16">
            <a:extLst>
              <a:ext uri="{FF2B5EF4-FFF2-40B4-BE49-F238E27FC236}">
                <a16:creationId xmlns:a16="http://schemas.microsoft.com/office/drawing/2014/main" id="{951D9D95-DC9F-D7F0-00C2-32CCC1A59820}"/>
              </a:ext>
            </a:extLst>
          </p:cNvPr>
          <p:cNvSpPr/>
          <p:nvPr/>
        </p:nvSpPr>
        <p:spPr>
          <a:xfrm>
            <a:off x="843825" y="4114798"/>
            <a:ext cx="2669311" cy="1413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Data Exfiltration:</a:t>
            </a:r>
          </a:p>
          <a:p>
            <a:r>
              <a:rPr lang="en-GB" dirty="0">
                <a:solidFill>
                  <a:schemeClr val="tx1"/>
                </a:solidFill>
              </a:rPr>
              <a:t>Unauthorized transfer of sensitive data outside the network</a:t>
            </a:r>
          </a:p>
        </p:txBody>
      </p:sp>
      <p:sp>
        <p:nvSpPr>
          <p:cNvPr id="20" name="Rectangle 19">
            <a:extLst>
              <a:ext uri="{FF2B5EF4-FFF2-40B4-BE49-F238E27FC236}">
                <a16:creationId xmlns:a16="http://schemas.microsoft.com/office/drawing/2014/main" id="{126E55A4-549C-CD53-1D64-988C2BB7D629}"/>
              </a:ext>
            </a:extLst>
          </p:cNvPr>
          <p:cNvSpPr/>
          <p:nvPr/>
        </p:nvSpPr>
        <p:spPr>
          <a:xfrm>
            <a:off x="7176654" y="4114799"/>
            <a:ext cx="2669310" cy="1413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Exploit Attempts:</a:t>
            </a:r>
          </a:p>
          <a:p>
            <a:r>
              <a:rPr lang="en-GB" dirty="0">
                <a:solidFill>
                  <a:schemeClr val="tx1"/>
                </a:solidFill>
              </a:rPr>
              <a:t>Targeting known vulnerabilities in systems and applications</a:t>
            </a:r>
          </a:p>
        </p:txBody>
      </p:sp>
      <p:sp>
        <p:nvSpPr>
          <p:cNvPr id="21" name="Rectangle 20">
            <a:extLst>
              <a:ext uri="{FF2B5EF4-FFF2-40B4-BE49-F238E27FC236}">
                <a16:creationId xmlns:a16="http://schemas.microsoft.com/office/drawing/2014/main" id="{88532182-9FC5-5924-EA88-83C132F24911}"/>
              </a:ext>
            </a:extLst>
          </p:cNvPr>
          <p:cNvSpPr/>
          <p:nvPr/>
        </p:nvSpPr>
        <p:spPr>
          <a:xfrm>
            <a:off x="3990108" y="4114798"/>
            <a:ext cx="2669310" cy="14131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DoS Attacks:</a:t>
            </a:r>
          </a:p>
          <a:p>
            <a:r>
              <a:rPr lang="en-GB" dirty="0">
                <a:solidFill>
                  <a:schemeClr val="tx1"/>
                </a:solidFill>
              </a:rPr>
              <a:t>Flooding systems to disrupt legitimate service access</a:t>
            </a:r>
          </a:p>
        </p:txBody>
      </p:sp>
    </p:spTree>
    <p:extLst>
      <p:ext uri="{BB962C8B-B14F-4D97-AF65-F5344CB8AC3E}">
        <p14:creationId xmlns:p14="http://schemas.microsoft.com/office/powerpoint/2010/main" val="2906491918"/>
      </p:ext>
    </p:extLst>
  </p:cSld>
  <p:clrMapOvr>
    <a:masterClrMapping/>
  </p:clrMapOvr>
</p:sld>
</file>

<file path=ppt/slides/slide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C6A1BB5B-EE1A-20D9-CB9E-7274FFE0A782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47ACE93-0236-5E95-2FBF-09EAEBAB81C6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0565" y="434066"/>
            <a:ext cx="7965461" cy="1210008"/>
          </a:xfrm>
        </p:spPr>
        <p:txBody>
          <a:bodyPr/>
          <a:lstStyle/>
          <a:p>
            <a:r>
              <a:rPr lang="en-GB" sz="2400" dirty="0"/>
              <a:t>CIA Triad: Security Objectives</a:t>
            </a:r>
            <a:br>
              <a:rPr lang="en-GB" sz="2400" dirty="0"/>
            </a:br>
            <a:r>
              <a:rPr lang="en-GB" sz="2400" dirty="0"/>
              <a:t>Prevention, Detection, and Response Framework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A0681CF-FD4D-161B-DB16-06C9D4ADE2A5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1328937312"/>
              </p:ext>
            </p:extLst>
          </p:nvPr>
        </p:nvGraphicFramePr>
        <p:xfrm>
          <a:off x="3460750" y="1960780"/>
          <a:ext cx="7391977" cy="4606275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82F9C4F3-47B1-C95F-F57D-91F35A39E90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4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7854A91-5781-18D5-9B59-38F4CA36F26E}"/>
              </a:ext>
            </a:extLst>
          </p:cNvPr>
          <p:cNvSpPr/>
          <p:nvPr/>
        </p:nvSpPr>
        <p:spPr>
          <a:xfrm>
            <a:off x="3565232" y="2177354"/>
            <a:ext cx="3158837" cy="187474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Confidentiality:</a:t>
            </a:r>
            <a:br>
              <a:rPr lang="en-GB" dirty="0">
                <a:solidFill>
                  <a:schemeClr val="tx1"/>
                </a:solidFill>
              </a:rPr>
            </a:br>
            <a:r>
              <a:rPr lang="en-GB" dirty="0">
                <a:solidFill>
                  <a:schemeClr val="tx1"/>
                </a:solidFill>
              </a:rPr>
              <a:t>Protecting sensitive data from unauthorized disclosure through encryption, access controls, and secure authentication mechanisms.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178490A4-EBFC-F6BF-3990-5422F50C267A}"/>
              </a:ext>
            </a:extLst>
          </p:cNvPr>
          <p:cNvSpPr/>
          <p:nvPr/>
        </p:nvSpPr>
        <p:spPr>
          <a:xfrm>
            <a:off x="7490691" y="2177354"/>
            <a:ext cx="3158837" cy="187474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Integrity:</a:t>
            </a:r>
          </a:p>
          <a:p>
            <a:r>
              <a:rPr lang="en-GB" dirty="0">
                <a:solidFill>
                  <a:schemeClr val="tx1"/>
                </a:solidFill>
              </a:rPr>
              <a:t>Ensuring data accuracy and preventing unauthorized modifications using checksums, digital signatures, and version control systems.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F8411E07-66A4-BF59-BA1C-B1942265722B}"/>
              </a:ext>
            </a:extLst>
          </p:cNvPr>
          <p:cNvSpPr/>
          <p:nvPr/>
        </p:nvSpPr>
        <p:spPr>
          <a:xfrm>
            <a:off x="5430982" y="4368800"/>
            <a:ext cx="3158836" cy="1874740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br>
              <a:rPr lang="en-GB" b="1" dirty="0"/>
            </a:br>
            <a:r>
              <a:rPr lang="en-GB" b="1" dirty="0">
                <a:solidFill>
                  <a:schemeClr val="tx1"/>
                </a:solidFill>
              </a:rPr>
              <a:t>Availability:</a:t>
            </a:r>
          </a:p>
          <a:p>
            <a:r>
              <a:rPr lang="en-GB" dirty="0">
                <a:solidFill>
                  <a:schemeClr val="tx1"/>
                </a:solidFill>
              </a:rPr>
              <a:t>Maintaining reliable access to systems and data for authorized users via redundancy, failover systems, and DDoS protection.</a:t>
            </a:r>
          </a:p>
          <a:p>
            <a:pPr algn="ctr"/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2327815700"/>
      </p:ext>
    </p:extLst>
  </p:cSld>
  <p:clrMapOvr>
    <a:masterClrMapping/>
  </p:clrMapOvr>
</p:sld>
</file>

<file path=ppt/slides/slide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5756231E-A4DC-B762-D78F-B196DD256D67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7C88247E-E2DF-ADF8-4FA9-9DDA6CABA4A0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3761" y="544946"/>
            <a:ext cx="6382972" cy="535709"/>
          </a:xfrm>
        </p:spPr>
        <p:txBody>
          <a:bodyPr/>
          <a:lstStyle/>
          <a:p>
            <a:r>
              <a:rPr lang="en-GB" sz="2400" dirty="0"/>
              <a:t>Check Point Architecture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935B9CCB-3E84-8D4D-1E12-91359994E39A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42108" y="2244445"/>
            <a:ext cx="6903076" cy="2844792"/>
          </a:xfrm>
        </p:spPr>
        <p:txBody>
          <a:bodyPr>
            <a:normAutofit/>
          </a:bodyPr>
          <a:lstStyle/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b="1" dirty="0"/>
              <a:t>Security Management Server (A-SMS)</a:t>
            </a:r>
            <a:r>
              <a:rPr lang="en-GB" sz="1800" dirty="0"/>
              <a:t> at 10.1.1.101 managing policies and configurations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b="1" dirty="0"/>
              <a:t>Security Gateway (A-GW)</a:t>
            </a:r>
            <a:r>
              <a:rPr lang="en-GB" sz="1800" dirty="0"/>
              <a:t> at 10.1.1.1 enforcing security rules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b="1" dirty="0" err="1"/>
              <a:t>SmartConsole</a:t>
            </a:r>
            <a:r>
              <a:rPr lang="en-GB" sz="1800" b="1" dirty="0"/>
              <a:t> Platform</a:t>
            </a:r>
            <a:r>
              <a:rPr lang="en-GB" sz="1800" dirty="0"/>
              <a:t> providing centralized management interface</a:t>
            </a:r>
          </a:p>
          <a:p>
            <a:pPr marL="342900" indent="-342900">
              <a:buFont typeface="Arial" panose="020B0604020202020204" pitchFamily="34" charset="0"/>
              <a:buChar char="•"/>
            </a:pPr>
            <a:endParaRPr lang="en-GB" sz="1800" dirty="0"/>
          </a:p>
          <a:p>
            <a:pPr marL="342900" indent="-342900">
              <a:buFont typeface="Arial" panose="020B0604020202020204" pitchFamily="34" charset="0"/>
              <a:buChar char="•"/>
            </a:pPr>
            <a:r>
              <a:rPr lang="en-GB" sz="1800" b="1" dirty="0"/>
              <a:t>Gaia OS R81.20</a:t>
            </a:r>
            <a:r>
              <a:rPr lang="en-GB" sz="1800" dirty="0"/>
              <a:t> as the foundation operating system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44E0A360-0DBC-2DBF-A7FD-89A730F24063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5</a:t>
            </a:fld>
            <a:endParaRPr lang="en-US" dirty="0"/>
          </a:p>
        </p:txBody>
      </p:sp>
      <p:sp>
        <p:nvSpPr>
          <p:cNvPr id="8" name="TextBox 7">
            <a:extLst>
              <a:ext uri="{FF2B5EF4-FFF2-40B4-BE49-F238E27FC236}">
                <a16:creationId xmlns:a16="http://schemas.microsoft.com/office/drawing/2014/main" id="{AA86B32C-DD35-98F5-C371-146F6D9B1D0D}"/>
              </a:ext>
            </a:extLst>
          </p:cNvPr>
          <p:cNvSpPr txBox="1"/>
          <p:nvPr/>
        </p:nvSpPr>
        <p:spPr>
          <a:xfrm>
            <a:off x="909782" y="1473263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>
                <a:solidFill>
                  <a:srgbClr val="202C8F"/>
                </a:solidFill>
              </a:rPr>
              <a:t>Centralized Management Infrastructure</a:t>
            </a:r>
          </a:p>
        </p:txBody>
      </p:sp>
    </p:spTree>
    <p:extLst>
      <p:ext uri="{BB962C8B-B14F-4D97-AF65-F5344CB8AC3E}">
        <p14:creationId xmlns:p14="http://schemas.microsoft.com/office/powerpoint/2010/main" val="1737531288"/>
      </p:ext>
    </p:extLst>
  </p:cSld>
  <p:clrMapOvr>
    <a:masterClrMapping/>
  </p:clrMapOvr>
</p:sld>
</file>

<file path=ppt/slides/slide6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B28A34A6-22BC-27A4-2C79-EE98A4943B1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411480"/>
            <a:ext cx="7796464" cy="946727"/>
          </a:xfrm>
        </p:spPr>
        <p:txBody>
          <a:bodyPr/>
          <a:lstStyle/>
          <a:p>
            <a:r>
              <a:rPr lang="en-GB" sz="2400" dirty="0"/>
              <a:t>Security Gateway Interface Configuration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7267C004-8B72-C872-98FB-00A2A584D055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6</a:t>
            </a:fld>
            <a:endParaRPr lang="en-US" dirty="0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AEF9954A-E263-8A7E-58B1-4D03F7D1BD9B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4400" y="1551709"/>
            <a:ext cx="7998691" cy="1209964"/>
          </a:xfrm>
        </p:spPr>
        <p:txBody>
          <a:bodyPr>
            <a:normAutofit/>
          </a:bodyPr>
          <a:lstStyle/>
          <a:p>
            <a:r>
              <a:rPr lang="en-GB" dirty="0"/>
              <a:t>The A-GW Security Gateway utilizes a multi interface topology to achieve strict network segmentation, separating management traffic, protected internal LAN resources, and external internet facing perimeter communications for enhanced security posture.</a:t>
            </a:r>
          </a:p>
        </p:txBody>
      </p:sp>
      <p:graphicFrame>
        <p:nvGraphicFramePr>
          <p:cNvPr id="5" name="Content Placeholder 4">
            <a:extLst>
              <a:ext uri="{FF2B5EF4-FFF2-40B4-BE49-F238E27FC236}">
                <a16:creationId xmlns:a16="http://schemas.microsoft.com/office/drawing/2014/main" id="{3CC59D19-7930-8163-FEA9-CDEBD36BC3AA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4159096537"/>
              </p:ext>
            </p:extLst>
          </p:nvPr>
        </p:nvGraphicFramePr>
        <p:xfrm>
          <a:off x="914399" y="2997202"/>
          <a:ext cx="7796464" cy="3383280"/>
        </p:xfrm>
        <a:graphic>
          <a:graphicData uri="http://schemas.openxmlformats.org/drawingml/2006/table">
            <a:tbl>
              <a:tblPr firstRow="1" bandRow="1">
                <a:tableStyleId>{0505E3EF-67EA-436B-97B2-0124C06EBD24}</a:tableStyleId>
              </a:tblPr>
              <a:tblGrid>
                <a:gridCol w="1126837">
                  <a:extLst>
                    <a:ext uri="{9D8B030D-6E8A-4147-A177-3AD203B41FA5}">
                      <a16:colId xmlns:a16="http://schemas.microsoft.com/office/drawing/2014/main" val="2878815298"/>
                    </a:ext>
                  </a:extLst>
                </a:gridCol>
                <a:gridCol w="1681019">
                  <a:extLst>
                    <a:ext uri="{9D8B030D-6E8A-4147-A177-3AD203B41FA5}">
                      <a16:colId xmlns:a16="http://schemas.microsoft.com/office/drawing/2014/main" val="975184100"/>
                    </a:ext>
                  </a:extLst>
                </a:gridCol>
                <a:gridCol w="2142836">
                  <a:extLst>
                    <a:ext uri="{9D8B030D-6E8A-4147-A177-3AD203B41FA5}">
                      <a16:colId xmlns:a16="http://schemas.microsoft.com/office/drawing/2014/main" val="556887332"/>
                    </a:ext>
                  </a:extLst>
                </a:gridCol>
                <a:gridCol w="2845772">
                  <a:extLst>
                    <a:ext uri="{9D8B030D-6E8A-4147-A177-3AD203B41FA5}">
                      <a16:colId xmlns:a16="http://schemas.microsoft.com/office/drawing/2014/main" val="1407316085"/>
                    </a:ext>
                  </a:extLst>
                </a:gridCol>
              </a:tblGrid>
              <a:tr h="468281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Interface</a:t>
                      </a:r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IP Address</a:t>
                      </a:r>
                      <a:endParaRPr lang="en-GB" dirty="0"/>
                    </a:p>
                    <a:p>
                      <a:pPr algn="ctr">
                        <a:buNone/>
                      </a:pP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Network Segment</a:t>
                      </a:r>
                      <a:endParaRPr lang="en-GB" dirty="0"/>
                    </a:p>
                    <a:p>
                      <a:pPr algn="ctr">
                        <a:buNone/>
                      </a:pPr>
                      <a:endParaRPr lang="en-GB" dirty="0"/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Purpose &amp; Function</a:t>
                      </a:r>
                      <a:endParaRPr lang="en-GB" dirty="0"/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397211476"/>
                  </a:ext>
                </a:extLst>
              </a:tr>
              <a:tr h="539399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dirty="0"/>
                        <a:t>eth0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10.1.1.1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Management Zone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SIC and Management Communication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862354112"/>
                  </a:ext>
                </a:extLst>
              </a:tr>
              <a:tr h="877454"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eth1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192.168.1.254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Internal LAN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Gateway for Protected Swansea Network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713292851"/>
                  </a:ext>
                </a:extLst>
              </a:tr>
              <a:tr h="877454">
                <a:tc>
                  <a:txBody>
                    <a:bodyPr/>
                    <a:lstStyle/>
                    <a:p>
                      <a:pPr algn="ctr">
                        <a:buNone/>
                      </a:pPr>
                      <a:r>
                        <a:rPr lang="en-GB" dirty="0"/>
                        <a:t>eth2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20.0.0.1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algn="ctr"/>
                      <a:r>
                        <a:rPr lang="en-GB" dirty="0"/>
                        <a:t>External WAN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ctr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Perimeter Interface for Internet Traffic</a:t>
                      </a:r>
                    </a:p>
                    <a:p>
                      <a:pPr algn="ctr"/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4110772662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2468595790"/>
      </p:ext>
    </p:extLst>
  </p:cSld>
  <p:clrMapOvr>
    <a:masterClrMapping/>
  </p:clrMapOvr>
</p:sld>
</file>

<file path=ppt/slides/slide7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ACE55D3D-AA24-CF53-6679-29B3C83F7646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14399" y="2456872"/>
            <a:ext cx="7536873" cy="3749963"/>
          </a:xfrm>
        </p:spPr>
        <p:txBody>
          <a:bodyPr>
            <a:noAutofit/>
          </a:bodyPr>
          <a:lstStyle/>
          <a:p>
            <a:r>
              <a:rPr lang="en-GB" sz="1800" b="1" dirty="0"/>
              <a:t>Step 1: </a:t>
            </a:r>
          </a:p>
          <a:p>
            <a:r>
              <a:rPr lang="en-GB" sz="1800" dirty="0"/>
              <a:t>Initialize SIC on A-GW with OTP for initial trust establishment</a:t>
            </a:r>
          </a:p>
          <a:p>
            <a:endParaRPr lang="en-GB" sz="1800" dirty="0"/>
          </a:p>
          <a:p>
            <a:r>
              <a:rPr lang="en-GB" sz="1800" b="1" dirty="0"/>
              <a:t>Step 2: </a:t>
            </a:r>
          </a:p>
          <a:p>
            <a:r>
              <a:rPr lang="en-GB" sz="1800" dirty="0"/>
              <a:t>A-SMS requests secure communication channel with gateway</a:t>
            </a:r>
          </a:p>
          <a:p>
            <a:endParaRPr lang="en-GB" sz="1800" dirty="0"/>
          </a:p>
          <a:p>
            <a:r>
              <a:rPr lang="en-GB" sz="1800" b="1" dirty="0"/>
              <a:t>Step 3:</a:t>
            </a:r>
          </a:p>
          <a:p>
            <a:r>
              <a:rPr lang="en-GB" sz="1800" dirty="0"/>
              <a:t>Certificate exchange and cryptographic trust establishment between components</a:t>
            </a:r>
          </a:p>
          <a:p>
            <a:endParaRPr lang="en-GB" sz="1800" dirty="0"/>
          </a:p>
          <a:p>
            <a:r>
              <a:rPr lang="en-GB" sz="1800" b="1" dirty="0"/>
              <a:t>Step 4: </a:t>
            </a:r>
          </a:p>
          <a:p>
            <a:r>
              <a:rPr lang="en-GB" sz="1800" dirty="0"/>
              <a:t>Status becomes "Communicating" confirming successful trust relationship</a:t>
            </a:r>
          </a:p>
          <a:p>
            <a:endParaRPr lang="en-GB" sz="1800" dirty="0"/>
          </a:p>
          <a:p>
            <a:endParaRPr lang="en-GB" sz="1800" dirty="0"/>
          </a:p>
          <a:p>
            <a:endParaRPr lang="en-GB" sz="1800" dirty="0"/>
          </a:p>
          <a:p>
            <a:endParaRPr lang="en-US" sz="18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AB69D854-FB65-0E93-CFE2-041F7C41DD24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7</a:t>
            </a:fld>
            <a:endParaRPr lang="en-US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2AA38183-4224-C0B5-441A-4EC7A644871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406395"/>
            <a:ext cx="7536872" cy="1209969"/>
          </a:xfrm>
        </p:spPr>
        <p:txBody>
          <a:bodyPr/>
          <a:lstStyle/>
          <a:p>
            <a:br>
              <a:rPr lang="en-GB" sz="2400" dirty="0"/>
            </a:br>
            <a:br>
              <a:rPr lang="en-GB" sz="2400" dirty="0"/>
            </a:br>
            <a:br>
              <a:rPr lang="en-GB" sz="2400" dirty="0"/>
            </a:br>
            <a:br>
              <a:rPr lang="en-GB" sz="2400" dirty="0"/>
            </a:br>
            <a:r>
              <a:rPr lang="en-GB" sz="2400" dirty="0"/>
              <a:t>Secure Internal Communication (SIC)</a:t>
            </a:r>
            <a:br>
              <a:rPr lang="en-GB" sz="2400" dirty="0"/>
            </a:br>
            <a:endParaRPr lang="en-GB" sz="2400" dirty="0"/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667CCF21-D7E9-3877-9386-22DEA97E78B2}"/>
              </a:ext>
            </a:extLst>
          </p:cNvPr>
          <p:cNvSpPr txBox="1"/>
          <p:nvPr/>
        </p:nvSpPr>
        <p:spPr>
          <a:xfrm>
            <a:off x="946721" y="1815013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Certificate-Based Trust Mechanism</a:t>
            </a:r>
          </a:p>
        </p:txBody>
      </p:sp>
    </p:spTree>
    <p:extLst>
      <p:ext uri="{BB962C8B-B14F-4D97-AF65-F5344CB8AC3E}">
        <p14:creationId xmlns:p14="http://schemas.microsoft.com/office/powerpoint/2010/main" val="4072101725"/>
      </p:ext>
    </p:extLst>
  </p:cSld>
  <p:clrMapOvr>
    <a:masterClrMapping/>
  </p:clrMapOvr>
</p:sld>
</file>

<file path=ppt/slides/slide8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33183E0-1DC3-3F1F-7FA0-9CF824256AB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B549FA5D-4986-F2AD-1B22-232C170F98A8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14399" y="1976579"/>
            <a:ext cx="7684655" cy="4636655"/>
          </a:xfrm>
        </p:spPr>
        <p:txBody>
          <a:bodyPr>
            <a:normAutofit/>
          </a:bodyPr>
          <a:lstStyle/>
          <a:p>
            <a:r>
              <a:rPr lang="en-GB" sz="1800" b="1" dirty="0"/>
              <a:t>Least Privilege: </a:t>
            </a:r>
          </a:p>
          <a:p>
            <a:r>
              <a:rPr lang="en-GB" sz="1800" dirty="0"/>
              <a:t>Permit only essential services, deny all others by default</a:t>
            </a:r>
          </a:p>
          <a:p>
            <a:endParaRPr lang="en-GB" sz="1800" dirty="0"/>
          </a:p>
          <a:p>
            <a:r>
              <a:rPr lang="en-GB" sz="1800" b="1" dirty="0"/>
              <a:t>Network Segmentation: </a:t>
            </a:r>
          </a:p>
          <a:p>
            <a:r>
              <a:rPr lang="en-GB" sz="1800" dirty="0"/>
              <a:t>Separate management, LAN, and WAN traffic across interfaces</a:t>
            </a:r>
          </a:p>
          <a:p>
            <a:endParaRPr lang="en-GB" sz="1800" dirty="0"/>
          </a:p>
          <a:p>
            <a:r>
              <a:rPr lang="en-GB" sz="1800" b="1" dirty="0"/>
              <a:t>Anti-Spoofing Protection: </a:t>
            </a:r>
          </a:p>
          <a:p>
            <a:r>
              <a:rPr lang="en-GB" sz="1800" dirty="0"/>
              <a:t>Detect and log IP address spoofing from internal sources</a:t>
            </a:r>
          </a:p>
          <a:p>
            <a:endParaRPr lang="en-GB" sz="1800" dirty="0"/>
          </a:p>
          <a:p>
            <a:r>
              <a:rPr lang="en-GB" sz="1800" b="1" dirty="0"/>
              <a:t>Default-Deny Posture: </a:t>
            </a:r>
          </a:p>
          <a:p>
            <a:r>
              <a:rPr lang="en-GB" sz="1800" dirty="0"/>
              <a:t>Cleanup rule drops all unmatched traffic at rule base bottom</a:t>
            </a:r>
          </a:p>
          <a:p>
            <a:endParaRPr lang="en-GB" sz="1800" dirty="0"/>
          </a:p>
          <a:p>
            <a:r>
              <a:rPr lang="en-GB" sz="1800" b="1" dirty="0"/>
              <a:t>Default-Deny Posture: </a:t>
            </a:r>
          </a:p>
          <a:p>
            <a:r>
              <a:rPr lang="en-GB" sz="1800" dirty="0"/>
              <a:t>Cleanup rule drops all unmatched traffic at rule base bottom</a:t>
            </a:r>
          </a:p>
          <a:p>
            <a:endParaRPr lang="en-GB" sz="1800" dirty="0"/>
          </a:p>
          <a:p>
            <a:endParaRPr lang="en-US" sz="1800" dirty="0"/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9588A3FF-86C1-18A4-7FD9-603640765C1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8</a:t>
            </a:fld>
            <a:endParaRPr lang="en-US" dirty="0"/>
          </a:p>
        </p:txBody>
      </p:sp>
      <p:sp>
        <p:nvSpPr>
          <p:cNvPr id="9" name="Title 8">
            <a:extLst>
              <a:ext uri="{FF2B5EF4-FFF2-40B4-BE49-F238E27FC236}">
                <a16:creationId xmlns:a16="http://schemas.microsoft.com/office/drawing/2014/main" id="{CFB4F48D-FACE-3DBE-4B52-28777BB1C0D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1" y="360218"/>
            <a:ext cx="6216072" cy="568470"/>
          </a:xfrm>
        </p:spPr>
        <p:txBody>
          <a:bodyPr/>
          <a:lstStyle/>
          <a:p>
            <a:r>
              <a:rPr lang="en-GB" sz="2400" dirty="0"/>
              <a:t>Core Security Principles</a:t>
            </a:r>
          </a:p>
        </p:txBody>
      </p:sp>
      <p:sp>
        <p:nvSpPr>
          <p:cNvPr id="11" name="TextBox 10">
            <a:extLst>
              <a:ext uri="{FF2B5EF4-FFF2-40B4-BE49-F238E27FC236}">
                <a16:creationId xmlns:a16="http://schemas.microsoft.com/office/drawing/2014/main" id="{E0A0ED22-7018-7235-4AF2-A1FC8ECB7E25}"/>
              </a:ext>
            </a:extLst>
          </p:cNvPr>
          <p:cNvSpPr txBox="1"/>
          <p:nvPr/>
        </p:nvSpPr>
        <p:spPr>
          <a:xfrm>
            <a:off x="946721" y="1177704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Certificate-Based Trust Mechanism</a:t>
            </a:r>
          </a:p>
        </p:txBody>
      </p:sp>
    </p:spTree>
    <p:extLst>
      <p:ext uri="{BB962C8B-B14F-4D97-AF65-F5344CB8AC3E}">
        <p14:creationId xmlns:p14="http://schemas.microsoft.com/office/powerpoint/2010/main" val="534011381"/>
      </p:ext>
    </p:extLst>
  </p:cSld>
  <p:clrMapOvr>
    <a:masterClrMapping/>
  </p:clrMapOvr>
</p:sld>
</file>

<file path=ppt/slides/slide9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F4BF24BA-021D-535A-E806-816DCA2AC30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0A65268C-8D83-E9F6-2597-0E4CDA4C764B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0565" y="434066"/>
            <a:ext cx="7965461" cy="471489"/>
          </a:xfrm>
        </p:spPr>
        <p:txBody>
          <a:bodyPr/>
          <a:lstStyle/>
          <a:p>
            <a:r>
              <a:rPr lang="en-GB" sz="2400" dirty="0"/>
              <a:t>Traffic Validation Testing Results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2DE30215-93C4-81BE-2D8B-60679820709F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3458193837"/>
              </p:ext>
            </p:extLst>
          </p:nvPr>
        </p:nvGraphicFramePr>
        <p:xfrm>
          <a:off x="3460750" y="1948872"/>
          <a:ext cx="7391977" cy="4304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5BBB32FE-5C59-C123-E686-F2EC3F9DC5B2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9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B6D5AC92-D2DD-3B40-84D6-4048861E7E56}"/>
              </a:ext>
            </a:extLst>
          </p:cNvPr>
          <p:cNvSpPr/>
          <p:nvPr/>
        </p:nvSpPr>
        <p:spPr>
          <a:xfrm>
            <a:off x="4461149" y="2256341"/>
            <a:ext cx="2170550" cy="150795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ICMP Ping to 8.8.8.8</a:t>
            </a:r>
          </a:p>
          <a:p>
            <a:r>
              <a:rPr lang="en-GB" dirty="0">
                <a:solidFill>
                  <a:schemeClr val="tx1"/>
                </a:solidFill>
              </a:rPr>
              <a:t>Success with </a:t>
            </a:r>
            <a:r>
              <a:rPr lang="en-GB" b="1" dirty="0">
                <a:solidFill>
                  <a:schemeClr val="tx1"/>
                </a:solidFill>
              </a:rPr>
              <a:t>0% packet loss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363B72BB-04E1-CC68-6E00-377B9F2F1548}"/>
              </a:ext>
            </a:extLst>
          </p:cNvPr>
          <p:cNvSpPr/>
          <p:nvPr/>
        </p:nvSpPr>
        <p:spPr>
          <a:xfrm>
            <a:off x="7393703" y="2256341"/>
            <a:ext cx="2170550" cy="150795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HTTPS to Google.com</a:t>
            </a:r>
          </a:p>
          <a:p>
            <a:r>
              <a:rPr lang="en-GB" dirty="0">
                <a:solidFill>
                  <a:schemeClr val="tx1"/>
                </a:solidFill>
              </a:rPr>
              <a:t>Success with </a:t>
            </a:r>
            <a:r>
              <a:rPr lang="en-GB" b="1" dirty="0">
                <a:solidFill>
                  <a:schemeClr val="tx1"/>
                </a:solidFill>
              </a:rPr>
              <a:t>page loaded confirmation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D85FA198-018E-74F9-D251-0E5CFFACB511}"/>
              </a:ext>
            </a:extLst>
          </p:cNvPr>
          <p:cNvSpPr/>
          <p:nvPr/>
        </p:nvSpPr>
        <p:spPr>
          <a:xfrm>
            <a:off x="4461149" y="4417108"/>
            <a:ext cx="2170550" cy="150795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Telnet Port 23</a:t>
            </a:r>
          </a:p>
          <a:p>
            <a:r>
              <a:rPr lang="en-GB" dirty="0">
                <a:solidFill>
                  <a:schemeClr val="tx1"/>
                </a:solidFill>
              </a:rPr>
              <a:t>Blocked with </a:t>
            </a:r>
            <a:r>
              <a:rPr lang="en-GB" b="1" dirty="0">
                <a:solidFill>
                  <a:schemeClr val="tx1"/>
                </a:solidFill>
              </a:rPr>
              <a:t>connection failed</a:t>
            </a:r>
            <a:endParaRPr lang="en-GB" dirty="0">
              <a:solidFill>
                <a:schemeClr val="tx1"/>
              </a:solidFill>
            </a:endParaRP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B178BB31-BA70-D32E-E6AA-A02B2A43D726}"/>
              </a:ext>
            </a:extLst>
          </p:cNvPr>
          <p:cNvSpPr txBox="1"/>
          <p:nvPr/>
        </p:nvSpPr>
        <p:spPr>
          <a:xfrm>
            <a:off x="3579081" y="1228498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Verifying Least Privilege Policy Enforcement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280B8E9-FEE0-2C1A-79C5-23E655F30748}"/>
              </a:ext>
            </a:extLst>
          </p:cNvPr>
          <p:cNvSpPr/>
          <p:nvPr/>
        </p:nvSpPr>
        <p:spPr>
          <a:xfrm>
            <a:off x="7393703" y="4417108"/>
            <a:ext cx="2170550" cy="1507955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SSH Admin Access</a:t>
            </a:r>
          </a:p>
          <a:p>
            <a:r>
              <a:rPr lang="en-GB" dirty="0">
                <a:solidFill>
                  <a:schemeClr val="tx1"/>
                </a:solidFill>
              </a:rPr>
              <a:t>Success from </a:t>
            </a:r>
            <a:r>
              <a:rPr lang="en-GB" b="1" dirty="0">
                <a:solidFill>
                  <a:schemeClr val="tx1"/>
                </a:solidFill>
              </a:rPr>
              <a:t>trusted internal network only</a:t>
            </a:r>
            <a:endParaRPr lang="en-GB" dirty="0">
              <a:solidFill>
                <a:schemeClr val="tx1"/>
              </a:solidFill>
            </a:endParaRPr>
          </a:p>
        </p:txBody>
      </p:sp>
    </p:spTree>
    <p:extLst>
      <p:ext uri="{BB962C8B-B14F-4D97-AF65-F5344CB8AC3E}">
        <p14:creationId xmlns:p14="http://schemas.microsoft.com/office/powerpoint/2010/main" val="3536906822"/>
      </p:ext>
    </p:extLst>
  </p:cSld>
  <p:clrMapOvr>
    <a:masterClrMapping/>
  </p:clrMapOvr>
</p:sld>
</file>

<file path=ppt/slides/slide10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7E4DDCFC-640E-2FA2-09BE-4EF32C348DFB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3C1E6754-B1D6-9689-A114-EAF564D051C2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0565" y="434066"/>
            <a:ext cx="7965461" cy="471489"/>
          </a:xfrm>
        </p:spPr>
        <p:txBody>
          <a:bodyPr/>
          <a:lstStyle/>
          <a:p>
            <a:r>
              <a:rPr lang="en-GB" sz="2400" dirty="0"/>
              <a:t>Layered </a:t>
            </a:r>
            <a:r>
              <a:rPr lang="en-GB" sz="2400" dirty="0" err="1"/>
              <a:t>Defense</a:t>
            </a:r>
            <a:r>
              <a:rPr lang="en-GB" sz="2400" dirty="0"/>
              <a:t> Architecture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E1AC8C64-B339-D063-B64E-F0153C66E9EF}"/>
              </a:ext>
            </a:extLst>
          </p:cNvPr>
          <p:cNvGraphicFramePr>
            <a:graphicFrameLocks noGrp="1"/>
          </p:cNvGraphicFramePr>
          <p:nvPr>
            <p:ph sz="half" idx="2"/>
            <p:extLst>
              <p:ext uri="{D42A27DB-BD31-4B8C-83A1-F6EECF244321}">
                <p14:modId xmlns:p14="http://schemas.microsoft.com/office/powerpoint/2010/main" val="4158514114"/>
              </p:ext>
            </p:extLst>
          </p:nvPr>
        </p:nvGraphicFramePr>
        <p:xfrm>
          <a:off x="3460750" y="1948872"/>
          <a:ext cx="7391977" cy="4304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E7D3DDA4-E567-0DDB-C65A-7CB59D678C6A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10</a:t>
            </a:fld>
            <a:endParaRPr lang="en-US" dirty="0"/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F91EC324-9A03-E8D7-0001-6B6915924B42}"/>
              </a:ext>
            </a:extLst>
          </p:cNvPr>
          <p:cNvSpPr txBox="1"/>
          <p:nvPr/>
        </p:nvSpPr>
        <p:spPr>
          <a:xfrm>
            <a:off x="3579081" y="1228498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Multi-Tier Threat Prevention</a:t>
            </a:r>
          </a:p>
        </p:txBody>
      </p:sp>
      <p:sp>
        <p:nvSpPr>
          <p:cNvPr id="12" name="TextBox 11">
            <a:extLst>
              <a:ext uri="{FF2B5EF4-FFF2-40B4-BE49-F238E27FC236}">
                <a16:creationId xmlns:a16="http://schemas.microsoft.com/office/drawing/2014/main" id="{DA9EBDCD-8894-8FD2-1ADB-CFE6037930A2}"/>
              </a:ext>
            </a:extLst>
          </p:cNvPr>
          <p:cNvSpPr txBox="1"/>
          <p:nvPr/>
        </p:nvSpPr>
        <p:spPr>
          <a:xfrm>
            <a:off x="3606801" y="1930461"/>
            <a:ext cx="6987308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Layer 1 - Firewall Access Control</a:t>
            </a:r>
          </a:p>
          <a:p>
            <a:r>
              <a:rPr lang="en-GB" dirty="0"/>
              <a:t>Provides IP and port based filtering at network perimeter with stateful inspection and granular rule configuration for traffic management.</a:t>
            </a:r>
          </a:p>
        </p:txBody>
      </p:sp>
      <p:sp>
        <p:nvSpPr>
          <p:cNvPr id="18" name="TextBox 17">
            <a:extLst>
              <a:ext uri="{FF2B5EF4-FFF2-40B4-BE49-F238E27FC236}">
                <a16:creationId xmlns:a16="http://schemas.microsoft.com/office/drawing/2014/main" id="{BC04F68E-D441-5146-D3D8-C317A4A900AA}"/>
              </a:ext>
            </a:extLst>
          </p:cNvPr>
          <p:cNvSpPr txBox="1"/>
          <p:nvPr/>
        </p:nvSpPr>
        <p:spPr>
          <a:xfrm>
            <a:off x="3643746" y="3205214"/>
            <a:ext cx="6987307" cy="92333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Layer 2 - Intrusion Prevention System</a:t>
            </a:r>
          </a:p>
          <a:p>
            <a:r>
              <a:rPr lang="en-GB" dirty="0"/>
              <a:t>Delivers deep packet inspection with signature based threat detection, protocol analysis, and anomaly based behavioural monitoring.</a:t>
            </a:r>
          </a:p>
        </p:txBody>
      </p:sp>
      <p:sp>
        <p:nvSpPr>
          <p:cNvPr id="20" name="TextBox 19">
            <a:extLst>
              <a:ext uri="{FF2B5EF4-FFF2-40B4-BE49-F238E27FC236}">
                <a16:creationId xmlns:a16="http://schemas.microsoft.com/office/drawing/2014/main" id="{4DEADDC4-F31F-B795-DA02-4A7D0462CC86}"/>
              </a:ext>
            </a:extLst>
          </p:cNvPr>
          <p:cNvSpPr txBox="1"/>
          <p:nvPr/>
        </p:nvSpPr>
        <p:spPr>
          <a:xfrm>
            <a:off x="3643747" y="4489066"/>
            <a:ext cx="6950361" cy="1200329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b="1" dirty="0"/>
              <a:t>Layer 3 - Logging and Monitoring</a:t>
            </a:r>
          </a:p>
          <a:p>
            <a:r>
              <a:rPr lang="en-GB" dirty="0"/>
              <a:t>Offers real time visibility through SIEM integration with comprehensive audit trails and automated alert correlation capabilities.</a:t>
            </a:r>
          </a:p>
        </p:txBody>
      </p:sp>
    </p:spTree>
    <p:extLst>
      <p:ext uri="{BB962C8B-B14F-4D97-AF65-F5344CB8AC3E}">
        <p14:creationId xmlns:p14="http://schemas.microsoft.com/office/powerpoint/2010/main" val="2197393601"/>
      </p:ext>
    </p:extLst>
  </p:cSld>
  <p:clrMapOvr>
    <a:masterClrMapping/>
  </p:clrMapOvr>
</p:sld>
</file>

<file path=ppt/slides/slide11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D5F1B59A-DC36-5BC4-67B3-184F4CD3167A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458D82D3-92B0-554F-B179-9A6C32AB9C24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400" y="369455"/>
            <a:ext cx="7843837" cy="559233"/>
          </a:xfrm>
        </p:spPr>
        <p:txBody>
          <a:bodyPr/>
          <a:lstStyle/>
          <a:p>
            <a:r>
              <a:rPr lang="en-GB" sz="2400" dirty="0"/>
              <a:t>Intrusion Prevention System (IPS)</a:t>
            </a:r>
          </a:p>
        </p:txBody>
      </p:sp>
      <p:sp>
        <p:nvSpPr>
          <p:cNvPr id="4" name="Content Placeholder 3">
            <a:extLst>
              <a:ext uri="{FF2B5EF4-FFF2-40B4-BE49-F238E27FC236}">
                <a16:creationId xmlns:a16="http://schemas.microsoft.com/office/drawing/2014/main" id="{ED9E359F-0DB9-C8C7-EFC4-17E94FC72F4C}"/>
              </a:ext>
            </a:extLst>
          </p:cNvPr>
          <p:cNvSpPr>
            <a:spLocks noGrp="1"/>
          </p:cNvSpPr>
          <p:nvPr>
            <p:ph idx="13"/>
          </p:nvPr>
        </p:nvSpPr>
        <p:spPr>
          <a:xfrm>
            <a:off x="914400" y="1879212"/>
            <a:ext cx="6903076" cy="4069006"/>
          </a:xfrm>
        </p:spPr>
        <p:txBody>
          <a:bodyPr>
            <a:normAutofit/>
          </a:bodyPr>
          <a:lstStyle/>
          <a:p>
            <a:r>
              <a:rPr lang="en-GB" sz="1800" b="1" dirty="0"/>
              <a:t>IPS provides Deep Packet Inspection</a:t>
            </a:r>
            <a:r>
              <a:rPr lang="en-GB" sz="1800" dirty="0"/>
              <a:t>, analysing payload content beyond headers for comprehensive threat detection</a:t>
            </a:r>
          </a:p>
          <a:p>
            <a:endParaRPr lang="en-GB" sz="1800" dirty="0"/>
          </a:p>
          <a:p>
            <a:r>
              <a:rPr lang="en-GB" sz="1800" b="1" dirty="0"/>
              <a:t>IPS provides Signature Based Detection</a:t>
            </a:r>
            <a:r>
              <a:rPr lang="en-GB" sz="1800" dirty="0"/>
              <a:t>, matching against known vulnerability patterns with high accuracy</a:t>
            </a:r>
          </a:p>
          <a:p>
            <a:endParaRPr lang="en-GB" sz="1800" dirty="0"/>
          </a:p>
          <a:p>
            <a:r>
              <a:rPr lang="en-GB" sz="1800" b="1" dirty="0"/>
              <a:t>IPS provides Protocol Anomaly Detection</a:t>
            </a:r>
            <a:r>
              <a:rPr lang="en-GB" sz="1800" dirty="0"/>
              <a:t>, identifying deviations from RFC standards in network traffic</a:t>
            </a:r>
          </a:p>
          <a:p>
            <a:endParaRPr lang="en-GB" sz="1800" dirty="0"/>
          </a:p>
          <a:p>
            <a:r>
              <a:rPr lang="en-GB" sz="1800" b="1" dirty="0"/>
              <a:t>IPS provides Exploit Prevention</a:t>
            </a:r>
            <a:r>
              <a:rPr lang="en-GB" sz="1800" dirty="0"/>
              <a:t>, blocking attempts to leverage system vulnerabilities in real time</a:t>
            </a:r>
          </a:p>
          <a:p>
            <a:endParaRPr lang="en-GB" sz="1800" dirty="0"/>
          </a:p>
          <a:p>
            <a:r>
              <a:rPr lang="en-GB" sz="1800" b="1" dirty="0"/>
              <a:t>IPS provides Zero Day Protection</a:t>
            </a:r>
            <a:r>
              <a:rPr lang="en-GB" sz="1800" dirty="0"/>
              <a:t>, using behavioural analysis for unknown and emerging threats</a:t>
            </a:r>
          </a:p>
        </p:txBody>
      </p:sp>
      <p:sp>
        <p:nvSpPr>
          <p:cNvPr id="2" name="Slide Number Placeholder 1">
            <a:extLst>
              <a:ext uri="{FF2B5EF4-FFF2-40B4-BE49-F238E27FC236}">
                <a16:creationId xmlns:a16="http://schemas.microsoft.com/office/drawing/2014/main" id="{DA51B7AA-AF5A-1EB8-6A23-BC13D6107DDF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11</a:t>
            </a:fld>
            <a:endParaRPr lang="en-US" dirty="0"/>
          </a:p>
        </p:txBody>
      </p:sp>
      <p:sp>
        <p:nvSpPr>
          <p:cNvPr id="6" name="TextBox 5">
            <a:extLst>
              <a:ext uri="{FF2B5EF4-FFF2-40B4-BE49-F238E27FC236}">
                <a16:creationId xmlns:a16="http://schemas.microsoft.com/office/drawing/2014/main" id="{1D0BCEC3-DC01-2D48-2042-870A4FD0CCC7}"/>
              </a:ext>
            </a:extLst>
          </p:cNvPr>
          <p:cNvSpPr txBox="1"/>
          <p:nvPr/>
        </p:nvSpPr>
        <p:spPr>
          <a:xfrm>
            <a:off x="854361" y="1159227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/>
              <a:t>Threat Prevention Blade Features</a:t>
            </a:r>
          </a:p>
        </p:txBody>
      </p:sp>
    </p:spTree>
    <p:extLst>
      <p:ext uri="{BB962C8B-B14F-4D97-AF65-F5344CB8AC3E}">
        <p14:creationId xmlns:p14="http://schemas.microsoft.com/office/powerpoint/2010/main" val="2856527533"/>
      </p:ext>
    </p:extLst>
  </p:cSld>
  <p:clrMapOvr>
    <a:masterClrMapping/>
  </p:clrMapOvr>
</p:sld>
</file>

<file path=ppt/slides/slide12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A08B17DE-297D-7FD2-D72F-394F2AB9C9B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6E1680F9-69AE-2F5B-692A-AC4DFA5FE597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3460565" y="434066"/>
            <a:ext cx="7965461" cy="471489"/>
          </a:xfrm>
        </p:spPr>
        <p:txBody>
          <a:bodyPr/>
          <a:lstStyle/>
          <a:p>
            <a:r>
              <a:rPr lang="en-GB" sz="2400" dirty="0"/>
              <a:t>Policy Management Workflow</a:t>
            </a:r>
          </a:p>
        </p:txBody>
      </p:sp>
      <p:graphicFrame>
        <p:nvGraphicFramePr>
          <p:cNvPr id="4" name="Content Placeholder 3">
            <a:extLst>
              <a:ext uri="{FF2B5EF4-FFF2-40B4-BE49-F238E27FC236}">
                <a16:creationId xmlns:a16="http://schemas.microsoft.com/office/drawing/2014/main" id="{8E05ACE3-AA1F-E464-C648-03A3C2B660EE}"/>
              </a:ext>
            </a:extLst>
          </p:cNvPr>
          <p:cNvGraphicFramePr>
            <a:graphicFrameLocks noGrp="1"/>
          </p:cNvGraphicFramePr>
          <p:nvPr>
            <p:ph sz="half" idx="2"/>
          </p:nvPr>
        </p:nvGraphicFramePr>
        <p:xfrm>
          <a:off x="3460750" y="1948872"/>
          <a:ext cx="7391977" cy="4304147"/>
        </p:xfrm>
        <a:graphic>
          <a:graphicData uri="http://schemas.openxmlformats.org/drawingml/2006/diagram">
            <dgm:relIds xmlns:dgm="http://schemas.openxmlformats.org/drawingml/2006/diagram" xmlns:r="http://schemas.openxmlformats.org/officeDocument/2006/relationships" r:dm="rId3" r:lo="rId4" r:qs="rId5" r:cs="rId6"/>
          </a:graphicData>
        </a:graphic>
      </p:graphicFrame>
      <p:sp>
        <p:nvSpPr>
          <p:cNvPr id="23" name="Slide Number Placeholder 22">
            <a:extLst>
              <a:ext uri="{FF2B5EF4-FFF2-40B4-BE49-F238E27FC236}">
                <a16:creationId xmlns:a16="http://schemas.microsoft.com/office/drawing/2014/main" id="{AF56D803-DBC0-76C2-8109-24CA15B698BC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12</a:t>
            </a:fld>
            <a:endParaRPr lang="en-US" dirty="0"/>
          </a:p>
        </p:txBody>
      </p:sp>
      <p:sp>
        <p:nvSpPr>
          <p:cNvPr id="9" name="Rectangle 8">
            <a:extLst>
              <a:ext uri="{FF2B5EF4-FFF2-40B4-BE49-F238E27FC236}">
                <a16:creationId xmlns:a16="http://schemas.microsoft.com/office/drawing/2014/main" id="{C49D3C54-4B0D-132E-CFE2-A8C93B65A15F}"/>
              </a:ext>
            </a:extLst>
          </p:cNvPr>
          <p:cNvSpPr/>
          <p:nvPr/>
        </p:nvSpPr>
        <p:spPr>
          <a:xfrm>
            <a:off x="3579081" y="2013527"/>
            <a:ext cx="2849428" cy="18195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Policy Configuration in </a:t>
            </a:r>
            <a:r>
              <a:rPr lang="en-GB" b="1" dirty="0" err="1">
                <a:solidFill>
                  <a:schemeClr val="tx1"/>
                </a:solidFill>
              </a:rPr>
              <a:t>SmartConsole</a:t>
            </a:r>
            <a:r>
              <a:rPr lang="en-GB" b="1" dirty="0">
                <a:solidFill>
                  <a:schemeClr val="tx1"/>
                </a:solidFill>
              </a:rPr>
              <a:t>:</a:t>
            </a:r>
          </a:p>
          <a:p>
            <a:r>
              <a:rPr lang="en-GB" dirty="0">
                <a:solidFill>
                  <a:schemeClr val="tx1"/>
                </a:solidFill>
              </a:rPr>
              <a:t>Defining access rules and security settings through the intuitive graphical interface</a:t>
            </a:r>
          </a:p>
        </p:txBody>
      </p:sp>
      <p:sp>
        <p:nvSpPr>
          <p:cNvPr id="10" name="Rectangle 9">
            <a:extLst>
              <a:ext uri="{FF2B5EF4-FFF2-40B4-BE49-F238E27FC236}">
                <a16:creationId xmlns:a16="http://schemas.microsoft.com/office/drawing/2014/main" id="{83874E67-D915-309A-A837-E87C77070605}"/>
              </a:ext>
            </a:extLst>
          </p:cNvPr>
          <p:cNvSpPr/>
          <p:nvPr/>
        </p:nvSpPr>
        <p:spPr>
          <a:xfrm>
            <a:off x="7010400" y="2013527"/>
            <a:ext cx="2849428" cy="18195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Publishing Changes:</a:t>
            </a:r>
          </a:p>
          <a:p>
            <a:r>
              <a:rPr lang="en-GB" dirty="0">
                <a:solidFill>
                  <a:schemeClr val="tx1"/>
                </a:solidFill>
              </a:rPr>
              <a:t>Saving and validating policy modifications in the management database</a:t>
            </a:r>
          </a:p>
        </p:txBody>
      </p:sp>
      <p:sp>
        <p:nvSpPr>
          <p:cNvPr id="11" name="Rectangle 10">
            <a:extLst>
              <a:ext uri="{FF2B5EF4-FFF2-40B4-BE49-F238E27FC236}">
                <a16:creationId xmlns:a16="http://schemas.microsoft.com/office/drawing/2014/main" id="{E7A5AA1F-BF26-62DC-CDF1-31553A6CC62A}"/>
              </a:ext>
            </a:extLst>
          </p:cNvPr>
          <p:cNvSpPr/>
          <p:nvPr/>
        </p:nvSpPr>
        <p:spPr>
          <a:xfrm>
            <a:off x="3579081" y="4322618"/>
            <a:ext cx="2849428" cy="18195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Installing Policy:</a:t>
            </a:r>
          </a:p>
          <a:p>
            <a:r>
              <a:rPr lang="en-GB" dirty="0">
                <a:solidFill>
                  <a:schemeClr val="tx1"/>
                </a:solidFill>
              </a:rPr>
              <a:t>Pushing configurations to enforcement points (A-GW) for immediate implementation</a:t>
            </a:r>
          </a:p>
        </p:txBody>
      </p:sp>
      <p:sp>
        <p:nvSpPr>
          <p:cNvPr id="5" name="TextBox 4">
            <a:extLst>
              <a:ext uri="{FF2B5EF4-FFF2-40B4-BE49-F238E27FC236}">
                <a16:creationId xmlns:a16="http://schemas.microsoft.com/office/drawing/2014/main" id="{2BC2CFE3-9958-4120-2F66-6FAFEBFB9F85}"/>
              </a:ext>
            </a:extLst>
          </p:cNvPr>
          <p:cNvSpPr txBox="1"/>
          <p:nvPr/>
        </p:nvSpPr>
        <p:spPr>
          <a:xfrm>
            <a:off x="3514429" y="1228498"/>
            <a:ext cx="6105236" cy="40011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r>
              <a:rPr lang="en-GB" sz="2000" b="1" dirty="0" err="1"/>
              <a:t>SmartConsole</a:t>
            </a:r>
            <a:r>
              <a:rPr lang="en-GB" sz="2000" b="1" dirty="0"/>
              <a:t> Administration</a:t>
            </a:r>
          </a:p>
        </p:txBody>
      </p:sp>
      <p:sp>
        <p:nvSpPr>
          <p:cNvPr id="6" name="Rectangle 5">
            <a:extLst>
              <a:ext uri="{FF2B5EF4-FFF2-40B4-BE49-F238E27FC236}">
                <a16:creationId xmlns:a16="http://schemas.microsoft.com/office/drawing/2014/main" id="{8070BA97-C457-5F3F-0FBE-18A3C3730303}"/>
              </a:ext>
            </a:extLst>
          </p:cNvPr>
          <p:cNvSpPr/>
          <p:nvPr/>
        </p:nvSpPr>
        <p:spPr>
          <a:xfrm>
            <a:off x="7010400" y="4322618"/>
            <a:ext cx="2849428" cy="1819564"/>
          </a:xfrm>
          <a:prstGeom prst="rect">
            <a:avLst/>
          </a:prstGeom>
        </p:spPr>
        <p:style>
          <a:lnRef idx="2">
            <a:schemeClr val="accent1">
              <a:shade val="15000"/>
            </a:schemeClr>
          </a:lnRef>
          <a:fillRef idx="1">
            <a:schemeClr val="accent1"/>
          </a:fillRef>
          <a:effectRef idx="0">
            <a:schemeClr val="accent1"/>
          </a:effectRef>
          <a:fontRef idx="minor">
            <a:schemeClr val="lt1"/>
          </a:fontRef>
        </p:style>
        <p:txBody>
          <a:bodyPr rtlCol="0" anchor="ctr"/>
          <a:lstStyle/>
          <a:p>
            <a:r>
              <a:rPr lang="en-GB" b="1" dirty="0">
                <a:solidFill>
                  <a:schemeClr val="tx1"/>
                </a:solidFill>
              </a:rPr>
              <a:t>Log Analysis in Logs &amp; Monitor tab:</a:t>
            </a:r>
          </a:p>
          <a:p>
            <a:r>
              <a:rPr lang="en-GB" dirty="0">
                <a:solidFill>
                  <a:schemeClr val="tx1"/>
                </a:solidFill>
              </a:rPr>
              <a:t>Viewing accepted (green) and dropped (red) traffic in real time</a:t>
            </a:r>
          </a:p>
        </p:txBody>
      </p:sp>
    </p:spTree>
    <p:extLst>
      <p:ext uri="{BB962C8B-B14F-4D97-AF65-F5344CB8AC3E}">
        <p14:creationId xmlns:p14="http://schemas.microsoft.com/office/powerpoint/2010/main" val="1261741186"/>
      </p:ext>
    </p:extLst>
  </p:cSld>
  <p:clrMapOvr>
    <a:masterClrMapping/>
  </p:clrMapOvr>
</p:sld>
</file>

<file path=ppt/slides/slide13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>
          <a:extLst>
            <a:ext uri="{FF2B5EF4-FFF2-40B4-BE49-F238E27FC236}">
              <a16:creationId xmlns:a16="http://schemas.microsoft.com/office/drawing/2014/main" id="{3250724D-DF00-ABCD-D497-C114389D988E}"/>
            </a:ext>
          </a:extLst>
        </p:cNvPr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C9C5A4DE-7C7D-4827-804D-EBF35A0330A8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914399" y="230909"/>
            <a:ext cx="7796464" cy="471489"/>
          </a:xfrm>
        </p:spPr>
        <p:txBody>
          <a:bodyPr/>
          <a:lstStyle/>
          <a:p>
            <a:r>
              <a:rPr lang="en-GB" sz="2400" dirty="0"/>
              <a:t>Infrastructure Component Details</a:t>
            </a:r>
          </a:p>
        </p:txBody>
      </p:sp>
      <p:sp>
        <p:nvSpPr>
          <p:cNvPr id="3" name="Slide Number Placeholder 2">
            <a:extLst>
              <a:ext uri="{FF2B5EF4-FFF2-40B4-BE49-F238E27FC236}">
                <a16:creationId xmlns:a16="http://schemas.microsoft.com/office/drawing/2014/main" id="{AB4D6630-3996-BADB-2696-82C7E0363267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438475" y="457199"/>
            <a:ext cx="987552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13</a:t>
            </a:fld>
            <a:endParaRPr lang="en-US" dirty="0"/>
          </a:p>
        </p:txBody>
      </p:sp>
      <p:sp>
        <p:nvSpPr>
          <p:cNvPr id="16" name="Content Placeholder 4">
            <a:extLst>
              <a:ext uri="{FF2B5EF4-FFF2-40B4-BE49-F238E27FC236}">
                <a16:creationId xmlns:a16="http://schemas.microsoft.com/office/drawing/2014/main" id="{7314D382-61F2-439F-51AE-560D5801EFA8}"/>
              </a:ext>
            </a:extLst>
          </p:cNvPr>
          <p:cNvSpPr>
            <a:spLocks noGrp="1"/>
          </p:cNvSpPr>
          <p:nvPr>
            <p:ph sz="half" idx="2"/>
          </p:nvPr>
        </p:nvSpPr>
        <p:spPr>
          <a:xfrm>
            <a:off x="914400" y="840504"/>
            <a:ext cx="7998691" cy="1209964"/>
          </a:xfrm>
        </p:spPr>
        <p:txBody>
          <a:bodyPr>
            <a:normAutofit/>
          </a:bodyPr>
          <a:lstStyle/>
          <a:p>
            <a:r>
              <a:rPr lang="en-GB" dirty="0"/>
              <a:t>The enterprise security infrastructure consists of dedicated Check Point components running Gaia R81.20 operating system. Each component plays a specific role in the centralized management and enforcement architecture, ensuring comprehensive security coverage.</a:t>
            </a:r>
          </a:p>
        </p:txBody>
      </p:sp>
      <p:graphicFrame>
        <p:nvGraphicFramePr>
          <p:cNvPr id="7" name="Content Placeholder 6">
            <a:extLst>
              <a:ext uri="{FF2B5EF4-FFF2-40B4-BE49-F238E27FC236}">
                <a16:creationId xmlns:a16="http://schemas.microsoft.com/office/drawing/2014/main" id="{7A488969-A0BB-9841-B68C-F1021B671B00}"/>
              </a:ext>
            </a:extLst>
          </p:cNvPr>
          <p:cNvGraphicFramePr>
            <a:graphicFrameLocks noGrp="1"/>
          </p:cNvGraphicFramePr>
          <p:nvPr>
            <p:ph sz="quarter" idx="4"/>
            <p:extLst>
              <p:ext uri="{D42A27DB-BD31-4B8C-83A1-F6EECF244321}">
                <p14:modId xmlns:p14="http://schemas.microsoft.com/office/powerpoint/2010/main" val="3618852985"/>
              </p:ext>
            </p:extLst>
          </p:nvPr>
        </p:nvGraphicFramePr>
        <p:xfrm>
          <a:off x="914398" y="2183389"/>
          <a:ext cx="7730837" cy="4102395"/>
        </p:xfrm>
        <a:graphic>
          <a:graphicData uri="http://schemas.openxmlformats.org/drawingml/2006/table">
            <a:tbl>
              <a:tblPr firstRow="1" bandRow="1">
                <a:tableStyleId>{FABFCF23-3B69-468F-B69F-88F6DE6A72F2}</a:tableStyleId>
              </a:tblPr>
              <a:tblGrid>
                <a:gridCol w="1637068">
                  <a:extLst>
                    <a:ext uri="{9D8B030D-6E8A-4147-A177-3AD203B41FA5}">
                      <a16:colId xmlns:a16="http://schemas.microsoft.com/office/drawing/2014/main" val="2331021165"/>
                    </a:ext>
                  </a:extLst>
                </a:gridCol>
                <a:gridCol w="2904795">
                  <a:extLst>
                    <a:ext uri="{9D8B030D-6E8A-4147-A177-3AD203B41FA5}">
                      <a16:colId xmlns:a16="http://schemas.microsoft.com/office/drawing/2014/main" val="3722024977"/>
                    </a:ext>
                  </a:extLst>
                </a:gridCol>
                <a:gridCol w="1447407">
                  <a:extLst>
                    <a:ext uri="{9D8B030D-6E8A-4147-A177-3AD203B41FA5}">
                      <a16:colId xmlns:a16="http://schemas.microsoft.com/office/drawing/2014/main" val="1846310858"/>
                    </a:ext>
                  </a:extLst>
                </a:gridCol>
                <a:gridCol w="1741567">
                  <a:extLst>
                    <a:ext uri="{9D8B030D-6E8A-4147-A177-3AD203B41FA5}">
                      <a16:colId xmlns:a16="http://schemas.microsoft.com/office/drawing/2014/main" val="1519157839"/>
                    </a:ext>
                  </a:extLst>
                </a:gridCol>
              </a:tblGrid>
              <a:tr h="9712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Component</a:t>
                      </a:r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Primary Role</a:t>
                      </a:r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IP Address</a:t>
                      </a:r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b="1" dirty="0"/>
                        <a:t>OS Version</a:t>
                      </a:r>
                      <a:endParaRPr lang="en-GB" dirty="0"/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2588488272"/>
                  </a:ext>
                </a:extLst>
              </a:tr>
              <a:tr h="971225">
                <a:tc>
                  <a:txBody>
                    <a:bodyPr/>
                    <a:lstStyle/>
                    <a:p>
                      <a:pPr>
                        <a:buNone/>
                      </a:pPr>
                      <a:r>
                        <a:rPr lang="en-GB" dirty="0"/>
                        <a:t>A-SMS</a:t>
                      </a:r>
                    </a:p>
                  </a:txBody>
                  <a:tcPr anchor="ctr"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Security Management Server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/>
                        <a:t>10.1.1.101</a:t>
                      </a:r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r>
                        <a:rPr lang="en-GB" dirty="0"/>
                        <a:t>Gaia R81.20</a:t>
                      </a:r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402708511"/>
                  </a:ext>
                </a:extLst>
              </a:tr>
              <a:tr h="9712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A-GW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Security Gateway 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10.1.1.1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Gaia R81.20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3678689489"/>
                  </a:ext>
                </a:extLst>
              </a:tr>
              <a:tr h="971225"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A-GUI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Management Workstation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Management Zone</a:t>
                      </a:r>
                    </a:p>
                    <a:p>
                      <a:endParaRPr lang="en-GB" dirty="0"/>
                    </a:p>
                  </a:txBody>
                  <a:tcPr/>
                </a:tc>
                <a:tc>
                  <a:txBody>
                    <a:bodyPr/>
                    <a:lstStyle/>
                    <a:p>
                      <a:pPr marL="0" marR="0" lvl="0" indent="0" algn="l" defTabSz="914400" rtl="0" eaLnBrk="1" fontAlgn="auto" latinLnBrk="0" hangingPunct="1">
                        <a:lnSpc>
                          <a:spcPct val="100000"/>
                        </a:lnSpc>
                        <a:spcBef>
                          <a:spcPts val="0"/>
                        </a:spcBef>
                        <a:spcAft>
                          <a:spcPts val="0"/>
                        </a:spcAft>
                        <a:buClrTx/>
                        <a:buSzTx/>
                        <a:buFontTx/>
                        <a:buNone/>
                        <a:tabLst/>
                        <a:defRPr/>
                      </a:pPr>
                      <a:r>
                        <a:rPr lang="en-GB" dirty="0"/>
                        <a:t>Windows </a:t>
                      </a:r>
                      <a:r>
                        <a:rPr lang="en-GB" dirty="0" err="1"/>
                        <a:t>SmartConsole</a:t>
                      </a:r>
                      <a:r>
                        <a:rPr lang="en-GB" dirty="0"/>
                        <a:t> R81.20</a:t>
                      </a:r>
                    </a:p>
                    <a:p>
                      <a:endParaRPr lang="en-GB" dirty="0"/>
                    </a:p>
                  </a:txBody>
                  <a:tcPr/>
                </a:tc>
                <a:extLst>
                  <a:ext uri="{0D108BD9-81ED-4DB2-BD59-A6C34878D82A}">
                    <a16:rowId xmlns:a16="http://schemas.microsoft.com/office/drawing/2014/main" val="1039576160"/>
                  </a:ext>
                </a:extLst>
              </a:tr>
            </a:tbl>
          </a:graphicData>
        </a:graphic>
      </p:graphicFrame>
    </p:spTree>
    <p:extLst>
      <p:ext uri="{BB962C8B-B14F-4D97-AF65-F5344CB8AC3E}">
        <p14:creationId xmlns:p14="http://schemas.microsoft.com/office/powerpoint/2010/main" val="891170289"/>
      </p:ext>
    </p:extLst>
  </p:cSld>
  <p:clrMapOvr>
    <a:masterClrMapping/>
  </p:clrMapOvr>
</p:sld>
</file>

<file path=ppt/slides/slide14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3" name="Title 2">
            <a:extLst>
              <a:ext uri="{FF2B5EF4-FFF2-40B4-BE49-F238E27FC236}">
                <a16:creationId xmlns:a16="http://schemas.microsoft.com/office/drawing/2014/main" id="{3D55F2D4-C20E-BEBC-1CCF-4449B0456A7E}"/>
              </a:ext>
            </a:extLst>
          </p:cNvPr>
          <p:cNvSpPr>
            <a:spLocks noGrp="1"/>
          </p:cNvSpPr>
          <p:nvPr>
            <p:ph type="title"/>
          </p:nvPr>
        </p:nvSpPr>
        <p:spPr>
          <a:xfrm>
            <a:off x="646545" y="919211"/>
            <a:ext cx="9107219" cy="549371"/>
          </a:xfrm>
        </p:spPr>
        <p:txBody>
          <a:bodyPr/>
          <a:lstStyle/>
          <a:p>
            <a:r>
              <a:rPr lang="en-GB" sz="2400" dirty="0"/>
              <a:t>Security Best Practices &amp; Recommendations</a:t>
            </a:r>
            <a:endParaRPr lang="en-US" sz="2400" dirty="0"/>
          </a:p>
        </p:txBody>
      </p:sp>
      <p:sp>
        <p:nvSpPr>
          <p:cNvPr id="4" name="Slide Number Placeholder 3">
            <a:extLst>
              <a:ext uri="{FF2B5EF4-FFF2-40B4-BE49-F238E27FC236}">
                <a16:creationId xmlns:a16="http://schemas.microsoft.com/office/drawing/2014/main" id="{C82CE1B8-1C92-D6D2-444B-652DB90E86D1}"/>
              </a:ext>
            </a:extLst>
          </p:cNvPr>
          <p:cNvSpPr>
            <a:spLocks noGrp="1"/>
          </p:cNvSpPr>
          <p:nvPr>
            <p:ph type="sldNum" sz="quarter" idx="10"/>
          </p:nvPr>
        </p:nvSpPr>
        <p:spPr>
          <a:xfrm>
            <a:off x="10358437" y="457199"/>
            <a:ext cx="1067589" cy="471489"/>
          </a:xfrm>
        </p:spPr>
        <p:txBody>
          <a:bodyPr/>
          <a:lstStyle/>
          <a:p>
            <a:fld id="{48F63A3B-78C7-47BE-AE5E-E10140E04643}" type="slidenum">
              <a:rPr lang="en-US" smtClean="0"/>
              <a:pPr/>
              <a:t>14</a:t>
            </a:fld>
            <a:endParaRPr lang="en-US" dirty="0"/>
          </a:p>
        </p:txBody>
      </p:sp>
      <p:sp>
        <p:nvSpPr>
          <p:cNvPr id="7" name="TextBox 6">
            <a:extLst>
              <a:ext uri="{FF2B5EF4-FFF2-40B4-BE49-F238E27FC236}">
                <a16:creationId xmlns:a16="http://schemas.microsoft.com/office/drawing/2014/main" id="{3B82AF53-6016-545B-50DA-317D19BC8943}"/>
              </a:ext>
            </a:extLst>
          </p:cNvPr>
          <p:cNvSpPr txBox="1"/>
          <p:nvPr/>
        </p:nvSpPr>
        <p:spPr>
          <a:xfrm>
            <a:off x="646545" y="2059711"/>
            <a:ext cx="9107219" cy="3416320"/>
          </a:xfrm>
          <a:prstGeom prst="rect">
            <a:avLst/>
          </a:prstGeom>
          <a:noFill/>
        </p:spPr>
        <p:txBody>
          <a:bodyPr wrap="square">
            <a:spAutoFit/>
          </a:bodyPr>
          <a:lstStyle/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Regular Policy Review: </a:t>
            </a:r>
            <a:r>
              <a:rPr lang="en-GB" dirty="0"/>
              <a:t>Audit and optimize firewall rules quarterly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Licensing Compliance: </a:t>
            </a:r>
            <a:r>
              <a:rPr lang="en-GB" dirty="0"/>
              <a:t>Via </a:t>
            </a:r>
            <a:r>
              <a:rPr lang="en-GB" dirty="0" err="1"/>
              <a:t>SmartUpdate</a:t>
            </a:r>
            <a:r>
              <a:rPr lang="en-GB" dirty="0"/>
              <a:t> ensuring full blade functionality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Anti-Spoofing Configuration: </a:t>
            </a:r>
            <a:r>
              <a:rPr lang="en-GB" dirty="0"/>
              <a:t>On all internal interfaces for attack detection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Secure Protocol Enforcement: </a:t>
            </a:r>
            <a:r>
              <a:rPr lang="en-GB" dirty="0"/>
              <a:t>Blocking insecure protocols like Telnet and FTP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Centralized Logging: </a:t>
            </a:r>
            <a:r>
              <a:rPr lang="en-GB" dirty="0"/>
              <a:t>Enabling comprehensive audit trails and forensic analysis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  <a:p>
            <a:pPr marL="285750" indent="-285750">
              <a:buFont typeface="Arial" panose="020B0604020202020204" pitchFamily="34" charset="0"/>
              <a:buChar char="•"/>
            </a:pPr>
            <a:r>
              <a:rPr lang="en-GB" b="1" dirty="0"/>
              <a:t>Continuous Monitoring: </a:t>
            </a:r>
            <a:r>
              <a:rPr lang="en-GB" dirty="0"/>
              <a:t>Using </a:t>
            </a:r>
            <a:r>
              <a:rPr lang="en-GB" dirty="0" err="1"/>
              <a:t>SmartConsole</a:t>
            </a:r>
            <a:r>
              <a:rPr lang="en-GB" dirty="0"/>
              <a:t> real time dashboards for threat visibility</a:t>
            </a:r>
          </a:p>
          <a:p>
            <a:pPr marL="285750" indent="-285750">
              <a:buFont typeface="Arial" panose="020B0604020202020204" pitchFamily="34" charset="0"/>
              <a:buChar char="•"/>
            </a:pPr>
            <a:endParaRPr lang="en-GB" dirty="0"/>
          </a:p>
        </p:txBody>
      </p:sp>
    </p:spTree>
    <p:extLst>
      <p:ext uri="{BB962C8B-B14F-4D97-AF65-F5344CB8AC3E}">
        <p14:creationId xmlns:p14="http://schemas.microsoft.com/office/powerpoint/2010/main" val="1941619646"/>
      </p:ext>
    </p:extLst>
  </p:cSld>
  <p:clrMapOvr>
    <a:masterClrMapping/>
  </p:clrMapOvr>
</p:sld>
</file>

<file path=ppt/slides/slide15.xml><?xml version="1.0" encoding="utf-8"?>
<p:sld xmlns:a="http://schemas.openxmlformats.org/drawingml/2006/main" xmlns:r="http://schemas.openxmlformats.org/officeDocument/2006/relationships" xmlns:p="http://schemas.openxmlformats.org/presentationml/2006/main">
  <p:cSld>
    <p:spTree>
      <p:nvGrpSpPr>
        <p:cNvPr id="1" name=""/>
        <p:cNvGrpSpPr/>
        <p:nvPr/>
      </p:nvGrpSpPr>
      <p:grpSpPr>
        <a:xfrm>
          <a:off x="0" y="0"/>
          <a:ext cx="0" cy="0"/>
          <a:chOff x="0" y="0"/>
          <a:chExt cx="0" cy="0"/>
        </a:xfrm>
      </p:grpSpPr>
      <p:sp>
        <p:nvSpPr>
          <p:cNvPr id="2" name="Title 1">
            <a:extLst>
              <a:ext uri="{FF2B5EF4-FFF2-40B4-BE49-F238E27FC236}">
                <a16:creationId xmlns:a16="http://schemas.microsoft.com/office/drawing/2014/main" id="{509D22C5-0C9E-B582-A8FE-B45E70A01E7F}"/>
              </a:ext>
            </a:extLst>
          </p:cNvPr>
          <p:cNvSpPr>
            <a:spLocks noGrp="1"/>
          </p:cNvSpPr>
          <p:nvPr>
            <p:ph type="ctrTitle"/>
          </p:nvPr>
        </p:nvSpPr>
        <p:spPr>
          <a:xfrm>
            <a:off x="914401" y="849782"/>
            <a:ext cx="5715000" cy="2727709"/>
          </a:xfrm>
        </p:spPr>
        <p:txBody>
          <a:bodyPr/>
          <a:lstStyle/>
          <a:p>
            <a:r>
              <a:rPr lang="en-US" sz="4000" dirty="0"/>
              <a:t>Thank you</a:t>
            </a:r>
          </a:p>
        </p:txBody>
      </p:sp>
    </p:spTree>
    <p:extLst>
      <p:ext uri="{BB962C8B-B14F-4D97-AF65-F5344CB8AC3E}">
        <p14:creationId xmlns:p14="http://schemas.microsoft.com/office/powerpoint/2010/main" val="1973173046"/>
      </p:ext>
    </p:extLst>
  </p:cSld>
  <p:clrMapOvr>
    <a:masterClrMapping/>
  </p:clrMapOvr>
</p:sld>
</file>

<file path=ppt/theme/theme1.xml><?xml version="1.0" encoding="utf-8"?>
<a:theme xmlns:a="http://schemas.openxmlformats.org/drawingml/2006/main" name="Custom">
  <a:themeElements>
    <a:clrScheme name="Custom 13">
      <a:dk1>
        <a:srgbClr val="000000"/>
      </a:dk1>
      <a:lt1>
        <a:srgbClr val="FDFAF6"/>
      </a:lt1>
      <a:dk2>
        <a:srgbClr val="44546A"/>
      </a:dk2>
      <a:lt2>
        <a:srgbClr val="E7E6E6"/>
      </a:lt2>
      <a:accent1>
        <a:srgbClr val="F5CDCE"/>
      </a:accent1>
      <a:accent2>
        <a:srgbClr val="DE8C8C"/>
      </a:accent2>
      <a:accent3>
        <a:srgbClr val="AAC3E8"/>
      </a:accent3>
      <a:accent4>
        <a:srgbClr val="D2D592"/>
      </a:accent4>
      <a:accent5>
        <a:srgbClr val="CCBE89"/>
      </a:accent5>
      <a:accent6>
        <a:srgbClr val="1F2C8F"/>
      </a:accent6>
      <a:hlink>
        <a:srgbClr val="1F2C8F"/>
      </a:hlink>
      <a:folHlink>
        <a:srgbClr val="AAC3E9"/>
      </a:folHlink>
    </a:clrScheme>
    <a:fontScheme name="Custom 22">
      <a:majorFont>
        <a:latin typeface="Arial Black"/>
        <a:ea typeface=""/>
        <a:cs typeface=""/>
      </a:majorFont>
      <a:minorFont>
        <a:latin typeface="Sabon Next LT"/>
        <a:ea typeface=""/>
        <a:cs typeface=""/>
      </a:minorFont>
    </a:fontScheme>
    <a:fmtScheme name="Office Them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Geometric color block_Win32_SL_v14" id="{59749740-91A0-46B8-82A8-B436C7A8A142}" vid="{B3F8D047-377B-4FC8-B21C-47530C6DE3AB}"/>
    </a:ext>
  </a:extLst>
</a:theme>
</file>

<file path=ppt/theme/theme2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ppt/theme/theme3.xml><?xml version="1.0" encoding="utf-8"?>
<a:theme xmlns:a="http://schemas.openxmlformats.org/drawingml/2006/main" name="Office Theme">
  <a:themeElements>
    <a:clrScheme name="Office">
      <a:dk1>
        <a:sysClr val="windowText" lastClr="000000"/>
      </a:dk1>
      <a:lt1>
        <a:sysClr val="window" lastClr="FFFFFF"/>
      </a:lt1>
      <a:dk2>
        <a:srgbClr val="44546A"/>
      </a:dk2>
      <a:lt2>
        <a:srgbClr val="E7E6E6"/>
      </a:lt2>
      <a:accent1>
        <a:srgbClr val="4472C4"/>
      </a:accent1>
      <a:accent2>
        <a:srgbClr val="ED7D31"/>
      </a:accent2>
      <a:accent3>
        <a:srgbClr val="A5A5A5"/>
      </a:accent3>
      <a:accent4>
        <a:srgbClr val="FFC000"/>
      </a:accent4>
      <a:accent5>
        <a:srgbClr val="5B9BD5"/>
      </a:accent5>
      <a:accent6>
        <a:srgbClr val="70AD47"/>
      </a:accent6>
      <a:hlink>
        <a:srgbClr val="0563C1"/>
      </a:hlink>
      <a:folHlink>
        <a:srgbClr val="954F72"/>
      </a:folHlink>
    </a:clrScheme>
    <a:fontScheme name="Office">
      <a:majorFont>
        <a:latin typeface="Calibri Light" panose="020F0302020204030204"/>
        <a:ea typeface=""/>
        <a:cs typeface=""/>
        <a:font script="Jpan" typeface="游ゴシック Light"/>
        <a:font script="Hang" typeface="맑은 고딕"/>
        <a:font script="Hans" typeface="等线 Light"/>
        <a:font script="Hant" typeface="新細明體"/>
        <a:font script="Arab" typeface="Times New Roman"/>
        <a:font script="Hebr" typeface="Times New Roman"/>
        <a:font script="Thai" typeface="Angsana New"/>
        <a:font script="Ethi" typeface="Nyala"/>
        <a:font script="Beng" typeface="Vrinda"/>
        <a:font script="Gujr" typeface="Shruti"/>
        <a:font script="Khmr" typeface="MoolBoran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Times New Roman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ajorFont>
      <a:minorFont>
        <a:latin typeface="Calibri" panose="020F0502020204030204"/>
        <a:ea typeface=""/>
        <a:cs typeface=""/>
        <a:font script="Jpan" typeface="游ゴシック"/>
        <a:font script="Hang" typeface="맑은 고딕"/>
        <a:font script="Hans" typeface="等线"/>
        <a:font script="Hant" typeface="新細明體"/>
        <a:font script="Arab" typeface="Arial"/>
        <a:font script="Hebr" typeface="Arial"/>
        <a:font script="Thai" typeface="Cordia New"/>
        <a:font script="Ethi" typeface="Nyala"/>
        <a:font script="Beng" typeface="Vrinda"/>
        <a:font script="Gujr" typeface="Shruti"/>
        <a:font script="Khmr" typeface="DaunPenh"/>
        <a:font script="Knda" typeface="Tunga"/>
        <a:font script="Guru" typeface="Raavi"/>
        <a:font script="Cans" typeface="Euphemia"/>
        <a:font script="Cher" typeface="Plantagenet Cherokee"/>
        <a:font script="Yiii" typeface="Microsoft Yi Baiti"/>
        <a:font script="Tibt" typeface="Microsoft Himalaya"/>
        <a:font script="Thaa" typeface="MV Boli"/>
        <a:font script="Deva" typeface="Mangal"/>
        <a:font script="Telu" typeface="Gautami"/>
        <a:font script="Taml" typeface="Latha"/>
        <a:font script="Syrc" typeface="Estrangelo Edessa"/>
        <a:font script="Orya" typeface="Kalinga"/>
        <a:font script="Mlym" typeface="Kartika"/>
        <a:font script="Laoo" typeface="DokChampa"/>
        <a:font script="Sinh" typeface="Iskoola Pota"/>
        <a:font script="Mong" typeface="Mongolian Baiti"/>
        <a:font script="Viet" typeface="Arial"/>
        <a:font script="Uigh" typeface="Microsoft Uighur"/>
        <a:font script="Geor" typeface="Sylfaen"/>
        <a:font script="Armn" typeface="Arial"/>
        <a:font script="Bugi" typeface="Leelawadee UI"/>
        <a:font script="Bopo" typeface="Microsoft JhengHei"/>
        <a:font script="Java" typeface="Javanese Text"/>
        <a:font script="Lisu" typeface="Segoe UI"/>
        <a:font script="Mymr" typeface="Myanmar Text"/>
        <a:font script="Nkoo" typeface="Ebrima"/>
        <a:font script="Olck" typeface="Nirmala UI"/>
        <a:font script="Osma" typeface="Ebrima"/>
        <a:font script="Phag" typeface="Phagspa"/>
        <a:font script="Syrn" typeface="Estrangelo Edessa"/>
        <a:font script="Syrj" typeface="Estrangelo Edessa"/>
        <a:font script="Syre" typeface="Estrangelo Edessa"/>
        <a:font script="Sora" typeface="Nirmala UI"/>
        <a:font script="Tale" typeface="Microsoft Tai Le"/>
        <a:font script="Talu" typeface="Microsoft New Tai Lue"/>
        <a:font script="Tfng" typeface="Ebrima"/>
      </a:minorFont>
    </a:fontScheme>
    <a:fmtScheme name="Office">
      <a:fillStyleLst>
        <a:solidFill>
          <a:schemeClr val="phClr"/>
        </a:solidFill>
        <a:gradFill rotWithShape="1">
          <a:gsLst>
            <a:gs pos="0">
              <a:schemeClr val="phClr">
                <a:lumMod val="110000"/>
                <a:satMod val="105000"/>
                <a:tint val="67000"/>
              </a:schemeClr>
            </a:gs>
            <a:gs pos="50000">
              <a:schemeClr val="phClr">
                <a:lumMod val="105000"/>
                <a:satMod val="103000"/>
                <a:tint val="73000"/>
              </a:schemeClr>
            </a:gs>
            <a:gs pos="100000">
              <a:schemeClr val="phClr">
                <a:lumMod val="105000"/>
                <a:satMod val="109000"/>
                <a:tint val="81000"/>
              </a:schemeClr>
            </a:gs>
          </a:gsLst>
          <a:lin ang="5400000" scaled="0"/>
        </a:gradFill>
        <a:gradFill rotWithShape="1">
          <a:gsLst>
            <a:gs pos="0">
              <a:schemeClr val="phClr">
                <a:satMod val="103000"/>
                <a:lumMod val="102000"/>
                <a:tint val="94000"/>
              </a:schemeClr>
            </a:gs>
            <a:gs pos="50000">
              <a:schemeClr val="phClr">
                <a:satMod val="110000"/>
                <a:lumMod val="100000"/>
                <a:shade val="100000"/>
              </a:schemeClr>
            </a:gs>
            <a:gs pos="100000">
              <a:schemeClr val="phClr">
                <a:lumMod val="99000"/>
                <a:satMod val="120000"/>
                <a:shade val="78000"/>
              </a:schemeClr>
            </a:gs>
          </a:gsLst>
          <a:lin ang="5400000" scaled="0"/>
        </a:gradFill>
      </a:fillStyleLst>
      <a:lnStyleLst>
        <a:ln w="6350" cap="flat" cmpd="sng" algn="ctr">
          <a:solidFill>
            <a:schemeClr val="phClr"/>
          </a:solidFill>
          <a:prstDash val="solid"/>
          <a:miter lim="800000"/>
        </a:ln>
        <a:ln w="12700" cap="flat" cmpd="sng" algn="ctr">
          <a:solidFill>
            <a:schemeClr val="phClr"/>
          </a:solidFill>
          <a:prstDash val="solid"/>
          <a:miter lim="800000"/>
        </a:ln>
        <a:ln w="19050" cap="flat" cmpd="sng" algn="ctr">
          <a:solidFill>
            <a:schemeClr val="phClr"/>
          </a:solidFill>
          <a:prstDash val="solid"/>
          <a:miter lim="800000"/>
        </a:ln>
      </a:lnStyleLst>
      <a:effectStyleLst>
        <a:effectStyle>
          <a:effectLst/>
        </a:effectStyle>
        <a:effectStyle>
          <a:effectLst/>
        </a:effectStyle>
        <a:effectStyle>
          <a:effectLst>
            <a:outerShdw blurRad="57150" dist="19050" dir="5400000" algn="ctr" rotWithShape="0">
              <a:srgbClr val="000000">
                <a:alpha val="63000"/>
              </a:srgbClr>
            </a:outerShdw>
          </a:effectLst>
        </a:effectStyle>
      </a:effectStyleLst>
      <a:bgFillStyleLst>
        <a:solidFill>
          <a:schemeClr val="phClr"/>
        </a:solidFill>
        <a:solidFill>
          <a:schemeClr val="phClr">
            <a:tint val="95000"/>
            <a:satMod val="170000"/>
          </a:schemeClr>
        </a:solidFill>
        <a:gradFill rotWithShape="1">
          <a:gsLst>
            <a:gs pos="0">
              <a:schemeClr val="phClr">
                <a:tint val="93000"/>
                <a:satMod val="150000"/>
                <a:shade val="98000"/>
                <a:lumMod val="102000"/>
              </a:schemeClr>
            </a:gs>
            <a:gs pos="50000">
              <a:schemeClr val="phClr">
                <a:tint val="98000"/>
                <a:satMod val="130000"/>
                <a:shade val="90000"/>
                <a:lumMod val="103000"/>
              </a:schemeClr>
            </a:gs>
            <a:gs pos="100000">
              <a:schemeClr val="phClr">
                <a:shade val="63000"/>
                <a:satMod val="120000"/>
              </a:schemeClr>
            </a:gs>
          </a:gsLst>
          <a:lin ang="5400000" scaled="0"/>
        </a:gradFill>
      </a:bgFillStyleLst>
    </a:fmtScheme>
  </a:themeElements>
  <a:objectDefaults/>
  <a:extraClrSchemeLst/>
  <a:extLst>
    <a:ext uri="{05A4C25C-085E-4340-85A3-A5531E510DB2}">
      <thm15:themeFamily xmlns:thm15="http://schemas.microsoft.com/office/thememl/2012/main" name="Office Theme" id="{62F939B6-93AF-4DB8-9C6B-D6C7DFDC589F}" vid="{4A3C46E8-61CC-4603-A589-7422A47A8E4A}"/>
    </a:ext>
  </a:extLst>
</a:theme>
</file>

<file path=customXml/_rels/item1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1.xml"/></Relationships>
</file>

<file path=customXml/_rels/item2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2.xml"/></Relationships>
</file>

<file path=customXml/_rels/item3.xml.rels><?xml version="1.0" encoding="UTF-8" standalone="yes"?>
<Relationships xmlns="http://schemas.openxmlformats.org/package/2006/relationships"><Relationship Id="rId1" Type="http://schemas.openxmlformats.org/officeDocument/2006/relationships/customXmlProps" Target="itemProps3.xml"/></Relationships>
</file>

<file path=customXml/item1.xml><?xml version="1.0" encoding="utf-8"?>
<p:properties xmlns:p="http://schemas.microsoft.com/office/2006/metadata/properties" xmlns:xsi="http://www.w3.org/2001/XMLSchema-instance" xmlns:pc="http://schemas.microsoft.com/office/infopath/2007/PartnerControls">
  <documentManagement>
    <_ip_UnifiedCompliancePolicyUIAction xmlns="http://schemas.microsoft.com/sharepoint/v3" xsi:nil="true"/>
    <Image xmlns="71af3243-3dd4-4a8d-8c0d-dd76da1f02a5">
      <Url xsi:nil="true"/>
      <Description xsi:nil="true"/>
    </Image>
    <Status xmlns="71af3243-3dd4-4a8d-8c0d-dd76da1f02a5">Not started</Status>
    <Background xmlns="71af3243-3dd4-4a8d-8c0d-dd76da1f02a5">false</Background>
    <_ip_UnifiedCompliancePolicyProperties xmlns="http://schemas.microsoft.com/sharepoint/v3" xsi:nil="true"/>
    <ImageTagsTaxHTField xmlns="71af3243-3dd4-4a8d-8c0d-dd76da1f02a5">
      <Terms xmlns="http://schemas.microsoft.com/office/infopath/2007/PartnerControls"/>
    </ImageTagsTaxHTField>
    <TaxCatchAll xmlns="230e9df3-be65-4c73-a93b-d1236ebd677e" xsi:nil="true"/>
    <MediaServiceKeyPoints xmlns="71af3243-3dd4-4a8d-8c0d-dd76da1f02a5" xsi:nil="true"/>
  </documentManagement>
</p:properties>
</file>

<file path=customXml/item2.xml><?xml version="1.0" encoding="utf-8"?>
<?mso-contentType ?>
<FormTemplates xmlns="http://schemas.microsoft.com/sharepoint/v3/contenttype/forms">
  <Display>DocumentLibraryForm</Display>
  <Edit>DocumentLibraryForm</Edit>
  <New>DocumentLibraryForm</New>
</FormTemplates>
</file>

<file path=customXml/item3.xml><?xml version="1.0" encoding="utf-8"?>
<ct:contentTypeSchema xmlns:ct="http://schemas.microsoft.com/office/2006/metadata/contentType" xmlns:ma="http://schemas.microsoft.com/office/2006/metadata/properties/metaAttributes" ct:_="" ma:_="" ma:contentTypeName="Document" ma:contentTypeID="0x01010079F111ED35F8CC479449609E8A0923A6" ma:contentTypeVersion="28" ma:contentTypeDescription="Create a new document." ma:contentTypeScope="" ma:versionID="60f5a4f2d2b0abadcf532d48ebf9cb71">
  <xsd:schema xmlns:xsd="http://www.w3.org/2001/XMLSchema" xmlns:xs="http://www.w3.org/2001/XMLSchema" xmlns:p="http://schemas.microsoft.com/office/2006/metadata/properties" xmlns:ns1="http://schemas.microsoft.com/sharepoint/v3" xmlns:ns2="71af3243-3dd4-4a8d-8c0d-dd76da1f02a5" xmlns:ns3="16c05727-aa75-4e4a-9b5f-8a80a1165891" xmlns:ns4="230e9df3-be65-4c73-a93b-d1236ebd677e" targetNamespace="http://schemas.microsoft.com/office/2006/metadata/properties" ma:root="true" ma:fieldsID="7dd78129e6a1811f84807ad11c651531" ns1:_="" ns2:_="" ns3:_="" ns4:_="">
    <xsd:import namespace="http://schemas.microsoft.com/sharepoint/v3"/>
    <xsd:import namespace="71af3243-3dd4-4a8d-8c0d-dd76da1f02a5"/>
    <xsd:import namespace="16c05727-aa75-4e4a-9b5f-8a80a1165891"/>
    <xsd:import namespace="230e9df3-be65-4c73-a93b-d1236ebd677e"/>
    <xsd:element name="properties">
      <xsd:complexType>
        <xsd:sequence>
          <xsd:element name="documentManagement">
            <xsd:complexType>
              <xsd:all>
                <xsd:element ref="ns2:Status" minOccurs="0"/>
                <xsd:element ref="ns2:Image" minOccurs="0"/>
                <xsd:element ref="ns2:MediaServiceMetadata" minOccurs="0"/>
                <xsd:element ref="ns2:MediaServiceFastMetadata" minOccurs="0"/>
                <xsd:element ref="ns2:MediaServiceOCR" minOccurs="0"/>
                <xsd:element ref="ns2:MediaServiceAutoTags" minOccurs="0"/>
                <xsd:element ref="ns2:MediaServiceEventHashCode" minOccurs="0"/>
                <xsd:element ref="ns2:MediaServiceGenerationTime" minOccurs="0"/>
                <xsd:element ref="ns3:SharedWithUsers" minOccurs="0"/>
                <xsd:element ref="ns3:SharedWithDetails" minOccurs="0"/>
                <xsd:element ref="ns2:MediaServiceAutoKeyPoints" minOccurs="0"/>
                <xsd:element ref="ns2:MediaServiceKeyPoints" minOccurs="0"/>
                <xsd:element ref="ns2:MediaServiceDateTaken" minOccurs="0"/>
                <xsd:element ref="ns1:_ip_UnifiedCompliancePolicyProperties" minOccurs="0"/>
                <xsd:element ref="ns1:_ip_UnifiedCompliancePolicyUIAction" minOccurs="0"/>
                <xsd:element ref="ns4:TaxCatchAll" minOccurs="0"/>
                <xsd:element ref="ns2:ImageTagsTaxHTField" minOccurs="0"/>
                <xsd:element ref="ns2:MediaServiceLocation" minOccurs="0"/>
                <xsd:element ref="ns2:MediaLengthInSeconds" minOccurs="0"/>
                <xsd:element ref="ns2:Background" minOccurs="0"/>
                <xsd:element ref="ns2:MediaServiceSearchProperties" minOccurs="0"/>
                <xsd:element ref="ns2:MediaServiceDocTags" minOccurs="0"/>
                <xsd:element ref="ns2:MediaServiceObjectDetectorVersions" minOccurs="0"/>
                <xsd:element ref="ns2:MediaServiceSystemTags" minOccurs="0"/>
              </xsd:all>
            </xsd:complexType>
          </xsd:element>
        </xsd:sequence>
      </xsd:complex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http://schemas.microsoft.com/sharepoint/v3" elementFormDefault="qualified">
    <xsd:import namespace="http://schemas.microsoft.com/office/2006/documentManagement/types"/>
    <xsd:import namespace="http://schemas.microsoft.com/office/infopath/2007/PartnerControls"/>
    <xsd:element name="_ip_UnifiedCompliancePolicyProperties" ma:index="20" nillable="true" ma:displayName="Unified Compliance Policy Properties" ma:hidden="true" ma:internalName="_ip_UnifiedCompliancePolicyProperties" ma:readOnly="false">
      <xsd:simpleType>
        <xsd:restriction base="dms:Note"/>
      </xsd:simpleType>
    </xsd:element>
    <xsd:element name="_ip_UnifiedCompliancePolicyUIAction" ma:index="21" nillable="true" ma:displayName="Unified Compliance Policy UI Action" ma:hidden="true" ma:internalName="_ip_UnifiedCompliancePolicyUIAction" ma:readOnly="false">
      <xsd:simpleType>
        <xsd:restriction base="dms:Text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71af3243-3dd4-4a8d-8c0d-dd76da1f02a5" elementFormDefault="qualified">
    <xsd:import namespace="http://schemas.microsoft.com/office/2006/documentManagement/types"/>
    <xsd:import namespace="http://schemas.microsoft.com/office/infopath/2007/PartnerControls"/>
    <xsd:element name="Status" ma:index="2" nillable="true" ma:displayName="Status" ma:default="Not started" ma:format="Dropdown" ma:internalName="Status" ma:readOnly="false">
      <xsd:simpleType>
        <xsd:restriction base="dms:Choice">
          <xsd:enumeration value="Not started"/>
          <xsd:enumeration value="In Progress"/>
          <xsd:enumeration value="Completed"/>
        </xsd:restriction>
      </xsd:simpleType>
    </xsd:element>
    <xsd:element name="Image" ma:index="3" nillable="true" ma:displayName="Image" ma:format="Image" ma:internalName="Image" ma:readOnly="false">
      <xsd:complexType>
        <xsd:complexContent>
          <xsd:extension base="dms:URL">
            <xsd:sequence>
              <xsd:element name="Url" type="dms:ValidUrl" minOccurs="0" nillable="true"/>
              <xsd:element name="Description" type="xsd:string" nillable="true"/>
            </xsd:sequence>
          </xsd:extension>
        </xsd:complexContent>
      </xsd:complexType>
    </xsd:element>
    <xsd:element name="MediaServiceMetadata" ma:index="8" nillable="true" ma:displayName="MediaServiceMetadata" ma:hidden="true" ma:internalName="MediaServiceMetadata" ma:readOnly="true">
      <xsd:simpleType>
        <xsd:restriction base="dms:Note"/>
      </xsd:simpleType>
    </xsd:element>
    <xsd:element name="MediaServiceFastMetadata" ma:index="9" nillable="true" ma:displayName="MediaServiceFastMetadata" ma:hidden="true" ma:internalName="MediaServiceFastMetadata" ma:readOnly="true">
      <xsd:simpleType>
        <xsd:restriction base="dms:Note"/>
      </xsd:simpleType>
    </xsd:element>
    <xsd:element name="MediaServiceOCR" ma:index="10" nillable="true" ma:displayName="MediaServiceOCR" ma:hidden="true" ma:internalName="MediaServiceOCR" ma:readOnly="true">
      <xsd:simpleType>
        <xsd:restriction base="dms:Note"/>
      </xsd:simpleType>
    </xsd:element>
    <xsd:element name="MediaServiceAutoTags" ma:index="11" nillable="true" ma:displayName="MediaServiceAutoTags" ma:hidden="true" ma:internalName="MediaServiceAutoTags" ma:readOnly="true">
      <xsd:simpleType>
        <xsd:restriction base="dms:Text"/>
      </xsd:simpleType>
    </xsd:element>
    <xsd:element name="MediaServiceEventHashCode" ma:index="12" nillable="true" ma:displayName="MediaServiceEventHashCode" ma:hidden="true" ma:internalName="MediaServiceEventHashCode" ma:readOnly="true">
      <xsd:simpleType>
        <xsd:restriction base="dms:Text"/>
      </xsd:simpleType>
    </xsd:element>
    <xsd:element name="MediaServiceGenerationTime" ma:index="13" nillable="true" ma:displayName="MediaServiceGenerationTime" ma:hidden="true" ma:internalName="MediaServiceGenerationTime" ma:readOnly="true">
      <xsd:simpleType>
        <xsd:restriction base="dms:Text"/>
      </xsd:simpleType>
    </xsd:element>
    <xsd:element name="MediaServiceAutoKeyPoints" ma:index="16" nillable="true" ma:displayName="MediaServiceAutoKeyPoints" ma:hidden="true" ma:internalName="MediaServiceAutoKeyPoints" ma:readOnly="true">
      <xsd:simpleType>
        <xsd:restriction base="dms:Note"/>
      </xsd:simpleType>
    </xsd:element>
    <xsd:element name="MediaServiceKeyPoints" ma:index="17" nillable="true" ma:displayName="KeyPoints" ma:hidden="true" ma:internalName="MediaServiceKeyPoints" ma:readOnly="false">
      <xsd:simpleType>
        <xsd:restriction base="dms:Note"/>
      </xsd:simpleType>
    </xsd:element>
    <xsd:element name="MediaServiceDateTaken" ma:index="18" nillable="true" ma:displayName="MediaServiceDateTaken" ma:hidden="true" ma:internalName="MediaServiceDateTaken" ma:readOnly="true">
      <xsd:simpleType>
        <xsd:restriction base="dms:Text"/>
      </xsd:simpleType>
    </xsd:element>
    <xsd:element name="ImageTagsTaxHTField" ma:index="25" nillable="true" ma:taxonomy="true" ma:internalName="ImageTagsTaxHTField" ma:taxonomyFieldName="MediaServiceImageTags" ma:displayName="Image Tags" ma:readOnly="false" ma:fieldId="{5cf76f15-5ced-4ddc-b409-7134ff3c332f}" ma:taxonomyMulti="true" ma:sspId="e385fb40-52d4-4fae-9c5b-3e8ff8a5878e" ma:termSetId="09814cd3-568e-fe90-9814-8d621ff8fb84" ma:anchorId="fba54fb3-c3e1-fe81-a776-ca4b69148c4d" ma:open="true" ma:isKeyword="false">
      <xsd:complexType>
        <xsd:sequence>
          <xsd:element ref="pc:Terms" minOccurs="0" maxOccurs="1"/>
        </xsd:sequence>
      </xsd:complexType>
    </xsd:element>
    <xsd:element name="MediaServiceLocation" ma:index="26" nillable="true" ma:displayName="Location" ma:hidden="true" ma:internalName="MediaServiceLocation" ma:readOnly="true">
      <xsd:simpleType>
        <xsd:restriction base="dms:Text"/>
      </xsd:simpleType>
    </xsd:element>
    <xsd:element name="MediaLengthInSeconds" ma:index="27" nillable="true" ma:displayName="MediaLengthInSeconds" ma:hidden="true" ma:internalName="MediaLengthInSeconds" ma:readOnly="true">
      <xsd:simpleType>
        <xsd:restriction base="dms:Unknown"/>
      </xsd:simpleType>
    </xsd:element>
    <xsd:element name="Background" ma:index="28" nillable="true" ma:displayName="Background" ma:default="0" ma:format="Dropdown" ma:internalName="Background">
      <xsd:simpleType>
        <xsd:restriction base="dms:Boolean"/>
      </xsd:simpleType>
    </xsd:element>
    <xsd:element name="MediaServiceSearchProperties" ma:index="29" nillable="true" ma:displayName="MediaServiceSearchProperties" ma:hidden="true" ma:internalName="MediaServiceSearchProperties" ma:readOnly="true">
      <xsd:simpleType>
        <xsd:restriction base="dms:Note"/>
      </xsd:simpleType>
    </xsd:element>
    <xsd:element name="MediaServiceDocTags" ma:index="30" nillable="true" ma:displayName="MediaServiceDocTags" ma:hidden="true" ma:internalName="MediaServiceDocTags" ma:readOnly="true">
      <xsd:simpleType>
        <xsd:restriction base="dms:Note"/>
      </xsd:simpleType>
    </xsd:element>
    <xsd:element name="MediaServiceObjectDetectorVersions" ma:index="31" nillable="true" ma:displayName="MediaServiceObjectDetectorVersions" ma:description="" ma:hidden="true" ma:indexed="true" ma:internalName="MediaServiceObjectDetectorVersions" ma:readOnly="true">
      <xsd:simpleType>
        <xsd:restriction base="dms:Text"/>
      </xsd:simpleType>
    </xsd:element>
    <xsd:element name="MediaServiceSystemTags" ma:index="32" nillable="true" ma:displayName="MediaServiceSystemTags" ma:hidden="true" ma:internalName="MediaServiceSystemTag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16c05727-aa75-4e4a-9b5f-8a80a1165891" elementFormDefault="qualified">
    <xsd:import namespace="http://schemas.microsoft.com/office/2006/documentManagement/types"/>
    <xsd:import namespace="http://schemas.microsoft.com/office/infopath/2007/PartnerControls"/>
    <xsd:element name="SharedWithUsers" ma:index="14" nillable="true" ma:displayName="Shared With" ma:hidden="true" ma:internalName="SharedWithUsers" ma:readOnly="true">
      <xsd:complexType>
        <xsd:complexContent>
          <xsd:extension base="dms:UserMulti">
            <xsd:sequence>
              <xsd:element name="UserInfo" minOccurs="0" maxOccurs="unbounded">
                <xsd:complexType>
                  <xsd:sequence>
                    <xsd:element name="DisplayName" type="xsd:string" minOccurs="0"/>
                    <xsd:element name="AccountId" type="dms:UserId" minOccurs="0" nillable="true"/>
                    <xsd:element name="AccountType" type="xsd:string" minOccurs="0"/>
                  </xsd:sequence>
                </xsd:complexType>
              </xsd:element>
            </xsd:sequence>
          </xsd:extension>
        </xsd:complexContent>
      </xsd:complexType>
    </xsd:element>
    <xsd:element name="SharedWithDetails" ma:index="15" nillable="true" ma:displayName="Shared With Details" ma:hidden="true" ma:internalName="SharedWithDetails" ma:readOnly="true">
      <xsd:simpleType>
        <xsd:restriction base="dms:Note"/>
      </xsd:simpleType>
    </xsd:element>
  </xsd:schema>
  <xsd:schema xmlns:xsd="http://www.w3.org/2001/XMLSchema" xmlns:xs="http://www.w3.org/2001/XMLSchema" xmlns:dms="http://schemas.microsoft.com/office/2006/documentManagement/types" xmlns:pc="http://schemas.microsoft.com/office/infopath/2007/PartnerControls" targetNamespace="230e9df3-be65-4c73-a93b-d1236ebd677e" elementFormDefault="qualified">
    <xsd:import namespace="http://schemas.microsoft.com/office/2006/documentManagement/types"/>
    <xsd:import namespace="http://schemas.microsoft.com/office/infopath/2007/PartnerControls"/>
    <xsd:element name="TaxCatchAll" ma:index="23" nillable="true" ma:displayName="Taxonomy Catch All Column" ma:hidden="true" ma:list="{3f6bfcbc-3db3-4ae6-bd76-326f0798ad28}" ma:internalName="TaxCatchAll" ma:readOnly="false" ma:showField="CatchAllData" ma:web="16c05727-aa75-4e4a-9b5f-8a80a1165891">
      <xsd:complexType>
        <xsd:complexContent>
          <xsd:extension base="dms:MultiChoiceLookup">
            <xsd:sequence>
              <xsd:element name="Value" type="dms:Lookup" maxOccurs="unbounded" minOccurs="0" nillable="true"/>
            </xsd:sequence>
          </xsd:extension>
        </xsd:complexContent>
      </xsd:complexType>
    </xsd:element>
  </xsd:schema>
  <xsd:schema xmlns="http://schemas.openxmlformats.org/package/2006/metadata/core-properties" xmlns:xsd="http://www.w3.org/2001/XMLSchema" xmlns:xsi="http://www.w3.org/2001/XMLSchema-instance" xmlns:dc="http://purl.org/dc/elements/1.1/" xmlns:dcterms="http://purl.org/dc/terms/" xmlns:odoc="http://schemas.microsoft.com/internal/obd" targetNamespace="http://schemas.openxmlformats.org/package/2006/metadata/core-properties" elementFormDefault="qualified" attributeFormDefault="unqualified" blockDefault="#all">
    <xsd:import namespace="http://purl.org/dc/elements/1.1/" schemaLocation="http://dublincore.org/schemas/xmls/qdc/2003/04/02/dc.xsd"/>
    <xsd:import namespace="http://purl.org/dc/terms/" schemaLocation="http://dublincore.org/schemas/xmls/qdc/2003/04/02/dcterms.xsd"/>
    <xsd:element name="coreProperties" type="CT_coreProperties"/>
    <xsd:complexType name="CT_coreProperties">
      <xsd:all>
        <xsd:element ref="dc:creator" minOccurs="0" maxOccurs="1"/>
        <xsd:element ref="dcterms:created" minOccurs="0" maxOccurs="1"/>
        <xsd:element ref="dc:identifier" minOccurs="0" maxOccurs="1"/>
        <xsd:element name="contentType" minOccurs="0" maxOccurs="1" type="xsd:string" ma:displayName="Content Type"/>
        <xsd:element ref="dc:title" minOccurs="0" maxOccurs="1" ma:index="1" ma:displayName="Title"/>
        <xsd:element ref="dc:subject" minOccurs="0" maxOccurs="1"/>
        <xsd:element ref="dc:description" minOccurs="0" maxOccurs="1"/>
        <xsd:element name="keywords" minOccurs="0" maxOccurs="1" type="xsd:string"/>
        <xsd:element ref="dc:language" minOccurs="0" maxOccurs="1"/>
        <xsd:element name="category" minOccurs="0" maxOccurs="1" type="xsd:string"/>
        <xsd:element name="version" minOccurs="0" maxOccurs="1" type="xsd:string"/>
        <xsd:element name="revision" minOccurs="0" maxOccurs="1" type="xsd:string">
          <xsd:annotation>
            <xsd:documentation>
                        This value indicates the number of saves or revisions. The application is responsible for updating this value after each revision.
                    </xsd:documentation>
          </xsd:annotation>
        </xsd:element>
        <xsd:element name="lastModifiedBy" minOccurs="0" maxOccurs="1" type="xsd:string"/>
        <xsd:element ref="dcterms:modified" minOccurs="0" maxOccurs="1"/>
        <xsd:element name="contentStatus" minOccurs="0" maxOccurs="1" type="xsd:string"/>
      </xsd:all>
    </xsd:complexType>
  </xsd:schema>
  <xs:schema xmlns:pc="http://schemas.microsoft.com/office/infopath/2007/PartnerControls" xmlns:xs="http://www.w3.org/2001/XMLSchema" targetNamespace="http://schemas.microsoft.com/office/infopath/2007/PartnerControls" elementFormDefault="qualified" attributeFormDefault="unqualified">
    <xs:element name="Person">
      <xs:complexType>
        <xs:sequence>
          <xs:element ref="pc:DisplayName" minOccurs="0"/>
          <xs:element ref="pc:AccountId" minOccurs="0"/>
          <xs:element ref="pc:AccountType" minOccurs="0"/>
        </xs:sequence>
      </xs:complexType>
    </xs:element>
    <xs:element name="DisplayName" type="xs:string"/>
    <xs:element name="AccountId" type="xs:string"/>
    <xs:element name="AccountType" type="xs:string"/>
    <xs:element name="BDCAssociatedEntity">
      <xs:complexType>
        <xs:sequence>
          <xs:element ref="pc:BDCEntity" minOccurs="0" maxOccurs="unbounded"/>
        </xs:sequence>
        <xs:attribute ref="pc:EntityNamespace"/>
        <xs:attribute ref="pc:EntityName"/>
        <xs:attribute ref="pc:SystemInstanceName"/>
        <xs:attribute ref="pc:AssociationName"/>
      </xs:complexType>
    </xs:element>
    <xs:attribute name="EntityNamespace" type="xs:string"/>
    <xs:attribute name="EntityName" type="xs:string"/>
    <xs:attribute name="SystemInstanceName" type="xs:string"/>
    <xs:attribute name="AssociationName" type="xs:string"/>
    <xs:element name="BDCEntity">
      <xs:complexType>
        <xs:sequence>
          <xs:element ref="pc:EntityDisplayName" minOccurs="0"/>
          <xs:element ref="pc:EntityInstanceReference" minOccurs="0"/>
          <xs:element ref="pc:EntityId1" minOccurs="0"/>
          <xs:element ref="pc:EntityId2" minOccurs="0"/>
          <xs:element ref="pc:EntityId3" minOccurs="0"/>
          <xs:element ref="pc:EntityId4" minOccurs="0"/>
          <xs:element ref="pc:EntityId5" minOccurs="0"/>
        </xs:sequence>
      </xs:complexType>
    </xs:element>
    <xs:element name="EntityDisplayName" type="xs:string"/>
    <xs:element name="EntityInstanceReference" type="xs:string"/>
    <xs:element name="EntityId1" type="xs:string"/>
    <xs:element name="EntityId2" type="xs:string"/>
    <xs:element name="EntityId3" type="xs:string"/>
    <xs:element name="EntityId4" type="xs:string"/>
    <xs:element name="EntityId5" type="xs:string"/>
    <xs:element name="Terms">
      <xs:complexType>
        <xs:sequence>
          <xs:element ref="pc:TermInfo" minOccurs="0" maxOccurs="unbounded"/>
        </xs:sequence>
      </xs:complexType>
    </xs:element>
    <xs:element name="TermInfo">
      <xs:complexType>
        <xs:sequence>
          <xs:element ref="pc:TermName" minOccurs="0"/>
          <xs:element ref="pc:TermId" minOccurs="0"/>
        </xs:sequence>
      </xs:complexType>
    </xs:element>
    <xs:element name="TermName" type="xs:string"/>
    <xs:element name="TermId" type="xs:string"/>
  </xs:schema>
</ct:contentTypeSchema>
</file>

<file path=customXml/itemProps1.xml><?xml version="1.0" encoding="utf-8"?>
<ds:datastoreItem xmlns:ds="http://schemas.openxmlformats.org/officeDocument/2006/customXml" ds:itemID="{BA719FA4-954C-4FA8-82CB-206659C3B826}">
  <ds:schemaRefs>
    <ds:schemaRef ds:uri="http://schemas.microsoft.com/office/2006/metadata/properties"/>
    <ds:schemaRef ds:uri="http://schemas.microsoft.com/office/infopath/2007/PartnerControls"/>
    <ds:schemaRef ds:uri="http://schemas.microsoft.com/sharepoint/v3"/>
    <ds:schemaRef ds:uri="71af3243-3dd4-4a8d-8c0d-dd76da1f02a5"/>
    <ds:schemaRef ds:uri="230e9df3-be65-4c73-a93b-d1236ebd677e"/>
  </ds:schemaRefs>
</ds:datastoreItem>
</file>

<file path=customXml/itemProps2.xml><?xml version="1.0" encoding="utf-8"?>
<ds:datastoreItem xmlns:ds="http://schemas.openxmlformats.org/officeDocument/2006/customXml" ds:itemID="{16DBB56F-4362-4386-A1A1-3DF898896616}">
  <ds:schemaRefs>
    <ds:schemaRef ds:uri="http://schemas.microsoft.com/sharepoint/v3/contenttype/forms"/>
  </ds:schemaRefs>
</ds:datastoreItem>
</file>

<file path=customXml/itemProps3.xml><?xml version="1.0" encoding="utf-8"?>
<ds:datastoreItem xmlns:ds="http://schemas.openxmlformats.org/officeDocument/2006/customXml" ds:itemID="{04948363-B267-4BAC-8655-100FBEC280C1}">
  <ds:schemaRefs>
    <ds:schemaRef ds:uri="http://schemas.microsoft.com/office/2006/metadata/contentType"/>
    <ds:schemaRef ds:uri="http://schemas.microsoft.com/office/2006/metadata/properties/metaAttributes"/>
    <ds:schemaRef ds:uri="http://www.w3.org/2001/XMLSchema"/>
    <ds:schemaRef ds:uri="http://schemas.microsoft.com/office/2006/metadata/properties"/>
    <ds:schemaRef ds:uri="http://schemas.microsoft.com/sharepoint/v3"/>
    <ds:schemaRef ds:uri="71af3243-3dd4-4a8d-8c0d-dd76da1f02a5"/>
    <ds:schemaRef ds:uri="16c05727-aa75-4e4a-9b5f-8a80a1165891"/>
    <ds:schemaRef ds:uri="230e9df3-be65-4c73-a93b-d1236ebd677e"/>
    <ds:schemaRef ds:uri="http://schemas.microsoft.com/office/2006/documentManagement/types"/>
    <ds:schemaRef ds:uri="http://schemas.microsoft.com/office/infopath/2007/PartnerControls"/>
    <ds:schemaRef ds:uri="http://schemas.openxmlformats.org/package/2006/metadata/core-properties"/>
    <ds:schemaRef ds:uri="http://purl.org/dc/elements/1.1/"/>
    <ds:schemaRef ds:uri="http://purl.org/dc/terms/"/>
    <ds:schemaRef ds:uri="http://schemas.microsoft.com/internal/obd"/>
  </ds:schemaRefs>
</ds:datastoreItem>
</file>

<file path=docMetadata/LabelInfo.xml><?xml version="1.0" encoding="utf-8"?>
<clbl:labelList xmlns:clbl="http://schemas.microsoft.com/office/2020/mipLabelMetadata"/>
</file>

<file path=docProps/app.xml><?xml version="1.0" encoding="utf-8"?>
<Properties xmlns="http://schemas.openxmlformats.org/officeDocument/2006/extended-properties" xmlns:vt="http://schemas.openxmlformats.org/officeDocument/2006/docPropsVTypes">
  <Template>{C059F9A7-F0D0-4808-A3BA-45664DAEB3FA}TF8a9b5915-b8c7-461e-8cdd-693d48b5e32371f7b7e2_win32-4bf0b9a2ea37</Template>
  <TotalTime>1081</TotalTime>
  <Words>934</Words>
  <Application>Microsoft Office PowerPoint</Application>
  <PresentationFormat>Widescreen</PresentationFormat>
  <Paragraphs>174</Paragraphs>
  <Slides>15</Slides>
  <Notes>15</Notes>
  <HiddenSlides>0</HiddenSlides>
  <MMClips>0</MMClips>
  <ScaleCrop>false</ScaleCrop>
  <HeadingPairs>
    <vt:vector size="6" baseType="variant">
      <vt:variant>
        <vt:lpstr>Fonts Used</vt:lpstr>
      </vt:variant>
      <vt:variant>
        <vt:i4>4</vt:i4>
      </vt:variant>
      <vt:variant>
        <vt:lpstr>Theme</vt:lpstr>
      </vt:variant>
      <vt:variant>
        <vt:i4>1</vt:i4>
      </vt:variant>
      <vt:variant>
        <vt:lpstr>Slide Titles</vt:lpstr>
      </vt:variant>
      <vt:variant>
        <vt:i4>15</vt:i4>
      </vt:variant>
    </vt:vector>
  </HeadingPairs>
  <TitlesOfParts>
    <vt:vector size="20" baseType="lpstr">
      <vt:lpstr>Arial</vt:lpstr>
      <vt:lpstr>Arial Black</vt:lpstr>
      <vt:lpstr>Calibri</vt:lpstr>
      <vt:lpstr>Sabon Next LT</vt:lpstr>
      <vt:lpstr>Custom</vt:lpstr>
      <vt:lpstr>Securing an Enterprise Network Using Check Point Gaia Appliances</vt:lpstr>
      <vt:lpstr>Introduction – Securing an Enterprise Network Using Check Point Gaia</vt:lpstr>
      <vt:lpstr>Enterprise Threat Landscape Modern Network Security Challenges</vt:lpstr>
      <vt:lpstr>CIA Triad: Security Objectives Prevention, Detection, and Response Framework</vt:lpstr>
      <vt:lpstr>Check Point Architecture</vt:lpstr>
      <vt:lpstr>Security Gateway Interface Configuration</vt:lpstr>
      <vt:lpstr>    Secure Internal Communication (SIC) </vt:lpstr>
      <vt:lpstr>Core Security Principles</vt:lpstr>
      <vt:lpstr>Traffic Validation Testing Results</vt:lpstr>
      <vt:lpstr>Layered Defense Architecture</vt:lpstr>
      <vt:lpstr>Intrusion Prevention System (IPS)</vt:lpstr>
      <vt:lpstr>Policy Management Workflow</vt:lpstr>
      <vt:lpstr>Infrastructure Component Details</vt:lpstr>
      <vt:lpstr>Security Best Practices &amp; Recommendations</vt:lpstr>
      <vt:lpstr>Thank you</vt:lpstr>
    </vt:vector>
  </TitlesOfParts>
  <Company/>
  <LinksUpToDate>false</LinksUpToDate>
  <SharedDoc>false</SharedDoc>
  <HyperlinksChanged>false</HyperlinksChanged>
  <AppVersion>16.0000</AppVersion>
</Properties>
</file>

<file path=docProps/core.xml><?xml version="1.0" encoding="utf-8"?>
<cp:coreProperties xmlns:cp="http://schemas.openxmlformats.org/package/2006/metadata/core-properties" xmlns:dc="http://purl.org/dc/elements/1.1/" xmlns:dcterms="http://purl.org/dc/terms/" xmlns:dcmitype="http://purl.org/dc/dcmitype/" xmlns:xsi="http://www.w3.org/2001/XMLSchema-instance">
  <dc:title/>
  <dc:subject/>
  <dc:creator>Rasithabanu Abdhul Rahim (2415470)</dc:creator>
  <cp:lastModifiedBy>Rasithabanu Abdhul Rahim (2415470)</cp:lastModifiedBy>
  <cp:revision>8</cp:revision>
  <dcterms:created xsi:type="dcterms:W3CDTF">2026-01-16T11:58:42Z</dcterms:created>
  <dcterms:modified xsi:type="dcterms:W3CDTF">2026-01-22T13:32:47Z</dcterms:modified>
</cp:coreProperties>
</file>

<file path=docProps/custom.xml><?xml version="1.0" encoding="utf-8"?>
<Properties xmlns="http://schemas.openxmlformats.org/officeDocument/2006/custom-properties" xmlns:vt="http://schemas.openxmlformats.org/officeDocument/2006/docPropsVTypes">
  <property fmtid="{D5CDD505-2E9C-101B-9397-08002B2CF9AE}" pid="2" name="ContentTypeId">
    <vt:lpwstr>0x01010079F111ED35F8CC479449609E8A0923A6</vt:lpwstr>
  </property>
</Properties>
</file>