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notesMasterIdLst>
    <p:notesMasterId r:id="rId12"/>
  </p:notesMasterIdLst>
  <p:sldIdLst>
    <p:sldId id="256" r:id="rId2"/>
    <p:sldId id="265" r:id="rId3"/>
    <p:sldId id="259" r:id="rId4"/>
    <p:sldId id="260" r:id="rId5"/>
    <p:sldId id="257" r:id="rId6"/>
    <p:sldId id="258" r:id="rId7"/>
    <p:sldId id="264" r:id="rId8"/>
    <p:sldId id="261" r:id="rId9"/>
    <p:sldId id="262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A74496-816E-6A0A-96D4-40A3E8CE5819}" v="6" dt="2026-02-15T08:55:09.724"/>
    <p1510:client id="{B6A70CED-E8BD-CD4A-B953-7114A0EA2B2C}" v="1" dt="2026-02-13T14:04:45.2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ab Iqbal Latif (2522234)" userId="S::2522234@student.uwtsd.ac.uk::b051947f-6e2e-49b0-9312-14edc20a81a3" providerId="AD" clId="Web-{59E92445-3A96-2864-BB7D-7A0ABE175EE8}"/>
    <pc:docChg chg="sldOrd">
      <pc:chgData name="Asab Iqbal Latif (2522234)" userId="S::2522234@student.uwtsd.ac.uk::b051947f-6e2e-49b0-9312-14edc20a81a3" providerId="AD" clId="Web-{59E92445-3A96-2864-BB7D-7A0ABE175EE8}" dt="2026-02-06T14:00:35.778" v="1"/>
      <pc:docMkLst>
        <pc:docMk/>
      </pc:docMkLst>
      <pc:sldChg chg="ord">
        <pc:chgData name="Asab Iqbal Latif (2522234)" userId="S::2522234@student.uwtsd.ac.uk::b051947f-6e2e-49b0-9312-14edc20a81a3" providerId="AD" clId="Web-{59E92445-3A96-2864-BB7D-7A0ABE175EE8}" dt="2026-02-06T13:58:21.152" v="0"/>
        <pc:sldMkLst>
          <pc:docMk/>
          <pc:sldMk cId="3111983586" sldId="256"/>
        </pc:sldMkLst>
      </pc:sldChg>
      <pc:sldChg chg="ord">
        <pc:chgData name="Asab Iqbal Latif (2522234)" userId="S::2522234@student.uwtsd.ac.uk::b051947f-6e2e-49b0-9312-14edc20a81a3" providerId="AD" clId="Web-{59E92445-3A96-2864-BB7D-7A0ABE175EE8}" dt="2026-02-06T14:00:35.778" v="1"/>
        <pc:sldMkLst>
          <pc:docMk/>
          <pc:sldMk cId="1927643081" sldId="259"/>
        </pc:sldMkLst>
      </pc:sldChg>
    </pc:docChg>
  </pc:docChgLst>
  <pc:docChgLst>
    <pc:chgData name="Elisabeta Ramona Kadar (2522578)" userId="765abb86-2412-4b9a-a059-68c536998ba2" providerId="ADAL" clId="{D7BC0ABE-10FE-36B5-B253-BA342FBEA63F}"/>
    <pc:docChg chg="modSld">
      <pc:chgData name="Elisabeta Ramona Kadar (2522578)" userId="765abb86-2412-4b9a-a059-68c536998ba2" providerId="ADAL" clId="{D7BC0ABE-10FE-36B5-B253-BA342FBEA63F}" dt="2026-02-05T13:47:52.735" v="0" actId="20577"/>
      <pc:docMkLst>
        <pc:docMk/>
      </pc:docMkLst>
      <pc:sldChg chg="modSp mod">
        <pc:chgData name="Elisabeta Ramona Kadar (2522578)" userId="765abb86-2412-4b9a-a059-68c536998ba2" providerId="ADAL" clId="{D7BC0ABE-10FE-36B5-B253-BA342FBEA63F}" dt="2026-02-05T13:47:52.735" v="0" actId="20577"/>
        <pc:sldMkLst>
          <pc:docMk/>
          <pc:sldMk cId="1927643081" sldId="259"/>
        </pc:sldMkLst>
        <pc:spChg chg="mod">
          <ac:chgData name="Elisabeta Ramona Kadar (2522578)" userId="765abb86-2412-4b9a-a059-68c536998ba2" providerId="ADAL" clId="{D7BC0ABE-10FE-36B5-B253-BA342FBEA63F}" dt="2026-02-05T13:47:52.735" v="0" actId="20577"/>
          <ac:spMkLst>
            <pc:docMk/>
            <pc:sldMk cId="1927643081" sldId="259"/>
            <ac:spMk id="3" creationId="{F7A90B70-03EE-2221-9239-75872048CB7C}"/>
          </ac:spMkLst>
        </pc:spChg>
      </pc:sldChg>
    </pc:docChg>
  </pc:docChgLst>
  <pc:docChgLst>
    <pc:chgData name="Elisabeta Ramona Kadar (2522578)" userId="S::2522578@student.uwtsd.ac.uk::765abb86-2412-4b9a-a059-68c536998ba2" providerId="AD" clId="Web-{87001E7C-5C8C-AC52-2CB2-A26DC5B64054}"/>
    <pc:docChg chg="modSld">
      <pc:chgData name="Elisabeta Ramona Kadar (2522578)" userId="S::2522578@student.uwtsd.ac.uk::765abb86-2412-4b9a-a059-68c536998ba2" providerId="AD" clId="Web-{87001E7C-5C8C-AC52-2CB2-A26DC5B64054}" dt="2026-02-06T22:18:16.845" v="4" actId="20577"/>
      <pc:docMkLst>
        <pc:docMk/>
      </pc:docMkLst>
      <pc:sldChg chg="modSp">
        <pc:chgData name="Elisabeta Ramona Kadar (2522578)" userId="S::2522578@student.uwtsd.ac.uk::765abb86-2412-4b9a-a059-68c536998ba2" providerId="AD" clId="Web-{87001E7C-5C8C-AC52-2CB2-A26DC5B64054}" dt="2026-02-06T22:18:03.345" v="3" actId="20577"/>
        <pc:sldMkLst>
          <pc:docMk/>
          <pc:sldMk cId="1927643081" sldId="259"/>
        </pc:sldMkLst>
        <pc:spChg chg="mod">
          <ac:chgData name="Elisabeta Ramona Kadar (2522578)" userId="S::2522578@student.uwtsd.ac.uk::765abb86-2412-4b9a-a059-68c536998ba2" providerId="AD" clId="Web-{87001E7C-5C8C-AC52-2CB2-A26DC5B64054}" dt="2026-02-06T22:18:03.345" v="3" actId="20577"/>
          <ac:spMkLst>
            <pc:docMk/>
            <pc:sldMk cId="1927643081" sldId="259"/>
            <ac:spMk id="3" creationId="{F7A90B70-03EE-2221-9239-75872048CB7C}"/>
          </ac:spMkLst>
        </pc:spChg>
      </pc:sldChg>
      <pc:sldChg chg="modSp">
        <pc:chgData name="Elisabeta Ramona Kadar (2522578)" userId="S::2522578@student.uwtsd.ac.uk::765abb86-2412-4b9a-a059-68c536998ba2" providerId="AD" clId="Web-{87001E7C-5C8C-AC52-2CB2-A26DC5B64054}" dt="2026-02-06T22:18:16.845" v="4" actId="20577"/>
        <pc:sldMkLst>
          <pc:docMk/>
          <pc:sldMk cId="1706224600" sldId="265"/>
        </pc:sldMkLst>
        <pc:spChg chg="mod">
          <ac:chgData name="Elisabeta Ramona Kadar (2522578)" userId="S::2522578@student.uwtsd.ac.uk::765abb86-2412-4b9a-a059-68c536998ba2" providerId="AD" clId="Web-{87001E7C-5C8C-AC52-2CB2-A26DC5B64054}" dt="2026-02-06T22:18:16.845" v="4" actId="20577"/>
          <ac:spMkLst>
            <pc:docMk/>
            <pc:sldMk cId="1706224600" sldId="265"/>
            <ac:spMk id="2" creationId="{440869AA-3AE6-E340-9786-24227EB5D767}"/>
          </ac:spMkLst>
        </pc:spChg>
      </pc:sldChg>
    </pc:docChg>
  </pc:docChgLst>
  <pc:docChgLst>
    <pc:chgData name="Asab Iqbal Latif (2522234)" userId="S::2522234@student.uwtsd.ac.uk::b051947f-6e2e-49b0-9312-14edc20a81a3" providerId="AD" clId="Web-{1D488ADD-F3D6-ECA8-62B2-FBE5E978E672}"/>
    <pc:docChg chg="modSld sldOrd">
      <pc:chgData name="Asab Iqbal Latif (2522234)" userId="S::2522234@student.uwtsd.ac.uk::b051947f-6e2e-49b0-9312-14edc20a81a3" providerId="AD" clId="Web-{1D488ADD-F3D6-ECA8-62B2-FBE5E978E672}" dt="2026-02-10T15:45:29.781" v="10" actId="20577"/>
      <pc:docMkLst>
        <pc:docMk/>
      </pc:docMkLst>
      <pc:sldChg chg="modSp">
        <pc:chgData name="Asab Iqbal Latif (2522234)" userId="S::2522234@student.uwtsd.ac.uk::b051947f-6e2e-49b0-9312-14edc20a81a3" providerId="AD" clId="Web-{1D488ADD-F3D6-ECA8-62B2-FBE5E978E672}" dt="2026-02-10T15:45:29.781" v="10" actId="20577"/>
        <pc:sldMkLst>
          <pc:docMk/>
          <pc:sldMk cId="452477292" sldId="263"/>
        </pc:sldMkLst>
        <pc:spChg chg="mod">
          <ac:chgData name="Asab Iqbal Latif (2522234)" userId="S::2522234@student.uwtsd.ac.uk::b051947f-6e2e-49b0-9312-14edc20a81a3" providerId="AD" clId="Web-{1D488ADD-F3D6-ECA8-62B2-FBE5E978E672}" dt="2026-02-10T15:45:29.781" v="10" actId="20577"/>
          <ac:spMkLst>
            <pc:docMk/>
            <pc:sldMk cId="452477292" sldId="263"/>
            <ac:spMk id="3" creationId="{CF3E5BA3-65AD-0166-8063-8D60CE14224B}"/>
          </ac:spMkLst>
        </pc:spChg>
      </pc:sldChg>
      <pc:sldChg chg="ord">
        <pc:chgData name="Asab Iqbal Latif (2522234)" userId="S::2522234@student.uwtsd.ac.uk::b051947f-6e2e-49b0-9312-14edc20a81a3" providerId="AD" clId="Web-{1D488ADD-F3D6-ECA8-62B2-FBE5E978E672}" dt="2026-02-10T13:56:49.045" v="0"/>
        <pc:sldMkLst>
          <pc:docMk/>
          <pc:sldMk cId="1706224600" sldId="265"/>
        </pc:sldMkLst>
      </pc:sldChg>
    </pc:docChg>
  </pc:docChgLst>
  <pc:docChgLst>
    <pc:chgData name="Elisabeta Ramona Kadar (2522578)" userId="S::2522578@student.uwtsd.ac.uk::765abb86-2412-4b9a-a059-68c536998ba2" providerId="AD" clId="Web-{24692341-F517-200F-E55C-59D5A2603B0F}"/>
    <pc:docChg chg="sldOrd">
      <pc:chgData name="Elisabeta Ramona Kadar (2522578)" userId="S::2522578@student.uwtsd.ac.uk::765abb86-2412-4b9a-a059-68c536998ba2" providerId="AD" clId="Web-{24692341-F517-200F-E55C-59D5A2603B0F}" dt="2026-02-05T13:53:17.802" v="0"/>
      <pc:docMkLst>
        <pc:docMk/>
      </pc:docMkLst>
      <pc:sldChg chg="ord">
        <pc:chgData name="Elisabeta Ramona Kadar (2522578)" userId="S::2522578@student.uwtsd.ac.uk::765abb86-2412-4b9a-a059-68c536998ba2" providerId="AD" clId="Web-{24692341-F517-200F-E55C-59D5A2603B0F}" dt="2026-02-05T13:53:17.802" v="0"/>
        <pc:sldMkLst>
          <pc:docMk/>
          <pc:sldMk cId="1927643081" sldId="259"/>
        </pc:sldMkLst>
      </pc:sldChg>
    </pc:docChg>
  </pc:docChgLst>
  <pc:docChgLst>
    <pc:chgData name="Elisabeta Ramona Kadar (2522578)" userId="S::2522578@student.uwtsd.ac.uk::765abb86-2412-4b9a-a059-68c536998ba2" providerId="AD" clId="Web-{D9A11810-E718-97C8-C683-EE0A71DC4897}"/>
    <pc:docChg chg="sldOrd">
      <pc:chgData name="Elisabeta Ramona Kadar (2522578)" userId="S::2522578@student.uwtsd.ac.uk::765abb86-2412-4b9a-a059-68c536998ba2" providerId="AD" clId="Web-{D9A11810-E718-97C8-C683-EE0A71DC4897}" dt="2026-02-06T22:07:48.835" v="0"/>
      <pc:docMkLst>
        <pc:docMk/>
      </pc:docMkLst>
      <pc:sldChg chg="ord">
        <pc:chgData name="Elisabeta Ramona Kadar (2522578)" userId="S::2522578@student.uwtsd.ac.uk::765abb86-2412-4b9a-a059-68c536998ba2" providerId="AD" clId="Web-{D9A11810-E718-97C8-C683-EE0A71DC4897}" dt="2026-02-06T22:07:48.835" v="0"/>
        <pc:sldMkLst>
          <pc:docMk/>
          <pc:sldMk cId="1927643081" sldId="259"/>
        </pc:sldMkLst>
      </pc:sldChg>
    </pc:docChg>
  </pc:docChgLst>
  <pc:docChgLst>
    <pc:chgData name="Elisabeta Ramona Kadar (2522578)" userId="S::2522578@student.uwtsd.ac.uk::765abb86-2412-4b9a-a059-68c536998ba2" providerId="AD" clId="Web-{834F8379-8B0E-E53C-DDE9-F715F5608CE1}"/>
    <pc:docChg chg="modSld">
      <pc:chgData name="Elisabeta Ramona Kadar (2522578)" userId="S::2522578@student.uwtsd.ac.uk::765abb86-2412-4b9a-a059-68c536998ba2" providerId="AD" clId="Web-{834F8379-8B0E-E53C-DDE9-F715F5608CE1}" dt="2026-02-06T21:57:11.476" v="257" actId="20577"/>
      <pc:docMkLst>
        <pc:docMk/>
      </pc:docMkLst>
      <pc:sldChg chg="modSp">
        <pc:chgData name="Elisabeta Ramona Kadar (2522578)" userId="S::2522578@student.uwtsd.ac.uk::765abb86-2412-4b9a-a059-68c536998ba2" providerId="AD" clId="Web-{834F8379-8B0E-E53C-DDE9-F715F5608CE1}" dt="2026-02-06T20:44:43.571" v="19" actId="20577"/>
        <pc:sldMkLst>
          <pc:docMk/>
          <pc:sldMk cId="1927643081" sldId="259"/>
        </pc:sldMkLst>
        <pc:spChg chg="mod">
          <ac:chgData name="Elisabeta Ramona Kadar (2522578)" userId="S::2522578@student.uwtsd.ac.uk::765abb86-2412-4b9a-a059-68c536998ba2" providerId="AD" clId="Web-{834F8379-8B0E-E53C-DDE9-F715F5608CE1}" dt="2026-02-06T20:44:43.571" v="19" actId="20577"/>
          <ac:spMkLst>
            <pc:docMk/>
            <pc:sldMk cId="1927643081" sldId="259"/>
            <ac:spMk id="3" creationId="{F7A90B70-03EE-2221-9239-75872048CB7C}"/>
          </ac:spMkLst>
        </pc:spChg>
      </pc:sldChg>
      <pc:sldChg chg="modSp">
        <pc:chgData name="Elisabeta Ramona Kadar (2522578)" userId="S::2522578@student.uwtsd.ac.uk::765abb86-2412-4b9a-a059-68c536998ba2" providerId="AD" clId="Web-{834F8379-8B0E-E53C-DDE9-F715F5608CE1}" dt="2026-02-06T21:57:11.476" v="257" actId="20577"/>
        <pc:sldMkLst>
          <pc:docMk/>
          <pc:sldMk cId="251815158" sldId="261"/>
        </pc:sldMkLst>
        <pc:spChg chg="mod">
          <ac:chgData name="Elisabeta Ramona Kadar (2522578)" userId="S::2522578@student.uwtsd.ac.uk::765abb86-2412-4b9a-a059-68c536998ba2" providerId="AD" clId="Web-{834F8379-8B0E-E53C-DDE9-F715F5608CE1}" dt="2026-02-06T21:57:11.476" v="257" actId="20577"/>
          <ac:spMkLst>
            <pc:docMk/>
            <pc:sldMk cId="251815158" sldId="261"/>
            <ac:spMk id="3" creationId="{E62A676E-1F12-D699-3127-DD434AC1DFD8}"/>
          </ac:spMkLst>
        </pc:spChg>
      </pc:sldChg>
      <pc:sldChg chg="modSp">
        <pc:chgData name="Elisabeta Ramona Kadar (2522578)" userId="S::2522578@student.uwtsd.ac.uk::765abb86-2412-4b9a-a059-68c536998ba2" providerId="AD" clId="Web-{834F8379-8B0E-E53C-DDE9-F715F5608CE1}" dt="2026-02-06T21:48:37.468" v="144" actId="20577"/>
        <pc:sldMkLst>
          <pc:docMk/>
          <pc:sldMk cId="1706224600" sldId="265"/>
        </pc:sldMkLst>
        <pc:spChg chg="mod">
          <ac:chgData name="Elisabeta Ramona Kadar (2522578)" userId="S::2522578@student.uwtsd.ac.uk::765abb86-2412-4b9a-a059-68c536998ba2" providerId="AD" clId="Web-{834F8379-8B0E-E53C-DDE9-F715F5608CE1}" dt="2026-02-06T21:20:27.584" v="72" actId="20577"/>
          <ac:spMkLst>
            <pc:docMk/>
            <pc:sldMk cId="1706224600" sldId="265"/>
            <ac:spMk id="3" creationId="{9927D233-45CE-B443-85BE-071A6059DDFE}"/>
          </ac:spMkLst>
        </pc:spChg>
        <pc:spChg chg="mod">
          <ac:chgData name="Elisabeta Ramona Kadar (2522578)" userId="S::2522578@student.uwtsd.ac.uk::765abb86-2412-4b9a-a059-68c536998ba2" providerId="AD" clId="Web-{834F8379-8B0E-E53C-DDE9-F715F5608CE1}" dt="2026-02-06T21:48:37.468" v="144" actId="20577"/>
          <ac:spMkLst>
            <pc:docMk/>
            <pc:sldMk cId="1706224600" sldId="265"/>
            <ac:spMk id="4" creationId="{DEF811AF-C001-A961-9C87-1B7B1A8976E3}"/>
          </ac:spMkLst>
        </pc:spChg>
      </pc:sldChg>
    </pc:docChg>
  </pc:docChgLst>
  <pc:docChgLst>
    <pc:chgData name="Asab Iqbal Latif (2522234)" userId="S::2522234@student.uwtsd.ac.uk::b051947f-6e2e-49b0-9312-14edc20a81a3" providerId="AD" clId="Web-{B6A70CED-E8BD-CD4A-B953-7114A0EA2B2C}"/>
    <pc:docChg chg="sldOrd">
      <pc:chgData name="Asab Iqbal Latif (2522234)" userId="S::2522234@student.uwtsd.ac.uk::b051947f-6e2e-49b0-9312-14edc20a81a3" providerId="AD" clId="Web-{B6A70CED-E8BD-CD4A-B953-7114A0EA2B2C}" dt="2026-02-13T14:04:45.223" v="0"/>
      <pc:docMkLst>
        <pc:docMk/>
      </pc:docMkLst>
      <pc:sldChg chg="ord">
        <pc:chgData name="Asab Iqbal Latif (2522234)" userId="S::2522234@student.uwtsd.ac.uk::b051947f-6e2e-49b0-9312-14edc20a81a3" providerId="AD" clId="Web-{B6A70CED-E8BD-CD4A-B953-7114A0EA2B2C}" dt="2026-02-13T14:04:45.223" v="0"/>
        <pc:sldMkLst>
          <pc:docMk/>
          <pc:sldMk cId="1927643081" sldId="259"/>
        </pc:sldMkLst>
      </pc:sldChg>
    </pc:docChg>
  </pc:docChgLst>
  <pc:docChgLst>
    <pc:chgData name="Asab Iqbal Latif (2522234)" userId="S::2522234@student.uwtsd.ac.uk::b051947f-6e2e-49b0-9312-14edc20a81a3" providerId="AD" clId="Web-{729A32BE-1DE7-5DE0-FF34-721C12FDEDE1}"/>
    <pc:docChg chg="modSld sldOrd">
      <pc:chgData name="Asab Iqbal Latif (2522234)" userId="S::2522234@student.uwtsd.ac.uk::b051947f-6e2e-49b0-9312-14edc20a81a3" providerId="AD" clId="Web-{729A32BE-1DE7-5DE0-FF34-721C12FDEDE1}" dt="2026-02-08T11:22:48.336" v="210" actId="20577"/>
      <pc:docMkLst>
        <pc:docMk/>
      </pc:docMkLst>
      <pc:sldChg chg="ord">
        <pc:chgData name="Asab Iqbal Latif (2522234)" userId="S::2522234@student.uwtsd.ac.uk::b051947f-6e2e-49b0-9312-14edc20a81a3" providerId="AD" clId="Web-{729A32BE-1DE7-5DE0-FF34-721C12FDEDE1}" dt="2026-02-08T10:00:11.043" v="0"/>
        <pc:sldMkLst>
          <pc:docMk/>
          <pc:sldMk cId="1927643081" sldId="259"/>
        </pc:sldMkLst>
      </pc:sldChg>
      <pc:sldChg chg="modSp">
        <pc:chgData name="Asab Iqbal Latif (2522234)" userId="S::2522234@student.uwtsd.ac.uk::b051947f-6e2e-49b0-9312-14edc20a81a3" providerId="AD" clId="Web-{729A32BE-1DE7-5DE0-FF34-721C12FDEDE1}" dt="2026-02-08T11:22:48.336" v="210" actId="20577"/>
        <pc:sldMkLst>
          <pc:docMk/>
          <pc:sldMk cId="452477292" sldId="263"/>
        </pc:sldMkLst>
        <pc:spChg chg="mod">
          <ac:chgData name="Asab Iqbal Latif (2522234)" userId="S::2522234@student.uwtsd.ac.uk::b051947f-6e2e-49b0-9312-14edc20a81a3" providerId="AD" clId="Web-{729A32BE-1DE7-5DE0-FF34-721C12FDEDE1}" dt="2026-02-08T11:22:48.336" v="210" actId="20577"/>
          <ac:spMkLst>
            <pc:docMk/>
            <pc:sldMk cId="452477292" sldId="263"/>
            <ac:spMk id="3" creationId="{CF3E5BA3-65AD-0166-8063-8D60CE14224B}"/>
          </ac:spMkLst>
        </pc:spChg>
      </pc:sldChg>
    </pc:docChg>
  </pc:docChgLst>
  <pc:docChgLst>
    <pc:chgData name="Elisabeta Ramona Kadar (2522578)" userId="S::2522578@student.uwtsd.ac.uk::765abb86-2412-4b9a-a059-68c536998ba2" providerId="AD" clId="Web-{1778B95E-7F02-4B19-BA3E-7C7CD50F75D3}"/>
    <pc:docChg chg="modSld sldOrd">
      <pc:chgData name="Elisabeta Ramona Kadar (2522578)" userId="S::2522578@student.uwtsd.ac.uk::765abb86-2412-4b9a-a059-68c536998ba2" providerId="AD" clId="Web-{1778B95E-7F02-4B19-BA3E-7C7CD50F75D3}" dt="2026-02-08T22:48:09.895" v="13"/>
      <pc:docMkLst>
        <pc:docMk/>
      </pc:docMkLst>
      <pc:sldChg chg="modSp">
        <pc:chgData name="Elisabeta Ramona Kadar (2522578)" userId="S::2522578@student.uwtsd.ac.uk::765abb86-2412-4b9a-a059-68c536998ba2" providerId="AD" clId="Web-{1778B95E-7F02-4B19-BA3E-7C7CD50F75D3}" dt="2026-02-08T22:47:42.051" v="12" actId="20577"/>
        <pc:sldMkLst>
          <pc:docMk/>
          <pc:sldMk cId="251815158" sldId="261"/>
        </pc:sldMkLst>
        <pc:spChg chg="mod">
          <ac:chgData name="Elisabeta Ramona Kadar (2522578)" userId="S::2522578@student.uwtsd.ac.uk::765abb86-2412-4b9a-a059-68c536998ba2" providerId="AD" clId="Web-{1778B95E-7F02-4B19-BA3E-7C7CD50F75D3}" dt="2026-02-08T22:47:42.051" v="12" actId="20577"/>
          <ac:spMkLst>
            <pc:docMk/>
            <pc:sldMk cId="251815158" sldId="261"/>
            <ac:spMk id="3" creationId="{E62A676E-1F12-D699-3127-DD434AC1DFD8}"/>
          </ac:spMkLst>
        </pc:spChg>
      </pc:sldChg>
      <pc:sldChg chg="modSp ord">
        <pc:chgData name="Elisabeta Ramona Kadar (2522578)" userId="S::2522578@student.uwtsd.ac.uk::765abb86-2412-4b9a-a059-68c536998ba2" providerId="AD" clId="Web-{1778B95E-7F02-4B19-BA3E-7C7CD50F75D3}" dt="2026-02-08T22:48:09.895" v="13"/>
        <pc:sldMkLst>
          <pc:docMk/>
          <pc:sldMk cId="1706224600" sldId="265"/>
        </pc:sldMkLst>
        <pc:spChg chg="mod">
          <ac:chgData name="Elisabeta Ramona Kadar (2522578)" userId="S::2522578@student.uwtsd.ac.uk::765abb86-2412-4b9a-a059-68c536998ba2" providerId="AD" clId="Web-{1778B95E-7F02-4B19-BA3E-7C7CD50F75D3}" dt="2026-02-08T22:44:12.779" v="2" actId="20577"/>
          <ac:spMkLst>
            <pc:docMk/>
            <pc:sldMk cId="1706224600" sldId="265"/>
            <ac:spMk id="4" creationId="{DEF811AF-C001-A961-9C87-1B7B1A8976E3}"/>
          </ac:spMkLst>
        </pc:spChg>
      </pc:sldChg>
    </pc:docChg>
  </pc:docChgLst>
  <pc:docChgLst>
    <pc:chgData name="Asab Latif" userId="a52851115db08704" providerId="LiveId" clId="{0A7F2717-5E28-46FE-91DC-61B42E4DE074}"/>
    <pc:docChg chg="modSld">
      <pc:chgData name="Asab Latif" userId="a52851115db08704" providerId="LiveId" clId="{0A7F2717-5E28-46FE-91DC-61B42E4DE074}" dt="2026-02-04T16:41:04.690" v="24" actId="20577"/>
      <pc:docMkLst>
        <pc:docMk/>
      </pc:docMkLst>
      <pc:sldChg chg="modSp mod">
        <pc:chgData name="Asab Latif" userId="a52851115db08704" providerId="LiveId" clId="{0A7F2717-5E28-46FE-91DC-61B42E4DE074}" dt="2026-02-04T16:41:04.690" v="24" actId="20577"/>
        <pc:sldMkLst>
          <pc:docMk/>
          <pc:sldMk cId="1044504231" sldId="264"/>
        </pc:sldMkLst>
        <pc:graphicFrameChg chg="modGraphic">
          <ac:chgData name="Asab Latif" userId="a52851115db08704" providerId="LiveId" clId="{0A7F2717-5E28-46FE-91DC-61B42E4DE074}" dt="2026-02-04T16:41:04.690" v="24" actId="20577"/>
          <ac:graphicFrameMkLst>
            <pc:docMk/>
            <pc:sldMk cId="1044504231" sldId="264"/>
            <ac:graphicFrameMk id="4" creationId="{211D46F3-E88B-569F-0F08-0D5FA483402B}"/>
          </ac:graphicFrameMkLst>
        </pc:graphicFrameChg>
      </pc:sldChg>
    </pc:docChg>
  </pc:docChgLst>
  <pc:docChgLst>
    <pc:chgData name="Asab Iqbal Latif (2522234)" userId="S::2522234@student.uwtsd.ac.uk::b051947f-6e2e-49b0-9312-14edc20a81a3" providerId="AD" clId="Web-{27EDF96C-7DD7-9E2D-AA9C-981EC09E2E62}"/>
    <pc:docChg chg="modSld">
      <pc:chgData name="Asab Iqbal Latif (2522234)" userId="S::2522234@student.uwtsd.ac.uk::b051947f-6e2e-49b0-9312-14edc20a81a3" providerId="AD" clId="Web-{27EDF96C-7DD7-9E2D-AA9C-981EC09E2E62}" dt="2026-02-08T11:35:28.559" v="25" actId="20577"/>
      <pc:docMkLst>
        <pc:docMk/>
      </pc:docMkLst>
      <pc:sldChg chg="modSp">
        <pc:chgData name="Asab Iqbal Latif (2522234)" userId="S::2522234@student.uwtsd.ac.uk::b051947f-6e2e-49b0-9312-14edc20a81a3" providerId="AD" clId="Web-{27EDF96C-7DD7-9E2D-AA9C-981EC09E2E62}" dt="2026-02-08T11:35:28.559" v="25" actId="20577"/>
        <pc:sldMkLst>
          <pc:docMk/>
          <pc:sldMk cId="452477292" sldId="263"/>
        </pc:sldMkLst>
        <pc:spChg chg="mod">
          <ac:chgData name="Asab Iqbal Latif (2522234)" userId="S::2522234@student.uwtsd.ac.uk::b051947f-6e2e-49b0-9312-14edc20a81a3" providerId="AD" clId="Web-{27EDF96C-7DD7-9E2D-AA9C-981EC09E2E62}" dt="2026-02-08T11:35:28.559" v="25" actId="20577"/>
          <ac:spMkLst>
            <pc:docMk/>
            <pc:sldMk cId="452477292" sldId="263"/>
            <ac:spMk id="3" creationId="{CF3E5BA3-65AD-0166-8063-8D60CE14224B}"/>
          </ac:spMkLst>
        </pc:spChg>
      </pc:sldChg>
    </pc:docChg>
  </pc:docChgLst>
  <pc:docChgLst>
    <pc:chgData name="Elisabeta Ramona Kadar (2522578)" userId="S::2522578@student.uwtsd.ac.uk::765abb86-2412-4b9a-a059-68c536998ba2" providerId="AD" clId="Web-{F5270364-8049-F2ED-D4E9-D915EAFA3FB6}"/>
    <pc:docChg chg="addSld modSld">
      <pc:chgData name="Elisabeta Ramona Kadar (2522578)" userId="S::2522578@student.uwtsd.ac.uk::765abb86-2412-4b9a-a059-68c536998ba2" providerId="AD" clId="Web-{F5270364-8049-F2ED-D4E9-D915EAFA3FB6}" dt="2026-02-05T23:56:38.869" v="184" actId="20577"/>
      <pc:docMkLst>
        <pc:docMk/>
      </pc:docMkLst>
      <pc:sldChg chg="modSp">
        <pc:chgData name="Elisabeta Ramona Kadar (2522578)" userId="S::2522578@student.uwtsd.ac.uk::765abb86-2412-4b9a-a059-68c536998ba2" providerId="AD" clId="Web-{F5270364-8049-F2ED-D4E9-D915EAFA3FB6}" dt="2026-02-05T23:56:38.869" v="184" actId="20577"/>
        <pc:sldMkLst>
          <pc:docMk/>
          <pc:sldMk cId="1927643081" sldId="259"/>
        </pc:sldMkLst>
        <pc:spChg chg="mod">
          <ac:chgData name="Elisabeta Ramona Kadar (2522578)" userId="S::2522578@student.uwtsd.ac.uk::765abb86-2412-4b9a-a059-68c536998ba2" providerId="AD" clId="Web-{F5270364-8049-F2ED-D4E9-D915EAFA3FB6}" dt="2026-02-05T23:34:10.979" v="63" actId="20577"/>
          <ac:spMkLst>
            <pc:docMk/>
            <pc:sldMk cId="1927643081" sldId="259"/>
            <ac:spMk id="2" creationId="{C224D8EE-FC1C-5C89-6F6F-533A22E1809D}"/>
          </ac:spMkLst>
        </pc:spChg>
        <pc:spChg chg="mod">
          <ac:chgData name="Elisabeta Ramona Kadar (2522578)" userId="S::2522578@student.uwtsd.ac.uk::765abb86-2412-4b9a-a059-68c536998ba2" providerId="AD" clId="Web-{F5270364-8049-F2ED-D4E9-D915EAFA3FB6}" dt="2026-02-05T23:56:38.869" v="184" actId="20577"/>
          <ac:spMkLst>
            <pc:docMk/>
            <pc:sldMk cId="1927643081" sldId="259"/>
            <ac:spMk id="3" creationId="{F7A90B70-03EE-2221-9239-75872048CB7C}"/>
          </ac:spMkLst>
        </pc:spChg>
      </pc:sldChg>
      <pc:sldChg chg="addSp modSp new mod modClrScheme chgLayout">
        <pc:chgData name="Elisabeta Ramona Kadar (2522578)" userId="S::2522578@student.uwtsd.ac.uk::765abb86-2412-4b9a-a059-68c536998ba2" providerId="AD" clId="Web-{F5270364-8049-F2ED-D4E9-D915EAFA3FB6}" dt="2026-02-05T23:49:05.404" v="169" actId="20577"/>
        <pc:sldMkLst>
          <pc:docMk/>
          <pc:sldMk cId="1706224600" sldId="265"/>
        </pc:sldMkLst>
        <pc:spChg chg="mod ord">
          <ac:chgData name="Elisabeta Ramona Kadar (2522578)" userId="S::2522578@student.uwtsd.ac.uk::765abb86-2412-4b9a-a059-68c536998ba2" providerId="AD" clId="Web-{F5270364-8049-F2ED-D4E9-D915EAFA3FB6}" dt="2026-02-05T23:40:32.109" v="83"/>
          <ac:spMkLst>
            <pc:docMk/>
            <pc:sldMk cId="1706224600" sldId="265"/>
            <ac:spMk id="2" creationId="{440869AA-3AE6-E340-9786-24227EB5D767}"/>
          </ac:spMkLst>
        </pc:spChg>
        <pc:spChg chg="mod ord">
          <ac:chgData name="Elisabeta Ramona Kadar (2522578)" userId="S::2522578@student.uwtsd.ac.uk::765abb86-2412-4b9a-a059-68c536998ba2" providerId="AD" clId="Web-{F5270364-8049-F2ED-D4E9-D915EAFA3FB6}" dt="2026-02-05T23:47:45.230" v="138" actId="20577"/>
          <ac:spMkLst>
            <pc:docMk/>
            <pc:sldMk cId="1706224600" sldId="265"/>
            <ac:spMk id="3" creationId="{9927D233-45CE-B443-85BE-071A6059DDFE}"/>
          </ac:spMkLst>
        </pc:spChg>
        <pc:spChg chg="add mod ord">
          <ac:chgData name="Elisabeta Ramona Kadar (2522578)" userId="S::2522578@student.uwtsd.ac.uk::765abb86-2412-4b9a-a059-68c536998ba2" providerId="AD" clId="Web-{F5270364-8049-F2ED-D4E9-D915EAFA3FB6}" dt="2026-02-05T23:49:05.404" v="169" actId="20577"/>
          <ac:spMkLst>
            <pc:docMk/>
            <pc:sldMk cId="1706224600" sldId="265"/>
            <ac:spMk id="4" creationId="{DEF811AF-C001-A961-9C87-1B7B1A8976E3}"/>
          </ac:spMkLst>
        </pc:spChg>
      </pc:sldChg>
    </pc:docChg>
  </pc:docChgLst>
  <pc:docChgLst>
    <pc:chgData name="Asab Iqbal Latif (2522234)" userId="S::2522234@student.uwtsd.ac.uk::b051947f-6e2e-49b0-9312-14edc20a81a3" providerId="AD" clId="Web-{3CA74496-816E-6A0A-96D4-40A3E8CE5819}"/>
    <pc:docChg chg="modSld">
      <pc:chgData name="Asab Iqbal Latif (2522234)" userId="S::2522234@student.uwtsd.ac.uk::b051947f-6e2e-49b0-9312-14edc20a81a3" providerId="AD" clId="Web-{3CA74496-816E-6A0A-96D4-40A3E8CE5819}" dt="2026-02-15T08:55:09.724" v="5" actId="20577"/>
      <pc:docMkLst>
        <pc:docMk/>
      </pc:docMkLst>
      <pc:sldChg chg="modSp">
        <pc:chgData name="Asab Iqbal Latif (2522234)" userId="S::2522234@student.uwtsd.ac.uk::b051947f-6e2e-49b0-9312-14edc20a81a3" providerId="AD" clId="Web-{3CA74496-816E-6A0A-96D4-40A3E8CE5819}" dt="2026-02-15T08:55:09.724" v="5" actId="20577"/>
        <pc:sldMkLst>
          <pc:docMk/>
          <pc:sldMk cId="452477292" sldId="263"/>
        </pc:sldMkLst>
        <pc:spChg chg="mod">
          <ac:chgData name="Asab Iqbal Latif (2522234)" userId="S::2522234@student.uwtsd.ac.uk::b051947f-6e2e-49b0-9312-14edc20a81a3" providerId="AD" clId="Web-{3CA74496-816E-6A0A-96D4-40A3E8CE5819}" dt="2026-02-15T08:55:09.724" v="5" actId="20577"/>
          <ac:spMkLst>
            <pc:docMk/>
            <pc:sldMk cId="452477292" sldId="263"/>
            <ac:spMk id="3" creationId="{CF3E5BA3-65AD-0166-8063-8D60CE14224B}"/>
          </ac:spMkLst>
        </pc:spChg>
      </pc:sldChg>
    </pc:docChg>
  </pc:docChgLst>
  <pc:docChgLst>
    <pc:chgData name="Asab Iqbal Latif (2522234)" userId="S::2522234@student.uwtsd.ac.uk::b051947f-6e2e-49b0-9312-14edc20a81a3" providerId="AD" clId="Web-{45E0E89C-DB4E-63F4-F2D4-623DF60E9DE2}"/>
    <pc:docChg chg="sldOrd">
      <pc:chgData name="Asab Iqbal Latif (2522234)" userId="S::2522234@student.uwtsd.ac.uk::b051947f-6e2e-49b0-9312-14edc20a81a3" providerId="AD" clId="Web-{45E0E89C-DB4E-63F4-F2D4-623DF60E9DE2}" dt="2026-02-09T09:50:14.289" v="0"/>
      <pc:docMkLst>
        <pc:docMk/>
      </pc:docMkLst>
    </pc:docChg>
  </pc:docChgLst>
  <pc:docChgLst>
    <pc:chgData name="Asab Iqbal Latif (2522234)" userId="b051947f-6e2e-49b0-9312-14edc20a81a3" providerId="ADAL" clId="{320F7BF2-F4E9-3789-B21F-382725E805DE}"/>
    <pc:docChg chg="custSel modSld">
      <pc:chgData name="Asab Iqbal Latif (2522234)" userId="b051947f-6e2e-49b0-9312-14edc20a81a3" providerId="ADAL" clId="{320F7BF2-F4E9-3789-B21F-382725E805DE}" dt="2026-02-08T10:35:17.133" v="5" actId="1076"/>
      <pc:docMkLst>
        <pc:docMk/>
      </pc:docMkLst>
      <pc:sldChg chg="modSp mod">
        <pc:chgData name="Asab Iqbal Latif (2522234)" userId="b051947f-6e2e-49b0-9312-14edc20a81a3" providerId="ADAL" clId="{320F7BF2-F4E9-3789-B21F-382725E805DE}" dt="2026-02-08T10:35:17.133" v="5" actId="1076"/>
        <pc:sldMkLst>
          <pc:docMk/>
          <pc:sldMk cId="452477292" sldId="263"/>
        </pc:sldMkLst>
        <pc:spChg chg="mod">
          <ac:chgData name="Asab Iqbal Latif (2522234)" userId="b051947f-6e2e-49b0-9312-14edc20a81a3" providerId="ADAL" clId="{320F7BF2-F4E9-3789-B21F-382725E805DE}" dt="2026-02-08T10:35:17.133" v="5" actId="1076"/>
          <ac:spMkLst>
            <pc:docMk/>
            <pc:sldMk cId="452477292" sldId="263"/>
            <ac:spMk id="3" creationId="{CF3E5BA3-65AD-0166-8063-8D60CE14224B}"/>
          </ac:spMkLst>
        </pc:spChg>
      </pc:sldChg>
    </pc:docChg>
  </pc:docChgLst>
  <pc:docChgLst>
    <pc:chgData name="Asab Iqbal Latif (2522234)" userId="S::2522234@student.uwtsd.ac.uk::b051947f-6e2e-49b0-9312-14edc20a81a3" providerId="AD" clId="Web-{883BAEFF-0F19-D48F-3F41-A45B774B6AD8}"/>
    <pc:docChg chg="modSld modMainMaster">
      <pc:chgData name="Asab Iqbal Latif (2522234)" userId="S::2522234@student.uwtsd.ac.uk::b051947f-6e2e-49b0-9312-14edc20a81a3" providerId="AD" clId="Web-{883BAEFF-0F19-D48F-3F41-A45B774B6AD8}" dt="2026-02-09T09:40:29.199" v="7" actId="20577"/>
      <pc:docMkLst>
        <pc:docMk/>
      </pc:docMkLst>
      <pc:sldChg chg="addSp modSp">
        <pc:chgData name="Asab Iqbal Latif (2522234)" userId="S::2522234@student.uwtsd.ac.uk::b051947f-6e2e-49b0-9312-14edc20a81a3" providerId="AD" clId="Web-{883BAEFF-0F19-D48F-3F41-A45B774B6AD8}" dt="2026-02-09T09:39:50.011" v="5"/>
        <pc:sldMkLst>
          <pc:docMk/>
          <pc:sldMk cId="3111983586" sldId="256"/>
        </pc:sldMkLst>
        <pc:spChg chg="add mod">
          <ac:chgData name="Asab Iqbal Latif (2522234)" userId="S::2522234@student.uwtsd.ac.uk::b051947f-6e2e-49b0-9312-14edc20a81a3" providerId="AD" clId="Web-{883BAEFF-0F19-D48F-3F41-A45B774B6AD8}" dt="2026-02-09T09:39:35.245" v="2"/>
          <ac:spMkLst>
            <pc:docMk/>
            <pc:sldMk cId="3111983586" sldId="256"/>
            <ac:spMk id="4" creationId="{4D8A2CDD-2E27-2EB2-5A8F-4E05DA5EBB22}"/>
          </ac:spMkLst>
        </pc:spChg>
        <pc:spChg chg="add mod">
          <ac:chgData name="Asab Iqbal Latif (2522234)" userId="S::2522234@student.uwtsd.ac.uk::b051947f-6e2e-49b0-9312-14edc20a81a3" providerId="AD" clId="Web-{883BAEFF-0F19-D48F-3F41-A45B774B6AD8}" dt="2026-02-09T09:39:50.011" v="5"/>
          <ac:spMkLst>
            <pc:docMk/>
            <pc:sldMk cId="3111983586" sldId="256"/>
            <ac:spMk id="5" creationId="{B394B94A-CA86-F3C1-E217-51C9C54FD227}"/>
          </ac:spMkLst>
        </pc:spChg>
      </pc:sldChg>
      <pc:sldChg chg="addSp modSp">
        <pc:chgData name="Asab Iqbal Latif (2522234)" userId="S::2522234@student.uwtsd.ac.uk::b051947f-6e2e-49b0-9312-14edc20a81a3" providerId="AD" clId="Web-{883BAEFF-0F19-D48F-3F41-A45B774B6AD8}" dt="2026-02-09T09:39:50.011" v="5"/>
        <pc:sldMkLst>
          <pc:docMk/>
          <pc:sldMk cId="2550734983" sldId="257"/>
        </pc:sldMkLst>
        <pc:spChg chg="add mod">
          <ac:chgData name="Asab Iqbal Latif (2522234)" userId="S::2522234@student.uwtsd.ac.uk::b051947f-6e2e-49b0-9312-14edc20a81a3" providerId="AD" clId="Web-{883BAEFF-0F19-D48F-3F41-A45B774B6AD8}" dt="2026-02-09T09:39:35.245" v="2"/>
          <ac:spMkLst>
            <pc:docMk/>
            <pc:sldMk cId="2550734983" sldId="257"/>
            <ac:spMk id="4" creationId="{638BA790-6060-ED57-A1A4-FDF58EBD1D32}"/>
          </ac:spMkLst>
        </pc:spChg>
        <pc:spChg chg="add mod">
          <ac:chgData name="Asab Iqbal Latif (2522234)" userId="S::2522234@student.uwtsd.ac.uk::b051947f-6e2e-49b0-9312-14edc20a81a3" providerId="AD" clId="Web-{883BAEFF-0F19-D48F-3F41-A45B774B6AD8}" dt="2026-02-09T09:39:50.011" v="5"/>
          <ac:spMkLst>
            <pc:docMk/>
            <pc:sldMk cId="2550734983" sldId="257"/>
            <ac:spMk id="5" creationId="{C8B31662-67AC-9347-C2B5-4578B3F25968}"/>
          </ac:spMkLst>
        </pc:spChg>
      </pc:sldChg>
      <pc:sldChg chg="addSp modSp">
        <pc:chgData name="Asab Iqbal Latif (2522234)" userId="S::2522234@student.uwtsd.ac.uk::b051947f-6e2e-49b0-9312-14edc20a81a3" providerId="AD" clId="Web-{883BAEFF-0F19-D48F-3F41-A45B774B6AD8}" dt="2026-02-09T09:39:50.011" v="5"/>
        <pc:sldMkLst>
          <pc:docMk/>
          <pc:sldMk cId="1336292167" sldId="258"/>
        </pc:sldMkLst>
        <pc:spChg chg="add mod">
          <ac:chgData name="Asab Iqbal Latif (2522234)" userId="S::2522234@student.uwtsd.ac.uk::b051947f-6e2e-49b0-9312-14edc20a81a3" providerId="AD" clId="Web-{883BAEFF-0F19-D48F-3F41-A45B774B6AD8}" dt="2026-02-09T09:39:35.245" v="2"/>
          <ac:spMkLst>
            <pc:docMk/>
            <pc:sldMk cId="1336292167" sldId="258"/>
            <ac:spMk id="4" creationId="{976A8314-D116-0375-1A31-5FCCB50A96DE}"/>
          </ac:spMkLst>
        </pc:spChg>
        <pc:spChg chg="add mod">
          <ac:chgData name="Asab Iqbal Latif (2522234)" userId="S::2522234@student.uwtsd.ac.uk::b051947f-6e2e-49b0-9312-14edc20a81a3" providerId="AD" clId="Web-{883BAEFF-0F19-D48F-3F41-A45B774B6AD8}" dt="2026-02-09T09:39:50.011" v="5"/>
          <ac:spMkLst>
            <pc:docMk/>
            <pc:sldMk cId="1336292167" sldId="258"/>
            <ac:spMk id="5" creationId="{0C9B7E6C-241A-94DB-35D7-82D7C0A54188}"/>
          </ac:spMkLst>
        </pc:spChg>
      </pc:sldChg>
      <pc:sldChg chg="addSp modSp">
        <pc:chgData name="Asab Iqbal Latif (2522234)" userId="S::2522234@student.uwtsd.ac.uk::b051947f-6e2e-49b0-9312-14edc20a81a3" providerId="AD" clId="Web-{883BAEFF-0F19-D48F-3F41-A45B774B6AD8}" dt="2026-02-09T09:39:50.011" v="5"/>
        <pc:sldMkLst>
          <pc:docMk/>
          <pc:sldMk cId="1077452250" sldId="260"/>
        </pc:sldMkLst>
        <pc:spChg chg="add mod">
          <ac:chgData name="Asab Iqbal Latif (2522234)" userId="S::2522234@student.uwtsd.ac.uk::b051947f-6e2e-49b0-9312-14edc20a81a3" providerId="AD" clId="Web-{883BAEFF-0F19-D48F-3F41-A45B774B6AD8}" dt="2026-02-09T09:39:35.245" v="2"/>
          <ac:spMkLst>
            <pc:docMk/>
            <pc:sldMk cId="1077452250" sldId="260"/>
            <ac:spMk id="4" creationId="{D4E87741-0DDC-BCE1-A249-551A8205EB9E}"/>
          </ac:spMkLst>
        </pc:spChg>
        <pc:spChg chg="add mod">
          <ac:chgData name="Asab Iqbal Latif (2522234)" userId="S::2522234@student.uwtsd.ac.uk::b051947f-6e2e-49b0-9312-14edc20a81a3" providerId="AD" clId="Web-{883BAEFF-0F19-D48F-3F41-A45B774B6AD8}" dt="2026-02-09T09:39:50.011" v="5"/>
          <ac:spMkLst>
            <pc:docMk/>
            <pc:sldMk cId="1077452250" sldId="260"/>
            <ac:spMk id="5" creationId="{6DDF0070-84C5-9455-47D2-0097C20489D0}"/>
          </ac:spMkLst>
        </pc:spChg>
      </pc:sldChg>
      <pc:sldChg chg="addSp modSp">
        <pc:chgData name="Asab Iqbal Latif (2522234)" userId="S::2522234@student.uwtsd.ac.uk::b051947f-6e2e-49b0-9312-14edc20a81a3" providerId="AD" clId="Web-{883BAEFF-0F19-D48F-3F41-A45B774B6AD8}" dt="2026-02-09T09:39:50.011" v="5"/>
        <pc:sldMkLst>
          <pc:docMk/>
          <pc:sldMk cId="251815158" sldId="261"/>
        </pc:sldMkLst>
        <pc:spChg chg="add mod">
          <ac:chgData name="Asab Iqbal Latif (2522234)" userId="S::2522234@student.uwtsd.ac.uk::b051947f-6e2e-49b0-9312-14edc20a81a3" providerId="AD" clId="Web-{883BAEFF-0F19-D48F-3F41-A45B774B6AD8}" dt="2026-02-09T09:39:35.245" v="2"/>
          <ac:spMkLst>
            <pc:docMk/>
            <pc:sldMk cId="251815158" sldId="261"/>
            <ac:spMk id="4" creationId="{768F4DC6-66FC-84ED-84BA-5BB4EF208BC0}"/>
          </ac:spMkLst>
        </pc:spChg>
        <pc:spChg chg="add mod">
          <ac:chgData name="Asab Iqbal Latif (2522234)" userId="S::2522234@student.uwtsd.ac.uk::b051947f-6e2e-49b0-9312-14edc20a81a3" providerId="AD" clId="Web-{883BAEFF-0F19-D48F-3F41-A45B774B6AD8}" dt="2026-02-09T09:39:50.011" v="5"/>
          <ac:spMkLst>
            <pc:docMk/>
            <pc:sldMk cId="251815158" sldId="261"/>
            <ac:spMk id="5" creationId="{B1012915-A826-FDDF-9705-2B5A24B44319}"/>
          </ac:spMkLst>
        </pc:spChg>
      </pc:sldChg>
      <pc:sldChg chg="addSp modSp">
        <pc:chgData name="Asab Iqbal Latif (2522234)" userId="S::2522234@student.uwtsd.ac.uk::b051947f-6e2e-49b0-9312-14edc20a81a3" providerId="AD" clId="Web-{883BAEFF-0F19-D48F-3F41-A45B774B6AD8}" dt="2026-02-09T09:39:50.011" v="5"/>
        <pc:sldMkLst>
          <pc:docMk/>
          <pc:sldMk cId="828363750" sldId="262"/>
        </pc:sldMkLst>
        <pc:spChg chg="add mod">
          <ac:chgData name="Asab Iqbal Latif (2522234)" userId="S::2522234@student.uwtsd.ac.uk::b051947f-6e2e-49b0-9312-14edc20a81a3" providerId="AD" clId="Web-{883BAEFF-0F19-D48F-3F41-A45B774B6AD8}" dt="2026-02-09T09:39:35.245" v="2"/>
          <ac:spMkLst>
            <pc:docMk/>
            <pc:sldMk cId="828363750" sldId="262"/>
            <ac:spMk id="4" creationId="{6323B3FE-0F32-86DF-945C-9D146CB162E3}"/>
          </ac:spMkLst>
        </pc:spChg>
        <pc:spChg chg="add mod">
          <ac:chgData name="Asab Iqbal Latif (2522234)" userId="S::2522234@student.uwtsd.ac.uk::b051947f-6e2e-49b0-9312-14edc20a81a3" providerId="AD" clId="Web-{883BAEFF-0F19-D48F-3F41-A45B774B6AD8}" dt="2026-02-09T09:39:50.011" v="5"/>
          <ac:spMkLst>
            <pc:docMk/>
            <pc:sldMk cId="828363750" sldId="262"/>
            <ac:spMk id="5" creationId="{F53C0265-4E49-C22F-0064-875E591D69F3}"/>
          </ac:spMkLst>
        </pc:spChg>
      </pc:sldChg>
      <pc:sldChg chg="addSp modSp">
        <pc:chgData name="Asab Iqbal Latif (2522234)" userId="S::2522234@student.uwtsd.ac.uk::b051947f-6e2e-49b0-9312-14edc20a81a3" providerId="AD" clId="Web-{883BAEFF-0F19-D48F-3F41-A45B774B6AD8}" dt="2026-02-09T09:40:29.199" v="7" actId="20577"/>
        <pc:sldMkLst>
          <pc:docMk/>
          <pc:sldMk cId="452477292" sldId="263"/>
        </pc:sldMkLst>
        <pc:spChg chg="mod">
          <ac:chgData name="Asab Iqbal Latif (2522234)" userId="S::2522234@student.uwtsd.ac.uk::b051947f-6e2e-49b0-9312-14edc20a81a3" providerId="AD" clId="Web-{883BAEFF-0F19-D48F-3F41-A45B774B6AD8}" dt="2026-02-09T09:37:46.931" v="0" actId="20577"/>
          <ac:spMkLst>
            <pc:docMk/>
            <pc:sldMk cId="452477292" sldId="263"/>
            <ac:spMk id="3" creationId="{CF3E5BA3-65AD-0166-8063-8D60CE14224B}"/>
          </ac:spMkLst>
        </pc:spChg>
        <pc:spChg chg="add mod">
          <ac:chgData name="Asab Iqbal Latif (2522234)" userId="S::2522234@student.uwtsd.ac.uk::b051947f-6e2e-49b0-9312-14edc20a81a3" providerId="AD" clId="Web-{883BAEFF-0F19-D48F-3F41-A45B774B6AD8}" dt="2026-02-09T09:40:29.199" v="7" actId="20577"/>
          <ac:spMkLst>
            <pc:docMk/>
            <pc:sldMk cId="452477292" sldId="263"/>
            <ac:spMk id="4" creationId="{A55C2B25-776F-DF4C-541F-47622057BDA3}"/>
          </ac:spMkLst>
        </pc:spChg>
        <pc:spChg chg="add mod">
          <ac:chgData name="Asab Iqbal Latif (2522234)" userId="S::2522234@student.uwtsd.ac.uk::b051947f-6e2e-49b0-9312-14edc20a81a3" providerId="AD" clId="Web-{883BAEFF-0F19-D48F-3F41-A45B774B6AD8}" dt="2026-02-09T09:39:40.511" v="4"/>
          <ac:spMkLst>
            <pc:docMk/>
            <pc:sldMk cId="452477292" sldId="263"/>
            <ac:spMk id="5" creationId="{B459AD87-299E-3DC5-0FE5-F55764EE4DF3}"/>
          </ac:spMkLst>
        </pc:spChg>
      </pc:sldChg>
      <pc:sldChg chg="addSp modSp">
        <pc:chgData name="Asab Iqbal Latif (2522234)" userId="S::2522234@student.uwtsd.ac.uk::b051947f-6e2e-49b0-9312-14edc20a81a3" providerId="AD" clId="Web-{883BAEFF-0F19-D48F-3F41-A45B774B6AD8}" dt="2026-02-09T09:39:50.011" v="5"/>
        <pc:sldMkLst>
          <pc:docMk/>
          <pc:sldMk cId="1044504231" sldId="264"/>
        </pc:sldMkLst>
        <pc:spChg chg="add mod">
          <ac:chgData name="Asab Iqbal Latif (2522234)" userId="S::2522234@student.uwtsd.ac.uk::b051947f-6e2e-49b0-9312-14edc20a81a3" providerId="AD" clId="Web-{883BAEFF-0F19-D48F-3F41-A45B774B6AD8}" dt="2026-02-09T09:39:35.245" v="2"/>
          <ac:spMkLst>
            <pc:docMk/>
            <pc:sldMk cId="1044504231" sldId="264"/>
            <ac:spMk id="2" creationId="{C962CC44-14A8-21CD-ECA2-22A3EE7818E1}"/>
          </ac:spMkLst>
        </pc:spChg>
        <pc:spChg chg="add mod">
          <ac:chgData name="Asab Iqbal Latif (2522234)" userId="S::2522234@student.uwtsd.ac.uk::b051947f-6e2e-49b0-9312-14edc20a81a3" providerId="AD" clId="Web-{883BAEFF-0F19-D48F-3F41-A45B774B6AD8}" dt="2026-02-09T09:39:50.011" v="5"/>
          <ac:spMkLst>
            <pc:docMk/>
            <pc:sldMk cId="1044504231" sldId="264"/>
            <ac:spMk id="3" creationId="{21B83260-7342-1EC1-A5F4-91BCD583F7D6}"/>
          </ac:spMkLst>
        </pc:spChg>
      </pc:sldChg>
      <pc:sldChg chg="addSp modSp">
        <pc:chgData name="Asab Iqbal Latif (2522234)" userId="S::2522234@student.uwtsd.ac.uk::b051947f-6e2e-49b0-9312-14edc20a81a3" providerId="AD" clId="Web-{883BAEFF-0F19-D48F-3F41-A45B774B6AD8}" dt="2026-02-09T09:39:50.011" v="5"/>
        <pc:sldMkLst>
          <pc:docMk/>
          <pc:sldMk cId="1706224600" sldId="265"/>
        </pc:sldMkLst>
        <pc:spChg chg="add mod">
          <ac:chgData name="Asab Iqbal Latif (2522234)" userId="S::2522234@student.uwtsd.ac.uk::b051947f-6e2e-49b0-9312-14edc20a81a3" providerId="AD" clId="Web-{883BAEFF-0F19-D48F-3F41-A45B774B6AD8}" dt="2026-02-09T09:39:35.245" v="2"/>
          <ac:spMkLst>
            <pc:docMk/>
            <pc:sldMk cId="1706224600" sldId="265"/>
            <ac:spMk id="5" creationId="{E1DCEA7D-3BB5-F82E-9666-A634CF585D09}"/>
          </ac:spMkLst>
        </pc:spChg>
        <pc:spChg chg="add mod">
          <ac:chgData name="Asab Iqbal Latif (2522234)" userId="S::2522234@student.uwtsd.ac.uk::b051947f-6e2e-49b0-9312-14edc20a81a3" providerId="AD" clId="Web-{883BAEFF-0F19-D48F-3F41-A45B774B6AD8}" dt="2026-02-09T09:39:50.011" v="5"/>
          <ac:spMkLst>
            <pc:docMk/>
            <pc:sldMk cId="1706224600" sldId="265"/>
            <ac:spMk id="6" creationId="{0B459B62-2463-F955-995B-3A820A724B0C}"/>
          </ac:spMkLst>
        </pc:spChg>
      </pc:sldChg>
      <pc:sldMasterChg chg="mod modSldLayout">
        <pc:chgData name="Asab Iqbal Latif (2522234)" userId="S::2522234@student.uwtsd.ac.uk::b051947f-6e2e-49b0-9312-14edc20a81a3" providerId="AD" clId="Web-{883BAEFF-0F19-D48F-3F41-A45B774B6AD8}" dt="2026-02-09T09:39:50.011" v="5"/>
        <pc:sldMasterMkLst>
          <pc:docMk/>
          <pc:sldMasterMk cId="2830365605" sldId="2147483701"/>
        </pc:sldMasterMkLst>
        <pc:sldLayoutChg chg="mod">
          <pc:chgData name="Asab Iqbal Latif (2522234)" userId="S::2522234@student.uwtsd.ac.uk::b051947f-6e2e-49b0-9312-14edc20a81a3" providerId="AD" clId="Web-{883BAEFF-0F19-D48F-3F41-A45B774B6AD8}" dt="2026-02-09T09:39:50.011" v="5"/>
          <pc:sldLayoutMkLst>
            <pc:docMk/>
            <pc:sldMasterMk cId="2830365605" sldId="2147483701"/>
            <pc:sldLayoutMk cId="1217793211" sldId="2147483702"/>
          </pc:sldLayoutMkLst>
        </pc:sldLayoutChg>
        <pc:sldLayoutChg chg="mod">
          <pc:chgData name="Asab Iqbal Latif (2522234)" userId="S::2522234@student.uwtsd.ac.uk::b051947f-6e2e-49b0-9312-14edc20a81a3" providerId="AD" clId="Web-{883BAEFF-0F19-D48F-3F41-A45B774B6AD8}" dt="2026-02-09T09:39:50.011" v="5"/>
          <pc:sldLayoutMkLst>
            <pc:docMk/>
            <pc:sldMasterMk cId="2830365605" sldId="2147483701"/>
            <pc:sldLayoutMk cId="1880615945" sldId="2147483703"/>
          </pc:sldLayoutMkLst>
        </pc:sldLayoutChg>
        <pc:sldLayoutChg chg="mod">
          <pc:chgData name="Asab Iqbal Latif (2522234)" userId="S::2522234@student.uwtsd.ac.uk::b051947f-6e2e-49b0-9312-14edc20a81a3" providerId="AD" clId="Web-{883BAEFF-0F19-D48F-3F41-A45B774B6AD8}" dt="2026-02-09T09:39:50.011" v="5"/>
          <pc:sldLayoutMkLst>
            <pc:docMk/>
            <pc:sldMasterMk cId="2830365605" sldId="2147483701"/>
            <pc:sldLayoutMk cId="1373034365" sldId="2147483704"/>
          </pc:sldLayoutMkLst>
        </pc:sldLayoutChg>
        <pc:sldLayoutChg chg="mod">
          <pc:chgData name="Asab Iqbal Latif (2522234)" userId="S::2522234@student.uwtsd.ac.uk::b051947f-6e2e-49b0-9312-14edc20a81a3" providerId="AD" clId="Web-{883BAEFF-0F19-D48F-3F41-A45B774B6AD8}" dt="2026-02-09T09:39:50.011" v="5"/>
          <pc:sldLayoutMkLst>
            <pc:docMk/>
            <pc:sldMasterMk cId="2830365605" sldId="2147483701"/>
            <pc:sldLayoutMk cId="3948651948" sldId="2147483705"/>
          </pc:sldLayoutMkLst>
        </pc:sldLayoutChg>
        <pc:sldLayoutChg chg="mod">
          <pc:chgData name="Asab Iqbal Latif (2522234)" userId="S::2522234@student.uwtsd.ac.uk::b051947f-6e2e-49b0-9312-14edc20a81a3" providerId="AD" clId="Web-{883BAEFF-0F19-D48F-3F41-A45B774B6AD8}" dt="2026-02-09T09:39:50.011" v="5"/>
          <pc:sldLayoutMkLst>
            <pc:docMk/>
            <pc:sldMasterMk cId="2830365605" sldId="2147483701"/>
            <pc:sldLayoutMk cId="3862376977" sldId="2147483706"/>
          </pc:sldLayoutMkLst>
        </pc:sldLayoutChg>
        <pc:sldLayoutChg chg="mod">
          <pc:chgData name="Asab Iqbal Latif (2522234)" userId="S::2522234@student.uwtsd.ac.uk::b051947f-6e2e-49b0-9312-14edc20a81a3" providerId="AD" clId="Web-{883BAEFF-0F19-D48F-3F41-A45B774B6AD8}" dt="2026-02-09T09:39:50.011" v="5"/>
          <pc:sldLayoutMkLst>
            <pc:docMk/>
            <pc:sldMasterMk cId="2830365605" sldId="2147483701"/>
            <pc:sldLayoutMk cId="294489885" sldId="2147483707"/>
          </pc:sldLayoutMkLst>
        </pc:sldLayoutChg>
        <pc:sldLayoutChg chg="mod">
          <pc:chgData name="Asab Iqbal Latif (2522234)" userId="S::2522234@student.uwtsd.ac.uk::b051947f-6e2e-49b0-9312-14edc20a81a3" providerId="AD" clId="Web-{883BAEFF-0F19-D48F-3F41-A45B774B6AD8}" dt="2026-02-09T09:39:50.011" v="5"/>
          <pc:sldLayoutMkLst>
            <pc:docMk/>
            <pc:sldMasterMk cId="2830365605" sldId="2147483701"/>
            <pc:sldLayoutMk cId="85004080" sldId="2147483708"/>
          </pc:sldLayoutMkLst>
        </pc:sldLayoutChg>
        <pc:sldLayoutChg chg="mod">
          <pc:chgData name="Asab Iqbal Latif (2522234)" userId="S::2522234@student.uwtsd.ac.uk::b051947f-6e2e-49b0-9312-14edc20a81a3" providerId="AD" clId="Web-{883BAEFF-0F19-D48F-3F41-A45B774B6AD8}" dt="2026-02-09T09:39:50.011" v="5"/>
          <pc:sldLayoutMkLst>
            <pc:docMk/>
            <pc:sldMasterMk cId="2830365605" sldId="2147483701"/>
            <pc:sldLayoutMk cId="4272226631" sldId="2147483709"/>
          </pc:sldLayoutMkLst>
        </pc:sldLayoutChg>
        <pc:sldLayoutChg chg="mod">
          <pc:chgData name="Asab Iqbal Latif (2522234)" userId="S::2522234@student.uwtsd.ac.uk::b051947f-6e2e-49b0-9312-14edc20a81a3" providerId="AD" clId="Web-{883BAEFF-0F19-D48F-3F41-A45B774B6AD8}" dt="2026-02-09T09:39:50.011" v="5"/>
          <pc:sldLayoutMkLst>
            <pc:docMk/>
            <pc:sldMasterMk cId="2830365605" sldId="2147483701"/>
            <pc:sldLayoutMk cId="3973287669" sldId="2147483710"/>
          </pc:sldLayoutMkLst>
        </pc:sldLayoutChg>
        <pc:sldLayoutChg chg="mod">
          <pc:chgData name="Asab Iqbal Latif (2522234)" userId="S::2522234@student.uwtsd.ac.uk::b051947f-6e2e-49b0-9312-14edc20a81a3" providerId="AD" clId="Web-{883BAEFF-0F19-D48F-3F41-A45B774B6AD8}" dt="2026-02-09T09:39:50.011" v="5"/>
          <pc:sldLayoutMkLst>
            <pc:docMk/>
            <pc:sldMasterMk cId="2830365605" sldId="2147483701"/>
            <pc:sldLayoutMk cId="1013626089" sldId="2147483711"/>
          </pc:sldLayoutMkLst>
        </pc:sldLayoutChg>
        <pc:sldLayoutChg chg="mod">
          <pc:chgData name="Asab Iqbal Latif (2522234)" userId="S::2522234@student.uwtsd.ac.uk::b051947f-6e2e-49b0-9312-14edc20a81a3" providerId="AD" clId="Web-{883BAEFF-0F19-D48F-3F41-A45B774B6AD8}" dt="2026-02-09T09:39:50.011" v="5"/>
          <pc:sldLayoutMkLst>
            <pc:docMk/>
            <pc:sldMasterMk cId="2830365605" sldId="2147483701"/>
            <pc:sldLayoutMk cId="1761619584" sldId="214748371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55E6FD-3B8B-469F-95E2-610BDE160101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CF9C12-194B-4406-A043-8C0B159891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64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CF9C12-194B-4406-A043-8C0B159891C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6602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963C0E-5452-DA97-04D9-0721C95BC5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A84757-8653-3605-A308-A0829D0088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75F090-695C-4F13-2E7C-C5BF75A385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F90F91-2DE4-337A-9D30-DDB49B6D4F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CF9C12-194B-4406-A043-8C0B159891C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7517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8403" y="945913"/>
            <a:ext cx="8637073" cy="2618554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8404" y="3564467"/>
            <a:ext cx="8637072" cy="1071095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D068-4DA4-482D-BE66-10D510B077E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7124" y="329307"/>
            <a:ext cx="5943668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24392" y="134930"/>
            <a:ext cx="811019" cy="503578"/>
          </a:xfrm>
        </p:spPr>
        <p:txBody>
          <a:bodyPr/>
          <a:lstStyle/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17793211"/>
      </p:ext>
    </p:extLst>
  </p:cSld>
  <p:clrMapOvr>
    <a:masterClrMapping/>
  </p:clrMapOvr>
  <p:hf hd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/>
            </a:lvl1pPr>
          </a:lstStyle>
          <a:p>
            <a:fld id="{9786D068-4DA4-482D-BE66-10D510B077E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  <p:pic>
        <p:nvPicPr>
          <p:cNvPr id="24" name="Picture 2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80615945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7" y="1756129"/>
            <a:ext cx="8619060" cy="2050065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3806195"/>
            <a:ext cx="861906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D068-4DA4-482D-BE66-10D510B077E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73034365"/>
      </p:ext>
    </p:extLst>
  </p:cSld>
  <p:clrMapOvr>
    <a:masterClrMapping/>
  </p:clrMapOvr>
  <p:hf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1052" y="958037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6" y="2165621"/>
            <a:ext cx="4645152" cy="32938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606" y="2171769"/>
            <a:ext cx="4645152" cy="32870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D068-4DA4-482D-BE66-10D510B077E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48651948"/>
      </p:ext>
    </p:extLst>
  </p:cSld>
  <p:clrMapOvr>
    <a:masterClrMapping/>
  </p:clrMapOvr>
  <p:hf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6" y="953336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2169727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9166" y="2974448"/>
            <a:ext cx="4645152" cy="24938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337" y="2173181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337" y="2971669"/>
            <a:ext cx="4645152" cy="2487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D068-4DA4-482D-BE66-10D510B077E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62376977"/>
      </p:ext>
    </p:extLst>
  </p:cSld>
  <p:clrMapOvr>
    <a:masterClrMapping/>
  </p:clrMapOvr>
  <p:hf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D068-4DA4-482D-BE66-10D510B077E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4489885"/>
      </p:ext>
    </p:extLst>
  </p:cSld>
  <p:clrMapOvr>
    <a:masterClrMapping/>
  </p:clrMapOvr>
  <p:hf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D068-4DA4-482D-BE66-10D510B077E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04080"/>
      </p:ext>
    </p:extLst>
  </p:cSld>
  <p:clrMapOvr>
    <a:masterClrMapping/>
  </p:clrMapOvr>
  <p:hf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291" y="952578"/>
            <a:ext cx="3275013" cy="2322176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3334" y="952578"/>
            <a:ext cx="6012470" cy="4505221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291" y="3274754"/>
            <a:ext cx="3275013" cy="2178918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D068-4DA4-482D-BE66-10D510B077E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72226631"/>
      </p:ext>
    </p:extLst>
  </p:cSld>
  <p:clrMapOvr>
    <a:masterClrMapping/>
  </p:clrMapOvr>
  <p:hf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24" y="1129513"/>
            <a:ext cx="5854872" cy="192420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8247" y="3053721"/>
            <a:ext cx="5846486" cy="209601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5300" y="5469856"/>
            <a:ext cx="5849605" cy="320123"/>
          </a:xfrm>
        </p:spPr>
        <p:txBody>
          <a:bodyPr/>
          <a:lstStyle>
            <a:lvl1pPr algn="l">
              <a:defRPr/>
            </a:lvl1pPr>
          </a:lstStyle>
          <a:p>
            <a:fld id="{9786D068-4DA4-482D-BE66-10D510B077E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300" y="318640"/>
            <a:ext cx="4877818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176794" y="137408"/>
            <a:ext cx="811019" cy="503578"/>
          </a:xfrm>
        </p:spPr>
        <p:txBody>
          <a:bodyPr/>
          <a:lstStyle/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73287669"/>
      </p:ext>
    </p:extLst>
  </p:cSld>
  <p:clrMapOvr>
    <a:masterClrMapping/>
  </p:clrMapOvr>
  <p:hf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D068-4DA4-482D-BE66-10D510B077E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13626089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4709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30270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D068-4DA4-482D-BE66-10D510B077E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  <p:pic>
        <p:nvPicPr>
          <p:cNvPr id="17" name="Picture 16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59215" b="36435"/>
          <a:stretch/>
        </p:blipFill>
        <p:spPr>
          <a:xfrm rot="5400000">
            <a:off x="8642279" y="3046916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61619584"/>
      </p:ext>
    </p:extLst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/>
          <p:cNvCxnSpPr/>
          <p:nvPr/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0270" y="2171769"/>
            <a:ext cx="9603275" cy="329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32830" y="330370"/>
            <a:ext cx="251539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6D068-4DA4-482D-BE66-10D510B077E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30270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18076" y="137408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5752FFE-337A-44D4-B0A8-6260D7F66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365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48550/arxiv.2201.07696" TargetMode="External"/><Relationship Id="rId2" Type="http://schemas.openxmlformats.org/officeDocument/2006/relationships/hyperlink" Target="https://doi.org/10.48550/arxiv.1008.417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icrosoft.com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abs/pii/S1472029922002181" TargetMode="External"/><Relationship Id="rId2" Type="http://schemas.openxmlformats.org/officeDocument/2006/relationships/hyperlink" Target="https://www.this.nhs.uk/insights/article/microsoft-office-365-benefit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igital.nhs.uk/data-and-information/information-standards/governance/latest-activity/standards-and-collections/dcb0160-clinical-risk-management-its-application-in-the-deployment-and-use-of-health-it-systems" TargetMode="External"/><Relationship Id="rId4" Type="http://schemas.openxmlformats.org/officeDocument/2006/relationships/hyperlink" Target="https://humanfocus.co.uk/blog/how-to-maintain-confidentiality-in-health-and-social-ca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C25C2-1DAE-0B2C-CDDE-C5FE2728BA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8403" y="1060705"/>
            <a:ext cx="8637073" cy="2232828"/>
          </a:xfrm>
        </p:spPr>
        <p:txBody>
          <a:bodyPr>
            <a:normAutofit fontScale="90000"/>
          </a:bodyPr>
          <a:lstStyle/>
          <a:p>
            <a:pPr fontAlgn="base"/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LCHS4007 Digital Skills and Research Methods </a:t>
            </a: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C3EF08-3C26-2A5D-1F38-B62EB30C87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8404" y="3564467"/>
            <a:ext cx="8637072" cy="1537885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Aneesa 2522831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en-US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Asab Latif 2522234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en-US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Elisabeta Kadar 2522578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en-US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Bianca Dodgen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8A2CDD-2E27-2EB2-5A8F-4E05DA5EB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94B94A-CA86-F3C1-E217-51C9C54FD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983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869AA-3AE6-E340-9786-24227EB5D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>
                <a:ea typeface="+mj-lt"/>
                <a:cs typeface="+mj-lt"/>
              </a:rPr>
              <a:t>BENEFITS AND LIMITATIONS OF EXCEL AT GREENFIELD </a:t>
            </a:r>
            <a:endParaRPr lang="en-US" sz="2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7D233-45CE-B443-85BE-071A6059DDF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Benefits </a:t>
            </a:r>
            <a:endParaRPr lang="en-US">
              <a:ea typeface="+mn-lt"/>
              <a:cs typeface="+mn-lt"/>
            </a:endParaRPr>
          </a:p>
          <a:p>
            <a:pPr marL="342900" indent="-342900"/>
            <a:r>
              <a:rPr lang="en-GB" sz="1600">
                <a:ea typeface="+mn-lt"/>
                <a:cs typeface="+mn-lt"/>
              </a:rPr>
              <a:t>makes work more organised and easier to check (Grossman and </a:t>
            </a:r>
            <a:r>
              <a:rPr lang="en-GB" sz="1600" err="1">
                <a:ea typeface="+mn-lt"/>
                <a:cs typeface="+mn-lt"/>
              </a:rPr>
              <a:t>Ozluk</a:t>
            </a:r>
            <a:r>
              <a:rPr lang="en-GB" sz="1600">
                <a:ea typeface="+mn-lt"/>
                <a:cs typeface="+mn-lt"/>
              </a:rPr>
              <a:t>, 2010)</a:t>
            </a:r>
            <a:endParaRPr lang="en-US" sz="1600">
              <a:ea typeface="+mn-lt"/>
              <a:cs typeface="+mn-lt"/>
            </a:endParaRPr>
          </a:p>
          <a:p>
            <a:pPr marL="342900" indent="-342900"/>
            <a:r>
              <a:rPr lang="en-GB" sz="1600">
                <a:ea typeface="+mn-lt"/>
                <a:cs typeface="+mn-lt"/>
              </a:rPr>
              <a:t> keeps information safe by password</a:t>
            </a:r>
            <a:endParaRPr lang="en-US" sz="1600">
              <a:ea typeface="+mn-lt"/>
              <a:cs typeface="+mn-lt"/>
            </a:endParaRPr>
          </a:p>
          <a:p>
            <a:pPr marL="342900" indent="-342900"/>
            <a:r>
              <a:rPr lang="en-GB" sz="1600">
                <a:ea typeface="+mn-lt"/>
                <a:cs typeface="+mn-lt"/>
              </a:rPr>
              <a:t> helps reduce mistakes and saves time (</a:t>
            </a:r>
            <a:r>
              <a:rPr lang="en-GB" sz="1600" err="1">
                <a:ea typeface="+mn-lt"/>
                <a:cs typeface="+mn-lt"/>
              </a:rPr>
              <a:t>Mkamanga</a:t>
            </a:r>
            <a:r>
              <a:rPr lang="en-GB" sz="1600">
                <a:ea typeface="+mn-lt"/>
                <a:cs typeface="+mn-lt"/>
              </a:rPr>
              <a:t> and Thorne, 2021)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F811AF-C001-A961-9C87-1B7B1A8976E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Limitations</a:t>
            </a:r>
          </a:p>
          <a:p>
            <a:r>
              <a:rPr lang="en-GB" sz="1600">
                <a:ea typeface="+mn-lt"/>
                <a:cs typeface="+mn-lt"/>
              </a:rPr>
              <a:t>staff need training to use it </a:t>
            </a:r>
          </a:p>
          <a:p>
            <a:r>
              <a:rPr lang="en-GB" sz="1600">
                <a:ea typeface="+mn-lt"/>
                <a:cs typeface="+mn-lt"/>
              </a:rPr>
              <a:t>information can be lost if it is not backed up (</a:t>
            </a:r>
            <a:r>
              <a:rPr lang="en-GB" sz="1600" err="1">
                <a:ea typeface="+mn-lt"/>
                <a:cs typeface="+mn-lt"/>
              </a:rPr>
              <a:t>Kiula</a:t>
            </a:r>
            <a:r>
              <a:rPr lang="en-GB" sz="1600">
                <a:ea typeface="+mn-lt"/>
                <a:cs typeface="+mn-lt"/>
              </a:rPr>
              <a:t>, M. and Chege, 2020)</a:t>
            </a:r>
            <a:endParaRPr lang="en-GB">
              <a:solidFill>
                <a:srgbClr val="000000"/>
              </a:solidFill>
              <a:latin typeface="Century Gothic"/>
              <a:cs typeface="Times New Roman"/>
            </a:endParaRPr>
          </a:p>
          <a:p>
            <a:r>
              <a:rPr lang="en-GB" sz="1600">
                <a:ea typeface="+mn-lt"/>
                <a:cs typeface="+mn-lt"/>
              </a:rPr>
              <a:t>it does not replace specialist care systems </a:t>
            </a:r>
            <a:endParaRPr lang="en-GB" sz="16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DCEA7D-3BB5-F82E-9666-A634CF585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459B62-2463-F955-995B-3A820A724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2246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4D8EE-FC1C-5C89-6F6F-533A22E18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Productivity</a:t>
            </a:r>
            <a:br>
              <a:rPr lang="en-GB"/>
            </a:b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90B70-03EE-2221-9239-75872048CB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0270" y="1443889"/>
            <a:ext cx="9603275" cy="4022456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MICROSOFT</a:t>
            </a:r>
            <a:r>
              <a:rPr lang="en-GB">
                <a:ea typeface="+mn-lt"/>
                <a:cs typeface="+mn-lt"/>
              </a:rPr>
              <a:t> EXCEL AND PRODUCTIVITY AT GREENFIELD</a:t>
            </a:r>
          </a:p>
          <a:p>
            <a:pPr marL="0" indent="0">
              <a:buNone/>
            </a:pPr>
            <a:endParaRPr lang="en-GB"/>
          </a:p>
          <a:p>
            <a:pPr marL="342900" indent="-342900"/>
            <a:r>
              <a:rPr lang="en-GB" sz="1600">
                <a:ea typeface="+mn-lt"/>
                <a:cs typeface="+mn-lt"/>
              </a:rPr>
              <a:t>Tracking staff schedules, appointments, and medication records </a:t>
            </a:r>
          </a:p>
          <a:p>
            <a:pPr marL="342900" indent="-342900"/>
            <a:r>
              <a:rPr lang="en-GB" sz="1600">
                <a:ea typeface="+mn-lt"/>
                <a:cs typeface="+mn-lt"/>
              </a:rPr>
              <a:t>remove paper records (Goto and Yuko, 2023)</a:t>
            </a:r>
          </a:p>
          <a:p>
            <a:pPr marL="342900" indent="-342900"/>
            <a:r>
              <a:rPr lang="en-GB" sz="1600">
                <a:ea typeface="+mn-lt"/>
                <a:cs typeface="+mn-lt"/>
              </a:rPr>
              <a:t>time saving, fewer errors </a:t>
            </a:r>
          </a:p>
          <a:p>
            <a:pPr marL="342900" indent="-342900"/>
            <a:r>
              <a:rPr lang="en-GB" sz="1600">
                <a:ea typeface="+mn-lt"/>
                <a:cs typeface="+mn-lt"/>
              </a:rPr>
              <a:t>makes sharing secure, real-time updates possibility (Grossman and </a:t>
            </a:r>
            <a:r>
              <a:rPr lang="en-GB" sz="1600" err="1">
                <a:ea typeface="+mn-lt"/>
                <a:cs typeface="+mn-lt"/>
              </a:rPr>
              <a:t>Ozluk</a:t>
            </a:r>
            <a:r>
              <a:rPr lang="en-GB" sz="1600">
                <a:ea typeface="+mn-lt"/>
                <a:cs typeface="+mn-lt"/>
              </a:rPr>
              <a:t>, 2010)</a:t>
            </a:r>
          </a:p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ABED00-E3EF-0D6E-2AE2-75F480672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A7990B-DB2C-C8AD-F22D-187D82E8C5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643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3B9B1-C00E-F9AC-6714-B5310A95EA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03A3C-DE74-E71F-69B8-2439ED833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E87741-0DDC-BCE1-A249-551A8205E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F0070-84C5-9455-47D2-0097C2048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4522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1D891-C967-62AB-8B53-72B4D891B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Greenfield Care Home Digital Safety 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9509F-CDFC-01BD-E182-470E18388E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Secure Access  </a:t>
            </a:r>
          </a:p>
          <a:p>
            <a:pPr lvl="1"/>
            <a:r>
              <a:rPr lang="en-US"/>
              <a:t>Allowing access securely from anywhere, and on multiple devices (NHS, 2022)</a:t>
            </a:r>
          </a:p>
          <a:p>
            <a:pPr lvl="1"/>
            <a:r>
              <a:rPr lang="en-US"/>
              <a:t>Sharing of information across the </a:t>
            </a:r>
            <a:r>
              <a:rPr lang="en-US" err="1"/>
              <a:t>organisation</a:t>
            </a:r>
            <a:r>
              <a:rPr lang="en-US"/>
              <a:t> securely </a:t>
            </a:r>
          </a:p>
          <a:p>
            <a:r>
              <a:rPr lang="en-US"/>
              <a:t>Email Awareness </a:t>
            </a:r>
          </a:p>
          <a:p>
            <a:pPr lvl="1"/>
            <a:r>
              <a:rPr lang="en-US"/>
              <a:t>Meets </a:t>
            </a:r>
            <a:r>
              <a:rPr lang="en-GB"/>
              <a:t>secure email standard (DCB1596) </a:t>
            </a:r>
            <a:r>
              <a:rPr lang="en-US"/>
              <a:t>(Digital NHS, 2026)</a:t>
            </a:r>
            <a:endParaRPr lang="en-GB"/>
          </a:p>
          <a:p>
            <a:pPr lvl="1"/>
            <a:r>
              <a:rPr lang="en-US"/>
              <a:t>To be compliant so sensitive and confidential information is kept secure</a:t>
            </a:r>
          </a:p>
          <a:p>
            <a:pPr lvl="1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8BA790-6060-ED57-A1A4-FDF58EBD1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B31662-67AC-9347-C2B5-4578B3F259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734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4BC261-2832-13DC-C017-BE587EDCA1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40BD-CA56-A27A-F361-86336DDB3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Greenfield Care Home Digital Safety 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0CFA4-3550-E051-0FC9-9E509C126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Data Management </a:t>
            </a:r>
          </a:p>
          <a:p>
            <a:pPr lvl="1"/>
            <a:r>
              <a:rPr lang="en-GB"/>
              <a:t>We have a duty of keeping the Public data safe by Law (</a:t>
            </a:r>
            <a:r>
              <a:rPr lang="en-GB" err="1"/>
              <a:t>DoHSC</a:t>
            </a:r>
            <a:r>
              <a:rPr lang="en-GB"/>
              <a:t>, 2022).</a:t>
            </a:r>
          </a:p>
          <a:p>
            <a:pPr lvl="1"/>
            <a:r>
              <a:rPr lang="en-GB"/>
              <a:t>Remote monitoring of data </a:t>
            </a:r>
          </a:p>
          <a:p>
            <a:pPr lvl="1"/>
            <a:r>
              <a:rPr lang="en-GB"/>
              <a:t>Data Protection (ICO, no date) </a:t>
            </a:r>
          </a:p>
          <a:p>
            <a:r>
              <a:rPr lang="en-US"/>
              <a:t>Confidentiality and Compliance</a:t>
            </a:r>
          </a:p>
          <a:p>
            <a:pPr lvl="1"/>
            <a:r>
              <a:rPr lang="en-US"/>
              <a:t>General Data Protection Regulation and Data Protection Act (Dickerson, 2022)</a:t>
            </a:r>
          </a:p>
          <a:p>
            <a:pPr lvl="1"/>
            <a:r>
              <a:rPr lang="en-US"/>
              <a:t>Greenfield complies to the legal responsibility to respect and protect the confidentiality of our staff and clients. (HCPC, 2024)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6A8314-D116-0375-1A31-5FCCB50A9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9B7E6C-241A-94DB-35D7-82D7C0A541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2921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11D46F3-E88B-569F-0F08-0D5FA48340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7924713"/>
              </p:ext>
            </p:extLst>
          </p:nvPr>
        </p:nvGraphicFramePr>
        <p:xfrm>
          <a:off x="0" y="148282"/>
          <a:ext cx="12191999" cy="57182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0454">
                  <a:extLst>
                    <a:ext uri="{9D8B030D-6E8A-4147-A177-3AD203B41FA5}">
                      <a16:colId xmlns:a16="http://schemas.microsoft.com/office/drawing/2014/main" val="979280130"/>
                    </a:ext>
                  </a:extLst>
                </a:gridCol>
                <a:gridCol w="1669729">
                  <a:extLst>
                    <a:ext uri="{9D8B030D-6E8A-4147-A177-3AD203B41FA5}">
                      <a16:colId xmlns:a16="http://schemas.microsoft.com/office/drawing/2014/main" val="2337366271"/>
                    </a:ext>
                  </a:extLst>
                </a:gridCol>
                <a:gridCol w="1628278">
                  <a:extLst>
                    <a:ext uri="{9D8B030D-6E8A-4147-A177-3AD203B41FA5}">
                      <a16:colId xmlns:a16="http://schemas.microsoft.com/office/drawing/2014/main" val="24109905"/>
                    </a:ext>
                  </a:extLst>
                </a:gridCol>
                <a:gridCol w="3044705">
                  <a:extLst>
                    <a:ext uri="{9D8B030D-6E8A-4147-A177-3AD203B41FA5}">
                      <a16:colId xmlns:a16="http://schemas.microsoft.com/office/drawing/2014/main" val="2943140517"/>
                    </a:ext>
                  </a:extLst>
                </a:gridCol>
                <a:gridCol w="1773907">
                  <a:extLst>
                    <a:ext uri="{9D8B030D-6E8A-4147-A177-3AD203B41FA5}">
                      <a16:colId xmlns:a16="http://schemas.microsoft.com/office/drawing/2014/main" val="1777023186"/>
                    </a:ext>
                  </a:extLst>
                </a:gridCol>
                <a:gridCol w="1020366">
                  <a:extLst>
                    <a:ext uri="{9D8B030D-6E8A-4147-A177-3AD203B41FA5}">
                      <a16:colId xmlns:a16="http://schemas.microsoft.com/office/drawing/2014/main" val="617825462"/>
                    </a:ext>
                  </a:extLst>
                </a:gridCol>
                <a:gridCol w="1584560">
                  <a:extLst>
                    <a:ext uri="{9D8B030D-6E8A-4147-A177-3AD203B41FA5}">
                      <a16:colId xmlns:a16="http://schemas.microsoft.com/office/drawing/2014/main" val="3293448317"/>
                    </a:ext>
                  </a:extLst>
                </a:gridCol>
              </a:tblGrid>
              <a:tr h="841776">
                <a:tc>
                  <a:txBody>
                    <a:bodyPr/>
                    <a:lstStyle/>
                    <a:p>
                      <a:r>
                        <a:rPr lang="en-GB"/>
                        <a:t>Goal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Person Responsible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Resources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Date to be Done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Status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Notes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7334177"/>
                  </a:ext>
                </a:extLst>
              </a:tr>
              <a:tr h="935405">
                <a:tc>
                  <a:txBody>
                    <a:bodyPr/>
                    <a:lstStyle/>
                    <a:p>
                      <a:r>
                        <a:rPr lang="en-GB" sz="1400"/>
                        <a:t>Installation of MS 365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Memo to IT to install system on all organisation IT equipment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IT Department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Staff to hand in any laptops, desktops or allow remote access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27/02/26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Pending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Memo sent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8162586"/>
                  </a:ext>
                </a:extLst>
              </a:tr>
              <a:tr h="1308045">
                <a:tc>
                  <a:txBody>
                    <a:bodyPr/>
                    <a:lstStyle/>
                    <a:p>
                      <a:r>
                        <a:rPr lang="en-GB" sz="1400"/>
                        <a:t>Staff Training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MS 365 training for all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Management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Book room, print training manuals, organise training provider to deliver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16/03/26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Pending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Request sent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844899"/>
                  </a:ext>
                </a:extLst>
              </a:tr>
              <a:tr h="1194345">
                <a:tc>
                  <a:txBody>
                    <a:bodyPr/>
                    <a:lstStyle/>
                    <a:p>
                      <a:r>
                        <a:rPr lang="en-GB" sz="1400"/>
                        <a:t>Data Management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Policies and Procedures to be updated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Management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Staff to sign compliance confirming training received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30/03/26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Pending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Policies being updated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6679043"/>
                  </a:ext>
                </a:extLst>
              </a:tr>
              <a:tr h="1429251">
                <a:tc>
                  <a:txBody>
                    <a:bodyPr/>
                    <a:lstStyle/>
                    <a:p>
                      <a:r>
                        <a:rPr lang="en-GB" sz="1400"/>
                        <a:t>Confidentially &amp; Compliance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All Staff to comply with new system changes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All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Annual training for GDPR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27/04/26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Ongoing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Procedures and systems to be implemented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0840987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962CC44-14A8-21CD-ECA2-22A3EE7818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B83260-7342-1EC1-A5F4-91BCD583F7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5042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507BC-5587-E440-16A2-AFC0848B6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Productivity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A676E-1F12-D699-3127-DD434AC1DF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0270" y="1481207"/>
            <a:ext cx="9603275" cy="4556638"/>
          </a:xfrm>
        </p:spPr>
        <p:txBody>
          <a:bodyPr/>
          <a:lstStyle/>
          <a:p>
            <a:pPr marL="0" indent="0">
              <a:buNone/>
            </a:pPr>
            <a:r>
              <a:rPr lang="en-GB" sz="180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Grossman, T.A. and </a:t>
            </a:r>
            <a:r>
              <a:rPr lang="en-GB" sz="1800" err="1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Ozluk</a:t>
            </a:r>
            <a:r>
              <a:rPr lang="en-GB" sz="180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, O. (2010) “</a:t>
            </a:r>
            <a:r>
              <a:rPr lang="en-GB" sz="1800" i="1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Spreadsheets Grow Up: Three Spreadsheet Engineering Methodologies for Large Financial Planning Models.</a:t>
            </a:r>
            <a:r>
              <a:rPr lang="en-GB" sz="180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” Available at: </a:t>
            </a:r>
            <a:r>
              <a:rPr lang="en-GB" sz="180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  <a:hlinkClick r:id="rId2"/>
              </a:rPr>
              <a:t>https://doi.org/10.48550/arxiv.1008.4174</a:t>
            </a:r>
            <a:r>
              <a:rPr lang="en-GB" sz="180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.</a:t>
            </a:r>
            <a:endParaRPr lang="en-US" sz="1800">
              <a:solidFill>
                <a:srgbClr val="000000"/>
              </a:solidFill>
              <a:latin typeface="Times New Roman"/>
              <a:ea typeface="Source Sans Pro"/>
              <a:cs typeface="Times New Roman"/>
            </a:endParaRPr>
          </a:p>
          <a:p>
            <a:pPr marL="0" indent="0">
              <a:buNone/>
            </a:pPr>
            <a:r>
              <a:rPr lang="en-GB" sz="1800" err="1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Mkamanga</a:t>
            </a:r>
            <a:r>
              <a:rPr lang="en-GB" sz="180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, K.M. and Thorne, S. (2021) “</a:t>
            </a:r>
            <a:r>
              <a:rPr lang="en-GB" sz="1800" i="1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Exploring Spreadsheet Use and Practices in a Technologically Constrained Setting.</a:t>
            </a:r>
            <a:r>
              <a:rPr lang="en-GB" sz="180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” Available at: </a:t>
            </a:r>
            <a:r>
              <a:rPr lang="en-GB" sz="180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  <a:hlinkClick r:id="rId3"/>
              </a:rPr>
              <a:t>https://doi.org/10.48550/arxiv.2201.07696</a:t>
            </a:r>
            <a:r>
              <a:rPr lang="en-GB" sz="180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.</a:t>
            </a:r>
            <a:endParaRPr lang="en-GB" sz="1800">
              <a:solidFill>
                <a:srgbClr val="000000"/>
              </a:solidFill>
              <a:latin typeface="Times New Roman"/>
              <a:ea typeface="Source Sans Pro"/>
              <a:cs typeface="Times New Roman"/>
            </a:endParaRPr>
          </a:p>
          <a:p>
            <a:pPr marL="0" indent="0">
              <a:buNone/>
            </a:pPr>
            <a:r>
              <a:rPr lang="en-GB" sz="1800" err="1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Kiula</a:t>
            </a:r>
            <a:r>
              <a:rPr lang="en-GB" sz="180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, M. and Chege, C. (2020) “</a:t>
            </a:r>
            <a:r>
              <a:rPr lang="en-GB" sz="1800" i="1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Identification of the Limitations of Healthcare Service/Insurance Industry ERPs on Data Flow using QlikView and MS Excel,</a:t>
            </a:r>
            <a:r>
              <a:rPr lang="en-GB" sz="180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” in </a:t>
            </a:r>
            <a:r>
              <a:rPr lang="en-GB" sz="1800" i="1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IST-Africa</a:t>
            </a:r>
            <a:r>
              <a:rPr lang="en-GB" sz="180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. IST-Africa Institute and Authors, pp. 1–9.</a:t>
            </a:r>
            <a:endParaRPr lang="en-GB" sz="18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80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  <a:hlinkClick r:id="rId4"/>
              </a:rPr>
              <a:t>https://www.microsoft.com</a:t>
            </a:r>
            <a:endParaRPr lang="en-GB" sz="1800">
              <a:solidFill>
                <a:srgbClr val="3A3A3A"/>
              </a:solidFill>
              <a:highlight>
                <a:srgbClr val="FFFFFF"/>
              </a:highlight>
              <a:latin typeface="Times New Roman"/>
              <a:ea typeface="Source Sans Pro"/>
              <a:cs typeface="Times New Roman"/>
            </a:endParaRPr>
          </a:p>
          <a:p>
            <a:pPr marL="0" indent="0">
              <a:buNone/>
            </a:pPr>
            <a:r>
              <a:rPr lang="en-GB" sz="180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Hodge, C. (2022). "</a:t>
            </a:r>
            <a:r>
              <a:rPr lang="en-GB" sz="1800" i="1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Getting started with Microsoft 365</a:t>
            </a:r>
            <a:r>
              <a:rPr lang="en-GB" sz="1800">
                <a:solidFill>
                  <a:srgbClr val="3A3A3A"/>
                </a:solidFill>
                <a:highlight>
                  <a:srgbClr val="FFFFFF"/>
                </a:highlight>
                <a:latin typeface="Times New Roman"/>
                <a:ea typeface="Source Sans Pro"/>
                <a:cs typeface="Times New Roman"/>
              </a:rPr>
              <a:t>." Microsoft (ed.). Getting started with Microsoft 365.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8F4DC6-66FC-84ED-84BA-5BB4EF208B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012915-A826-FDDF-9705-2B5A24B443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151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1EF18E-620B-E797-54B9-B38962093F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D23A0-4745-7C54-B1B6-0065291D2A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F8F23-426A-3D7A-ED89-39CB8B3520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23B3FE-0F32-86DF-945C-9D146CB16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52FFE-337A-44D4-B0A8-6260D7F665FA}" type="slidenum">
              <a:rPr lang="en-GB" smtClean="0"/>
              <a:t>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3C0265-4E49-C22F-0064-875E591D69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363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2D14B5-2402-5EBB-BE46-8D618B4502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098DC-2449-A552-11AD-0C1D605B9B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Digital Safety Action Plan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E5BA3-65AD-0166-8063-8D60CE1422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5004" y="1731581"/>
            <a:ext cx="9623327" cy="449773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400" i="1">
                <a:latin typeface="Arial"/>
                <a:cs typeface="Arial"/>
              </a:rPr>
              <a:t>DHS&amp;C (2022).Keeping the Public Data Safe by Law. Available at: </a:t>
            </a:r>
            <a:r>
              <a:rPr lang="en-US" sz="1400">
                <a:latin typeface="Arial"/>
                <a:ea typeface="Calibri"/>
                <a:cs typeface="Calibri"/>
              </a:rPr>
              <a:t>(</a:t>
            </a:r>
            <a:r>
              <a:rPr lang="en-US" sz="1400">
                <a:latin typeface="Arial"/>
                <a:ea typeface="Calibri"/>
                <a:cs typeface="Calibri"/>
                <a:hlinkClick r:id="rId2"/>
              </a:rPr>
              <a:t>https</a:t>
            </a:r>
            <a:r>
              <a:rPr lang="en-US" sz="1400">
                <a:hlinkClick r:id="rId2"/>
              </a:rPr>
              <a:t>://</a:t>
            </a:r>
            <a:r>
              <a:rPr lang="en-US" sz="1400">
                <a:latin typeface="Arial"/>
                <a:ea typeface="Calibri"/>
                <a:cs typeface="Calibri"/>
                <a:hlinkClick r:id="rId2"/>
              </a:rPr>
              <a:t>www.this.nhs.uk/insights/article/microsoft-office-365-benefits</a:t>
            </a:r>
            <a:r>
              <a:rPr lang="en-US" sz="1400">
                <a:latin typeface="Arial"/>
                <a:ea typeface="Calibri"/>
                <a:cs typeface="Calibri"/>
              </a:rPr>
              <a:t>)</a:t>
            </a:r>
            <a:r>
              <a:rPr lang="en-GB" sz="1400" i="1">
                <a:latin typeface="Arial"/>
                <a:cs typeface="Arial"/>
              </a:rPr>
              <a:t> [Accessed 8 Feb. 2026].
Dickenson, S. (2022). General Data Protection Regulation and Data Protection Act. Available at: </a:t>
            </a:r>
            <a:r>
              <a:rPr lang="en-US" sz="1400">
                <a:highlight>
                  <a:srgbClr val="FFFFFF"/>
                </a:highlight>
                <a:latin typeface="Arial"/>
                <a:ea typeface="Calibri"/>
                <a:cs typeface="Calibri"/>
              </a:rPr>
              <a:t>(</a:t>
            </a:r>
            <a:r>
              <a:rPr lang="en-US" sz="1400">
                <a:highlight>
                  <a:srgbClr val="FFFFFF"/>
                </a:highlight>
                <a:latin typeface="Arial"/>
                <a:ea typeface="Calibri"/>
                <a:cs typeface="Calibri"/>
                <a:hlinkClick r:id="rId3"/>
              </a:rPr>
              <a:t>https://www.sciencedirect.com/science/article/abs/pii/S1472029922002181</a:t>
            </a:r>
            <a:r>
              <a:rPr lang="en-US" sz="1400">
                <a:highlight>
                  <a:srgbClr val="FFFFFF"/>
                </a:highlight>
                <a:latin typeface="Arial"/>
                <a:ea typeface="Calibri"/>
                <a:cs typeface="Calibri"/>
              </a:rPr>
              <a:t>)</a:t>
            </a:r>
            <a:r>
              <a:rPr lang="en-GB" sz="1400" i="1">
                <a:latin typeface="Arial"/>
                <a:cs typeface="Arial"/>
              </a:rPr>
              <a:t> [Accessed 8 Feb. 2026].
IPCC (2024). General Principles for the Legal Responsibilities to Research and Protect the Confidentiality of Our Staff and Clients. Available at: (</a:t>
            </a:r>
            <a:r>
              <a:rPr lang="en-US" sz="1400">
                <a:latin typeface="Arial"/>
                <a:ea typeface="Calibri"/>
                <a:cs typeface="Calibri"/>
                <a:hlinkClick r:id="rId4"/>
              </a:rPr>
              <a:t>https://humanfocus.co.uk/blog/how-to-maintain-confidentiality-in-health-and-social-care/</a:t>
            </a:r>
            <a:r>
              <a:rPr lang="en-GB" sz="1400" i="1">
                <a:latin typeface="Arial"/>
                <a:cs typeface="Arial"/>
              </a:rPr>
              <a:t>) [Accessed 8 Feb. 2026].
NHS (2022). Email Awareness: Best Practice Standard (DCB 16/12).Available at: </a:t>
            </a:r>
            <a:r>
              <a:rPr lang="en-US" sz="1400">
                <a:solidFill>
                  <a:srgbClr val="0070C0"/>
                </a:solidFill>
                <a:highlight>
                  <a:srgbClr val="FFFFFF"/>
                </a:highlight>
                <a:latin typeface="Arial"/>
                <a:ea typeface="Calibri"/>
                <a:cs typeface="Calibri"/>
              </a:rPr>
              <a:t>(</a:t>
            </a:r>
            <a:r>
              <a:rPr lang="en-US" sz="1400">
                <a:solidFill>
                  <a:srgbClr val="0070C0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https://digital.nhs.uk/data-and-information/information-standards/governance/latest-activity/standards-and-collections/dcb0160-clinical-risk-management-its-application-in-the-deployment-and-use-of-health-it-systems</a:t>
            </a:r>
            <a:r>
              <a:rPr lang="en-US" sz="1400">
                <a:solidFill>
                  <a:srgbClr val="0070C0"/>
                </a:solidFill>
                <a:highlight>
                  <a:srgbClr val="FFFFFF"/>
                </a:highlight>
                <a:latin typeface="Arial"/>
                <a:ea typeface="Calibri"/>
                <a:cs typeface="Calibri"/>
              </a:rPr>
              <a:t> )</a:t>
            </a:r>
            <a:r>
              <a:rPr lang="en-GB" sz="1400" i="1">
                <a:latin typeface="Arial"/>
                <a:cs typeface="Arial"/>
              </a:rPr>
              <a:t> [Accessed 8 Feb. 2026].</a:t>
            </a:r>
            <a:endParaRPr lang="en-GB" sz="1400"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5C2B25-776F-DF4C-541F-47622057B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b"/>
          <a:lstStyle/>
          <a:p>
            <a:fld id="{35752FFE-337A-44D4-B0A8-6260D7F665FA}" type="slidenum">
              <a:rPr lang="en-GB" sz="2000" dirty="0" smtClean="0">
                <a:latin typeface="Arial"/>
                <a:cs typeface="Arial"/>
              </a:rPr>
              <a:t>10</a:t>
            </a:fld>
            <a:endParaRPr lang="en-GB" sz="2000">
              <a:latin typeface="Arial"/>
              <a:cs typeface="Arial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59AD87-299E-3DC5-0FE5-F55764EE4D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47729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2CB663"/>
      </a:accent4>
      <a:accent5>
        <a:srgbClr val="DF8822"/>
      </a:accent5>
      <a:accent6>
        <a:srgbClr val="BC410A"/>
      </a:accent6>
      <a:hlink>
        <a:srgbClr val="5977C4"/>
      </a:hlink>
      <a:folHlink>
        <a:srgbClr val="A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Application>Microsoft Office PowerPoint</Application>
  <PresentationFormat>Widescreen</PresentationFormat>
  <Slides>10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Gallery</vt:lpstr>
      <vt:lpstr>          LCHS4007 Digital Skills and Research Methods ​  </vt:lpstr>
      <vt:lpstr>BENEFITS AND LIMITATIONS OF EXCEL AT GREENFIELD </vt:lpstr>
      <vt:lpstr>Productivity  </vt:lpstr>
      <vt:lpstr>Communication</vt:lpstr>
      <vt:lpstr>Greenfield Care Home Digital Safety Action Plan</vt:lpstr>
      <vt:lpstr>Greenfield Care Home Digital Safety Action Plan</vt:lpstr>
      <vt:lpstr>PowerPoint Presentation</vt:lpstr>
      <vt:lpstr>References Productivity</vt:lpstr>
      <vt:lpstr>References Communication </vt:lpstr>
      <vt:lpstr>References Digital Safety Action Plan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LCHS4007 Digital Skills and Research Methods ​  </dc:title>
  <dc:creator>Asab Latif</dc:creator>
  <cp:revision>1</cp:revision>
  <dcterms:created xsi:type="dcterms:W3CDTF">2026-02-04T14:46:43Z</dcterms:created>
  <dcterms:modified xsi:type="dcterms:W3CDTF">2026-02-15T08:55:53Z</dcterms:modified>
</cp:coreProperties>
</file>