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9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2A878CA-7C22-4D9F-BB58-A65331995F5D}" v="30" dt="2022-03-03T00:19:25.4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58" d="100"/>
          <a:sy n="58" d="100"/>
        </p:scale>
        <p:origin x="98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obir Miah" userId="bb64d27e05d92be9" providerId="LiveId" clId="{82A878CA-7C22-4D9F-BB58-A65331995F5D}"/>
    <pc:docChg chg="undo custSel addSld delSld modSld">
      <pc:chgData name="dobir Miah" userId="bb64d27e05d92be9" providerId="LiveId" clId="{82A878CA-7C22-4D9F-BB58-A65331995F5D}" dt="2022-03-03T00:19:40.415" v="122" actId="13926"/>
      <pc:docMkLst>
        <pc:docMk/>
      </pc:docMkLst>
      <pc:sldChg chg="addSp delSp modSp mod modAnim">
        <pc:chgData name="dobir Miah" userId="bb64d27e05d92be9" providerId="LiveId" clId="{82A878CA-7C22-4D9F-BB58-A65331995F5D}" dt="2022-03-03T00:19:40.415" v="122" actId="13926"/>
        <pc:sldMkLst>
          <pc:docMk/>
          <pc:sldMk cId="1824460083" sldId="256"/>
        </pc:sldMkLst>
        <pc:spChg chg="del mod">
          <ac:chgData name="dobir Miah" userId="bb64d27e05d92be9" providerId="LiveId" clId="{82A878CA-7C22-4D9F-BB58-A65331995F5D}" dt="2022-03-02T23:55:39.733" v="5" actId="478"/>
          <ac:spMkLst>
            <pc:docMk/>
            <pc:sldMk cId="1824460083" sldId="256"/>
            <ac:spMk id="2" creationId="{6973B2F1-C424-4350-9025-E7C5FF378BBC}"/>
          </ac:spMkLst>
        </pc:spChg>
        <pc:spChg chg="del mod">
          <ac:chgData name="dobir Miah" userId="bb64d27e05d92be9" providerId="LiveId" clId="{82A878CA-7C22-4D9F-BB58-A65331995F5D}" dt="2022-03-02T23:55:43.550" v="7" actId="478"/>
          <ac:spMkLst>
            <pc:docMk/>
            <pc:sldMk cId="1824460083" sldId="256"/>
            <ac:spMk id="3" creationId="{1B1CFF1D-2A62-4777-AA20-91780E301D53}"/>
          </ac:spMkLst>
        </pc:spChg>
        <pc:spChg chg="add mod">
          <ac:chgData name="dobir Miah" userId="bb64d27e05d92be9" providerId="LiveId" clId="{82A878CA-7C22-4D9F-BB58-A65331995F5D}" dt="2022-03-03T00:19:40.415" v="122" actId="13926"/>
          <ac:spMkLst>
            <pc:docMk/>
            <pc:sldMk cId="1824460083" sldId="256"/>
            <ac:spMk id="5" creationId="{8F2209DC-0F06-47BC-B9A9-0E48C0B1ED09}"/>
          </ac:spMkLst>
        </pc:spChg>
        <pc:picChg chg="add mod">
          <ac:chgData name="dobir Miah" userId="bb64d27e05d92be9" providerId="LiveId" clId="{82A878CA-7C22-4D9F-BB58-A65331995F5D}" dt="2022-03-03T00:18:34.249" v="120" actId="1076"/>
          <ac:picMkLst>
            <pc:docMk/>
            <pc:sldMk cId="1824460083" sldId="256"/>
            <ac:picMk id="4" creationId="{FB129A85-FA67-4C69-8F29-D7E1C9098427}"/>
          </ac:picMkLst>
        </pc:picChg>
      </pc:sldChg>
      <pc:sldChg chg="addSp delSp modSp new del mod">
        <pc:chgData name="dobir Miah" userId="bb64d27e05d92be9" providerId="LiveId" clId="{82A878CA-7C22-4D9F-BB58-A65331995F5D}" dt="2022-03-03T00:18:53.038" v="121" actId="2696"/>
        <pc:sldMkLst>
          <pc:docMk/>
          <pc:sldMk cId="3260556074" sldId="257"/>
        </pc:sldMkLst>
        <pc:picChg chg="add del mod">
          <ac:chgData name="dobir Miah" userId="bb64d27e05d92be9" providerId="LiveId" clId="{82A878CA-7C22-4D9F-BB58-A65331995F5D}" dt="2022-03-02T23:56:39.258" v="15" actId="478"/>
          <ac:picMkLst>
            <pc:docMk/>
            <pc:sldMk cId="3260556074" sldId="257"/>
            <ac:picMk id="2" creationId="{F60D27E1-101D-4E6B-8DCD-C861378745E3}"/>
          </ac:picMkLst>
        </pc:picChg>
      </pc:sldChg>
      <pc:sldChg chg="addSp delSp modSp new mod setBg setClrOvrMap">
        <pc:chgData name="dobir Miah" userId="bb64d27e05d92be9" providerId="LiveId" clId="{82A878CA-7C22-4D9F-BB58-A65331995F5D}" dt="2022-03-03T00:13:31.449" v="110" actId="1076"/>
        <pc:sldMkLst>
          <pc:docMk/>
          <pc:sldMk cId="3672416" sldId="258"/>
        </pc:sldMkLst>
        <pc:spChg chg="add del mod ord">
          <ac:chgData name="dobir Miah" userId="bb64d27e05d92be9" providerId="LiveId" clId="{82A878CA-7C22-4D9F-BB58-A65331995F5D}" dt="2022-03-03T00:11:31.807" v="94" actId="478"/>
          <ac:spMkLst>
            <pc:docMk/>
            <pc:sldMk cId="3672416" sldId="258"/>
            <ac:spMk id="2" creationId="{0DC29BE4-25A0-4F41-A530-4EFB31F63451}"/>
          </ac:spMkLst>
        </pc:spChg>
        <pc:spChg chg="add del">
          <ac:chgData name="dobir Miah" userId="bb64d27e05d92be9" providerId="LiveId" clId="{82A878CA-7C22-4D9F-BB58-A65331995F5D}" dt="2022-03-03T00:10:55.516" v="87" actId="26606"/>
          <ac:spMkLst>
            <pc:docMk/>
            <pc:sldMk cId="3672416" sldId="258"/>
            <ac:spMk id="99" creationId="{B60B5995-5863-433A-BD78-B159F305FD8F}"/>
          </ac:spMkLst>
        </pc:spChg>
        <pc:spChg chg="add mod">
          <ac:chgData name="dobir Miah" userId="bb64d27e05d92be9" providerId="LiveId" clId="{82A878CA-7C22-4D9F-BB58-A65331995F5D}" dt="2022-03-03T00:13:26.689" v="109" actId="13926"/>
          <ac:spMkLst>
            <pc:docMk/>
            <pc:sldMk cId="3672416" sldId="258"/>
            <ac:spMk id="123" creationId="{BA8BB078-0CD1-4701-9843-9AF0C29E2207}"/>
          </ac:spMkLst>
        </pc:spChg>
        <pc:spChg chg="add del">
          <ac:chgData name="dobir Miah" userId="bb64d27e05d92be9" providerId="LiveId" clId="{82A878CA-7C22-4D9F-BB58-A65331995F5D}" dt="2022-03-03T00:10:55.516" v="87" actId="26606"/>
          <ac:spMkLst>
            <pc:docMk/>
            <pc:sldMk cId="3672416" sldId="258"/>
            <ac:spMk id="124" creationId="{E972DE0D-2E53-4159-ABD3-C601524262C2}"/>
          </ac:spMkLst>
        </pc:spChg>
        <pc:spChg chg="add del">
          <ac:chgData name="dobir Miah" userId="bb64d27e05d92be9" providerId="LiveId" clId="{82A878CA-7C22-4D9F-BB58-A65331995F5D}" dt="2022-03-03T00:11:03.978" v="89" actId="26606"/>
          <ac:spMkLst>
            <pc:docMk/>
            <pc:sldMk cId="3672416" sldId="258"/>
            <ac:spMk id="126" creationId="{6AA7AB20-219E-4926-BA2D-9B398F77C566}"/>
          </ac:spMkLst>
        </pc:spChg>
        <pc:spChg chg="add del">
          <ac:chgData name="dobir Miah" userId="bb64d27e05d92be9" providerId="LiveId" clId="{82A878CA-7C22-4D9F-BB58-A65331995F5D}" dt="2022-03-03T00:11:03.978" v="89" actId="26606"/>
          <ac:spMkLst>
            <pc:docMk/>
            <pc:sldMk cId="3672416" sldId="258"/>
            <ac:spMk id="128" creationId="{B53F912F-DEF7-40E3-B48C-0B2573F2A1B3}"/>
          </ac:spMkLst>
        </pc:spChg>
        <pc:spChg chg="add del">
          <ac:chgData name="dobir Miah" userId="bb64d27e05d92be9" providerId="LiveId" clId="{82A878CA-7C22-4D9F-BB58-A65331995F5D}" dt="2022-03-03T00:11:03.978" v="89" actId="26606"/>
          <ac:spMkLst>
            <pc:docMk/>
            <pc:sldMk cId="3672416" sldId="258"/>
            <ac:spMk id="1030" creationId="{9FB9D9C4-6BBB-461D-85DF-F01D32B71FEC}"/>
          </ac:spMkLst>
        </pc:spChg>
        <pc:spChg chg="add del">
          <ac:chgData name="dobir Miah" userId="bb64d27e05d92be9" providerId="LiveId" clId="{82A878CA-7C22-4D9F-BB58-A65331995F5D}" dt="2022-03-03T00:11:03.978" v="89" actId="26606"/>
          <ac:spMkLst>
            <pc:docMk/>
            <pc:sldMk cId="3672416" sldId="258"/>
            <ac:spMk id="1053" creationId="{0CC9AC2E-8E3B-48D9-9113-57641257430A}"/>
          </ac:spMkLst>
        </pc:spChg>
        <pc:spChg chg="add del">
          <ac:chgData name="dobir Miah" userId="bb64d27e05d92be9" providerId="LiveId" clId="{82A878CA-7C22-4D9F-BB58-A65331995F5D}" dt="2022-03-03T00:11:13.890" v="91" actId="26606"/>
          <ac:spMkLst>
            <pc:docMk/>
            <pc:sldMk cId="3672416" sldId="258"/>
            <ac:spMk id="1057" creationId="{27F2B1AC-70B0-4515-A99D-AFE1CFACFE1B}"/>
          </ac:spMkLst>
        </pc:spChg>
        <pc:spChg chg="add del">
          <ac:chgData name="dobir Miah" userId="bb64d27e05d92be9" providerId="LiveId" clId="{82A878CA-7C22-4D9F-BB58-A65331995F5D}" dt="2022-03-03T00:11:13.890" v="91" actId="26606"/>
          <ac:spMkLst>
            <pc:docMk/>
            <pc:sldMk cId="3672416" sldId="258"/>
            <ac:spMk id="1059" creationId="{E972DE0D-2E53-4159-ABD3-C601524262C2}"/>
          </ac:spMkLst>
        </pc:spChg>
        <pc:spChg chg="add">
          <ac:chgData name="dobir Miah" userId="bb64d27e05d92be9" providerId="LiveId" clId="{82A878CA-7C22-4D9F-BB58-A65331995F5D}" dt="2022-03-03T00:11:13.922" v="92" actId="26606"/>
          <ac:spMkLst>
            <pc:docMk/>
            <pc:sldMk cId="3672416" sldId="258"/>
            <ac:spMk id="1063" creationId="{B60B5995-5863-433A-BD78-B159F305FD8F}"/>
          </ac:spMkLst>
        </pc:spChg>
        <pc:spChg chg="add">
          <ac:chgData name="dobir Miah" userId="bb64d27e05d92be9" providerId="LiveId" clId="{82A878CA-7C22-4D9F-BB58-A65331995F5D}" dt="2022-03-03T00:11:13.922" v="92" actId="26606"/>
          <ac:spMkLst>
            <pc:docMk/>
            <pc:sldMk cId="3672416" sldId="258"/>
            <ac:spMk id="1086" creationId="{E972DE0D-2E53-4159-ABD3-C601524262C2}"/>
          </ac:spMkLst>
        </pc:spChg>
        <pc:grpChg chg="add del">
          <ac:chgData name="dobir Miah" userId="bb64d27e05d92be9" providerId="LiveId" clId="{82A878CA-7C22-4D9F-BB58-A65331995F5D}" dt="2022-03-03T00:10:55.516" v="87" actId="26606"/>
          <ac:grpSpMkLst>
            <pc:docMk/>
            <pc:sldMk cId="3672416" sldId="258"/>
            <ac:grpSpMk id="71" creationId="{C80F8371-F698-4D1B-B743-029FAE04C80F}"/>
          </ac:grpSpMkLst>
        </pc:grpChg>
        <pc:grpChg chg="add del">
          <ac:chgData name="dobir Miah" userId="bb64d27e05d92be9" providerId="LiveId" clId="{82A878CA-7C22-4D9F-BB58-A65331995F5D}" dt="2022-03-03T00:10:55.516" v="87" actId="26606"/>
          <ac:grpSpMkLst>
            <pc:docMk/>
            <pc:sldMk cId="3672416" sldId="258"/>
            <ac:grpSpMk id="94" creationId="{C66BE48F-47BE-452A-A601-A289EBF2034D}"/>
          </ac:grpSpMkLst>
        </pc:grpChg>
        <pc:grpChg chg="add del">
          <ac:chgData name="dobir Miah" userId="bb64d27e05d92be9" providerId="LiveId" clId="{82A878CA-7C22-4D9F-BB58-A65331995F5D}" dt="2022-03-03T00:10:55.516" v="87" actId="26606"/>
          <ac:grpSpMkLst>
            <pc:docMk/>
            <pc:sldMk cId="3672416" sldId="258"/>
            <ac:grpSpMk id="101" creationId="{CB83A1FE-CD2B-4685-8958-324103F588B9}"/>
          </ac:grpSpMkLst>
        </pc:grpChg>
        <pc:grpChg chg="add del">
          <ac:chgData name="dobir Miah" userId="bb64d27e05d92be9" providerId="LiveId" clId="{82A878CA-7C22-4D9F-BB58-A65331995F5D}" dt="2022-03-03T00:11:03.978" v="89" actId="26606"/>
          <ac:grpSpMkLst>
            <pc:docMk/>
            <pc:sldMk cId="3672416" sldId="258"/>
            <ac:grpSpMk id="1028" creationId="{C80F8371-F698-4D1B-B743-029FAE04C80F}"/>
          </ac:grpSpMkLst>
        </pc:grpChg>
        <pc:grpChg chg="add del">
          <ac:chgData name="dobir Miah" userId="bb64d27e05d92be9" providerId="LiveId" clId="{82A878CA-7C22-4D9F-BB58-A65331995F5D}" dt="2022-03-03T00:11:03.978" v="89" actId="26606"/>
          <ac:grpSpMkLst>
            <pc:docMk/>
            <pc:sldMk cId="3672416" sldId="258"/>
            <ac:grpSpMk id="1029" creationId="{C66BE48F-47BE-452A-A601-A289EBF2034D}"/>
          </ac:grpSpMkLst>
        </pc:grpChg>
        <pc:grpChg chg="add del">
          <ac:chgData name="dobir Miah" userId="bb64d27e05d92be9" providerId="LiveId" clId="{82A878CA-7C22-4D9F-BB58-A65331995F5D}" dt="2022-03-03T00:11:03.978" v="89" actId="26606"/>
          <ac:grpSpMkLst>
            <pc:docMk/>
            <pc:sldMk cId="3672416" sldId="258"/>
            <ac:grpSpMk id="1031" creationId="{8BCF068D-7A5D-4DD7-8473-CC99B1269D23}"/>
          </ac:grpSpMkLst>
        </pc:grpChg>
        <pc:grpChg chg="add del">
          <ac:chgData name="dobir Miah" userId="bb64d27e05d92be9" providerId="LiveId" clId="{82A878CA-7C22-4D9F-BB58-A65331995F5D}" dt="2022-03-03T00:11:13.890" v="91" actId="26606"/>
          <ac:grpSpMkLst>
            <pc:docMk/>
            <pc:sldMk cId="3672416" sldId="258"/>
            <ac:grpSpMk id="1055" creationId="{C80F8371-F698-4D1B-B743-029FAE04C80F}"/>
          </ac:grpSpMkLst>
        </pc:grpChg>
        <pc:grpChg chg="add del">
          <ac:chgData name="dobir Miah" userId="bb64d27e05d92be9" providerId="LiveId" clId="{82A878CA-7C22-4D9F-BB58-A65331995F5D}" dt="2022-03-03T00:11:13.890" v="91" actId="26606"/>
          <ac:grpSpMkLst>
            <pc:docMk/>
            <pc:sldMk cId="3672416" sldId="258"/>
            <ac:grpSpMk id="1056" creationId="{C66BE48F-47BE-452A-A601-A289EBF2034D}"/>
          </ac:grpSpMkLst>
        </pc:grpChg>
        <pc:grpChg chg="add del">
          <ac:chgData name="dobir Miah" userId="bb64d27e05d92be9" providerId="LiveId" clId="{82A878CA-7C22-4D9F-BB58-A65331995F5D}" dt="2022-03-03T00:11:13.890" v="91" actId="26606"/>
          <ac:grpSpMkLst>
            <pc:docMk/>
            <pc:sldMk cId="3672416" sldId="258"/>
            <ac:grpSpMk id="1058" creationId="{4E298C74-0BAA-4AF9-9331-8C40C92240D2}"/>
          </ac:grpSpMkLst>
        </pc:grpChg>
        <pc:grpChg chg="add">
          <ac:chgData name="dobir Miah" userId="bb64d27e05d92be9" providerId="LiveId" clId="{82A878CA-7C22-4D9F-BB58-A65331995F5D}" dt="2022-03-03T00:11:13.922" v="92" actId="26606"/>
          <ac:grpSpMkLst>
            <pc:docMk/>
            <pc:sldMk cId="3672416" sldId="258"/>
            <ac:grpSpMk id="1061" creationId="{C80F8371-F698-4D1B-B743-029FAE04C80F}"/>
          </ac:grpSpMkLst>
        </pc:grpChg>
        <pc:grpChg chg="add">
          <ac:chgData name="dobir Miah" userId="bb64d27e05d92be9" providerId="LiveId" clId="{82A878CA-7C22-4D9F-BB58-A65331995F5D}" dt="2022-03-03T00:11:13.922" v="92" actId="26606"/>
          <ac:grpSpMkLst>
            <pc:docMk/>
            <pc:sldMk cId="3672416" sldId="258"/>
            <ac:grpSpMk id="1062" creationId="{C66BE48F-47BE-452A-A601-A289EBF2034D}"/>
          </ac:grpSpMkLst>
        </pc:grpChg>
        <pc:grpChg chg="add">
          <ac:chgData name="dobir Miah" userId="bb64d27e05d92be9" providerId="LiveId" clId="{82A878CA-7C22-4D9F-BB58-A65331995F5D}" dt="2022-03-03T00:11:13.922" v="92" actId="26606"/>
          <ac:grpSpMkLst>
            <pc:docMk/>
            <pc:sldMk cId="3672416" sldId="258"/>
            <ac:grpSpMk id="1064" creationId="{CB83A1FE-CD2B-4685-8958-324103F588B9}"/>
          </ac:grpSpMkLst>
        </pc:grpChg>
        <pc:picChg chg="add mod">
          <ac:chgData name="dobir Miah" userId="bb64d27e05d92be9" providerId="LiveId" clId="{82A878CA-7C22-4D9F-BB58-A65331995F5D}" dt="2022-03-03T00:13:31.449" v="110" actId="1076"/>
          <ac:picMkLst>
            <pc:docMk/>
            <pc:sldMk cId="3672416" sldId="258"/>
            <ac:picMk id="1026" creationId="{7E653BD4-9584-448F-BB09-0BD1330DC5D3}"/>
          </ac:picMkLst>
        </pc:picChg>
      </pc:sldChg>
      <pc:sldChg chg="new del">
        <pc:chgData name="dobir Miah" userId="bb64d27e05d92be9" providerId="LiveId" clId="{82A878CA-7C22-4D9F-BB58-A65331995F5D}" dt="2022-03-03T00:15:08.497" v="113" actId="2696"/>
        <pc:sldMkLst>
          <pc:docMk/>
          <pc:sldMk cId="2201245835" sldId="259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5FE0F4B8-8C90-4AD5-933F-313416806F3D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80EFAD74-8B8C-4192-909C-9946C1464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840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0F4B8-8C90-4AD5-933F-313416806F3D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AD74-8B8C-4192-909C-9946C1464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786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FE0F4B8-8C90-4AD5-933F-313416806F3D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80EFAD74-8B8C-4192-909C-9946C1464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624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FE0F4B8-8C90-4AD5-933F-313416806F3D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80EFAD74-8B8C-4192-909C-9946C1464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625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FE0F4B8-8C90-4AD5-933F-313416806F3D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80EFAD74-8B8C-4192-909C-9946C1464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308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0F4B8-8C90-4AD5-933F-313416806F3D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AD74-8B8C-4192-909C-9946C1464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5622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FE0F4B8-8C90-4AD5-933F-313416806F3D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80EFAD74-8B8C-4192-909C-9946C1464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221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0F4B8-8C90-4AD5-933F-313416806F3D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AD74-8B8C-4192-909C-9946C1464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5114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FE0F4B8-8C90-4AD5-933F-313416806F3D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80EFAD74-8B8C-4192-909C-9946C1464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2527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E0F4B8-8C90-4AD5-933F-313416806F3D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FAD74-8B8C-4192-909C-9946C1464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916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5FE0F4B8-8C90-4AD5-933F-313416806F3D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80EFAD74-8B8C-4192-909C-9946C1464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7327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E0F4B8-8C90-4AD5-933F-313416806F3D}" type="datetimeFigureOut">
              <a:rPr lang="en-GB" smtClean="0"/>
              <a:t>02/03/2022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EFAD74-8B8C-4192-909C-9946C1464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700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  <p:sldLayoutId id="2147483751" r:id="rId2"/>
    <p:sldLayoutId id="2147483752" r:id="rId3"/>
    <p:sldLayoutId id="2147483753" r:id="rId4"/>
    <p:sldLayoutId id="2147483754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emo 001">
            <a:hlinkClick r:id="" action="ppaction://media"/>
            <a:extLst>
              <a:ext uri="{FF2B5EF4-FFF2-40B4-BE49-F238E27FC236}">
                <a16:creationId xmlns:a16="http://schemas.microsoft.com/office/drawing/2014/main" id="{FB129A85-FA67-4C69-8F29-D7E1C90984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30220" y="2121849"/>
            <a:ext cx="3572180" cy="357218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F2209DC-0F06-47BC-B9A9-0E48C0B1ED09}"/>
              </a:ext>
            </a:extLst>
          </p:cNvPr>
          <p:cNvSpPr txBox="1"/>
          <p:nvPr/>
        </p:nvSpPr>
        <p:spPr>
          <a:xfrm>
            <a:off x="176270" y="110168"/>
            <a:ext cx="8075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3">
                    <a:lumMod val="75000"/>
                  </a:schemeClr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Diálogo uno: Conversación de reserve de habitación</a:t>
            </a:r>
          </a:p>
        </p:txBody>
      </p:sp>
    </p:spTree>
    <p:extLst>
      <p:ext uri="{BB962C8B-B14F-4D97-AF65-F5344CB8AC3E}">
        <p14:creationId xmlns:p14="http://schemas.microsoft.com/office/powerpoint/2010/main" val="1824460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07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1" name="Group 70">
            <a:extLst>
              <a:ext uri="{FF2B5EF4-FFF2-40B4-BE49-F238E27FC236}">
                <a16:creationId xmlns:a16="http://schemas.microsoft.com/office/drawing/2014/main" id="{C80F8371-F698-4D1B-B743-029FAE04C8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2" name="Freeform 5">
              <a:extLst>
                <a:ext uri="{FF2B5EF4-FFF2-40B4-BE49-F238E27FC236}">
                  <a16:creationId xmlns:a16="http://schemas.microsoft.com/office/drawing/2014/main" id="{31618DA6-83DD-4508-B6A1-5739EBA217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3" name="Freeform 6">
              <a:extLst>
                <a:ext uri="{FF2B5EF4-FFF2-40B4-BE49-F238E27FC236}">
                  <a16:creationId xmlns:a16="http://schemas.microsoft.com/office/drawing/2014/main" id="{A3E95E9C-69A2-4694-8BDE-A02B8C17A2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4" name="Freeform 7">
              <a:extLst>
                <a:ext uri="{FF2B5EF4-FFF2-40B4-BE49-F238E27FC236}">
                  <a16:creationId xmlns:a16="http://schemas.microsoft.com/office/drawing/2014/main" id="{FD572C33-F139-4BA2-937F-4A94DF861A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5" name="Freeform 8">
              <a:extLst>
                <a:ext uri="{FF2B5EF4-FFF2-40B4-BE49-F238E27FC236}">
                  <a16:creationId xmlns:a16="http://schemas.microsoft.com/office/drawing/2014/main" id="{7885D8BB-FD79-41E4-8A9E-336BA06417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9">
              <a:extLst>
                <a:ext uri="{FF2B5EF4-FFF2-40B4-BE49-F238E27FC236}">
                  <a16:creationId xmlns:a16="http://schemas.microsoft.com/office/drawing/2014/main" id="{AB192A73-3A3E-4E18-8127-7526515091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10">
              <a:extLst>
                <a:ext uri="{FF2B5EF4-FFF2-40B4-BE49-F238E27FC236}">
                  <a16:creationId xmlns:a16="http://schemas.microsoft.com/office/drawing/2014/main" id="{E350720F-A80C-4AFD-B20D-9E3F02682A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11">
              <a:extLst>
                <a:ext uri="{FF2B5EF4-FFF2-40B4-BE49-F238E27FC236}">
                  <a16:creationId xmlns:a16="http://schemas.microsoft.com/office/drawing/2014/main" id="{275713ED-7257-4505-B43E-3FA8E0DB00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12">
              <a:extLst>
                <a:ext uri="{FF2B5EF4-FFF2-40B4-BE49-F238E27FC236}">
                  <a16:creationId xmlns:a16="http://schemas.microsoft.com/office/drawing/2014/main" id="{884BCC03-3704-4029-AB6F-5DD980E6DB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3">
              <a:extLst>
                <a:ext uri="{FF2B5EF4-FFF2-40B4-BE49-F238E27FC236}">
                  <a16:creationId xmlns:a16="http://schemas.microsoft.com/office/drawing/2014/main" id="{0B5E60CA-0697-4F7D-8F19-8E8D79B912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4">
              <a:extLst>
                <a:ext uri="{FF2B5EF4-FFF2-40B4-BE49-F238E27FC236}">
                  <a16:creationId xmlns:a16="http://schemas.microsoft.com/office/drawing/2014/main" id="{F3C7701B-DD79-4FC7-A65C-89619FA665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5">
              <a:extLst>
                <a:ext uri="{FF2B5EF4-FFF2-40B4-BE49-F238E27FC236}">
                  <a16:creationId xmlns:a16="http://schemas.microsoft.com/office/drawing/2014/main" id="{D8B6DB27-EB59-4D7C-A974-38A9101060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6">
              <a:extLst>
                <a:ext uri="{FF2B5EF4-FFF2-40B4-BE49-F238E27FC236}">
                  <a16:creationId xmlns:a16="http://schemas.microsoft.com/office/drawing/2014/main" id="{70ABA087-9074-41CD-A32F-C4AC21CD04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7">
              <a:extLst>
                <a:ext uri="{FF2B5EF4-FFF2-40B4-BE49-F238E27FC236}">
                  <a16:creationId xmlns:a16="http://schemas.microsoft.com/office/drawing/2014/main" id="{DCC8902F-E46D-42A0-A226-165BF653FB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8">
              <a:extLst>
                <a:ext uri="{FF2B5EF4-FFF2-40B4-BE49-F238E27FC236}">
                  <a16:creationId xmlns:a16="http://schemas.microsoft.com/office/drawing/2014/main" id="{8C779C8B-6113-474A-894A-DC2959EBE2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9">
              <a:extLst>
                <a:ext uri="{FF2B5EF4-FFF2-40B4-BE49-F238E27FC236}">
                  <a16:creationId xmlns:a16="http://schemas.microsoft.com/office/drawing/2014/main" id="{53A2992E-B6CE-4210-88D8-0E0F78C12C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20">
              <a:extLst>
                <a:ext uri="{FF2B5EF4-FFF2-40B4-BE49-F238E27FC236}">
                  <a16:creationId xmlns:a16="http://schemas.microsoft.com/office/drawing/2014/main" id="{983ADE5C-8F15-4FF8-9445-AA52A0A1C0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21">
              <a:extLst>
                <a:ext uri="{FF2B5EF4-FFF2-40B4-BE49-F238E27FC236}">
                  <a16:creationId xmlns:a16="http://schemas.microsoft.com/office/drawing/2014/main" id="{1D168882-7E2A-4818-8303-D114B84927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22">
              <a:extLst>
                <a:ext uri="{FF2B5EF4-FFF2-40B4-BE49-F238E27FC236}">
                  <a16:creationId xmlns:a16="http://schemas.microsoft.com/office/drawing/2014/main" id="{ACB3B495-7EEC-4869-9ED0-D0F6830CF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3">
              <a:extLst>
                <a:ext uri="{FF2B5EF4-FFF2-40B4-BE49-F238E27FC236}">
                  <a16:creationId xmlns:a16="http://schemas.microsoft.com/office/drawing/2014/main" id="{F4D546E6-3559-4C02-9D41-E36D57489B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4">
              <a:extLst>
                <a:ext uri="{FF2B5EF4-FFF2-40B4-BE49-F238E27FC236}">
                  <a16:creationId xmlns:a16="http://schemas.microsoft.com/office/drawing/2014/main" id="{9E7EB6D5-1207-4E1D-99A4-20D455191E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5">
              <a:extLst>
                <a:ext uri="{FF2B5EF4-FFF2-40B4-BE49-F238E27FC236}">
                  <a16:creationId xmlns:a16="http://schemas.microsoft.com/office/drawing/2014/main" id="{22694AEC-BD7A-4347-AD42-AF7DCAC4DED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1062" name="Group 93">
            <a:extLst>
              <a:ext uri="{FF2B5EF4-FFF2-40B4-BE49-F238E27FC236}">
                <a16:creationId xmlns:a16="http://schemas.microsoft.com/office/drawing/2014/main" id="{C66BE48F-47BE-452A-A601-A289EBF203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149AABD3-C47A-4D40-87B2-5C9386CAFD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6" name="Isosceles Triangle 22">
              <a:extLst>
                <a:ext uri="{FF2B5EF4-FFF2-40B4-BE49-F238E27FC236}">
                  <a16:creationId xmlns:a16="http://schemas.microsoft.com/office/drawing/2014/main" id="{76FB5623-3AD8-4E4B-A4B0-02A09F9D80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9217FBA4-45D3-4A83-90F1-341CA9EF05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1063" name="Rectangle 98">
            <a:extLst>
              <a:ext uri="{FF2B5EF4-FFF2-40B4-BE49-F238E27FC236}">
                <a16:creationId xmlns:a16="http://schemas.microsoft.com/office/drawing/2014/main" id="{B60B5995-5863-433A-BD78-B159F305FD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64" name="Group 100">
            <a:extLst>
              <a:ext uri="{FF2B5EF4-FFF2-40B4-BE49-F238E27FC236}">
                <a16:creationId xmlns:a16="http://schemas.microsoft.com/office/drawing/2014/main" id="{CB83A1FE-CD2B-4685-8958-324103F588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065" name="Freeform 5">
              <a:extLst>
                <a:ext uri="{FF2B5EF4-FFF2-40B4-BE49-F238E27FC236}">
                  <a16:creationId xmlns:a16="http://schemas.microsoft.com/office/drawing/2014/main" id="{AC852F1C-C1FE-4901-89F9-F375FC0148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6" name="Freeform 6">
              <a:extLst>
                <a:ext uri="{FF2B5EF4-FFF2-40B4-BE49-F238E27FC236}">
                  <a16:creationId xmlns:a16="http://schemas.microsoft.com/office/drawing/2014/main" id="{35EDFA70-64BE-49E0-9FD7-1E647B1852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7" name="Freeform 7">
              <a:extLst>
                <a:ext uri="{FF2B5EF4-FFF2-40B4-BE49-F238E27FC236}">
                  <a16:creationId xmlns:a16="http://schemas.microsoft.com/office/drawing/2014/main" id="{97B03449-39AC-4869-A98E-271D736F2A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8" name="Freeform 8">
              <a:extLst>
                <a:ext uri="{FF2B5EF4-FFF2-40B4-BE49-F238E27FC236}">
                  <a16:creationId xmlns:a16="http://schemas.microsoft.com/office/drawing/2014/main" id="{1C0BBD08-7C5B-48C8-A8E7-BAA295339F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69" name="Freeform 9">
              <a:extLst>
                <a:ext uri="{FF2B5EF4-FFF2-40B4-BE49-F238E27FC236}">
                  <a16:creationId xmlns:a16="http://schemas.microsoft.com/office/drawing/2014/main" id="{C065EAEF-9F23-485C-86CD-24C924EBE4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0" name="Freeform 10">
              <a:extLst>
                <a:ext uri="{FF2B5EF4-FFF2-40B4-BE49-F238E27FC236}">
                  <a16:creationId xmlns:a16="http://schemas.microsoft.com/office/drawing/2014/main" id="{DB35D267-7154-46DF-B257-537B06014D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1" name="Freeform 11">
              <a:extLst>
                <a:ext uri="{FF2B5EF4-FFF2-40B4-BE49-F238E27FC236}">
                  <a16:creationId xmlns:a16="http://schemas.microsoft.com/office/drawing/2014/main" id="{F0BA25BF-09E7-484B-84B2-F28DC6BE70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2" name="Freeform 12">
              <a:extLst>
                <a:ext uri="{FF2B5EF4-FFF2-40B4-BE49-F238E27FC236}">
                  <a16:creationId xmlns:a16="http://schemas.microsoft.com/office/drawing/2014/main" id="{6B34CC28-D4BD-4ACF-953C-6BF4E133C3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3" name="Freeform 13">
              <a:extLst>
                <a:ext uri="{FF2B5EF4-FFF2-40B4-BE49-F238E27FC236}">
                  <a16:creationId xmlns:a16="http://schemas.microsoft.com/office/drawing/2014/main" id="{54A65A00-B8EF-452C-B398-6D9DB989DE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4" name="Freeform 14">
              <a:extLst>
                <a:ext uri="{FF2B5EF4-FFF2-40B4-BE49-F238E27FC236}">
                  <a16:creationId xmlns:a16="http://schemas.microsoft.com/office/drawing/2014/main" id="{BCDD672E-55E6-423E-A6D6-668C4065E7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5" name="Freeform 15">
              <a:extLst>
                <a:ext uri="{FF2B5EF4-FFF2-40B4-BE49-F238E27FC236}">
                  <a16:creationId xmlns:a16="http://schemas.microsoft.com/office/drawing/2014/main" id="{6CE59B36-61CE-4150-BD70-28BDA016D0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6" name="Freeform 16">
              <a:extLst>
                <a:ext uri="{FF2B5EF4-FFF2-40B4-BE49-F238E27FC236}">
                  <a16:creationId xmlns:a16="http://schemas.microsoft.com/office/drawing/2014/main" id="{359BE796-1871-4668-8400-203F1713D2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7" name="Freeform 17">
              <a:extLst>
                <a:ext uri="{FF2B5EF4-FFF2-40B4-BE49-F238E27FC236}">
                  <a16:creationId xmlns:a16="http://schemas.microsoft.com/office/drawing/2014/main" id="{7DCE660E-F817-469C-A043-2880F915EC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8" name="Freeform 18">
              <a:extLst>
                <a:ext uri="{FF2B5EF4-FFF2-40B4-BE49-F238E27FC236}">
                  <a16:creationId xmlns:a16="http://schemas.microsoft.com/office/drawing/2014/main" id="{4A487B7C-F95B-4056-B870-DAD845102E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79" name="Freeform 19">
              <a:extLst>
                <a:ext uri="{FF2B5EF4-FFF2-40B4-BE49-F238E27FC236}">
                  <a16:creationId xmlns:a16="http://schemas.microsoft.com/office/drawing/2014/main" id="{255E4A38-18AE-4843-8397-801C915F7B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0" name="Freeform 20">
              <a:extLst>
                <a:ext uri="{FF2B5EF4-FFF2-40B4-BE49-F238E27FC236}">
                  <a16:creationId xmlns:a16="http://schemas.microsoft.com/office/drawing/2014/main" id="{2A2E0241-FDF3-4980-9D43-C473C1A34D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1" name="Freeform 21">
              <a:extLst>
                <a:ext uri="{FF2B5EF4-FFF2-40B4-BE49-F238E27FC236}">
                  <a16:creationId xmlns:a16="http://schemas.microsoft.com/office/drawing/2014/main" id="{144EAD6C-D0D0-48DA-A8CC-5E3EF9F2D92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2" name="Freeform 22">
              <a:extLst>
                <a:ext uri="{FF2B5EF4-FFF2-40B4-BE49-F238E27FC236}">
                  <a16:creationId xmlns:a16="http://schemas.microsoft.com/office/drawing/2014/main" id="{3774DAC2-2D6F-4898-8D72-E441DEB8CE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3" name="Freeform 23">
              <a:extLst>
                <a:ext uri="{FF2B5EF4-FFF2-40B4-BE49-F238E27FC236}">
                  <a16:creationId xmlns:a16="http://schemas.microsoft.com/office/drawing/2014/main" id="{F5AB8C32-ADC7-4F11-9FB4-9B7E1790E0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4" name="Freeform 24">
              <a:extLst>
                <a:ext uri="{FF2B5EF4-FFF2-40B4-BE49-F238E27FC236}">
                  <a16:creationId xmlns:a16="http://schemas.microsoft.com/office/drawing/2014/main" id="{50D4C338-BB14-4E44-9499-5478E3CBB9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85" name="Freeform 25">
              <a:extLst>
                <a:ext uri="{FF2B5EF4-FFF2-40B4-BE49-F238E27FC236}">
                  <a16:creationId xmlns:a16="http://schemas.microsoft.com/office/drawing/2014/main" id="{46CA7B85-EA46-45D7-B2E6-3B52083DE2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086" name="Rectangle 123">
            <a:extLst>
              <a:ext uri="{FF2B5EF4-FFF2-40B4-BE49-F238E27FC236}">
                <a16:creationId xmlns:a16="http://schemas.microsoft.com/office/drawing/2014/main" id="{E972DE0D-2E53-4159-ABD3-C601524262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7720" y="795527"/>
            <a:ext cx="5970638" cy="5248847"/>
          </a:xfrm>
          <a:prstGeom prst="rect">
            <a:avLst/>
          </a:prstGeom>
          <a:solidFill>
            <a:schemeClr val="bg1"/>
          </a:solidFill>
          <a:ln w="19050">
            <a:solidFill>
              <a:srgbClr val="1070DD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7E653BD4-9584-448F-BB09-0BD1330DC5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20" r="12228"/>
          <a:stretch/>
        </p:blipFill>
        <p:spPr bwMode="auto">
          <a:xfrm>
            <a:off x="363127" y="344953"/>
            <a:ext cx="11489147" cy="6166016"/>
          </a:xfrm>
          <a:prstGeom prst="rect">
            <a:avLst/>
          </a:prstGeom>
          <a:noFill/>
          <a:ln w="12700"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" name="TextBox 122">
            <a:extLst>
              <a:ext uri="{FF2B5EF4-FFF2-40B4-BE49-F238E27FC236}">
                <a16:creationId xmlns:a16="http://schemas.microsoft.com/office/drawing/2014/main" id="{BA8BB078-0CD1-4701-9843-9AF0C29E2207}"/>
              </a:ext>
            </a:extLst>
          </p:cNvPr>
          <p:cNvSpPr txBox="1"/>
          <p:nvPr/>
        </p:nvSpPr>
        <p:spPr>
          <a:xfrm>
            <a:off x="3106448" y="4371502"/>
            <a:ext cx="6690015" cy="16235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070DD"/>
              </a:buClr>
              <a:buSzPct val="11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b="1" i="0" u="sng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highlight>
                  <a:srgbClr val="008000"/>
                </a:highlight>
                <a:uLnTx/>
                <a:uFillTx/>
                <a:latin typeface="Rockwell" panose="02060603020205020403"/>
                <a:ea typeface="+mn-ea"/>
                <a:cs typeface="+mn-cs"/>
              </a:rPr>
              <a:t>Foreign Languages &amp; Cultural Awareness (BMIH5003)</a:t>
            </a:r>
          </a:p>
          <a:p>
            <a:pPr marL="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070DD"/>
              </a:buClr>
              <a:buSzPct val="11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b="1" i="0" u="sng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highlight>
                  <a:srgbClr val="008000"/>
                </a:highlight>
                <a:uLnTx/>
                <a:uFillTx/>
                <a:latin typeface="Rockwell" panose="02060603020205020403"/>
                <a:ea typeface="+mn-ea"/>
                <a:cs typeface="+mn-cs"/>
              </a:rPr>
              <a:t>Student Name: Dobir Miah</a:t>
            </a:r>
          </a:p>
          <a:p>
            <a:pPr marL="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070DD"/>
              </a:buClr>
              <a:buSzPct val="11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b="1" i="0" u="sng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highlight>
                  <a:srgbClr val="008000"/>
                </a:highlight>
                <a:uLnTx/>
                <a:uFillTx/>
                <a:latin typeface="Rockwell" panose="02060603020205020403"/>
                <a:ea typeface="+mn-ea"/>
                <a:cs typeface="+mn-cs"/>
              </a:rPr>
              <a:t>Student ID: 2019720</a:t>
            </a:r>
          </a:p>
          <a:p>
            <a:pPr marL="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600"/>
              </a:spcAft>
              <a:buClr>
                <a:srgbClr val="1070DD"/>
              </a:buClr>
              <a:buSzPct val="11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b="1" i="0" u="sng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highlight>
                  <a:srgbClr val="008000"/>
                </a:highlight>
                <a:uLnTx/>
                <a:uFillTx/>
                <a:latin typeface="Rockwell" panose="02060603020205020403"/>
                <a:ea typeface="+mn-ea"/>
                <a:cs typeface="+mn-cs"/>
              </a:rPr>
              <a:t>Lecturer Name: Rodrigo Aguilera</a:t>
            </a:r>
          </a:p>
        </p:txBody>
      </p:sp>
    </p:spTree>
    <p:extLst>
      <p:ext uri="{BB962C8B-B14F-4D97-AF65-F5344CB8AC3E}">
        <p14:creationId xmlns:p14="http://schemas.microsoft.com/office/powerpoint/2010/main" val="3672416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3960F"/>
      </a:accent1>
      <a:accent2>
        <a:srgbClr val="E04116"/>
      </a:accent2>
      <a:accent3>
        <a:srgbClr val="9D4DE7"/>
      </a:accent3>
      <a:accent4>
        <a:srgbClr val="449EF3"/>
      </a:accent4>
      <a:accent5>
        <a:srgbClr val="39C6BE"/>
      </a:accent5>
      <a:accent6>
        <a:srgbClr val="88C933"/>
      </a:accent6>
      <a:hlink>
        <a:srgbClr val="EBB41F"/>
      </a:hlink>
      <a:folHlink>
        <a:srgbClr val="E1D676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29B3952A-A5A2-4E72-A5C9-A88B41734E0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Atlas</Template>
  <TotalTime>26</TotalTime>
  <Words>30</Words>
  <Application>Microsoft Office PowerPoint</Application>
  <PresentationFormat>Widescreen</PresentationFormat>
  <Paragraphs>5</Paragraphs>
  <Slides>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 Light</vt:lpstr>
      <vt:lpstr>Rockwell</vt:lpstr>
      <vt:lpstr>Wingdings</vt:lpstr>
      <vt:lpstr>Atlas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dobir Miah</dc:creator>
  <cp:lastModifiedBy>dobir Miah</cp:lastModifiedBy>
  <cp:revision>1</cp:revision>
  <dcterms:created xsi:type="dcterms:W3CDTF">2022-03-02T23:40:25Z</dcterms:created>
  <dcterms:modified xsi:type="dcterms:W3CDTF">2022-03-03T00:19:43Z</dcterms:modified>
</cp:coreProperties>
</file>