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8" r:id="rId6"/>
    <p:sldId id="266" r:id="rId7"/>
    <p:sldId id="257" r:id="rId8"/>
    <p:sldId id="272" r:id="rId9"/>
    <p:sldId id="273" r:id="rId10"/>
    <p:sldId id="259" r:id="rId11"/>
    <p:sldId id="265" r:id="rId12"/>
    <p:sldId id="27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E7090"/>
    <a:srgbClr val="685135"/>
    <a:srgbClr val="BDA07D"/>
    <a:srgbClr val="F5F9F9"/>
    <a:srgbClr val="627272"/>
    <a:srgbClr val="93A5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726" autoAdjust="0"/>
  </p:normalViewPr>
  <p:slideViewPr>
    <p:cSldViewPr snapToGrid="0">
      <p:cViewPr varScale="1">
        <p:scale>
          <a:sx n="92" d="100"/>
          <a:sy n="92" d="100"/>
        </p:scale>
        <p:origin x="336" y="6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154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EAF03AE-1CC2-475F-B909-50970E9699A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63C45E-73BA-4C86-A24F-A5006B4E7B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37A4CE-17BB-4BB2-AC7B-97495293E2AC}" type="datetimeFigureOut">
              <a:rPr lang="en-US" smtClean="0"/>
              <a:t>11/9/2022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1DB874-DF6A-4AFA-8055-4AD7EE4CE3A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77078F-04CB-4625-B536-5BCAA2EC6CA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EF92D-82DD-4142-BCE8-036B91487D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0708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86C8F5-2FDA-4718-81AA-24F4816BBD56}" type="datetimeFigureOut">
              <a:rPr lang="en-US" smtClean="0"/>
              <a:t>11/9/2022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8EC616-C518-4358-9496-6C33B2F5FA5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322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44ACCFF-64A9-40AA-93F9-86E3CE01618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1769" y="2683895"/>
            <a:ext cx="5278514" cy="2862225"/>
          </a:xfrm>
          <a:prstGeom prst="rect">
            <a:avLst/>
          </a:prstGeom>
        </p:spPr>
        <p:txBody>
          <a:bodyPr anchor="b"/>
          <a:lstStyle>
            <a:lvl1pPr>
              <a:lnSpc>
                <a:spcPct val="100000"/>
              </a:lnSpc>
              <a:defRPr sz="5000" cap="all" spc="200" baseline="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AD785D0F-160C-4A31-93B3-F251B073075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685636" y="5568698"/>
            <a:ext cx="5278514" cy="618142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2000" b="0" i="0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31CCC134-2698-41E9-A225-76300EF59E5D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8143875" y="947737"/>
            <a:ext cx="4048124" cy="49625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2127806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4C813-EE84-4C00-BDF7-2FD444FA42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01580" y="942423"/>
            <a:ext cx="4694420" cy="1124392"/>
          </a:xfrm>
          <a:prstGeom prst="rect">
            <a:avLst/>
          </a:prstGeom>
        </p:spPr>
        <p:txBody>
          <a:bodyPr anchor="b"/>
          <a:lstStyle>
            <a:lvl1pPr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41FB44AB-9520-4C96-A83D-2FABD15CBE7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10587" y="2329867"/>
            <a:ext cx="4058872" cy="3156533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200000"/>
              </a:lnSpc>
              <a:spcBef>
                <a:spcPts val="0"/>
              </a:spcBef>
              <a:buFont typeface="Segoe UI Light" panose="020B0502040204020203" pitchFamily="34" charset="0"/>
              <a:buNone/>
              <a:defRPr sz="2000" cap="none" spc="50" baseline="0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6B1A04-4BA1-4FCF-B19E-6A052911C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D33EA-800C-403C-867B-B4178A7C3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285C91D-2914-4BB9-A857-7DFA168C761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183361" y="0"/>
            <a:ext cx="3598052" cy="325810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896BB5-7888-43CA-A76C-BF7DE06DF2B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183361" y="3599895"/>
            <a:ext cx="3598052" cy="325810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C8D158-80CE-4259-AE40-6EC8A072E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022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EC8E4-E66E-43DD-B7F9-77510035AC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97600" y="2921000"/>
            <a:ext cx="4749800" cy="527050"/>
          </a:xfrm>
          <a:prstGeom prst="rect">
            <a:avLst/>
          </a:prstGeom>
        </p:spPr>
        <p:txBody>
          <a:bodyPr anchor="b"/>
          <a:lstStyle>
            <a:lvl1pPr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DA549A2-F99E-46CF-BFF2-0F2D5834E10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8200" y="492125"/>
            <a:ext cx="4114800" cy="5372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3" name="Text Placeholder 11">
            <a:extLst>
              <a:ext uri="{FF2B5EF4-FFF2-40B4-BE49-F238E27FC236}">
                <a16:creationId xmlns:a16="http://schemas.microsoft.com/office/drawing/2014/main" id="{8E76B184-0041-41D4-948C-64DE4AB097C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197600" y="3429000"/>
            <a:ext cx="4749800" cy="2129971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50" baseline="0"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B09CA-52A5-4AB5-AF1F-8A2194181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5B9A3-008F-4631-AAAD-66E8363F3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7ADF-979E-4B05-BD10-4C2F27964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361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imary Go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2">
            <a:extLst>
              <a:ext uri="{FF2B5EF4-FFF2-40B4-BE49-F238E27FC236}">
                <a16:creationId xmlns:a16="http://schemas.microsoft.com/office/drawing/2014/main" id="{38C8EB8A-A968-4E47-AE69-9A01E7717EB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98402" y="598401"/>
            <a:ext cx="9645056" cy="566119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198BF-0DCC-40E9-B9E5-892F3CCF543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69978" y="3443968"/>
            <a:ext cx="6022021" cy="882499"/>
          </a:xfrm>
          <a:prstGeom prst="rect">
            <a:avLst/>
          </a:prstGeom>
          <a:solidFill>
            <a:schemeClr val="accent4">
              <a:alpha val="80000"/>
            </a:schemeClr>
          </a:solidFill>
        </p:spPr>
        <p:txBody>
          <a:bodyPr lIns="1371600" tIns="457200" anchor="ctr" anchorCtr="0"/>
          <a:lstStyle>
            <a:lvl1pPr>
              <a:defRPr sz="3200" cap="all" spc="2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FAD04F8B-0B18-4B5F-B3A8-8EEDC439F5F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169979" y="4326467"/>
            <a:ext cx="6022021" cy="830414"/>
          </a:xfrm>
          <a:prstGeom prst="rect">
            <a:avLst/>
          </a:prstGeom>
          <a:solidFill>
            <a:schemeClr val="accent4">
              <a:alpha val="80000"/>
            </a:schemeClr>
          </a:solidFill>
        </p:spPr>
        <p:txBody>
          <a:bodyPr lIns="1371600" bIns="365760" anchor="ctr"/>
          <a:lstStyle>
            <a:lvl1pPr marL="0" indent="0" algn="l">
              <a:buNone/>
              <a:defRPr sz="2000" i="0" cap="none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5930739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rterly Performan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EE33C-7BB8-4644-AC43-EAFCF071A5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9663" y="498928"/>
            <a:ext cx="9972675" cy="567873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6A6D30-3C9B-4105-8529-1FC3C47991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6CE03B-D3BE-49C6-B2A4-0E17803F1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EB961D-2B84-4E52-A71A-1C55CFFD8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7271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reas of Grow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AAA794-F088-4753-95A0-021064EE61C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4166"/>
            <a:ext cx="10515600" cy="567873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C3E83D-2F76-4F03-9EF6-81DED4065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D99F77-FE1A-4CD5-8B1C-50D8981A1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4CA1C4-7C3D-4FAE-B5FC-D235F6D9E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9488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8E96375-73CE-4ED7-90B6-293AB27ED0A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E8AED7C-EFC3-4427-AD37-E7AA4AF0CF8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1181910"/>
            <a:ext cx="12192000" cy="3352227"/>
          </a:xfrm>
          <a:custGeom>
            <a:avLst/>
            <a:gdLst>
              <a:gd name="connsiteX0" fmla="*/ 11721830 w 12192000"/>
              <a:gd name="connsiteY0" fmla="*/ 0 h 3352227"/>
              <a:gd name="connsiteX1" fmla="*/ 12192000 w 12192000"/>
              <a:gd name="connsiteY1" fmla="*/ 0 h 3352227"/>
              <a:gd name="connsiteX2" fmla="*/ 12192000 w 12192000"/>
              <a:gd name="connsiteY2" fmla="*/ 3352227 h 3352227"/>
              <a:gd name="connsiteX3" fmla="*/ 11721830 w 12192000"/>
              <a:gd name="connsiteY3" fmla="*/ 3352227 h 3352227"/>
              <a:gd name="connsiteX4" fmla="*/ 0 w 12192000"/>
              <a:gd name="connsiteY4" fmla="*/ 0 h 3352227"/>
              <a:gd name="connsiteX5" fmla="*/ 5525311 w 12192000"/>
              <a:gd name="connsiteY5" fmla="*/ 0 h 3352227"/>
              <a:gd name="connsiteX6" fmla="*/ 5525311 w 12192000"/>
              <a:gd name="connsiteY6" fmla="*/ 3352227 h 3352227"/>
              <a:gd name="connsiteX7" fmla="*/ 0 w 12192000"/>
              <a:gd name="connsiteY7" fmla="*/ 3352227 h 3352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352227">
                <a:moveTo>
                  <a:pt x="11721830" y="0"/>
                </a:moveTo>
                <a:lnTo>
                  <a:pt x="12192000" y="0"/>
                </a:lnTo>
                <a:lnTo>
                  <a:pt x="12192000" y="3352227"/>
                </a:lnTo>
                <a:lnTo>
                  <a:pt x="11721830" y="3352227"/>
                </a:lnTo>
                <a:close/>
                <a:moveTo>
                  <a:pt x="0" y="0"/>
                </a:moveTo>
                <a:lnTo>
                  <a:pt x="5525311" y="0"/>
                </a:lnTo>
                <a:lnTo>
                  <a:pt x="5525311" y="3352227"/>
                </a:lnTo>
                <a:lnTo>
                  <a:pt x="0" y="335222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85000"/>
            </a:schemeClr>
          </a:solidFill>
        </p:spPr>
        <p:txBody>
          <a:bodyPr lIns="960120" rIns="7315200" anchor="b"/>
          <a:lstStyle>
            <a:lvl1pPr>
              <a:defRPr lang="en-US" sz="3200" cap="all" spc="200" baseline="0" dirty="0"/>
            </a:lvl1pPr>
          </a:lstStyle>
          <a:p>
            <a:pPr marL="0" lvl="0"/>
            <a:r>
              <a:rPr lang="en-US" dirty="0"/>
              <a:t>Click to add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72FF0B66-A4D6-423A-AC8B-48E8CD7DF8B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-1" y="4534137"/>
            <a:ext cx="12192000" cy="1141953"/>
          </a:xfrm>
          <a:custGeom>
            <a:avLst/>
            <a:gdLst>
              <a:gd name="connsiteX0" fmla="*/ 11721830 w 12192000"/>
              <a:gd name="connsiteY0" fmla="*/ 1 h 1141953"/>
              <a:gd name="connsiteX1" fmla="*/ 12192000 w 12192000"/>
              <a:gd name="connsiteY1" fmla="*/ 1 h 1141953"/>
              <a:gd name="connsiteX2" fmla="*/ 12192000 w 12192000"/>
              <a:gd name="connsiteY2" fmla="*/ 1141953 h 1141953"/>
              <a:gd name="connsiteX3" fmla="*/ 11721830 w 12192000"/>
              <a:gd name="connsiteY3" fmla="*/ 1141953 h 1141953"/>
              <a:gd name="connsiteX4" fmla="*/ 0 w 12192000"/>
              <a:gd name="connsiteY4" fmla="*/ 0 h 1141953"/>
              <a:gd name="connsiteX5" fmla="*/ 5525311 w 12192000"/>
              <a:gd name="connsiteY5" fmla="*/ 0 h 1141953"/>
              <a:gd name="connsiteX6" fmla="*/ 5525311 w 12192000"/>
              <a:gd name="connsiteY6" fmla="*/ 1141952 h 1141953"/>
              <a:gd name="connsiteX7" fmla="*/ 0 w 12192000"/>
              <a:gd name="connsiteY7" fmla="*/ 1141952 h 1141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1141953">
                <a:moveTo>
                  <a:pt x="11721830" y="1"/>
                </a:moveTo>
                <a:lnTo>
                  <a:pt x="12192000" y="1"/>
                </a:lnTo>
                <a:lnTo>
                  <a:pt x="12192000" y="1141953"/>
                </a:lnTo>
                <a:lnTo>
                  <a:pt x="11721830" y="1141953"/>
                </a:lnTo>
                <a:close/>
                <a:moveTo>
                  <a:pt x="0" y="0"/>
                </a:moveTo>
                <a:lnTo>
                  <a:pt x="5525311" y="0"/>
                </a:lnTo>
                <a:lnTo>
                  <a:pt x="5525311" y="1141952"/>
                </a:lnTo>
                <a:lnTo>
                  <a:pt x="0" y="1141952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85000"/>
            </a:schemeClr>
          </a:solidFill>
        </p:spPr>
        <p:txBody>
          <a:bodyPr lIns="960120" tIns="137160" rIns="6400800" anchor="t"/>
          <a:lstStyle>
            <a:lvl1pPr marL="0" indent="0">
              <a:buNone/>
              <a:defRPr lang="en-US" sz="2000" b="0" i="0" spc="200" baseline="0" dirty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marL="228600" lvl="0" indent="-228600"/>
            <a:r>
              <a:rPr lang="en-US" dirty="0"/>
              <a:t>Click to add name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52883E-0EA3-4DCA-BB78-AD84BBE53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1860F9-7B15-486D-B68B-1D5E02F61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0B89DE-8ADC-4391-8EAF-C713EA6993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063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886F38-E337-4504-BF25-D65176023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274260"/>
            <a:ext cx="12192000" cy="2583739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93D2BF-453A-45BE-9E29-EC3F8D9F55C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9846" y="1487527"/>
            <a:ext cx="2581554" cy="1325563"/>
          </a:xfrm>
          <a:prstGeom prst="rect">
            <a:avLst/>
          </a:prstGeom>
        </p:spPr>
        <p:txBody>
          <a:bodyPr anchor="b"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1" name="Picture Placeholder 9">
            <a:extLst>
              <a:ext uri="{FF2B5EF4-FFF2-40B4-BE49-F238E27FC236}">
                <a16:creationId xmlns:a16="http://schemas.microsoft.com/office/drawing/2014/main" id="{C47B8159-559E-42C4-AA5B-7642DE427455}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4793630" y="677419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52" name="Text Placeholder 17">
            <a:extLst>
              <a:ext uri="{FF2B5EF4-FFF2-40B4-BE49-F238E27FC236}">
                <a16:creationId xmlns:a16="http://schemas.microsoft.com/office/drawing/2014/main" id="{9E9FA76D-767D-4F48-9238-F384F4D4169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793628" y="2299842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3" name="Text Placeholder 17">
            <a:extLst>
              <a:ext uri="{FF2B5EF4-FFF2-40B4-BE49-F238E27FC236}">
                <a16:creationId xmlns:a16="http://schemas.microsoft.com/office/drawing/2014/main" id="{40F2B787-B1D2-493C-ABA2-D6E69C4800D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793628" y="2774990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54" name="Picture Placeholder 9">
            <a:extLst>
              <a:ext uri="{FF2B5EF4-FFF2-40B4-BE49-F238E27FC236}">
                <a16:creationId xmlns:a16="http://schemas.microsoft.com/office/drawing/2014/main" id="{7FCC4980-412C-49F7-BF30-8693DD9EAC03}"/>
              </a:ext>
            </a:extLst>
          </p:cNvPr>
          <p:cNvSpPr>
            <a:spLocks noGrp="1"/>
          </p:cNvSpPr>
          <p:nvPr>
            <p:ph type="pic" sz="quarter" idx="26" hasCustomPrompt="1"/>
          </p:nvPr>
        </p:nvSpPr>
        <p:spPr>
          <a:xfrm>
            <a:off x="7431774" y="677419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55" name="Text Placeholder 17">
            <a:extLst>
              <a:ext uri="{FF2B5EF4-FFF2-40B4-BE49-F238E27FC236}">
                <a16:creationId xmlns:a16="http://schemas.microsoft.com/office/drawing/2014/main" id="{B9BD60DD-95CB-47D1-9C2F-5ACD3882066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431772" y="2299842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6" name="Text Placeholder 17">
            <a:extLst>
              <a:ext uri="{FF2B5EF4-FFF2-40B4-BE49-F238E27FC236}">
                <a16:creationId xmlns:a16="http://schemas.microsoft.com/office/drawing/2014/main" id="{19FF93B2-766D-4558-94BE-49F215C0FF7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431772" y="2774990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57" name="Picture Placeholder 9">
            <a:extLst>
              <a:ext uri="{FF2B5EF4-FFF2-40B4-BE49-F238E27FC236}">
                <a16:creationId xmlns:a16="http://schemas.microsoft.com/office/drawing/2014/main" id="{F16F9FCC-4EE2-4D18-8257-694E9C80F547}"/>
              </a:ext>
            </a:extLst>
          </p:cNvPr>
          <p:cNvSpPr>
            <a:spLocks noGrp="1"/>
          </p:cNvSpPr>
          <p:nvPr>
            <p:ph type="pic" sz="quarter" idx="32" hasCustomPrompt="1"/>
          </p:nvPr>
        </p:nvSpPr>
        <p:spPr>
          <a:xfrm>
            <a:off x="4793630" y="3250138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58" name="Text Placeholder 17">
            <a:extLst>
              <a:ext uri="{FF2B5EF4-FFF2-40B4-BE49-F238E27FC236}">
                <a16:creationId xmlns:a16="http://schemas.microsoft.com/office/drawing/2014/main" id="{F434B9BC-2EC7-4433-BAA8-039EB5BED5C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793628" y="4872561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59" name="Text Placeholder 17">
            <a:extLst>
              <a:ext uri="{FF2B5EF4-FFF2-40B4-BE49-F238E27FC236}">
                <a16:creationId xmlns:a16="http://schemas.microsoft.com/office/drawing/2014/main" id="{6F08FB05-53FB-4C19-A35C-592C4DFDFF4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4793628" y="5347709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60" name="Picture Placeholder 9">
            <a:extLst>
              <a:ext uri="{FF2B5EF4-FFF2-40B4-BE49-F238E27FC236}">
                <a16:creationId xmlns:a16="http://schemas.microsoft.com/office/drawing/2014/main" id="{9589D7D2-07DF-415C-A139-E911869A1BCC}"/>
              </a:ext>
            </a:extLst>
          </p:cNvPr>
          <p:cNvSpPr>
            <a:spLocks noGrp="1"/>
          </p:cNvSpPr>
          <p:nvPr>
            <p:ph type="pic" sz="quarter" idx="35" hasCustomPrompt="1"/>
          </p:nvPr>
        </p:nvSpPr>
        <p:spPr>
          <a:xfrm>
            <a:off x="7431774" y="3250138"/>
            <a:ext cx="2357652" cy="1622425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61" name="Text Placeholder 17">
            <a:extLst>
              <a:ext uri="{FF2B5EF4-FFF2-40B4-BE49-F238E27FC236}">
                <a16:creationId xmlns:a16="http://schemas.microsoft.com/office/drawing/2014/main" id="{E622F2E3-2C07-4ABC-A803-40361BBB7386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431772" y="4872561"/>
            <a:ext cx="2357652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6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62" name="Text Placeholder 17">
            <a:extLst>
              <a:ext uri="{FF2B5EF4-FFF2-40B4-BE49-F238E27FC236}">
                <a16:creationId xmlns:a16="http://schemas.microsoft.com/office/drawing/2014/main" id="{B505FD93-2404-46B6-9EE0-9CABFC5233ED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431772" y="5347709"/>
            <a:ext cx="2357652" cy="47514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b="0" i="0" cap="none" spc="200" baseline="0"/>
            </a:lvl1pPr>
          </a:lstStyle>
          <a:p>
            <a:pPr lvl="0"/>
            <a:r>
              <a:rPr lang="en-US" dirty="0"/>
              <a:t>Click to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91FF20-37AD-4448-896C-C37172D16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6AF771-F500-4564-96BB-2AC1F13F9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54F218-0E34-408C-AB25-76184E9AC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0753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_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886F38-E337-4504-BF25-D65176023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274260"/>
            <a:ext cx="12192000" cy="2583739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0116A5-69B8-43BF-B141-AC2A4B6CEB9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36217" y="1207697"/>
            <a:ext cx="2970156" cy="1622912"/>
          </a:xfrm>
          <a:prstGeom prst="rect">
            <a:avLst/>
          </a:prstGeom>
        </p:spPr>
        <p:txBody>
          <a:bodyPr anchor="b"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6D283EBF-8FBA-4A7A-9DCE-23E0BF7F6A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780553" y="1153717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48D76D02-A6E3-446F-B85B-CAD9ED06415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451733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9" name="Text Placeholder 17">
            <a:extLst>
              <a:ext uri="{FF2B5EF4-FFF2-40B4-BE49-F238E27FC236}">
                <a16:creationId xmlns:a16="http://schemas.microsoft.com/office/drawing/2014/main" id="{90954B1A-CAD7-4645-A1B3-1A5EFD54C97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51733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8" name="Picture Placeholder 9">
            <a:extLst>
              <a:ext uri="{FF2B5EF4-FFF2-40B4-BE49-F238E27FC236}">
                <a16:creationId xmlns:a16="http://schemas.microsoft.com/office/drawing/2014/main" id="{D517EAC0-89E0-4247-B048-92F65C868A7E}"/>
              </a:ext>
            </a:extLst>
          </p:cNvPr>
          <p:cNvSpPr>
            <a:spLocks noGrp="1"/>
          </p:cNvSpPr>
          <p:nvPr>
            <p:ph type="pic" sz="quarter" idx="38" hasCustomPrompt="1"/>
          </p:nvPr>
        </p:nvSpPr>
        <p:spPr>
          <a:xfrm>
            <a:off x="5891925" y="1153717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7F5710E0-5399-4C8A-9D92-390195CB6F2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563105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019883F1-27DD-46A1-AD71-3AE14256007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563105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29" name="Picture Placeholder 9">
            <a:extLst>
              <a:ext uri="{FF2B5EF4-FFF2-40B4-BE49-F238E27FC236}">
                <a16:creationId xmlns:a16="http://schemas.microsoft.com/office/drawing/2014/main" id="{7847BEB8-AC95-445E-AFB4-34B7658BB992}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8003297" y="1153717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82B5CAB5-1932-4DC0-BBBD-8ABA7C5D5DED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674476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E248F87C-2911-41CB-A4BD-6ECD4E13B8C6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674476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7" name="Picture Placeholder 9">
            <a:extLst>
              <a:ext uri="{FF2B5EF4-FFF2-40B4-BE49-F238E27FC236}">
                <a16:creationId xmlns:a16="http://schemas.microsoft.com/office/drawing/2014/main" id="{7B6B3681-1E21-44DA-AADA-F5E638A87423}"/>
              </a:ext>
            </a:extLst>
          </p:cNvPr>
          <p:cNvSpPr>
            <a:spLocks noGrp="1"/>
          </p:cNvSpPr>
          <p:nvPr>
            <p:ph type="pic" sz="quarter" idx="47" hasCustomPrompt="1"/>
          </p:nvPr>
        </p:nvSpPr>
        <p:spPr>
          <a:xfrm>
            <a:off x="10114667" y="1153717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3" name="Text Placeholder 17">
            <a:extLst>
              <a:ext uri="{FF2B5EF4-FFF2-40B4-BE49-F238E27FC236}">
                <a16:creationId xmlns:a16="http://schemas.microsoft.com/office/drawing/2014/main" id="{2D88AD4B-15C6-42C2-B9A5-BD645DA67D7E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785846" y="2299842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4" name="Text Placeholder 17">
            <a:extLst>
              <a:ext uri="{FF2B5EF4-FFF2-40B4-BE49-F238E27FC236}">
                <a16:creationId xmlns:a16="http://schemas.microsoft.com/office/drawing/2014/main" id="{D79E337C-DD94-4BC6-9F28-69AC04CD2B3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785846" y="2774991"/>
            <a:ext cx="2069690" cy="67212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0" name="Picture Placeholder 9">
            <a:extLst>
              <a:ext uri="{FF2B5EF4-FFF2-40B4-BE49-F238E27FC236}">
                <a16:creationId xmlns:a16="http://schemas.microsoft.com/office/drawing/2014/main" id="{B50A84FF-F66B-4AB8-837C-E3025F19E9C0}"/>
              </a:ext>
            </a:extLst>
          </p:cNvPr>
          <p:cNvSpPr>
            <a:spLocks noGrp="1"/>
          </p:cNvSpPr>
          <p:nvPr>
            <p:ph type="pic" sz="quarter" idx="40" hasCustomPrompt="1"/>
          </p:nvPr>
        </p:nvSpPr>
        <p:spPr>
          <a:xfrm>
            <a:off x="3780553" y="3614936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7" name="Text Placeholder 17">
            <a:extLst>
              <a:ext uri="{FF2B5EF4-FFF2-40B4-BE49-F238E27FC236}">
                <a16:creationId xmlns:a16="http://schemas.microsoft.com/office/drawing/2014/main" id="{540D9937-87C5-40B3-86E6-F1CBFCA40CA0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451733" y="4767397"/>
            <a:ext cx="2069691" cy="476403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C81570DE-3568-4F16-9DF8-269B29DDE60E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451733" y="5242840"/>
            <a:ext cx="2069691" cy="69719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1" name="Picture Placeholder 9">
            <a:extLst>
              <a:ext uri="{FF2B5EF4-FFF2-40B4-BE49-F238E27FC236}">
                <a16:creationId xmlns:a16="http://schemas.microsoft.com/office/drawing/2014/main" id="{41C26642-ECFF-4F11-B242-BBBA5D672DA0}"/>
              </a:ext>
            </a:extLst>
          </p:cNvPr>
          <p:cNvSpPr>
            <a:spLocks noGrp="1"/>
          </p:cNvSpPr>
          <p:nvPr>
            <p:ph type="pic" sz="quarter" idx="41" hasCustomPrompt="1"/>
          </p:nvPr>
        </p:nvSpPr>
        <p:spPr>
          <a:xfrm>
            <a:off x="5891925" y="3614936"/>
            <a:ext cx="1412050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2" name="Text Placeholder 17">
            <a:extLst>
              <a:ext uri="{FF2B5EF4-FFF2-40B4-BE49-F238E27FC236}">
                <a16:creationId xmlns:a16="http://schemas.microsoft.com/office/drawing/2014/main" id="{5E4E35F3-EC7A-489D-985F-0CA9F0402B0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563105" y="4768651"/>
            <a:ext cx="2069691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3" name="Text Placeholder 17">
            <a:extLst>
              <a:ext uri="{FF2B5EF4-FFF2-40B4-BE49-F238E27FC236}">
                <a16:creationId xmlns:a16="http://schemas.microsoft.com/office/drawing/2014/main" id="{55AFBE6C-8E28-48EC-8798-5E463B8E47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563105" y="5243800"/>
            <a:ext cx="2069691" cy="69536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2" name="Picture Placeholder 9">
            <a:extLst>
              <a:ext uri="{FF2B5EF4-FFF2-40B4-BE49-F238E27FC236}">
                <a16:creationId xmlns:a16="http://schemas.microsoft.com/office/drawing/2014/main" id="{BCC40003-8966-4A03-9C79-EB95966FFE0C}"/>
              </a:ext>
            </a:extLst>
          </p:cNvPr>
          <p:cNvSpPr>
            <a:spLocks noGrp="1"/>
          </p:cNvSpPr>
          <p:nvPr>
            <p:ph type="pic" sz="quarter" idx="42" hasCustomPrompt="1"/>
          </p:nvPr>
        </p:nvSpPr>
        <p:spPr>
          <a:xfrm>
            <a:off x="8003297" y="3614936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5" name="Text Placeholder 17">
            <a:extLst>
              <a:ext uri="{FF2B5EF4-FFF2-40B4-BE49-F238E27FC236}">
                <a16:creationId xmlns:a16="http://schemas.microsoft.com/office/drawing/2014/main" id="{023FE51B-CC62-42E7-BCF7-123DB0B9244A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674476" y="4768651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6" name="Text Placeholder 17">
            <a:extLst>
              <a:ext uri="{FF2B5EF4-FFF2-40B4-BE49-F238E27FC236}">
                <a16:creationId xmlns:a16="http://schemas.microsoft.com/office/drawing/2014/main" id="{3CA6C07A-2E37-4897-AF99-5152B241E380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674476" y="5243800"/>
            <a:ext cx="2069690" cy="69536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38" name="Picture Placeholder 9">
            <a:extLst>
              <a:ext uri="{FF2B5EF4-FFF2-40B4-BE49-F238E27FC236}">
                <a16:creationId xmlns:a16="http://schemas.microsoft.com/office/drawing/2014/main" id="{026B0125-C5D1-4397-BA37-9D1FCB7DA71E}"/>
              </a:ext>
            </a:extLst>
          </p:cNvPr>
          <p:cNvSpPr>
            <a:spLocks noGrp="1"/>
          </p:cNvSpPr>
          <p:nvPr>
            <p:ph type="pic" sz="quarter" idx="48" hasCustomPrompt="1"/>
          </p:nvPr>
        </p:nvSpPr>
        <p:spPr>
          <a:xfrm>
            <a:off x="10114667" y="3614936"/>
            <a:ext cx="1412049" cy="114727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5" name="Text Placeholder 17">
            <a:extLst>
              <a:ext uri="{FF2B5EF4-FFF2-40B4-BE49-F238E27FC236}">
                <a16:creationId xmlns:a16="http://schemas.microsoft.com/office/drawing/2014/main" id="{A57BE95A-45E1-4F78-9162-0D9005657D71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785846" y="4768651"/>
            <a:ext cx="2069690" cy="475149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400" cap="all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36" name="Text Placeholder 17">
            <a:extLst>
              <a:ext uri="{FF2B5EF4-FFF2-40B4-BE49-F238E27FC236}">
                <a16:creationId xmlns:a16="http://schemas.microsoft.com/office/drawing/2014/main" id="{EF2F2B86-E2A2-406A-9EED-2FBD66017988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9785846" y="5243800"/>
            <a:ext cx="2069690" cy="69536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00000"/>
              </a:lnSpc>
              <a:buNone/>
              <a:defRPr sz="1100" b="0" i="0" cap="none" spc="200" baseline="0"/>
            </a:lvl1pPr>
          </a:lstStyle>
          <a:p>
            <a:pPr lvl="0"/>
            <a:r>
              <a:rPr lang="en-US" dirty="0"/>
              <a:t>Click to add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91FF20-37AD-4448-896C-C37172D16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6AF771-F500-4564-96BB-2AC1F13F9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54F218-0E34-408C-AB25-76184E9AC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729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Launch">
    <p:bg>
      <p:bgPr>
        <a:solidFill>
          <a:schemeClr val="bg1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8101351-79F8-4AD7-A22B-E7AFB1C69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274260"/>
            <a:ext cx="12192000" cy="2583739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09A49BC-8099-40DE-8210-5A1CBAA423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8928"/>
            <a:ext cx="10515600" cy="567872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5B7BBE6-4278-4E33-9044-72A2E0C0E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8564" y="1585733"/>
            <a:ext cx="2065188" cy="3995918"/>
          </a:xfrm>
          <a:prstGeom prst="rect">
            <a:avLst/>
          </a:prstGeom>
          <a:solidFill>
            <a:srgbClr val="3E709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549E-0E7C-4599-B51C-97AA7E52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32832" y="1585733"/>
            <a:ext cx="2065188" cy="3995918"/>
          </a:xfrm>
          <a:prstGeom prst="rect">
            <a:avLst/>
          </a:prstGeom>
          <a:solidFill>
            <a:srgbClr val="93A5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7C507F-AD4D-47B6-88C3-C1D0154FB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63405" y="1585733"/>
            <a:ext cx="2065188" cy="3995918"/>
          </a:xfrm>
          <a:prstGeom prst="rect">
            <a:avLst/>
          </a:prstGeom>
          <a:solidFill>
            <a:srgbClr val="6272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A0266B1-BBD1-44C0-8D4C-4E651D320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293980" y="1585733"/>
            <a:ext cx="2065188" cy="3995918"/>
          </a:xfrm>
          <a:prstGeom prst="rect">
            <a:avLst/>
          </a:prstGeom>
          <a:solidFill>
            <a:srgbClr val="BDA07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71BB1CE-E3FA-4E7F-A54B-3FB675098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511052" y="1585733"/>
            <a:ext cx="2065188" cy="3995918"/>
          </a:xfrm>
          <a:prstGeom prst="rect">
            <a:avLst/>
          </a:prstGeom>
          <a:solidFill>
            <a:srgbClr val="68513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15D11F63-A3DB-4EB1-9148-6E8C6678D14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7843" y="2434147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normalizeH="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96E63495-7407-4360-95F6-82D0C68813B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7843" y="3267049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2" name="Text Placeholder 22">
            <a:extLst>
              <a:ext uri="{FF2B5EF4-FFF2-40B4-BE49-F238E27FC236}">
                <a16:creationId xmlns:a16="http://schemas.microsoft.com/office/drawing/2014/main" id="{3A879552-0B9C-48EC-8D07-A24DB252D63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952111" y="2443870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3" name="Text Placeholder 22">
            <a:extLst>
              <a:ext uri="{FF2B5EF4-FFF2-40B4-BE49-F238E27FC236}">
                <a16:creationId xmlns:a16="http://schemas.microsoft.com/office/drawing/2014/main" id="{8337BD60-5C54-4FEC-A9D6-5C29EB9479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952111" y="3276772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4" name="Text Placeholder 22">
            <a:extLst>
              <a:ext uri="{FF2B5EF4-FFF2-40B4-BE49-F238E27FC236}">
                <a16:creationId xmlns:a16="http://schemas.microsoft.com/office/drawing/2014/main" id="{25F7073D-87C3-473A-9A04-748C3F68265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182684" y="2434147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5" name="Text Placeholder 22">
            <a:extLst>
              <a:ext uri="{FF2B5EF4-FFF2-40B4-BE49-F238E27FC236}">
                <a16:creationId xmlns:a16="http://schemas.microsoft.com/office/drawing/2014/main" id="{5CB2BF3B-6E9D-4A28-A938-C9CC9E49648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182684" y="3267049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94E179CD-2F9C-44FA-813E-253ACC4A978E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413259" y="2443870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34D58360-D7DD-4F33-A29E-5F4835C2DC57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413259" y="3276772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8" name="Text Placeholder 22">
            <a:extLst>
              <a:ext uri="{FF2B5EF4-FFF2-40B4-BE49-F238E27FC236}">
                <a16:creationId xmlns:a16="http://schemas.microsoft.com/office/drawing/2014/main" id="{AA5A81E7-83B9-4A30-9A57-98FFF271606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30331" y="2434147"/>
            <a:ext cx="1826631" cy="7762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 cap="all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9" name="Text Placeholder 22">
            <a:extLst>
              <a:ext uri="{FF2B5EF4-FFF2-40B4-BE49-F238E27FC236}">
                <a16:creationId xmlns:a16="http://schemas.microsoft.com/office/drawing/2014/main" id="{C45C6D3E-88B9-42D5-9A94-6D2B9CA3CDD0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9630331" y="3267049"/>
            <a:ext cx="1826631" cy="1527689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43D60E-3024-42AA-9CF9-A44192AE74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82FBC6-68D1-4570-A549-C4A925FB8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E1DC1F-6117-4AB4-9BF1-878D4F820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537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8B9A4D3-8D91-4865-B422-5F60885A7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1592874" y="3684898"/>
            <a:ext cx="9006253" cy="0"/>
          </a:xfrm>
          <a:prstGeom prst="line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0ECDAF5-DEB9-4A0C-9165-6ED23184A3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98928"/>
            <a:ext cx="10515600" cy="565435"/>
          </a:xfrm>
          <a:prstGeom prst="rect">
            <a:avLst/>
          </a:prstGeom>
        </p:spPr>
        <p:txBody>
          <a:bodyPr/>
          <a:lstStyle>
            <a:lvl1pPr algn="ct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5FEA1AD-EC70-422F-BADD-FCA14BF9D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28750" y="3520775"/>
            <a:ext cx="328246" cy="32824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C84996E-63EA-4C88-816A-3AE158BB5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680314" y="3520775"/>
            <a:ext cx="328246" cy="3282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A09893-F9A1-4FA2-A462-C1C443EC3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931878" y="3520775"/>
            <a:ext cx="328246" cy="328246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29FBC17-744B-4367-90B4-20C9CDBD1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83442" y="3520775"/>
            <a:ext cx="328246" cy="328246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FD6CCE-53EA-424C-A29B-35A77F782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435004" y="3520775"/>
            <a:ext cx="328246" cy="32824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1ADC218-9303-4431-8BD2-4D5F9C19A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592873" y="2964383"/>
            <a:ext cx="0" cy="415716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F724929-97F8-4988-BD69-D86CAA695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096001" y="2964383"/>
            <a:ext cx="0" cy="415716"/>
          </a:xfrm>
          <a:prstGeom prst="line">
            <a:avLst/>
          </a:prstGeom>
          <a:ln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80FEF08-1FB7-46B4-AB6B-D672A96A7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599127" y="2964383"/>
            <a:ext cx="0" cy="415716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8BA510CE-108D-434A-9BE7-BE671217523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465172" y="1627860"/>
            <a:ext cx="2251564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tx2"/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00414708-82D0-44BF-8CBD-2D165A38561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65172" y="2135346"/>
            <a:ext cx="2251564" cy="812407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272F07D4-1C66-4FA2-8361-FC6267F1771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970216" y="1637385"/>
            <a:ext cx="2251564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5">
                    <a:lumMod val="75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432C0CF3-19F3-4C10-9EEC-BA5E5F3FD22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970216" y="2144871"/>
            <a:ext cx="2251564" cy="812407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1" name="Text Placeholder 22">
            <a:extLst>
              <a:ext uri="{FF2B5EF4-FFF2-40B4-BE49-F238E27FC236}">
                <a16:creationId xmlns:a16="http://schemas.microsoft.com/office/drawing/2014/main" id="{4A3A0AFC-7EB9-4059-8C59-C42379BA923E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73340" y="1637385"/>
            <a:ext cx="2251564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6">
                    <a:lumMod val="50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2" name="Text Placeholder 22">
            <a:extLst>
              <a:ext uri="{FF2B5EF4-FFF2-40B4-BE49-F238E27FC236}">
                <a16:creationId xmlns:a16="http://schemas.microsoft.com/office/drawing/2014/main" id="{417F27A8-21AF-48E6-8A67-65C9920A307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73340" y="2144871"/>
            <a:ext cx="2251564" cy="812407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6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3" name="Text Placeholder 22">
            <a:extLst>
              <a:ext uri="{FF2B5EF4-FFF2-40B4-BE49-F238E27FC236}">
                <a16:creationId xmlns:a16="http://schemas.microsoft.com/office/drawing/2014/main" id="{F26C8D2A-15B8-4AB1-83F7-74DB0A35CC7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2716736" y="4400252"/>
            <a:ext cx="2251562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2"/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4" name="Text Placeholder 22">
            <a:extLst>
              <a:ext uri="{FF2B5EF4-FFF2-40B4-BE49-F238E27FC236}">
                <a16:creationId xmlns:a16="http://schemas.microsoft.com/office/drawing/2014/main" id="{07311D06-DEA1-4811-AC58-E3B935DC5A8F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16736" y="4917263"/>
            <a:ext cx="2251562" cy="795563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2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5" name="Text Placeholder 22">
            <a:extLst>
              <a:ext uri="{FF2B5EF4-FFF2-40B4-BE49-F238E27FC236}">
                <a16:creationId xmlns:a16="http://schemas.microsoft.com/office/drawing/2014/main" id="{23AC1CF6-E394-4A35-A634-F187E005A4F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221784" y="4400252"/>
            <a:ext cx="2251562" cy="498496"/>
          </a:xfrm>
          <a:prstGeom prst="rect">
            <a:avLst/>
          </a:prstGeom>
        </p:spPr>
        <p:txBody>
          <a:bodyPr anchor="b"/>
          <a:lstStyle>
            <a:lvl1pPr marL="0" indent="0" algn="ctr">
              <a:buNone/>
              <a:defRPr sz="1800" cap="all" baseline="0">
                <a:solidFill>
                  <a:schemeClr val="accent4">
                    <a:lumMod val="75000"/>
                  </a:schemeClr>
                </a:solidFill>
                <a:latin typeface="Segoe UI" panose="020B0502040204020203" pitchFamily="34" charset="0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9F72BEB0-9B11-4205-B9FC-10E5201C813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7221784" y="4917263"/>
            <a:ext cx="2251562" cy="795563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14000"/>
              </a:lnSpc>
              <a:spcBef>
                <a:spcPts val="0"/>
              </a:spcBef>
              <a:buNone/>
              <a:defRPr sz="1400" spc="50" baseline="0">
                <a:solidFill>
                  <a:schemeClr val="accent4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0E574CD7-C8A6-4F56-81B4-F72FB22E0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844715" y="3977431"/>
            <a:ext cx="0" cy="415716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50FC7994-2504-4FF9-81F5-24405FEF0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47565" y="3977431"/>
            <a:ext cx="0" cy="415716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4F63B8-F105-4AC4-889E-C12790C8E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3AAE30-8A46-485A-BD2B-6ADB18563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159F9D-CDA1-4B51-B521-C243219B8F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8376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umn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648F598-64F2-429E-B3E0-FC31DC90A0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49956"/>
            <a:ext cx="10515600" cy="726137"/>
          </a:xfrm>
          <a:prstGeom prst="rect">
            <a:avLst/>
          </a:prstGeom>
        </p:spPr>
        <p:txBody>
          <a:bodyPr anchor="ctr"/>
          <a:lstStyle>
            <a:lvl1pPr algn="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7B9DAAC-E781-43E6-913C-893B8D675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530240"/>
            <a:ext cx="12192001" cy="889369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1C78864A-44CD-4C12-B023-C16330014BE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77759" y="2063838"/>
            <a:ext cx="4626764" cy="42236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11" name="Text Placeholder 17">
            <a:extLst>
              <a:ext uri="{FF2B5EF4-FFF2-40B4-BE49-F238E27FC236}">
                <a16:creationId xmlns:a16="http://schemas.microsoft.com/office/drawing/2014/main" id="{6D9CE0F4-78C6-4BD6-9C58-FDFC16FF09A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277551" y="2486203"/>
            <a:ext cx="4626293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B499BD94-B24B-4B23-9B87-81DF413EA41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51708" y="2063837"/>
            <a:ext cx="4626763" cy="42236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12" name="Text Placeholder 17">
            <a:extLst>
              <a:ext uri="{FF2B5EF4-FFF2-40B4-BE49-F238E27FC236}">
                <a16:creationId xmlns:a16="http://schemas.microsoft.com/office/drawing/2014/main" id="{6BC5A941-8EB4-4D4B-9671-6B8FA6447A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52188" y="2486202"/>
            <a:ext cx="4626293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E3392-5868-4F6C-BFCC-ECCB66A3B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D975EE-261C-47D3-A9E5-7401C706A4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27BB3A-38A2-4A8E-88C2-55FAE758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1792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umn 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B3E9C-104B-4460-A48D-0C2C5329B84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640431"/>
            <a:ext cx="10515600" cy="726137"/>
          </a:xfrm>
          <a:prstGeom prst="rect">
            <a:avLst/>
          </a:prstGeom>
        </p:spPr>
        <p:txBody>
          <a:bodyPr anchor="ctr"/>
          <a:lstStyle>
            <a:lvl1pPr algn="r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6DDC2F-7D33-44CF-9D9F-B342720BB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530240"/>
            <a:ext cx="12192000" cy="889369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9A8189FC-92D4-447F-BE75-86F13BA33B6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83140" y="2063838"/>
            <a:ext cx="3515704" cy="42236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14" name="Text Placeholder 17">
            <a:extLst>
              <a:ext uri="{FF2B5EF4-FFF2-40B4-BE49-F238E27FC236}">
                <a16:creationId xmlns:a16="http://schemas.microsoft.com/office/drawing/2014/main" id="{4FDAEC9F-05AF-4D5D-AD2C-537FF767ED6A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82932" y="2523933"/>
            <a:ext cx="3515346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2492CECA-D20C-47AF-A75A-44DFDE74D82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29790" y="2063838"/>
            <a:ext cx="3515704" cy="42236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23" name="Text Placeholder 17">
            <a:extLst>
              <a:ext uri="{FF2B5EF4-FFF2-40B4-BE49-F238E27FC236}">
                <a16:creationId xmlns:a16="http://schemas.microsoft.com/office/drawing/2014/main" id="{EEF915A4-555A-4718-876D-625A85FAB0C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29582" y="2523933"/>
            <a:ext cx="3515346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7458D237-AB82-4392-B182-AAF3694FDB1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175874" y="2063838"/>
            <a:ext cx="3515704" cy="422365"/>
          </a:xfrm>
          <a:prstGeom prst="rect">
            <a:avLst/>
          </a:prstGeom>
        </p:spPr>
        <p:txBody>
          <a:bodyPr>
            <a:noAutofit/>
          </a:bodyPr>
          <a:lstStyle>
            <a:lvl1pPr marL="0" indent="0" algn="l">
              <a:buNone/>
              <a:defRPr sz="2000" b="0" i="0" spc="200" baseline="0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Click to add subtitle here </a:t>
            </a:r>
          </a:p>
        </p:txBody>
      </p:sp>
      <p:sp>
        <p:nvSpPr>
          <p:cNvPr id="27" name="Text Placeholder 17">
            <a:extLst>
              <a:ext uri="{FF2B5EF4-FFF2-40B4-BE49-F238E27FC236}">
                <a16:creationId xmlns:a16="http://schemas.microsoft.com/office/drawing/2014/main" id="{AAA9CCE2-427A-46C0-A79B-0D01E8888EE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175666" y="2523933"/>
            <a:ext cx="3515346" cy="332572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Font typeface="Segoe UI Light" panose="020B0502040204020203" pitchFamily="34" charset="0"/>
              <a:buNone/>
              <a:defRPr sz="1400" spc="50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A30FE-146C-418D-B68F-9EBB829D0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CBBE8-05C6-4946-80F5-DE319A6FC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839E0-080F-4A5D-99FB-FD1917E7F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888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C65D0-3E91-45C0-BC6C-CC7BFE58B0B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4800" y="3429000"/>
            <a:ext cx="3097320" cy="978408"/>
          </a:xfrm>
          <a:prstGeom prst="rect">
            <a:avLst/>
          </a:prstGeom>
        </p:spPr>
        <p:txBody>
          <a:bodyPr anchor="ctr"/>
          <a:lstStyle>
            <a:lvl1pPr algn="l"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09651A5D-2C86-4900-A248-8559E39BDAC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20510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9" name="Text Placeholder 11">
            <a:extLst>
              <a:ext uri="{FF2B5EF4-FFF2-40B4-BE49-F238E27FC236}">
                <a16:creationId xmlns:a16="http://schemas.microsoft.com/office/drawing/2014/main" id="{D5F84479-AB5A-4587-BAAF-A05E52224B4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35700" y="2854660"/>
            <a:ext cx="4749800" cy="2129971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400" cap="none" spc="50" baseline="0"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3D8D3253-3A08-4F2F-B6B3-607BBC6B33D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5788241"/>
            <a:ext cx="12192000" cy="106976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B75CEA-DDFB-4C62-B83F-6A0B86FA7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425E30-50C5-42DD-911D-36C0E732E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88C855-986C-4539-81CE-5421C8EB7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72393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8F63EB3-EB79-4150-A7A5-F675662724D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73237" y="1096375"/>
            <a:ext cx="4045527" cy="1590790"/>
          </a:xfrm>
          <a:prstGeom prst="rect">
            <a:avLst/>
          </a:prstGeom>
        </p:spPr>
        <p:txBody>
          <a:bodyPr anchor="b"/>
          <a:lstStyle>
            <a:lvl1pPr>
              <a:defRPr sz="3200" cap="all" spc="200" baseline="0">
                <a:solidFill>
                  <a:schemeClr val="accent4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89D0B50-E879-41B9-9B1B-EBB40605D1B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951274"/>
            <a:ext cx="2743201" cy="474756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8" name="Text Placeholder 8">
            <a:extLst>
              <a:ext uri="{FF2B5EF4-FFF2-40B4-BE49-F238E27FC236}">
                <a16:creationId xmlns:a16="http://schemas.microsoft.com/office/drawing/2014/main" id="{EB4D3EE7-1F3B-4AAB-A04D-3162C35A1A9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107354" y="2910720"/>
            <a:ext cx="4011410" cy="2061261"/>
          </a:xfrm>
          <a:prstGeom prst="rect">
            <a:avLst/>
          </a:prstGeom>
        </p:spPr>
        <p:txBody>
          <a:bodyPr anchor="t"/>
          <a:lstStyle>
            <a:lvl1pPr marL="0" indent="0">
              <a:lnSpc>
                <a:spcPct val="200000"/>
              </a:lnSpc>
              <a:spcBef>
                <a:spcPts val="0"/>
              </a:spcBef>
              <a:buFont typeface="Segoe UI Light" panose="020B0502040204020203" pitchFamily="34" charset="0"/>
              <a:buNone/>
              <a:defRPr sz="2000" b="0" i="0" spc="200" baseline="0">
                <a:solidFill>
                  <a:schemeClr val="accent4"/>
                </a:solidFill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9" name="Picture Placeholder 5">
            <a:extLst>
              <a:ext uri="{FF2B5EF4-FFF2-40B4-BE49-F238E27FC236}">
                <a16:creationId xmlns:a16="http://schemas.microsoft.com/office/drawing/2014/main" id="{2A57A12F-74B8-4CBC-816C-F2AC890D1B90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9448800" y="951274"/>
            <a:ext cx="2743200" cy="474756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pc="400" baseline="0"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19A048-F803-428B-9A66-6DE56F4DE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42CDA7-93A6-45DB-9062-E70E51ACB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F08F63-561A-455E-8ED8-20CCE58E7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729D4-A164-47A3-830D-E792BCE699E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9593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B4E19-B10C-43FA-AB4B-5D0396BD64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5C552B-0CAD-4920-B258-233A9F86DF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983FFB-15A3-4B11-A130-4565577A3F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1729D4-A164-47A3-830D-E792BCE699E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7109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62" r:id="rId7"/>
    <p:sldLayoutId id="2147483663" r:id="rId8"/>
    <p:sldLayoutId id="2147483656" r:id="rId9"/>
    <p:sldLayoutId id="2147483657" r:id="rId10"/>
    <p:sldLayoutId id="2147483664" r:id="rId11"/>
    <p:sldLayoutId id="2147483658" r:id="rId12"/>
    <p:sldLayoutId id="2147483659" r:id="rId13"/>
    <p:sldLayoutId id="2147483660" r:id="rId14"/>
    <p:sldLayoutId id="2147483661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D64C50-A740-468A-8AB6-F949358D8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636" y="566774"/>
            <a:ext cx="5278514" cy="2862225"/>
          </a:xfrm>
        </p:spPr>
        <p:txBody>
          <a:bodyPr/>
          <a:lstStyle/>
          <a:p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‘The question is not, can they reason, nor can they talk, but can they suffer’ </a:t>
            </a:r>
            <a:r>
              <a:rPr lang="en-GB" sz="1800" b="1" dirty="0">
                <a:solidFill>
                  <a:srgbClr val="000000"/>
                </a:solidFill>
                <a:latin typeface="Arial" panose="020B0604020202020204" pitchFamily="34" charset="0"/>
              </a:rPr>
              <a:t>- </a:t>
            </a: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Bentham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F94A06-38B8-4C8F-ABF0-FB763704D01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5636" y="5568698"/>
            <a:ext cx="5278514" cy="618142"/>
          </a:xfrm>
        </p:spPr>
        <p:txBody>
          <a:bodyPr/>
          <a:lstStyle/>
          <a:p>
            <a:r>
              <a:rPr lang="en-US" dirty="0"/>
              <a:t>Aria Anderson</a:t>
            </a:r>
          </a:p>
        </p:txBody>
      </p:sp>
      <p:pic>
        <p:nvPicPr>
          <p:cNvPr id="8" name="Picture Placeholder 7" descr="A person wearing a hat&#10;&#10;Description automatically generated with medium confidence">
            <a:extLst>
              <a:ext uri="{FF2B5EF4-FFF2-40B4-BE49-F238E27FC236}">
                <a16:creationId xmlns:a16="http://schemas.microsoft.com/office/drawing/2014/main" id="{56E5F593-B281-05AE-6EB8-E3E6F5D5AFBC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/>
          <a:srcRect t="2306" b="2306"/>
          <a:stretch>
            <a:fillRect/>
          </a:stretch>
        </p:blipFill>
        <p:spPr/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106CDEB7-77E8-4351-9B76-07896E731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96075" y="0"/>
            <a:ext cx="2895600" cy="68580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569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E8D036FB-049F-42B9-8221-9EAE47689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80452"/>
            <a:ext cx="5701371" cy="527050"/>
          </a:xfrm>
        </p:spPr>
        <p:txBody>
          <a:bodyPr/>
          <a:lstStyle/>
          <a:p>
            <a:br>
              <a:rPr lang="en-US" dirty="0"/>
            </a:br>
            <a:r>
              <a:rPr lang="en-US" sz="2000" dirty="0"/>
              <a:t>Utilitarianism            Deontology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02679-6595-4663-A854-969937BBA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F91729D4-A164-47A3-830D-E792BCE699E4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12D36F2-DABC-6AF9-7A0C-902D735874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" r="47550" b="10649"/>
          <a:stretch/>
        </p:blipFill>
        <p:spPr>
          <a:xfrm>
            <a:off x="658996" y="523130"/>
            <a:ext cx="4687249" cy="5196536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CB5CC355-F6A6-4B5D-BE90-7C2313A81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20850" y="0"/>
            <a:ext cx="2349500" cy="993775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025528F-F8CE-43C3-D340-36AC5D7DC113}"/>
              </a:ext>
            </a:extLst>
          </p:cNvPr>
          <p:cNvSpPr/>
          <p:nvPr/>
        </p:nvSpPr>
        <p:spPr>
          <a:xfrm>
            <a:off x="5831633" y="1707502"/>
            <a:ext cx="2696547" cy="40121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584D97C-CDF2-C568-699D-526A6D1DCF96}"/>
              </a:ext>
            </a:extLst>
          </p:cNvPr>
          <p:cNvSpPr/>
          <p:nvPr/>
        </p:nvSpPr>
        <p:spPr>
          <a:xfrm>
            <a:off x="9019986" y="1707502"/>
            <a:ext cx="2696547" cy="40121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0231FC2-6470-D98C-CE60-CD875457AB22}"/>
              </a:ext>
            </a:extLst>
          </p:cNvPr>
          <p:cNvSpPr txBox="1"/>
          <p:nvPr/>
        </p:nvSpPr>
        <p:spPr>
          <a:xfrm>
            <a:off x="5924939" y="2024743"/>
            <a:ext cx="24912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end justifies the means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Consequences more important than the 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What is right is what results in most happiness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50BAA74-BDCA-EF21-9C1B-7F62983FE9E2}"/>
              </a:ext>
            </a:extLst>
          </p:cNvPr>
          <p:cNvSpPr txBox="1"/>
          <p:nvPr/>
        </p:nvSpPr>
        <p:spPr>
          <a:xfrm>
            <a:off x="9106678" y="2024743"/>
            <a:ext cx="251926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end does NOT justify the means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act more important than consequences</a:t>
            </a:r>
          </a:p>
        </p:txBody>
      </p:sp>
    </p:spTree>
    <p:extLst>
      <p:ext uri="{BB962C8B-B14F-4D97-AF65-F5344CB8AC3E}">
        <p14:creationId xmlns:p14="http://schemas.microsoft.com/office/powerpoint/2010/main" val="2379905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432416A3-39EF-4CBE-943D-C79C22FDD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9956"/>
            <a:ext cx="10515600" cy="726137"/>
          </a:xfrm>
        </p:spPr>
        <p:txBody>
          <a:bodyPr/>
          <a:lstStyle/>
          <a:p>
            <a:r>
              <a:rPr lang="en-US" dirty="0"/>
              <a:t>Speciesism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127C79B-F024-434C-825D-15CEE80923F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8200" y="2008649"/>
            <a:ext cx="3933306" cy="297292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act of placing more importance on one species over another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Typically ranks humans higher than other animals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Singer (1976) argues that overwhelming majority of humans are </a:t>
            </a:r>
            <a:r>
              <a:rPr lang="en-US" dirty="0" err="1"/>
              <a:t>speciesist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Comparative to racism and sexism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375B46-1A54-44B9-BDCF-97B4D6758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F91729D4-A164-47A3-830D-E792BCE699E4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1" name="Picture 10" descr="Graphical user interface, text, website&#10;&#10;Description automatically generated">
            <a:extLst>
              <a:ext uri="{FF2B5EF4-FFF2-40B4-BE49-F238E27FC236}">
                <a16:creationId xmlns:a16="http://schemas.microsoft.com/office/drawing/2014/main" id="{EB54326C-A267-5D97-312A-50402AF3A8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600" y="1876425"/>
            <a:ext cx="6172200" cy="310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395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F3F083B8-4B95-4C15-B710-4BC526A23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5700" y="1748905"/>
            <a:ext cx="4749800" cy="527050"/>
          </a:xfrm>
        </p:spPr>
        <p:txBody>
          <a:bodyPr anchor="b">
            <a:normAutofit/>
          </a:bodyPr>
          <a:lstStyle/>
          <a:p>
            <a:r>
              <a:rPr lang="en-US" sz="2200" dirty="0"/>
              <a:t>The Principle of equality</a:t>
            </a:r>
          </a:p>
        </p:txBody>
      </p:sp>
      <p:pic>
        <p:nvPicPr>
          <p:cNvPr id="11" name="Picture 10" descr="A black screen with white text&#10;&#10;Description automatically generated with low confidence">
            <a:extLst>
              <a:ext uri="{FF2B5EF4-FFF2-40B4-BE49-F238E27FC236}">
                <a16:creationId xmlns:a16="http://schemas.microsoft.com/office/drawing/2014/main" id="{9A429EF0-0498-4AB3-97B1-2F55967873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0" b="9618"/>
          <a:stretch/>
        </p:blipFill>
        <p:spPr>
          <a:xfrm>
            <a:off x="105225" y="1603797"/>
            <a:ext cx="5990775" cy="3741287"/>
          </a:xfrm>
          <a:prstGeom prst="rect">
            <a:avLst/>
          </a:prstGeom>
          <a:noFill/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38E3964-EE54-4BDC-A0A3-DC7D197FFB5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35700" y="2364014"/>
            <a:ext cx="4749800" cy="2129971"/>
          </a:xfrm>
        </p:spPr>
        <p:txBody>
          <a:bodyPr>
            <a:norm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Equal consideration rather than identical treatment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Human beings are not equal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Different treatment dependent on different needs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Frankfurt (2001) suggests it is not about having the same, but having enough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FE626F-057D-4E99-A748-F977659F2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91729D4-A164-47A3-830D-E792BCE699E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042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432416A3-39EF-4CBE-943D-C79C22FDD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9956"/>
            <a:ext cx="10515600" cy="726137"/>
          </a:xfrm>
        </p:spPr>
        <p:txBody>
          <a:bodyPr/>
          <a:lstStyle/>
          <a:p>
            <a:r>
              <a:rPr lang="en-US" dirty="0"/>
              <a:t>Animal consciousness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B127C79B-F024-434C-825D-15CEE80923F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189123" y="2379758"/>
            <a:ext cx="3933306" cy="297292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Do animals have consciousness?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If so, what is their experience of consciousness?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Is it similar to human consciousness?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Do they feel pain?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Do they suffer?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375B46-1A54-44B9-BDCF-97B4D6758E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F91729D4-A164-47A3-830D-E792BCE699E4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3" name="Picture 2" descr="A cat holding a flower&#10;&#10;Description automatically generated with medium confidence">
            <a:extLst>
              <a:ext uri="{FF2B5EF4-FFF2-40B4-BE49-F238E27FC236}">
                <a16:creationId xmlns:a16="http://schemas.microsoft.com/office/drawing/2014/main" id="{E802E80D-7A68-4E52-61E8-F9B46BC1A4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478"/>
          <a:stretch/>
        </p:blipFill>
        <p:spPr>
          <a:xfrm>
            <a:off x="838200" y="1686552"/>
            <a:ext cx="5765758" cy="3816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924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F3F083B8-4B95-4C15-B710-4BC526A23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1580" y="942423"/>
            <a:ext cx="4694420" cy="1124392"/>
          </a:xfrm>
        </p:spPr>
        <p:txBody>
          <a:bodyPr anchor="b">
            <a:normAutofit/>
          </a:bodyPr>
          <a:lstStyle/>
          <a:p>
            <a:r>
              <a:rPr lang="en-US" dirty="0"/>
              <a:t>Religion and spirituality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38E3964-EE54-4BDC-A0A3-DC7D197FFB5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410587" y="2329867"/>
            <a:ext cx="4058872" cy="3156533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Hinduism, Buddhism, Sikhism, and Jainism all value plant-based diets</a:t>
            </a:r>
          </a:p>
          <a:p>
            <a:pPr marL="285750" indent="-285750">
              <a:lnSpc>
                <a:spcPct val="1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Value of non-violence towards living things</a:t>
            </a:r>
          </a:p>
          <a:p>
            <a:pPr marL="285750" indent="-285750">
              <a:lnSpc>
                <a:spcPct val="1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Jain monks take extreme precautions to avoid inflicting harm</a:t>
            </a:r>
          </a:p>
          <a:p>
            <a:pPr marL="285750" indent="-285750">
              <a:lnSpc>
                <a:spcPct val="1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Veganism grew from 4 million to 20 million between 2014 and 2018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FE626F-057D-4E99-A748-F977659F2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91729D4-A164-47A3-830D-E792BCE699E4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12" name="Picture 11" descr="A picture containing outdoor, ground, person&#10;&#10;Description automatically generated">
            <a:extLst>
              <a:ext uri="{FF2B5EF4-FFF2-40B4-BE49-F238E27FC236}">
                <a16:creationId xmlns:a16="http://schemas.microsoft.com/office/drawing/2014/main" id="{9C566AFB-BB87-313B-5C4E-DF70D8F953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0306" y="2114527"/>
            <a:ext cx="5017077" cy="358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4987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fly&#10;&#10;Description automatically generated with medium confidence">
            <a:extLst>
              <a:ext uri="{FF2B5EF4-FFF2-40B4-BE49-F238E27FC236}">
                <a16:creationId xmlns:a16="http://schemas.microsoft.com/office/drawing/2014/main" id="{E27B4B3A-3B33-9EEC-1754-8FBB182566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9167"/>
          <a:stretch/>
        </p:blipFill>
        <p:spPr>
          <a:xfrm>
            <a:off x="148239" y="329293"/>
            <a:ext cx="9368452" cy="6229350"/>
          </a:xfrm>
          <a:prstGeom prst="rect">
            <a:avLst/>
          </a:prstGeom>
        </p:spPr>
      </p:pic>
      <p:sp>
        <p:nvSpPr>
          <p:cNvPr id="24" name="Title 23">
            <a:extLst>
              <a:ext uri="{FF2B5EF4-FFF2-40B4-BE49-F238E27FC236}">
                <a16:creationId xmlns:a16="http://schemas.microsoft.com/office/drawing/2014/main" id="{3413C595-4D01-4997-9A0A-E7606687A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9979" y="3429000"/>
            <a:ext cx="6022021" cy="2200374"/>
          </a:xfrm>
        </p:spPr>
        <p:txBody>
          <a:bodyPr/>
          <a:lstStyle/>
          <a:p>
            <a:r>
              <a:rPr lang="en-US" dirty="0"/>
              <a:t>Is it justifiable to kill if no suffering is inflicted?</a:t>
            </a:r>
          </a:p>
        </p:txBody>
      </p:sp>
    </p:spTree>
    <p:extLst>
      <p:ext uri="{BB962C8B-B14F-4D97-AF65-F5344CB8AC3E}">
        <p14:creationId xmlns:p14="http://schemas.microsoft.com/office/powerpoint/2010/main" val="3993132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F92B90-FD10-47FA-922C-60FD7F0ED4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9250" y="2920999"/>
            <a:ext cx="2489200" cy="527050"/>
          </a:xfrm>
        </p:spPr>
        <p:txBody>
          <a:bodyPr anchor="b">
            <a:normAutofit/>
          </a:bodyPr>
          <a:lstStyle/>
          <a:p>
            <a:r>
              <a:rPr lang="en-US" sz="3000"/>
              <a:t>Thank you</a:t>
            </a:r>
          </a:p>
        </p:txBody>
      </p:sp>
      <p:pic>
        <p:nvPicPr>
          <p:cNvPr id="18" name="Picture 17" descr="A picture containing sheep, grass, outdoor, mammal&#10;&#10;Description automatically generated">
            <a:extLst>
              <a:ext uri="{FF2B5EF4-FFF2-40B4-BE49-F238E27FC236}">
                <a16:creationId xmlns:a16="http://schemas.microsoft.com/office/drawing/2014/main" id="{97D6EA36-F68B-F41C-FF38-4AC3192B9F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590" r="9981" b="8803"/>
          <a:stretch/>
        </p:blipFill>
        <p:spPr>
          <a:xfrm>
            <a:off x="1104900" y="735011"/>
            <a:ext cx="5416550" cy="4899025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5EF685-39C2-409F-97E3-2C4713F25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91729D4-A164-47A3-830D-E792BCE699E4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003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F94A06-38B8-4C8F-ABF0-FB763704D01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817486" y="730690"/>
            <a:ext cx="5278514" cy="618142"/>
          </a:xfrm>
        </p:spPr>
        <p:txBody>
          <a:bodyPr/>
          <a:lstStyle/>
          <a:p>
            <a:pPr rtl="0">
              <a:spcBef>
                <a:spcPts val="1200"/>
              </a:spcBef>
              <a:spcAft>
                <a:spcPts val="1200"/>
              </a:spcAft>
            </a:pPr>
            <a:r>
              <a:rPr lang="en-GB" sz="1800" b="1" i="0" u="none" strike="noStrike" dirty="0">
                <a:solidFill>
                  <a:srgbClr val="000000"/>
                </a:solidFill>
                <a:effectLst/>
                <a:latin typeface="+mj-lt"/>
              </a:rPr>
              <a:t>Bibliography</a:t>
            </a:r>
            <a:endParaRPr lang="en-GB" b="0" dirty="0">
              <a:effectLst/>
              <a:latin typeface="+mj-lt"/>
            </a:endParaRPr>
          </a:p>
          <a:p>
            <a:pPr rtl="0">
              <a:spcBef>
                <a:spcPts val="1200"/>
              </a:spcBef>
              <a:spcAft>
                <a:spcPts val="1200"/>
              </a:spcAft>
            </a:pPr>
            <a:r>
              <a:rPr lang="en-GB" sz="1000" b="0" i="0" strike="noStrike" dirty="0" err="1">
                <a:solidFill>
                  <a:schemeClr val="tx1"/>
                </a:solidFill>
                <a:effectLst/>
                <a:latin typeface="+mj-lt"/>
              </a:rPr>
              <a:t>Beeden</a:t>
            </a: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, A., Van Zyl, M. and DK Publishing, Inc (eds) (2015) </a:t>
            </a:r>
            <a:r>
              <a:rPr lang="en-GB" sz="1000" b="0" i="1" strike="noStrike" dirty="0">
                <a:solidFill>
                  <a:schemeClr val="tx1"/>
                </a:solidFill>
                <a:effectLst/>
                <a:latin typeface="+mj-lt"/>
              </a:rPr>
              <a:t>The Sociology Book</a:t>
            </a: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. London: DK, Penguin Random House (Big ideas simply explained).</a:t>
            </a:r>
            <a:endParaRPr lang="en-GB" sz="1000" b="0" dirty="0">
              <a:solidFill>
                <a:schemeClr val="tx1"/>
              </a:solidFill>
              <a:effectLst/>
              <a:latin typeface="+mj-lt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r>
              <a:rPr lang="en-GB" sz="1000" b="0" i="0" strike="noStrike" dirty="0" err="1">
                <a:solidFill>
                  <a:schemeClr val="tx1"/>
                </a:solidFill>
                <a:effectLst/>
                <a:latin typeface="+mj-lt"/>
              </a:rPr>
              <a:t>Francione</a:t>
            </a: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, G.L. (2010) ‘Animal Welfare and the Moral Value of Nonhuman Animals’, </a:t>
            </a:r>
            <a:r>
              <a:rPr lang="en-GB" sz="1000" b="0" i="1" strike="noStrike" dirty="0">
                <a:solidFill>
                  <a:schemeClr val="tx1"/>
                </a:solidFill>
                <a:effectLst/>
                <a:latin typeface="+mj-lt"/>
              </a:rPr>
              <a:t>Law, Culture and the Humanities</a:t>
            </a: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, 6(1), pp. 24–36. Available at: https://doi.org/10.1177/1743872109348989.</a:t>
            </a:r>
            <a:endParaRPr lang="en-GB" sz="1000" b="0" dirty="0">
              <a:solidFill>
                <a:schemeClr val="tx1"/>
              </a:solidFill>
              <a:effectLst/>
              <a:latin typeface="+mj-lt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br>
              <a:rPr lang="en-GB" sz="1000" b="0" dirty="0">
                <a:solidFill>
                  <a:schemeClr val="tx1"/>
                </a:solidFill>
                <a:effectLst/>
                <a:latin typeface="+mj-lt"/>
              </a:rPr>
            </a:b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Frankfurt, H. (2001) ‘Equality as a Moral Ideal’, in </a:t>
            </a:r>
            <a:r>
              <a:rPr lang="en-GB" sz="1000" b="0" i="1" strike="noStrike" dirty="0">
                <a:solidFill>
                  <a:schemeClr val="tx1"/>
                </a:solidFill>
                <a:effectLst/>
                <a:latin typeface="+mj-lt"/>
              </a:rPr>
              <a:t>The Notion of Equality</a:t>
            </a: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. Routledge.</a:t>
            </a:r>
            <a:endParaRPr lang="en-GB" sz="1000" b="0" dirty="0">
              <a:solidFill>
                <a:schemeClr val="tx1"/>
              </a:solidFill>
              <a:effectLst/>
              <a:latin typeface="+mj-lt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br>
              <a:rPr lang="en-GB" sz="1000" b="0" dirty="0">
                <a:solidFill>
                  <a:schemeClr val="tx1"/>
                </a:solidFill>
                <a:effectLst/>
                <a:latin typeface="+mj-lt"/>
              </a:rPr>
            </a:b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Laidlaw, J. (2005) ‘A life worth leaving: fasting to death as telos of a Jain religious life’, </a:t>
            </a:r>
            <a:r>
              <a:rPr lang="en-GB" sz="1000" b="0" i="1" strike="noStrike" dirty="0">
                <a:solidFill>
                  <a:schemeClr val="tx1"/>
                </a:solidFill>
                <a:effectLst/>
                <a:latin typeface="+mj-lt"/>
              </a:rPr>
              <a:t>Economy and Society</a:t>
            </a: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, 34(2), pp. 178–199. Available at: https://doi.org/10.1080/03085140500054545.</a:t>
            </a:r>
            <a:endParaRPr lang="en-GB" sz="1000" b="0" dirty="0">
              <a:solidFill>
                <a:schemeClr val="tx1"/>
              </a:solidFill>
              <a:effectLst/>
              <a:latin typeface="+mj-lt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br>
              <a:rPr lang="en-GB" sz="1000" b="0" dirty="0">
                <a:solidFill>
                  <a:schemeClr val="tx1"/>
                </a:solidFill>
                <a:effectLst/>
                <a:latin typeface="+mj-lt"/>
              </a:rPr>
            </a:b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Langford, D.J. </a:t>
            </a:r>
            <a:r>
              <a:rPr lang="en-GB" sz="1000" b="0" i="1" strike="noStrike" dirty="0">
                <a:solidFill>
                  <a:schemeClr val="tx1"/>
                </a:solidFill>
                <a:effectLst/>
                <a:latin typeface="+mj-lt"/>
              </a:rPr>
              <a:t>et al.</a:t>
            </a: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 (2006) ‘Social Modulation of Pain as Evidence for Empathy in Mice’, </a:t>
            </a:r>
            <a:r>
              <a:rPr lang="en-GB" sz="1000" b="0" i="1" strike="noStrike" dirty="0">
                <a:solidFill>
                  <a:schemeClr val="tx1"/>
                </a:solidFill>
                <a:effectLst/>
                <a:latin typeface="+mj-lt"/>
              </a:rPr>
              <a:t>Science</a:t>
            </a: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, 312(5782), pp. 1967–1970. Available at: https://doi.org/10.1126/science.1128322.</a:t>
            </a:r>
            <a:endParaRPr lang="en-GB" sz="1000" b="0" dirty="0">
              <a:solidFill>
                <a:schemeClr val="tx1"/>
              </a:solidFill>
              <a:effectLst/>
              <a:latin typeface="+mj-lt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br>
              <a:rPr lang="en-GB" sz="1000" b="0" dirty="0">
                <a:solidFill>
                  <a:schemeClr val="tx1"/>
                </a:solidFill>
                <a:effectLst/>
                <a:latin typeface="+mj-lt"/>
              </a:rPr>
            </a:b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Meyer, M. (2022) ‘Here’s How Many VEGANS Are In The World (SEP 2022)’. Available at: https://thevou.com/lifestyle/how-many-vegans-are-in-the-world/ (Accessed: 9 November 2022).</a:t>
            </a:r>
            <a:endParaRPr lang="en-GB" sz="1000" b="0" dirty="0">
              <a:solidFill>
                <a:schemeClr val="tx1"/>
              </a:solidFill>
              <a:effectLst/>
              <a:latin typeface="+mj-lt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br>
              <a:rPr lang="en-GB" sz="1000" b="0" dirty="0">
                <a:solidFill>
                  <a:schemeClr val="tx1"/>
                </a:solidFill>
                <a:effectLst/>
                <a:latin typeface="+mj-lt"/>
              </a:rPr>
            </a:br>
            <a:r>
              <a:rPr lang="en-GB" sz="1000" b="0" i="0" strike="noStrike" dirty="0" err="1">
                <a:solidFill>
                  <a:schemeClr val="tx1"/>
                </a:solidFill>
                <a:effectLst/>
                <a:latin typeface="+mj-lt"/>
              </a:rPr>
              <a:t>Panksepp</a:t>
            </a: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, J. (2005) ‘Affective consciousness: Core emotional feelings in animals and humans’, </a:t>
            </a:r>
            <a:r>
              <a:rPr lang="en-GB" sz="1000" b="0" i="1" strike="noStrike" dirty="0">
                <a:solidFill>
                  <a:schemeClr val="tx1"/>
                </a:solidFill>
                <a:effectLst/>
                <a:latin typeface="+mj-lt"/>
              </a:rPr>
              <a:t>Consciousness and Cognition</a:t>
            </a: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, 14(1), pp. 30–80. Available at: https://doi.org/10.1016/j.concog.2004.10.004.</a:t>
            </a:r>
            <a:endParaRPr lang="en-GB" sz="1000" i="0" strike="noStrike" dirty="0">
              <a:solidFill>
                <a:schemeClr val="tx1"/>
              </a:solidFill>
              <a:latin typeface="+mj-lt"/>
            </a:endParaRPr>
          </a:p>
          <a:p>
            <a:pPr rtl="0">
              <a:spcBef>
                <a:spcPts val="0"/>
              </a:spcBef>
              <a:spcAft>
                <a:spcPts val="0"/>
              </a:spcAft>
            </a:pPr>
            <a:br>
              <a:rPr lang="en-GB" sz="1000" b="0" dirty="0">
                <a:solidFill>
                  <a:schemeClr val="tx1"/>
                </a:solidFill>
                <a:effectLst/>
                <a:latin typeface="+mj-lt"/>
              </a:rPr>
            </a:b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Singer Peter (1976) </a:t>
            </a:r>
            <a:r>
              <a:rPr lang="en-GB" sz="1000" b="0" i="1" strike="noStrike" dirty="0">
                <a:solidFill>
                  <a:schemeClr val="tx1"/>
                </a:solidFill>
                <a:effectLst/>
                <a:latin typeface="+mj-lt"/>
              </a:rPr>
              <a:t>Animal liberation: a new ethics for our treatment of animals</a:t>
            </a:r>
            <a:r>
              <a:rPr lang="en-GB" sz="1000" b="0" i="0" strike="noStrike" dirty="0">
                <a:solidFill>
                  <a:schemeClr val="tx1"/>
                </a:solidFill>
                <a:effectLst/>
                <a:latin typeface="+mj-lt"/>
              </a:rPr>
              <a:t>. London: Cape.</a:t>
            </a:r>
            <a:endParaRPr lang="en-US" sz="10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06CDEB7-77E8-4351-9B76-07896E731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96075" y="0"/>
            <a:ext cx="2895600" cy="685800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2319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BED6DA"/>
      </a:accent1>
      <a:accent2>
        <a:srgbClr val="3E7090"/>
      </a:accent2>
      <a:accent3>
        <a:srgbClr val="93A5A8"/>
      </a:accent3>
      <a:accent4>
        <a:srgbClr val="627272"/>
      </a:accent4>
      <a:accent5>
        <a:srgbClr val="BDA07D"/>
      </a:accent5>
      <a:accent6>
        <a:srgbClr val="D8CAB7"/>
      </a:accent6>
      <a:hlink>
        <a:srgbClr val="0563C1"/>
      </a:hlink>
      <a:folHlink>
        <a:srgbClr val="954F72"/>
      </a:folHlink>
    </a:clrScheme>
    <a:fontScheme name="Custom 24">
      <a:majorFont>
        <a:latin typeface="Segoe UI Light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astal_Presentation_TM33468121_Win32_JC_SL_v3" id="{EB91EBED-606F-4526-98F2-0BC37D122083}" vid="{0066A017-97AF-4FCB-BD31-68FEF3C0112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C81F5-4E08-4068-8DC9-6D21305E57B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2119E3DC-63DC-4703-A1A6-A21819296CF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E84E3F0-7763-473A-A672-F70F538DAC7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Coastal presentation</Template>
  <TotalTime>336</TotalTime>
  <Words>536</Words>
  <Application>Microsoft Office PowerPoint</Application>
  <PresentationFormat>Widescreen</PresentationFormat>
  <Paragraphs>46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Segoe UI</vt:lpstr>
      <vt:lpstr>Segoe UI Light</vt:lpstr>
      <vt:lpstr>Office Theme</vt:lpstr>
      <vt:lpstr>‘The question is not, can they reason, nor can they talk, but can they suffer’ - Bentham</vt:lpstr>
      <vt:lpstr> Utilitarianism            Deontology</vt:lpstr>
      <vt:lpstr>Speciesism</vt:lpstr>
      <vt:lpstr>The Principle of equality</vt:lpstr>
      <vt:lpstr>Animal consciousness</vt:lpstr>
      <vt:lpstr>Religion and spirituality</vt:lpstr>
      <vt:lpstr>Is it justifiable to kill if no suffering is inflicted?</vt:lpstr>
      <vt:lpstr>Thank you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title</dc:title>
  <dc:creator>Aria Anderson (2205113)</dc:creator>
  <cp:lastModifiedBy>Aria Anderson (2205113)</cp:lastModifiedBy>
  <cp:revision>6</cp:revision>
  <dcterms:created xsi:type="dcterms:W3CDTF">2022-11-09T15:28:36Z</dcterms:created>
  <dcterms:modified xsi:type="dcterms:W3CDTF">2022-11-09T21:04:41Z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