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0"/>
  </p:notesMasterIdLst>
  <p:sldIdLst>
    <p:sldId id="256" r:id="rId2"/>
    <p:sldId id="437" r:id="rId3"/>
    <p:sldId id="328" r:id="rId4"/>
    <p:sldId id="258" r:id="rId5"/>
    <p:sldId id="323" r:id="rId6"/>
    <p:sldId id="277" r:id="rId7"/>
    <p:sldId id="420" r:id="rId8"/>
    <p:sldId id="440" r:id="rId9"/>
    <p:sldId id="439" r:id="rId10"/>
    <p:sldId id="380" r:id="rId11"/>
    <p:sldId id="379" r:id="rId12"/>
    <p:sldId id="373" r:id="rId13"/>
    <p:sldId id="436" r:id="rId14"/>
    <p:sldId id="273" r:id="rId15"/>
    <p:sldId id="276" r:id="rId16"/>
    <p:sldId id="435" r:id="rId17"/>
    <p:sldId id="424" r:id="rId18"/>
    <p:sldId id="426" r:id="rId19"/>
    <p:sldId id="385" r:id="rId20"/>
    <p:sldId id="423" r:id="rId21"/>
    <p:sldId id="286" r:id="rId22"/>
    <p:sldId id="429" r:id="rId23"/>
    <p:sldId id="430" r:id="rId24"/>
    <p:sldId id="425" r:id="rId25"/>
    <p:sldId id="282" r:id="rId26"/>
    <p:sldId id="283" r:id="rId27"/>
    <p:sldId id="384" r:id="rId28"/>
    <p:sldId id="43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A0BB1E-E4E9-458A-8EFE-C8C06B96733C}" v="7" dt="2025-03-11T10:14:00.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p:restoredTop sz="70340"/>
  </p:normalViewPr>
  <p:slideViewPr>
    <p:cSldViewPr snapToGrid="0" snapToObjects="1">
      <p:cViewPr varScale="1">
        <p:scale>
          <a:sx n="88" d="100"/>
          <a:sy n="88" d="100"/>
        </p:scale>
        <p:origin x="14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5C0A571E-0C73-464D-9E26-5192FD031A57}"/>
    <pc:docChg chg="addSld delSld modSld">
      <pc:chgData name="Rhiannon Akers" userId="fb3c9d12-5c8c-42d7-8dc7-d872d7a3d202" providerId="ADAL" clId="{5C0A571E-0C73-464D-9E26-5192FD031A57}" dt="2024-03-13T13:07:28.031" v="151" actId="1076"/>
      <pc:docMkLst>
        <pc:docMk/>
      </pc:docMkLst>
      <pc:sldChg chg="modSp mod">
        <pc:chgData name="Rhiannon Akers" userId="fb3c9d12-5c8c-42d7-8dc7-d872d7a3d202" providerId="ADAL" clId="{5C0A571E-0C73-464D-9E26-5192FD031A57}" dt="2024-03-13T13:07:28.031" v="151" actId="1076"/>
        <pc:sldMkLst>
          <pc:docMk/>
          <pc:sldMk cId="158734166" sldId="436"/>
        </pc:sldMkLst>
      </pc:sldChg>
      <pc:sldChg chg="addSp modSp mod delDesignElem">
        <pc:chgData name="Rhiannon Akers" userId="fb3c9d12-5c8c-42d7-8dc7-d872d7a3d202" providerId="ADAL" clId="{5C0A571E-0C73-464D-9E26-5192FD031A57}" dt="2024-03-11T12:54:19.432" v="130" actId="20577"/>
        <pc:sldMkLst>
          <pc:docMk/>
          <pc:sldMk cId="295171339" sldId="437"/>
        </pc:sldMkLst>
      </pc:sldChg>
      <pc:sldChg chg="new del">
        <pc:chgData name="Rhiannon Akers" userId="fb3c9d12-5c8c-42d7-8dc7-d872d7a3d202" providerId="ADAL" clId="{5C0A571E-0C73-464D-9E26-5192FD031A57}" dt="2024-03-11T12:51:18.095" v="1" actId="47"/>
        <pc:sldMkLst>
          <pc:docMk/>
          <pc:sldMk cId="974573148" sldId="437"/>
        </pc:sldMkLst>
      </pc:sldChg>
      <pc:sldChg chg="modSp mod">
        <pc:chgData name="Rhiannon Akers" userId="fb3c9d12-5c8c-42d7-8dc7-d872d7a3d202" providerId="ADAL" clId="{5C0A571E-0C73-464D-9E26-5192FD031A57}" dt="2024-03-11T12:54:41.811" v="145" actId="20577"/>
        <pc:sldMkLst>
          <pc:docMk/>
          <pc:sldMk cId="3368288732" sldId="438"/>
        </pc:sldMkLst>
      </pc:sldChg>
    </pc:docChg>
  </pc:docChgLst>
  <pc:docChgLst>
    <pc:chgData name="Rhiannon Akers" userId="fb3c9d12-5c8c-42d7-8dc7-d872d7a3d202" providerId="ADAL" clId="{DAA0BB1E-E4E9-458A-8EFE-C8C06B96733C}"/>
    <pc:docChg chg="undo custSel addSld modSld">
      <pc:chgData name="Rhiannon Akers" userId="fb3c9d12-5c8c-42d7-8dc7-d872d7a3d202" providerId="ADAL" clId="{DAA0BB1E-E4E9-458A-8EFE-C8C06B96733C}" dt="2025-03-11T10:14:00.906" v="979" actId="1076"/>
      <pc:docMkLst>
        <pc:docMk/>
      </pc:docMkLst>
      <pc:sldChg chg="addSp delSp delDesignElem">
        <pc:chgData name="Rhiannon Akers" userId="fb3c9d12-5c8c-42d7-8dc7-d872d7a3d202" providerId="ADAL" clId="{DAA0BB1E-E4E9-458A-8EFE-C8C06B96733C}" dt="2025-03-11T10:09:27.359" v="950"/>
        <pc:sldMkLst>
          <pc:docMk/>
          <pc:sldMk cId="1494652749" sldId="256"/>
        </pc:sldMkLst>
        <pc:spChg chg="add del">
          <ac:chgData name="Rhiannon Akers" userId="fb3c9d12-5c8c-42d7-8dc7-d872d7a3d202" providerId="ADAL" clId="{DAA0BB1E-E4E9-458A-8EFE-C8C06B96733C}" dt="2025-03-11T10:06:30.049" v="926"/>
          <ac:spMkLst>
            <pc:docMk/>
            <pc:sldMk cId="1494652749" sldId="256"/>
            <ac:spMk id="8" creationId="{88294908-8B00-4F58-BBBA-20F71A40AA9E}"/>
          </ac:spMkLst>
        </pc:spChg>
        <pc:spChg chg="add del">
          <ac:chgData name="Rhiannon Akers" userId="fb3c9d12-5c8c-42d7-8dc7-d872d7a3d202" providerId="ADAL" clId="{DAA0BB1E-E4E9-458A-8EFE-C8C06B96733C}" dt="2025-03-11T10:09:27.359" v="950"/>
          <ac:spMkLst>
            <pc:docMk/>
            <pc:sldMk cId="1494652749" sldId="256"/>
            <ac:spMk id="10" creationId="{4364C879-1404-4203-8E9D-CC5DE0A621A2}"/>
          </ac:spMkLst>
        </pc:spChg>
        <pc:spChg chg="add del">
          <ac:chgData name="Rhiannon Akers" userId="fb3c9d12-5c8c-42d7-8dc7-d872d7a3d202" providerId="ADAL" clId="{DAA0BB1E-E4E9-458A-8EFE-C8C06B96733C}" dt="2025-03-11T10:09:27.359" v="950"/>
          <ac:spMkLst>
            <pc:docMk/>
            <pc:sldMk cId="1494652749" sldId="256"/>
            <ac:spMk id="12" creationId="{84617302-4B0D-4351-A6BB-6F0930D943AC}"/>
          </ac:spMkLst>
        </pc:spChg>
        <pc:spChg chg="del">
          <ac:chgData name="Rhiannon Akers" userId="fb3c9d12-5c8c-42d7-8dc7-d872d7a3d202" providerId="ADAL" clId="{DAA0BB1E-E4E9-458A-8EFE-C8C06B96733C}" dt="2025-03-11T10:09:27.359" v="950"/>
          <ac:spMkLst>
            <pc:docMk/>
            <pc:sldMk cId="1494652749" sldId="256"/>
            <ac:spMk id="14" creationId="{DA2C7802-C2E0-4218-8F89-8DD7CCD2CD1C}"/>
          </ac:spMkLst>
        </pc:spChg>
        <pc:spChg chg="add del">
          <ac:chgData name="Rhiannon Akers" userId="fb3c9d12-5c8c-42d7-8dc7-d872d7a3d202" providerId="ADAL" clId="{DAA0BB1E-E4E9-458A-8EFE-C8C06B96733C}" dt="2025-03-11T10:09:27.359" v="950"/>
          <ac:spMkLst>
            <pc:docMk/>
            <pc:sldMk cId="1494652749" sldId="256"/>
            <ac:spMk id="16" creationId="{A6D7111A-21E5-4EE9-8A78-10E5530F0116}"/>
          </ac:spMkLst>
        </pc:spChg>
        <pc:spChg chg="add del">
          <ac:chgData name="Rhiannon Akers" userId="fb3c9d12-5c8c-42d7-8dc7-d872d7a3d202" providerId="ADAL" clId="{DAA0BB1E-E4E9-458A-8EFE-C8C06B96733C}" dt="2025-03-11T10:09:27.359" v="950"/>
          <ac:spMkLst>
            <pc:docMk/>
            <pc:sldMk cId="1494652749" sldId="256"/>
            <ac:spMk id="18" creationId="{A3969E80-A77B-49FC-9122-D89AFD5EE118}"/>
          </ac:spMkLst>
        </pc:spChg>
        <pc:spChg chg="add del">
          <ac:chgData name="Rhiannon Akers" userId="fb3c9d12-5c8c-42d7-8dc7-d872d7a3d202" providerId="ADAL" clId="{DAA0BB1E-E4E9-458A-8EFE-C8C06B96733C}" dt="2025-03-11T10:09:27.359" v="950"/>
          <ac:spMkLst>
            <pc:docMk/>
            <pc:sldMk cId="1494652749" sldId="256"/>
            <ac:spMk id="20" creationId="{1849CA57-76BD-4CF2-80BA-D7A46A01B7B1}"/>
          </ac:spMkLst>
        </pc:spChg>
        <pc:spChg chg="add del">
          <ac:chgData name="Rhiannon Akers" userId="fb3c9d12-5c8c-42d7-8dc7-d872d7a3d202" providerId="ADAL" clId="{DAA0BB1E-E4E9-458A-8EFE-C8C06B96733C}" dt="2025-03-11T10:09:27.359" v="950"/>
          <ac:spMkLst>
            <pc:docMk/>
            <pc:sldMk cId="1494652749" sldId="256"/>
            <ac:spMk id="22" creationId="{35E9085E-E730-4768-83D4-6CB7E9897153}"/>
          </ac:spMkLst>
        </pc:spChg>
        <pc:spChg chg="add del">
          <ac:chgData name="Rhiannon Akers" userId="fb3c9d12-5c8c-42d7-8dc7-d872d7a3d202" providerId="ADAL" clId="{DAA0BB1E-E4E9-458A-8EFE-C8C06B96733C}" dt="2025-03-11T10:09:27.359" v="950"/>
          <ac:spMkLst>
            <pc:docMk/>
            <pc:sldMk cId="1494652749" sldId="256"/>
            <ac:spMk id="24" creationId="{973272FE-A474-4CAE-8CA2-BCC8B476C3F4}"/>
          </ac:spMkLst>
        </pc:spChg>
        <pc:spChg chg="add del">
          <ac:chgData name="Rhiannon Akers" userId="fb3c9d12-5c8c-42d7-8dc7-d872d7a3d202" providerId="ADAL" clId="{DAA0BB1E-E4E9-458A-8EFE-C8C06B96733C}" dt="2025-03-11T10:09:27.359" v="950"/>
          <ac:spMkLst>
            <pc:docMk/>
            <pc:sldMk cId="1494652749" sldId="256"/>
            <ac:spMk id="26" creationId="{E07981EA-05A6-437C-88D7-B377B92B031D}"/>
          </ac:spMkLst>
        </pc:spChg>
        <pc:spChg chg="add del">
          <ac:chgData name="Rhiannon Akers" userId="fb3c9d12-5c8c-42d7-8dc7-d872d7a3d202" providerId="ADAL" clId="{DAA0BB1E-E4E9-458A-8EFE-C8C06B96733C}" dt="2025-03-11T10:09:27.359" v="950"/>
          <ac:spMkLst>
            <pc:docMk/>
            <pc:sldMk cId="1494652749" sldId="256"/>
            <ac:spMk id="28" creationId="{15E3C750-986E-4769-B1AE-49289FBEE757}"/>
          </ac:spMkLst>
        </pc:spChg>
      </pc:sldChg>
      <pc:sldChg chg="addSp delSp modSp mod delDesignElem">
        <pc:chgData name="Rhiannon Akers" userId="fb3c9d12-5c8c-42d7-8dc7-d872d7a3d202" providerId="ADAL" clId="{DAA0BB1E-E4E9-458A-8EFE-C8C06B96733C}" dt="2025-03-11T10:09:37.835" v="959"/>
        <pc:sldMkLst>
          <pc:docMk/>
          <pc:sldMk cId="59269044" sldId="258"/>
        </pc:sldMkLst>
        <pc:spChg chg="add del">
          <ac:chgData name="Rhiannon Akers" userId="fb3c9d12-5c8c-42d7-8dc7-d872d7a3d202" providerId="ADAL" clId="{DAA0BB1E-E4E9-458A-8EFE-C8C06B96733C}" dt="2025-03-11T10:09:27.359" v="950"/>
          <ac:spMkLst>
            <pc:docMk/>
            <pc:sldMk cId="59269044" sldId="258"/>
            <ac:spMk id="65" creationId="{86C7B4A1-154A-4DF0-AC46-F88D75A2E0FD}"/>
          </ac:spMkLst>
        </pc:spChg>
        <pc:spChg chg="mod">
          <ac:chgData name="Rhiannon Akers" userId="fb3c9d12-5c8c-42d7-8dc7-d872d7a3d202" providerId="ADAL" clId="{DAA0BB1E-E4E9-458A-8EFE-C8C06B96733C}" dt="2025-03-11T10:09:37.835" v="959"/>
          <ac:spMkLst>
            <pc:docMk/>
            <pc:sldMk cId="59269044" sldId="258"/>
            <ac:spMk id="66" creationId="{A9460C68-0184-4892-92D6-484CBFB7BCC0}"/>
          </ac:spMkLst>
        </pc:spChg>
      </pc:sldChg>
      <pc:sldChg chg="modSp">
        <pc:chgData name="Rhiannon Akers" userId="fb3c9d12-5c8c-42d7-8dc7-d872d7a3d202" providerId="ADAL" clId="{DAA0BB1E-E4E9-458A-8EFE-C8C06B96733C}" dt="2025-03-11T10:09:37.835" v="959"/>
        <pc:sldMkLst>
          <pc:docMk/>
          <pc:sldMk cId="4189394526" sldId="273"/>
        </pc:sldMkLst>
        <pc:spChg chg="mod">
          <ac:chgData name="Rhiannon Akers" userId="fb3c9d12-5c8c-42d7-8dc7-d872d7a3d202" providerId="ADAL" clId="{DAA0BB1E-E4E9-458A-8EFE-C8C06B96733C}" dt="2025-03-11T10:09:37.835" v="959"/>
          <ac:spMkLst>
            <pc:docMk/>
            <pc:sldMk cId="4189394526" sldId="273"/>
            <ac:spMk id="2" creationId="{00000000-0000-0000-0000-000000000000}"/>
          </ac:spMkLst>
        </pc:spChg>
        <pc:spChg chg="mod">
          <ac:chgData name="Rhiannon Akers" userId="fb3c9d12-5c8c-42d7-8dc7-d872d7a3d202" providerId="ADAL" clId="{DAA0BB1E-E4E9-458A-8EFE-C8C06B96733C}" dt="2025-03-11T10:09:37.835" v="959"/>
          <ac:spMkLst>
            <pc:docMk/>
            <pc:sldMk cId="4189394526" sldId="273"/>
            <ac:spMk id="3" creationId="{00000000-0000-0000-0000-000000000000}"/>
          </ac:spMkLst>
        </pc:spChg>
      </pc:sldChg>
      <pc:sldChg chg="addSp delSp modSp mod delDesignElem">
        <pc:chgData name="Rhiannon Akers" userId="fb3c9d12-5c8c-42d7-8dc7-d872d7a3d202" providerId="ADAL" clId="{DAA0BB1E-E4E9-458A-8EFE-C8C06B96733C}" dt="2025-03-11T10:11:34.258" v="970" actId="26606"/>
        <pc:sldMkLst>
          <pc:docMk/>
          <pc:sldMk cId="796866385" sldId="277"/>
        </pc:sldMkLst>
        <pc:spChg chg="mod">
          <ac:chgData name="Rhiannon Akers" userId="fb3c9d12-5c8c-42d7-8dc7-d872d7a3d202" providerId="ADAL" clId="{DAA0BB1E-E4E9-458A-8EFE-C8C06B96733C}" dt="2025-03-11T10:11:34.258" v="970" actId="26606"/>
          <ac:spMkLst>
            <pc:docMk/>
            <pc:sldMk cId="796866385" sldId="277"/>
            <ac:spMk id="2" creationId="{30E7C919-0DDA-4DEF-A46B-1FC0623C3556}"/>
          </ac:spMkLst>
        </pc:spChg>
        <pc:spChg chg="add del">
          <ac:chgData name="Rhiannon Akers" userId="fb3c9d12-5c8c-42d7-8dc7-d872d7a3d202" providerId="ADAL" clId="{DAA0BB1E-E4E9-458A-8EFE-C8C06B96733C}" dt="2025-03-11T10:09:27.359" v="950"/>
          <ac:spMkLst>
            <pc:docMk/>
            <pc:sldMk cId="796866385" sldId="277"/>
            <ac:spMk id="11" creationId="{B819A166-7571-4003-A6B8-B62034C3ED30}"/>
          </ac:spMkLst>
        </pc:spChg>
        <pc:spChg chg="add">
          <ac:chgData name="Rhiannon Akers" userId="fb3c9d12-5c8c-42d7-8dc7-d872d7a3d202" providerId="ADAL" clId="{DAA0BB1E-E4E9-458A-8EFE-C8C06B96733C}" dt="2025-03-11T10:11:34.258" v="970" actId="26606"/>
          <ac:spMkLst>
            <pc:docMk/>
            <pc:sldMk cId="796866385" sldId="277"/>
            <ac:spMk id="17" creationId="{BACC6370-2D7E-4714-9D71-7542949D7D5D}"/>
          </ac:spMkLst>
        </pc:spChg>
        <pc:spChg chg="add">
          <ac:chgData name="Rhiannon Akers" userId="fb3c9d12-5c8c-42d7-8dc7-d872d7a3d202" providerId="ADAL" clId="{DAA0BB1E-E4E9-458A-8EFE-C8C06B96733C}" dt="2025-03-11T10:11:34.258" v="970" actId="26606"/>
          <ac:spMkLst>
            <pc:docMk/>
            <pc:sldMk cId="796866385" sldId="277"/>
            <ac:spMk id="19" creationId="{F68B3F68-107C-434F-AA38-110D5EA91B85}"/>
          </ac:spMkLst>
        </pc:spChg>
        <pc:spChg chg="add">
          <ac:chgData name="Rhiannon Akers" userId="fb3c9d12-5c8c-42d7-8dc7-d872d7a3d202" providerId="ADAL" clId="{DAA0BB1E-E4E9-458A-8EFE-C8C06B96733C}" dt="2025-03-11T10:11:34.258" v="970" actId="26606"/>
          <ac:spMkLst>
            <pc:docMk/>
            <pc:sldMk cId="796866385" sldId="277"/>
            <ac:spMk id="21" creationId="{AAD0DBB9-1A4B-4391-81D4-CB19F9AB918A}"/>
          </ac:spMkLst>
        </pc:spChg>
        <pc:spChg chg="add">
          <ac:chgData name="Rhiannon Akers" userId="fb3c9d12-5c8c-42d7-8dc7-d872d7a3d202" providerId="ADAL" clId="{DAA0BB1E-E4E9-458A-8EFE-C8C06B96733C}" dt="2025-03-11T10:11:34.258" v="970" actId="26606"/>
          <ac:spMkLst>
            <pc:docMk/>
            <pc:sldMk cId="796866385" sldId="277"/>
            <ac:spMk id="23" creationId="{063BBA22-50EA-4C4D-BE05-F1CE4E63AA56}"/>
          </ac:spMkLst>
        </pc:spChg>
        <pc:graphicFrameChg chg="mod modGraphic">
          <ac:chgData name="Rhiannon Akers" userId="fb3c9d12-5c8c-42d7-8dc7-d872d7a3d202" providerId="ADAL" clId="{DAA0BB1E-E4E9-458A-8EFE-C8C06B96733C}" dt="2025-03-11T10:11:34.258" v="970" actId="26606"/>
          <ac:graphicFrameMkLst>
            <pc:docMk/>
            <pc:sldMk cId="796866385" sldId="277"/>
            <ac:graphicFrameMk id="12" creationId="{C9BD143B-5531-B287-0F5E-DFD09EE7848A}"/>
          </ac:graphicFrameMkLst>
        </pc:graphicFrameChg>
      </pc:sldChg>
      <pc:sldChg chg="addSp delSp delDesignElem">
        <pc:chgData name="Rhiannon Akers" userId="fb3c9d12-5c8c-42d7-8dc7-d872d7a3d202" providerId="ADAL" clId="{DAA0BB1E-E4E9-458A-8EFE-C8C06B96733C}" dt="2025-03-11T10:09:27.359" v="950"/>
        <pc:sldMkLst>
          <pc:docMk/>
          <pc:sldMk cId="2190309221" sldId="282"/>
        </pc:sldMkLst>
        <pc:spChg chg="add del">
          <ac:chgData name="Rhiannon Akers" userId="fb3c9d12-5c8c-42d7-8dc7-d872d7a3d202" providerId="ADAL" clId="{DAA0BB1E-E4E9-458A-8EFE-C8C06B96733C}" dt="2025-03-11T10:09:27.359" v="950"/>
          <ac:spMkLst>
            <pc:docMk/>
            <pc:sldMk cId="2190309221" sldId="282"/>
            <ac:spMk id="26" creationId="{2E442304-DDBD-4F7B-8017-36BCC863FB40}"/>
          </ac:spMkLst>
        </pc:spChg>
        <pc:spChg chg="add del">
          <ac:chgData name="Rhiannon Akers" userId="fb3c9d12-5c8c-42d7-8dc7-d872d7a3d202" providerId="ADAL" clId="{DAA0BB1E-E4E9-458A-8EFE-C8C06B96733C}" dt="2025-03-11T10:09:27.359" v="950"/>
          <ac:spMkLst>
            <pc:docMk/>
            <pc:sldMk cId="2190309221" sldId="282"/>
            <ac:spMk id="27" creationId="{5E107275-3853-46FD-A241-DE4355A42675}"/>
          </ac:spMkLst>
        </pc:spChg>
      </pc:sldChg>
      <pc:sldChg chg="addSp delSp modSp mod delDesignElem">
        <pc:chgData name="Rhiannon Akers" userId="fb3c9d12-5c8c-42d7-8dc7-d872d7a3d202" providerId="ADAL" clId="{DAA0BB1E-E4E9-458A-8EFE-C8C06B96733C}" dt="2025-03-11T10:09:37.835" v="959"/>
        <pc:sldMkLst>
          <pc:docMk/>
          <pc:sldMk cId="220363150" sldId="283"/>
        </pc:sldMkLst>
        <pc:spChg chg="mod">
          <ac:chgData name="Rhiannon Akers" userId="fb3c9d12-5c8c-42d7-8dc7-d872d7a3d202" providerId="ADAL" clId="{DAA0BB1E-E4E9-458A-8EFE-C8C06B96733C}" dt="2025-03-11T10:09:37.835" v="959"/>
          <ac:spMkLst>
            <pc:docMk/>
            <pc:sldMk cId="220363150" sldId="283"/>
            <ac:spMk id="2" creationId="{78FB2387-4E5C-4B2A-BFFC-A934BD9D103F}"/>
          </ac:spMkLst>
        </pc:spChg>
        <pc:spChg chg="add del">
          <ac:chgData name="Rhiannon Akers" userId="fb3c9d12-5c8c-42d7-8dc7-d872d7a3d202" providerId="ADAL" clId="{DAA0BB1E-E4E9-458A-8EFE-C8C06B96733C}" dt="2025-03-11T10:09:27.359" v="950"/>
          <ac:spMkLst>
            <pc:docMk/>
            <pc:sldMk cId="220363150" sldId="283"/>
            <ac:spMk id="10" creationId="{665DBBEF-238B-476B-96AB-8AAC3224ECEA}"/>
          </ac:spMkLst>
        </pc:spChg>
        <pc:spChg chg="add del">
          <ac:chgData name="Rhiannon Akers" userId="fb3c9d12-5c8c-42d7-8dc7-d872d7a3d202" providerId="ADAL" clId="{DAA0BB1E-E4E9-458A-8EFE-C8C06B96733C}" dt="2025-03-11T10:09:27.359" v="950"/>
          <ac:spMkLst>
            <pc:docMk/>
            <pc:sldMk cId="220363150" sldId="283"/>
            <ac:spMk id="12" creationId="{3FCFB1DE-0B7E-48CC-BA90-B2AB0889F9D6}"/>
          </ac:spMkLst>
        </pc:spChg>
      </pc:sldChg>
      <pc:sldChg chg="addSp delSp modSp mod setBg">
        <pc:chgData name="Rhiannon Akers" userId="fb3c9d12-5c8c-42d7-8dc7-d872d7a3d202" providerId="ADAL" clId="{DAA0BB1E-E4E9-458A-8EFE-C8C06B96733C}" dt="2025-03-11T10:10:20.159" v="965" actId="26606"/>
        <pc:sldMkLst>
          <pc:docMk/>
          <pc:sldMk cId="2167872293" sldId="286"/>
        </pc:sldMkLst>
        <pc:spChg chg="mod">
          <ac:chgData name="Rhiannon Akers" userId="fb3c9d12-5c8c-42d7-8dc7-d872d7a3d202" providerId="ADAL" clId="{DAA0BB1E-E4E9-458A-8EFE-C8C06B96733C}" dt="2025-03-11T10:10:20.159" v="965" actId="26606"/>
          <ac:spMkLst>
            <pc:docMk/>
            <pc:sldMk cId="2167872293" sldId="286"/>
            <ac:spMk id="2" creationId="{491112BD-7AA7-42AF-A0DC-C26FDC77A3F2}"/>
          </ac:spMkLst>
        </pc:spChg>
        <pc:spChg chg="add del">
          <ac:chgData name="Rhiannon Akers" userId="fb3c9d12-5c8c-42d7-8dc7-d872d7a3d202" providerId="ADAL" clId="{DAA0BB1E-E4E9-458A-8EFE-C8C06B96733C}" dt="2025-03-11T10:10:20.159" v="965" actId="26606"/>
          <ac:spMkLst>
            <pc:docMk/>
            <pc:sldMk cId="2167872293" sldId="286"/>
            <ac:spMk id="3" creationId="{86C03856-23CA-4805-85FF-5A245A96DFB8}"/>
          </ac:spMkLst>
        </pc:spChg>
        <pc:spChg chg="add">
          <ac:chgData name="Rhiannon Akers" userId="fb3c9d12-5c8c-42d7-8dc7-d872d7a3d202" providerId="ADAL" clId="{DAA0BB1E-E4E9-458A-8EFE-C8C06B96733C}" dt="2025-03-11T10:10:20.159" v="965" actId="26606"/>
          <ac:spMkLst>
            <pc:docMk/>
            <pc:sldMk cId="2167872293" sldId="286"/>
            <ac:spMk id="8" creationId="{1BB867FF-FC45-48F7-8104-F89BE54909F1}"/>
          </ac:spMkLst>
        </pc:spChg>
        <pc:spChg chg="add del">
          <ac:chgData name="Rhiannon Akers" userId="fb3c9d12-5c8c-42d7-8dc7-d872d7a3d202" providerId="ADAL" clId="{DAA0BB1E-E4E9-458A-8EFE-C8C06B96733C}" dt="2025-03-11T10:10:10.407" v="962" actId="26606"/>
          <ac:spMkLst>
            <pc:docMk/>
            <pc:sldMk cId="2167872293" sldId="286"/>
            <ac:spMk id="9" creationId="{BACC6370-2D7E-4714-9D71-7542949D7D5D}"/>
          </ac:spMkLst>
        </pc:spChg>
        <pc:spChg chg="add del">
          <ac:chgData name="Rhiannon Akers" userId="fb3c9d12-5c8c-42d7-8dc7-d872d7a3d202" providerId="ADAL" clId="{DAA0BB1E-E4E9-458A-8EFE-C8C06B96733C}" dt="2025-03-11T10:10:20.149" v="964" actId="26606"/>
          <ac:spMkLst>
            <pc:docMk/>
            <pc:sldMk cId="2167872293" sldId="286"/>
            <ac:spMk id="10" creationId="{B50AB553-2A96-4A92-96F2-93548E096954}"/>
          </ac:spMkLst>
        </pc:spChg>
        <pc:spChg chg="add del">
          <ac:chgData name="Rhiannon Akers" userId="fb3c9d12-5c8c-42d7-8dc7-d872d7a3d202" providerId="ADAL" clId="{DAA0BB1E-E4E9-458A-8EFE-C8C06B96733C}" dt="2025-03-11T10:10:10.407" v="962" actId="26606"/>
          <ac:spMkLst>
            <pc:docMk/>
            <pc:sldMk cId="2167872293" sldId="286"/>
            <ac:spMk id="11" creationId="{F68B3F68-107C-434F-AA38-110D5EA91B85}"/>
          </ac:spMkLst>
        </pc:spChg>
        <pc:spChg chg="add">
          <ac:chgData name="Rhiannon Akers" userId="fb3c9d12-5c8c-42d7-8dc7-d872d7a3d202" providerId="ADAL" clId="{DAA0BB1E-E4E9-458A-8EFE-C8C06B96733C}" dt="2025-03-11T10:10:20.159" v="965" actId="26606"/>
          <ac:spMkLst>
            <pc:docMk/>
            <pc:sldMk cId="2167872293" sldId="286"/>
            <ac:spMk id="12" creationId="{081E4A58-353D-44AE-B2FC-2A74E2E400F7}"/>
          </ac:spMkLst>
        </pc:spChg>
        <pc:spChg chg="add del">
          <ac:chgData name="Rhiannon Akers" userId="fb3c9d12-5c8c-42d7-8dc7-d872d7a3d202" providerId="ADAL" clId="{DAA0BB1E-E4E9-458A-8EFE-C8C06B96733C}" dt="2025-03-11T10:10:10.407" v="962" actId="26606"/>
          <ac:spMkLst>
            <pc:docMk/>
            <pc:sldMk cId="2167872293" sldId="286"/>
            <ac:spMk id="13" creationId="{AAD0DBB9-1A4B-4391-81D4-CB19F9AB918A}"/>
          </ac:spMkLst>
        </pc:spChg>
        <pc:spChg chg="add del">
          <ac:chgData name="Rhiannon Akers" userId="fb3c9d12-5c8c-42d7-8dc7-d872d7a3d202" providerId="ADAL" clId="{DAA0BB1E-E4E9-458A-8EFE-C8C06B96733C}" dt="2025-03-11T10:10:10.407" v="962" actId="26606"/>
          <ac:spMkLst>
            <pc:docMk/>
            <pc:sldMk cId="2167872293" sldId="286"/>
            <ac:spMk id="15" creationId="{063BBA22-50EA-4C4D-BE05-F1CE4E63AA56}"/>
          </ac:spMkLst>
        </pc:spChg>
        <pc:spChg chg="add">
          <ac:chgData name="Rhiannon Akers" userId="fb3c9d12-5c8c-42d7-8dc7-d872d7a3d202" providerId="ADAL" clId="{DAA0BB1E-E4E9-458A-8EFE-C8C06B96733C}" dt="2025-03-11T10:10:20.159" v="965" actId="26606"/>
          <ac:spMkLst>
            <pc:docMk/>
            <pc:sldMk cId="2167872293" sldId="286"/>
            <ac:spMk id="19" creationId="{8BB56887-D0D5-4F0C-9E19-7247EB83C8B7}"/>
          </ac:spMkLst>
        </pc:spChg>
        <pc:spChg chg="add">
          <ac:chgData name="Rhiannon Akers" userId="fb3c9d12-5c8c-42d7-8dc7-d872d7a3d202" providerId="ADAL" clId="{DAA0BB1E-E4E9-458A-8EFE-C8C06B96733C}" dt="2025-03-11T10:10:20.159" v="965" actId="26606"/>
          <ac:spMkLst>
            <pc:docMk/>
            <pc:sldMk cId="2167872293" sldId="286"/>
            <ac:spMk id="20" creationId="{86C03856-23CA-4805-85FF-5A245A96DFB8}"/>
          </ac:spMkLst>
        </pc:spChg>
        <pc:graphicFrameChg chg="add del">
          <ac:chgData name="Rhiannon Akers" userId="fb3c9d12-5c8c-42d7-8dc7-d872d7a3d202" providerId="ADAL" clId="{DAA0BB1E-E4E9-458A-8EFE-C8C06B96733C}" dt="2025-03-11T10:10:10.407" v="962" actId="26606"/>
          <ac:graphicFrameMkLst>
            <pc:docMk/>
            <pc:sldMk cId="2167872293" sldId="286"/>
            <ac:graphicFrameMk id="5" creationId="{0FC4EFFF-3E9E-45B2-9C84-6EB5B117E58B}"/>
          </ac:graphicFrameMkLst>
        </pc:graphicFrameChg>
        <pc:graphicFrameChg chg="add del">
          <ac:chgData name="Rhiannon Akers" userId="fb3c9d12-5c8c-42d7-8dc7-d872d7a3d202" providerId="ADAL" clId="{DAA0BB1E-E4E9-458A-8EFE-C8C06B96733C}" dt="2025-03-11T10:10:20.149" v="964" actId="26606"/>
          <ac:graphicFrameMkLst>
            <pc:docMk/>
            <pc:sldMk cId="2167872293" sldId="286"/>
            <ac:graphicFrameMk id="17" creationId="{4C69C4F6-5E84-4E94-79E6-A072F0A7A20D}"/>
          </ac:graphicFrameMkLst>
        </pc:graphicFrameChg>
        <pc:picChg chg="add del">
          <ac:chgData name="Rhiannon Akers" userId="fb3c9d12-5c8c-42d7-8dc7-d872d7a3d202" providerId="ADAL" clId="{DAA0BB1E-E4E9-458A-8EFE-C8C06B96733C}" dt="2025-03-11T10:10:20.149" v="964" actId="26606"/>
          <ac:picMkLst>
            <pc:docMk/>
            <pc:sldMk cId="2167872293" sldId="286"/>
            <ac:picMk id="6" creationId="{979243F2-0FAA-31C1-743C-9EA0105B1BC8}"/>
          </ac:picMkLst>
        </pc:picChg>
      </pc:sldChg>
      <pc:sldChg chg="addSp delSp modSp mod delDesignElem">
        <pc:chgData name="Rhiannon Akers" userId="fb3c9d12-5c8c-42d7-8dc7-d872d7a3d202" providerId="ADAL" clId="{DAA0BB1E-E4E9-458A-8EFE-C8C06B96733C}" dt="2025-03-11T10:11:26.616" v="969" actId="26606"/>
        <pc:sldMkLst>
          <pc:docMk/>
          <pc:sldMk cId="1423073388" sldId="323"/>
        </pc:sldMkLst>
        <pc:spChg chg="mod">
          <ac:chgData name="Rhiannon Akers" userId="fb3c9d12-5c8c-42d7-8dc7-d872d7a3d202" providerId="ADAL" clId="{DAA0BB1E-E4E9-458A-8EFE-C8C06B96733C}" dt="2025-03-11T10:11:26.616" v="969" actId="26606"/>
          <ac:spMkLst>
            <pc:docMk/>
            <pc:sldMk cId="1423073388" sldId="323"/>
            <ac:spMk id="2" creationId="{DDB75152-9707-4186-AAFE-C2465FF06ECD}"/>
          </ac:spMkLst>
        </pc:spChg>
        <pc:spChg chg="add del">
          <ac:chgData name="Rhiannon Akers" userId="fb3c9d12-5c8c-42d7-8dc7-d872d7a3d202" providerId="ADAL" clId="{DAA0BB1E-E4E9-458A-8EFE-C8C06B96733C}" dt="2025-03-11T10:09:27.359" v="950"/>
          <ac:spMkLst>
            <pc:docMk/>
            <pc:sldMk cId="1423073388" sldId="323"/>
            <ac:spMk id="9" creationId="{B819A166-7571-4003-A6B8-B62034C3ED30}"/>
          </ac:spMkLst>
        </pc:spChg>
        <pc:spChg chg="add">
          <ac:chgData name="Rhiannon Akers" userId="fb3c9d12-5c8c-42d7-8dc7-d872d7a3d202" providerId="ADAL" clId="{DAA0BB1E-E4E9-458A-8EFE-C8C06B96733C}" dt="2025-03-11T10:11:26.616" v="969" actId="26606"/>
          <ac:spMkLst>
            <pc:docMk/>
            <pc:sldMk cId="1423073388" sldId="323"/>
            <ac:spMk id="10" creationId="{BACC6370-2D7E-4714-9D71-7542949D7D5D}"/>
          </ac:spMkLst>
        </pc:spChg>
        <pc:spChg chg="add">
          <ac:chgData name="Rhiannon Akers" userId="fb3c9d12-5c8c-42d7-8dc7-d872d7a3d202" providerId="ADAL" clId="{DAA0BB1E-E4E9-458A-8EFE-C8C06B96733C}" dt="2025-03-11T10:11:26.616" v="969" actId="26606"/>
          <ac:spMkLst>
            <pc:docMk/>
            <pc:sldMk cId="1423073388" sldId="323"/>
            <ac:spMk id="12" creationId="{F68B3F68-107C-434F-AA38-110D5EA91B85}"/>
          </ac:spMkLst>
        </pc:spChg>
        <pc:spChg chg="add">
          <ac:chgData name="Rhiannon Akers" userId="fb3c9d12-5c8c-42d7-8dc7-d872d7a3d202" providerId="ADAL" clId="{DAA0BB1E-E4E9-458A-8EFE-C8C06B96733C}" dt="2025-03-11T10:11:26.616" v="969" actId="26606"/>
          <ac:spMkLst>
            <pc:docMk/>
            <pc:sldMk cId="1423073388" sldId="323"/>
            <ac:spMk id="14" creationId="{AAD0DBB9-1A4B-4391-81D4-CB19F9AB918A}"/>
          </ac:spMkLst>
        </pc:spChg>
        <pc:spChg chg="add">
          <ac:chgData name="Rhiannon Akers" userId="fb3c9d12-5c8c-42d7-8dc7-d872d7a3d202" providerId="ADAL" clId="{DAA0BB1E-E4E9-458A-8EFE-C8C06B96733C}" dt="2025-03-11T10:11:26.616" v="969" actId="26606"/>
          <ac:spMkLst>
            <pc:docMk/>
            <pc:sldMk cId="1423073388" sldId="323"/>
            <ac:spMk id="16" creationId="{063BBA22-50EA-4C4D-BE05-F1CE4E63AA56}"/>
          </ac:spMkLst>
        </pc:spChg>
        <pc:graphicFrameChg chg="mod modGraphic">
          <ac:chgData name="Rhiannon Akers" userId="fb3c9d12-5c8c-42d7-8dc7-d872d7a3d202" providerId="ADAL" clId="{DAA0BB1E-E4E9-458A-8EFE-C8C06B96733C}" dt="2025-03-11T10:11:26.616" v="969" actId="26606"/>
          <ac:graphicFrameMkLst>
            <pc:docMk/>
            <pc:sldMk cId="1423073388" sldId="323"/>
            <ac:graphicFrameMk id="5" creationId="{9AEB410B-28EE-20B6-4114-0C6047690CDB}"/>
          </ac:graphicFrameMkLst>
        </pc:graphicFrameChg>
      </pc:sldChg>
      <pc:sldChg chg="addSp delSp delDesignElem">
        <pc:chgData name="Rhiannon Akers" userId="fb3c9d12-5c8c-42d7-8dc7-d872d7a3d202" providerId="ADAL" clId="{DAA0BB1E-E4E9-458A-8EFE-C8C06B96733C}" dt="2025-03-11T10:09:27.359" v="950"/>
        <pc:sldMkLst>
          <pc:docMk/>
          <pc:sldMk cId="3271773059" sldId="328"/>
        </pc:sldMkLst>
        <pc:spChg chg="add del">
          <ac:chgData name="Rhiannon Akers" userId="fb3c9d12-5c8c-42d7-8dc7-d872d7a3d202" providerId="ADAL" clId="{DAA0BB1E-E4E9-458A-8EFE-C8C06B96733C}" dt="2025-03-11T10:09:27.359" v="950"/>
          <ac:spMkLst>
            <pc:docMk/>
            <pc:sldMk cId="3271773059" sldId="328"/>
            <ac:spMk id="27" creationId="{F3060C83-F051-4F0E-ABAD-AA0DFC48B218}"/>
          </ac:spMkLst>
        </pc:spChg>
        <pc:spChg chg="add del">
          <ac:chgData name="Rhiannon Akers" userId="fb3c9d12-5c8c-42d7-8dc7-d872d7a3d202" providerId="ADAL" clId="{DAA0BB1E-E4E9-458A-8EFE-C8C06B96733C}" dt="2025-03-11T10:09:27.359" v="950"/>
          <ac:spMkLst>
            <pc:docMk/>
            <pc:sldMk cId="3271773059" sldId="328"/>
            <ac:spMk id="28" creationId="{83C98ABE-055B-441F-B07E-44F97F083C39}"/>
          </ac:spMkLst>
        </pc:spChg>
        <pc:spChg chg="add del">
          <ac:chgData name="Rhiannon Akers" userId="fb3c9d12-5c8c-42d7-8dc7-d872d7a3d202" providerId="ADAL" clId="{DAA0BB1E-E4E9-458A-8EFE-C8C06B96733C}" dt="2025-03-11T10:09:27.359" v="950"/>
          <ac:spMkLst>
            <pc:docMk/>
            <pc:sldMk cId="3271773059" sldId="328"/>
            <ac:spMk id="29" creationId="{29FDB030-9B49-4CED-8CCD-4D99382388AC}"/>
          </ac:spMkLst>
        </pc:spChg>
        <pc:spChg chg="add del">
          <ac:chgData name="Rhiannon Akers" userId="fb3c9d12-5c8c-42d7-8dc7-d872d7a3d202" providerId="ADAL" clId="{DAA0BB1E-E4E9-458A-8EFE-C8C06B96733C}" dt="2025-03-11T10:09:27.359" v="950"/>
          <ac:spMkLst>
            <pc:docMk/>
            <pc:sldMk cId="3271773059" sldId="328"/>
            <ac:spMk id="30" creationId="{3783CA14-24A1-485C-8B30-D6A5D87987AD}"/>
          </ac:spMkLst>
        </pc:spChg>
        <pc:spChg chg="add del">
          <ac:chgData name="Rhiannon Akers" userId="fb3c9d12-5c8c-42d7-8dc7-d872d7a3d202" providerId="ADAL" clId="{DAA0BB1E-E4E9-458A-8EFE-C8C06B96733C}" dt="2025-03-11T10:09:27.359" v="950"/>
          <ac:spMkLst>
            <pc:docMk/>
            <pc:sldMk cId="3271773059" sldId="328"/>
            <ac:spMk id="31" creationId="{9A97C86A-04D6-40F7-AE84-31AB43E6A846}"/>
          </ac:spMkLst>
        </pc:spChg>
        <pc:spChg chg="add del">
          <ac:chgData name="Rhiannon Akers" userId="fb3c9d12-5c8c-42d7-8dc7-d872d7a3d202" providerId="ADAL" clId="{DAA0BB1E-E4E9-458A-8EFE-C8C06B96733C}" dt="2025-03-11T10:09:27.359" v="950"/>
          <ac:spMkLst>
            <pc:docMk/>
            <pc:sldMk cId="3271773059" sldId="328"/>
            <ac:spMk id="32" creationId="{FF9F2414-84E8-453E-B1F3-389FDE8192D9}"/>
          </ac:spMkLst>
        </pc:spChg>
        <pc:spChg chg="add del">
          <ac:chgData name="Rhiannon Akers" userId="fb3c9d12-5c8c-42d7-8dc7-d872d7a3d202" providerId="ADAL" clId="{DAA0BB1E-E4E9-458A-8EFE-C8C06B96733C}" dt="2025-03-11T10:09:27.359" v="950"/>
          <ac:spMkLst>
            <pc:docMk/>
            <pc:sldMk cId="3271773059" sldId="328"/>
            <ac:spMk id="33" creationId="{3ECA69A1-7536-43AC-85EF-C7106179F5ED}"/>
          </ac:spMkLst>
        </pc:spChg>
      </pc:sldChg>
      <pc:sldChg chg="modSp">
        <pc:chgData name="Rhiannon Akers" userId="fb3c9d12-5c8c-42d7-8dc7-d872d7a3d202" providerId="ADAL" clId="{DAA0BB1E-E4E9-458A-8EFE-C8C06B96733C}" dt="2025-03-11T10:14:00.906" v="979" actId="1076"/>
        <pc:sldMkLst>
          <pc:docMk/>
          <pc:sldMk cId="1913974642" sldId="373"/>
        </pc:sldMkLst>
        <pc:picChg chg="mod">
          <ac:chgData name="Rhiannon Akers" userId="fb3c9d12-5c8c-42d7-8dc7-d872d7a3d202" providerId="ADAL" clId="{DAA0BB1E-E4E9-458A-8EFE-C8C06B96733C}" dt="2025-03-11T10:14:00.906" v="979" actId="1076"/>
          <ac:picMkLst>
            <pc:docMk/>
            <pc:sldMk cId="1913974642" sldId="373"/>
            <ac:picMk id="1026" creationId="{96AD3B8C-6CDB-2CBD-72B6-4E1DE65CE465}"/>
          </ac:picMkLst>
        </pc:picChg>
      </pc:sldChg>
      <pc:sldChg chg="addSp delSp delDesignElem">
        <pc:chgData name="Rhiannon Akers" userId="fb3c9d12-5c8c-42d7-8dc7-d872d7a3d202" providerId="ADAL" clId="{DAA0BB1E-E4E9-458A-8EFE-C8C06B96733C}" dt="2025-03-11T10:09:27.359" v="950"/>
        <pc:sldMkLst>
          <pc:docMk/>
          <pc:sldMk cId="1920543843" sldId="379"/>
        </pc:sldMkLst>
        <pc:spChg chg="add del">
          <ac:chgData name="Rhiannon Akers" userId="fb3c9d12-5c8c-42d7-8dc7-d872d7a3d202" providerId="ADAL" clId="{DAA0BB1E-E4E9-458A-8EFE-C8C06B96733C}" dt="2025-03-11T10:09:27.359" v="950"/>
          <ac:spMkLst>
            <pc:docMk/>
            <pc:sldMk cId="1920543843" sldId="379"/>
            <ac:spMk id="19" creationId="{2E442304-DDBD-4F7B-8017-36BCC863FB40}"/>
          </ac:spMkLst>
        </pc:spChg>
        <pc:spChg chg="add del">
          <ac:chgData name="Rhiannon Akers" userId="fb3c9d12-5c8c-42d7-8dc7-d872d7a3d202" providerId="ADAL" clId="{DAA0BB1E-E4E9-458A-8EFE-C8C06B96733C}" dt="2025-03-11T10:09:27.359" v="950"/>
          <ac:spMkLst>
            <pc:docMk/>
            <pc:sldMk cId="1920543843" sldId="379"/>
            <ac:spMk id="21" creationId="{5E107275-3853-46FD-A241-DE4355A42675}"/>
          </ac:spMkLst>
        </pc:spChg>
      </pc:sldChg>
      <pc:sldChg chg="addSp delSp modSp mod delDesignElem">
        <pc:chgData name="Rhiannon Akers" userId="fb3c9d12-5c8c-42d7-8dc7-d872d7a3d202" providerId="ADAL" clId="{DAA0BB1E-E4E9-458A-8EFE-C8C06B96733C}" dt="2025-03-11T10:11:43.360" v="971" actId="26606"/>
        <pc:sldMkLst>
          <pc:docMk/>
          <pc:sldMk cId="3966377589" sldId="380"/>
        </pc:sldMkLst>
        <pc:spChg chg="mod">
          <ac:chgData name="Rhiannon Akers" userId="fb3c9d12-5c8c-42d7-8dc7-d872d7a3d202" providerId="ADAL" clId="{DAA0BB1E-E4E9-458A-8EFE-C8C06B96733C}" dt="2025-03-11T10:11:43.360" v="971" actId="26606"/>
          <ac:spMkLst>
            <pc:docMk/>
            <pc:sldMk cId="3966377589" sldId="380"/>
            <ac:spMk id="2" creationId="{00000000-0000-0000-0000-000000000000}"/>
          </ac:spMkLst>
        </pc:spChg>
        <pc:spChg chg="add del">
          <ac:chgData name="Rhiannon Akers" userId="fb3c9d12-5c8c-42d7-8dc7-d872d7a3d202" providerId="ADAL" clId="{DAA0BB1E-E4E9-458A-8EFE-C8C06B96733C}" dt="2025-03-11T10:09:27.359" v="950"/>
          <ac:spMkLst>
            <pc:docMk/>
            <pc:sldMk cId="3966377589" sldId="380"/>
            <ac:spMk id="9" creationId="{B819A166-7571-4003-A6B8-B62034C3ED30}"/>
          </ac:spMkLst>
        </pc:spChg>
        <pc:spChg chg="add">
          <ac:chgData name="Rhiannon Akers" userId="fb3c9d12-5c8c-42d7-8dc7-d872d7a3d202" providerId="ADAL" clId="{DAA0BB1E-E4E9-458A-8EFE-C8C06B96733C}" dt="2025-03-11T10:11:43.360" v="971" actId="26606"/>
          <ac:spMkLst>
            <pc:docMk/>
            <pc:sldMk cId="3966377589" sldId="380"/>
            <ac:spMk id="10" creationId="{DCC231C8-C761-4B31-9B1C-C6D19248C6B3}"/>
          </ac:spMkLst>
        </pc:spChg>
        <pc:graphicFrameChg chg="mod modGraphic">
          <ac:chgData name="Rhiannon Akers" userId="fb3c9d12-5c8c-42d7-8dc7-d872d7a3d202" providerId="ADAL" clId="{DAA0BB1E-E4E9-458A-8EFE-C8C06B96733C}" dt="2025-03-11T10:11:43.360" v="971" actId="26606"/>
          <ac:graphicFrameMkLst>
            <pc:docMk/>
            <pc:sldMk cId="3966377589" sldId="380"/>
            <ac:graphicFrameMk id="5" creationId="{82D3DDC3-9AEC-376C-8A6B-FF4B4B9ABAD1}"/>
          </ac:graphicFrameMkLst>
        </pc:graphicFrameChg>
      </pc:sldChg>
      <pc:sldChg chg="addSp delSp delDesignElem">
        <pc:chgData name="Rhiannon Akers" userId="fb3c9d12-5c8c-42d7-8dc7-d872d7a3d202" providerId="ADAL" clId="{DAA0BB1E-E4E9-458A-8EFE-C8C06B96733C}" dt="2025-03-11T10:09:27.359" v="950"/>
        <pc:sldMkLst>
          <pc:docMk/>
          <pc:sldMk cId="551890787" sldId="384"/>
        </pc:sldMkLst>
        <pc:spChg chg="add del">
          <ac:chgData name="Rhiannon Akers" userId="fb3c9d12-5c8c-42d7-8dc7-d872d7a3d202" providerId="ADAL" clId="{DAA0BB1E-E4E9-458A-8EFE-C8C06B96733C}" dt="2025-03-11T10:09:27.359" v="950"/>
          <ac:spMkLst>
            <pc:docMk/>
            <pc:sldMk cId="551890787" sldId="384"/>
            <ac:spMk id="9" creationId="{2E442304-DDBD-4F7B-8017-36BCC863FB40}"/>
          </ac:spMkLst>
        </pc:spChg>
        <pc:spChg chg="add del">
          <ac:chgData name="Rhiannon Akers" userId="fb3c9d12-5c8c-42d7-8dc7-d872d7a3d202" providerId="ADAL" clId="{DAA0BB1E-E4E9-458A-8EFE-C8C06B96733C}" dt="2025-03-11T10:09:27.359" v="950"/>
          <ac:spMkLst>
            <pc:docMk/>
            <pc:sldMk cId="551890787" sldId="384"/>
            <ac:spMk id="11" creationId="{5E107275-3853-46FD-A241-DE4355A42675}"/>
          </ac:spMkLst>
        </pc:spChg>
      </pc:sldChg>
      <pc:sldChg chg="addSp delSp delDesignElem">
        <pc:chgData name="Rhiannon Akers" userId="fb3c9d12-5c8c-42d7-8dc7-d872d7a3d202" providerId="ADAL" clId="{DAA0BB1E-E4E9-458A-8EFE-C8C06B96733C}" dt="2025-03-11T10:09:27.359" v="950"/>
        <pc:sldMkLst>
          <pc:docMk/>
          <pc:sldMk cId="2411037474" sldId="385"/>
        </pc:sldMkLst>
        <pc:spChg chg="add del">
          <ac:chgData name="Rhiannon Akers" userId="fb3c9d12-5c8c-42d7-8dc7-d872d7a3d202" providerId="ADAL" clId="{DAA0BB1E-E4E9-458A-8EFE-C8C06B96733C}" dt="2025-03-11T10:09:27.359" v="950"/>
          <ac:spMkLst>
            <pc:docMk/>
            <pc:sldMk cId="2411037474" sldId="385"/>
            <ac:spMk id="25" creationId="{F3060C83-F051-4F0E-ABAD-AA0DFC48B218}"/>
          </ac:spMkLst>
        </pc:spChg>
        <pc:spChg chg="add del">
          <ac:chgData name="Rhiannon Akers" userId="fb3c9d12-5c8c-42d7-8dc7-d872d7a3d202" providerId="ADAL" clId="{DAA0BB1E-E4E9-458A-8EFE-C8C06B96733C}" dt="2025-03-11T10:09:27.359" v="950"/>
          <ac:spMkLst>
            <pc:docMk/>
            <pc:sldMk cId="2411037474" sldId="385"/>
            <ac:spMk id="26" creationId="{83C98ABE-055B-441F-B07E-44F97F083C39}"/>
          </ac:spMkLst>
        </pc:spChg>
        <pc:spChg chg="add del">
          <ac:chgData name="Rhiannon Akers" userId="fb3c9d12-5c8c-42d7-8dc7-d872d7a3d202" providerId="ADAL" clId="{DAA0BB1E-E4E9-458A-8EFE-C8C06B96733C}" dt="2025-03-11T10:09:27.359" v="950"/>
          <ac:spMkLst>
            <pc:docMk/>
            <pc:sldMk cId="2411037474" sldId="385"/>
            <ac:spMk id="27" creationId="{29FDB030-9B49-4CED-8CCD-4D99382388AC}"/>
          </ac:spMkLst>
        </pc:spChg>
        <pc:spChg chg="add del">
          <ac:chgData name="Rhiannon Akers" userId="fb3c9d12-5c8c-42d7-8dc7-d872d7a3d202" providerId="ADAL" clId="{DAA0BB1E-E4E9-458A-8EFE-C8C06B96733C}" dt="2025-03-11T10:09:27.359" v="950"/>
          <ac:spMkLst>
            <pc:docMk/>
            <pc:sldMk cId="2411037474" sldId="385"/>
            <ac:spMk id="28" creationId="{3783CA14-24A1-485C-8B30-D6A5D87987AD}"/>
          </ac:spMkLst>
        </pc:spChg>
        <pc:spChg chg="add del">
          <ac:chgData name="Rhiannon Akers" userId="fb3c9d12-5c8c-42d7-8dc7-d872d7a3d202" providerId="ADAL" clId="{DAA0BB1E-E4E9-458A-8EFE-C8C06B96733C}" dt="2025-03-11T10:09:27.359" v="950"/>
          <ac:spMkLst>
            <pc:docMk/>
            <pc:sldMk cId="2411037474" sldId="385"/>
            <ac:spMk id="29" creationId="{9A97C86A-04D6-40F7-AE84-31AB43E6A846}"/>
          </ac:spMkLst>
        </pc:spChg>
        <pc:spChg chg="add del">
          <ac:chgData name="Rhiannon Akers" userId="fb3c9d12-5c8c-42d7-8dc7-d872d7a3d202" providerId="ADAL" clId="{DAA0BB1E-E4E9-458A-8EFE-C8C06B96733C}" dt="2025-03-11T10:09:27.359" v="950"/>
          <ac:spMkLst>
            <pc:docMk/>
            <pc:sldMk cId="2411037474" sldId="385"/>
            <ac:spMk id="30" creationId="{FF9F2414-84E8-453E-B1F3-389FDE8192D9}"/>
          </ac:spMkLst>
        </pc:spChg>
        <pc:spChg chg="add del">
          <ac:chgData name="Rhiannon Akers" userId="fb3c9d12-5c8c-42d7-8dc7-d872d7a3d202" providerId="ADAL" clId="{DAA0BB1E-E4E9-458A-8EFE-C8C06B96733C}" dt="2025-03-11T10:09:27.359" v="950"/>
          <ac:spMkLst>
            <pc:docMk/>
            <pc:sldMk cId="2411037474" sldId="385"/>
            <ac:spMk id="31" creationId="{3ECA69A1-7536-43AC-85EF-C7106179F5ED}"/>
          </ac:spMkLst>
        </pc:spChg>
      </pc:sldChg>
      <pc:sldChg chg="addSp delSp delDesignElem modNotesTx">
        <pc:chgData name="Rhiannon Akers" userId="fb3c9d12-5c8c-42d7-8dc7-d872d7a3d202" providerId="ADAL" clId="{DAA0BB1E-E4E9-458A-8EFE-C8C06B96733C}" dt="2025-03-11T10:09:27.359" v="950"/>
        <pc:sldMkLst>
          <pc:docMk/>
          <pc:sldMk cId="3930630698" sldId="420"/>
        </pc:sldMkLst>
        <pc:spChg chg="add del">
          <ac:chgData name="Rhiannon Akers" userId="fb3c9d12-5c8c-42d7-8dc7-d872d7a3d202" providerId="ADAL" clId="{DAA0BB1E-E4E9-458A-8EFE-C8C06B96733C}" dt="2025-03-11T10:09:27.359" v="950"/>
          <ac:spMkLst>
            <pc:docMk/>
            <pc:sldMk cId="3930630698" sldId="420"/>
            <ac:spMk id="57" creationId="{9A97C86A-04D6-40F7-AE84-31AB43E6A846}"/>
          </ac:spMkLst>
        </pc:spChg>
        <pc:spChg chg="add del">
          <ac:chgData name="Rhiannon Akers" userId="fb3c9d12-5c8c-42d7-8dc7-d872d7a3d202" providerId="ADAL" clId="{DAA0BB1E-E4E9-458A-8EFE-C8C06B96733C}" dt="2025-03-11T10:09:27.359" v="950"/>
          <ac:spMkLst>
            <pc:docMk/>
            <pc:sldMk cId="3930630698" sldId="420"/>
            <ac:spMk id="59" creationId="{FF9F2414-84E8-453E-B1F3-389FDE8192D9}"/>
          </ac:spMkLst>
        </pc:spChg>
        <pc:spChg chg="add del">
          <ac:chgData name="Rhiannon Akers" userId="fb3c9d12-5c8c-42d7-8dc7-d872d7a3d202" providerId="ADAL" clId="{DAA0BB1E-E4E9-458A-8EFE-C8C06B96733C}" dt="2025-03-11T10:09:27.359" v="950"/>
          <ac:spMkLst>
            <pc:docMk/>
            <pc:sldMk cId="3930630698" sldId="420"/>
            <ac:spMk id="60" creationId="{F3060C83-F051-4F0E-ABAD-AA0DFC48B218}"/>
          </ac:spMkLst>
        </pc:spChg>
        <pc:spChg chg="add del">
          <ac:chgData name="Rhiannon Akers" userId="fb3c9d12-5c8c-42d7-8dc7-d872d7a3d202" providerId="ADAL" clId="{DAA0BB1E-E4E9-458A-8EFE-C8C06B96733C}" dt="2025-03-11T10:09:27.359" v="950"/>
          <ac:spMkLst>
            <pc:docMk/>
            <pc:sldMk cId="3930630698" sldId="420"/>
            <ac:spMk id="61" creationId="{3ECA69A1-7536-43AC-85EF-C7106179F5ED}"/>
          </ac:spMkLst>
        </pc:spChg>
        <pc:spChg chg="add del">
          <ac:chgData name="Rhiannon Akers" userId="fb3c9d12-5c8c-42d7-8dc7-d872d7a3d202" providerId="ADAL" clId="{DAA0BB1E-E4E9-458A-8EFE-C8C06B96733C}" dt="2025-03-11T10:09:27.359" v="950"/>
          <ac:spMkLst>
            <pc:docMk/>
            <pc:sldMk cId="3930630698" sldId="420"/>
            <ac:spMk id="62" creationId="{83C98ABE-055B-441F-B07E-44F97F083C39}"/>
          </ac:spMkLst>
        </pc:spChg>
        <pc:spChg chg="add del">
          <ac:chgData name="Rhiannon Akers" userId="fb3c9d12-5c8c-42d7-8dc7-d872d7a3d202" providerId="ADAL" clId="{DAA0BB1E-E4E9-458A-8EFE-C8C06B96733C}" dt="2025-03-11T10:09:27.359" v="950"/>
          <ac:spMkLst>
            <pc:docMk/>
            <pc:sldMk cId="3930630698" sldId="420"/>
            <ac:spMk id="63" creationId="{29FDB030-9B49-4CED-8CCD-4D99382388AC}"/>
          </ac:spMkLst>
        </pc:spChg>
        <pc:spChg chg="add del">
          <ac:chgData name="Rhiannon Akers" userId="fb3c9d12-5c8c-42d7-8dc7-d872d7a3d202" providerId="ADAL" clId="{DAA0BB1E-E4E9-458A-8EFE-C8C06B96733C}" dt="2025-03-11T10:09:27.359" v="950"/>
          <ac:spMkLst>
            <pc:docMk/>
            <pc:sldMk cId="3930630698" sldId="420"/>
            <ac:spMk id="64" creationId="{3783CA14-24A1-485C-8B30-D6A5D87987AD}"/>
          </ac:spMkLst>
        </pc:spChg>
      </pc:sldChg>
      <pc:sldChg chg="addSp delSp modSp mod delDesignElem">
        <pc:chgData name="Rhiannon Akers" userId="fb3c9d12-5c8c-42d7-8dc7-d872d7a3d202" providerId="ADAL" clId="{DAA0BB1E-E4E9-458A-8EFE-C8C06B96733C}" dt="2025-03-11T10:09:37.835" v="959"/>
        <pc:sldMkLst>
          <pc:docMk/>
          <pc:sldMk cId="3898357038" sldId="423"/>
        </pc:sldMkLst>
        <pc:spChg chg="mod">
          <ac:chgData name="Rhiannon Akers" userId="fb3c9d12-5c8c-42d7-8dc7-d872d7a3d202" providerId="ADAL" clId="{DAA0BB1E-E4E9-458A-8EFE-C8C06B96733C}" dt="2025-03-11T10:09:37.835" v="959"/>
          <ac:spMkLst>
            <pc:docMk/>
            <pc:sldMk cId="3898357038" sldId="423"/>
            <ac:spMk id="3" creationId="{C14C72D6-21F5-4933-ACC6-32CF5F4F2AAC}"/>
          </ac:spMkLst>
        </pc:spChg>
        <pc:spChg chg="add del">
          <ac:chgData name="Rhiannon Akers" userId="fb3c9d12-5c8c-42d7-8dc7-d872d7a3d202" providerId="ADAL" clId="{DAA0BB1E-E4E9-458A-8EFE-C8C06B96733C}" dt="2025-03-11T10:09:27.359" v="950"/>
          <ac:spMkLst>
            <pc:docMk/>
            <pc:sldMk cId="3898357038" sldId="423"/>
            <ac:spMk id="9" creationId="{D009D6D5-DAC2-4A8B-A17A-E206B9012D09}"/>
          </ac:spMkLst>
        </pc:spChg>
      </pc:sldChg>
      <pc:sldChg chg="addSp delSp modSp mod">
        <pc:chgData name="Rhiannon Akers" userId="fb3c9d12-5c8c-42d7-8dc7-d872d7a3d202" providerId="ADAL" clId="{DAA0BB1E-E4E9-458A-8EFE-C8C06B96733C}" dt="2025-03-11T10:11:08.720" v="968" actId="26606"/>
        <pc:sldMkLst>
          <pc:docMk/>
          <pc:sldMk cId="717680518" sldId="424"/>
        </pc:sldMkLst>
        <pc:spChg chg="del mod">
          <ac:chgData name="Rhiannon Akers" userId="fb3c9d12-5c8c-42d7-8dc7-d872d7a3d202" providerId="ADAL" clId="{DAA0BB1E-E4E9-458A-8EFE-C8C06B96733C}" dt="2025-03-11T10:11:08.720" v="968" actId="26606"/>
          <ac:spMkLst>
            <pc:docMk/>
            <pc:sldMk cId="717680518" sldId="424"/>
            <ac:spMk id="3" creationId="{4B0B9771-FA02-4D4A-9429-118801043581}"/>
          </ac:spMkLst>
        </pc:spChg>
        <pc:graphicFrameChg chg="add">
          <ac:chgData name="Rhiannon Akers" userId="fb3c9d12-5c8c-42d7-8dc7-d872d7a3d202" providerId="ADAL" clId="{DAA0BB1E-E4E9-458A-8EFE-C8C06B96733C}" dt="2025-03-11T10:11:08.720" v="968" actId="26606"/>
          <ac:graphicFrameMkLst>
            <pc:docMk/>
            <pc:sldMk cId="717680518" sldId="424"/>
            <ac:graphicFrameMk id="5" creationId="{061AB9C8-ED70-791B-9CA1-9E1FCA32C376}"/>
          </ac:graphicFrameMkLst>
        </pc:graphicFrameChg>
      </pc:sldChg>
      <pc:sldChg chg="modSp">
        <pc:chgData name="Rhiannon Akers" userId="fb3c9d12-5c8c-42d7-8dc7-d872d7a3d202" providerId="ADAL" clId="{DAA0BB1E-E4E9-458A-8EFE-C8C06B96733C}" dt="2025-03-11T10:09:37.835" v="959"/>
        <pc:sldMkLst>
          <pc:docMk/>
          <pc:sldMk cId="526501756" sldId="425"/>
        </pc:sldMkLst>
        <pc:spChg chg="mod">
          <ac:chgData name="Rhiannon Akers" userId="fb3c9d12-5c8c-42d7-8dc7-d872d7a3d202" providerId="ADAL" clId="{DAA0BB1E-E4E9-458A-8EFE-C8C06B96733C}" dt="2025-03-11T10:09:37.835" v="959"/>
          <ac:spMkLst>
            <pc:docMk/>
            <pc:sldMk cId="526501756" sldId="425"/>
            <ac:spMk id="2" creationId="{D338169B-02ED-4F08-82E5-588DDB953961}"/>
          </ac:spMkLst>
        </pc:spChg>
      </pc:sldChg>
      <pc:sldChg chg="addSp delSp modSp mod delDesignElem">
        <pc:chgData name="Rhiannon Akers" userId="fb3c9d12-5c8c-42d7-8dc7-d872d7a3d202" providerId="ADAL" clId="{DAA0BB1E-E4E9-458A-8EFE-C8C06B96733C}" dt="2025-03-11T10:10:37.926" v="966" actId="26606"/>
        <pc:sldMkLst>
          <pc:docMk/>
          <pc:sldMk cId="3169973286" sldId="426"/>
        </pc:sldMkLst>
        <pc:spChg chg="mod">
          <ac:chgData name="Rhiannon Akers" userId="fb3c9d12-5c8c-42d7-8dc7-d872d7a3d202" providerId="ADAL" clId="{DAA0BB1E-E4E9-458A-8EFE-C8C06B96733C}" dt="2025-03-11T10:10:37.926" v="966" actId="26606"/>
          <ac:spMkLst>
            <pc:docMk/>
            <pc:sldMk cId="3169973286" sldId="426"/>
            <ac:spMk id="2" creationId="{33867599-F659-4D09-85A9-8E0BDA41A9EC}"/>
          </ac:spMkLst>
        </pc:spChg>
        <pc:spChg chg="add del">
          <ac:chgData name="Rhiannon Akers" userId="fb3c9d12-5c8c-42d7-8dc7-d872d7a3d202" providerId="ADAL" clId="{DAA0BB1E-E4E9-458A-8EFE-C8C06B96733C}" dt="2025-03-11T10:09:27.359" v="950"/>
          <ac:spMkLst>
            <pc:docMk/>
            <pc:sldMk cId="3169973286" sldId="426"/>
            <ac:spMk id="8" creationId="{2B566528-1B12-4246-9431-5C2D7D081168}"/>
          </ac:spMkLst>
        </pc:spChg>
        <pc:spChg chg="add del">
          <ac:chgData name="Rhiannon Akers" userId="fb3c9d12-5c8c-42d7-8dc7-d872d7a3d202" providerId="ADAL" clId="{DAA0BB1E-E4E9-458A-8EFE-C8C06B96733C}" dt="2025-03-11T10:09:27.359" v="950"/>
          <ac:spMkLst>
            <pc:docMk/>
            <pc:sldMk cId="3169973286" sldId="426"/>
            <ac:spMk id="10" creationId="{2E80C965-DB6D-4F81-9E9E-B027384D0BD6}"/>
          </ac:spMkLst>
        </pc:spChg>
        <pc:spChg chg="add del">
          <ac:chgData name="Rhiannon Akers" userId="fb3c9d12-5c8c-42d7-8dc7-d872d7a3d202" providerId="ADAL" clId="{DAA0BB1E-E4E9-458A-8EFE-C8C06B96733C}" dt="2025-03-11T10:09:27.359" v="950"/>
          <ac:spMkLst>
            <pc:docMk/>
            <pc:sldMk cId="3169973286" sldId="426"/>
            <ac:spMk id="12" creationId="{A580F890-B085-4E95-96AA-55AEBEC5CE6E}"/>
          </ac:spMkLst>
        </pc:spChg>
        <pc:spChg chg="add del">
          <ac:chgData name="Rhiannon Akers" userId="fb3c9d12-5c8c-42d7-8dc7-d872d7a3d202" providerId="ADAL" clId="{DAA0BB1E-E4E9-458A-8EFE-C8C06B96733C}" dt="2025-03-11T10:09:27.359" v="950"/>
          <ac:spMkLst>
            <pc:docMk/>
            <pc:sldMk cId="3169973286" sldId="426"/>
            <ac:spMk id="14" creationId="{D3F51FEB-38FB-4F6C-9F7B-2F2AFAB65463}"/>
          </ac:spMkLst>
        </pc:spChg>
        <pc:spChg chg="add del">
          <ac:chgData name="Rhiannon Akers" userId="fb3c9d12-5c8c-42d7-8dc7-d872d7a3d202" providerId="ADAL" clId="{DAA0BB1E-E4E9-458A-8EFE-C8C06B96733C}" dt="2025-03-11T10:09:27.359" v="950"/>
          <ac:spMkLst>
            <pc:docMk/>
            <pc:sldMk cId="3169973286" sldId="426"/>
            <ac:spMk id="16" creationId="{1E547BA6-BAE0-43BB-A7CA-60F69CE252F0}"/>
          </ac:spMkLst>
        </pc:spChg>
        <pc:spChg chg="del">
          <ac:chgData name="Rhiannon Akers" userId="fb3c9d12-5c8c-42d7-8dc7-d872d7a3d202" providerId="ADAL" clId="{DAA0BB1E-E4E9-458A-8EFE-C8C06B96733C}" dt="2025-03-11T10:10:37.926" v="966" actId="26606"/>
          <ac:spMkLst>
            <pc:docMk/>
            <pc:sldMk cId="3169973286" sldId="426"/>
            <ac:spMk id="23" creationId="{D1DCD66F-E380-4B1B-83C0-594C615FABC5}"/>
          </ac:spMkLst>
        </pc:spChg>
        <pc:spChg chg="add">
          <ac:chgData name="Rhiannon Akers" userId="fb3c9d12-5c8c-42d7-8dc7-d872d7a3d202" providerId="ADAL" clId="{DAA0BB1E-E4E9-458A-8EFE-C8C06B96733C}" dt="2025-03-11T10:10:37.926" v="966" actId="26606"/>
          <ac:spMkLst>
            <pc:docMk/>
            <pc:sldMk cId="3169973286" sldId="426"/>
            <ac:spMk id="30" creationId="{257363FD-7E77-4145-9483-331A807ADF0E}"/>
          </ac:spMkLst>
        </pc:spChg>
        <pc:graphicFrameChg chg="add">
          <ac:chgData name="Rhiannon Akers" userId="fb3c9d12-5c8c-42d7-8dc7-d872d7a3d202" providerId="ADAL" clId="{DAA0BB1E-E4E9-458A-8EFE-C8C06B96733C}" dt="2025-03-11T10:10:37.926" v="966" actId="26606"/>
          <ac:graphicFrameMkLst>
            <pc:docMk/>
            <pc:sldMk cId="3169973286" sldId="426"/>
            <ac:graphicFrameMk id="25" creationId="{99DF1B6A-402C-4067-6DBC-F974F4618559}"/>
          </ac:graphicFrameMkLst>
        </pc:graphicFrameChg>
        <pc:picChg chg="add">
          <ac:chgData name="Rhiannon Akers" userId="fb3c9d12-5c8c-42d7-8dc7-d872d7a3d202" providerId="ADAL" clId="{DAA0BB1E-E4E9-458A-8EFE-C8C06B96733C}" dt="2025-03-11T10:10:37.926" v="966" actId="26606"/>
          <ac:picMkLst>
            <pc:docMk/>
            <pc:sldMk cId="3169973286" sldId="426"/>
            <ac:picMk id="26" creationId="{61FC4EA0-0458-DF28-451B-6CEFB703B956}"/>
          </ac:picMkLst>
        </pc:picChg>
      </pc:sldChg>
      <pc:sldChg chg="addSp delSp delDesignElem">
        <pc:chgData name="Rhiannon Akers" userId="fb3c9d12-5c8c-42d7-8dc7-d872d7a3d202" providerId="ADAL" clId="{DAA0BB1E-E4E9-458A-8EFE-C8C06B96733C}" dt="2025-03-11T10:09:27.359" v="950"/>
        <pc:sldMkLst>
          <pc:docMk/>
          <pc:sldMk cId="592501753" sldId="429"/>
        </pc:sldMkLst>
        <pc:spChg chg="add del">
          <ac:chgData name="Rhiannon Akers" userId="fb3c9d12-5c8c-42d7-8dc7-d872d7a3d202" providerId="ADAL" clId="{DAA0BB1E-E4E9-458A-8EFE-C8C06B96733C}" dt="2025-03-11T10:09:27.359" v="950"/>
          <ac:spMkLst>
            <pc:docMk/>
            <pc:sldMk cId="592501753" sldId="429"/>
            <ac:spMk id="41" creationId="{2B566528-1B12-4246-9431-5C2D7D081168}"/>
          </ac:spMkLst>
        </pc:spChg>
        <pc:spChg chg="add del">
          <ac:chgData name="Rhiannon Akers" userId="fb3c9d12-5c8c-42d7-8dc7-d872d7a3d202" providerId="ADAL" clId="{DAA0BB1E-E4E9-458A-8EFE-C8C06B96733C}" dt="2025-03-11T10:09:27.359" v="950"/>
          <ac:spMkLst>
            <pc:docMk/>
            <pc:sldMk cId="592501753" sldId="429"/>
            <ac:spMk id="42" creationId="{2E80C965-DB6D-4F81-9E9E-B027384D0BD6}"/>
          </ac:spMkLst>
        </pc:spChg>
        <pc:spChg chg="add del">
          <ac:chgData name="Rhiannon Akers" userId="fb3c9d12-5c8c-42d7-8dc7-d872d7a3d202" providerId="ADAL" clId="{DAA0BB1E-E4E9-458A-8EFE-C8C06B96733C}" dt="2025-03-11T10:09:27.359" v="950"/>
          <ac:spMkLst>
            <pc:docMk/>
            <pc:sldMk cId="592501753" sldId="429"/>
            <ac:spMk id="43" creationId="{A580F890-B085-4E95-96AA-55AEBEC5CE6E}"/>
          </ac:spMkLst>
        </pc:spChg>
        <pc:spChg chg="add del">
          <ac:chgData name="Rhiannon Akers" userId="fb3c9d12-5c8c-42d7-8dc7-d872d7a3d202" providerId="ADAL" clId="{DAA0BB1E-E4E9-458A-8EFE-C8C06B96733C}" dt="2025-03-11T10:09:27.359" v="950"/>
          <ac:spMkLst>
            <pc:docMk/>
            <pc:sldMk cId="592501753" sldId="429"/>
            <ac:spMk id="44" creationId="{D3F51FEB-38FB-4F6C-9F7B-2F2AFAB65463}"/>
          </ac:spMkLst>
        </pc:spChg>
        <pc:spChg chg="add del">
          <ac:chgData name="Rhiannon Akers" userId="fb3c9d12-5c8c-42d7-8dc7-d872d7a3d202" providerId="ADAL" clId="{DAA0BB1E-E4E9-458A-8EFE-C8C06B96733C}" dt="2025-03-11T10:09:27.359" v="950"/>
          <ac:spMkLst>
            <pc:docMk/>
            <pc:sldMk cId="592501753" sldId="429"/>
            <ac:spMk id="45" creationId="{1E547BA6-BAE0-43BB-A7CA-60F69CE252F0}"/>
          </ac:spMkLst>
        </pc:spChg>
      </pc:sldChg>
      <pc:sldChg chg="addSp modSp mod setBg">
        <pc:chgData name="Rhiannon Akers" userId="fb3c9d12-5c8c-42d7-8dc7-d872d7a3d202" providerId="ADAL" clId="{DAA0BB1E-E4E9-458A-8EFE-C8C06B96733C}" dt="2025-03-11T10:09:44.522" v="960" actId="26606"/>
        <pc:sldMkLst>
          <pc:docMk/>
          <pc:sldMk cId="3249429514" sldId="430"/>
        </pc:sldMkLst>
        <pc:spChg chg="mod">
          <ac:chgData name="Rhiannon Akers" userId="fb3c9d12-5c8c-42d7-8dc7-d872d7a3d202" providerId="ADAL" clId="{DAA0BB1E-E4E9-458A-8EFE-C8C06B96733C}" dt="2025-03-11T10:09:44.522" v="960" actId="26606"/>
          <ac:spMkLst>
            <pc:docMk/>
            <pc:sldMk cId="3249429514" sldId="430"/>
            <ac:spMk id="2" creationId="{605BBCA7-82F2-4A41-B1A5-0ACCD8AC25CC}"/>
          </ac:spMkLst>
        </pc:spChg>
        <pc:spChg chg="mod">
          <ac:chgData name="Rhiannon Akers" userId="fb3c9d12-5c8c-42d7-8dc7-d872d7a3d202" providerId="ADAL" clId="{DAA0BB1E-E4E9-458A-8EFE-C8C06B96733C}" dt="2025-03-11T10:09:44.522" v="960" actId="26606"/>
          <ac:spMkLst>
            <pc:docMk/>
            <pc:sldMk cId="3249429514" sldId="430"/>
            <ac:spMk id="3" creationId="{5C5F6F4D-B3E4-4220-BC0F-3950A9313389}"/>
          </ac:spMkLst>
        </pc:spChg>
        <pc:spChg chg="add">
          <ac:chgData name="Rhiannon Akers" userId="fb3c9d12-5c8c-42d7-8dc7-d872d7a3d202" providerId="ADAL" clId="{DAA0BB1E-E4E9-458A-8EFE-C8C06B96733C}" dt="2025-03-11T10:09:44.522" v="960" actId="26606"/>
          <ac:spMkLst>
            <pc:docMk/>
            <pc:sldMk cId="3249429514" sldId="430"/>
            <ac:spMk id="8" creationId="{907EF6B7-1338-4443-8C46-6A318D952DFD}"/>
          </ac:spMkLst>
        </pc:spChg>
        <pc:spChg chg="add">
          <ac:chgData name="Rhiannon Akers" userId="fb3c9d12-5c8c-42d7-8dc7-d872d7a3d202" providerId="ADAL" clId="{DAA0BB1E-E4E9-458A-8EFE-C8C06B96733C}" dt="2025-03-11T10:09:44.522" v="960" actId="26606"/>
          <ac:spMkLst>
            <pc:docMk/>
            <pc:sldMk cId="3249429514" sldId="430"/>
            <ac:spMk id="10" creationId="{DAAE4CDD-124C-4DCF-9584-B6033B545DD5}"/>
          </ac:spMkLst>
        </pc:spChg>
        <pc:spChg chg="add">
          <ac:chgData name="Rhiannon Akers" userId="fb3c9d12-5c8c-42d7-8dc7-d872d7a3d202" providerId="ADAL" clId="{DAA0BB1E-E4E9-458A-8EFE-C8C06B96733C}" dt="2025-03-11T10:09:44.522" v="960" actId="26606"/>
          <ac:spMkLst>
            <pc:docMk/>
            <pc:sldMk cId="3249429514" sldId="430"/>
            <ac:spMk id="12" creationId="{081E4A58-353D-44AE-B2FC-2A74E2E400F7}"/>
          </ac:spMkLst>
        </pc:spChg>
      </pc:sldChg>
      <pc:sldChg chg="addSp delSp modSp mod delDesignElem">
        <pc:chgData name="Rhiannon Akers" userId="fb3c9d12-5c8c-42d7-8dc7-d872d7a3d202" providerId="ADAL" clId="{DAA0BB1E-E4E9-458A-8EFE-C8C06B96733C}" dt="2025-03-11T10:10:50.752" v="967" actId="26606"/>
        <pc:sldMkLst>
          <pc:docMk/>
          <pc:sldMk cId="2645066794" sldId="435"/>
        </pc:sldMkLst>
        <pc:spChg chg="mod">
          <ac:chgData name="Rhiannon Akers" userId="fb3c9d12-5c8c-42d7-8dc7-d872d7a3d202" providerId="ADAL" clId="{DAA0BB1E-E4E9-458A-8EFE-C8C06B96733C}" dt="2025-03-11T10:10:50.752" v="967" actId="26606"/>
          <ac:spMkLst>
            <pc:docMk/>
            <pc:sldMk cId="2645066794" sldId="435"/>
            <ac:spMk id="2" creationId="{22A9E0E7-7B6C-4561-B35A-A9D7E5004549}"/>
          </ac:spMkLst>
        </pc:spChg>
        <pc:spChg chg="mod">
          <ac:chgData name="Rhiannon Akers" userId="fb3c9d12-5c8c-42d7-8dc7-d872d7a3d202" providerId="ADAL" clId="{DAA0BB1E-E4E9-458A-8EFE-C8C06B96733C}" dt="2025-03-11T10:10:50.752" v="967" actId="26606"/>
          <ac:spMkLst>
            <pc:docMk/>
            <pc:sldMk cId="2645066794" sldId="435"/>
            <ac:spMk id="3" creationId="{26827B43-BF4C-4960-ADE8-3A431EF54D6B}"/>
          </ac:spMkLst>
        </pc:spChg>
        <pc:spChg chg="add del">
          <ac:chgData name="Rhiannon Akers" userId="fb3c9d12-5c8c-42d7-8dc7-d872d7a3d202" providerId="ADAL" clId="{DAA0BB1E-E4E9-458A-8EFE-C8C06B96733C}" dt="2025-03-11T10:09:27.359" v="950"/>
          <ac:spMkLst>
            <pc:docMk/>
            <pc:sldMk cId="2645066794" sldId="435"/>
            <ac:spMk id="40" creationId="{7905BA41-EE6E-4F80-8636-447F22DD729A}"/>
          </ac:spMkLst>
        </pc:spChg>
        <pc:spChg chg="add del">
          <ac:chgData name="Rhiannon Akers" userId="fb3c9d12-5c8c-42d7-8dc7-d872d7a3d202" providerId="ADAL" clId="{DAA0BB1E-E4E9-458A-8EFE-C8C06B96733C}" dt="2025-03-11T10:09:27.359" v="950"/>
          <ac:spMkLst>
            <pc:docMk/>
            <pc:sldMk cId="2645066794" sldId="435"/>
            <ac:spMk id="41" creationId="{CD7549B2-EE05-4558-8C64-AC46755F2B25}"/>
          </ac:spMkLst>
        </pc:spChg>
        <pc:spChg chg="add">
          <ac:chgData name="Rhiannon Akers" userId="fb3c9d12-5c8c-42d7-8dc7-d872d7a3d202" providerId="ADAL" clId="{DAA0BB1E-E4E9-458A-8EFE-C8C06B96733C}" dt="2025-03-11T10:10:50.752" v="967" actId="26606"/>
          <ac:spMkLst>
            <pc:docMk/>
            <pc:sldMk cId="2645066794" sldId="435"/>
            <ac:spMk id="47" creationId="{DF05ACD0-FF4A-4F8F-B5C5-6A4EBD0D1B38}"/>
          </ac:spMkLst>
        </pc:spChg>
        <pc:spChg chg="add">
          <ac:chgData name="Rhiannon Akers" userId="fb3c9d12-5c8c-42d7-8dc7-d872d7a3d202" providerId="ADAL" clId="{DAA0BB1E-E4E9-458A-8EFE-C8C06B96733C}" dt="2025-03-11T10:10:50.752" v="967" actId="26606"/>
          <ac:spMkLst>
            <pc:docMk/>
            <pc:sldMk cId="2645066794" sldId="435"/>
            <ac:spMk id="49" creationId="{4C9AFA28-B5ED-4346-9AF7-68A157F16C7E}"/>
          </ac:spMkLst>
        </pc:spChg>
        <pc:picChg chg="mod">
          <ac:chgData name="Rhiannon Akers" userId="fb3c9d12-5c8c-42d7-8dc7-d872d7a3d202" providerId="ADAL" clId="{DAA0BB1E-E4E9-458A-8EFE-C8C06B96733C}" dt="2025-03-11T10:10:50.752" v="967" actId="26606"/>
          <ac:picMkLst>
            <pc:docMk/>
            <pc:sldMk cId="2645066794" sldId="435"/>
            <ac:picMk id="42" creationId="{D92817E9-8476-5583-20ED-7D3F0DCA171D}"/>
          </ac:picMkLst>
        </pc:picChg>
      </pc:sldChg>
      <pc:sldChg chg="addSp delSp modSp mod delDesignElem">
        <pc:chgData name="Rhiannon Akers" userId="fb3c9d12-5c8c-42d7-8dc7-d872d7a3d202" providerId="ADAL" clId="{DAA0BB1E-E4E9-458A-8EFE-C8C06B96733C}" dt="2025-03-11T10:13:04.163" v="978" actId="1076"/>
        <pc:sldMkLst>
          <pc:docMk/>
          <pc:sldMk cId="158734166" sldId="436"/>
        </pc:sldMkLst>
        <pc:spChg chg="del mod">
          <ac:chgData name="Rhiannon Akers" userId="fb3c9d12-5c8c-42d7-8dc7-d872d7a3d202" providerId="ADAL" clId="{DAA0BB1E-E4E9-458A-8EFE-C8C06B96733C}" dt="2025-03-11T10:12:50.572" v="975" actId="478"/>
          <ac:spMkLst>
            <pc:docMk/>
            <pc:sldMk cId="158734166" sldId="436"/>
            <ac:spMk id="2" creationId="{FB6CA530-9CBA-368B-C30D-92B24DA94F5F}"/>
          </ac:spMkLst>
        </pc:spChg>
        <pc:spChg chg="add del mod">
          <ac:chgData name="Rhiannon Akers" userId="fb3c9d12-5c8c-42d7-8dc7-d872d7a3d202" providerId="ADAL" clId="{DAA0BB1E-E4E9-458A-8EFE-C8C06B96733C}" dt="2025-03-11T10:12:53.792" v="976" actId="26606"/>
          <ac:spMkLst>
            <pc:docMk/>
            <pc:sldMk cId="158734166" sldId="436"/>
            <ac:spMk id="4" creationId="{A87062D0-9753-ED81-6F88-C1740C8CF7F5}"/>
          </ac:spMkLst>
        </pc:spChg>
        <pc:spChg chg="add del">
          <ac:chgData name="Rhiannon Akers" userId="fb3c9d12-5c8c-42d7-8dc7-d872d7a3d202" providerId="ADAL" clId="{DAA0BB1E-E4E9-458A-8EFE-C8C06B96733C}" dt="2025-03-11T10:11:57.381" v="973" actId="26606"/>
          <ac:spMkLst>
            <pc:docMk/>
            <pc:sldMk cId="158734166" sldId="436"/>
            <ac:spMk id="9" creationId="{A8384FB5-9ADC-4DDC-881B-597D56F5B15D}"/>
          </ac:spMkLst>
        </pc:spChg>
        <pc:spChg chg="add del">
          <ac:chgData name="Rhiannon Akers" userId="fb3c9d12-5c8c-42d7-8dc7-d872d7a3d202" providerId="ADAL" clId="{DAA0BB1E-E4E9-458A-8EFE-C8C06B96733C}" dt="2025-03-11T10:11:57.381" v="973" actId="26606"/>
          <ac:spMkLst>
            <pc:docMk/>
            <pc:sldMk cId="158734166" sldId="436"/>
            <ac:spMk id="10" creationId="{91E5A9A7-95C6-4F4F-B00E-C82E07FE62EF}"/>
          </ac:spMkLst>
        </pc:spChg>
        <pc:spChg chg="add del">
          <ac:chgData name="Rhiannon Akers" userId="fb3c9d12-5c8c-42d7-8dc7-d872d7a3d202" providerId="ADAL" clId="{DAA0BB1E-E4E9-458A-8EFE-C8C06B96733C}" dt="2025-03-11T10:09:27.359" v="950"/>
          <ac:spMkLst>
            <pc:docMk/>
            <pc:sldMk cId="158734166" sldId="436"/>
            <ac:spMk id="12" creationId="{665DBBEF-238B-476B-96AB-8AAC3224ECEA}"/>
          </ac:spMkLst>
        </pc:spChg>
        <pc:spChg chg="add del">
          <ac:chgData name="Rhiannon Akers" userId="fb3c9d12-5c8c-42d7-8dc7-d872d7a3d202" providerId="ADAL" clId="{DAA0BB1E-E4E9-458A-8EFE-C8C06B96733C}" dt="2025-03-11T10:09:27.359" v="950"/>
          <ac:spMkLst>
            <pc:docMk/>
            <pc:sldMk cId="158734166" sldId="436"/>
            <ac:spMk id="14" creationId="{3FCFB1DE-0B7E-48CC-BA90-B2AB0889F9D6}"/>
          </ac:spMkLst>
        </pc:spChg>
        <pc:spChg chg="add del">
          <ac:chgData name="Rhiannon Akers" userId="fb3c9d12-5c8c-42d7-8dc7-d872d7a3d202" providerId="ADAL" clId="{DAA0BB1E-E4E9-458A-8EFE-C8C06B96733C}" dt="2025-03-11T10:11:57.381" v="973" actId="26606"/>
          <ac:spMkLst>
            <pc:docMk/>
            <pc:sldMk cId="158734166" sldId="436"/>
            <ac:spMk id="16" creationId="{D07DD2DE-F619-49DD-B5E7-03A290FF4ED1}"/>
          </ac:spMkLst>
        </pc:spChg>
        <pc:spChg chg="add del">
          <ac:chgData name="Rhiannon Akers" userId="fb3c9d12-5c8c-42d7-8dc7-d872d7a3d202" providerId="ADAL" clId="{DAA0BB1E-E4E9-458A-8EFE-C8C06B96733C}" dt="2025-03-11T10:11:57.381" v="973" actId="26606"/>
          <ac:spMkLst>
            <pc:docMk/>
            <pc:sldMk cId="158734166" sldId="436"/>
            <ac:spMk id="18" creationId="{85149191-5F60-4A28-AAFF-039F96B0F3EC}"/>
          </ac:spMkLst>
        </pc:spChg>
        <pc:spChg chg="add del">
          <ac:chgData name="Rhiannon Akers" userId="fb3c9d12-5c8c-42d7-8dc7-d872d7a3d202" providerId="ADAL" clId="{DAA0BB1E-E4E9-458A-8EFE-C8C06B96733C}" dt="2025-03-11T10:11:57.381" v="973" actId="26606"/>
          <ac:spMkLst>
            <pc:docMk/>
            <pc:sldMk cId="158734166" sldId="436"/>
            <ac:spMk id="20" creationId="{F8260ED5-17F7-4158-B241-D51DD4CF1B7E}"/>
          </ac:spMkLst>
        </pc:spChg>
        <pc:spChg chg="add del">
          <ac:chgData name="Rhiannon Akers" userId="fb3c9d12-5c8c-42d7-8dc7-d872d7a3d202" providerId="ADAL" clId="{DAA0BB1E-E4E9-458A-8EFE-C8C06B96733C}" dt="2025-03-11T10:12:53.792" v="976" actId="26606"/>
          <ac:spMkLst>
            <pc:docMk/>
            <pc:sldMk cId="158734166" sldId="436"/>
            <ac:spMk id="22" creationId="{D4771268-CB57-404A-9271-370EB28F6090}"/>
          </ac:spMkLst>
        </pc:spChg>
        <pc:spChg chg="add">
          <ac:chgData name="Rhiannon Akers" userId="fb3c9d12-5c8c-42d7-8dc7-d872d7a3d202" providerId="ADAL" clId="{DAA0BB1E-E4E9-458A-8EFE-C8C06B96733C}" dt="2025-03-11T10:12:53.792" v="976" actId="26606"/>
          <ac:spMkLst>
            <pc:docMk/>
            <pc:sldMk cId="158734166" sldId="436"/>
            <ac:spMk id="27" creationId="{AB8C311F-7253-4AED-9701-7FC0708C41C7}"/>
          </ac:spMkLst>
        </pc:spChg>
        <pc:spChg chg="add">
          <ac:chgData name="Rhiannon Akers" userId="fb3c9d12-5c8c-42d7-8dc7-d872d7a3d202" providerId="ADAL" clId="{DAA0BB1E-E4E9-458A-8EFE-C8C06B96733C}" dt="2025-03-11T10:12:53.792" v="976" actId="26606"/>
          <ac:spMkLst>
            <pc:docMk/>
            <pc:sldMk cId="158734166" sldId="436"/>
            <ac:spMk id="29" creationId="{E2384209-CB15-4CDF-9D31-C44FD9A3F20D}"/>
          </ac:spMkLst>
        </pc:spChg>
        <pc:spChg chg="add">
          <ac:chgData name="Rhiannon Akers" userId="fb3c9d12-5c8c-42d7-8dc7-d872d7a3d202" providerId="ADAL" clId="{DAA0BB1E-E4E9-458A-8EFE-C8C06B96733C}" dt="2025-03-11T10:12:53.792" v="976" actId="26606"/>
          <ac:spMkLst>
            <pc:docMk/>
            <pc:sldMk cId="158734166" sldId="436"/>
            <ac:spMk id="31" creationId="{2633B3B5-CC90-43F0-8714-D31D1F3F0209}"/>
          </ac:spMkLst>
        </pc:spChg>
        <pc:spChg chg="add">
          <ac:chgData name="Rhiannon Akers" userId="fb3c9d12-5c8c-42d7-8dc7-d872d7a3d202" providerId="ADAL" clId="{DAA0BB1E-E4E9-458A-8EFE-C8C06B96733C}" dt="2025-03-11T10:12:53.792" v="976" actId="26606"/>
          <ac:spMkLst>
            <pc:docMk/>
            <pc:sldMk cId="158734166" sldId="436"/>
            <ac:spMk id="33" creationId="{A8D57A06-A426-446D-B02C-A2DC6B62E45E}"/>
          </ac:spMkLst>
        </pc:spChg>
        <pc:picChg chg="mod">
          <ac:chgData name="Rhiannon Akers" userId="fb3c9d12-5c8c-42d7-8dc7-d872d7a3d202" providerId="ADAL" clId="{DAA0BB1E-E4E9-458A-8EFE-C8C06B96733C}" dt="2025-03-11T10:13:04.163" v="978" actId="1076"/>
          <ac:picMkLst>
            <pc:docMk/>
            <pc:sldMk cId="158734166" sldId="436"/>
            <ac:picMk id="7" creationId="{04C29D3D-973B-55EF-697C-12934AD1DED7}"/>
          </ac:picMkLst>
        </pc:picChg>
      </pc:sldChg>
      <pc:sldChg chg="addSp delSp modSp new mod setBg">
        <pc:chgData name="Rhiannon Akers" userId="fb3c9d12-5c8c-42d7-8dc7-d872d7a3d202" providerId="ADAL" clId="{DAA0BB1E-E4E9-458A-8EFE-C8C06B96733C}" dt="2025-03-11T10:09:37.835" v="959"/>
        <pc:sldMkLst>
          <pc:docMk/>
          <pc:sldMk cId="3904709746" sldId="439"/>
        </pc:sldMkLst>
        <pc:spChg chg="mod">
          <ac:chgData name="Rhiannon Akers" userId="fb3c9d12-5c8c-42d7-8dc7-d872d7a3d202" providerId="ADAL" clId="{DAA0BB1E-E4E9-458A-8EFE-C8C06B96733C}" dt="2025-03-11T10:09:37.835" v="959"/>
          <ac:spMkLst>
            <pc:docMk/>
            <pc:sldMk cId="3904709746" sldId="439"/>
            <ac:spMk id="2" creationId="{434A82AD-CA1D-2F0C-B362-26321F81C35B}"/>
          </ac:spMkLst>
        </pc:spChg>
        <pc:spChg chg="add del mod">
          <ac:chgData name="Rhiannon Akers" userId="fb3c9d12-5c8c-42d7-8dc7-d872d7a3d202" providerId="ADAL" clId="{DAA0BB1E-E4E9-458A-8EFE-C8C06B96733C}" dt="2025-03-11T10:07:18.050" v="932" actId="26606"/>
          <ac:spMkLst>
            <pc:docMk/>
            <pc:sldMk cId="3904709746" sldId="439"/>
            <ac:spMk id="3" creationId="{0ABF7717-2535-6B65-4BCA-926A2A4BEA7E}"/>
          </ac:spMkLst>
        </pc:spChg>
        <pc:spChg chg="add del">
          <ac:chgData name="Rhiannon Akers" userId="fb3c9d12-5c8c-42d7-8dc7-d872d7a3d202" providerId="ADAL" clId="{DAA0BB1E-E4E9-458A-8EFE-C8C06B96733C}" dt="2025-03-11T10:07:18.025" v="931" actId="26606"/>
          <ac:spMkLst>
            <pc:docMk/>
            <pc:sldMk cId="3904709746" sldId="439"/>
            <ac:spMk id="9" creationId="{56E9B3E6-E277-4D68-BA48-9CB43FFBD6E2}"/>
          </ac:spMkLst>
        </pc:spChg>
        <pc:spChg chg="add del">
          <ac:chgData name="Rhiannon Akers" userId="fb3c9d12-5c8c-42d7-8dc7-d872d7a3d202" providerId="ADAL" clId="{DAA0BB1E-E4E9-458A-8EFE-C8C06B96733C}" dt="2025-03-11T10:07:18.025" v="931" actId="26606"/>
          <ac:spMkLst>
            <pc:docMk/>
            <pc:sldMk cId="3904709746" sldId="439"/>
            <ac:spMk id="16" creationId="{D5B0017B-2ECA-49AF-B397-DC140825DF8D}"/>
          </ac:spMkLst>
        </pc:spChg>
        <pc:grpChg chg="add del">
          <ac:chgData name="Rhiannon Akers" userId="fb3c9d12-5c8c-42d7-8dc7-d872d7a3d202" providerId="ADAL" clId="{DAA0BB1E-E4E9-458A-8EFE-C8C06B96733C}" dt="2025-03-11T10:07:18.025" v="931" actId="26606"/>
          <ac:grpSpMkLst>
            <pc:docMk/>
            <pc:sldMk cId="3904709746" sldId="439"/>
            <ac:grpSpMk id="11" creationId="{AE1C45F0-260A-458C-96ED-C1F6D2151219}"/>
          </ac:grpSpMkLst>
        </pc:grpChg>
        <pc:graphicFrameChg chg="add del">
          <ac:chgData name="Rhiannon Akers" userId="fb3c9d12-5c8c-42d7-8dc7-d872d7a3d202" providerId="ADAL" clId="{DAA0BB1E-E4E9-458A-8EFE-C8C06B96733C}" dt="2025-03-11T10:07:18.025" v="931" actId="26606"/>
          <ac:graphicFrameMkLst>
            <pc:docMk/>
            <pc:sldMk cId="3904709746" sldId="439"/>
            <ac:graphicFrameMk id="5" creationId="{87D4E027-0C1C-D7EB-49FB-3D447CE77AE3}"/>
          </ac:graphicFrameMkLst>
        </pc:graphicFrameChg>
        <pc:graphicFrameChg chg="add mod">
          <ac:chgData name="Rhiannon Akers" userId="fb3c9d12-5c8c-42d7-8dc7-d872d7a3d202" providerId="ADAL" clId="{DAA0BB1E-E4E9-458A-8EFE-C8C06B96733C}" dt="2025-03-11T10:09:37.835" v="959"/>
          <ac:graphicFrameMkLst>
            <pc:docMk/>
            <pc:sldMk cId="3904709746" sldId="439"/>
            <ac:graphicFrameMk id="20" creationId="{80DCECE6-93B4-18DA-76C0-394E56CAECFD}"/>
          </ac:graphicFrameMkLst>
        </pc:graphicFrameChg>
        <pc:cxnChg chg="add del">
          <ac:chgData name="Rhiannon Akers" userId="fb3c9d12-5c8c-42d7-8dc7-d872d7a3d202" providerId="ADAL" clId="{DAA0BB1E-E4E9-458A-8EFE-C8C06B96733C}" dt="2025-03-11T10:07:18.025" v="931" actId="26606"/>
          <ac:cxnSpMkLst>
            <pc:docMk/>
            <pc:sldMk cId="3904709746" sldId="439"/>
            <ac:cxnSpMk id="18" creationId="{6CF1BAF6-AD41-4082-B212-8A1F9A2E8779}"/>
          </ac:cxnSpMkLst>
        </pc:cxnChg>
      </pc:sldChg>
      <pc:sldChg chg="addSp delSp modSp new mod setBg">
        <pc:chgData name="Rhiannon Akers" userId="fb3c9d12-5c8c-42d7-8dc7-d872d7a3d202" providerId="ADAL" clId="{DAA0BB1E-E4E9-458A-8EFE-C8C06B96733C}" dt="2025-03-11T10:09:37.835" v="959"/>
        <pc:sldMkLst>
          <pc:docMk/>
          <pc:sldMk cId="1284970649" sldId="440"/>
        </pc:sldMkLst>
        <pc:spChg chg="mod">
          <ac:chgData name="Rhiannon Akers" userId="fb3c9d12-5c8c-42d7-8dc7-d872d7a3d202" providerId="ADAL" clId="{DAA0BB1E-E4E9-458A-8EFE-C8C06B96733C}" dt="2025-03-11T10:09:37.835" v="959"/>
          <ac:spMkLst>
            <pc:docMk/>
            <pc:sldMk cId="1284970649" sldId="440"/>
            <ac:spMk id="2" creationId="{5D7E0C58-2616-B2B5-8A4A-C78E8948EED1}"/>
          </ac:spMkLst>
        </pc:spChg>
        <pc:spChg chg="del mod">
          <ac:chgData name="Rhiannon Akers" userId="fb3c9d12-5c8c-42d7-8dc7-d872d7a3d202" providerId="ADAL" clId="{DAA0BB1E-E4E9-458A-8EFE-C8C06B96733C}" dt="2025-03-11T10:06:51.286" v="929" actId="26606"/>
          <ac:spMkLst>
            <pc:docMk/>
            <pc:sldMk cId="1284970649" sldId="440"/>
            <ac:spMk id="3" creationId="{CEBFD0AA-7062-2623-8CD1-0D871C408A52}"/>
          </ac:spMkLst>
        </pc:spChg>
        <pc:spChg chg="add del">
          <ac:chgData name="Rhiannon Akers" userId="fb3c9d12-5c8c-42d7-8dc7-d872d7a3d202" providerId="ADAL" clId="{DAA0BB1E-E4E9-458A-8EFE-C8C06B96733C}" dt="2025-03-11T10:06:51.254" v="928" actId="26606"/>
          <ac:spMkLst>
            <pc:docMk/>
            <pc:sldMk cId="1284970649" sldId="440"/>
            <ac:spMk id="8" creationId="{327D73B4-9F5C-4A64-A179-51B9500CB8B5}"/>
          </ac:spMkLst>
        </pc:spChg>
        <pc:spChg chg="add del">
          <ac:chgData name="Rhiannon Akers" userId="fb3c9d12-5c8c-42d7-8dc7-d872d7a3d202" providerId="ADAL" clId="{DAA0BB1E-E4E9-458A-8EFE-C8C06B96733C}" dt="2025-03-11T10:06:51.254" v="928" actId="26606"/>
          <ac:spMkLst>
            <pc:docMk/>
            <pc:sldMk cId="1284970649" sldId="440"/>
            <ac:spMk id="10" creationId="{C1F06963-6374-4B48-844F-071A9BAAAE02}"/>
          </ac:spMkLst>
        </pc:spChg>
        <pc:spChg chg="add del">
          <ac:chgData name="Rhiannon Akers" userId="fb3c9d12-5c8c-42d7-8dc7-d872d7a3d202" providerId="ADAL" clId="{DAA0BB1E-E4E9-458A-8EFE-C8C06B96733C}" dt="2025-03-11T10:06:51.254" v="928" actId="26606"/>
          <ac:spMkLst>
            <pc:docMk/>
            <pc:sldMk cId="1284970649" sldId="440"/>
            <ac:spMk id="12" creationId="{6CB927A4-E432-4310-9CD5-E89FF5063179}"/>
          </ac:spMkLst>
        </pc:spChg>
        <pc:spChg chg="add del">
          <ac:chgData name="Rhiannon Akers" userId="fb3c9d12-5c8c-42d7-8dc7-d872d7a3d202" providerId="ADAL" clId="{DAA0BB1E-E4E9-458A-8EFE-C8C06B96733C}" dt="2025-03-11T10:06:51.254" v="928" actId="26606"/>
          <ac:spMkLst>
            <pc:docMk/>
            <pc:sldMk cId="1284970649" sldId="440"/>
            <ac:spMk id="14" creationId="{1453BF6C-B012-48B7-B4E8-6D7AC7C27D02}"/>
          </ac:spMkLst>
        </pc:spChg>
        <pc:spChg chg="add del">
          <ac:chgData name="Rhiannon Akers" userId="fb3c9d12-5c8c-42d7-8dc7-d872d7a3d202" providerId="ADAL" clId="{DAA0BB1E-E4E9-458A-8EFE-C8C06B96733C}" dt="2025-03-11T10:06:51.254" v="928" actId="26606"/>
          <ac:spMkLst>
            <pc:docMk/>
            <pc:sldMk cId="1284970649" sldId="440"/>
            <ac:spMk id="16" creationId="{E3020543-B24B-4EC4-8FFC-8DD88EEA91A8}"/>
          </ac:spMkLst>
        </pc:spChg>
        <pc:graphicFrameChg chg="add mod">
          <ac:chgData name="Rhiannon Akers" userId="fb3c9d12-5c8c-42d7-8dc7-d872d7a3d202" providerId="ADAL" clId="{DAA0BB1E-E4E9-458A-8EFE-C8C06B96733C}" dt="2025-03-11T10:09:37.835" v="959"/>
          <ac:graphicFrameMkLst>
            <pc:docMk/>
            <pc:sldMk cId="1284970649" sldId="440"/>
            <ac:graphicFrameMk id="5" creationId="{A0D3DAA5-9361-6FDF-B13A-33D64D6F12DA}"/>
          </ac:graphicFrameMkLst>
        </pc:graphicFrameChg>
        <pc:cxnChg chg="add del">
          <ac:chgData name="Rhiannon Akers" userId="fb3c9d12-5c8c-42d7-8dc7-d872d7a3d202" providerId="ADAL" clId="{DAA0BB1E-E4E9-458A-8EFE-C8C06B96733C}" dt="2025-03-11T10:06:51.254" v="928" actId="26606"/>
          <ac:cxnSpMkLst>
            <pc:docMk/>
            <pc:sldMk cId="1284970649" sldId="440"/>
            <ac:cxnSpMk id="18" creationId="{C49DA8F6-BCC1-4447-B54C-57856834B94B}"/>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6" Type="http://schemas.openxmlformats.org/officeDocument/2006/relationships/image" Target="../media/image40.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5" Type="http://schemas.openxmlformats.org/officeDocument/2006/relationships/image" Target="../media/image3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6" Type="http://schemas.openxmlformats.org/officeDocument/2006/relationships/image" Target="../media/image40.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5" Type="http://schemas.openxmlformats.org/officeDocument/2006/relationships/image" Target="../media/image3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FBA5A-1949-4323-A8ED-FEF121FEDB0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14F96A4-961F-4444-BDE5-EBED6121B22B}">
      <dgm:prSet/>
      <dgm:spPr/>
      <dgm:t>
        <a:bodyPr/>
        <a:lstStyle/>
        <a:p>
          <a:r>
            <a:rPr lang="en-US" dirty="0"/>
            <a:t>Change models</a:t>
          </a:r>
        </a:p>
      </dgm:t>
    </dgm:pt>
    <dgm:pt modelId="{529BD1B6-14B2-4497-8302-95D638B9211F}" type="parTrans" cxnId="{661AFC6D-8BE2-4116-B7E9-1D9D1106E540}">
      <dgm:prSet/>
      <dgm:spPr/>
      <dgm:t>
        <a:bodyPr/>
        <a:lstStyle/>
        <a:p>
          <a:endParaRPr lang="en-US"/>
        </a:p>
      </dgm:t>
    </dgm:pt>
    <dgm:pt modelId="{CCF32C3B-8096-40E5-B701-EE67ECFE9D03}" type="sibTrans" cxnId="{661AFC6D-8BE2-4116-B7E9-1D9D1106E540}">
      <dgm:prSet/>
      <dgm:spPr/>
      <dgm:t>
        <a:bodyPr/>
        <a:lstStyle/>
        <a:p>
          <a:endParaRPr lang="en-US"/>
        </a:p>
      </dgm:t>
    </dgm:pt>
    <dgm:pt modelId="{4939E16A-4933-4B17-BA65-3E926281E714}">
      <dgm:prSet/>
      <dgm:spPr/>
      <dgm:t>
        <a:bodyPr/>
        <a:lstStyle/>
        <a:p>
          <a:r>
            <a:rPr lang="en-GB" dirty="0"/>
            <a:t>Planning</a:t>
          </a:r>
          <a:endParaRPr lang="en-US" dirty="0"/>
        </a:p>
      </dgm:t>
    </dgm:pt>
    <dgm:pt modelId="{44776036-EF21-47DE-B5D8-6A80C358E4A2}" type="parTrans" cxnId="{71B592AB-F38A-4850-B7BF-3C505322F805}">
      <dgm:prSet/>
      <dgm:spPr/>
      <dgm:t>
        <a:bodyPr/>
        <a:lstStyle/>
        <a:p>
          <a:endParaRPr lang="en-US"/>
        </a:p>
      </dgm:t>
    </dgm:pt>
    <dgm:pt modelId="{808CBDB9-B66E-4233-81A9-B79552BD99E1}" type="sibTrans" cxnId="{71B592AB-F38A-4850-B7BF-3C505322F805}">
      <dgm:prSet/>
      <dgm:spPr/>
      <dgm:t>
        <a:bodyPr/>
        <a:lstStyle/>
        <a:p>
          <a:endParaRPr lang="en-US"/>
        </a:p>
      </dgm:t>
    </dgm:pt>
    <dgm:pt modelId="{C7481FB2-0BA7-4E71-A606-5624BC334559}">
      <dgm:prSet/>
      <dgm:spPr/>
      <dgm:t>
        <a:bodyPr/>
        <a:lstStyle/>
        <a:p>
          <a:r>
            <a:rPr lang="en-GB" dirty="0"/>
            <a:t>Communicating</a:t>
          </a:r>
          <a:endParaRPr lang="en-US" dirty="0"/>
        </a:p>
      </dgm:t>
    </dgm:pt>
    <dgm:pt modelId="{8C513BA8-C014-4231-AB6A-C677E1ED8D85}" type="parTrans" cxnId="{7E7D15AB-0979-41A3-94FD-BB24E0357742}">
      <dgm:prSet/>
      <dgm:spPr/>
      <dgm:t>
        <a:bodyPr/>
        <a:lstStyle/>
        <a:p>
          <a:endParaRPr lang="en-US"/>
        </a:p>
      </dgm:t>
    </dgm:pt>
    <dgm:pt modelId="{6049444F-4153-4D03-BFCD-F1C9F527BD84}" type="sibTrans" cxnId="{7E7D15AB-0979-41A3-94FD-BB24E0357742}">
      <dgm:prSet/>
      <dgm:spPr/>
      <dgm:t>
        <a:bodyPr/>
        <a:lstStyle/>
        <a:p>
          <a:endParaRPr lang="en-US"/>
        </a:p>
      </dgm:t>
    </dgm:pt>
    <dgm:pt modelId="{AF94C1D4-C66F-4586-ACB1-E00318807223}">
      <dgm:prSet/>
      <dgm:spPr/>
      <dgm:t>
        <a:bodyPr/>
        <a:lstStyle/>
        <a:p>
          <a:r>
            <a:rPr lang="en-GB" dirty="0"/>
            <a:t>Principles of Human Change</a:t>
          </a:r>
          <a:endParaRPr lang="en-US" dirty="0"/>
        </a:p>
      </dgm:t>
    </dgm:pt>
    <dgm:pt modelId="{1C428F34-4E65-4729-AC9D-EB179BDD1E47}" type="parTrans" cxnId="{077FB01C-2C94-4B28-8F62-7AF9667780B1}">
      <dgm:prSet/>
      <dgm:spPr/>
      <dgm:t>
        <a:bodyPr/>
        <a:lstStyle/>
        <a:p>
          <a:endParaRPr lang="en-US"/>
        </a:p>
      </dgm:t>
    </dgm:pt>
    <dgm:pt modelId="{555F1484-F776-4785-8DF6-88901D533B4B}" type="sibTrans" cxnId="{077FB01C-2C94-4B28-8F62-7AF9667780B1}">
      <dgm:prSet/>
      <dgm:spPr/>
      <dgm:t>
        <a:bodyPr/>
        <a:lstStyle/>
        <a:p>
          <a:endParaRPr lang="en-US"/>
        </a:p>
      </dgm:t>
    </dgm:pt>
    <dgm:pt modelId="{43EC8841-2606-9B4A-8372-24FD16F1D10B}" type="pres">
      <dgm:prSet presAssocID="{541FBA5A-1949-4323-A8ED-FEF121FEDB0A}" presName="linear" presStyleCnt="0">
        <dgm:presLayoutVars>
          <dgm:animLvl val="lvl"/>
          <dgm:resizeHandles val="exact"/>
        </dgm:presLayoutVars>
      </dgm:prSet>
      <dgm:spPr/>
    </dgm:pt>
    <dgm:pt modelId="{30E13648-DA76-224C-85C1-793FCF1AF508}" type="pres">
      <dgm:prSet presAssocID="{914F96A4-961F-4444-BDE5-EBED6121B22B}" presName="parentText" presStyleLbl="node1" presStyleIdx="0" presStyleCnt="4">
        <dgm:presLayoutVars>
          <dgm:chMax val="0"/>
          <dgm:bulletEnabled val="1"/>
        </dgm:presLayoutVars>
      </dgm:prSet>
      <dgm:spPr/>
    </dgm:pt>
    <dgm:pt modelId="{3ED8E132-458F-C74D-9815-32A3C0A55F03}" type="pres">
      <dgm:prSet presAssocID="{CCF32C3B-8096-40E5-B701-EE67ECFE9D03}" presName="spacer" presStyleCnt="0"/>
      <dgm:spPr/>
    </dgm:pt>
    <dgm:pt modelId="{9880BE3D-39B6-8E44-8132-698F4834A85A}" type="pres">
      <dgm:prSet presAssocID="{4939E16A-4933-4B17-BA65-3E926281E714}" presName="parentText" presStyleLbl="node1" presStyleIdx="1" presStyleCnt="4">
        <dgm:presLayoutVars>
          <dgm:chMax val="0"/>
          <dgm:bulletEnabled val="1"/>
        </dgm:presLayoutVars>
      </dgm:prSet>
      <dgm:spPr/>
    </dgm:pt>
    <dgm:pt modelId="{8A92CA7D-E9F5-AB49-B8CD-C877EF083940}" type="pres">
      <dgm:prSet presAssocID="{808CBDB9-B66E-4233-81A9-B79552BD99E1}" presName="spacer" presStyleCnt="0"/>
      <dgm:spPr/>
    </dgm:pt>
    <dgm:pt modelId="{0D22DA60-CABC-B44E-827E-BE139E81077C}" type="pres">
      <dgm:prSet presAssocID="{C7481FB2-0BA7-4E71-A606-5624BC334559}" presName="parentText" presStyleLbl="node1" presStyleIdx="2" presStyleCnt="4">
        <dgm:presLayoutVars>
          <dgm:chMax val="0"/>
          <dgm:bulletEnabled val="1"/>
        </dgm:presLayoutVars>
      </dgm:prSet>
      <dgm:spPr/>
    </dgm:pt>
    <dgm:pt modelId="{24F6EB97-99A1-CC41-BD93-6C97DB0E848F}" type="pres">
      <dgm:prSet presAssocID="{6049444F-4153-4D03-BFCD-F1C9F527BD84}" presName="spacer" presStyleCnt="0"/>
      <dgm:spPr/>
    </dgm:pt>
    <dgm:pt modelId="{B461F22A-1600-BB46-A159-CF6DE2FDCA53}" type="pres">
      <dgm:prSet presAssocID="{AF94C1D4-C66F-4586-ACB1-E00318807223}" presName="parentText" presStyleLbl="node1" presStyleIdx="3" presStyleCnt="4">
        <dgm:presLayoutVars>
          <dgm:chMax val="0"/>
          <dgm:bulletEnabled val="1"/>
        </dgm:presLayoutVars>
      </dgm:prSet>
      <dgm:spPr/>
    </dgm:pt>
  </dgm:ptLst>
  <dgm:cxnLst>
    <dgm:cxn modelId="{C3978807-919A-6342-99B6-AAD9B33BF954}" type="presOf" srcId="{AF94C1D4-C66F-4586-ACB1-E00318807223}" destId="{B461F22A-1600-BB46-A159-CF6DE2FDCA53}" srcOrd="0" destOrd="0" presId="urn:microsoft.com/office/officeart/2005/8/layout/vList2"/>
    <dgm:cxn modelId="{077FB01C-2C94-4B28-8F62-7AF9667780B1}" srcId="{541FBA5A-1949-4323-A8ED-FEF121FEDB0A}" destId="{AF94C1D4-C66F-4586-ACB1-E00318807223}" srcOrd="3" destOrd="0" parTransId="{1C428F34-4E65-4729-AC9D-EB179BDD1E47}" sibTransId="{555F1484-F776-4785-8DF6-88901D533B4B}"/>
    <dgm:cxn modelId="{661AFC6D-8BE2-4116-B7E9-1D9D1106E540}" srcId="{541FBA5A-1949-4323-A8ED-FEF121FEDB0A}" destId="{914F96A4-961F-4444-BDE5-EBED6121B22B}" srcOrd="0" destOrd="0" parTransId="{529BD1B6-14B2-4497-8302-95D638B9211F}" sibTransId="{CCF32C3B-8096-40E5-B701-EE67ECFE9D03}"/>
    <dgm:cxn modelId="{78B3B052-460D-4C4C-821F-A6EE631D93D9}" type="presOf" srcId="{914F96A4-961F-4444-BDE5-EBED6121B22B}" destId="{30E13648-DA76-224C-85C1-793FCF1AF508}" srcOrd="0" destOrd="0" presId="urn:microsoft.com/office/officeart/2005/8/layout/vList2"/>
    <dgm:cxn modelId="{FC09FBA3-01C2-344D-B9DF-1471162B325D}" type="presOf" srcId="{4939E16A-4933-4B17-BA65-3E926281E714}" destId="{9880BE3D-39B6-8E44-8132-698F4834A85A}" srcOrd="0" destOrd="0" presId="urn:microsoft.com/office/officeart/2005/8/layout/vList2"/>
    <dgm:cxn modelId="{7E7D15AB-0979-41A3-94FD-BB24E0357742}" srcId="{541FBA5A-1949-4323-A8ED-FEF121FEDB0A}" destId="{C7481FB2-0BA7-4E71-A606-5624BC334559}" srcOrd="2" destOrd="0" parTransId="{8C513BA8-C014-4231-AB6A-C677E1ED8D85}" sibTransId="{6049444F-4153-4D03-BFCD-F1C9F527BD84}"/>
    <dgm:cxn modelId="{71B592AB-F38A-4850-B7BF-3C505322F805}" srcId="{541FBA5A-1949-4323-A8ED-FEF121FEDB0A}" destId="{4939E16A-4933-4B17-BA65-3E926281E714}" srcOrd="1" destOrd="0" parTransId="{44776036-EF21-47DE-B5D8-6A80C358E4A2}" sibTransId="{808CBDB9-B66E-4233-81A9-B79552BD99E1}"/>
    <dgm:cxn modelId="{D3869AD9-AF76-EC40-90C9-DCF6FC30A186}" type="presOf" srcId="{541FBA5A-1949-4323-A8ED-FEF121FEDB0A}" destId="{43EC8841-2606-9B4A-8372-24FD16F1D10B}" srcOrd="0" destOrd="0" presId="urn:microsoft.com/office/officeart/2005/8/layout/vList2"/>
    <dgm:cxn modelId="{4D9D1EF9-4729-B441-9193-B5412ACE55D3}" type="presOf" srcId="{C7481FB2-0BA7-4E71-A606-5624BC334559}" destId="{0D22DA60-CABC-B44E-827E-BE139E81077C}" srcOrd="0" destOrd="0" presId="urn:microsoft.com/office/officeart/2005/8/layout/vList2"/>
    <dgm:cxn modelId="{8076CABF-8690-AA40-988C-B8DE0CFD7419}" type="presParOf" srcId="{43EC8841-2606-9B4A-8372-24FD16F1D10B}" destId="{30E13648-DA76-224C-85C1-793FCF1AF508}" srcOrd="0" destOrd="0" presId="urn:microsoft.com/office/officeart/2005/8/layout/vList2"/>
    <dgm:cxn modelId="{E13049C3-02EB-E844-A234-7723D00A36EC}" type="presParOf" srcId="{43EC8841-2606-9B4A-8372-24FD16F1D10B}" destId="{3ED8E132-458F-C74D-9815-32A3C0A55F03}" srcOrd="1" destOrd="0" presId="urn:microsoft.com/office/officeart/2005/8/layout/vList2"/>
    <dgm:cxn modelId="{8BFBAE2F-3001-0B42-BE38-7EEC224ACE7B}" type="presParOf" srcId="{43EC8841-2606-9B4A-8372-24FD16F1D10B}" destId="{9880BE3D-39B6-8E44-8132-698F4834A85A}" srcOrd="2" destOrd="0" presId="urn:microsoft.com/office/officeart/2005/8/layout/vList2"/>
    <dgm:cxn modelId="{427DC3F5-91AD-9545-AD9E-9790536B9E73}" type="presParOf" srcId="{43EC8841-2606-9B4A-8372-24FD16F1D10B}" destId="{8A92CA7D-E9F5-AB49-B8CD-C877EF083940}" srcOrd="3" destOrd="0" presId="urn:microsoft.com/office/officeart/2005/8/layout/vList2"/>
    <dgm:cxn modelId="{BD35B23A-FB30-664F-AAE3-D1184353CCB4}" type="presParOf" srcId="{43EC8841-2606-9B4A-8372-24FD16F1D10B}" destId="{0D22DA60-CABC-B44E-827E-BE139E81077C}" srcOrd="4" destOrd="0" presId="urn:microsoft.com/office/officeart/2005/8/layout/vList2"/>
    <dgm:cxn modelId="{C4FF7E49-15B3-8143-B6CC-6670388C9D22}" type="presParOf" srcId="{43EC8841-2606-9B4A-8372-24FD16F1D10B}" destId="{24F6EB97-99A1-CC41-BD93-6C97DB0E848F}" srcOrd="5" destOrd="0" presId="urn:microsoft.com/office/officeart/2005/8/layout/vList2"/>
    <dgm:cxn modelId="{C9E25C85-EB88-654A-87AE-F61CF739A16E}" type="presParOf" srcId="{43EC8841-2606-9B4A-8372-24FD16F1D10B}" destId="{B461F22A-1600-BB46-A159-CF6DE2FDCA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1FBA5A-1949-4323-A8ED-FEF121FEDB0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14F96A4-961F-4444-BDE5-EBED6121B22B}">
      <dgm:prSet/>
      <dgm:spPr/>
      <dgm:t>
        <a:bodyPr/>
        <a:lstStyle/>
        <a:p>
          <a:pPr>
            <a:lnSpc>
              <a:spcPct val="100000"/>
            </a:lnSpc>
          </a:pPr>
          <a:r>
            <a:rPr lang="en-GB" dirty="0"/>
            <a:t>Stakeholder mapping</a:t>
          </a:r>
          <a:endParaRPr lang="en-US" dirty="0"/>
        </a:p>
      </dgm:t>
    </dgm:pt>
    <dgm:pt modelId="{529BD1B6-14B2-4497-8302-95D638B9211F}" type="parTrans" cxnId="{661AFC6D-8BE2-4116-B7E9-1D9D1106E540}">
      <dgm:prSet/>
      <dgm:spPr/>
      <dgm:t>
        <a:bodyPr/>
        <a:lstStyle/>
        <a:p>
          <a:endParaRPr lang="en-US"/>
        </a:p>
      </dgm:t>
    </dgm:pt>
    <dgm:pt modelId="{CCF32C3B-8096-40E5-B701-EE67ECFE9D03}" type="sibTrans" cxnId="{661AFC6D-8BE2-4116-B7E9-1D9D1106E540}">
      <dgm:prSet/>
      <dgm:spPr/>
      <dgm:t>
        <a:bodyPr/>
        <a:lstStyle/>
        <a:p>
          <a:pPr>
            <a:lnSpc>
              <a:spcPct val="100000"/>
            </a:lnSpc>
          </a:pPr>
          <a:endParaRPr lang="en-US"/>
        </a:p>
      </dgm:t>
    </dgm:pt>
    <dgm:pt modelId="{4939E16A-4933-4B17-BA65-3E926281E714}">
      <dgm:prSet/>
      <dgm:spPr/>
      <dgm:t>
        <a:bodyPr/>
        <a:lstStyle/>
        <a:p>
          <a:pPr>
            <a:lnSpc>
              <a:spcPct val="100000"/>
            </a:lnSpc>
          </a:pPr>
          <a:r>
            <a:rPr lang="en-GB"/>
            <a:t>Change plan template</a:t>
          </a:r>
          <a:endParaRPr lang="en-US"/>
        </a:p>
      </dgm:t>
    </dgm:pt>
    <dgm:pt modelId="{44776036-EF21-47DE-B5D8-6A80C358E4A2}" type="parTrans" cxnId="{71B592AB-F38A-4850-B7BF-3C505322F805}">
      <dgm:prSet/>
      <dgm:spPr/>
      <dgm:t>
        <a:bodyPr/>
        <a:lstStyle/>
        <a:p>
          <a:endParaRPr lang="en-US"/>
        </a:p>
      </dgm:t>
    </dgm:pt>
    <dgm:pt modelId="{808CBDB9-B66E-4233-81A9-B79552BD99E1}" type="sibTrans" cxnId="{71B592AB-F38A-4850-B7BF-3C505322F805}">
      <dgm:prSet/>
      <dgm:spPr/>
      <dgm:t>
        <a:bodyPr/>
        <a:lstStyle/>
        <a:p>
          <a:pPr>
            <a:lnSpc>
              <a:spcPct val="100000"/>
            </a:lnSpc>
          </a:pPr>
          <a:endParaRPr lang="en-US"/>
        </a:p>
      </dgm:t>
    </dgm:pt>
    <dgm:pt modelId="{C7481FB2-0BA7-4E71-A606-5624BC334559}">
      <dgm:prSet/>
      <dgm:spPr/>
      <dgm:t>
        <a:bodyPr/>
        <a:lstStyle/>
        <a:p>
          <a:pPr>
            <a:lnSpc>
              <a:spcPct val="100000"/>
            </a:lnSpc>
          </a:pPr>
          <a:r>
            <a:rPr lang="en-GB" dirty="0"/>
            <a:t>Communications plan (see ACAS guide)</a:t>
          </a:r>
          <a:endParaRPr lang="en-US" dirty="0"/>
        </a:p>
      </dgm:t>
    </dgm:pt>
    <dgm:pt modelId="{8C513BA8-C014-4231-AB6A-C677E1ED8D85}" type="parTrans" cxnId="{7E7D15AB-0979-41A3-94FD-BB24E0357742}">
      <dgm:prSet/>
      <dgm:spPr/>
      <dgm:t>
        <a:bodyPr/>
        <a:lstStyle/>
        <a:p>
          <a:endParaRPr lang="en-US"/>
        </a:p>
      </dgm:t>
    </dgm:pt>
    <dgm:pt modelId="{6049444F-4153-4D03-BFCD-F1C9F527BD84}" type="sibTrans" cxnId="{7E7D15AB-0979-41A3-94FD-BB24E0357742}">
      <dgm:prSet/>
      <dgm:spPr/>
      <dgm:t>
        <a:bodyPr/>
        <a:lstStyle/>
        <a:p>
          <a:pPr>
            <a:lnSpc>
              <a:spcPct val="100000"/>
            </a:lnSpc>
          </a:pPr>
          <a:endParaRPr lang="en-US"/>
        </a:p>
      </dgm:t>
    </dgm:pt>
    <dgm:pt modelId="{AF94C1D4-C66F-4586-ACB1-E00318807223}">
      <dgm:prSet/>
      <dgm:spPr/>
      <dgm:t>
        <a:bodyPr/>
        <a:lstStyle/>
        <a:p>
          <a:pPr>
            <a:lnSpc>
              <a:spcPct val="100000"/>
            </a:lnSpc>
          </a:pPr>
          <a:r>
            <a:rPr lang="en-GB"/>
            <a:t>Gantt Chart</a:t>
          </a:r>
          <a:endParaRPr lang="en-US"/>
        </a:p>
      </dgm:t>
    </dgm:pt>
    <dgm:pt modelId="{1C428F34-4E65-4729-AC9D-EB179BDD1E47}" type="parTrans" cxnId="{077FB01C-2C94-4B28-8F62-7AF9667780B1}">
      <dgm:prSet/>
      <dgm:spPr/>
      <dgm:t>
        <a:bodyPr/>
        <a:lstStyle/>
        <a:p>
          <a:endParaRPr lang="en-US"/>
        </a:p>
      </dgm:t>
    </dgm:pt>
    <dgm:pt modelId="{555F1484-F776-4785-8DF6-88901D533B4B}" type="sibTrans" cxnId="{077FB01C-2C94-4B28-8F62-7AF9667780B1}">
      <dgm:prSet/>
      <dgm:spPr/>
      <dgm:t>
        <a:bodyPr/>
        <a:lstStyle/>
        <a:p>
          <a:endParaRPr lang="en-US"/>
        </a:p>
      </dgm:t>
    </dgm:pt>
    <dgm:pt modelId="{C07B99C6-5801-4864-8AF3-FEDCB45FD76C}" type="pres">
      <dgm:prSet presAssocID="{541FBA5A-1949-4323-A8ED-FEF121FEDB0A}" presName="root" presStyleCnt="0">
        <dgm:presLayoutVars>
          <dgm:dir/>
          <dgm:resizeHandles val="exact"/>
        </dgm:presLayoutVars>
      </dgm:prSet>
      <dgm:spPr/>
    </dgm:pt>
    <dgm:pt modelId="{E9EEA286-0F9E-4CB4-B7C0-13CACC2D1A10}" type="pres">
      <dgm:prSet presAssocID="{541FBA5A-1949-4323-A8ED-FEF121FEDB0A}" presName="container" presStyleCnt="0">
        <dgm:presLayoutVars>
          <dgm:dir/>
          <dgm:resizeHandles val="exact"/>
        </dgm:presLayoutVars>
      </dgm:prSet>
      <dgm:spPr/>
    </dgm:pt>
    <dgm:pt modelId="{E9126159-A7C9-4396-BF83-C6F3714FC154}" type="pres">
      <dgm:prSet presAssocID="{914F96A4-961F-4444-BDE5-EBED6121B22B}" presName="compNode" presStyleCnt="0"/>
      <dgm:spPr/>
    </dgm:pt>
    <dgm:pt modelId="{26174091-9192-44CF-A6E3-8999CB08688E}" type="pres">
      <dgm:prSet presAssocID="{914F96A4-961F-4444-BDE5-EBED6121B22B}" presName="iconBgRect" presStyleLbl="bgShp" presStyleIdx="0" presStyleCnt="4"/>
      <dgm:spPr/>
    </dgm:pt>
    <dgm:pt modelId="{B0D28A48-DC8C-4D1F-AF95-992AA397E55D}" type="pres">
      <dgm:prSet presAssocID="{914F96A4-961F-4444-BDE5-EBED6121B22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74CA20A-E04D-4979-9C55-911086B47EF9}" type="pres">
      <dgm:prSet presAssocID="{914F96A4-961F-4444-BDE5-EBED6121B22B}" presName="spaceRect" presStyleCnt="0"/>
      <dgm:spPr/>
    </dgm:pt>
    <dgm:pt modelId="{E170A85E-65BA-41C9-9BAA-CCE4046D7BD1}" type="pres">
      <dgm:prSet presAssocID="{914F96A4-961F-4444-BDE5-EBED6121B22B}" presName="textRect" presStyleLbl="revTx" presStyleIdx="0" presStyleCnt="4">
        <dgm:presLayoutVars>
          <dgm:chMax val="1"/>
          <dgm:chPref val="1"/>
        </dgm:presLayoutVars>
      </dgm:prSet>
      <dgm:spPr/>
    </dgm:pt>
    <dgm:pt modelId="{C1F1B7F7-5C74-4124-8756-D7C8D64FE0F7}" type="pres">
      <dgm:prSet presAssocID="{CCF32C3B-8096-40E5-B701-EE67ECFE9D03}" presName="sibTrans" presStyleLbl="sibTrans2D1" presStyleIdx="0" presStyleCnt="0"/>
      <dgm:spPr/>
    </dgm:pt>
    <dgm:pt modelId="{730E5B42-F32B-40BA-9A8D-D7C4C68C6152}" type="pres">
      <dgm:prSet presAssocID="{4939E16A-4933-4B17-BA65-3E926281E714}" presName="compNode" presStyleCnt="0"/>
      <dgm:spPr/>
    </dgm:pt>
    <dgm:pt modelId="{932F4787-782A-4D81-86C5-5DA47CF2DD1F}" type="pres">
      <dgm:prSet presAssocID="{4939E16A-4933-4B17-BA65-3E926281E714}" presName="iconBgRect" presStyleLbl="bgShp" presStyleIdx="1" presStyleCnt="4"/>
      <dgm:spPr/>
    </dgm:pt>
    <dgm:pt modelId="{A2ECE66E-2992-4F7D-B786-6BFDF93C3AA0}" type="pres">
      <dgm:prSet presAssocID="{4939E16A-4933-4B17-BA65-3E926281E7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38EBFCA1-3B90-4A4D-A82C-4B2DFDA846BC}" type="pres">
      <dgm:prSet presAssocID="{4939E16A-4933-4B17-BA65-3E926281E714}" presName="spaceRect" presStyleCnt="0"/>
      <dgm:spPr/>
    </dgm:pt>
    <dgm:pt modelId="{463FD007-2F9F-44DE-8D46-74BF250F87E4}" type="pres">
      <dgm:prSet presAssocID="{4939E16A-4933-4B17-BA65-3E926281E714}" presName="textRect" presStyleLbl="revTx" presStyleIdx="1" presStyleCnt="4">
        <dgm:presLayoutVars>
          <dgm:chMax val="1"/>
          <dgm:chPref val="1"/>
        </dgm:presLayoutVars>
      </dgm:prSet>
      <dgm:spPr/>
    </dgm:pt>
    <dgm:pt modelId="{BCFBDA1D-490B-4AD1-A270-2F344987690D}" type="pres">
      <dgm:prSet presAssocID="{808CBDB9-B66E-4233-81A9-B79552BD99E1}" presName="sibTrans" presStyleLbl="sibTrans2D1" presStyleIdx="0" presStyleCnt="0"/>
      <dgm:spPr/>
    </dgm:pt>
    <dgm:pt modelId="{5CE12A3E-A7ED-493A-9D3B-A3E8027B455A}" type="pres">
      <dgm:prSet presAssocID="{C7481FB2-0BA7-4E71-A606-5624BC334559}" presName="compNode" presStyleCnt="0"/>
      <dgm:spPr/>
    </dgm:pt>
    <dgm:pt modelId="{BEE31B7F-6866-46B5-8C9C-DD263243E405}" type="pres">
      <dgm:prSet presAssocID="{C7481FB2-0BA7-4E71-A606-5624BC334559}" presName="iconBgRect" presStyleLbl="bgShp" presStyleIdx="2" presStyleCnt="4"/>
      <dgm:spPr/>
    </dgm:pt>
    <dgm:pt modelId="{09456CAB-AF5F-4CD2-B293-7860B751D721}" type="pres">
      <dgm:prSet presAssocID="{C7481FB2-0BA7-4E71-A606-5624BC3345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tellite dish"/>
        </a:ext>
      </dgm:extLst>
    </dgm:pt>
    <dgm:pt modelId="{B0B89480-27E9-4781-9C46-EB8F85D6C324}" type="pres">
      <dgm:prSet presAssocID="{C7481FB2-0BA7-4E71-A606-5624BC334559}" presName="spaceRect" presStyleCnt="0"/>
      <dgm:spPr/>
    </dgm:pt>
    <dgm:pt modelId="{F84ED137-DAC1-4546-8999-5B76C52231FB}" type="pres">
      <dgm:prSet presAssocID="{C7481FB2-0BA7-4E71-A606-5624BC334559}" presName="textRect" presStyleLbl="revTx" presStyleIdx="2" presStyleCnt="4">
        <dgm:presLayoutVars>
          <dgm:chMax val="1"/>
          <dgm:chPref val="1"/>
        </dgm:presLayoutVars>
      </dgm:prSet>
      <dgm:spPr/>
    </dgm:pt>
    <dgm:pt modelId="{12EEB6F3-D7EB-43A0-927F-924AA5EC6025}" type="pres">
      <dgm:prSet presAssocID="{6049444F-4153-4D03-BFCD-F1C9F527BD84}" presName="sibTrans" presStyleLbl="sibTrans2D1" presStyleIdx="0" presStyleCnt="0"/>
      <dgm:spPr/>
    </dgm:pt>
    <dgm:pt modelId="{B940A383-C1CA-4DCF-AF92-7109CFED1730}" type="pres">
      <dgm:prSet presAssocID="{AF94C1D4-C66F-4586-ACB1-E00318807223}" presName="compNode" presStyleCnt="0"/>
      <dgm:spPr/>
    </dgm:pt>
    <dgm:pt modelId="{E287F34B-A15F-474E-A416-79190EBDF4DE}" type="pres">
      <dgm:prSet presAssocID="{AF94C1D4-C66F-4586-ACB1-E00318807223}" presName="iconBgRect" presStyleLbl="bgShp" presStyleIdx="3" presStyleCnt="4"/>
      <dgm:spPr/>
    </dgm:pt>
    <dgm:pt modelId="{1FF19E0E-3097-4234-8327-3933B3447117}" type="pres">
      <dgm:prSet presAssocID="{AF94C1D4-C66F-4586-ACB1-E003188072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
        </a:ext>
      </dgm:extLst>
    </dgm:pt>
    <dgm:pt modelId="{E586B01F-999F-491F-A29F-E1B95CA28875}" type="pres">
      <dgm:prSet presAssocID="{AF94C1D4-C66F-4586-ACB1-E00318807223}" presName="spaceRect" presStyleCnt="0"/>
      <dgm:spPr/>
    </dgm:pt>
    <dgm:pt modelId="{3D9EA48E-FB65-45CE-92E4-707186CEF347}" type="pres">
      <dgm:prSet presAssocID="{AF94C1D4-C66F-4586-ACB1-E00318807223}" presName="textRect" presStyleLbl="revTx" presStyleIdx="3" presStyleCnt="4">
        <dgm:presLayoutVars>
          <dgm:chMax val="1"/>
          <dgm:chPref val="1"/>
        </dgm:presLayoutVars>
      </dgm:prSet>
      <dgm:spPr/>
    </dgm:pt>
  </dgm:ptLst>
  <dgm:cxnLst>
    <dgm:cxn modelId="{5A34350A-9333-499A-AC6B-0D6A396E4E48}" type="presOf" srcId="{808CBDB9-B66E-4233-81A9-B79552BD99E1}" destId="{BCFBDA1D-490B-4AD1-A270-2F344987690D}" srcOrd="0" destOrd="0" presId="urn:microsoft.com/office/officeart/2018/2/layout/IconCircleList"/>
    <dgm:cxn modelId="{356CE913-3EA3-4F44-AFB7-BF9CCDC9DFEC}" type="presOf" srcId="{914F96A4-961F-4444-BDE5-EBED6121B22B}" destId="{E170A85E-65BA-41C9-9BAA-CCE4046D7BD1}" srcOrd="0" destOrd="0" presId="urn:microsoft.com/office/officeart/2018/2/layout/IconCircleList"/>
    <dgm:cxn modelId="{077FB01C-2C94-4B28-8F62-7AF9667780B1}" srcId="{541FBA5A-1949-4323-A8ED-FEF121FEDB0A}" destId="{AF94C1D4-C66F-4586-ACB1-E00318807223}" srcOrd="3" destOrd="0" parTransId="{1C428F34-4E65-4729-AC9D-EB179BDD1E47}" sibTransId="{555F1484-F776-4785-8DF6-88901D533B4B}"/>
    <dgm:cxn modelId="{D5312A3E-792C-4C52-80B5-8848DBD00A91}" type="presOf" srcId="{AF94C1D4-C66F-4586-ACB1-E00318807223}" destId="{3D9EA48E-FB65-45CE-92E4-707186CEF347}" srcOrd="0" destOrd="0" presId="urn:microsoft.com/office/officeart/2018/2/layout/IconCircleList"/>
    <dgm:cxn modelId="{661AFC6D-8BE2-4116-B7E9-1D9D1106E540}" srcId="{541FBA5A-1949-4323-A8ED-FEF121FEDB0A}" destId="{914F96A4-961F-4444-BDE5-EBED6121B22B}" srcOrd="0" destOrd="0" parTransId="{529BD1B6-14B2-4497-8302-95D638B9211F}" sibTransId="{CCF32C3B-8096-40E5-B701-EE67ECFE9D03}"/>
    <dgm:cxn modelId="{F2B5B576-6570-4F6C-83E6-7187F7FB0B7A}" type="presOf" srcId="{541FBA5A-1949-4323-A8ED-FEF121FEDB0A}" destId="{C07B99C6-5801-4864-8AF3-FEDCB45FD76C}" srcOrd="0" destOrd="0" presId="urn:microsoft.com/office/officeart/2018/2/layout/IconCircleList"/>
    <dgm:cxn modelId="{0AD5C877-9256-4E44-92A4-9CAAE6509CD1}" type="presOf" srcId="{4939E16A-4933-4B17-BA65-3E926281E714}" destId="{463FD007-2F9F-44DE-8D46-74BF250F87E4}" srcOrd="0" destOrd="0" presId="urn:microsoft.com/office/officeart/2018/2/layout/IconCircleList"/>
    <dgm:cxn modelId="{EE91389A-5E0B-4193-BD77-A4E594196941}" type="presOf" srcId="{CCF32C3B-8096-40E5-B701-EE67ECFE9D03}" destId="{C1F1B7F7-5C74-4124-8756-D7C8D64FE0F7}" srcOrd="0" destOrd="0" presId="urn:microsoft.com/office/officeart/2018/2/layout/IconCircleList"/>
    <dgm:cxn modelId="{7E7D15AB-0979-41A3-94FD-BB24E0357742}" srcId="{541FBA5A-1949-4323-A8ED-FEF121FEDB0A}" destId="{C7481FB2-0BA7-4E71-A606-5624BC334559}" srcOrd="2" destOrd="0" parTransId="{8C513BA8-C014-4231-AB6A-C677E1ED8D85}" sibTransId="{6049444F-4153-4D03-BFCD-F1C9F527BD84}"/>
    <dgm:cxn modelId="{71B592AB-F38A-4850-B7BF-3C505322F805}" srcId="{541FBA5A-1949-4323-A8ED-FEF121FEDB0A}" destId="{4939E16A-4933-4B17-BA65-3E926281E714}" srcOrd="1" destOrd="0" parTransId="{44776036-EF21-47DE-B5D8-6A80C358E4A2}" sibTransId="{808CBDB9-B66E-4233-81A9-B79552BD99E1}"/>
    <dgm:cxn modelId="{C7A208CC-FD29-49F5-A436-60579ABDBD25}" type="presOf" srcId="{C7481FB2-0BA7-4E71-A606-5624BC334559}" destId="{F84ED137-DAC1-4546-8999-5B76C52231FB}" srcOrd="0" destOrd="0" presId="urn:microsoft.com/office/officeart/2018/2/layout/IconCircleList"/>
    <dgm:cxn modelId="{F0E854E3-AEFE-43F4-97C2-5312DD7F20CC}" type="presOf" srcId="{6049444F-4153-4D03-BFCD-F1C9F527BD84}" destId="{12EEB6F3-D7EB-43A0-927F-924AA5EC6025}" srcOrd="0" destOrd="0" presId="urn:microsoft.com/office/officeart/2018/2/layout/IconCircleList"/>
    <dgm:cxn modelId="{DE432A63-0D5E-433D-90B5-802B97755F73}" type="presParOf" srcId="{C07B99C6-5801-4864-8AF3-FEDCB45FD76C}" destId="{E9EEA286-0F9E-4CB4-B7C0-13CACC2D1A10}" srcOrd="0" destOrd="0" presId="urn:microsoft.com/office/officeart/2018/2/layout/IconCircleList"/>
    <dgm:cxn modelId="{748AC727-78F4-455A-B14F-3FD5C71E179C}" type="presParOf" srcId="{E9EEA286-0F9E-4CB4-B7C0-13CACC2D1A10}" destId="{E9126159-A7C9-4396-BF83-C6F3714FC154}" srcOrd="0" destOrd="0" presId="urn:microsoft.com/office/officeart/2018/2/layout/IconCircleList"/>
    <dgm:cxn modelId="{9329331C-F7A7-4C65-9DAC-3B3DC4087FAE}" type="presParOf" srcId="{E9126159-A7C9-4396-BF83-C6F3714FC154}" destId="{26174091-9192-44CF-A6E3-8999CB08688E}" srcOrd="0" destOrd="0" presId="urn:microsoft.com/office/officeart/2018/2/layout/IconCircleList"/>
    <dgm:cxn modelId="{1D76506B-4941-483F-BA22-FA9F04C04207}" type="presParOf" srcId="{E9126159-A7C9-4396-BF83-C6F3714FC154}" destId="{B0D28A48-DC8C-4D1F-AF95-992AA397E55D}" srcOrd="1" destOrd="0" presId="urn:microsoft.com/office/officeart/2018/2/layout/IconCircleList"/>
    <dgm:cxn modelId="{17081D36-89E1-44A6-80E5-15D9A38F3520}" type="presParOf" srcId="{E9126159-A7C9-4396-BF83-C6F3714FC154}" destId="{874CA20A-E04D-4979-9C55-911086B47EF9}" srcOrd="2" destOrd="0" presId="urn:microsoft.com/office/officeart/2018/2/layout/IconCircleList"/>
    <dgm:cxn modelId="{B7E4ECB9-2B3E-4A25-B1AB-96C308AF4FA5}" type="presParOf" srcId="{E9126159-A7C9-4396-BF83-C6F3714FC154}" destId="{E170A85E-65BA-41C9-9BAA-CCE4046D7BD1}" srcOrd="3" destOrd="0" presId="urn:microsoft.com/office/officeart/2018/2/layout/IconCircleList"/>
    <dgm:cxn modelId="{643CCE6F-B33B-43EA-936B-26E6B04E6D90}" type="presParOf" srcId="{E9EEA286-0F9E-4CB4-B7C0-13CACC2D1A10}" destId="{C1F1B7F7-5C74-4124-8756-D7C8D64FE0F7}" srcOrd="1" destOrd="0" presId="urn:microsoft.com/office/officeart/2018/2/layout/IconCircleList"/>
    <dgm:cxn modelId="{63DA6CE5-DB95-4BB5-8F34-05302F769F26}" type="presParOf" srcId="{E9EEA286-0F9E-4CB4-B7C0-13CACC2D1A10}" destId="{730E5B42-F32B-40BA-9A8D-D7C4C68C6152}" srcOrd="2" destOrd="0" presId="urn:microsoft.com/office/officeart/2018/2/layout/IconCircleList"/>
    <dgm:cxn modelId="{75115BC4-6ED1-404B-B49D-13B9048C3235}" type="presParOf" srcId="{730E5B42-F32B-40BA-9A8D-D7C4C68C6152}" destId="{932F4787-782A-4D81-86C5-5DA47CF2DD1F}" srcOrd="0" destOrd="0" presId="urn:microsoft.com/office/officeart/2018/2/layout/IconCircleList"/>
    <dgm:cxn modelId="{B9476EF8-8119-4ACC-B48E-E5034CAD8E1D}" type="presParOf" srcId="{730E5B42-F32B-40BA-9A8D-D7C4C68C6152}" destId="{A2ECE66E-2992-4F7D-B786-6BFDF93C3AA0}" srcOrd="1" destOrd="0" presId="urn:microsoft.com/office/officeart/2018/2/layout/IconCircleList"/>
    <dgm:cxn modelId="{BCCE29A1-6BE1-4EB9-803B-3304A31486A5}" type="presParOf" srcId="{730E5B42-F32B-40BA-9A8D-D7C4C68C6152}" destId="{38EBFCA1-3B90-4A4D-A82C-4B2DFDA846BC}" srcOrd="2" destOrd="0" presId="urn:microsoft.com/office/officeart/2018/2/layout/IconCircleList"/>
    <dgm:cxn modelId="{F1937341-67CF-4655-9BDB-6339240AA32E}" type="presParOf" srcId="{730E5B42-F32B-40BA-9A8D-D7C4C68C6152}" destId="{463FD007-2F9F-44DE-8D46-74BF250F87E4}" srcOrd="3" destOrd="0" presId="urn:microsoft.com/office/officeart/2018/2/layout/IconCircleList"/>
    <dgm:cxn modelId="{4DD08D0F-D046-4093-A790-DF711E846E9F}" type="presParOf" srcId="{E9EEA286-0F9E-4CB4-B7C0-13CACC2D1A10}" destId="{BCFBDA1D-490B-4AD1-A270-2F344987690D}" srcOrd="3" destOrd="0" presId="urn:microsoft.com/office/officeart/2018/2/layout/IconCircleList"/>
    <dgm:cxn modelId="{249DB738-9C9E-4CEF-8118-FC136FBE1892}" type="presParOf" srcId="{E9EEA286-0F9E-4CB4-B7C0-13CACC2D1A10}" destId="{5CE12A3E-A7ED-493A-9D3B-A3E8027B455A}" srcOrd="4" destOrd="0" presId="urn:microsoft.com/office/officeart/2018/2/layout/IconCircleList"/>
    <dgm:cxn modelId="{2B9CF6CA-9385-438C-89C7-076B790F18DE}" type="presParOf" srcId="{5CE12A3E-A7ED-493A-9D3B-A3E8027B455A}" destId="{BEE31B7F-6866-46B5-8C9C-DD263243E405}" srcOrd="0" destOrd="0" presId="urn:microsoft.com/office/officeart/2018/2/layout/IconCircleList"/>
    <dgm:cxn modelId="{C0B33EDB-550A-4DB7-89BD-20603BA11086}" type="presParOf" srcId="{5CE12A3E-A7ED-493A-9D3B-A3E8027B455A}" destId="{09456CAB-AF5F-4CD2-B293-7860B751D721}" srcOrd="1" destOrd="0" presId="urn:microsoft.com/office/officeart/2018/2/layout/IconCircleList"/>
    <dgm:cxn modelId="{D1A8A3A3-1A71-41CB-91EA-F7F732DCBC35}" type="presParOf" srcId="{5CE12A3E-A7ED-493A-9D3B-A3E8027B455A}" destId="{B0B89480-27E9-4781-9C46-EB8F85D6C324}" srcOrd="2" destOrd="0" presId="urn:microsoft.com/office/officeart/2018/2/layout/IconCircleList"/>
    <dgm:cxn modelId="{24FB5634-29E0-43D6-9B01-4C4CECE9B37F}" type="presParOf" srcId="{5CE12A3E-A7ED-493A-9D3B-A3E8027B455A}" destId="{F84ED137-DAC1-4546-8999-5B76C52231FB}" srcOrd="3" destOrd="0" presId="urn:microsoft.com/office/officeart/2018/2/layout/IconCircleList"/>
    <dgm:cxn modelId="{65766811-90C6-4EAD-88CC-48520B02C4C9}" type="presParOf" srcId="{E9EEA286-0F9E-4CB4-B7C0-13CACC2D1A10}" destId="{12EEB6F3-D7EB-43A0-927F-924AA5EC6025}" srcOrd="5" destOrd="0" presId="urn:microsoft.com/office/officeart/2018/2/layout/IconCircleList"/>
    <dgm:cxn modelId="{B33D367A-2362-4699-AFEF-97A570B5CEE1}" type="presParOf" srcId="{E9EEA286-0F9E-4CB4-B7C0-13CACC2D1A10}" destId="{B940A383-C1CA-4DCF-AF92-7109CFED1730}" srcOrd="6" destOrd="0" presId="urn:microsoft.com/office/officeart/2018/2/layout/IconCircleList"/>
    <dgm:cxn modelId="{FB2EB808-9A02-4E15-981D-A3827BEAF475}" type="presParOf" srcId="{B940A383-C1CA-4DCF-AF92-7109CFED1730}" destId="{E287F34B-A15F-474E-A416-79190EBDF4DE}" srcOrd="0" destOrd="0" presId="urn:microsoft.com/office/officeart/2018/2/layout/IconCircleList"/>
    <dgm:cxn modelId="{49430C53-392B-44FE-AD72-4CDA69C93D0D}" type="presParOf" srcId="{B940A383-C1CA-4DCF-AF92-7109CFED1730}" destId="{1FF19E0E-3097-4234-8327-3933B3447117}" srcOrd="1" destOrd="0" presId="urn:microsoft.com/office/officeart/2018/2/layout/IconCircleList"/>
    <dgm:cxn modelId="{9AB6BD58-DA37-4EC7-A746-8901F323C26E}" type="presParOf" srcId="{B940A383-C1CA-4DCF-AF92-7109CFED1730}" destId="{E586B01F-999F-491F-A29F-E1B95CA28875}" srcOrd="2" destOrd="0" presId="urn:microsoft.com/office/officeart/2018/2/layout/IconCircleList"/>
    <dgm:cxn modelId="{3C68BD7D-7BFE-48C7-A738-A0B629AFE63F}" type="presParOf" srcId="{B940A383-C1CA-4DCF-AF92-7109CFED1730}" destId="{3D9EA48E-FB65-45CE-92E4-707186CEF34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30B2B5-9D1D-4CA4-B860-49BCCBDBFE0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F2EF12F-0E9B-4AED-AE0D-8EE38E7F5D60}">
      <dgm:prSet/>
      <dgm:spPr/>
      <dgm:t>
        <a:bodyPr/>
        <a:lstStyle/>
        <a:p>
          <a:r>
            <a:rPr lang="en-GB"/>
            <a:t>Change models are a good starting point</a:t>
          </a:r>
          <a:endParaRPr lang="en-US"/>
        </a:p>
      </dgm:t>
    </dgm:pt>
    <dgm:pt modelId="{D0EECF61-EF50-4E5B-A488-0916BB03434C}" type="parTrans" cxnId="{E9F65BD9-5354-4C69-981E-CD76C3602FD8}">
      <dgm:prSet/>
      <dgm:spPr/>
      <dgm:t>
        <a:bodyPr/>
        <a:lstStyle/>
        <a:p>
          <a:endParaRPr lang="en-US"/>
        </a:p>
      </dgm:t>
    </dgm:pt>
    <dgm:pt modelId="{6CD36449-BD4E-4A46-9AAE-DB9E629BAD2D}" type="sibTrans" cxnId="{E9F65BD9-5354-4C69-981E-CD76C3602FD8}">
      <dgm:prSet/>
      <dgm:spPr/>
      <dgm:t>
        <a:bodyPr/>
        <a:lstStyle/>
        <a:p>
          <a:endParaRPr lang="en-US"/>
        </a:p>
      </dgm:t>
    </dgm:pt>
    <dgm:pt modelId="{75A30888-D5CB-4439-97F0-E95C2E914468}">
      <dgm:prSet/>
      <dgm:spPr/>
      <dgm:t>
        <a:bodyPr/>
        <a:lstStyle/>
        <a:p>
          <a:r>
            <a:rPr lang="en-GB"/>
            <a:t>Need to adapt models to fit a real-life situation</a:t>
          </a:r>
          <a:endParaRPr lang="en-US"/>
        </a:p>
      </dgm:t>
    </dgm:pt>
    <dgm:pt modelId="{FD4D80BC-7FEA-4B9B-8B2A-EDEF3B257C4D}" type="parTrans" cxnId="{C2B4E474-F97E-4394-BD53-A0A95FDADC21}">
      <dgm:prSet/>
      <dgm:spPr/>
      <dgm:t>
        <a:bodyPr/>
        <a:lstStyle/>
        <a:p>
          <a:endParaRPr lang="en-US"/>
        </a:p>
      </dgm:t>
    </dgm:pt>
    <dgm:pt modelId="{1FE2C83D-118F-4575-956A-A74B6830484B}" type="sibTrans" cxnId="{C2B4E474-F97E-4394-BD53-A0A95FDADC21}">
      <dgm:prSet/>
      <dgm:spPr/>
      <dgm:t>
        <a:bodyPr/>
        <a:lstStyle/>
        <a:p>
          <a:endParaRPr lang="en-US"/>
        </a:p>
      </dgm:t>
    </dgm:pt>
    <dgm:pt modelId="{C664FDE0-BA1C-4920-9649-F8D7704E7A9A}">
      <dgm:prSet/>
      <dgm:spPr/>
      <dgm:t>
        <a:bodyPr/>
        <a:lstStyle/>
        <a:p>
          <a:r>
            <a:rPr lang="en-GB"/>
            <a:t>Can use model as a framework for a change plan </a:t>
          </a:r>
          <a:endParaRPr lang="en-US"/>
        </a:p>
      </dgm:t>
    </dgm:pt>
    <dgm:pt modelId="{8C9748B4-95FB-47F0-9285-9730FB1164E6}" type="parTrans" cxnId="{C2D217AD-3736-41DC-8686-2C85D45958B4}">
      <dgm:prSet/>
      <dgm:spPr/>
      <dgm:t>
        <a:bodyPr/>
        <a:lstStyle/>
        <a:p>
          <a:endParaRPr lang="en-US"/>
        </a:p>
      </dgm:t>
    </dgm:pt>
    <dgm:pt modelId="{8F1B232A-564D-48E0-A005-064207001BCC}" type="sibTrans" cxnId="{C2D217AD-3736-41DC-8686-2C85D45958B4}">
      <dgm:prSet/>
      <dgm:spPr/>
      <dgm:t>
        <a:bodyPr/>
        <a:lstStyle/>
        <a:p>
          <a:endParaRPr lang="en-US"/>
        </a:p>
      </dgm:t>
    </dgm:pt>
    <dgm:pt modelId="{5984E4E6-7299-4109-B21E-01D40B24D0B6}" type="pres">
      <dgm:prSet presAssocID="{9A30B2B5-9D1D-4CA4-B860-49BCCBDBFE03}" presName="diagram" presStyleCnt="0">
        <dgm:presLayoutVars>
          <dgm:dir/>
          <dgm:resizeHandles val="exact"/>
        </dgm:presLayoutVars>
      </dgm:prSet>
      <dgm:spPr/>
    </dgm:pt>
    <dgm:pt modelId="{297C1D0F-BF7E-4F35-B276-1770A00A290A}" type="pres">
      <dgm:prSet presAssocID="{CF2EF12F-0E9B-4AED-AE0D-8EE38E7F5D60}" presName="node" presStyleLbl="node1" presStyleIdx="0" presStyleCnt="3">
        <dgm:presLayoutVars>
          <dgm:bulletEnabled val="1"/>
        </dgm:presLayoutVars>
      </dgm:prSet>
      <dgm:spPr/>
    </dgm:pt>
    <dgm:pt modelId="{D7923986-B113-495C-9F8A-5A46A530004E}" type="pres">
      <dgm:prSet presAssocID="{6CD36449-BD4E-4A46-9AAE-DB9E629BAD2D}" presName="sibTrans" presStyleCnt="0"/>
      <dgm:spPr/>
    </dgm:pt>
    <dgm:pt modelId="{F3D4F531-7501-4E69-B918-2940694945A1}" type="pres">
      <dgm:prSet presAssocID="{75A30888-D5CB-4439-97F0-E95C2E914468}" presName="node" presStyleLbl="node1" presStyleIdx="1" presStyleCnt="3">
        <dgm:presLayoutVars>
          <dgm:bulletEnabled val="1"/>
        </dgm:presLayoutVars>
      </dgm:prSet>
      <dgm:spPr/>
    </dgm:pt>
    <dgm:pt modelId="{893A11C2-1844-4D4B-B48A-C5833BFDF90B}" type="pres">
      <dgm:prSet presAssocID="{1FE2C83D-118F-4575-956A-A74B6830484B}" presName="sibTrans" presStyleCnt="0"/>
      <dgm:spPr/>
    </dgm:pt>
    <dgm:pt modelId="{C4A3260D-B537-494B-B80A-DF10459F275B}" type="pres">
      <dgm:prSet presAssocID="{C664FDE0-BA1C-4920-9649-F8D7704E7A9A}" presName="node" presStyleLbl="node1" presStyleIdx="2" presStyleCnt="3">
        <dgm:presLayoutVars>
          <dgm:bulletEnabled val="1"/>
        </dgm:presLayoutVars>
      </dgm:prSet>
      <dgm:spPr/>
    </dgm:pt>
  </dgm:ptLst>
  <dgm:cxnLst>
    <dgm:cxn modelId="{6A272E11-39ED-4EE4-ABBD-4F11DC9A5060}" type="presOf" srcId="{CF2EF12F-0E9B-4AED-AE0D-8EE38E7F5D60}" destId="{297C1D0F-BF7E-4F35-B276-1770A00A290A}" srcOrd="0" destOrd="0" presId="urn:microsoft.com/office/officeart/2005/8/layout/default"/>
    <dgm:cxn modelId="{8A4BA465-DF27-4BCD-84E1-E456E52CEAB5}" type="presOf" srcId="{75A30888-D5CB-4439-97F0-E95C2E914468}" destId="{F3D4F531-7501-4E69-B918-2940694945A1}" srcOrd="0" destOrd="0" presId="urn:microsoft.com/office/officeart/2005/8/layout/default"/>
    <dgm:cxn modelId="{C2B4E474-F97E-4394-BD53-A0A95FDADC21}" srcId="{9A30B2B5-9D1D-4CA4-B860-49BCCBDBFE03}" destId="{75A30888-D5CB-4439-97F0-E95C2E914468}" srcOrd="1" destOrd="0" parTransId="{FD4D80BC-7FEA-4B9B-8B2A-EDEF3B257C4D}" sibTransId="{1FE2C83D-118F-4575-956A-A74B6830484B}"/>
    <dgm:cxn modelId="{7A6CBD7A-2381-428B-BCAB-7E77142CC6E1}" type="presOf" srcId="{9A30B2B5-9D1D-4CA4-B860-49BCCBDBFE03}" destId="{5984E4E6-7299-4109-B21E-01D40B24D0B6}" srcOrd="0" destOrd="0" presId="urn:microsoft.com/office/officeart/2005/8/layout/default"/>
    <dgm:cxn modelId="{B753CAA4-5694-40F2-A568-C09157321C6E}" type="presOf" srcId="{C664FDE0-BA1C-4920-9649-F8D7704E7A9A}" destId="{C4A3260D-B537-494B-B80A-DF10459F275B}" srcOrd="0" destOrd="0" presId="urn:microsoft.com/office/officeart/2005/8/layout/default"/>
    <dgm:cxn modelId="{C2D217AD-3736-41DC-8686-2C85D45958B4}" srcId="{9A30B2B5-9D1D-4CA4-B860-49BCCBDBFE03}" destId="{C664FDE0-BA1C-4920-9649-F8D7704E7A9A}" srcOrd="2" destOrd="0" parTransId="{8C9748B4-95FB-47F0-9285-9730FB1164E6}" sibTransId="{8F1B232A-564D-48E0-A005-064207001BCC}"/>
    <dgm:cxn modelId="{E9F65BD9-5354-4C69-981E-CD76C3602FD8}" srcId="{9A30B2B5-9D1D-4CA4-B860-49BCCBDBFE03}" destId="{CF2EF12F-0E9B-4AED-AE0D-8EE38E7F5D60}" srcOrd="0" destOrd="0" parTransId="{D0EECF61-EF50-4E5B-A488-0916BB03434C}" sibTransId="{6CD36449-BD4E-4A46-9AAE-DB9E629BAD2D}"/>
    <dgm:cxn modelId="{931B503A-A6D0-4780-B8E2-B6A98E555780}" type="presParOf" srcId="{5984E4E6-7299-4109-B21E-01D40B24D0B6}" destId="{297C1D0F-BF7E-4F35-B276-1770A00A290A}" srcOrd="0" destOrd="0" presId="urn:microsoft.com/office/officeart/2005/8/layout/default"/>
    <dgm:cxn modelId="{AAC00A69-2FED-49B4-B2C5-14B934C6FB84}" type="presParOf" srcId="{5984E4E6-7299-4109-B21E-01D40B24D0B6}" destId="{D7923986-B113-495C-9F8A-5A46A530004E}" srcOrd="1" destOrd="0" presId="urn:microsoft.com/office/officeart/2005/8/layout/default"/>
    <dgm:cxn modelId="{C375B2C7-3B9F-4574-8176-094317C5AB91}" type="presParOf" srcId="{5984E4E6-7299-4109-B21E-01D40B24D0B6}" destId="{F3D4F531-7501-4E69-B918-2940694945A1}" srcOrd="2" destOrd="0" presId="urn:microsoft.com/office/officeart/2005/8/layout/default"/>
    <dgm:cxn modelId="{951A08A9-9E87-4FF4-B1DF-AC938F814764}" type="presParOf" srcId="{5984E4E6-7299-4109-B21E-01D40B24D0B6}" destId="{893A11C2-1844-4D4B-B48A-C5833BFDF90B}" srcOrd="3" destOrd="0" presId="urn:microsoft.com/office/officeart/2005/8/layout/default"/>
    <dgm:cxn modelId="{5FA2892A-BDC2-49B8-BDD0-43EDCA292730}" type="presParOf" srcId="{5984E4E6-7299-4109-B21E-01D40B24D0B6}" destId="{C4A3260D-B537-494B-B80A-DF10459F275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2B8777-A7AF-46E6-AFBE-54752C89A2F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A004559-33CA-4889-A227-0007FE5E6480}">
      <dgm:prSet/>
      <dgm:spPr/>
      <dgm:t>
        <a:bodyPr/>
        <a:lstStyle/>
        <a:p>
          <a:pPr>
            <a:lnSpc>
              <a:spcPct val="100000"/>
            </a:lnSpc>
          </a:pPr>
          <a:r>
            <a:rPr lang="en-GB"/>
            <a:t>The Kubler-Ross model can help leaders understand and navigate employee reactions during change processes such as:</a:t>
          </a:r>
          <a:endParaRPr lang="en-US"/>
        </a:p>
      </dgm:t>
    </dgm:pt>
    <dgm:pt modelId="{F9ADE1CC-1E9E-4E6F-8DC6-D455D1535BDA}" type="parTrans" cxnId="{E2D8A423-A5BB-4EFE-9DC1-A9D90E7F0EC0}">
      <dgm:prSet/>
      <dgm:spPr/>
      <dgm:t>
        <a:bodyPr/>
        <a:lstStyle/>
        <a:p>
          <a:endParaRPr lang="en-US"/>
        </a:p>
      </dgm:t>
    </dgm:pt>
    <dgm:pt modelId="{7D9BAF63-D4C7-46AE-A502-DF93F18CFEC1}" type="sibTrans" cxnId="{E2D8A423-A5BB-4EFE-9DC1-A9D90E7F0EC0}">
      <dgm:prSet/>
      <dgm:spPr/>
      <dgm:t>
        <a:bodyPr/>
        <a:lstStyle/>
        <a:p>
          <a:endParaRPr lang="en-US"/>
        </a:p>
      </dgm:t>
    </dgm:pt>
    <dgm:pt modelId="{13E8C16F-076F-41C9-BDAD-39A76A55493B}">
      <dgm:prSet/>
      <dgm:spPr/>
      <dgm:t>
        <a:bodyPr/>
        <a:lstStyle/>
        <a:p>
          <a:pPr>
            <a:lnSpc>
              <a:spcPct val="100000"/>
            </a:lnSpc>
          </a:pPr>
          <a:r>
            <a:rPr lang="en-GB"/>
            <a:t>Redundancy</a:t>
          </a:r>
          <a:endParaRPr lang="en-US"/>
        </a:p>
      </dgm:t>
    </dgm:pt>
    <dgm:pt modelId="{8884DF8E-D1C6-4761-A252-CE2D0450E090}" type="parTrans" cxnId="{B9F00461-D0EB-42BB-9FBE-437312ADCB12}">
      <dgm:prSet/>
      <dgm:spPr/>
      <dgm:t>
        <a:bodyPr/>
        <a:lstStyle/>
        <a:p>
          <a:endParaRPr lang="en-US"/>
        </a:p>
      </dgm:t>
    </dgm:pt>
    <dgm:pt modelId="{EE10B4C6-92A9-4B56-8AB5-D874D6B673FC}" type="sibTrans" cxnId="{B9F00461-D0EB-42BB-9FBE-437312ADCB12}">
      <dgm:prSet/>
      <dgm:spPr/>
      <dgm:t>
        <a:bodyPr/>
        <a:lstStyle/>
        <a:p>
          <a:endParaRPr lang="en-US"/>
        </a:p>
      </dgm:t>
    </dgm:pt>
    <dgm:pt modelId="{CF6C00F8-C54F-4930-9FDF-F803C5163AE6}">
      <dgm:prSet/>
      <dgm:spPr/>
      <dgm:t>
        <a:bodyPr/>
        <a:lstStyle/>
        <a:p>
          <a:pPr>
            <a:lnSpc>
              <a:spcPct val="100000"/>
            </a:lnSpc>
          </a:pPr>
          <a:r>
            <a:rPr lang="en-GB"/>
            <a:t>Restructuring </a:t>
          </a:r>
          <a:endParaRPr lang="en-US"/>
        </a:p>
      </dgm:t>
    </dgm:pt>
    <dgm:pt modelId="{B62DEC96-8478-4D31-A0B8-BC99C549F861}" type="parTrans" cxnId="{CB5E6C49-3F9F-44ED-AB92-5D9AC3238250}">
      <dgm:prSet/>
      <dgm:spPr/>
      <dgm:t>
        <a:bodyPr/>
        <a:lstStyle/>
        <a:p>
          <a:endParaRPr lang="en-US"/>
        </a:p>
      </dgm:t>
    </dgm:pt>
    <dgm:pt modelId="{00DCD4FC-66B5-4609-88A8-CFF06CE76CD8}" type="sibTrans" cxnId="{CB5E6C49-3F9F-44ED-AB92-5D9AC3238250}">
      <dgm:prSet/>
      <dgm:spPr/>
      <dgm:t>
        <a:bodyPr/>
        <a:lstStyle/>
        <a:p>
          <a:endParaRPr lang="en-US"/>
        </a:p>
      </dgm:t>
    </dgm:pt>
    <dgm:pt modelId="{E39E3C24-167A-4DFB-8375-4BDD2C8CE44A}">
      <dgm:prSet/>
      <dgm:spPr/>
      <dgm:t>
        <a:bodyPr/>
        <a:lstStyle/>
        <a:p>
          <a:pPr>
            <a:lnSpc>
              <a:spcPct val="100000"/>
            </a:lnSpc>
          </a:pPr>
          <a:r>
            <a:rPr lang="en-GB"/>
            <a:t>Major policy changes</a:t>
          </a:r>
          <a:endParaRPr lang="en-US"/>
        </a:p>
      </dgm:t>
    </dgm:pt>
    <dgm:pt modelId="{FAC69857-75CF-4D42-A4D5-4AC513543E5E}" type="parTrans" cxnId="{94CC9779-77A9-430B-A752-001CBC3D5A8F}">
      <dgm:prSet/>
      <dgm:spPr/>
      <dgm:t>
        <a:bodyPr/>
        <a:lstStyle/>
        <a:p>
          <a:endParaRPr lang="en-US"/>
        </a:p>
      </dgm:t>
    </dgm:pt>
    <dgm:pt modelId="{6FD9D0AD-4061-4520-8422-4BF405EB1469}" type="sibTrans" cxnId="{94CC9779-77A9-430B-A752-001CBC3D5A8F}">
      <dgm:prSet/>
      <dgm:spPr/>
      <dgm:t>
        <a:bodyPr/>
        <a:lstStyle/>
        <a:p>
          <a:endParaRPr lang="en-US"/>
        </a:p>
      </dgm:t>
    </dgm:pt>
    <dgm:pt modelId="{64DC90BE-AA02-49CA-9165-ADE32D0D7E80}">
      <dgm:prSet/>
      <dgm:spPr/>
      <dgm:t>
        <a:bodyPr/>
        <a:lstStyle/>
        <a:p>
          <a:pPr>
            <a:lnSpc>
              <a:spcPct val="100000"/>
            </a:lnSpc>
          </a:pPr>
          <a:r>
            <a:rPr lang="en-GB"/>
            <a:t>Mergers and acquisitions</a:t>
          </a:r>
          <a:endParaRPr lang="en-US"/>
        </a:p>
      </dgm:t>
    </dgm:pt>
    <dgm:pt modelId="{8227D0BE-BEB7-444C-96D9-A083BB4F13E4}" type="parTrans" cxnId="{154052DE-0843-480B-A534-2C717FE6B2F3}">
      <dgm:prSet/>
      <dgm:spPr/>
      <dgm:t>
        <a:bodyPr/>
        <a:lstStyle/>
        <a:p>
          <a:endParaRPr lang="en-US"/>
        </a:p>
      </dgm:t>
    </dgm:pt>
    <dgm:pt modelId="{CDF8CF67-7A91-4795-8A63-F60091EC6722}" type="sibTrans" cxnId="{154052DE-0843-480B-A534-2C717FE6B2F3}">
      <dgm:prSet/>
      <dgm:spPr/>
      <dgm:t>
        <a:bodyPr/>
        <a:lstStyle/>
        <a:p>
          <a:endParaRPr lang="en-US"/>
        </a:p>
      </dgm:t>
    </dgm:pt>
    <dgm:pt modelId="{3063D66D-BBE6-458C-B12E-E0837FCCFBB2}">
      <dgm:prSet/>
      <dgm:spPr/>
      <dgm:t>
        <a:bodyPr/>
        <a:lstStyle/>
        <a:p>
          <a:pPr>
            <a:lnSpc>
              <a:spcPct val="100000"/>
            </a:lnSpc>
          </a:pPr>
          <a:r>
            <a:rPr lang="en-GB"/>
            <a:t>By recognising the emotional stages employees may go through, leaders can:</a:t>
          </a:r>
          <a:endParaRPr lang="en-US"/>
        </a:p>
      </dgm:t>
    </dgm:pt>
    <dgm:pt modelId="{3D401452-B774-417F-B667-596F63FD5DE0}" type="parTrans" cxnId="{73E06BEB-4322-410F-A2F7-5292EC8C6C4F}">
      <dgm:prSet/>
      <dgm:spPr/>
      <dgm:t>
        <a:bodyPr/>
        <a:lstStyle/>
        <a:p>
          <a:endParaRPr lang="en-US"/>
        </a:p>
      </dgm:t>
    </dgm:pt>
    <dgm:pt modelId="{8DFACF44-6808-487B-8FFE-F791780EBCBA}" type="sibTrans" cxnId="{73E06BEB-4322-410F-A2F7-5292EC8C6C4F}">
      <dgm:prSet/>
      <dgm:spPr/>
      <dgm:t>
        <a:bodyPr/>
        <a:lstStyle/>
        <a:p>
          <a:endParaRPr lang="en-US"/>
        </a:p>
      </dgm:t>
    </dgm:pt>
    <dgm:pt modelId="{3A7B10ED-E73A-42D1-B922-8BF523B156A5}">
      <dgm:prSet/>
      <dgm:spPr/>
      <dgm:t>
        <a:bodyPr/>
        <a:lstStyle/>
        <a:p>
          <a:pPr>
            <a:lnSpc>
              <a:spcPct val="100000"/>
            </a:lnSpc>
          </a:pPr>
          <a:r>
            <a:rPr lang="en-GB"/>
            <a:t>Plan targeted support based on employees’ emotional stage</a:t>
          </a:r>
          <a:endParaRPr lang="en-US"/>
        </a:p>
      </dgm:t>
    </dgm:pt>
    <dgm:pt modelId="{9FB82CB6-410F-4602-BF81-384A4A8E4D71}" type="parTrans" cxnId="{E966596F-130E-4572-8864-EA8C363A0AF1}">
      <dgm:prSet/>
      <dgm:spPr/>
      <dgm:t>
        <a:bodyPr/>
        <a:lstStyle/>
        <a:p>
          <a:endParaRPr lang="en-US"/>
        </a:p>
      </dgm:t>
    </dgm:pt>
    <dgm:pt modelId="{914B83C7-4842-4956-B89B-37C7B5F040B9}" type="sibTrans" cxnId="{E966596F-130E-4572-8864-EA8C363A0AF1}">
      <dgm:prSet/>
      <dgm:spPr/>
      <dgm:t>
        <a:bodyPr/>
        <a:lstStyle/>
        <a:p>
          <a:endParaRPr lang="en-US"/>
        </a:p>
      </dgm:t>
    </dgm:pt>
    <dgm:pt modelId="{90E14AC2-AF4D-4846-878F-3277B5DEF9DF}">
      <dgm:prSet/>
      <dgm:spPr/>
      <dgm:t>
        <a:bodyPr/>
        <a:lstStyle/>
        <a:p>
          <a:pPr>
            <a:lnSpc>
              <a:spcPct val="100000"/>
            </a:lnSpc>
          </a:pPr>
          <a:r>
            <a:rPr lang="en-GB"/>
            <a:t>Anticipate reactions and deliver empathetic messaging</a:t>
          </a:r>
          <a:endParaRPr lang="en-US"/>
        </a:p>
      </dgm:t>
    </dgm:pt>
    <dgm:pt modelId="{2EE51823-A3E4-450D-B9AD-7A01B6C82824}" type="parTrans" cxnId="{FA33D5BC-8521-4527-8126-07C68E3FC461}">
      <dgm:prSet/>
      <dgm:spPr/>
      <dgm:t>
        <a:bodyPr/>
        <a:lstStyle/>
        <a:p>
          <a:endParaRPr lang="en-US"/>
        </a:p>
      </dgm:t>
    </dgm:pt>
    <dgm:pt modelId="{D2548DA0-CA9E-4F9E-BDED-AD7B0EF01F8B}" type="sibTrans" cxnId="{FA33D5BC-8521-4527-8126-07C68E3FC461}">
      <dgm:prSet/>
      <dgm:spPr/>
      <dgm:t>
        <a:bodyPr/>
        <a:lstStyle/>
        <a:p>
          <a:endParaRPr lang="en-US"/>
        </a:p>
      </dgm:t>
    </dgm:pt>
    <dgm:pt modelId="{96BB584C-31B8-4BE3-8DE9-96DC837C46D8}">
      <dgm:prSet/>
      <dgm:spPr/>
      <dgm:t>
        <a:bodyPr/>
        <a:lstStyle/>
        <a:p>
          <a:pPr>
            <a:lnSpc>
              <a:spcPct val="100000"/>
            </a:lnSpc>
          </a:pPr>
          <a:r>
            <a:rPr lang="en-GB"/>
            <a:t>Identify and remove barriers to change adoption</a:t>
          </a:r>
          <a:endParaRPr lang="en-US"/>
        </a:p>
      </dgm:t>
    </dgm:pt>
    <dgm:pt modelId="{61A69E4C-6A73-40B5-96B6-5C47A1444B67}" type="parTrans" cxnId="{30FF32D1-C7FF-452C-AF90-E573B67623A7}">
      <dgm:prSet/>
      <dgm:spPr/>
      <dgm:t>
        <a:bodyPr/>
        <a:lstStyle/>
        <a:p>
          <a:endParaRPr lang="en-US"/>
        </a:p>
      </dgm:t>
    </dgm:pt>
    <dgm:pt modelId="{A7666A91-12AF-4D0D-A4FD-CED78EAB5124}" type="sibTrans" cxnId="{30FF32D1-C7FF-452C-AF90-E573B67623A7}">
      <dgm:prSet/>
      <dgm:spPr/>
      <dgm:t>
        <a:bodyPr/>
        <a:lstStyle/>
        <a:p>
          <a:endParaRPr lang="en-US"/>
        </a:p>
      </dgm:t>
    </dgm:pt>
    <dgm:pt modelId="{B1F3C90A-3293-49F4-A439-10860B0B9FED}" type="pres">
      <dgm:prSet presAssocID="{A62B8777-A7AF-46E6-AFBE-54752C89A2F8}" presName="root" presStyleCnt="0">
        <dgm:presLayoutVars>
          <dgm:dir/>
          <dgm:resizeHandles val="exact"/>
        </dgm:presLayoutVars>
      </dgm:prSet>
      <dgm:spPr/>
    </dgm:pt>
    <dgm:pt modelId="{0A2E6D0B-0D83-4E80-B60E-6555B8EA8AFD}" type="pres">
      <dgm:prSet presAssocID="{6A004559-33CA-4889-A227-0007FE5E6480}" presName="compNode" presStyleCnt="0"/>
      <dgm:spPr/>
    </dgm:pt>
    <dgm:pt modelId="{8B11A433-093F-4D36-B2D2-7C413878F2B2}" type="pres">
      <dgm:prSet presAssocID="{6A004559-33CA-4889-A227-0007FE5E6480}" presName="bgRect" presStyleLbl="bgShp" presStyleIdx="0" presStyleCnt="2"/>
      <dgm:spPr/>
    </dgm:pt>
    <dgm:pt modelId="{66FE851C-AF3E-4863-9AFD-2AA1118F46BD}" type="pres">
      <dgm:prSet presAssocID="{6A004559-33CA-4889-A227-0007FE5E64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EAE6C97D-F20C-415D-8BE6-DE353E641FC5}" type="pres">
      <dgm:prSet presAssocID="{6A004559-33CA-4889-A227-0007FE5E6480}" presName="spaceRect" presStyleCnt="0"/>
      <dgm:spPr/>
    </dgm:pt>
    <dgm:pt modelId="{4D71BD77-A639-4CA8-A49D-ACBF3AC9752E}" type="pres">
      <dgm:prSet presAssocID="{6A004559-33CA-4889-A227-0007FE5E6480}" presName="parTx" presStyleLbl="revTx" presStyleIdx="0" presStyleCnt="4">
        <dgm:presLayoutVars>
          <dgm:chMax val="0"/>
          <dgm:chPref val="0"/>
        </dgm:presLayoutVars>
      </dgm:prSet>
      <dgm:spPr/>
    </dgm:pt>
    <dgm:pt modelId="{012004B4-5EE2-46B2-9C06-2193EC8100EF}" type="pres">
      <dgm:prSet presAssocID="{6A004559-33CA-4889-A227-0007FE5E6480}" presName="desTx" presStyleLbl="revTx" presStyleIdx="1" presStyleCnt="4">
        <dgm:presLayoutVars/>
      </dgm:prSet>
      <dgm:spPr/>
    </dgm:pt>
    <dgm:pt modelId="{24773A99-9A65-4403-9DDB-85F58C1AEC09}" type="pres">
      <dgm:prSet presAssocID="{7D9BAF63-D4C7-46AE-A502-DF93F18CFEC1}" presName="sibTrans" presStyleCnt="0"/>
      <dgm:spPr/>
    </dgm:pt>
    <dgm:pt modelId="{CEE908FD-6767-479C-9D42-5F9F50C19E38}" type="pres">
      <dgm:prSet presAssocID="{3063D66D-BBE6-458C-B12E-E0837FCCFBB2}" presName="compNode" presStyleCnt="0"/>
      <dgm:spPr/>
    </dgm:pt>
    <dgm:pt modelId="{1BFA019E-DFCC-4E3D-A79F-7EDA868C19A4}" type="pres">
      <dgm:prSet presAssocID="{3063D66D-BBE6-458C-B12E-E0837FCCFBB2}" presName="bgRect" presStyleLbl="bgShp" presStyleIdx="1" presStyleCnt="2"/>
      <dgm:spPr/>
    </dgm:pt>
    <dgm:pt modelId="{840113CC-9953-4C3A-94F9-D352B4CB0A2D}" type="pres">
      <dgm:prSet presAssocID="{3063D66D-BBE6-458C-B12E-E0837FCCFBB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E7374044-C9ED-40E4-A19A-D0ACC87AE01D}" type="pres">
      <dgm:prSet presAssocID="{3063D66D-BBE6-458C-B12E-E0837FCCFBB2}" presName="spaceRect" presStyleCnt="0"/>
      <dgm:spPr/>
    </dgm:pt>
    <dgm:pt modelId="{58C936A4-543C-4E7C-95E1-C5AF47A13362}" type="pres">
      <dgm:prSet presAssocID="{3063D66D-BBE6-458C-B12E-E0837FCCFBB2}" presName="parTx" presStyleLbl="revTx" presStyleIdx="2" presStyleCnt="4">
        <dgm:presLayoutVars>
          <dgm:chMax val="0"/>
          <dgm:chPref val="0"/>
        </dgm:presLayoutVars>
      </dgm:prSet>
      <dgm:spPr/>
    </dgm:pt>
    <dgm:pt modelId="{089AAD2E-90CA-409D-A59A-B93103C6BE57}" type="pres">
      <dgm:prSet presAssocID="{3063D66D-BBE6-458C-B12E-E0837FCCFBB2}" presName="desTx" presStyleLbl="revTx" presStyleIdx="3" presStyleCnt="4">
        <dgm:presLayoutVars/>
      </dgm:prSet>
      <dgm:spPr/>
    </dgm:pt>
  </dgm:ptLst>
  <dgm:cxnLst>
    <dgm:cxn modelId="{E2D8A423-A5BB-4EFE-9DC1-A9D90E7F0EC0}" srcId="{A62B8777-A7AF-46E6-AFBE-54752C89A2F8}" destId="{6A004559-33CA-4889-A227-0007FE5E6480}" srcOrd="0" destOrd="0" parTransId="{F9ADE1CC-1E9E-4E6F-8DC6-D455D1535BDA}" sibTransId="{7D9BAF63-D4C7-46AE-A502-DF93F18CFEC1}"/>
    <dgm:cxn modelId="{37B6293D-CFA9-4E62-AC8A-AAFBE6FDD74A}" type="presOf" srcId="{CF6C00F8-C54F-4930-9FDF-F803C5163AE6}" destId="{012004B4-5EE2-46B2-9C06-2193EC8100EF}" srcOrd="0" destOrd="1" presId="urn:microsoft.com/office/officeart/2018/2/layout/IconVerticalSolidList"/>
    <dgm:cxn modelId="{58DE935E-D8F6-4DAC-AFAA-4EB0F6E50A28}" type="presOf" srcId="{A62B8777-A7AF-46E6-AFBE-54752C89A2F8}" destId="{B1F3C90A-3293-49F4-A439-10860B0B9FED}" srcOrd="0" destOrd="0" presId="urn:microsoft.com/office/officeart/2018/2/layout/IconVerticalSolidList"/>
    <dgm:cxn modelId="{B9F00461-D0EB-42BB-9FBE-437312ADCB12}" srcId="{6A004559-33CA-4889-A227-0007FE5E6480}" destId="{13E8C16F-076F-41C9-BDAD-39A76A55493B}" srcOrd="0" destOrd="0" parTransId="{8884DF8E-D1C6-4761-A252-CE2D0450E090}" sibTransId="{EE10B4C6-92A9-4B56-8AB5-D874D6B673FC}"/>
    <dgm:cxn modelId="{0F809F61-81E0-40C9-9CE8-6EB3598DE4E3}" type="presOf" srcId="{3A7B10ED-E73A-42D1-B922-8BF523B156A5}" destId="{089AAD2E-90CA-409D-A59A-B93103C6BE57}" srcOrd="0" destOrd="0" presId="urn:microsoft.com/office/officeart/2018/2/layout/IconVerticalSolidList"/>
    <dgm:cxn modelId="{A747BC65-F95F-4874-A7C7-29FE3C554BA2}" type="presOf" srcId="{E39E3C24-167A-4DFB-8375-4BDD2C8CE44A}" destId="{012004B4-5EE2-46B2-9C06-2193EC8100EF}" srcOrd="0" destOrd="2" presId="urn:microsoft.com/office/officeart/2018/2/layout/IconVerticalSolidList"/>
    <dgm:cxn modelId="{CB5E6C49-3F9F-44ED-AB92-5D9AC3238250}" srcId="{6A004559-33CA-4889-A227-0007FE5E6480}" destId="{CF6C00F8-C54F-4930-9FDF-F803C5163AE6}" srcOrd="1" destOrd="0" parTransId="{B62DEC96-8478-4D31-A0B8-BC99C549F861}" sibTransId="{00DCD4FC-66B5-4609-88A8-CFF06CE76CD8}"/>
    <dgm:cxn modelId="{B6B1CC4C-B498-430B-806F-9112608CDDAF}" type="presOf" srcId="{90E14AC2-AF4D-4846-878F-3277B5DEF9DF}" destId="{089AAD2E-90CA-409D-A59A-B93103C6BE57}" srcOrd="0" destOrd="1" presId="urn:microsoft.com/office/officeart/2018/2/layout/IconVerticalSolidList"/>
    <dgm:cxn modelId="{E966596F-130E-4572-8864-EA8C363A0AF1}" srcId="{3063D66D-BBE6-458C-B12E-E0837FCCFBB2}" destId="{3A7B10ED-E73A-42D1-B922-8BF523B156A5}" srcOrd="0" destOrd="0" parTransId="{9FB82CB6-410F-4602-BF81-384A4A8E4D71}" sibTransId="{914B83C7-4842-4956-B89B-37C7B5F040B9}"/>
    <dgm:cxn modelId="{22579971-79DB-4CAF-9927-5A5BFE368BE4}" type="presOf" srcId="{6A004559-33CA-4889-A227-0007FE5E6480}" destId="{4D71BD77-A639-4CA8-A49D-ACBF3AC9752E}" srcOrd="0" destOrd="0" presId="urn:microsoft.com/office/officeart/2018/2/layout/IconVerticalSolidList"/>
    <dgm:cxn modelId="{94CC9779-77A9-430B-A752-001CBC3D5A8F}" srcId="{6A004559-33CA-4889-A227-0007FE5E6480}" destId="{E39E3C24-167A-4DFB-8375-4BDD2C8CE44A}" srcOrd="2" destOrd="0" parTransId="{FAC69857-75CF-4D42-A4D5-4AC513543E5E}" sibTransId="{6FD9D0AD-4061-4520-8422-4BF405EB1469}"/>
    <dgm:cxn modelId="{7391FE5A-1DA5-4680-9B5B-534D4F31BF79}" type="presOf" srcId="{64DC90BE-AA02-49CA-9165-ADE32D0D7E80}" destId="{012004B4-5EE2-46B2-9C06-2193EC8100EF}" srcOrd="0" destOrd="3" presId="urn:microsoft.com/office/officeart/2018/2/layout/IconVerticalSolidList"/>
    <dgm:cxn modelId="{4E9CF2A0-06AB-494E-848A-B9A049505EDA}" type="presOf" srcId="{96BB584C-31B8-4BE3-8DE9-96DC837C46D8}" destId="{089AAD2E-90CA-409D-A59A-B93103C6BE57}" srcOrd="0" destOrd="2" presId="urn:microsoft.com/office/officeart/2018/2/layout/IconVerticalSolidList"/>
    <dgm:cxn modelId="{210412A6-7813-45DC-888F-E9B952B3F991}" type="presOf" srcId="{3063D66D-BBE6-458C-B12E-E0837FCCFBB2}" destId="{58C936A4-543C-4E7C-95E1-C5AF47A13362}" srcOrd="0" destOrd="0" presId="urn:microsoft.com/office/officeart/2018/2/layout/IconVerticalSolidList"/>
    <dgm:cxn modelId="{FA33D5BC-8521-4527-8126-07C68E3FC461}" srcId="{3063D66D-BBE6-458C-B12E-E0837FCCFBB2}" destId="{90E14AC2-AF4D-4846-878F-3277B5DEF9DF}" srcOrd="1" destOrd="0" parTransId="{2EE51823-A3E4-450D-B9AD-7A01B6C82824}" sibTransId="{D2548DA0-CA9E-4F9E-BDED-AD7B0EF01F8B}"/>
    <dgm:cxn modelId="{30FF32D1-C7FF-452C-AF90-E573B67623A7}" srcId="{3063D66D-BBE6-458C-B12E-E0837FCCFBB2}" destId="{96BB584C-31B8-4BE3-8DE9-96DC837C46D8}" srcOrd="2" destOrd="0" parTransId="{61A69E4C-6A73-40B5-96B6-5C47A1444B67}" sibTransId="{A7666A91-12AF-4D0D-A4FD-CED78EAB5124}"/>
    <dgm:cxn modelId="{154052DE-0843-480B-A534-2C717FE6B2F3}" srcId="{6A004559-33CA-4889-A227-0007FE5E6480}" destId="{64DC90BE-AA02-49CA-9165-ADE32D0D7E80}" srcOrd="3" destOrd="0" parTransId="{8227D0BE-BEB7-444C-96D9-A083BB4F13E4}" sibTransId="{CDF8CF67-7A91-4795-8A63-F60091EC6722}"/>
    <dgm:cxn modelId="{73E06BEB-4322-410F-A2F7-5292EC8C6C4F}" srcId="{A62B8777-A7AF-46E6-AFBE-54752C89A2F8}" destId="{3063D66D-BBE6-458C-B12E-E0837FCCFBB2}" srcOrd="1" destOrd="0" parTransId="{3D401452-B774-417F-B667-596F63FD5DE0}" sibTransId="{8DFACF44-6808-487B-8FFE-F791780EBCBA}"/>
    <dgm:cxn modelId="{352FB4FB-1A0D-4A2F-B4FC-E14B1D288205}" type="presOf" srcId="{13E8C16F-076F-41C9-BDAD-39A76A55493B}" destId="{012004B4-5EE2-46B2-9C06-2193EC8100EF}" srcOrd="0" destOrd="0" presId="urn:microsoft.com/office/officeart/2018/2/layout/IconVerticalSolidList"/>
    <dgm:cxn modelId="{04889BCC-EE4D-4BAE-833B-08E0E5EF7AFC}" type="presParOf" srcId="{B1F3C90A-3293-49F4-A439-10860B0B9FED}" destId="{0A2E6D0B-0D83-4E80-B60E-6555B8EA8AFD}" srcOrd="0" destOrd="0" presId="urn:microsoft.com/office/officeart/2018/2/layout/IconVerticalSolidList"/>
    <dgm:cxn modelId="{A1CA2465-6DC6-4588-8076-632F4EC3696D}" type="presParOf" srcId="{0A2E6D0B-0D83-4E80-B60E-6555B8EA8AFD}" destId="{8B11A433-093F-4D36-B2D2-7C413878F2B2}" srcOrd="0" destOrd="0" presId="urn:microsoft.com/office/officeart/2018/2/layout/IconVerticalSolidList"/>
    <dgm:cxn modelId="{A9B26BA3-E97E-4A62-B486-0F483688568B}" type="presParOf" srcId="{0A2E6D0B-0D83-4E80-B60E-6555B8EA8AFD}" destId="{66FE851C-AF3E-4863-9AFD-2AA1118F46BD}" srcOrd="1" destOrd="0" presId="urn:microsoft.com/office/officeart/2018/2/layout/IconVerticalSolidList"/>
    <dgm:cxn modelId="{6294B8EE-8EDF-4326-8669-220BFC7486F0}" type="presParOf" srcId="{0A2E6D0B-0D83-4E80-B60E-6555B8EA8AFD}" destId="{EAE6C97D-F20C-415D-8BE6-DE353E641FC5}" srcOrd="2" destOrd="0" presId="urn:microsoft.com/office/officeart/2018/2/layout/IconVerticalSolidList"/>
    <dgm:cxn modelId="{B6E8785E-7314-4FDA-953F-F1A0D3C4B5FB}" type="presParOf" srcId="{0A2E6D0B-0D83-4E80-B60E-6555B8EA8AFD}" destId="{4D71BD77-A639-4CA8-A49D-ACBF3AC9752E}" srcOrd="3" destOrd="0" presId="urn:microsoft.com/office/officeart/2018/2/layout/IconVerticalSolidList"/>
    <dgm:cxn modelId="{79AC85BF-FE29-4DC9-B2FB-133DE10CFCA2}" type="presParOf" srcId="{0A2E6D0B-0D83-4E80-B60E-6555B8EA8AFD}" destId="{012004B4-5EE2-46B2-9C06-2193EC8100EF}" srcOrd="4" destOrd="0" presId="urn:microsoft.com/office/officeart/2018/2/layout/IconVerticalSolidList"/>
    <dgm:cxn modelId="{A7E6D01E-D753-42F9-98AF-3BB02924C636}" type="presParOf" srcId="{B1F3C90A-3293-49F4-A439-10860B0B9FED}" destId="{24773A99-9A65-4403-9DDB-85F58C1AEC09}" srcOrd="1" destOrd="0" presId="urn:microsoft.com/office/officeart/2018/2/layout/IconVerticalSolidList"/>
    <dgm:cxn modelId="{1DBD6CD9-98FE-44EA-A40B-3E1666C37425}" type="presParOf" srcId="{B1F3C90A-3293-49F4-A439-10860B0B9FED}" destId="{CEE908FD-6767-479C-9D42-5F9F50C19E38}" srcOrd="2" destOrd="0" presId="urn:microsoft.com/office/officeart/2018/2/layout/IconVerticalSolidList"/>
    <dgm:cxn modelId="{F27BA902-0234-40AD-BBA8-086932A5D0D9}" type="presParOf" srcId="{CEE908FD-6767-479C-9D42-5F9F50C19E38}" destId="{1BFA019E-DFCC-4E3D-A79F-7EDA868C19A4}" srcOrd="0" destOrd="0" presId="urn:microsoft.com/office/officeart/2018/2/layout/IconVerticalSolidList"/>
    <dgm:cxn modelId="{87E97E64-EADF-4435-834D-A746EFAC976F}" type="presParOf" srcId="{CEE908FD-6767-479C-9D42-5F9F50C19E38}" destId="{840113CC-9953-4C3A-94F9-D352B4CB0A2D}" srcOrd="1" destOrd="0" presId="urn:microsoft.com/office/officeart/2018/2/layout/IconVerticalSolidList"/>
    <dgm:cxn modelId="{FD082434-2697-4FA2-BC05-2F43F8419508}" type="presParOf" srcId="{CEE908FD-6767-479C-9D42-5F9F50C19E38}" destId="{E7374044-C9ED-40E4-A19A-D0ACC87AE01D}" srcOrd="2" destOrd="0" presId="urn:microsoft.com/office/officeart/2018/2/layout/IconVerticalSolidList"/>
    <dgm:cxn modelId="{2D0AC222-2761-4419-BC9D-D12F07FE1A81}" type="presParOf" srcId="{CEE908FD-6767-479C-9D42-5F9F50C19E38}" destId="{58C936A4-543C-4E7C-95E1-C5AF47A13362}" srcOrd="3" destOrd="0" presId="urn:microsoft.com/office/officeart/2018/2/layout/IconVerticalSolidList"/>
    <dgm:cxn modelId="{27D7D9A8-C713-4ACC-ABE5-1C4BB40488A0}" type="presParOf" srcId="{CEE908FD-6767-479C-9D42-5F9F50C19E38}" destId="{089AAD2E-90CA-409D-A59A-B93103C6BE57}"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41F069-0CC4-4217-ACF6-4211790F978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C0CF2AB-638B-4EA9-AA74-A18AF9A56687}">
      <dgm:prSet/>
      <dgm:spPr/>
      <dgm:t>
        <a:bodyPr/>
        <a:lstStyle/>
        <a:p>
          <a:pPr>
            <a:lnSpc>
              <a:spcPct val="100000"/>
            </a:lnSpc>
          </a:pPr>
          <a:r>
            <a:rPr lang="en-GB"/>
            <a:t>What are the strengths of using the Kubler-Ross model?</a:t>
          </a:r>
          <a:endParaRPr lang="en-US"/>
        </a:p>
      </dgm:t>
    </dgm:pt>
    <dgm:pt modelId="{A8DAD329-EBB0-474A-8874-FF79B5D33F5D}" type="parTrans" cxnId="{250A0E04-6F9B-40B2-BB46-D00A9D9FDD70}">
      <dgm:prSet/>
      <dgm:spPr/>
      <dgm:t>
        <a:bodyPr/>
        <a:lstStyle/>
        <a:p>
          <a:endParaRPr lang="en-US"/>
        </a:p>
      </dgm:t>
    </dgm:pt>
    <dgm:pt modelId="{129F78B4-A84D-4EBA-8B00-FF43925FEE9F}" type="sibTrans" cxnId="{250A0E04-6F9B-40B2-BB46-D00A9D9FDD70}">
      <dgm:prSet/>
      <dgm:spPr/>
      <dgm:t>
        <a:bodyPr/>
        <a:lstStyle/>
        <a:p>
          <a:endParaRPr lang="en-US"/>
        </a:p>
      </dgm:t>
    </dgm:pt>
    <dgm:pt modelId="{DDF8CCC2-393B-4B0C-9006-0B2FEF745D14}">
      <dgm:prSet/>
      <dgm:spPr/>
      <dgm:t>
        <a:bodyPr/>
        <a:lstStyle/>
        <a:p>
          <a:pPr>
            <a:lnSpc>
              <a:spcPct val="100000"/>
            </a:lnSpc>
          </a:pPr>
          <a:r>
            <a:rPr lang="en-GB"/>
            <a:t>What limitations could be encountered when applying the model?</a:t>
          </a:r>
          <a:endParaRPr lang="en-US"/>
        </a:p>
      </dgm:t>
    </dgm:pt>
    <dgm:pt modelId="{D1BE7525-39F3-4D91-B413-23CD0E9838D4}" type="parTrans" cxnId="{AEC2043B-F526-4C2D-AFED-C6417EB85015}">
      <dgm:prSet/>
      <dgm:spPr/>
      <dgm:t>
        <a:bodyPr/>
        <a:lstStyle/>
        <a:p>
          <a:endParaRPr lang="en-US"/>
        </a:p>
      </dgm:t>
    </dgm:pt>
    <dgm:pt modelId="{499BE686-8A3A-479A-B9AC-26FFB01B5B25}" type="sibTrans" cxnId="{AEC2043B-F526-4C2D-AFED-C6417EB85015}">
      <dgm:prSet/>
      <dgm:spPr/>
      <dgm:t>
        <a:bodyPr/>
        <a:lstStyle/>
        <a:p>
          <a:endParaRPr lang="en-US"/>
        </a:p>
      </dgm:t>
    </dgm:pt>
    <dgm:pt modelId="{FCA124F9-D718-45EB-B786-0286325DF1E6}">
      <dgm:prSet/>
      <dgm:spPr/>
      <dgm:t>
        <a:bodyPr/>
        <a:lstStyle/>
        <a:p>
          <a:pPr>
            <a:lnSpc>
              <a:spcPct val="100000"/>
            </a:lnSpc>
          </a:pPr>
          <a:r>
            <a:rPr lang="en-GB"/>
            <a:t>What improvements can you suggest to the model? </a:t>
          </a:r>
          <a:endParaRPr lang="en-US"/>
        </a:p>
      </dgm:t>
    </dgm:pt>
    <dgm:pt modelId="{D0E711B9-2B57-4D45-A5F0-2F3D1E80883D}" type="parTrans" cxnId="{034AA8C4-73D7-484A-A636-6B5777AF1B7B}">
      <dgm:prSet/>
      <dgm:spPr/>
      <dgm:t>
        <a:bodyPr/>
        <a:lstStyle/>
        <a:p>
          <a:endParaRPr lang="en-US"/>
        </a:p>
      </dgm:t>
    </dgm:pt>
    <dgm:pt modelId="{6E9A065C-FCA2-4712-82EE-220A1496129B}" type="sibTrans" cxnId="{034AA8C4-73D7-484A-A636-6B5777AF1B7B}">
      <dgm:prSet/>
      <dgm:spPr/>
      <dgm:t>
        <a:bodyPr/>
        <a:lstStyle/>
        <a:p>
          <a:endParaRPr lang="en-US"/>
        </a:p>
      </dgm:t>
    </dgm:pt>
    <dgm:pt modelId="{5E53487F-EC14-424C-8B09-4805D2391745}" type="pres">
      <dgm:prSet presAssocID="{6B41F069-0CC4-4217-ACF6-4211790F9783}" presName="root" presStyleCnt="0">
        <dgm:presLayoutVars>
          <dgm:dir/>
          <dgm:resizeHandles val="exact"/>
        </dgm:presLayoutVars>
      </dgm:prSet>
      <dgm:spPr/>
    </dgm:pt>
    <dgm:pt modelId="{5E001D92-64A9-4063-A07C-A7F12243FB87}" type="pres">
      <dgm:prSet presAssocID="{3C0CF2AB-638B-4EA9-AA74-A18AF9A56687}" presName="compNode" presStyleCnt="0"/>
      <dgm:spPr/>
    </dgm:pt>
    <dgm:pt modelId="{16C40369-C833-4185-BDB0-FB0513151536}" type="pres">
      <dgm:prSet presAssocID="{3C0CF2AB-638B-4EA9-AA74-A18AF9A566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nn Diagram"/>
        </a:ext>
      </dgm:extLst>
    </dgm:pt>
    <dgm:pt modelId="{16FB4ABD-8FA2-4BAE-BD6A-52023A4EF147}" type="pres">
      <dgm:prSet presAssocID="{3C0CF2AB-638B-4EA9-AA74-A18AF9A56687}" presName="spaceRect" presStyleCnt="0"/>
      <dgm:spPr/>
    </dgm:pt>
    <dgm:pt modelId="{80220448-BCB3-48CC-B5FC-AD6393C04496}" type="pres">
      <dgm:prSet presAssocID="{3C0CF2AB-638B-4EA9-AA74-A18AF9A56687}" presName="textRect" presStyleLbl="revTx" presStyleIdx="0" presStyleCnt="3">
        <dgm:presLayoutVars>
          <dgm:chMax val="1"/>
          <dgm:chPref val="1"/>
        </dgm:presLayoutVars>
      </dgm:prSet>
      <dgm:spPr/>
    </dgm:pt>
    <dgm:pt modelId="{DC3EAD7B-58B0-476E-BBEA-C1B41AE553BF}" type="pres">
      <dgm:prSet presAssocID="{129F78B4-A84D-4EBA-8B00-FF43925FEE9F}" presName="sibTrans" presStyleCnt="0"/>
      <dgm:spPr/>
    </dgm:pt>
    <dgm:pt modelId="{EB9C5D56-7325-49A5-9C91-838411CC257B}" type="pres">
      <dgm:prSet presAssocID="{DDF8CCC2-393B-4B0C-9006-0B2FEF745D14}" presName="compNode" presStyleCnt="0"/>
      <dgm:spPr/>
    </dgm:pt>
    <dgm:pt modelId="{C1DE9611-676A-408D-AB44-47C9BEC2E784}" type="pres">
      <dgm:prSet presAssocID="{DDF8CCC2-393B-4B0C-9006-0B2FEF745D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ze"/>
        </a:ext>
      </dgm:extLst>
    </dgm:pt>
    <dgm:pt modelId="{7F9A5C1C-CCCE-48F2-AD1B-D8658FF7D672}" type="pres">
      <dgm:prSet presAssocID="{DDF8CCC2-393B-4B0C-9006-0B2FEF745D14}" presName="spaceRect" presStyleCnt="0"/>
      <dgm:spPr/>
    </dgm:pt>
    <dgm:pt modelId="{87614B00-B605-426A-9D4C-EF9FF031A553}" type="pres">
      <dgm:prSet presAssocID="{DDF8CCC2-393B-4B0C-9006-0B2FEF745D14}" presName="textRect" presStyleLbl="revTx" presStyleIdx="1" presStyleCnt="3">
        <dgm:presLayoutVars>
          <dgm:chMax val="1"/>
          <dgm:chPref val="1"/>
        </dgm:presLayoutVars>
      </dgm:prSet>
      <dgm:spPr/>
    </dgm:pt>
    <dgm:pt modelId="{BB6CB725-297C-4190-A1A4-43AC4CF22546}" type="pres">
      <dgm:prSet presAssocID="{499BE686-8A3A-479A-B9AC-26FFB01B5B25}" presName="sibTrans" presStyleCnt="0"/>
      <dgm:spPr/>
    </dgm:pt>
    <dgm:pt modelId="{7EF86E68-F297-4400-979C-3982B6800CE0}" type="pres">
      <dgm:prSet presAssocID="{FCA124F9-D718-45EB-B786-0286325DF1E6}" presName="compNode" presStyleCnt="0"/>
      <dgm:spPr/>
    </dgm:pt>
    <dgm:pt modelId="{9AFA4147-F7E7-4180-8991-5782B828E1A1}" type="pres">
      <dgm:prSet presAssocID="{FCA124F9-D718-45EB-B786-0286325DF1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ble"/>
        </a:ext>
      </dgm:extLst>
    </dgm:pt>
    <dgm:pt modelId="{84DA5D2C-2418-4859-B148-EDC104A26DA0}" type="pres">
      <dgm:prSet presAssocID="{FCA124F9-D718-45EB-B786-0286325DF1E6}" presName="spaceRect" presStyleCnt="0"/>
      <dgm:spPr/>
    </dgm:pt>
    <dgm:pt modelId="{F1D5D380-57C5-499D-A912-AE5985B0EC74}" type="pres">
      <dgm:prSet presAssocID="{FCA124F9-D718-45EB-B786-0286325DF1E6}" presName="textRect" presStyleLbl="revTx" presStyleIdx="2" presStyleCnt="3">
        <dgm:presLayoutVars>
          <dgm:chMax val="1"/>
          <dgm:chPref val="1"/>
        </dgm:presLayoutVars>
      </dgm:prSet>
      <dgm:spPr/>
    </dgm:pt>
  </dgm:ptLst>
  <dgm:cxnLst>
    <dgm:cxn modelId="{250A0E04-6F9B-40B2-BB46-D00A9D9FDD70}" srcId="{6B41F069-0CC4-4217-ACF6-4211790F9783}" destId="{3C0CF2AB-638B-4EA9-AA74-A18AF9A56687}" srcOrd="0" destOrd="0" parTransId="{A8DAD329-EBB0-474A-8874-FF79B5D33F5D}" sibTransId="{129F78B4-A84D-4EBA-8B00-FF43925FEE9F}"/>
    <dgm:cxn modelId="{AEC2043B-F526-4C2D-AFED-C6417EB85015}" srcId="{6B41F069-0CC4-4217-ACF6-4211790F9783}" destId="{DDF8CCC2-393B-4B0C-9006-0B2FEF745D14}" srcOrd="1" destOrd="0" parTransId="{D1BE7525-39F3-4D91-B413-23CD0E9838D4}" sibTransId="{499BE686-8A3A-479A-B9AC-26FFB01B5B25}"/>
    <dgm:cxn modelId="{1BD47A5C-06F4-405A-8C53-0703B3C654B8}" type="presOf" srcId="{6B41F069-0CC4-4217-ACF6-4211790F9783}" destId="{5E53487F-EC14-424C-8B09-4805D2391745}" srcOrd="0" destOrd="0" presId="urn:microsoft.com/office/officeart/2018/2/layout/IconLabelList"/>
    <dgm:cxn modelId="{DD347284-8A38-4BDA-8C54-4518764FB5CE}" type="presOf" srcId="{DDF8CCC2-393B-4B0C-9006-0B2FEF745D14}" destId="{87614B00-B605-426A-9D4C-EF9FF031A553}" srcOrd="0" destOrd="0" presId="urn:microsoft.com/office/officeart/2018/2/layout/IconLabelList"/>
    <dgm:cxn modelId="{0C36CCAF-7BBF-49B8-9477-0B173BA2371C}" type="presOf" srcId="{FCA124F9-D718-45EB-B786-0286325DF1E6}" destId="{F1D5D380-57C5-499D-A912-AE5985B0EC74}" srcOrd="0" destOrd="0" presId="urn:microsoft.com/office/officeart/2018/2/layout/IconLabelList"/>
    <dgm:cxn modelId="{034AA8C4-73D7-484A-A636-6B5777AF1B7B}" srcId="{6B41F069-0CC4-4217-ACF6-4211790F9783}" destId="{FCA124F9-D718-45EB-B786-0286325DF1E6}" srcOrd="2" destOrd="0" parTransId="{D0E711B9-2B57-4D45-A5F0-2F3D1E80883D}" sibTransId="{6E9A065C-FCA2-4712-82EE-220A1496129B}"/>
    <dgm:cxn modelId="{271B82CD-409E-42FA-A30A-9D3A92DDD33C}" type="presOf" srcId="{3C0CF2AB-638B-4EA9-AA74-A18AF9A56687}" destId="{80220448-BCB3-48CC-B5FC-AD6393C04496}" srcOrd="0" destOrd="0" presId="urn:microsoft.com/office/officeart/2018/2/layout/IconLabelList"/>
    <dgm:cxn modelId="{3B38CC11-9945-4FF6-AA43-CA6B88936AF3}" type="presParOf" srcId="{5E53487F-EC14-424C-8B09-4805D2391745}" destId="{5E001D92-64A9-4063-A07C-A7F12243FB87}" srcOrd="0" destOrd="0" presId="urn:microsoft.com/office/officeart/2018/2/layout/IconLabelList"/>
    <dgm:cxn modelId="{15622D73-BCE3-4CAC-BA09-8B2E29F999DB}" type="presParOf" srcId="{5E001D92-64A9-4063-A07C-A7F12243FB87}" destId="{16C40369-C833-4185-BDB0-FB0513151536}" srcOrd="0" destOrd="0" presId="urn:microsoft.com/office/officeart/2018/2/layout/IconLabelList"/>
    <dgm:cxn modelId="{024357BB-C738-4C41-BBFB-079D8DE722A0}" type="presParOf" srcId="{5E001D92-64A9-4063-A07C-A7F12243FB87}" destId="{16FB4ABD-8FA2-4BAE-BD6A-52023A4EF147}" srcOrd="1" destOrd="0" presId="urn:microsoft.com/office/officeart/2018/2/layout/IconLabelList"/>
    <dgm:cxn modelId="{15B52241-48A7-4454-A261-ED60394202BC}" type="presParOf" srcId="{5E001D92-64A9-4063-A07C-A7F12243FB87}" destId="{80220448-BCB3-48CC-B5FC-AD6393C04496}" srcOrd="2" destOrd="0" presId="urn:microsoft.com/office/officeart/2018/2/layout/IconLabelList"/>
    <dgm:cxn modelId="{72D9A04A-4734-4386-8AC4-8F1F1A0C30C6}" type="presParOf" srcId="{5E53487F-EC14-424C-8B09-4805D2391745}" destId="{DC3EAD7B-58B0-476E-BBEA-C1B41AE553BF}" srcOrd="1" destOrd="0" presId="urn:microsoft.com/office/officeart/2018/2/layout/IconLabelList"/>
    <dgm:cxn modelId="{28A10B8A-CC5C-4DCE-9B6E-354B2390B8B1}" type="presParOf" srcId="{5E53487F-EC14-424C-8B09-4805D2391745}" destId="{EB9C5D56-7325-49A5-9C91-838411CC257B}" srcOrd="2" destOrd="0" presId="urn:microsoft.com/office/officeart/2018/2/layout/IconLabelList"/>
    <dgm:cxn modelId="{69A4491D-5AF3-4197-9D5C-252CAAD909E7}" type="presParOf" srcId="{EB9C5D56-7325-49A5-9C91-838411CC257B}" destId="{C1DE9611-676A-408D-AB44-47C9BEC2E784}" srcOrd="0" destOrd="0" presId="urn:microsoft.com/office/officeart/2018/2/layout/IconLabelList"/>
    <dgm:cxn modelId="{BAEBE429-1D61-46EF-A3F3-E5901CF6D20C}" type="presParOf" srcId="{EB9C5D56-7325-49A5-9C91-838411CC257B}" destId="{7F9A5C1C-CCCE-48F2-AD1B-D8658FF7D672}" srcOrd="1" destOrd="0" presId="urn:microsoft.com/office/officeart/2018/2/layout/IconLabelList"/>
    <dgm:cxn modelId="{FE295ED1-672F-4C0E-8AC4-BBAD60192318}" type="presParOf" srcId="{EB9C5D56-7325-49A5-9C91-838411CC257B}" destId="{87614B00-B605-426A-9D4C-EF9FF031A553}" srcOrd="2" destOrd="0" presId="urn:microsoft.com/office/officeart/2018/2/layout/IconLabelList"/>
    <dgm:cxn modelId="{0F95D14F-F357-4FA7-A10D-29CFEC59AEC7}" type="presParOf" srcId="{5E53487F-EC14-424C-8B09-4805D2391745}" destId="{BB6CB725-297C-4190-A1A4-43AC4CF22546}" srcOrd="3" destOrd="0" presId="urn:microsoft.com/office/officeart/2018/2/layout/IconLabelList"/>
    <dgm:cxn modelId="{BA821975-2AB9-47E6-9AB0-66C90AC2F01B}" type="presParOf" srcId="{5E53487F-EC14-424C-8B09-4805D2391745}" destId="{7EF86E68-F297-4400-979C-3982B6800CE0}" srcOrd="4" destOrd="0" presId="urn:microsoft.com/office/officeart/2018/2/layout/IconLabelList"/>
    <dgm:cxn modelId="{A0A515E4-73DE-4878-A753-1582AEB94BA3}" type="presParOf" srcId="{7EF86E68-F297-4400-979C-3982B6800CE0}" destId="{9AFA4147-F7E7-4180-8991-5782B828E1A1}" srcOrd="0" destOrd="0" presId="urn:microsoft.com/office/officeart/2018/2/layout/IconLabelList"/>
    <dgm:cxn modelId="{4F2D4B6C-317E-49C7-9AE1-C47DDDB587D9}" type="presParOf" srcId="{7EF86E68-F297-4400-979C-3982B6800CE0}" destId="{84DA5D2C-2418-4859-B148-EDC104A26DA0}" srcOrd="1" destOrd="0" presId="urn:microsoft.com/office/officeart/2018/2/layout/IconLabelList"/>
    <dgm:cxn modelId="{8A1C6972-E359-45B7-BA71-C967D5CEBC6E}" type="presParOf" srcId="{7EF86E68-F297-4400-979C-3982B6800CE0}" destId="{F1D5D380-57C5-499D-A912-AE5985B0EC7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526319-FAF2-4F35-AD5B-D42F37B6F3C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988B8E-A343-4919-92A1-0CFFFB5CD9FF}">
      <dgm:prSet/>
      <dgm:spPr/>
      <dgm:t>
        <a:bodyPr/>
        <a:lstStyle/>
        <a:p>
          <a:r>
            <a:rPr lang="en-GB"/>
            <a:t>How individuals cope with change.</a:t>
          </a:r>
          <a:endParaRPr lang="en-US"/>
        </a:p>
      </dgm:t>
    </dgm:pt>
    <dgm:pt modelId="{D1ED20BA-51B3-47D0-B012-DFFCCAEF999A}" type="parTrans" cxnId="{09F09E72-0345-4AE4-9DF3-14B27D269EF9}">
      <dgm:prSet/>
      <dgm:spPr/>
      <dgm:t>
        <a:bodyPr/>
        <a:lstStyle/>
        <a:p>
          <a:endParaRPr lang="en-US"/>
        </a:p>
      </dgm:t>
    </dgm:pt>
    <dgm:pt modelId="{6F01E4E6-89AA-453A-A8AF-8C73C2F9D072}" type="sibTrans" cxnId="{09F09E72-0345-4AE4-9DF3-14B27D269EF9}">
      <dgm:prSet/>
      <dgm:spPr/>
      <dgm:t>
        <a:bodyPr/>
        <a:lstStyle/>
        <a:p>
          <a:endParaRPr lang="en-US"/>
        </a:p>
      </dgm:t>
    </dgm:pt>
    <dgm:pt modelId="{0F1C3BEB-650F-4888-BAB7-802AF261906E}">
      <dgm:prSet/>
      <dgm:spPr/>
      <dgm:t>
        <a:bodyPr/>
        <a:lstStyle/>
        <a:p>
          <a:r>
            <a:rPr lang="en-GB"/>
            <a:t>Derived from the Kübler-Ross Model – denial, anger, bargaining, depression, acceptance. Known as the coping/change cycle.</a:t>
          </a:r>
          <a:endParaRPr lang="en-US"/>
        </a:p>
      </dgm:t>
    </dgm:pt>
    <dgm:pt modelId="{250106E4-DD5A-405F-97B9-DC748D8B8A6C}" type="parTrans" cxnId="{C1DD642C-601D-4DAD-A4FE-C8BD19A972E6}">
      <dgm:prSet/>
      <dgm:spPr/>
      <dgm:t>
        <a:bodyPr/>
        <a:lstStyle/>
        <a:p>
          <a:endParaRPr lang="en-US"/>
        </a:p>
      </dgm:t>
    </dgm:pt>
    <dgm:pt modelId="{21DFD871-9AA6-47C8-8135-CA4462E658D9}" type="sibTrans" cxnId="{C1DD642C-601D-4DAD-A4FE-C8BD19A972E6}">
      <dgm:prSet/>
      <dgm:spPr/>
      <dgm:t>
        <a:bodyPr/>
        <a:lstStyle/>
        <a:p>
          <a:endParaRPr lang="en-US"/>
        </a:p>
      </dgm:t>
    </dgm:pt>
    <dgm:pt modelId="{45B58361-4AF7-485B-9824-7E88CE986168}">
      <dgm:prSet/>
      <dgm:spPr/>
      <dgm:t>
        <a:bodyPr/>
        <a:lstStyle/>
        <a:p>
          <a:r>
            <a:rPr lang="en-GB"/>
            <a:t>DREC – denial, resistance, exploration, commitment (page 81, Kew and Stredwick, ‘Human Resource Management in a Business Context’, 2016)</a:t>
          </a:r>
          <a:endParaRPr lang="en-US"/>
        </a:p>
      </dgm:t>
    </dgm:pt>
    <dgm:pt modelId="{F8636AD6-84A5-4BBA-8B3B-FCA600C6B9D3}" type="parTrans" cxnId="{021226D6-8905-4DDF-9525-4F4747F9C5F1}">
      <dgm:prSet/>
      <dgm:spPr/>
      <dgm:t>
        <a:bodyPr/>
        <a:lstStyle/>
        <a:p>
          <a:endParaRPr lang="en-US"/>
        </a:p>
      </dgm:t>
    </dgm:pt>
    <dgm:pt modelId="{17D4A19F-9F46-47F7-9C6F-5CB301E690DD}" type="sibTrans" cxnId="{021226D6-8905-4DDF-9525-4F4747F9C5F1}">
      <dgm:prSet/>
      <dgm:spPr/>
      <dgm:t>
        <a:bodyPr/>
        <a:lstStyle/>
        <a:p>
          <a:endParaRPr lang="en-US"/>
        </a:p>
      </dgm:t>
    </dgm:pt>
    <dgm:pt modelId="{899CD74F-61BC-4A9C-BCBA-8788CFDC4544}">
      <dgm:prSet/>
      <dgm:spPr/>
      <dgm:t>
        <a:bodyPr/>
        <a:lstStyle/>
        <a:p>
          <a:r>
            <a:rPr lang="en-GB"/>
            <a:t>It takes time for individuals to work through the cycle</a:t>
          </a:r>
          <a:endParaRPr lang="en-US"/>
        </a:p>
      </dgm:t>
    </dgm:pt>
    <dgm:pt modelId="{8ECE64A0-B36F-4045-85BD-0A39E09AAC0A}" type="parTrans" cxnId="{E7B8C8D4-1A38-4969-B453-AC168B66E619}">
      <dgm:prSet/>
      <dgm:spPr/>
      <dgm:t>
        <a:bodyPr/>
        <a:lstStyle/>
        <a:p>
          <a:endParaRPr lang="en-US"/>
        </a:p>
      </dgm:t>
    </dgm:pt>
    <dgm:pt modelId="{A162E8FD-80DD-4FA9-AAEA-7E92FB167847}" type="sibTrans" cxnId="{E7B8C8D4-1A38-4969-B453-AC168B66E619}">
      <dgm:prSet/>
      <dgm:spPr/>
      <dgm:t>
        <a:bodyPr/>
        <a:lstStyle/>
        <a:p>
          <a:endParaRPr lang="en-US"/>
        </a:p>
      </dgm:t>
    </dgm:pt>
    <dgm:pt modelId="{D1B8CEB6-D92D-4872-8336-D012BD2EAD7D}" type="pres">
      <dgm:prSet presAssocID="{45526319-FAF2-4F35-AD5B-D42F37B6F3CF}" presName="linear" presStyleCnt="0">
        <dgm:presLayoutVars>
          <dgm:animLvl val="lvl"/>
          <dgm:resizeHandles val="exact"/>
        </dgm:presLayoutVars>
      </dgm:prSet>
      <dgm:spPr/>
    </dgm:pt>
    <dgm:pt modelId="{7FEBAD2D-7373-4237-B0CE-036CABCA6779}" type="pres">
      <dgm:prSet presAssocID="{28988B8E-A343-4919-92A1-0CFFFB5CD9FF}" presName="parentText" presStyleLbl="node1" presStyleIdx="0" presStyleCnt="4">
        <dgm:presLayoutVars>
          <dgm:chMax val="0"/>
          <dgm:bulletEnabled val="1"/>
        </dgm:presLayoutVars>
      </dgm:prSet>
      <dgm:spPr/>
    </dgm:pt>
    <dgm:pt modelId="{656CD5F7-D301-4CC9-BCB9-9408D577A351}" type="pres">
      <dgm:prSet presAssocID="{6F01E4E6-89AA-453A-A8AF-8C73C2F9D072}" presName="spacer" presStyleCnt="0"/>
      <dgm:spPr/>
    </dgm:pt>
    <dgm:pt modelId="{8FE9F7FE-F6F6-4F07-80C9-3902D717FECA}" type="pres">
      <dgm:prSet presAssocID="{0F1C3BEB-650F-4888-BAB7-802AF261906E}" presName="parentText" presStyleLbl="node1" presStyleIdx="1" presStyleCnt="4">
        <dgm:presLayoutVars>
          <dgm:chMax val="0"/>
          <dgm:bulletEnabled val="1"/>
        </dgm:presLayoutVars>
      </dgm:prSet>
      <dgm:spPr/>
    </dgm:pt>
    <dgm:pt modelId="{B5B4AC0A-4E4F-4E98-A96A-828865D1E8B4}" type="pres">
      <dgm:prSet presAssocID="{21DFD871-9AA6-47C8-8135-CA4462E658D9}" presName="spacer" presStyleCnt="0"/>
      <dgm:spPr/>
    </dgm:pt>
    <dgm:pt modelId="{4AF5846D-6650-43BE-AF62-85F40DB28BB5}" type="pres">
      <dgm:prSet presAssocID="{45B58361-4AF7-485B-9824-7E88CE986168}" presName="parentText" presStyleLbl="node1" presStyleIdx="2" presStyleCnt="4">
        <dgm:presLayoutVars>
          <dgm:chMax val="0"/>
          <dgm:bulletEnabled val="1"/>
        </dgm:presLayoutVars>
      </dgm:prSet>
      <dgm:spPr/>
    </dgm:pt>
    <dgm:pt modelId="{240F8F30-1671-41C2-80A8-08ED3C7DEAF0}" type="pres">
      <dgm:prSet presAssocID="{17D4A19F-9F46-47F7-9C6F-5CB301E690DD}" presName="spacer" presStyleCnt="0"/>
      <dgm:spPr/>
    </dgm:pt>
    <dgm:pt modelId="{F7BCAA0D-483F-4B5D-B91A-CCACC8118D37}" type="pres">
      <dgm:prSet presAssocID="{899CD74F-61BC-4A9C-BCBA-8788CFDC4544}" presName="parentText" presStyleLbl="node1" presStyleIdx="3" presStyleCnt="4">
        <dgm:presLayoutVars>
          <dgm:chMax val="0"/>
          <dgm:bulletEnabled val="1"/>
        </dgm:presLayoutVars>
      </dgm:prSet>
      <dgm:spPr/>
    </dgm:pt>
  </dgm:ptLst>
  <dgm:cxnLst>
    <dgm:cxn modelId="{5A05C126-EA37-423B-AC1E-7D277115B042}" type="presOf" srcId="{899CD74F-61BC-4A9C-BCBA-8788CFDC4544}" destId="{F7BCAA0D-483F-4B5D-B91A-CCACC8118D37}" srcOrd="0" destOrd="0" presId="urn:microsoft.com/office/officeart/2005/8/layout/vList2"/>
    <dgm:cxn modelId="{C1DD642C-601D-4DAD-A4FE-C8BD19A972E6}" srcId="{45526319-FAF2-4F35-AD5B-D42F37B6F3CF}" destId="{0F1C3BEB-650F-4888-BAB7-802AF261906E}" srcOrd="1" destOrd="0" parTransId="{250106E4-DD5A-405F-97B9-DC748D8B8A6C}" sibTransId="{21DFD871-9AA6-47C8-8135-CA4462E658D9}"/>
    <dgm:cxn modelId="{2FA0C264-CEAD-4710-B404-96F1850AA9D3}" type="presOf" srcId="{45B58361-4AF7-485B-9824-7E88CE986168}" destId="{4AF5846D-6650-43BE-AF62-85F40DB28BB5}" srcOrd="0" destOrd="0" presId="urn:microsoft.com/office/officeart/2005/8/layout/vList2"/>
    <dgm:cxn modelId="{09F09E72-0345-4AE4-9DF3-14B27D269EF9}" srcId="{45526319-FAF2-4F35-AD5B-D42F37B6F3CF}" destId="{28988B8E-A343-4919-92A1-0CFFFB5CD9FF}" srcOrd="0" destOrd="0" parTransId="{D1ED20BA-51B3-47D0-B012-DFFCCAEF999A}" sibTransId="{6F01E4E6-89AA-453A-A8AF-8C73C2F9D072}"/>
    <dgm:cxn modelId="{09CF1C9F-31B2-42C5-A75A-C230FAF8602B}" type="presOf" srcId="{45526319-FAF2-4F35-AD5B-D42F37B6F3CF}" destId="{D1B8CEB6-D92D-4872-8336-D012BD2EAD7D}" srcOrd="0" destOrd="0" presId="urn:microsoft.com/office/officeart/2005/8/layout/vList2"/>
    <dgm:cxn modelId="{33C602B2-6280-4FD4-A08B-8F6C65A386B9}" type="presOf" srcId="{28988B8E-A343-4919-92A1-0CFFFB5CD9FF}" destId="{7FEBAD2D-7373-4237-B0CE-036CABCA6779}" srcOrd="0" destOrd="0" presId="urn:microsoft.com/office/officeart/2005/8/layout/vList2"/>
    <dgm:cxn modelId="{A322BCCC-B8BD-49C6-ACD3-C82D0D2CE4CB}" type="presOf" srcId="{0F1C3BEB-650F-4888-BAB7-802AF261906E}" destId="{8FE9F7FE-F6F6-4F07-80C9-3902D717FECA}" srcOrd="0" destOrd="0" presId="urn:microsoft.com/office/officeart/2005/8/layout/vList2"/>
    <dgm:cxn modelId="{E7B8C8D4-1A38-4969-B453-AC168B66E619}" srcId="{45526319-FAF2-4F35-AD5B-D42F37B6F3CF}" destId="{899CD74F-61BC-4A9C-BCBA-8788CFDC4544}" srcOrd="3" destOrd="0" parTransId="{8ECE64A0-B36F-4045-85BD-0A39E09AAC0A}" sibTransId="{A162E8FD-80DD-4FA9-AAEA-7E92FB167847}"/>
    <dgm:cxn modelId="{021226D6-8905-4DDF-9525-4F4747F9C5F1}" srcId="{45526319-FAF2-4F35-AD5B-D42F37B6F3CF}" destId="{45B58361-4AF7-485B-9824-7E88CE986168}" srcOrd="2" destOrd="0" parTransId="{F8636AD6-84A5-4BBA-8B3B-FCA600C6B9D3}" sibTransId="{17D4A19F-9F46-47F7-9C6F-5CB301E690DD}"/>
    <dgm:cxn modelId="{A68A3EF8-B7C3-458C-A129-621603103692}" type="presParOf" srcId="{D1B8CEB6-D92D-4872-8336-D012BD2EAD7D}" destId="{7FEBAD2D-7373-4237-B0CE-036CABCA6779}" srcOrd="0" destOrd="0" presId="urn:microsoft.com/office/officeart/2005/8/layout/vList2"/>
    <dgm:cxn modelId="{D75550E3-C160-44A6-B1C6-7C2F3682B51C}" type="presParOf" srcId="{D1B8CEB6-D92D-4872-8336-D012BD2EAD7D}" destId="{656CD5F7-D301-4CC9-BCB9-9408D577A351}" srcOrd="1" destOrd="0" presId="urn:microsoft.com/office/officeart/2005/8/layout/vList2"/>
    <dgm:cxn modelId="{A032353E-19C6-43C0-9A37-16F3B46AFE23}" type="presParOf" srcId="{D1B8CEB6-D92D-4872-8336-D012BD2EAD7D}" destId="{8FE9F7FE-F6F6-4F07-80C9-3902D717FECA}" srcOrd="2" destOrd="0" presId="urn:microsoft.com/office/officeart/2005/8/layout/vList2"/>
    <dgm:cxn modelId="{AB6C771C-468B-46F8-97BB-18F5F4A0CB6B}" type="presParOf" srcId="{D1B8CEB6-D92D-4872-8336-D012BD2EAD7D}" destId="{B5B4AC0A-4E4F-4E98-A96A-828865D1E8B4}" srcOrd="3" destOrd="0" presId="urn:microsoft.com/office/officeart/2005/8/layout/vList2"/>
    <dgm:cxn modelId="{EE2D40B7-204F-4BA8-B64F-8A0D76678242}" type="presParOf" srcId="{D1B8CEB6-D92D-4872-8336-D012BD2EAD7D}" destId="{4AF5846D-6650-43BE-AF62-85F40DB28BB5}" srcOrd="4" destOrd="0" presId="urn:microsoft.com/office/officeart/2005/8/layout/vList2"/>
    <dgm:cxn modelId="{50C9A3B9-45E0-4E36-B83B-A0DF4EC05C75}" type="presParOf" srcId="{D1B8CEB6-D92D-4872-8336-D012BD2EAD7D}" destId="{240F8F30-1671-41C2-80A8-08ED3C7DEAF0}" srcOrd="5" destOrd="0" presId="urn:microsoft.com/office/officeart/2005/8/layout/vList2"/>
    <dgm:cxn modelId="{D9D0F113-9F7F-49B3-A24A-14D31D7EC511}" type="presParOf" srcId="{D1B8CEB6-D92D-4872-8336-D012BD2EAD7D}" destId="{F7BCAA0D-483F-4B5D-B91A-CCACC8118D3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6E1AE3-364F-4990-AD92-55F8159638C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44268F3-E6A9-40C6-9B35-F1226DC5AF1F}">
      <dgm:prSet/>
      <dgm:spPr/>
      <dgm:t>
        <a:bodyPr/>
        <a:lstStyle/>
        <a:p>
          <a:r>
            <a:rPr lang="en-GB" dirty="0"/>
            <a:t>Lewin, Three-step model Unfreezing, movement, refreezing Lewin (1951)</a:t>
          </a:r>
          <a:endParaRPr lang="en-US" dirty="0"/>
        </a:p>
      </dgm:t>
    </dgm:pt>
    <dgm:pt modelId="{1122FC7D-DF68-4252-A2E4-FEE680E2E24A}" type="parTrans" cxnId="{5AE9A226-5B11-4BA1-B5D2-1D760FFACE9C}">
      <dgm:prSet/>
      <dgm:spPr/>
      <dgm:t>
        <a:bodyPr/>
        <a:lstStyle/>
        <a:p>
          <a:endParaRPr lang="en-US"/>
        </a:p>
      </dgm:t>
    </dgm:pt>
    <dgm:pt modelId="{5976156C-7CDE-4F07-8406-D7C480842CD9}" type="sibTrans" cxnId="{5AE9A226-5B11-4BA1-B5D2-1D760FFACE9C}">
      <dgm:prSet/>
      <dgm:spPr/>
      <dgm:t>
        <a:bodyPr/>
        <a:lstStyle/>
        <a:p>
          <a:endParaRPr lang="en-US"/>
        </a:p>
      </dgm:t>
    </dgm:pt>
    <dgm:pt modelId="{33BC2B4F-7355-492E-B0E4-9167BC7E59EF}">
      <dgm:prSet/>
      <dgm:spPr/>
      <dgm:t>
        <a:bodyPr/>
        <a:lstStyle/>
        <a:p>
          <a:r>
            <a:rPr lang="en-GB" dirty="0"/>
            <a:t>Force-field analysis (Lewin)</a:t>
          </a:r>
          <a:endParaRPr lang="en-US" dirty="0"/>
        </a:p>
      </dgm:t>
    </dgm:pt>
    <dgm:pt modelId="{3BF5F89D-4C12-4D9D-95BF-CAD091075161}" type="parTrans" cxnId="{C61C546C-1234-4753-A86C-A887CDCDB72D}">
      <dgm:prSet/>
      <dgm:spPr/>
      <dgm:t>
        <a:bodyPr/>
        <a:lstStyle/>
        <a:p>
          <a:endParaRPr lang="en-US"/>
        </a:p>
      </dgm:t>
    </dgm:pt>
    <dgm:pt modelId="{35C60F3C-8B1C-4A98-AAF0-1E2698252E47}" type="sibTrans" cxnId="{C61C546C-1234-4753-A86C-A887CDCDB72D}">
      <dgm:prSet/>
      <dgm:spPr/>
      <dgm:t>
        <a:bodyPr/>
        <a:lstStyle/>
        <a:p>
          <a:endParaRPr lang="en-US"/>
        </a:p>
      </dgm:t>
    </dgm:pt>
    <dgm:pt modelId="{94897318-22EE-4B78-B854-A5E5BB1A04B8}">
      <dgm:prSet/>
      <dgm:spPr/>
      <dgm:t>
        <a:bodyPr/>
        <a:lstStyle/>
        <a:p>
          <a:r>
            <a:rPr lang="en-GB"/>
            <a:t>Beer’s 6 stage model of change</a:t>
          </a:r>
          <a:endParaRPr lang="en-US"/>
        </a:p>
      </dgm:t>
    </dgm:pt>
    <dgm:pt modelId="{2B6B8EB7-FA3E-4027-8695-70C3C464D4B7}" type="parTrans" cxnId="{788B4ECD-E67E-4C9B-A8F9-0DFB46074C8A}">
      <dgm:prSet/>
      <dgm:spPr/>
      <dgm:t>
        <a:bodyPr/>
        <a:lstStyle/>
        <a:p>
          <a:endParaRPr lang="en-US"/>
        </a:p>
      </dgm:t>
    </dgm:pt>
    <dgm:pt modelId="{7E06EED8-1A5E-4D55-BCF7-B2377A6E41E0}" type="sibTrans" cxnId="{788B4ECD-E67E-4C9B-A8F9-0DFB46074C8A}">
      <dgm:prSet/>
      <dgm:spPr/>
      <dgm:t>
        <a:bodyPr/>
        <a:lstStyle/>
        <a:p>
          <a:endParaRPr lang="en-US"/>
        </a:p>
      </dgm:t>
    </dgm:pt>
    <dgm:pt modelId="{76C1CBBD-BB14-A749-A106-4C8CD945AECE}" type="pres">
      <dgm:prSet presAssocID="{086E1AE3-364F-4990-AD92-55F8159638CF}" presName="vert0" presStyleCnt="0">
        <dgm:presLayoutVars>
          <dgm:dir/>
          <dgm:animOne val="branch"/>
          <dgm:animLvl val="lvl"/>
        </dgm:presLayoutVars>
      </dgm:prSet>
      <dgm:spPr/>
    </dgm:pt>
    <dgm:pt modelId="{5137EBBF-9CB0-2C4F-85E3-517458456869}" type="pres">
      <dgm:prSet presAssocID="{144268F3-E6A9-40C6-9B35-F1226DC5AF1F}" presName="thickLine" presStyleLbl="alignNode1" presStyleIdx="0" presStyleCnt="3"/>
      <dgm:spPr/>
    </dgm:pt>
    <dgm:pt modelId="{0ECF36CA-613A-5748-A21D-D3EF50BA082C}" type="pres">
      <dgm:prSet presAssocID="{144268F3-E6A9-40C6-9B35-F1226DC5AF1F}" presName="horz1" presStyleCnt="0"/>
      <dgm:spPr/>
    </dgm:pt>
    <dgm:pt modelId="{874B9AC1-9B5C-0A40-9579-4BBC7780E209}" type="pres">
      <dgm:prSet presAssocID="{144268F3-E6A9-40C6-9B35-F1226DC5AF1F}" presName="tx1" presStyleLbl="revTx" presStyleIdx="0" presStyleCnt="3"/>
      <dgm:spPr/>
    </dgm:pt>
    <dgm:pt modelId="{AE923B64-A19E-DF43-ABDB-59B9C5B96F6A}" type="pres">
      <dgm:prSet presAssocID="{144268F3-E6A9-40C6-9B35-F1226DC5AF1F}" presName="vert1" presStyleCnt="0"/>
      <dgm:spPr/>
    </dgm:pt>
    <dgm:pt modelId="{FE502F48-CC4B-6542-8C60-6E0633FF6933}" type="pres">
      <dgm:prSet presAssocID="{33BC2B4F-7355-492E-B0E4-9167BC7E59EF}" presName="thickLine" presStyleLbl="alignNode1" presStyleIdx="1" presStyleCnt="3"/>
      <dgm:spPr/>
    </dgm:pt>
    <dgm:pt modelId="{74C4D968-E48F-AF49-9617-E0CF66B6A440}" type="pres">
      <dgm:prSet presAssocID="{33BC2B4F-7355-492E-B0E4-9167BC7E59EF}" presName="horz1" presStyleCnt="0"/>
      <dgm:spPr/>
    </dgm:pt>
    <dgm:pt modelId="{49420C5E-FAB9-544E-9F4F-27C3DD50BA27}" type="pres">
      <dgm:prSet presAssocID="{33BC2B4F-7355-492E-B0E4-9167BC7E59EF}" presName="tx1" presStyleLbl="revTx" presStyleIdx="1" presStyleCnt="3"/>
      <dgm:spPr/>
    </dgm:pt>
    <dgm:pt modelId="{50285EC1-37D4-5A49-A33A-DFCAF19B7BD1}" type="pres">
      <dgm:prSet presAssocID="{33BC2B4F-7355-492E-B0E4-9167BC7E59EF}" presName="vert1" presStyleCnt="0"/>
      <dgm:spPr/>
    </dgm:pt>
    <dgm:pt modelId="{48FF0C08-B2D0-EE40-BAC4-0150B8B5C1E9}" type="pres">
      <dgm:prSet presAssocID="{94897318-22EE-4B78-B854-A5E5BB1A04B8}" presName="thickLine" presStyleLbl="alignNode1" presStyleIdx="2" presStyleCnt="3"/>
      <dgm:spPr/>
    </dgm:pt>
    <dgm:pt modelId="{A0C421D4-A6D1-6247-A779-DBDB7EF84552}" type="pres">
      <dgm:prSet presAssocID="{94897318-22EE-4B78-B854-A5E5BB1A04B8}" presName="horz1" presStyleCnt="0"/>
      <dgm:spPr/>
    </dgm:pt>
    <dgm:pt modelId="{0C7D5F29-FD18-8D46-B215-BC92927CA3C7}" type="pres">
      <dgm:prSet presAssocID="{94897318-22EE-4B78-B854-A5E5BB1A04B8}" presName="tx1" presStyleLbl="revTx" presStyleIdx="2" presStyleCnt="3"/>
      <dgm:spPr/>
    </dgm:pt>
    <dgm:pt modelId="{8E8AA39C-16BC-1F48-8457-1DBBC411DF53}" type="pres">
      <dgm:prSet presAssocID="{94897318-22EE-4B78-B854-A5E5BB1A04B8}" presName="vert1" presStyleCnt="0"/>
      <dgm:spPr/>
    </dgm:pt>
  </dgm:ptLst>
  <dgm:cxnLst>
    <dgm:cxn modelId="{5AE9A226-5B11-4BA1-B5D2-1D760FFACE9C}" srcId="{086E1AE3-364F-4990-AD92-55F8159638CF}" destId="{144268F3-E6A9-40C6-9B35-F1226DC5AF1F}" srcOrd="0" destOrd="0" parTransId="{1122FC7D-DF68-4252-A2E4-FEE680E2E24A}" sibTransId="{5976156C-7CDE-4F07-8406-D7C480842CD9}"/>
    <dgm:cxn modelId="{2617EB2E-7013-4E47-97BD-5FC04D3DC634}" type="presOf" srcId="{94897318-22EE-4B78-B854-A5E5BB1A04B8}" destId="{0C7D5F29-FD18-8D46-B215-BC92927CA3C7}" srcOrd="0" destOrd="0" presId="urn:microsoft.com/office/officeart/2008/layout/LinedList"/>
    <dgm:cxn modelId="{45F0A55E-5F4E-5C44-9B2C-09FE08DCDBA3}" type="presOf" srcId="{33BC2B4F-7355-492E-B0E4-9167BC7E59EF}" destId="{49420C5E-FAB9-544E-9F4F-27C3DD50BA27}" srcOrd="0" destOrd="0" presId="urn:microsoft.com/office/officeart/2008/layout/LinedList"/>
    <dgm:cxn modelId="{CF765064-69B2-1149-B4C4-466F3A56648B}" type="presOf" srcId="{086E1AE3-364F-4990-AD92-55F8159638CF}" destId="{76C1CBBD-BB14-A749-A106-4C8CD945AECE}" srcOrd="0" destOrd="0" presId="urn:microsoft.com/office/officeart/2008/layout/LinedList"/>
    <dgm:cxn modelId="{C61C546C-1234-4753-A86C-A887CDCDB72D}" srcId="{086E1AE3-364F-4990-AD92-55F8159638CF}" destId="{33BC2B4F-7355-492E-B0E4-9167BC7E59EF}" srcOrd="1" destOrd="0" parTransId="{3BF5F89D-4C12-4D9D-95BF-CAD091075161}" sibTransId="{35C60F3C-8B1C-4A98-AAF0-1E2698252E47}"/>
    <dgm:cxn modelId="{F0A93F9A-847F-7549-98F5-B36F9F3E0B7A}" type="presOf" srcId="{144268F3-E6A9-40C6-9B35-F1226DC5AF1F}" destId="{874B9AC1-9B5C-0A40-9579-4BBC7780E209}" srcOrd="0" destOrd="0" presId="urn:microsoft.com/office/officeart/2008/layout/LinedList"/>
    <dgm:cxn modelId="{788B4ECD-E67E-4C9B-A8F9-0DFB46074C8A}" srcId="{086E1AE3-364F-4990-AD92-55F8159638CF}" destId="{94897318-22EE-4B78-B854-A5E5BB1A04B8}" srcOrd="2" destOrd="0" parTransId="{2B6B8EB7-FA3E-4027-8695-70C3C464D4B7}" sibTransId="{7E06EED8-1A5E-4D55-BCF7-B2377A6E41E0}"/>
    <dgm:cxn modelId="{E70534B0-4887-E24F-AA59-8542B69B8F05}" type="presParOf" srcId="{76C1CBBD-BB14-A749-A106-4C8CD945AECE}" destId="{5137EBBF-9CB0-2C4F-85E3-517458456869}" srcOrd="0" destOrd="0" presId="urn:microsoft.com/office/officeart/2008/layout/LinedList"/>
    <dgm:cxn modelId="{EBE864F6-465E-F346-A649-C77342E1C0EA}" type="presParOf" srcId="{76C1CBBD-BB14-A749-A106-4C8CD945AECE}" destId="{0ECF36CA-613A-5748-A21D-D3EF50BA082C}" srcOrd="1" destOrd="0" presId="urn:microsoft.com/office/officeart/2008/layout/LinedList"/>
    <dgm:cxn modelId="{745ACC00-7CBF-AA4C-A562-13E1D4F06DB7}" type="presParOf" srcId="{0ECF36CA-613A-5748-A21D-D3EF50BA082C}" destId="{874B9AC1-9B5C-0A40-9579-4BBC7780E209}" srcOrd="0" destOrd="0" presId="urn:microsoft.com/office/officeart/2008/layout/LinedList"/>
    <dgm:cxn modelId="{8590BA68-B25B-6046-B1DD-3E91DDD56F1F}" type="presParOf" srcId="{0ECF36CA-613A-5748-A21D-D3EF50BA082C}" destId="{AE923B64-A19E-DF43-ABDB-59B9C5B96F6A}" srcOrd="1" destOrd="0" presId="urn:microsoft.com/office/officeart/2008/layout/LinedList"/>
    <dgm:cxn modelId="{22F08D6E-34A5-AB45-BAE9-7E80B2469B16}" type="presParOf" srcId="{76C1CBBD-BB14-A749-A106-4C8CD945AECE}" destId="{FE502F48-CC4B-6542-8C60-6E0633FF6933}" srcOrd="2" destOrd="0" presId="urn:microsoft.com/office/officeart/2008/layout/LinedList"/>
    <dgm:cxn modelId="{012B9309-DC9C-F548-8D1D-4DBCFCE92CB9}" type="presParOf" srcId="{76C1CBBD-BB14-A749-A106-4C8CD945AECE}" destId="{74C4D968-E48F-AF49-9617-E0CF66B6A440}" srcOrd="3" destOrd="0" presId="urn:microsoft.com/office/officeart/2008/layout/LinedList"/>
    <dgm:cxn modelId="{1A831629-4E5B-8F45-9B83-A7683E90933C}" type="presParOf" srcId="{74C4D968-E48F-AF49-9617-E0CF66B6A440}" destId="{49420C5E-FAB9-544E-9F4F-27C3DD50BA27}" srcOrd="0" destOrd="0" presId="urn:microsoft.com/office/officeart/2008/layout/LinedList"/>
    <dgm:cxn modelId="{F4217C2A-B12B-1247-BD9A-84E98E51411B}" type="presParOf" srcId="{74C4D968-E48F-AF49-9617-E0CF66B6A440}" destId="{50285EC1-37D4-5A49-A33A-DFCAF19B7BD1}" srcOrd="1" destOrd="0" presId="urn:microsoft.com/office/officeart/2008/layout/LinedList"/>
    <dgm:cxn modelId="{AEEAA660-1ED3-4D4A-BCC7-4A16C40B278E}" type="presParOf" srcId="{76C1CBBD-BB14-A749-A106-4C8CD945AECE}" destId="{48FF0C08-B2D0-EE40-BAC4-0150B8B5C1E9}" srcOrd="4" destOrd="0" presId="urn:microsoft.com/office/officeart/2008/layout/LinedList"/>
    <dgm:cxn modelId="{BB902E18-8C29-614D-866A-7A30F1BD738C}" type="presParOf" srcId="{76C1CBBD-BB14-A749-A106-4C8CD945AECE}" destId="{A0C421D4-A6D1-6247-A779-DBDB7EF84552}" srcOrd="5" destOrd="0" presId="urn:microsoft.com/office/officeart/2008/layout/LinedList"/>
    <dgm:cxn modelId="{D34CDF34-4771-2447-B360-FC5203C31AAE}" type="presParOf" srcId="{A0C421D4-A6D1-6247-A779-DBDB7EF84552}" destId="{0C7D5F29-FD18-8D46-B215-BC92927CA3C7}" srcOrd="0" destOrd="0" presId="urn:microsoft.com/office/officeart/2008/layout/LinedList"/>
    <dgm:cxn modelId="{820AC0E2-4EC6-D949-BBD5-ECB5E8490952}" type="presParOf" srcId="{A0C421D4-A6D1-6247-A779-DBDB7EF84552}" destId="{8E8AA39C-16BC-1F48-8457-1DBBC411DF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A494BE-5F2C-4E00-9F82-A82D57DDC0D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BE67BB2-A821-4FCE-9AE1-000AC92EA790}">
      <dgm:prSet/>
      <dgm:spPr/>
      <dgm:t>
        <a:bodyPr/>
        <a:lstStyle/>
        <a:p>
          <a:pPr>
            <a:lnSpc>
              <a:spcPct val="100000"/>
            </a:lnSpc>
          </a:pPr>
          <a:r>
            <a:rPr lang="en-GB"/>
            <a:t>1. Establish a Sense of Urgency</a:t>
          </a:r>
          <a:endParaRPr lang="en-US"/>
        </a:p>
      </dgm:t>
    </dgm:pt>
    <dgm:pt modelId="{62D7DCB6-F2A3-4FFE-AF9A-3B7A0C1E5A6D}" type="parTrans" cxnId="{414BF065-2302-440D-804C-1540799EB132}">
      <dgm:prSet/>
      <dgm:spPr/>
      <dgm:t>
        <a:bodyPr/>
        <a:lstStyle/>
        <a:p>
          <a:endParaRPr lang="en-US"/>
        </a:p>
      </dgm:t>
    </dgm:pt>
    <dgm:pt modelId="{4C59108E-8D5E-4BA6-9A91-ED091EB06DFB}" type="sibTrans" cxnId="{414BF065-2302-440D-804C-1540799EB132}">
      <dgm:prSet/>
      <dgm:spPr/>
      <dgm:t>
        <a:bodyPr/>
        <a:lstStyle/>
        <a:p>
          <a:endParaRPr lang="en-US"/>
        </a:p>
      </dgm:t>
    </dgm:pt>
    <dgm:pt modelId="{328782A3-3F62-4D13-89A8-D234D3C6A40B}">
      <dgm:prSet/>
      <dgm:spPr/>
      <dgm:t>
        <a:bodyPr/>
        <a:lstStyle/>
        <a:p>
          <a:pPr>
            <a:lnSpc>
              <a:spcPct val="100000"/>
            </a:lnSpc>
          </a:pPr>
          <a:r>
            <a:rPr lang="en-GB"/>
            <a:t>2. Create a Guiding Coalition</a:t>
          </a:r>
          <a:endParaRPr lang="en-US"/>
        </a:p>
      </dgm:t>
    </dgm:pt>
    <dgm:pt modelId="{7A6E0A4D-B0E6-4B27-9FDF-AEB451144348}" type="parTrans" cxnId="{C77FB7CE-794B-44C1-BEDC-325412F366BF}">
      <dgm:prSet/>
      <dgm:spPr/>
      <dgm:t>
        <a:bodyPr/>
        <a:lstStyle/>
        <a:p>
          <a:endParaRPr lang="en-US"/>
        </a:p>
      </dgm:t>
    </dgm:pt>
    <dgm:pt modelId="{8F04DE7D-048F-4755-A505-42DC7934092F}" type="sibTrans" cxnId="{C77FB7CE-794B-44C1-BEDC-325412F366BF}">
      <dgm:prSet/>
      <dgm:spPr/>
      <dgm:t>
        <a:bodyPr/>
        <a:lstStyle/>
        <a:p>
          <a:endParaRPr lang="en-US"/>
        </a:p>
      </dgm:t>
    </dgm:pt>
    <dgm:pt modelId="{03D09830-5C46-4AF1-BD69-A97853FFAE29}">
      <dgm:prSet/>
      <dgm:spPr/>
      <dgm:t>
        <a:bodyPr/>
        <a:lstStyle/>
        <a:p>
          <a:pPr>
            <a:lnSpc>
              <a:spcPct val="100000"/>
            </a:lnSpc>
          </a:pPr>
          <a:r>
            <a:rPr lang="en-GB"/>
            <a:t>3. Develop both a Vision and a Strategy</a:t>
          </a:r>
          <a:endParaRPr lang="en-US"/>
        </a:p>
      </dgm:t>
    </dgm:pt>
    <dgm:pt modelId="{1FB1D18D-A169-470C-AD34-42B71823853C}" type="parTrans" cxnId="{1EA87577-9D5B-4C52-B13B-1A1F73B25389}">
      <dgm:prSet/>
      <dgm:spPr/>
      <dgm:t>
        <a:bodyPr/>
        <a:lstStyle/>
        <a:p>
          <a:endParaRPr lang="en-US"/>
        </a:p>
      </dgm:t>
    </dgm:pt>
    <dgm:pt modelId="{F4E44FAF-E020-4FBB-AFC9-82CEC3AD2A84}" type="sibTrans" cxnId="{1EA87577-9D5B-4C52-B13B-1A1F73B25389}">
      <dgm:prSet/>
      <dgm:spPr/>
      <dgm:t>
        <a:bodyPr/>
        <a:lstStyle/>
        <a:p>
          <a:endParaRPr lang="en-US"/>
        </a:p>
      </dgm:t>
    </dgm:pt>
    <dgm:pt modelId="{26FF649B-4289-49BE-9802-64DCD689C931}">
      <dgm:prSet/>
      <dgm:spPr/>
      <dgm:t>
        <a:bodyPr/>
        <a:lstStyle/>
        <a:p>
          <a:pPr>
            <a:lnSpc>
              <a:spcPct val="100000"/>
            </a:lnSpc>
          </a:pPr>
          <a:r>
            <a:rPr lang="en-GB"/>
            <a:t>4. Communicate the Vision</a:t>
          </a:r>
          <a:endParaRPr lang="en-US"/>
        </a:p>
      </dgm:t>
    </dgm:pt>
    <dgm:pt modelId="{C089987A-DD71-49A7-9C40-FAD58C48BD96}" type="parTrans" cxnId="{87FB40C7-6826-4C74-AD2F-086CDA3455FF}">
      <dgm:prSet/>
      <dgm:spPr/>
      <dgm:t>
        <a:bodyPr/>
        <a:lstStyle/>
        <a:p>
          <a:endParaRPr lang="en-US"/>
        </a:p>
      </dgm:t>
    </dgm:pt>
    <dgm:pt modelId="{761C11F4-DD83-4998-AB36-A25BC8C51002}" type="sibTrans" cxnId="{87FB40C7-6826-4C74-AD2F-086CDA3455FF}">
      <dgm:prSet/>
      <dgm:spPr/>
      <dgm:t>
        <a:bodyPr/>
        <a:lstStyle/>
        <a:p>
          <a:endParaRPr lang="en-US"/>
        </a:p>
      </dgm:t>
    </dgm:pt>
    <dgm:pt modelId="{B4BC95E6-EBF4-465B-A6ED-634AD57A5DCA}">
      <dgm:prSet/>
      <dgm:spPr/>
      <dgm:t>
        <a:bodyPr/>
        <a:lstStyle/>
        <a:p>
          <a:pPr>
            <a:lnSpc>
              <a:spcPct val="100000"/>
            </a:lnSpc>
          </a:pPr>
          <a:r>
            <a:rPr lang="en-GB"/>
            <a:t>5. Empower Employees to Act</a:t>
          </a:r>
          <a:endParaRPr lang="en-US"/>
        </a:p>
      </dgm:t>
    </dgm:pt>
    <dgm:pt modelId="{22B20618-41B4-45E7-967B-0652F177B3B1}" type="parTrans" cxnId="{77D71715-2624-428A-92A4-9D97269D5821}">
      <dgm:prSet/>
      <dgm:spPr/>
      <dgm:t>
        <a:bodyPr/>
        <a:lstStyle/>
        <a:p>
          <a:endParaRPr lang="en-US"/>
        </a:p>
      </dgm:t>
    </dgm:pt>
    <dgm:pt modelId="{D408F496-C120-4B1D-854D-A26E945794E9}" type="sibTrans" cxnId="{77D71715-2624-428A-92A4-9D97269D5821}">
      <dgm:prSet/>
      <dgm:spPr/>
      <dgm:t>
        <a:bodyPr/>
        <a:lstStyle/>
        <a:p>
          <a:endParaRPr lang="en-US"/>
        </a:p>
      </dgm:t>
    </dgm:pt>
    <dgm:pt modelId="{92E28F5A-BE00-48A2-A369-8B3DB31CFD0B}">
      <dgm:prSet/>
      <dgm:spPr/>
      <dgm:t>
        <a:bodyPr/>
        <a:lstStyle/>
        <a:p>
          <a:pPr>
            <a:lnSpc>
              <a:spcPct val="100000"/>
            </a:lnSpc>
          </a:pPr>
          <a:r>
            <a:rPr lang="en-GB"/>
            <a:t>6. Generate Short-term Wins</a:t>
          </a:r>
          <a:endParaRPr lang="en-US"/>
        </a:p>
      </dgm:t>
    </dgm:pt>
    <dgm:pt modelId="{D8764593-5443-40B1-A755-7BAFBC5EA7FD}" type="parTrans" cxnId="{2B0428CA-01A0-4428-AC29-279BF58D954D}">
      <dgm:prSet/>
      <dgm:spPr/>
      <dgm:t>
        <a:bodyPr/>
        <a:lstStyle/>
        <a:p>
          <a:endParaRPr lang="en-US"/>
        </a:p>
      </dgm:t>
    </dgm:pt>
    <dgm:pt modelId="{36A7A18F-2E7E-4C53-80F0-5D9D1EDCC000}" type="sibTrans" cxnId="{2B0428CA-01A0-4428-AC29-279BF58D954D}">
      <dgm:prSet/>
      <dgm:spPr/>
      <dgm:t>
        <a:bodyPr/>
        <a:lstStyle/>
        <a:p>
          <a:endParaRPr lang="en-US"/>
        </a:p>
      </dgm:t>
    </dgm:pt>
    <dgm:pt modelId="{38D70512-B752-4781-B4F3-9482847025C3}">
      <dgm:prSet/>
      <dgm:spPr/>
      <dgm:t>
        <a:bodyPr/>
        <a:lstStyle/>
        <a:p>
          <a:pPr>
            <a:lnSpc>
              <a:spcPct val="100000"/>
            </a:lnSpc>
          </a:pPr>
          <a:r>
            <a:rPr lang="en-GB"/>
            <a:t>7. Consolidate Gains to Build more Momentum</a:t>
          </a:r>
          <a:endParaRPr lang="en-US"/>
        </a:p>
      </dgm:t>
    </dgm:pt>
    <dgm:pt modelId="{D6988FD6-DEC9-4CB8-A19A-BE25E02162C3}" type="parTrans" cxnId="{A4A89CB3-AFA8-4A9B-860E-295AC0327C18}">
      <dgm:prSet/>
      <dgm:spPr/>
      <dgm:t>
        <a:bodyPr/>
        <a:lstStyle/>
        <a:p>
          <a:endParaRPr lang="en-US"/>
        </a:p>
      </dgm:t>
    </dgm:pt>
    <dgm:pt modelId="{FC973D90-473B-4D20-A4A4-45B0D0F139CA}" type="sibTrans" cxnId="{A4A89CB3-AFA8-4A9B-860E-295AC0327C18}">
      <dgm:prSet/>
      <dgm:spPr/>
      <dgm:t>
        <a:bodyPr/>
        <a:lstStyle/>
        <a:p>
          <a:endParaRPr lang="en-US"/>
        </a:p>
      </dgm:t>
    </dgm:pt>
    <dgm:pt modelId="{B484B3F9-0C3A-4D06-A755-1F89B1EDDF7A}">
      <dgm:prSet/>
      <dgm:spPr/>
      <dgm:t>
        <a:bodyPr/>
        <a:lstStyle/>
        <a:p>
          <a:pPr>
            <a:lnSpc>
              <a:spcPct val="100000"/>
            </a:lnSpc>
          </a:pPr>
          <a:r>
            <a:rPr lang="en-GB" dirty="0"/>
            <a:t>8. Institutionalise the New Approaches</a:t>
          </a:r>
          <a:endParaRPr lang="en-US" dirty="0"/>
        </a:p>
      </dgm:t>
    </dgm:pt>
    <dgm:pt modelId="{F1332601-290C-49AB-9CD7-21F0108F9BF3}" type="parTrans" cxnId="{DE343C05-7FFE-4335-A0FC-F4359DA3F8D6}">
      <dgm:prSet/>
      <dgm:spPr/>
      <dgm:t>
        <a:bodyPr/>
        <a:lstStyle/>
        <a:p>
          <a:endParaRPr lang="en-US"/>
        </a:p>
      </dgm:t>
    </dgm:pt>
    <dgm:pt modelId="{62FD1DED-E454-4950-8A28-A78EB7D2EC59}" type="sibTrans" cxnId="{DE343C05-7FFE-4335-A0FC-F4359DA3F8D6}">
      <dgm:prSet/>
      <dgm:spPr/>
      <dgm:t>
        <a:bodyPr/>
        <a:lstStyle/>
        <a:p>
          <a:endParaRPr lang="en-US"/>
        </a:p>
      </dgm:t>
    </dgm:pt>
    <dgm:pt modelId="{5002DE0D-97E9-421A-8770-731575F4B048}" type="pres">
      <dgm:prSet presAssocID="{55A494BE-5F2C-4E00-9F82-A82D57DDC0D2}" presName="root" presStyleCnt="0">
        <dgm:presLayoutVars>
          <dgm:dir/>
          <dgm:resizeHandles val="exact"/>
        </dgm:presLayoutVars>
      </dgm:prSet>
      <dgm:spPr/>
    </dgm:pt>
    <dgm:pt modelId="{CC36BD7A-5567-45D8-9641-F9A2061C8821}" type="pres">
      <dgm:prSet presAssocID="{FBE67BB2-A821-4FCE-9AE1-000AC92EA790}" presName="compNode" presStyleCnt="0"/>
      <dgm:spPr/>
    </dgm:pt>
    <dgm:pt modelId="{A082ED4B-018F-4CC0-90EC-FF74C1A70933}" type="pres">
      <dgm:prSet presAssocID="{FBE67BB2-A821-4FCE-9AE1-000AC92EA7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611ACB0E-330E-439F-A047-9A91390A4862}" type="pres">
      <dgm:prSet presAssocID="{FBE67BB2-A821-4FCE-9AE1-000AC92EA790}" presName="spaceRect" presStyleCnt="0"/>
      <dgm:spPr/>
    </dgm:pt>
    <dgm:pt modelId="{CB0301BD-37C3-4A8B-94BD-DCFDB032887B}" type="pres">
      <dgm:prSet presAssocID="{FBE67BB2-A821-4FCE-9AE1-000AC92EA790}" presName="textRect" presStyleLbl="revTx" presStyleIdx="0" presStyleCnt="8">
        <dgm:presLayoutVars>
          <dgm:chMax val="1"/>
          <dgm:chPref val="1"/>
        </dgm:presLayoutVars>
      </dgm:prSet>
      <dgm:spPr/>
    </dgm:pt>
    <dgm:pt modelId="{52CD8D6D-F43E-4C21-9C65-1C9CF2637708}" type="pres">
      <dgm:prSet presAssocID="{4C59108E-8D5E-4BA6-9A91-ED091EB06DFB}" presName="sibTrans" presStyleCnt="0"/>
      <dgm:spPr/>
    </dgm:pt>
    <dgm:pt modelId="{9CF7C84B-896B-4934-9FD0-7C29521A2BA3}" type="pres">
      <dgm:prSet presAssocID="{328782A3-3F62-4D13-89A8-D234D3C6A40B}" presName="compNode" presStyleCnt="0"/>
      <dgm:spPr/>
    </dgm:pt>
    <dgm:pt modelId="{F850DEAC-A0CF-4378-8844-FCEE4A8CC140}" type="pres">
      <dgm:prSet presAssocID="{328782A3-3F62-4D13-89A8-D234D3C6A40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5B24B7A3-165E-459B-92E2-81EDBA2C65A9}" type="pres">
      <dgm:prSet presAssocID="{328782A3-3F62-4D13-89A8-D234D3C6A40B}" presName="spaceRect" presStyleCnt="0"/>
      <dgm:spPr/>
    </dgm:pt>
    <dgm:pt modelId="{F2A8B23F-8314-49ED-AE11-7E14F2AF1714}" type="pres">
      <dgm:prSet presAssocID="{328782A3-3F62-4D13-89A8-D234D3C6A40B}" presName="textRect" presStyleLbl="revTx" presStyleIdx="1" presStyleCnt="8">
        <dgm:presLayoutVars>
          <dgm:chMax val="1"/>
          <dgm:chPref val="1"/>
        </dgm:presLayoutVars>
      </dgm:prSet>
      <dgm:spPr/>
    </dgm:pt>
    <dgm:pt modelId="{5D2B6A8B-EFF2-425C-8C39-C88E8835D270}" type="pres">
      <dgm:prSet presAssocID="{8F04DE7D-048F-4755-A505-42DC7934092F}" presName="sibTrans" presStyleCnt="0"/>
      <dgm:spPr/>
    </dgm:pt>
    <dgm:pt modelId="{69A01A1A-EAB3-4F74-A12F-CEB38F85E1B5}" type="pres">
      <dgm:prSet presAssocID="{03D09830-5C46-4AF1-BD69-A97853FFAE29}" presName="compNode" presStyleCnt="0"/>
      <dgm:spPr/>
    </dgm:pt>
    <dgm:pt modelId="{DA41224F-C306-4CB7-B159-8A90E6E97852}" type="pres">
      <dgm:prSet presAssocID="{03D09830-5C46-4AF1-BD69-A97853FFAE2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0C9E2019-3896-4991-897B-74912047810C}" type="pres">
      <dgm:prSet presAssocID="{03D09830-5C46-4AF1-BD69-A97853FFAE29}" presName="spaceRect" presStyleCnt="0"/>
      <dgm:spPr/>
    </dgm:pt>
    <dgm:pt modelId="{222B1DCA-D806-4985-B149-1CBE1D38151C}" type="pres">
      <dgm:prSet presAssocID="{03D09830-5C46-4AF1-BD69-A97853FFAE29}" presName="textRect" presStyleLbl="revTx" presStyleIdx="2" presStyleCnt="8">
        <dgm:presLayoutVars>
          <dgm:chMax val="1"/>
          <dgm:chPref val="1"/>
        </dgm:presLayoutVars>
      </dgm:prSet>
      <dgm:spPr/>
    </dgm:pt>
    <dgm:pt modelId="{1AC492D0-87CE-4C29-846B-C8730299DD99}" type="pres">
      <dgm:prSet presAssocID="{F4E44FAF-E020-4FBB-AFC9-82CEC3AD2A84}" presName="sibTrans" presStyleCnt="0"/>
      <dgm:spPr/>
    </dgm:pt>
    <dgm:pt modelId="{4BF95E29-D56E-4AF0-8AA7-941DECD05094}" type="pres">
      <dgm:prSet presAssocID="{26FF649B-4289-49BE-9802-64DCD689C931}" presName="compNode" presStyleCnt="0"/>
      <dgm:spPr/>
    </dgm:pt>
    <dgm:pt modelId="{8FF1E90F-AC90-47BF-81AB-09F154F58BE6}" type="pres">
      <dgm:prSet presAssocID="{26FF649B-4289-49BE-9802-64DCD689C9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
        </a:ext>
      </dgm:extLst>
    </dgm:pt>
    <dgm:pt modelId="{74D66CED-34C4-411C-8666-A89464D5BB43}" type="pres">
      <dgm:prSet presAssocID="{26FF649B-4289-49BE-9802-64DCD689C931}" presName="spaceRect" presStyleCnt="0"/>
      <dgm:spPr/>
    </dgm:pt>
    <dgm:pt modelId="{79EFE82D-BA07-40D7-9B98-2173E60ACBD3}" type="pres">
      <dgm:prSet presAssocID="{26FF649B-4289-49BE-9802-64DCD689C931}" presName="textRect" presStyleLbl="revTx" presStyleIdx="3" presStyleCnt="8">
        <dgm:presLayoutVars>
          <dgm:chMax val="1"/>
          <dgm:chPref val="1"/>
        </dgm:presLayoutVars>
      </dgm:prSet>
      <dgm:spPr/>
    </dgm:pt>
    <dgm:pt modelId="{F1D74C13-E354-44DC-9C73-9459C888C417}" type="pres">
      <dgm:prSet presAssocID="{761C11F4-DD83-4998-AB36-A25BC8C51002}" presName="sibTrans" presStyleCnt="0"/>
      <dgm:spPr/>
    </dgm:pt>
    <dgm:pt modelId="{A0629444-1476-4B85-803B-A8B51ED640A7}" type="pres">
      <dgm:prSet presAssocID="{B4BC95E6-EBF4-465B-A6ED-634AD57A5DCA}" presName="compNode" presStyleCnt="0"/>
      <dgm:spPr/>
    </dgm:pt>
    <dgm:pt modelId="{664E0CC3-04FD-4CD3-B867-7351B4026814}" type="pres">
      <dgm:prSet presAssocID="{B4BC95E6-EBF4-465B-A6ED-634AD57A5DCA}"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EF9E0B42-FCFA-460E-B562-8F0F11A13567}" type="pres">
      <dgm:prSet presAssocID="{B4BC95E6-EBF4-465B-A6ED-634AD57A5DCA}" presName="spaceRect" presStyleCnt="0"/>
      <dgm:spPr/>
    </dgm:pt>
    <dgm:pt modelId="{21766A78-DCB0-401A-AEA2-6F64618B2F0A}" type="pres">
      <dgm:prSet presAssocID="{B4BC95E6-EBF4-465B-A6ED-634AD57A5DCA}" presName="textRect" presStyleLbl="revTx" presStyleIdx="4" presStyleCnt="8">
        <dgm:presLayoutVars>
          <dgm:chMax val="1"/>
          <dgm:chPref val="1"/>
        </dgm:presLayoutVars>
      </dgm:prSet>
      <dgm:spPr/>
    </dgm:pt>
    <dgm:pt modelId="{51CA7CF4-4EAA-4367-B5A8-B089D0284B9A}" type="pres">
      <dgm:prSet presAssocID="{D408F496-C120-4B1D-854D-A26E945794E9}" presName="sibTrans" presStyleCnt="0"/>
      <dgm:spPr/>
    </dgm:pt>
    <dgm:pt modelId="{1336C9B9-D2D3-40C8-B45B-2ADC5946A0B7}" type="pres">
      <dgm:prSet presAssocID="{92E28F5A-BE00-48A2-A369-8B3DB31CFD0B}" presName="compNode" presStyleCnt="0"/>
      <dgm:spPr/>
    </dgm:pt>
    <dgm:pt modelId="{486748A9-485E-40E9-AED9-F81E56A40FE3}" type="pres">
      <dgm:prSet presAssocID="{92E28F5A-BE00-48A2-A369-8B3DB31CFD0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rophy"/>
        </a:ext>
      </dgm:extLst>
    </dgm:pt>
    <dgm:pt modelId="{2455078C-CEF1-4FF2-A046-586A0AEC2A13}" type="pres">
      <dgm:prSet presAssocID="{92E28F5A-BE00-48A2-A369-8B3DB31CFD0B}" presName="spaceRect" presStyleCnt="0"/>
      <dgm:spPr/>
    </dgm:pt>
    <dgm:pt modelId="{C1A85C13-85A8-416C-9645-73B74DBCED75}" type="pres">
      <dgm:prSet presAssocID="{92E28F5A-BE00-48A2-A369-8B3DB31CFD0B}" presName="textRect" presStyleLbl="revTx" presStyleIdx="5" presStyleCnt="8">
        <dgm:presLayoutVars>
          <dgm:chMax val="1"/>
          <dgm:chPref val="1"/>
        </dgm:presLayoutVars>
      </dgm:prSet>
      <dgm:spPr/>
    </dgm:pt>
    <dgm:pt modelId="{B4068663-54D7-4D2D-988A-253FC5E49309}" type="pres">
      <dgm:prSet presAssocID="{36A7A18F-2E7E-4C53-80F0-5D9D1EDCC000}" presName="sibTrans" presStyleCnt="0"/>
      <dgm:spPr/>
    </dgm:pt>
    <dgm:pt modelId="{C5365A7B-FA15-4D8B-B578-958978418EB3}" type="pres">
      <dgm:prSet presAssocID="{38D70512-B752-4781-B4F3-9482847025C3}" presName="compNode" presStyleCnt="0"/>
      <dgm:spPr/>
    </dgm:pt>
    <dgm:pt modelId="{A29D513A-3ADB-4CF7-BC57-85D6668389E9}" type="pres">
      <dgm:prSet presAssocID="{38D70512-B752-4781-B4F3-9482847025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pward trend"/>
        </a:ext>
      </dgm:extLst>
    </dgm:pt>
    <dgm:pt modelId="{AC9CC745-7CA3-414E-9DA0-5E2284698B4E}" type="pres">
      <dgm:prSet presAssocID="{38D70512-B752-4781-B4F3-9482847025C3}" presName="spaceRect" presStyleCnt="0"/>
      <dgm:spPr/>
    </dgm:pt>
    <dgm:pt modelId="{C1726671-B2A0-4AC6-8B58-7F900C048EE1}" type="pres">
      <dgm:prSet presAssocID="{38D70512-B752-4781-B4F3-9482847025C3}" presName="textRect" presStyleLbl="revTx" presStyleIdx="6" presStyleCnt="8">
        <dgm:presLayoutVars>
          <dgm:chMax val="1"/>
          <dgm:chPref val="1"/>
        </dgm:presLayoutVars>
      </dgm:prSet>
      <dgm:spPr/>
    </dgm:pt>
    <dgm:pt modelId="{732E70C7-546F-45B1-B07A-12FFBF32F643}" type="pres">
      <dgm:prSet presAssocID="{FC973D90-473B-4D20-A4A4-45B0D0F139CA}" presName="sibTrans" presStyleCnt="0"/>
      <dgm:spPr/>
    </dgm:pt>
    <dgm:pt modelId="{0C4318F1-7C14-4964-9B49-3551703FECB2}" type="pres">
      <dgm:prSet presAssocID="{B484B3F9-0C3A-4D06-A755-1F89B1EDDF7A}" presName="compNode" presStyleCnt="0"/>
      <dgm:spPr/>
    </dgm:pt>
    <dgm:pt modelId="{76CA8B55-1183-4623-8D5D-BC1F58E879F8}" type="pres">
      <dgm:prSet presAssocID="{B484B3F9-0C3A-4D06-A755-1F89B1EDDF7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Tick"/>
        </a:ext>
      </dgm:extLst>
    </dgm:pt>
    <dgm:pt modelId="{A8655230-C0E5-4C40-BCF3-30EBECCBDC4F}" type="pres">
      <dgm:prSet presAssocID="{B484B3F9-0C3A-4D06-A755-1F89B1EDDF7A}" presName="spaceRect" presStyleCnt="0"/>
      <dgm:spPr/>
    </dgm:pt>
    <dgm:pt modelId="{3CABC3DE-ED91-4E67-B1D6-295FD52EC997}" type="pres">
      <dgm:prSet presAssocID="{B484B3F9-0C3A-4D06-A755-1F89B1EDDF7A}" presName="textRect" presStyleLbl="revTx" presStyleIdx="7" presStyleCnt="8">
        <dgm:presLayoutVars>
          <dgm:chMax val="1"/>
          <dgm:chPref val="1"/>
        </dgm:presLayoutVars>
      </dgm:prSet>
      <dgm:spPr/>
    </dgm:pt>
  </dgm:ptLst>
  <dgm:cxnLst>
    <dgm:cxn modelId="{DE343C05-7FFE-4335-A0FC-F4359DA3F8D6}" srcId="{55A494BE-5F2C-4E00-9F82-A82D57DDC0D2}" destId="{B484B3F9-0C3A-4D06-A755-1F89B1EDDF7A}" srcOrd="7" destOrd="0" parTransId="{F1332601-290C-49AB-9CD7-21F0108F9BF3}" sibTransId="{62FD1DED-E454-4950-8A28-A78EB7D2EC59}"/>
    <dgm:cxn modelId="{F4CA8F13-57F5-4690-B4CF-C1844D3025E4}" type="presOf" srcId="{FBE67BB2-A821-4FCE-9AE1-000AC92EA790}" destId="{CB0301BD-37C3-4A8B-94BD-DCFDB032887B}" srcOrd="0" destOrd="0" presId="urn:microsoft.com/office/officeart/2018/2/layout/IconLabelList"/>
    <dgm:cxn modelId="{77D71715-2624-428A-92A4-9D97269D5821}" srcId="{55A494BE-5F2C-4E00-9F82-A82D57DDC0D2}" destId="{B4BC95E6-EBF4-465B-A6ED-634AD57A5DCA}" srcOrd="4" destOrd="0" parTransId="{22B20618-41B4-45E7-967B-0652F177B3B1}" sibTransId="{D408F496-C120-4B1D-854D-A26E945794E9}"/>
    <dgm:cxn modelId="{D6A93364-74CC-472B-B3BA-D456D932A63A}" type="presOf" srcId="{26FF649B-4289-49BE-9802-64DCD689C931}" destId="{79EFE82D-BA07-40D7-9B98-2173E60ACBD3}" srcOrd="0" destOrd="0" presId="urn:microsoft.com/office/officeart/2018/2/layout/IconLabelList"/>
    <dgm:cxn modelId="{414BF065-2302-440D-804C-1540799EB132}" srcId="{55A494BE-5F2C-4E00-9F82-A82D57DDC0D2}" destId="{FBE67BB2-A821-4FCE-9AE1-000AC92EA790}" srcOrd="0" destOrd="0" parTransId="{62D7DCB6-F2A3-4FFE-AF9A-3B7A0C1E5A6D}" sibTransId="{4C59108E-8D5E-4BA6-9A91-ED091EB06DFB}"/>
    <dgm:cxn modelId="{39F0AB6C-684B-4536-8582-01DE0EF0136E}" type="presOf" srcId="{38D70512-B752-4781-B4F3-9482847025C3}" destId="{C1726671-B2A0-4AC6-8B58-7F900C048EE1}" srcOrd="0" destOrd="0" presId="urn:microsoft.com/office/officeart/2018/2/layout/IconLabelList"/>
    <dgm:cxn modelId="{1EA87577-9D5B-4C52-B13B-1A1F73B25389}" srcId="{55A494BE-5F2C-4E00-9F82-A82D57DDC0D2}" destId="{03D09830-5C46-4AF1-BD69-A97853FFAE29}" srcOrd="2" destOrd="0" parTransId="{1FB1D18D-A169-470C-AD34-42B71823853C}" sibTransId="{F4E44FAF-E020-4FBB-AFC9-82CEC3AD2A84}"/>
    <dgm:cxn modelId="{AAAFDFA8-5C9E-4898-8B4C-4D58E1BB006D}" type="presOf" srcId="{55A494BE-5F2C-4E00-9F82-A82D57DDC0D2}" destId="{5002DE0D-97E9-421A-8770-731575F4B048}" srcOrd="0" destOrd="0" presId="urn:microsoft.com/office/officeart/2018/2/layout/IconLabelList"/>
    <dgm:cxn modelId="{A4A89CB3-AFA8-4A9B-860E-295AC0327C18}" srcId="{55A494BE-5F2C-4E00-9F82-A82D57DDC0D2}" destId="{38D70512-B752-4781-B4F3-9482847025C3}" srcOrd="6" destOrd="0" parTransId="{D6988FD6-DEC9-4CB8-A19A-BE25E02162C3}" sibTransId="{FC973D90-473B-4D20-A4A4-45B0D0F139CA}"/>
    <dgm:cxn modelId="{55D3DBC2-17A8-42BA-9F28-F6DAB65F12BD}" type="presOf" srcId="{92E28F5A-BE00-48A2-A369-8B3DB31CFD0B}" destId="{C1A85C13-85A8-416C-9645-73B74DBCED75}" srcOrd="0" destOrd="0" presId="urn:microsoft.com/office/officeart/2018/2/layout/IconLabelList"/>
    <dgm:cxn modelId="{E4AA86C6-745A-4EBB-9DF5-097154424D75}" type="presOf" srcId="{B4BC95E6-EBF4-465B-A6ED-634AD57A5DCA}" destId="{21766A78-DCB0-401A-AEA2-6F64618B2F0A}" srcOrd="0" destOrd="0" presId="urn:microsoft.com/office/officeart/2018/2/layout/IconLabelList"/>
    <dgm:cxn modelId="{87FB40C7-6826-4C74-AD2F-086CDA3455FF}" srcId="{55A494BE-5F2C-4E00-9F82-A82D57DDC0D2}" destId="{26FF649B-4289-49BE-9802-64DCD689C931}" srcOrd="3" destOrd="0" parTransId="{C089987A-DD71-49A7-9C40-FAD58C48BD96}" sibTransId="{761C11F4-DD83-4998-AB36-A25BC8C51002}"/>
    <dgm:cxn modelId="{2B0428CA-01A0-4428-AC29-279BF58D954D}" srcId="{55A494BE-5F2C-4E00-9F82-A82D57DDC0D2}" destId="{92E28F5A-BE00-48A2-A369-8B3DB31CFD0B}" srcOrd="5" destOrd="0" parTransId="{D8764593-5443-40B1-A755-7BAFBC5EA7FD}" sibTransId="{36A7A18F-2E7E-4C53-80F0-5D9D1EDCC000}"/>
    <dgm:cxn modelId="{EA64C2CC-1133-4214-9EB7-FF734F18DC11}" type="presOf" srcId="{328782A3-3F62-4D13-89A8-D234D3C6A40B}" destId="{F2A8B23F-8314-49ED-AE11-7E14F2AF1714}" srcOrd="0" destOrd="0" presId="urn:microsoft.com/office/officeart/2018/2/layout/IconLabelList"/>
    <dgm:cxn modelId="{C77FB7CE-794B-44C1-BEDC-325412F366BF}" srcId="{55A494BE-5F2C-4E00-9F82-A82D57DDC0D2}" destId="{328782A3-3F62-4D13-89A8-D234D3C6A40B}" srcOrd="1" destOrd="0" parTransId="{7A6E0A4D-B0E6-4B27-9FDF-AEB451144348}" sibTransId="{8F04DE7D-048F-4755-A505-42DC7934092F}"/>
    <dgm:cxn modelId="{613C81F4-B06C-48F9-9FCC-D4229477A4DD}" type="presOf" srcId="{03D09830-5C46-4AF1-BD69-A97853FFAE29}" destId="{222B1DCA-D806-4985-B149-1CBE1D38151C}" srcOrd="0" destOrd="0" presId="urn:microsoft.com/office/officeart/2018/2/layout/IconLabelList"/>
    <dgm:cxn modelId="{D07004F8-C8CC-4E5F-ABA4-E508449AE93C}" type="presOf" srcId="{B484B3F9-0C3A-4D06-A755-1F89B1EDDF7A}" destId="{3CABC3DE-ED91-4E67-B1D6-295FD52EC997}" srcOrd="0" destOrd="0" presId="urn:microsoft.com/office/officeart/2018/2/layout/IconLabelList"/>
    <dgm:cxn modelId="{2BCA1D3A-AFB5-4908-88FC-1CA01D9AB682}" type="presParOf" srcId="{5002DE0D-97E9-421A-8770-731575F4B048}" destId="{CC36BD7A-5567-45D8-9641-F9A2061C8821}" srcOrd="0" destOrd="0" presId="urn:microsoft.com/office/officeart/2018/2/layout/IconLabelList"/>
    <dgm:cxn modelId="{B138519E-B5C6-457F-94E7-C69286DD1BEA}" type="presParOf" srcId="{CC36BD7A-5567-45D8-9641-F9A2061C8821}" destId="{A082ED4B-018F-4CC0-90EC-FF74C1A70933}" srcOrd="0" destOrd="0" presId="urn:microsoft.com/office/officeart/2018/2/layout/IconLabelList"/>
    <dgm:cxn modelId="{D3D6E0A4-F875-4C98-8EB4-C11946355AED}" type="presParOf" srcId="{CC36BD7A-5567-45D8-9641-F9A2061C8821}" destId="{611ACB0E-330E-439F-A047-9A91390A4862}" srcOrd="1" destOrd="0" presId="urn:microsoft.com/office/officeart/2018/2/layout/IconLabelList"/>
    <dgm:cxn modelId="{1EC7F74D-F738-4E47-AD1B-B82FE6AA6705}" type="presParOf" srcId="{CC36BD7A-5567-45D8-9641-F9A2061C8821}" destId="{CB0301BD-37C3-4A8B-94BD-DCFDB032887B}" srcOrd="2" destOrd="0" presId="urn:microsoft.com/office/officeart/2018/2/layout/IconLabelList"/>
    <dgm:cxn modelId="{F305C1B0-4810-487B-B931-D9BF81CD24F7}" type="presParOf" srcId="{5002DE0D-97E9-421A-8770-731575F4B048}" destId="{52CD8D6D-F43E-4C21-9C65-1C9CF2637708}" srcOrd="1" destOrd="0" presId="urn:microsoft.com/office/officeart/2018/2/layout/IconLabelList"/>
    <dgm:cxn modelId="{C0EF91B0-2EA9-4844-8918-8F3A4FA4BAD1}" type="presParOf" srcId="{5002DE0D-97E9-421A-8770-731575F4B048}" destId="{9CF7C84B-896B-4934-9FD0-7C29521A2BA3}" srcOrd="2" destOrd="0" presId="urn:microsoft.com/office/officeart/2018/2/layout/IconLabelList"/>
    <dgm:cxn modelId="{2CB74258-2A6A-4533-B70D-6BDDA2FEA4B9}" type="presParOf" srcId="{9CF7C84B-896B-4934-9FD0-7C29521A2BA3}" destId="{F850DEAC-A0CF-4378-8844-FCEE4A8CC140}" srcOrd="0" destOrd="0" presId="urn:microsoft.com/office/officeart/2018/2/layout/IconLabelList"/>
    <dgm:cxn modelId="{1C4B31D1-166F-4804-A4D6-5D8EBA77E2D2}" type="presParOf" srcId="{9CF7C84B-896B-4934-9FD0-7C29521A2BA3}" destId="{5B24B7A3-165E-459B-92E2-81EDBA2C65A9}" srcOrd="1" destOrd="0" presId="urn:microsoft.com/office/officeart/2018/2/layout/IconLabelList"/>
    <dgm:cxn modelId="{68D5635A-4CC9-4F50-8B79-21D370471075}" type="presParOf" srcId="{9CF7C84B-896B-4934-9FD0-7C29521A2BA3}" destId="{F2A8B23F-8314-49ED-AE11-7E14F2AF1714}" srcOrd="2" destOrd="0" presId="urn:microsoft.com/office/officeart/2018/2/layout/IconLabelList"/>
    <dgm:cxn modelId="{D81B8D44-C4B2-4FDB-8958-C39DDE2D903E}" type="presParOf" srcId="{5002DE0D-97E9-421A-8770-731575F4B048}" destId="{5D2B6A8B-EFF2-425C-8C39-C88E8835D270}" srcOrd="3" destOrd="0" presId="urn:microsoft.com/office/officeart/2018/2/layout/IconLabelList"/>
    <dgm:cxn modelId="{47C6EEF8-9B14-4304-B669-B83E2F49E59E}" type="presParOf" srcId="{5002DE0D-97E9-421A-8770-731575F4B048}" destId="{69A01A1A-EAB3-4F74-A12F-CEB38F85E1B5}" srcOrd="4" destOrd="0" presId="urn:microsoft.com/office/officeart/2018/2/layout/IconLabelList"/>
    <dgm:cxn modelId="{B1E21A8D-6163-4364-B2D7-7608BEADF05A}" type="presParOf" srcId="{69A01A1A-EAB3-4F74-A12F-CEB38F85E1B5}" destId="{DA41224F-C306-4CB7-B159-8A90E6E97852}" srcOrd="0" destOrd="0" presId="urn:microsoft.com/office/officeart/2018/2/layout/IconLabelList"/>
    <dgm:cxn modelId="{EFDEA185-CC77-42C8-A586-8F71B3064385}" type="presParOf" srcId="{69A01A1A-EAB3-4F74-A12F-CEB38F85E1B5}" destId="{0C9E2019-3896-4991-897B-74912047810C}" srcOrd="1" destOrd="0" presId="urn:microsoft.com/office/officeart/2018/2/layout/IconLabelList"/>
    <dgm:cxn modelId="{CFC26C44-24F5-464A-A1F5-04EF2AF6374A}" type="presParOf" srcId="{69A01A1A-EAB3-4F74-A12F-CEB38F85E1B5}" destId="{222B1DCA-D806-4985-B149-1CBE1D38151C}" srcOrd="2" destOrd="0" presId="urn:microsoft.com/office/officeart/2018/2/layout/IconLabelList"/>
    <dgm:cxn modelId="{5C8711C2-A667-4A8D-8BAE-71418712E9BE}" type="presParOf" srcId="{5002DE0D-97E9-421A-8770-731575F4B048}" destId="{1AC492D0-87CE-4C29-846B-C8730299DD99}" srcOrd="5" destOrd="0" presId="urn:microsoft.com/office/officeart/2018/2/layout/IconLabelList"/>
    <dgm:cxn modelId="{BF3CD4D3-88CD-4CD6-9B11-6B444A102E4B}" type="presParOf" srcId="{5002DE0D-97E9-421A-8770-731575F4B048}" destId="{4BF95E29-D56E-4AF0-8AA7-941DECD05094}" srcOrd="6" destOrd="0" presId="urn:microsoft.com/office/officeart/2018/2/layout/IconLabelList"/>
    <dgm:cxn modelId="{C22E8BB5-A818-4811-A171-3B45C9DDB470}" type="presParOf" srcId="{4BF95E29-D56E-4AF0-8AA7-941DECD05094}" destId="{8FF1E90F-AC90-47BF-81AB-09F154F58BE6}" srcOrd="0" destOrd="0" presId="urn:microsoft.com/office/officeart/2018/2/layout/IconLabelList"/>
    <dgm:cxn modelId="{FE81D19E-7CE9-4714-A1C3-A56186E9B696}" type="presParOf" srcId="{4BF95E29-D56E-4AF0-8AA7-941DECD05094}" destId="{74D66CED-34C4-411C-8666-A89464D5BB43}" srcOrd="1" destOrd="0" presId="urn:microsoft.com/office/officeart/2018/2/layout/IconLabelList"/>
    <dgm:cxn modelId="{9DE82C91-D274-4625-93C9-A834D92E44F3}" type="presParOf" srcId="{4BF95E29-D56E-4AF0-8AA7-941DECD05094}" destId="{79EFE82D-BA07-40D7-9B98-2173E60ACBD3}" srcOrd="2" destOrd="0" presId="urn:microsoft.com/office/officeart/2018/2/layout/IconLabelList"/>
    <dgm:cxn modelId="{9A49ECA0-6AA4-4797-B02E-75CB66C355DD}" type="presParOf" srcId="{5002DE0D-97E9-421A-8770-731575F4B048}" destId="{F1D74C13-E354-44DC-9C73-9459C888C417}" srcOrd="7" destOrd="0" presId="urn:microsoft.com/office/officeart/2018/2/layout/IconLabelList"/>
    <dgm:cxn modelId="{D62F503F-3E2C-4516-80C6-34356E7A5FC2}" type="presParOf" srcId="{5002DE0D-97E9-421A-8770-731575F4B048}" destId="{A0629444-1476-4B85-803B-A8B51ED640A7}" srcOrd="8" destOrd="0" presId="urn:microsoft.com/office/officeart/2018/2/layout/IconLabelList"/>
    <dgm:cxn modelId="{14BE88B0-BDDB-4B3D-8716-D6C5849186AC}" type="presParOf" srcId="{A0629444-1476-4B85-803B-A8B51ED640A7}" destId="{664E0CC3-04FD-4CD3-B867-7351B4026814}" srcOrd="0" destOrd="0" presId="urn:microsoft.com/office/officeart/2018/2/layout/IconLabelList"/>
    <dgm:cxn modelId="{F61E1D3D-4841-4669-9675-5E26B9C765B2}" type="presParOf" srcId="{A0629444-1476-4B85-803B-A8B51ED640A7}" destId="{EF9E0B42-FCFA-460E-B562-8F0F11A13567}" srcOrd="1" destOrd="0" presId="urn:microsoft.com/office/officeart/2018/2/layout/IconLabelList"/>
    <dgm:cxn modelId="{681C867D-784D-431C-B73E-A736171B6317}" type="presParOf" srcId="{A0629444-1476-4B85-803B-A8B51ED640A7}" destId="{21766A78-DCB0-401A-AEA2-6F64618B2F0A}" srcOrd="2" destOrd="0" presId="urn:microsoft.com/office/officeart/2018/2/layout/IconLabelList"/>
    <dgm:cxn modelId="{50C76345-3ABA-4F4E-B976-ECBF78756710}" type="presParOf" srcId="{5002DE0D-97E9-421A-8770-731575F4B048}" destId="{51CA7CF4-4EAA-4367-B5A8-B089D0284B9A}" srcOrd="9" destOrd="0" presId="urn:microsoft.com/office/officeart/2018/2/layout/IconLabelList"/>
    <dgm:cxn modelId="{B48F5AB2-492A-44B3-9D21-BAB6C23754C4}" type="presParOf" srcId="{5002DE0D-97E9-421A-8770-731575F4B048}" destId="{1336C9B9-D2D3-40C8-B45B-2ADC5946A0B7}" srcOrd="10" destOrd="0" presId="urn:microsoft.com/office/officeart/2018/2/layout/IconLabelList"/>
    <dgm:cxn modelId="{07B9DCD6-1458-4892-9279-07F4ECAB6467}" type="presParOf" srcId="{1336C9B9-D2D3-40C8-B45B-2ADC5946A0B7}" destId="{486748A9-485E-40E9-AED9-F81E56A40FE3}" srcOrd="0" destOrd="0" presId="urn:microsoft.com/office/officeart/2018/2/layout/IconLabelList"/>
    <dgm:cxn modelId="{556240FE-1D78-45B5-9C21-709BFA731CB3}" type="presParOf" srcId="{1336C9B9-D2D3-40C8-B45B-2ADC5946A0B7}" destId="{2455078C-CEF1-4FF2-A046-586A0AEC2A13}" srcOrd="1" destOrd="0" presId="urn:microsoft.com/office/officeart/2018/2/layout/IconLabelList"/>
    <dgm:cxn modelId="{3ECAC241-7EA3-45A0-B583-C00822C6E12E}" type="presParOf" srcId="{1336C9B9-D2D3-40C8-B45B-2ADC5946A0B7}" destId="{C1A85C13-85A8-416C-9645-73B74DBCED75}" srcOrd="2" destOrd="0" presId="urn:microsoft.com/office/officeart/2018/2/layout/IconLabelList"/>
    <dgm:cxn modelId="{2E374787-60BD-45BE-A9EC-47FE109A41EA}" type="presParOf" srcId="{5002DE0D-97E9-421A-8770-731575F4B048}" destId="{B4068663-54D7-4D2D-988A-253FC5E49309}" srcOrd="11" destOrd="0" presId="urn:microsoft.com/office/officeart/2018/2/layout/IconLabelList"/>
    <dgm:cxn modelId="{AE073DDD-BE08-4AD3-A842-CAB523329EF5}" type="presParOf" srcId="{5002DE0D-97E9-421A-8770-731575F4B048}" destId="{C5365A7B-FA15-4D8B-B578-958978418EB3}" srcOrd="12" destOrd="0" presId="urn:microsoft.com/office/officeart/2018/2/layout/IconLabelList"/>
    <dgm:cxn modelId="{F50ED641-E1E2-4C4F-990A-D2E15E632B8D}" type="presParOf" srcId="{C5365A7B-FA15-4D8B-B578-958978418EB3}" destId="{A29D513A-3ADB-4CF7-BC57-85D6668389E9}" srcOrd="0" destOrd="0" presId="urn:microsoft.com/office/officeart/2018/2/layout/IconLabelList"/>
    <dgm:cxn modelId="{72FB5772-8C5E-4881-AC46-68E707243018}" type="presParOf" srcId="{C5365A7B-FA15-4D8B-B578-958978418EB3}" destId="{AC9CC745-7CA3-414E-9DA0-5E2284698B4E}" srcOrd="1" destOrd="0" presId="urn:microsoft.com/office/officeart/2018/2/layout/IconLabelList"/>
    <dgm:cxn modelId="{FD52B3D4-63A2-4CE5-AA51-1334BA350425}" type="presParOf" srcId="{C5365A7B-FA15-4D8B-B578-958978418EB3}" destId="{C1726671-B2A0-4AC6-8B58-7F900C048EE1}" srcOrd="2" destOrd="0" presId="urn:microsoft.com/office/officeart/2018/2/layout/IconLabelList"/>
    <dgm:cxn modelId="{7598FC58-75EA-4EC8-BC83-09804C5D3BE0}" type="presParOf" srcId="{5002DE0D-97E9-421A-8770-731575F4B048}" destId="{732E70C7-546F-45B1-B07A-12FFBF32F643}" srcOrd="13" destOrd="0" presId="urn:microsoft.com/office/officeart/2018/2/layout/IconLabelList"/>
    <dgm:cxn modelId="{BBAD16A3-3444-4228-80D4-370C08DDDAAA}" type="presParOf" srcId="{5002DE0D-97E9-421A-8770-731575F4B048}" destId="{0C4318F1-7C14-4964-9B49-3551703FECB2}" srcOrd="14" destOrd="0" presId="urn:microsoft.com/office/officeart/2018/2/layout/IconLabelList"/>
    <dgm:cxn modelId="{E2C6DA62-1DD1-4746-9826-17989698A2C9}" type="presParOf" srcId="{0C4318F1-7C14-4964-9B49-3551703FECB2}" destId="{76CA8B55-1183-4623-8D5D-BC1F58E879F8}" srcOrd="0" destOrd="0" presId="urn:microsoft.com/office/officeart/2018/2/layout/IconLabelList"/>
    <dgm:cxn modelId="{E8E9EC35-D6AC-47A6-A91E-E0A44559FA7D}" type="presParOf" srcId="{0C4318F1-7C14-4964-9B49-3551703FECB2}" destId="{A8655230-C0E5-4C40-BCF3-30EBECCBDC4F}" srcOrd="1" destOrd="0" presId="urn:microsoft.com/office/officeart/2018/2/layout/IconLabelList"/>
    <dgm:cxn modelId="{D7DEBF4E-F91C-48AB-B043-BFE048807D69}" type="presParOf" srcId="{0C4318F1-7C14-4964-9B49-3551703FECB2}" destId="{3CABC3DE-ED91-4E67-B1D6-295FD52EC9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B4AFB9-E11E-4A34-BF88-78F0843BDB7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E1189CE-8A1E-4300-9DC1-08AC762E48C2}">
      <dgm:prSet/>
      <dgm:spPr/>
      <dgm:t>
        <a:bodyPr/>
        <a:lstStyle/>
        <a:p>
          <a:r>
            <a:rPr lang="en-GB"/>
            <a:t>Vision and objectives, need for change, benefits of change</a:t>
          </a:r>
          <a:endParaRPr lang="en-US"/>
        </a:p>
      </dgm:t>
    </dgm:pt>
    <dgm:pt modelId="{99F31D1A-B21D-442F-A79B-44F3E0016384}" type="parTrans" cxnId="{64ABB487-46F6-4064-BED0-8842AC67F3AD}">
      <dgm:prSet/>
      <dgm:spPr/>
      <dgm:t>
        <a:bodyPr/>
        <a:lstStyle/>
        <a:p>
          <a:endParaRPr lang="en-US"/>
        </a:p>
      </dgm:t>
    </dgm:pt>
    <dgm:pt modelId="{61308315-E3A0-467E-A78D-E7E65A5CFB89}" type="sibTrans" cxnId="{64ABB487-46F6-4064-BED0-8842AC67F3AD}">
      <dgm:prSet/>
      <dgm:spPr/>
      <dgm:t>
        <a:bodyPr/>
        <a:lstStyle/>
        <a:p>
          <a:endParaRPr lang="en-US"/>
        </a:p>
      </dgm:t>
    </dgm:pt>
    <dgm:pt modelId="{15A38201-1F66-4C75-972F-50C4089154F6}">
      <dgm:prSet/>
      <dgm:spPr/>
      <dgm:t>
        <a:bodyPr/>
        <a:lstStyle/>
        <a:p>
          <a:r>
            <a:rPr lang="en-GB"/>
            <a:t>Specific activities to achieve objectives</a:t>
          </a:r>
          <a:endParaRPr lang="en-US"/>
        </a:p>
      </dgm:t>
    </dgm:pt>
    <dgm:pt modelId="{4B0DCD14-927E-44DA-A5BD-12EA80ACACF8}" type="parTrans" cxnId="{44BF765F-B163-490F-9A31-AD6481A30DBD}">
      <dgm:prSet/>
      <dgm:spPr/>
      <dgm:t>
        <a:bodyPr/>
        <a:lstStyle/>
        <a:p>
          <a:endParaRPr lang="en-US"/>
        </a:p>
      </dgm:t>
    </dgm:pt>
    <dgm:pt modelId="{F926D8AC-3355-41DC-B07E-D97CD0B809B9}" type="sibTrans" cxnId="{44BF765F-B163-490F-9A31-AD6481A30DBD}">
      <dgm:prSet/>
      <dgm:spPr/>
      <dgm:t>
        <a:bodyPr/>
        <a:lstStyle/>
        <a:p>
          <a:endParaRPr lang="en-US"/>
        </a:p>
      </dgm:t>
    </dgm:pt>
    <dgm:pt modelId="{72091CFE-579C-4902-B8DF-5E2FC3328BFF}">
      <dgm:prSet/>
      <dgm:spPr/>
      <dgm:t>
        <a:bodyPr/>
        <a:lstStyle/>
        <a:p>
          <a:r>
            <a:rPr lang="en-GB"/>
            <a:t>Scope of activities</a:t>
          </a:r>
          <a:endParaRPr lang="en-US"/>
        </a:p>
      </dgm:t>
    </dgm:pt>
    <dgm:pt modelId="{6FD2EEA9-84DB-4FED-9D31-5445B71FC760}" type="parTrans" cxnId="{CBE67FB5-20ED-4D8D-B5A2-82387F42E198}">
      <dgm:prSet/>
      <dgm:spPr/>
      <dgm:t>
        <a:bodyPr/>
        <a:lstStyle/>
        <a:p>
          <a:endParaRPr lang="en-US"/>
        </a:p>
      </dgm:t>
    </dgm:pt>
    <dgm:pt modelId="{FE6CFF2C-E206-42FF-A3A9-7392BA5CFC0C}" type="sibTrans" cxnId="{CBE67FB5-20ED-4D8D-B5A2-82387F42E198}">
      <dgm:prSet/>
      <dgm:spPr/>
      <dgm:t>
        <a:bodyPr/>
        <a:lstStyle/>
        <a:p>
          <a:endParaRPr lang="en-US"/>
        </a:p>
      </dgm:t>
    </dgm:pt>
    <dgm:pt modelId="{DCCC1617-715D-4068-BF4C-42AA6BEB47CB}">
      <dgm:prSet/>
      <dgm:spPr/>
      <dgm:t>
        <a:bodyPr/>
        <a:lstStyle/>
        <a:p>
          <a:r>
            <a:rPr lang="en-GB"/>
            <a:t>People and roles</a:t>
          </a:r>
          <a:endParaRPr lang="en-US"/>
        </a:p>
      </dgm:t>
    </dgm:pt>
    <dgm:pt modelId="{6D0A06F0-AC18-48A8-AA4A-5C167098AF26}" type="parTrans" cxnId="{D001B197-5D9D-463C-9960-1206A8FCE9E7}">
      <dgm:prSet/>
      <dgm:spPr/>
      <dgm:t>
        <a:bodyPr/>
        <a:lstStyle/>
        <a:p>
          <a:endParaRPr lang="en-US"/>
        </a:p>
      </dgm:t>
    </dgm:pt>
    <dgm:pt modelId="{C6432606-2596-46A2-80C0-7F7C75251E08}" type="sibTrans" cxnId="{D001B197-5D9D-463C-9960-1206A8FCE9E7}">
      <dgm:prSet/>
      <dgm:spPr/>
      <dgm:t>
        <a:bodyPr/>
        <a:lstStyle/>
        <a:p>
          <a:endParaRPr lang="en-US"/>
        </a:p>
      </dgm:t>
    </dgm:pt>
    <dgm:pt modelId="{F50E47A6-9B19-4469-B2EB-105EA45E6BC1}">
      <dgm:prSet/>
      <dgm:spPr/>
      <dgm:t>
        <a:bodyPr/>
        <a:lstStyle/>
        <a:p>
          <a:r>
            <a:rPr lang="en-GB"/>
            <a:t>Stakeholders and parties affected</a:t>
          </a:r>
          <a:endParaRPr lang="en-US"/>
        </a:p>
      </dgm:t>
    </dgm:pt>
    <dgm:pt modelId="{5F4BB389-5967-4EE3-B91D-4E048515B5B6}" type="parTrans" cxnId="{CEFBF2F4-FC83-43A0-8BCE-6AB9AC8B22F5}">
      <dgm:prSet/>
      <dgm:spPr/>
      <dgm:t>
        <a:bodyPr/>
        <a:lstStyle/>
        <a:p>
          <a:endParaRPr lang="en-US"/>
        </a:p>
      </dgm:t>
    </dgm:pt>
    <dgm:pt modelId="{AC4E6519-F725-45B4-ACA2-6AA989FC781D}" type="sibTrans" cxnId="{CEFBF2F4-FC83-43A0-8BCE-6AB9AC8B22F5}">
      <dgm:prSet/>
      <dgm:spPr/>
      <dgm:t>
        <a:bodyPr/>
        <a:lstStyle/>
        <a:p>
          <a:endParaRPr lang="en-US"/>
        </a:p>
      </dgm:t>
    </dgm:pt>
    <dgm:pt modelId="{7891ACEF-897F-4747-8329-9FE3E885D578}">
      <dgm:prSet/>
      <dgm:spPr/>
      <dgm:t>
        <a:bodyPr/>
        <a:lstStyle/>
        <a:p>
          <a:r>
            <a:rPr lang="en-GB"/>
            <a:t>Communication strategies</a:t>
          </a:r>
          <a:endParaRPr lang="en-US"/>
        </a:p>
      </dgm:t>
    </dgm:pt>
    <dgm:pt modelId="{C92DDD05-DEF2-4A3B-90FE-85C366854E41}" type="parTrans" cxnId="{EAB2B85E-3786-4C85-9A66-7A7F652D169D}">
      <dgm:prSet/>
      <dgm:spPr/>
      <dgm:t>
        <a:bodyPr/>
        <a:lstStyle/>
        <a:p>
          <a:endParaRPr lang="en-US"/>
        </a:p>
      </dgm:t>
    </dgm:pt>
    <dgm:pt modelId="{F1F90233-308D-408D-A244-1F47A961E369}" type="sibTrans" cxnId="{EAB2B85E-3786-4C85-9A66-7A7F652D169D}">
      <dgm:prSet/>
      <dgm:spPr/>
      <dgm:t>
        <a:bodyPr/>
        <a:lstStyle/>
        <a:p>
          <a:endParaRPr lang="en-US"/>
        </a:p>
      </dgm:t>
    </dgm:pt>
    <dgm:pt modelId="{902AB624-CE6A-43FD-BA3C-E985904D764C}">
      <dgm:prSet/>
      <dgm:spPr/>
      <dgm:t>
        <a:bodyPr/>
        <a:lstStyle/>
        <a:p>
          <a:r>
            <a:rPr lang="en-GB"/>
            <a:t>Support strategies</a:t>
          </a:r>
          <a:endParaRPr lang="en-US"/>
        </a:p>
      </dgm:t>
    </dgm:pt>
    <dgm:pt modelId="{AEE4A83E-933B-4A31-A898-86766CD07F59}" type="parTrans" cxnId="{44AA6901-A4E4-46AB-B32C-BAD1E34E5331}">
      <dgm:prSet/>
      <dgm:spPr/>
      <dgm:t>
        <a:bodyPr/>
        <a:lstStyle/>
        <a:p>
          <a:endParaRPr lang="en-US"/>
        </a:p>
      </dgm:t>
    </dgm:pt>
    <dgm:pt modelId="{6D6E906F-B4BF-478E-8382-14310BCB649A}" type="sibTrans" cxnId="{44AA6901-A4E4-46AB-B32C-BAD1E34E5331}">
      <dgm:prSet/>
      <dgm:spPr/>
      <dgm:t>
        <a:bodyPr/>
        <a:lstStyle/>
        <a:p>
          <a:endParaRPr lang="en-US"/>
        </a:p>
      </dgm:t>
    </dgm:pt>
    <dgm:pt modelId="{726B8C06-F1F2-4437-A1BE-60B2257A5AE6}">
      <dgm:prSet/>
      <dgm:spPr/>
      <dgm:t>
        <a:bodyPr/>
        <a:lstStyle/>
        <a:p>
          <a:r>
            <a:rPr lang="en-GB"/>
            <a:t>Timings and milestones</a:t>
          </a:r>
          <a:endParaRPr lang="en-US"/>
        </a:p>
      </dgm:t>
    </dgm:pt>
    <dgm:pt modelId="{87FFC05C-53D8-47DF-B80D-DD415F1C0AA9}" type="parTrans" cxnId="{FBCC882A-A70B-495C-8C55-4A0D799D25ED}">
      <dgm:prSet/>
      <dgm:spPr/>
      <dgm:t>
        <a:bodyPr/>
        <a:lstStyle/>
        <a:p>
          <a:endParaRPr lang="en-US"/>
        </a:p>
      </dgm:t>
    </dgm:pt>
    <dgm:pt modelId="{D9A4A3D0-D666-407E-B287-7A437FF8E816}" type="sibTrans" cxnId="{FBCC882A-A70B-495C-8C55-4A0D799D25ED}">
      <dgm:prSet/>
      <dgm:spPr/>
      <dgm:t>
        <a:bodyPr/>
        <a:lstStyle/>
        <a:p>
          <a:endParaRPr lang="en-US"/>
        </a:p>
      </dgm:t>
    </dgm:pt>
    <dgm:pt modelId="{21B33D89-F981-450A-BD37-9F7D3DEA9B92}">
      <dgm:prSet/>
      <dgm:spPr/>
      <dgm:t>
        <a:bodyPr/>
        <a:lstStyle/>
        <a:p>
          <a:r>
            <a:rPr lang="en-GB"/>
            <a:t>Resources – money, time, people, equipment, materials, guidance</a:t>
          </a:r>
          <a:endParaRPr lang="en-US"/>
        </a:p>
      </dgm:t>
    </dgm:pt>
    <dgm:pt modelId="{8D966D22-3E7D-41EB-B103-EBD7B3CC258A}" type="parTrans" cxnId="{9111A896-922F-49EB-A19D-2D020999BD0D}">
      <dgm:prSet/>
      <dgm:spPr/>
      <dgm:t>
        <a:bodyPr/>
        <a:lstStyle/>
        <a:p>
          <a:endParaRPr lang="en-US"/>
        </a:p>
      </dgm:t>
    </dgm:pt>
    <dgm:pt modelId="{B96E1D26-C14D-431D-83C2-D56A9C05B077}" type="sibTrans" cxnId="{9111A896-922F-49EB-A19D-2D020999BD0D}">
      <dgm:prSet/>
      <dgm:spPr/>
      <dgm:t>
        <a:bodyPr/>
        <a:lstStyle/>
        <a:p>
          <a:endParaRPr lang="en-US"/>
        </a:p>
      </dgm:t>
    </dgm:pt>
    <dgm:pt modelId="{5E836425-97D1-4B43-8B2F-F4180CC6C262}">
      <dgm:prSet/>
      <dgm:spPr/>
      <dgm:t>
        <a:bodyPr/>
        <a:lstStyle/>
        <a:p>
          <a:r>
            <a:rPr lang="en-GB"/>
            <a:t>Monitoring activities</a:t>
          </a:r>
          <a:endParaRPr lang="en-US"/>
        </a:p>
      </dgm:t>
    </dgm:pt>
    <dgm:pt modelId="{A5977879-8149-468B-A80F-63C703476A7D}" type="parTrans" cxnId="{F149696A-F7C6-4AC5-BA6D-6B75E7790FA6}">
      <dgm:prSet/>
      <dgm:spPr/>
      <dgm:t>
        <a:bodyPr/>
        <a:lstStyle/>
        <a:p>
          <a:endParaRPr lang="en-US"/>
        </a:p>
      </dgm:t>
    </dgm:pt>
    <dgm:pt modelId="{937317A6-BC96-4B80-9436-701DE33354A2}" type="sibTrans" cxnId="{F149696A-F7C6-4AC5-BA6D-6B75E7790FA6}">
      <dgm:prSet/>
      <dgm:spPr/>
      <dgm:t>
        <a:bodyPr/>
        <a:lstStyle/>
        <a:p>
          <a:endParaRPr lang="en-US"/>
        </a:p>
      </dgm:t>
    </dgm:pt>
    <dgm:pt modelId="{6F8F7B71-4954-4900-B5DC-84217A820C8D}">
      <dgm:prSet/>
      <dgm:spPr/>
      <dgm:t>
        <a:bodyPr/>
        <a:lstStyle/>
        <a:p>
          <a:r>
            <a:rPr lang="en-GB"/>
            <a:t>Success measures</a:t>
          </a:r>
          <a:endParaRPr lang="en-US"/>
        </a:p>
      </dgm:t>
    </dgm:pt>
    <dgm:pt modelId="{51FAA730-7138-4EC6-A0AD-1D35B2E867E5}" type="parTrans" cxnId="{3D8A4CDE-C17F-4BAE-B0A6-5022B8A5064F}">
      <dgm:prSet/>
      <dgm:spPr/>
      <dgm:t>
        <a:bodyPr/>
        <a:lstStyle/>
        <a:p>
          <a:endParaRPr lang="en-US"/>
        </a:p>
      </dgm:t>
    </dgm:pt>
    <dgm:pt modelId="{92B916DD-DC93-4B01-83FD-96201F5B8494}" type="sibTrans" cxnId="{3D8A4CDE-C17F-4BAE-B0A6-5022B8A5064F}">
      <dgm:prSet/>
      <dgm:spPr/>
      <dgm:t>
        <a:bodyPr/>
        <a:lstStyle/>
        <a:p>
          <a:endParaRPr lang="en-US"/>
        </a:p>
      </dgm:t>
    </dgm:pt>
    <dgm:pt modelId="{ABFABE6A-7925-4233-A019-6EFAC7B46D1E}" type="pres">
      <dgm:prSet presAssocID="{60B4AFB9-E11E-4A34-BF88-78F0843BDB71}" presName="Name0" presStyleCnt="0">
        <dgm:presLayoutVars>
          <dgm:dir/>
          <dgm:resizeHandles val="exact"/>
        </dgm:presLayoutVars>
      </dgm:prSet>
      <dgm:spPr/>
    </dgm:pt>
    <dgm:pt modelId="{3506EE51-23B1-4915-84FF-2FD105FB8A34}" type="pres">
      <dgm:prSet presAssocID="{AE1189CE-8A1E-4300-9DC1-08AC762E48C2}" presName="node" presStyleLbl="node1" presStyleIdx="0" presStyleCnt="11">
        <dgm:presLayoutVars>
          <dgm:bulletEnabled val="1"/>
        </dgm:presLayoutVars>
      </dgm:prSet>
      <dgm:spPr/>
    </dgm:pt>
    <dgm:pt modelId="{36D0FC21-213C-4EF5-93B2-7EC84B128A21}" type="pres">
      <dgm:prSet presAssocID="{61308315-E3A0-467E-A78D-E7E65A5CFB89}" presName="sibTrans" presStyleLbl="sibTrans1D1" presStyleIdx="0" presStyleCnt="10"/>
      <dgm:spPr/>
    </dgm:pt>
    <dgm:pt modelId="{FA776362-E2F7-4A0A-88A0-23A76914780C}" type="pres">
      <dgm:prSet presAssocID="{61308315-E3A0-467E-A78D-E7E65A5CFB89}" presName="connectorText" presStyleLbl="sibTrans1D1" presStyleIdx="0" presStyleCnt="10"/>
      <dgm:spPr/>
    </dgm:pt>
    <dgm:pt modelId="{0B9DA3DA-E854-46B4-A5DB-DFAE9E3A25A2}" type="pres">
      <dgm:prSet presAssocID="{15A38201-1F66-4C75-972F-50C4089154F6}" presName="node" presStyleLbl="node1" presStyleIdx="1" presStyleCnt="11">
        <dgm:presLayoutVars>
          <dgm:bulletEnabled val="1"/>
        </dgm:presLayoutVars>
      </dgm:prSet>
      <dgm:spPr/>
    </dgm:pt>
    <dgm:pt modelId="{5E10552D-8C1B-4941-9492-4F177444D232}" type="pres">
      <dgm:prSet presAssocID="{F926D8AC-3355-41DC-B07E-D97CD0B809B9}" presName="sibTrans" presStyleLbl="sibTrans1D1" presStyleIdx="1" presStyleCnt="10"/>
      <dgm:spPr/>
    </dgm:pt>
    <dgm:pt modelId="{4B158ECF-5E35-4892-B167-C5BA5DC7FE61}" type="pres">
      <dgm:prSet presAssocID="{F926D8AC-3355-41DC-B07E-D97CD0B809B9}" presName="connectorText" presStyleLbl="sibTrans1D1" presStyleIdx="1" presStyleCnt="10"/>
      <dgm:spPr/>
    </dgm:pt>
    <dgm:pt modelId="{0057A9D2-8D7C-4523-8DFF-B573DF641A34}" type="pres">
      <dgm:prSet presAssocID="{72091CFE-579C-4902-B8DF-5E2FC3328BFF}" presName="node" presStyleLbl="node1" presStyleIdx="2" presStyleCnt="11">
        <dgm:presLayoutVars>
          <dgm:bulletEnabled val="1"/>
        </dgm:presLayoutVars>
      </dgm:prSet>
      <dgm:spPr/>
    </dgm:pt>
    <dgm:pt modelId="{749D7002-38B6-4E7B-A70C-011BE0D6655B}" type="pres">
      <dgm:prSet presAssocID="{FE6CFF2C-E206-42FF-A3A9-7392BA5CFC0C}" presName="sibTrans" presStyleLbl="sibTrans1D1" presStyleIdx="2" presStyleCnt="10"/>
      <dgm:spPr/>
    </dgm:pt>
    <dgm:pt modelId="{BDC4D8B8-2A3C-4D98-9DAD-DD345FD32313}" type="pres">
      <dgm:prSet presAssocID="{FE6CFF2C-E206-42FF-A3A9-7392BA5CFC0C}" presName="connectorText" presStyleLbl="sibTrans1D1" presStyleIdx="2" presStyleCnt="10"/>
      <dgm:spPr/>
    </dgm:pt>
    <dgm:pt modelId="{3A7F1605-5FE0-4E55-955C-DA7DC9CAD5E4}" type="pres">
      <dgm:prSet presAssocID="{DCCC1617-715D-4068-BF4C-42AA6BEB47CB}" presName="node" presStyleLbl="node1" presStyleIdx="3" presStyleCnt="11">
        <dgm:presLayoutVars>
          <dgm:bulletEnabled val="1"/>
        </dgm:presLayoutVars>
      </dgm:prSet>
      <dgm:spPr/>
    </dgm:pt>
    <dgm:pt modelId="{A4EF67D8-7FD2-4ED7-9629-4C7943801CB6}" type="pres">
      <dgm:prSet presAssocID="{C6432606-2596-46A2-80C0-7F7C75251E08}" presName="sibTrans" presStyleLbl="sibTrans1D1" presStyleIdx="3" presStyleCnt="10"/>
      <dgm:spPr/>
    </dgm:pt>
    <dgm:pt modelId="{D2866FE3-6E62-4CE2-8553-2CEE9B1FCB3C}" type="pres">
      <dgm:prSet presAssocID="{C6432606-2596-46A2-80C0-7F7C75251E08}" presName="connectorText" presStyleLbl="sibTrans1D1" presStyleIdx="3" presStyleCnt="10"/>
      <dgm:spPr/>
    </dgm:pt>
    <dgm:pt modelId="{63AC06F0-4D85-4CBA-948C-97F8D31A3274}" type="pres">
      <dgm:prSet presAssocID="{F50E47A6-9B19-4469-B2EB-105EA45E6BC1}" presName="node" presStyleLbl="node1" presStyleIdx="4" presStyleCnt="11">
        <dgm:presLayoutVars>
          <dgm:bulletEnabled val="1"/>
        </dgm:presLayoutVars>
      </dgm:prSet>
      <dgm:spPr/>
    </dgm:pt>
    <dgm:pt modelId="{40ADBB0E-5044-4851-8799-6D946A8DCA4C}" type="pres">
      <dgm:prSet presAssocID="{AC4E6519-F725-45B4-ACA2-6AA989FC781D}" presName="sibTrans" presStyleLbl="sibTrans1D1" presStyleIdx="4" presStyleCnt="10"/>
      <dgm:spPr/>
    </dgm:pt>
    <dgm:pt modelId="{26C275A3-A0A1-4DED-80FC-EC14E3CD26B3}" type="pres">
      <dgm:prSet presAssocID="{AC4E6519-F725-45B4-ACA2-6AA989FC781D}" presName="connectorText" presStyleLbl="sibTrans1D1" presStyleIdx="4" presStyleCnt="10"/>
      <dgm:spPr/>
    </dgm:pt>
    <dgm:pt modelId="{20D29E2A-6FB5-42D9-9922-D836F8920CBC}" type="pres">
      <dgm:prSet presAssocID="{7891ACEF-897F-4747-8329-9FE3E885D578}" presName="node" presStyleLbl="node1" presStyleIdx="5" presStyleCnt="11">
        <dgm:presLayoutVars>
          <dgm:bulletEnabled val="1"/>
        </dgm:presLayoutVars>
      </dgm:prSet>
      <dgm:spPr/>
    </dgm:pt>
    <dgm:pt modelId="{63EF88A4-3B79-41C3-BF28-A1ECD126951A}" type="pres">
      <dgm:prSet presAssocID="{F1F90233-308D-408D-A244-1F47A961E369}" presName="sibTrans" presStyleLbl="sibTrans1D1" presStyleIdx="5" presStyleCnt="10"/>
      <dgm:spPr/>
    </dgm:pt>
    <dgm:pt modelId="{11EE047F-F35F-4D2C-8E06-B8484B91F570}" type="pres">
      <dgm:prSet presAssocID="{F1F90233-308D-408D-A244-1F47A961E369}" presName="connectorText" presStyleLbl="sibTrans1D1" presStyleIdx="5" presStyleCnt="10"/>
      <dgm:spPr/>
    </dgm:pt>
    <dgm:pt modelId="{6F755D2C-0E5A-4135-A49E-8D62C6246658}" type="pres">
      <dgm:prSet presAssocID="{902AB624-CE6A-43FD-BA3C-E985904D764C}" presName="node" presStyleLbl="node1" presStyleIdx="6" presStyleCnt="11">
        <dgm:presLayoutVars>
          <dgm:bulletEnabled val="1"/>
        </dgm:presLayoutVars>
      </dgm:prSet>
      <dgm:spPr/>
    </dgm:pt>
    <dgm:pt modelId="{184DBBD9-11FE-4142-96E0-07F1CB65C00C}" type="pres">
      <dgm:prSet presAssocID="{6D6E906F-B4BF-478E-8382-14310BCB649A}" presName="sibTrans" presStyleLbl="sibTrans1D1" presStyleIdx="6" presStyleCnt="10"/>
      <dgm:spPr/>
    </dgm:pt>
    <dgm:pt modelId="{74DD250C-8DE0-4F23-92D2-48CDC57F4662}" type="pres">
      <dgm:prSet presAssocID="{6D6E906F-B4BF-478E-8382-14310BCB649A}" presName="connectorText" presStyleLbl="sibTrans1D1" presStyleIdx="6" presStyleCnt="10"/>
      <dgm:spPr/>
    </dgm:pt>
    <dgm:pt modelId="{2330F9FA-2FCA-4948-A800-88C522544DBA}" type="pres">
      <dgm:prSet presAssocID="{726B8C06-F1F2-4437-A1BE-60B2257A5AE6}" presName="node" presStyleLbl="node1" presStyleIdx="7" presStyleCnt="11">
        <dgm:presLayoutVars>
          <dgm:bulletEnabled val="1"/>
        </dgm:presLayoutVars>
      </dgm:prSet>
      <dgm:spPr/>
    </dgm:pt>
    <dgm:pt modelId="{596DAEC4-7A2A-4E19-8AE9-D86A234A4B4E}" type="pres">
      <dgm:prSet presAssocID="{D9A4A3D0-D666-407E-B287-7A437FF8E816}" presName="sibTrans" presStyleLbl="sibTrans1D1" presStyleIdx="7" presStyleCnt="10"/>
      <dgm:spPr/>
    </dgm:pt>
    <dgm:pt modelId="{BDCF3FEE-48C6-4712-877C-FDFBBF9D7E8F}" type="pres">
      <dgm:prSet presAssocID="{D9A4A3D0-D666-407E-B287-7A437FF8E816}" presName="connectorText" presStyleLbl="sibTrans1D1" presStyleIdx="7" presStyleCnt="10"/>
      <dgm:spPr/>
    </dgm:pt>
    <dgm:pt modelId="{822810C0-C80A-474D-A126-A4793B83BD1D}" type="pres">
      <dgm:prSet presAssocID="{21B33D89-F981-450A-BD37-9F7D3DEA9B92}" presName="node" presStyleLbl="node1" presStyleIdx="8" presStyleCnt="11">
        <dgm:presLayoutVars>
          <dgm:bulletEnabled val="1"/>
        </dgm:presLayoutVars>
      </dgm:prSet>
      <dgm:spPr/>
    </dgm:pt>
    <dgm:pt modelId="{272BC6BB-FDD8-4431-AC33-C9DEAE3E39B1}" type="pres">
      <dgm:prSet presAssocID="{B96E1D26-C14D-431D-83C2-D56A9C05B077}" presName="sibTrans" presStyleLbl="sibTrans1D1" presStyleIdx="8" presStyleCnt="10"/>
      <dgm:spPr/>
    </dgm:pt>
    <dgm:pt modelId="{0DC15DE8-4827-441B-89A6-341ABAF817AA}" type="pres">
      <dgm:prSet presAssocID="{B96E1D26-C14D-431D-83C2-D56A9C05B077}" presName="connectorText" presStyleLbl="sibTrans1D1" presStyleIdx="8" presStyleCnt="10"/>
      <dgm:spPr/>
    </dgm:pt>
    <dgm:pt modelId="{174D92CA-237D-491E-B75B-2CDC07ED815E}" type="pres">
      <dgm:prSet presAssocID="{5E836425-97D1-4B43-8B2F-F4180CC6C262}" presName="node" presStyleLbl="node1" presStyleIdx="9" presStyleCnt="11">
        <dgm:presLayoutVars>
          <dgm:bulletEnabled val="1"/>
        </dgm:presLayoutVars>
      </dgm:prSet>
      <dgm:spPr/>
    </dgm:pt>
    <dgm:pt modelId="{752C36A2-0E2C-4929-8159-95595F0BA630}" type="pres">
      <dgm:prSet presAssocID="{937317A6-BC96-4B80-9436-701DE33354A2}" presName="sibTrans" presStyleLbl="sibTrans1D1" presStyleIdx="9" presStyleCnt="10"/>
      <dgm:spPr/>
    </dgm:pt>
    <dgm:pt modelId="{7D71FD69-955B-4A0A-9EEF-5140E94CFDD9}" type="pres">
      <dgm:prSet presAssocID="{937317A6-BC96-4B80-9436-701DE33354A2}" presName="connectorText" presStyleLbl="sibTrans1D1" presStyleIdx="9" presStyleCnt="10"/>
      <dgm:spPr/>
    </dgm:pt>
    <dgm:pt modelId="{EEB453D4-8301-4FC3-A81C-3B717880F7FF}" type="pres">
      <dgm:prSet presAssocID="{6F8F7B71-4954-4900-B5DC-84217A820C8D}" presName="node" presStyleLbl="node1" presStyleIdx="10" presStyleCnt="11">
        <dgm:presLayoutVars>
          <dgm:bulletEnabled val="1"/>
        </dgm:presLayoutVars>
      </dgm:prSet>
      <dgm:spPr/>
    </dgm:pt>
  </dgm:ptLst>
  <dgm:cxnLst>
    <dgm:cxn modelId="{44AA6901-A4E4-46AB-B32C-BAD1E34E5331}" srcId="{60B4AFB9-E11E-4A34-BF88-78F0843BDB71}" destId="{902AB624-CE6A-43FD-BA3C-E985904D764C}" srcOrd="6" destOrd="0" parTransId="{AEE4A83E-933B-4A31-A898-86766CD07F59}" sibTransId="{6D6E906F-B4BF-478E-8382-14310BCB649A}"/>
    <dgm:cxn modelId="{715B1202-1666-48E2-9D9C-7F1D65335E74}" type="presOf" srcId="{FE6CFF2C-E206-42FF-A3A9-7392BA5CFC0C}" destId="{749D7002-38B6-4E7B-A70C-011BE0D6655B}" srcOrd="0" destOrd="0" presId="urn:microsoft.com/office/officeart/2016/7/layout/RepeatingBendingProcessNew"/>
    <dgm:cxn modelId="{435FCE02-578A-4DEE-B4D5-42944B3D9593}" type="presOf" srcId="{902AB624-CE6A-43FD-BA3C-E985904D764C}" destId="{6F755D2C-0E5A-4135-A49E-8D62C6246658}" srcOrd="0" destOrd="0" presId="urn:microsoft.com/office/officeart/2016/7/layout/RepeatingBendingProcessNew"/>
    <dgm:cxn modelId="{6561AC1C-C5FD-4A74-BAAE-85639C454812}" type="presOf" srcId="{DCCC1617-715D-4068-BF4C-42AA6BEB47CB}" destId="{3A7F1605-5FE0-4E55-955C-DA7DC9CAD5E4}" srcOrd="0" destOrd="0" presId="urn:microsoft.com/office/officeart/2016/7/layout/RepeatingBendingProcessNew"/>
    <dgm:cxn modelId="{2577B01D-2DCB-4E42-AC1A-0F574F4C7EBE}" type="presOf" srcId="{6D6E906F-B4BF-478E-8382-14310BCB649A}" destId="{184DBBD9-11FE-4142-96E0-07F1CB65C00C}" srcOrd="0" destOrd="0" presId="urn:microsoft.com/office/officeart/2016/7/layout/RepeatingBendingProcessNew"/>
    <dgm:cxn modelId="{9C3B351F-1201-4EAB-9EE8-8E822454073F}" type="presOf" srcId="{726B8C06-F1F2-4437-A1BE-60B2257A5AE6}" destId="{2330F9FA-2FCA-4948-A800-88C522544DBA}" srcOrd="0" destOrd="0" presId="urn:microsoft.com/office/officeart/2016/7/layout/RepeatingBendingProcessNew"/>
    <dgm:cxn modelId="{BC849720-06B9-448C-AA68-59377A697E1F}" type="presOf" srcId="{937317A6-BC96-4B80-9436-701DE33354A2}" destId="{752C36A2-0E2C-4929-8159-95595F0BA630}" srcOrd="0" destOrd="0" presId="urn:microsoft.com/office/officeart/2016/7/layout/RepeatingBendingProcessNew"/>
    <dgm:cxn modelId="{08DD3424-44F1-4BA8-BC64-075766D71213}" type="presOf" srcId="{D9A4A3D0-D666-407E-B287-7A437FF8E816}" destId="{596DAEC4-7A2A-4E19-8AE9-D86A234A4B4E}" srcOrd="0" destOrd="0" presId="urn:microsoft.com/office/officeart/2016/7/layout/RepeatingBendingProcessNew"/>
    <dgm:cxn modelId="{FBCC882A-A70B-495C-8C55-4A0D799D25ED}" srcId="{60B4AFB9-E11E-4A34-BF88-78F0843BDB71}" destId="{726B8C06-F1F2-4437-A1BE-60B2257A5AE6}" srcOrd="7" destOrd="0" parTransId="{87FFC05C-53D8-47DF-B80D-DD415F1C0AA9}" sibTransId="{D9A4A3D0-D666-407E-B287-7A437FF8E816}"/>
    <dgm:cxn modelId="{9EE25135-94B0-492D-84C5-F53D34858C74}" type="presOf" srcId="{F926D8AC-3355-41DC-B07E-D97CD0B809B9}" destId="{5E10552D-8C1B-4941-9492-4F177444D232}" srcOrd="0" destOrd="0" presId="urn:microsoft.com/office/officeart/2016/7/layout/RepeatingBendingProcessNew"/>
    <dgm:cxn modelId="{4F3BC336-7675-47BF-B004-EF358A123B9F}" type="presOf" srcId="{B96E1D26-C14D-431D-83C2-D56A9C05B077}" destId="{0DC15DE8-4827-441B-89A6-341ABAF817AA}" srcOrd="1" destOrd="0" presId="urn:microsoft.com/office/officeart/2016/7/layout/RepeatingBendingProcessNew"/>
    <dgm:cxn modelId="{67510D40-5144-4D5C-9BA6-5BECEF9A69AC}" type="presOf" srcId="{6F8F7B71-4954-4900-B5DC-84217A820C8D}" destId="{EEB453D4-8301-4FC3-A81C-3B717880F7FF}" srcOrd="0" destOrd="0" presId="urn:microsoft.com/office/officeart/2016/7/layout/RepeatingBendingProcessNew"/>
    <dgm:cxn modelId="{0A229E5B-FF23-447E-8D14-E2C67D7F4B07}" type="presOf" srcId="{15A38201-1F66-4C75-972F-50C4089154F6}" destId="{0B9DA3DA-E854-46B4-A5DB-DFAE9E3A25A2}" srcOrd="0" destOrd="0" presId="urn:microsoft.com/office/officeart/2016/7/layout/RepeatingBendingProcessNew"/>
    <dgm:cxn modelId="{5AD2A95B-DC17-41A0-8340-B4132B2B59E3}" type="presOf" srcId="{6D6E906F-B4BF-478E-8382-14310BCB649A}" destId="{74DD250C-8DE0-4F23-92D2-48CDC57F4662}" srcOrd="1" destOrd="0" presId="urn:microsoft.com/office/officeart/2016/7/layout/RepeatingBendingProcessNew"/>
    <dgm:cxn modelId="{03E7FD5C-F920-4A78-9CE6-58A081AB7B29}" type="presOf" srcId="{AE1189CE-8A1E-4300-9DC1-08AC762E48C2}" destId="{3506EE51-23B1-4915-84FF-2FD105FB8A34}" srcOrd="0" destOrd="0" presId="urn:microsoft.com/office/officeart/2016/7/layout/RepeatingBendingProcessNew"/>
    <dgm:cxn modelId="{EAB2B85E-3786-4C85-9A66-7A7F652D169D}" srcId="{60B4AFB9-E11E-4A34-BF88-78F0843BDB71}" destId="{7891ACEF-897F-4747-8329-9FE3E885D578}" srcOrd="5" destOrd="0" parTransId="{C92DDD05-DEF2-4A3B-90FE-85C366854E41}" sibTransId="{F1F90233-308D-408D-A244-1F47A961E369}"/>
    <dgm:cxn modelId="{44BF765F-B163-490F-9A31-AD6481A30DBD}" srcId="{60B4AFB9-E11E-4A34-BF88-78F0843BDB71}" destId="{15A38201-1F66-4C75-972F-50C4089154F6}" srcOrd="1" destOrd="0" parTransId="{4B0DCD14-927E-44DA-A5BD-12EA80ACACF8}" sibTransId="{F926D8AC-3355-41DC-B07E-D97CD0B809B9}"/>
    <dgm:cxn modelId="{713C2361-02B6-4238-8F65-1062B79A619D}" type="presOf" srcId="{C6432606-2596-46A2-80C0-7F7C75251E08}" destId="{D2866FE3-6E62-4CE2-8553-2CEE9B1FCB3C}" srcOrd="1" destOrd="0" presId="urn:microsoft.com/office/officeart/2016/7/layout/RepeatingBendingProcessNew"/>
    <dgm:cxn modelId="{95A5E949-39A1-4316-8377-E781BA1F5306}" type="presOf" srcId="{F1F90233-308D-408D-A244-1F47A961E369}" destId="{11EE047F-F35F-4D2C-8E06-B8484B91F570}" srcOrd="1" destOrd="0" presId="urn:microsoft.com/office/officeart/2016/7/layout/RepeatingBendingProcessNew"/>
    <dgm:cxn modelId="{F149696A-F7C6-4AC5-BA6D-6B75E7790FA6}" srcId="{60B4AFB9-E11E-4A34-BF88-78F0843BDB71}" destId="{5E836425-97D1-4B43-8B2F-F4180CC6C262}" srcOrd="9" destOrd="0" parTransId="{A5977879-8149-468B-A80F-63C703476A7D}" sibTransId="{937317A6-BC96-4B80-9436-701DE33354A2}"/>
    <dgm:cxn modelId="{D548F170-DA79-408F-9CB9-7CEB6504C724}" type="presOf" srcId="{60B4AFB9-E11E-4A34-BF88-78F0843BDB71}" destId="{ABFABE6A-7925-4233-A019-6EFAC7B46D1E}" srcOrd="0" destOrd="0" presId="urn:microsoft.com/office/officeart/2016/7/layout/RepeatingBendingProcessNew"/>
    <dgm:cxn modelId="{93E2FE76-5E82-4E78-9C74-87FB7615BCC7}" type="presOf" srcId="{72091CFE-579C-4902-B8DF-5E2FC3328BFF}" destId="{0057A9D2-8D7C-4523-8DFF-B573DF641A34}" srcOrd="0" destOrd="0" presId="urn:microsoft.com/office/officeart/2016/7/layout/RepeatingBendingProcessNew"/>
    <dgm:cxn modelId="{D16EDF79-62EF-485D-AE8C-B3AA3CBBEA9B}" type="presOf" srcId="{D9A4A3D0-D666-407E-B287-7A437FF8E816}" destId="{BDCF3FEE-48C6-4712-877C-FDFBBF9D7E8F}" srcOrd="1" destOrd="0" presId="urn:microsoft.com/office/officeart/2016/7/layout/RepeatingBendingProcessNew"/>
    <dgm:cxn modelId="{64ABB487-46F6-4064-BED0-8842AC67F3AD}" srcId="{60B4AFB9-E11E-4A34-BF88-78F0843BDB71}" destId="{AE1189CE-8A1E-4300-9DC1-08AC762E48C2}" srcOrd="0" destOrd="0" parTransId="{99F31D1A-B21D-442F-A79B-44F3E0016384}" sibTransId="{61308315-E3A0-467E-A78D-E7E65A5CFB89}"/>
    <dgm:cxn modelId="{9295248A-A672-448D-AD87-FF2FEC5A2B07}" type="presOf" srcId="{21B33D89-F981-450A-BD37-9F7D3DEA9B92}" destId="{822810C0-C80A-474D-A126-A4793B83BD1D}" srcOrd="0" destOrd="0" presId="urn:microsoft.com/office/officeart/2016/7/layout/RepeatingBendingProcessNew"/>
    <dgm:cxn modelId="{9111A896-922F-49EB-A19D-2D020999BD0D}" srcId="{60B4AFB9-E11E-4A34-BF88-78F0843BDB71}" destId="{21B33D89-F981-450A-BD37-9F7D3DEA9B92}" srcOrd="8" destOrd="0" parTransId="{8D966D22-3E7D-41EB-B103-EBD7B3CC258A}" sibTransId="{B96E1D26-C14D-431D-83C2-D56A9C05B077}"/>
    <dgm:cxn modelId="{D001B197-5D9D-463C-9960-1206A8FCE9E7}" srcId="{60B4AFB9-E11E-4A34-BF88-78F0843BDB71}" destId="{DCCC1617-715D-4068-BF4C-42AA6BEB47CB}" srcOrd="3" destOrd="0" parTransId="{6D0A06F0-AC18-48A8-AA4A-5C167098AF26}" sibTransId="{C6432606-2596-46A2-80C0-7F7C75251E08}"/>
    <dgm:cxn modelId="{A7A3B499-0A3D-4B7C-AE8E-E8C353F6351D}" type="presOf" srcId="{937317A6-BC96-4B80-9436-701DE33354A2}" destId="{7D71FD69-955B-4A0A-9EEF-5140E94CFDD9}" srcOrd="1" destOrd="0" presId="urn:microsoft.com/office/officeart/2016/7/layout/RepeatingBendingProcessNew"/>
    <dgm:cxn modelId="{DA6A789A-E527-4DFE-947F-FEB7D2B5DB85}" type="presOf" srcId="{7891ACEF-897F-4747-8329-9FE3E885D578}" destId="{20D29E2A-6FB5-42D9-9922-D836F8920CBC}" srcOrd="0" destOrd="0" presId="urn:microsoft.com/office/officeart/2016/7/layout/RepeatingBendingProcessNew"/>
    <dgm:cxn modelId="{CC839DAF-977C-4909-A0A7-88CE42542A8B}" type="presOf" srcId="{5E836425-97D1-4B43-8B2F-F4180CC6C262}" destId="{174D92CA-237D-491E-B75B-2CDC07ED815E}" srcOrd="0" destOrd="0" presId="urn:microsoft.com/office/officeart/2016/7/layout/RepeatingBendingProcessNew"/>
    <dgm:cxn modelId="{CBE67FB5-20ED-4D8D-B5A2-82387F42E198}" srcId="{60B4AFB9-E11E-4A34-BF88-78F0843BDB71}" destId="{72091CFE-579C-4902-B8DF-5E2FC3328BFF}" srcOrd="2" destOrd="0" parTransId="{6FD2EEA9-84DB-4FED-9D31-5445B71FC760}" sibTransId="{FE6CFF2C-E206-42FF-A3A9-7392BA5CFC0C}"/>
    <dgm:cxn modelId="{F135DABB-8127-4783-997D-47088FE9A389}" type="presOf" srcId="{61308315-E3A0-467E-A78D-E7E65A5CFB89}" destId="{36D0FC21-213C-4EF5-93B2-7EC84B128A21}" srcOrd="0" destOrd="0" presId="urn:microsoft.com/office/officeart/2016/7/layout/RepeatingBendingProcessNew"/>
    <dgm:cxn modelId="{B32F9BC7-C0C4-4218-8611-446194312572}" type="presOf" srcId="{AC4E6519-F725-45B4-ACA2-6AA989FC781D}" destId="{40ADBB0E-5044-4851-8799-6D946A8DCA4C}" srcOrd="0" destOrd="0" presId="urn:microsoft.com/office/officeart/2016/7/layout/RepeatingBendingProcessNew"/>
    <dgm:cxn modelId="{97B63DD3-977C-4C27-BC7A-769146F3A909}" type="presOf" srcId="{61308315-E3A0-467E-A78D-E7E65A5CFB89}" destId="{FA776362-E2F7-4A0A-88A0-23A76914780C}" srcOrd="1" destOrd="0" presId="urn:microsoft.com/office/officeart/2016/7/layout/RepeatingBendingProcessNew"/>
    <dgm:cxn modelId="{327F41D9-799A-458B-894E-684EA8801B33}" type="presOf" srcId="{AC4E6519-F725-45B4-ACA2-6AA989FC781D}" destId="{26C275A3-A0A1-4DED-80FC-EC14E3CD26B3}" srcOrd="1" destOrd="0" presId="urn:microsoft.com/office/officeart/2016/7/layout/RepeatingBendingProcessNew"/>
    <dgm:cxn modelId="{30CED9DC-724C-4174-8B43-7389040FF819}" type="presOf" srcId="{C6432606-2596-46A2-80C0-7F7C75251E08}" destId="{A4EF67D8-7FD2-4ED7-9629-4C7943801CB6}" srcOrd="0" destOrd="0" presId="urn:microsoft.com/office/officeart/2016/7/layout/RepeatingBendingProcessNew"/>
    <dgm:cxn modelId="{3D8A4CDE-C17F-4BAE-B0A6-5022B8A5064F}" srcId="{60B4AFB9-E11E-4A34-BF88-78F0843BDB71}" destId="{6F8F7B71-4954-4900-B5DC-84217A820C8D}" srcOrd="10" destOrd="0" parTransId="{51FAA730-7138-4EC6-A0AD-1D35B2E867E5}" sibTransId="{92B916DD-DC93-4B01-83FD-96201F5B8494}"/>
    <dgm:cxn modelId="{43B890DF-761A-424C-A770-1E52ACF0DC0F}" type="presOf" srcId="{B96E1D26-C14D-431D-83C2-D56A9C05B077}" destId="{272BC6BB-FDD8-4431-AC33-C9DEAE3E39B1}" srcOrd="0" destOrd="0" presId="urn:microsoft.com/office/officeart/2016/7/layout/RepeatingBendingProcessNew"/>
    <dgm:cxn modelId="{D86CC0E3-7022-49EC-B458-55255CBC5631}" type="presOf" srcId="{F1F90233-308D-408D-A244-1F47A961E369}" destId="{63EF88A4-3B79-41C3-BF28-A1ECD126951A}" srcOrd="0" destOrd="0" presId="urn:microsoft.com/office/officeart/2016/7/layout/RepeatingBendingProcessNew"/>
    <dgm:cxn modelId="{CEFBF2F4-FC83-43A0-8BCE-6AB9AC8B22F5}" srcId="{60B4AFB9-E11E-4A34-BF88-78F0843BDB71}" destId="{F50E47A6-9B19-4469-B2EB-105EA45E6BC1}" srcOrd="4" destOrd="0" parTransId="{5F4BB389-5967-4EE3-B91D-4E048515B5B6}" sibTransId="{AC4E6519-F725-45B4-ACA2-6AA989FC781D}"/>
    <dgm:cxn modelId="{B05512F6-CF3D-4853-9F9E-05825AF5687A}" type="presOf" srcId="{F50E47A6-9B19-4469-B2EB-105EA45E6BC1}" destId="{63AC06F0-4D85-4CBA-948C-97F8D31A3274}" srcOrd="0" destOrd="0" presId="urn:microsoft.com/office/officeart/2016/7/layout/RepeatingBendingProcessNew"/>
    <dgm:cxn modelId="{9963CCF8-6C74-49ED-970C-61709092A3DE}" type="presOf" srcId="{F926D8AC-3355-41DC-B07E-D97CD0B809B9}" destId="{4B158ECF-5E35-4892-B167-C5BA5DC7FE61}" srcOrd="1" destOrd="0" presId="urn:microsoft.com/office/officeart/2016/7/layout/RepeatingBendingProcessNew"/>
    <dgm:cxn modelId="{26FD79F9-3ECC-4B96-AF65-A6DF785F98D8}" type="presOf" srcId="{FE6CFF2C-E206-42FF-A3A9-7392BA5CFC0C}" destId="{BDC4D8B8-2A3C-4D98-9DAD-DD345FD32313}" srcOrd="1" destOrd="0" presId="urn:microsoft.com/office/officeart/2016/7/layout/RepeatingBendingProcessNew"/>
    <dgm:cxn modelId="{5E348B4E-1AC1-40CD-A716-DBC757419018}" type="presParOf" srcId="{ABFABE6A-7925-4233-A019-6EFAC7B46D1E}" destId="{3506EE51-23B1-4915-84FF-2FD105FB8A34}" srcOrd="0" destOrd="0" presId="urn:microsoft.com/office/officeart/2016/7/layout/RepeatingBendingProcessNew"/>
    <dgm:cxn modelId="{3FA734B5-7461-4879-876C-043793A81F84}" type="presParOf" srcId="{ABFABE6A-7925-4233-A019-6EFAC7B46D1E}" destId="{36D0FC21-213C-4EF5-93B2-7EC84B128A21}" srcOrd="1" destOrd="0" presId="urn:microsoft.com/office/officeart/2016/7/layout/RepeatingBendingProcessNew"/>
    <dgm:cxn modelId="{03DB29F5-69BD-421B-AD95-F778922E9302}" type="presParOf" srcId="{36D0FC21-213C-4EF5-93B2-7EC84B128A21}" destId="{FA776362-E2F7-4A0A-88A0-23A76914780C}" srcOrd="0" destOrd="0" presId="urn:microsoft.com/office/officeart/2016/7/layout/RepeatingBendingProcessNew"/>
    <dgm:cxn modelId="{7243E9B3-F77D-4DF7-8B90-F06455C34F7C}" type="presParOf" srcId="{ABFABE6A-7925-4233-A019-6EFAC7B46D1E}" destId="{0B9DA3DA-E854-46B4-A5DB-DFAE9E3A25A2}" srcOrd="2" destOrd="0" presId="urn:microsoft.com/office/officeart/2016/7/layout/RepeatingBendingProcessNew"/>
    <dgm:cxn modelId="{48D00241-E9AE-4E5C-AF6F-C5422FF5835A}" type="presParOf" srcId="{ABFABE6A-7925-4233-A019-6EFAC7B46D1E}" destId="{5E10552D-8C1B-4941-9492-4F177444D232}" srcOrd="3" destOrd="0" presId="urn:microsoft.com/office/officeart/2016/7/layout/RepeatingBendingProcessNew"/>
    <dgm:cxn modelId="{97562FDC-4F13-418C-8FC3-1E9AFC7351D1}" type="presParOf" srcId="{5E10552D-8C1B-4941-9492-4F177444D232}" destId="{4B158ECF-5E35-4892-B167-C5BA5DC7FE61}" srcOrd="0" destOrd="0" presId="urn:microsoft.com/office/officeart/2016/7/layout/RepeatingBendingProcessNew"/>
    <dgm:cxn modelId="{42AE565C-12FC-49FD-9B5E-AAA7165D5414}" type="presParOf" srcId="{ABFABE6A-7925-4233-A019-6EFAC7B46D1E}" destId="{0057A9D2-8D7C-4523-8DFF-B573DF641A34}" srcOrd="4" destOrd="0" presId="urn:microsoft.com/office/officeart/2016/7/layout/RepeatingBendingProcessNew"/>
    <dgm:cxn modelId="{E9FC9415-7100-4CFD-8AD9-F9FBE0DFF67F}" type="presParOf" srcId="{ABFABE6A-7925-4233-A019-6EFAC7B46D1E}" destId="{749D7002-38B6-4E7B-A70C-011BE0D6655B}" srcOrd="5" destOrd="0" presId="urn:microsoft.com/office/officeart/2016/7/layout/RepeatingBendingProcessNew"/>
    <dgm:cxn modelId="{5200A01F-3361-4572-82B7-5B89027EB2EA}" type="presParOf" srcId="{749D7002-38B6-4E7B-A70C-011BE0D6655B}" destId="{BDC4D8B8-2A3C-4D98-9DAD-DD345FD32313}" srcOrd="0" destOrd="0" presId="urn:microsoft.com/office/officeart/2016/7/layout/RepeatingBendingProcessNew"/>
    <dgm:cxn modelId="{52E26C4F-2D8D-41E5-9C48-ACB6570378A1}" type="presParOf" srcId="{ABFABE6A-7925-4233-A019-6EFAC7B46D1E}" destId="{3A7F1605-5FE0-4E55-955C-DA7DC9CAD5E4}" srcOrd="6" destOrd="0" presId="urn:microsoft.com/office/officeart/2016/7/layout/RepeatingBendingProcessNew"/>
    <dgm:cxn modelId="{8442761B-214C-4614-8125-D8D90BC706D7}" type="presParOf" srcId="{ABFABE6A-7925-4233-A019-6EFAC7B46D1E}" destId="{A4EF67D8-7FD2-4ED7-9629-4C7943801CB6}" srcOrd="7" destOrd="0" presId="urn:microsoft.com/office/officeart/2016/7/layout/RepeatingBendingProcessNew"/>
    <dgm:cxn modelId="{3AE02788-07F3-4486-BDC3-932DC955987C}" type="presParOf" srcId="{A4EF67D8-7FD2-4ED7-9629-4C7943801CB6}" destId="{D2866FE3-6E62-4CE2-8553-2CEE9B1FCB3C}" srcOrd="0" destOrd="0" presId="urn:microsoft.com/office/officeart/2016/7/layout/RepeatingBendingProcessNew"/>
    <dgm:cxn modelId="{540204EE-1960-4E7E-B5D7-8E6B9A1643C6}" type="presParOf" srcId="{ABFABE6A-7925-4233-A019-6EFAC7B46D1E}" destId="{63AC06F0-4D85-4CBA-948C-97F8D31A3274}" srcOrd="8" destOrd="0" presId="urn:microsoft.com/office/officeart/2016/7/layout/RepeatingBendingProcessNew"/>
    <dgm:cxn modelId="{1C152FAB-910A-4BC5-BC9C-8A97F0F02D00}" type="presParOf" srcId="{ABFABE6A-7925-4233-A019-6EFAC7B46D1E}" destId="{40ADBB0E-5044-4851-8799-6D946A8DCA4C}" srcOrd="9" destOrd="0" presId="urn:microsoft.com/office/officeart/2016/7/layout/RepeatingBendingProcessNew"/>
    <dgm:cxn modelId="{CE3B8D46-8AD7-4459-B283-E9199AE1ED38}" type="presParOf" srcId="{40ADBB0E-5044-4851-8799-6D946A8DCA4C}" destId="{26C275A3-A0A1-4DED-80FC-EC14E3CD26B3}" srcOrd="0" destOrd="0" presId="urn:microsoft.com/office/officeart/2016/7/layout/RepeatingBendingProcessNew"/>
    <dgm:cxn modelId="{857077C7-EF10-44E8-BF5A-A3F06A630F7C}" type="presParOf" srcId="{ABFABE6A-7925-4233-A019-6EFAC7B46D1E}" destId="{20D29E2A-6FB5-42D9-9922-D836F8920CBC}" srcOrd="10" destOrd="0" presId="urn:microsoft.com/office/officeart/2016/7/layout/RepeatingBendingProcessNew"/>
    <dgm:cxn modelId="{647980C8-71E2-4750-9C10-96F436FEE94F}" type="presParOf" srcId="{ABFABE6A-7925-4233-A019-6EFAC7B46D1E}" destId="{63EF88A4-3B79-41C3-BF28-A1ECD126951A}" srcOrd="11" destOrd="0" presId="urn:microsoft.com/office/officeart/2016/7/layout/RepeatingBendingProcessNew"/>
    <dgm:cxn modelId="{6A4EC875-0689-4047-A6B0-888677B6AAAA}" type="presParOf" srcId="{63EF88A4-3B79-41C3-BF28-A1ECD126951A}" destId="{11EE047F-F35F-4D2C-8E06-B8484B91F570}" srcOrd="0" destOrd="0" presId="urn:microsoft.com/office/officeart/2016/7/layout/RepeatingBendingProcessNew"/>
    <dgm:cxn modelId="{DF742E71-723A-4555-82F0-1C256D5A7A0A}" type="presParOf" srcId="{ABFABE6A-7925-4233-A019-6EFAC7B46D1E}" destId="{6F755D2C-0E5A-4135-A49E-8D62C6246658}" srcOrd="12" destOrd="0" presId="urn:microsoft.com/office/officeart/2016/7/layout/RepeatingBendingProcessNew"/>
    <dgm:cxn modelId="{490CEE0F-1D2B-44AB-B0DE-DDE5A7FBA933}" type="presParOf" srcId="{ABFABE6A-7925-4233-A019-6EFAC7B46D1E}" destId="{184DBBD9-11FE-4142-96E0-07F1CB65C00C}" srcOrd="13" destOrd="0" presId="urn:microsoft.com/office/officeart/2016/7/layout/RepeatingBendingProcessNew"/>
    <dgm:cxn modelId="{FA6C6365-3C12-4B8E-8F82-A2CBA42B2B3D}" type="presParOf" srcId="{184DBBD9-11FE-4142-96E0-07F1CB65C00C}" destId="{74DD250C-8DE0-4F23-92D2-48CDC57F4662}" srcOrd="0" destOrd="0" presId="urn:microsoft.com/office/officeart/2016/7/layout/RepeatingBendingProcessNew"/>
    <dgm:cxn modelId="{71676F60-42E7-467B-BAE7-35B904DDF268}" type="presParOf" srcId="{ABFABE6A-7925-4233-A019-6EFAC7B46D1E}" destId="{2330F9FA-2FCA-4948-A800-88C522544DBA}" srcOrd="14" destOrd="0" presId="urn:microsoft.com/office/officeart/2016/7/layout/RepeatingBendingProcessNew"/>
    <dgm:cxn modelId="{FF0A9C16-3D4C-4148-9702-7583510ADA75}" type="presParOf" srcId="{ABFABE6A-7925-4233-A019-6EFAC7B46D1E}" destId="{596DAEC4-7A2A-4E19-8AE9-D86A234A4B4E}" srcOrd="15" destOrd="0" presId="urn:microsoft.com/office/officeart/2016/7/layout/RepeatingBendingProcessNew"/>
    <dgm:cxn modelId="{7491631D-7504-4DF5-9771-1349B7D8808D}" type="presParOf" srcId="{596DAEC4-7A2A-4E19-8AE9-D86A234A4B4E}" destId="{BDCF3FEE-48C6-4712-877C-FDFBBF9D7E8F}" srcOrd="0" destOrd="0" presId="urn:microsoft.com/office/officeart/2016/7/layout/RepeatingBendingProcessNew"/>
    <dgm:cxn modelId="{A686339B-889D-4CC5-917D-ED2B764C2767}" type="presParOf" srcId="{ABFABE6A-7925-4233-A019-6EFAC7B46D1E}" destId="{822810C0-C80A-474D-A126-A4793B83BD1D}" srcOrd="16" destOrd="0" presId="urn:microsoft.com/office/officeart/2016/7/layout/RepeatingBendingProcessNew"/>
    <dgm:cxn modelId="{A30A310B-9C24-4A02-AF8D-916DF8C9C8D5}" type="presParOf" srcId="{ABFABE6A-7925-4233-A019-6EFAC7B46D1E}" destId="{272BC6BB-FDD8-4431-AC33-C9DEAE3E39B1}" srcOrd="17" destOrd="0" presId="urn:microsoft.com/office/officeart/2016/7/layout/RepeatingBendingProcessNew"/>
    <dgm:cxn modelId="{1EA1030A-CD8D-4B51-AD19-1078F92898CC}" type="presParOf" srcId="{272BC6BB-FDD8-4431-AC33-C9DEAE3E39B1}" destId="{0DC15DE8-4827-441B-89A6-341ABAF817AA}" srcOrd="0" destOrd="0" presId="urn:microsoft.com/office/officeart/2016/7/layout/RepeatingBendingProcessNew"/>
    <dgm:cxn modelId="{B086E3AF-B9E5-4D41-B185-75C74D496BBE}" type="presParOf" srcId="{ABFABE6A-7925-4233-A019-6EFAC7B46D1E}" destId="{174D92CA-237D-491E-B75B-2CDC07ED815E}" srcOrd="18" destOrd="0" presId="urn:microsoft.com/office/officeart/2016/7/layout/RepeatingBendingProcessNew"/>
    <dgm:cxn modelId="{A8A32825-13BF-424E-8A52-07E832D7F458}" type="presParOf" srcId="{ABFABE6A-7925-4233-A019-6EFAC7B46D1E}" destId="{752C36A2-0E2C-4929-8159-95595F0BA630}" srcOrd="19" destOrd="0" presId="urn:microsoft.com/office/officeart/2016/7/layout/RepeatingBendingProcessNew"/>
    <dgm:cxn modelId="{6C3B9EE3-6FFA-4EE3-9270-08E851E1E03B}" type="presParOf" srcId="{752C36A2-0E2C-4929-8159-95595F0BA630}" destId="{7D71FD69-955B-4A0A-9EEF-5140E94CFDD9}" srcOrd="0" destOrd="0" presId="urn:microsoft.com/office/officeart/2016/7/layout/RepeatingBendingProcessNew"/>
    <dgm:cxn modelId="{C470C099-A5FB-4A9B-A7E2-D9683367B18D}" type="presParOf" srcId="{ABFABE6A-7925-4233-A019-6EFAC7B46D1E}" destId="{EEB453D4-8301-4FC3-A81C-3B717880F7FF}"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BE34E2-9EC0-4390-9944-A6C006E4B19A}"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13203AC3-57EB-49BA-8FC8-10B9A58CC864}">
      <dgm:prSet/>
      <dgm:spPr/>
      <dgm:t>
        <a:bodyPr/>
        <a:lstStyle/>
        <a:p>
          <a:r>
            <a:rPr lang="en-GB"/>
            <a:t>Agree the implementation strategy</a:t>
          </a:r>
          <a:endParaRPr lang="en-US"/>
        </a:p>
      </dgm:t>
    </dgm:pt>
    <dgm:pt modelId="{784C62F7-7446-4D85-919D-E47EBD237E6E}" type="parTrans" cxnId="{D1A85D69-95A6-445E-90D1-74BAF88FF12C}">
      <dgm:prSet/>
      <dgm:spPr/>
      <dgm:t>
        <a:bodyPr/>
        <a:lstStyle/>
        <a:p>
          <a:endParaRPr lang="en-US"/>
        </a:p>
      </dgm:t>
    </dgm:pt>
    <dgm:pt modelId="{370CE229-212F-4815-B82B-2EE217DCE0E2}" type="sibTrans" cxnId="{D1A85D69-95A6-445E-90D1-74BAF88FF12C}">
      <dgm:prSet/>
      <dgm:spPr/>
      <dgm:t>
        <a:bodyPr/>
        <a:lstStyle/>
        <a:p>
          <a:endParaRPr lang="en-US"/>
        </a:p>
      </dgm:t>
    </dgm:pt>
    <dgm:pt modelId="{39D124CC-6877-4FD0-9C32-D0D5D9C10AA5}">
      <dgm:prSet/>
      <dgm:spPr/>
      <dgm:t>
        <a:bodyPr/>
        <a:lstStyle/>
        <a:p>
          <a:r>
            <a:rPr lang="en-GB"/>
            <a:t>Agree timeframes</a:t>
          </a:r>
          <a:endParaRPr lang="en-US"/>
        </a:p>
      </dgm:t>
    </dgm:pt>
    <dgm:pt modelId="{96556EFD-83A8-4AAA-BD9D-8FBCE8955DAC}" type="parTrans" cxnId="{D12BAAF4-FA2A-42B4-8282-15AD37A29C40}">
      <dgm:prSet/>
      <dgm:spPr/>
      <dgm:t>
        <a:bodyPr/>
        <a:lstStyle/>
        <a:p>
          <a:endParaRPr lang="en-US"/>
        </a:p>
      </dgm:t>
    </dgm:pt>
    <dgm:pt modelId="{4BD7B63E-06DA-46B4-9521-9F74E20B729B}" type="sibTrans" cxnId="{D12BAAF4-FA2A-42B4-8282-15AD37A29C40}">
      <dgm:prSet/>
      <dgm:spPr/>
      <dgm:t>
        <a:bodyPr/>
        <a:lstStyle/>
        <a:p>
          <a:endParaRPr lang="en-US"/>
        </a:p>
      </dgm:t>
    </dgm:pt>
    <dgm:pt modelId="{42A8B0E0-9D27-47BA-BAA6-0275276575D4}">
      <dgm:prSet/>
      <dgm:spPr/>
      <dgm:t>
        <a:bodyPr/>
        <a:lstStyle/>
        <a:p>
          <a:r>
            <a:rPr lang="en-GB"/>
            <a:t>Draw up detailed implementation plans</a:t>
          </a:r>
          <a:endParaRPr lang="en-US"/>
        </a:p>
      </dgm:t>
    </dgm:pt>
    <dgm:pt modelId="{AA950C00-FB08-4581-A207-58DC4858842F}" type="parTrans" cxnId="{48FD3F44-2CFA-4503-A6D6-13B6163BB2B1}">
      <dgm:prSet/>
      <dgm:spPr/>
      <dgm:t>
        <a:bodyPr/>
        <a:lstStyle/>
        <a:p>
          <a:endParaRPr lang="en-US"/>
        </a:p>
      </dgm:t>
    </dgm:pt>
    <dgm:pt modelId="{41FF369F-524C-4C69-B6BE-93604266353B}" type="sibTrans" cxnId="{48FD3F44-2CFA-4503-A6D6-13B6163BB2B1}">
      <dgm:prSet/>
      <dgm:spPr/>
      <dgm:t>
        <a:bodyPr/>
        <a:lstStyle/>
        <a:p>
          <a:endParaRPr lang="en-US"/>
        </a:p>
      </dgm:t>
    </dgm:pt>
    <dgm:pt modelId="{F53A172D-BCB2-434E-8A15-94141316EE3D}">
      <dgm:prSet/>
      <dgm:spPr/>
      <dgm:t>
        <a:bodyPr/>
        <a:lstStyle/>
        <a:p>
          <a:r>
            <a:rPr lang="en-GB"/>
            <a:t>Set up a team of change champions</a:t>
          </a:r>
          <a:endParaRPr lang="en-US"/>
        </a:p>
      </dgm:t>
    </dgm:pt>
    <dgm:pt modelId="{1A0EE852-28FD-4EF6-89F2-73CCEC0CBBA8}" type="parTrans" cxnId="{39EA494D-049F-47ED-A8ED-0F6DDD8D213A}">
      <dgm:prSet/>
      <dgm:spPr/>
      <dgm:t>
        <a:bodyPr/>
        <a:lstStyle/>
        <a:p>
          <a:endParaRPr lang="en-US"/>
        </a:p>
      </dgm:t>
    </dgm:pt>
    <dgm:pt modelId="{721DD6DA-29E5-4851-BF23-4C80C0379649}" type="sibTrans" cxnId="{39EA494D-049F-47ED-A8ED-0F6DDD8D213A}">
      <dgm:prSet/>
      <dgm:spPr/>
      <dgm:t>
        <a:bodyPr/>
        <a:lstStyle/>
        <a:p>
          <a:endParaRPr lang="en-US"/>
        </a:p>
      </dgm:t>
    </dgm:pt>
    <dgm:pt modelId="{6D6FA6B5-AE81-4608-8294-CA7BEAB4D2B6}">
      <dgm:prSet/>
      <dgm:spPr/>
      <dgm:t>
        <a:bodyPr/>
        <a:lstStyle/>
        <a:p>
          <a:r>
            <a:rPr lang="en-GB"/>
            <a:t>Establish good programme management practices</a:t>
          </a:r>
          <a:endParaRPr lang="en-US"/>
        </a:p>
      </dgm:t>
    </dgm:pt>
    <dgm:pt modelId="{0F053340-5523-4817-8336-23643C978EB4}" type="parTrans" cxnId="{DEACED36-D1B1-44AC-AC78-17280BA7F976}">
      <dgm:prSet/>
      <dgm:spPr/>
      <dgm:t>
        <a:bodyPr/>
        <a:lstStyle/>
        <a:p>
          <a:endParaRPr lang="en-US"/>
        </a:p>
      </dgm:t>
    </dgm:pt>
    <dgm:pt modelId="{5B8ACD53-1006-4E19-81A2-048CF2FD8297}" type="sibTrans" cxnId="{DEACED36-D1B1-44AC-AC78-17280BA7F976}">
      <dgm:prSet/>
      <dgm:spPr/>
      <dgm:t>
        <a:bodyPr/>
        <a:lstStyle/>
        <a:p>
          <a:endParaRPr lang="en-US"/>
        </a:p>
      </dgm:t>
    </dgm:pt>
    <dgm:pt modelId="{861D2184-2485-4855-BFBA-EEB0D92F27D1}">
      <dgm:prSet/>
      <dgm:spPr/>
      <dgm:t>
        <a:bodyPr/>
        <a:lstStyle/>
        <a:p>
          <a:r>
            <a:rPr lang="en-GB"/>
            <a:t>Communicate clearly</a:t>
          </a:r>
          <a:endParaRPr lang="en-US"/>
        </a:p>
      </dgm:t>
    </dgm:pt>
    <dgm:pt modelId="{96A1FC6F-635C-4DAA-AA2D-538AC2FB2937}" type="parTrans" cxnId="{D2580A80-EF93-4DBF-84E5-E7121E5AEC80}">
      <dgm:prSet/>
      <dgm:spPr/>
      <dgm:t>
        <a:bodyPr/>
        <a:lstStyle/>
        <a:p>
          <a:endParaRPr lang="en-US"/>
        </a:p>
      </dgm:t>
    </dgm:pt>
    <dgm:pt modelId="{E606480A-2DB8-4491-B811-D1D3A1F58382}" type="sibTrans" cxnId="{D2580A80-EF93-4DBF-84E5-E7121E5AEC80}">
      <dgm:prSet/>
      <dgm:spPr/>
      <dgm:t>
        <a:bodyPr/>
        <a:lstStyle/>
        <a:p>
          <a:endParaRPr lang="en-US"/>
        </a:p>
      </dgm:t>
    </dgm:pt>
    <dgm:pt modelId="{78E86D28-0AA1-467B-B5F4-90A96788B316}">
      <dgm:prSet/>
      <dgm:spPr/>
      <dgm:t>
        <a:bodyPr/>
        <a:lstStyle/>
        <a:p>
          <a:r>
            <a:rPr lang="en-GB"/>
            <a:t>Ensure participation and help to minimise stress</a:t>
          </a:r>
          <a:endParaRPr lang="en-US"/>
        </a:p>
      </dgm:t>
    </dgm:pt>
    <dgm:pt modelId="{71B22ECA-34EB-4925-9457-079B84CF8AC1}" type="parTrans" cxnId="{29013D91-0B71-4935-BF91-1B2EB18A0349}">
      <dgm:prSet/>
      <dgm:spPr/>
      <dgm:t>
        <a:bodyPr/>
        <a:lstStyle/>
        <a:p>
          <a:endParaRPr lang="en-US"/>
        </a:p>
      </dgm:t>
    </dgm:pt>
    <dgm:pt modelId="{AF01D2D0-7F1F-4F46-8E8C-0F8EC260817A}" type="sibTrans" cxnId="{29013D91-0B71-4935-BF91-1B2EB18A0349}">
      <dgm:prSet/>
      <dgm:spPr/>
      <dgm:t>
        <a:bodyPr/>
        <a:lstStyle/>
        <a:p>
          <a:endParaRPr lang="en-US"/>
        </a:p>
      </dgm:t>
    </dgm:pt>
    <dgm:pt modelId="{B09C1F2E-46F9-4ED0-ACCB-6180D7C3A506}">
      <dgm:prSet/>
      <dgm:spPr/>
      <dgm:t>
        <a:bodyPr/>
        <a:lstStyle/>
        <a:p>
          <a:r>
            <a:rPr lang="en-GB"/>
            <a:t>Personalise the case for change</a:t>
          </a:r>
          <a:endParaRPr lang="en-US"/>
        </a:p>
      </dgm:t>
    </dgm:pt>
    <dgm:pt modelId="{C7878E01-E47F-4FC1-8624-D37A2920B396}" type="parTrans" cxnId="{6BD68466-694C-48CD-9826-92EA02682B04}">
      <dgm:prSet/>
      <dgm:spPr/>
      <dgm:t>
        <a:bodyPr/>
        <a:lstStyle/>
        <a:p>
          <a:endParaRPr lang="en-US"/>
        </a:p>
      </dgm:t>
    </dgm:pt>
    <dgm:pt modelId="{B322F0A2-C68F-4563-87A5-5AE57C9D158C}" type="sibTrans" cxnId="{6BD68466-694C-48CD-9826-92EA02682B04}">
      <dgm:prSet/>
      <dgm:spPr/>
      <dgm:t>
        <a:bodyPr/>
        <a:lstStyle/>
        <a:p>
          <a:endParaRPr lang="en-US"/>
        </a:p>
      </dgm:t>
    </dgm:pt>
    <dgm:pt modelId="{302E5C90-9C28-4CB9-B8E9-8D240CDE3AAF}">
      <dgm:prSet/>
      <dgm:spPr/>
      <dgm:t>
        <a:bodyPr/>
        <a:lstStyle/>
        <a:p>
          <a:r>
            <a:rPr lang="en-GB"/>
            <a:t>Be prepared for conflict and manage it effectively</a:t>
          </a:r>
          <a:endParaRPr lang="en-US"/>
        </a:p>
      </dgm:t>
    </dgm:pt>
    <dgm:pt modelId="{35850DB5-21D3-4D2C-851E-50F27E214E7B}" type="parTrans" cxnId="{AE5565DB-4C06-4825-8457-8B9F793B7712}">
      <dgm:prSet/>
      <dgm:spPr/>
      <dgm:t>
        <a:bodyPr/>
        <a:lstStyle/>
        <a:p>
          <a:endParaRPr lang="en-US"/>
        </a:p>
      </dgm:t>
    </dgm:pt>
    <dgm:pt modelId="{0161A8DF-ABA3-454D-8520-820B6CFC43D5}" type="sibTrans" cxnId="{AE5565DB-4C06-4825-8457-8B9F793B7712}">
      <dgm:prSet/>
      <dgm:spPr/>
      <dgm:t>
        <a:bodyPr/>
        <a:lstStyle/>
        <a:p>
          <a:endParaRPr lang="en-US"/>
        </a:p>
      </dgm:t>
    </dgm:pt>
    <dgm:pt modelId="{5098E896-CFC1-4886-88A7-CABC3AA60CE5}">
      <dgm:prSet/>
      <dgm:spPr/>
      <dgm:t>
        <a:bodyPr/>
        <a:lstStyle/>
        <a:p>
          <a:r>
            <a:rPr lang="en-GB"/>
            <a:t>Motivate your employees</a:t>
          </a:r>
          <a:endParaRPr lang="en-US"/>
        </a:p>
      </dgm:t>
    </dgm:pt>
    <dgm:pt modelId="{ECBC738E-67CA-462F-9DC1-4A093AB1E6B7}" type="parTrans" cxnId="{78AFAAD6-D326-46BE-9301-009FDDC0A549}">
      <dgm:prSet/>
      <dgm:spPr/>
      <dgm:t>
        <a:bodyPr/>
        <a:lstStyle/>
        <a:p>
          <a:endParaRPr lang="en-US"/>
        </a:p>
      </dgm:t>
    </dgm:pt>
    <dgm:pt modelId="{D6861192-0CD1-4E84-AFDC-E86507D30EB5}" type="sibTrans" cxnId="{78AFAAD6-D326-46BE-9301-009FDDC0A549}">
      <dgm:prSet/>
      <dgm:spPr/>
      <dgm:t>
        <a:bodyPr/>
        <a:lstStyle/>
        <a:p>
          <a:endParaRPr lang="en-US"/>
        </a:p>
      </dgm:t>
    </dgm:pt>
    <dgm:pt modelId="{538CC245-CB64-41E0-9C7A-FA438D227225}">
      <dgm:prSet/>
      <dgm:spPr/>
      <dgm:t>
        <a:bodyPr/>
        <a:lstStyle/>
        <a:p>
          <a:r>
            <a:rPr lang="en-GB"/>
            <a:t>Develop skills</a:t>
          </a:r>
          <a:endParaRPr lang="en-US"/>
        </a:p>
      </dgm:t>
    </dgm:pt>
    <dgm:pt modelId="{E2682E11-4092-4A66-A588-1F8375E3DD39}" type="parTrans" cxnId="{E0CBCFD9-34CE-4165-AEA3-ADC6D9412F1A}">
      <dgm:prSet/>
      <dgm:spPr/>
      <dgm:t>
        <a:bodyPr/>
        <a:lstStyle/>
        <a:p>
          <a:endParaRPr lang="en-US"/>
        </a:p>
      </dgm:t>
    </dgm:pt>
    <dgm:pt modelId="{7EBA9B1D-44EF-4C62-946C-DBF9016BF3D0}" type="sibTrans" cxnId="{E0CBCFD9-34CE-4165-AEA3-ADC6D9412F1A}">
      <dgm:prSet/>
      <dgm:spPr/>
      <dgm:t>
        <a:bodyPr/>
        <a:lstStyle/>
        <a:p>
          <a:endParaRPr lang="en-US"/>
        </a:p>
      </dgm:t>
    </dgm:pt>
    <dgm:pt modelId="{E2E414D6-20D5-4539-9E88-96D09228ACAF}">
      <dgm:prSet/>
      <dgm:spPr/>
      <dgm:t>
        <a:bodyPr/>
        <a:lstStyle/>
        <a:p>
          <a:r>
            <a:rPr lang="en-GB"/>
            <a:t>Maintain Momentum</a:t>
          </a:r>
          <a:endParaRPr lang="en-US"/>
        </a:p>
      </dgm:t>
    </dgm:pt>
    <dgm:pt modelId="{D0C23075-8E5B-44B2-B793-78D48083FC8E}" type="parTrans" cxnId="{C4F297D7-58ED-417C-8981-FF79E544BD12}">
      <dgm:prSet/>
      <dgm:spPr/>
      <dgm:t>
        <a:bodyPr/>
        <a:lstStyle/>
        <a:p>
          <a:endParaRPr lang="en-US"/>
        </a:p>
      </dgm:t>
    </dgm:pt>
    <dgm:pt modelId="{E4422D03-5FC7-4C7A-8949-608887F6C601}" type="sibTrans" cxnId="{C4F297D7-58ED-417C-8981-FF79E544BD12}">
      <dgm:prSet/>
      <dgm:spPr/>
      <dgm:t>
        <a:bodyPr/>
        <a:lstStyle/>
        <a:p>
          <a:endParaRPr lang="en-US"/>
        </a:p>
      </dgm:t>
    </dgm:pt>
    <dgm:pt modelId="{6E59F0B6-D1FC-4F1E-8B1E-BF756E32FAF4}">
      <dgm:prSet/>
      <dgm:spPr/>
      <dgm:t>
        <a:bodyPr/>
        <a:lstStyle/>
        <a:p>
          <a:r>
            <a:rPr lang="en-GB"/>
            <a:t>Monitor and Evaluate</a:t>
          </a:r>
          <a:endParaRPr lang="en-US"/>
        </a:p>
      </dgm:t>
    </dgm:pt>
    <dgm:pt modelId="{055C0D73-1C0E-49A6-881D-294020F19286}" type="parTrans" cxnId="{B6CE67B3-30C8-45B9-934F-B0D10949DAF8}">
      <dgm:prSet/>
      <dgm:spPr/>
      <dgm:t>
        <a:bodyPr/>
        <a:lstStyle/>
        <a:p>
          <a:endParaRPr lang="en-US"/>
        </a:p>
      </dgm:t>
    </dgm:pt>
    <dgm:pt modelId="{38B69356-AA1A-4389-AB90-40FFC8BD20E3}" type="sibTrans" cxnId="{B6CE67B3-30C8-45B9-934F-B0D10949DAF8}">
      <dgm:prSet/>
      <dgm:spPr/>
      <dgm:t>
        <a:bodyPr/>
        <a:lstStyle/>
        <a:p>
          <a:endParaRPr lang="en-US"/>
        </a:p>
      </dgm:t>
    </dgm:pt>
    <dgm:pt modelId="{66B0C025-663A-49CB-AC80-C7EE1AC47FD8}" type="pres">
      <dgm:prSet presAssocID="{71BE34E2-9EC0-4390-9944-A6C006E4B19A}" presName="diagram" presStyleCnt="0">
        <dgm:presLayoutVars>
          <dgm:dir/>
          <dgm:resizeHandles val="exact"/>
        </dgm:presLayoutVars>
      </dgm:prSet>
      <dgm:spPr/>
    </dgm:pt>
    <dgm:pt modelId="{23ED9F65-92A0-4C86-B5FE-2AAA41923039}" type="pres">
      <dgm:prSet presAssocID="{13203AC3-57EB-49BA-8FC8-10B9A58CC864}" presName="node" presStyleLbl="node1" presStyleIdx="0" presStyleCnt="13">
        <dgm:presLayoutVars>
          <dgm:bulletEnabled val="1"/>
        </dgm:presLayoutVars>
      </dgm:prSet>
      <dgm:spPr/>
    </dgm:pt>
    <dgm:pt modelId="{B5FC8667-347C-4133-A595-7913EC091968}" type="pres">
      <dgm:prSet presAssocID="{370CE229-212F-4815-B82B-2EE217DCE0E2}" presName="sibTrans" presStyleCnt="0"/>
      <dgm:spPr/>
    </dgm:pt>
    <dgm:pt modelId="{88E704B3-9867-4AB9-BF98-E3AEA983B573}" type="pres">
      <dgm:prSet presAssocID="{39D124CC-6877-4FD0-9C32-D0D5D9C10AA5}" presName="node" presStyleLbl="node1" presStyleIdx="1" presStyleCnt="13">
        <dgm:presLayoutVars>
          <dgm:bulletEnabled val="1"/>
        </dgm:presLayoutVars>
      </dgm:prSet>
      <dgm:spPr/>
    </dgm:pt>
    <dgm:pt modelId="{02D2C665-CD44-4C79-A212-72CD0502F9DD}" type="pres">
      <dgm:prSet presAssocID="{4BD7B63E-06DA-46B4-9521-9F74E20B729B}" presName="sibTrans" presStyleCnt="0"/>
      <dgm:spPr/>
    </dgm:pt>
    <dgm:pt modelId="{A204712E-AF52-48A6-8D38-CD0A848D8A00}" type="pres">
      <dgm:prSet presAssocID="{42A8B0E0-9D27-47BA-BAA6-0275276575D4}" presName="node" presStyleLbl="node1" presStyleIdx="2" presStyleCnt="13">
        <dgm:presLayoutVars>
          <dgm:bulletEnabled val="1"/>
        </dgm:presLayoutVars>
      </dgm:prSet>
      <dgm:spPr/>
    </dgm:pt>
    <dgm:pt modelId="{9D54344A-209D-4F5E-BC58-ABDB8BB90112}" type="pres">
      <dgm:prSet presAssocID="{41FF369F-524C-4C69-B6BE-93604266353B}" presName="sibTrans" presStyleCnt="0"/>
      <dgm:spPr/>
    </dgm:pt>
    <dgm:pt modelId="{B93BE7FA-F2A9-4E81-8986-0EEAB3BD1DB7}" type="pres">
      <dgm:prSet presAssocID="{F53A172D-BCB2-434E-8A15-94141316EE3D}" presName="node" presStyleLbl="node1" presStyleIdx="3" presStyleCnt="13">
        <dgm:presLayoutVars>
          <dgm:bulletEnabled val="1"/>
        </dgm:presLayoutVars>
      </dgm:prSet>
      <dgm:spPr/>
    </dgm:pt>
    <dgm:pt modelId="{33148639-733A-4F98-87D4-0A2C72E4B339}" type="pres">
      <dgm:prSet presAssocID="{721DD6DA-29E5-4851-BF23-4C80C0379649}" presName="sibTrans" presStyleCnt="0"/>
      <dgm:spPr/>
    </dgm:pt>
    <dgm:pt modelId="{33A33EB4-98C6-4090-8090-3D9E2B6AD93A}" type="pres">
      <dgm:prSet presAssocID="{6D6FA6B5-AE81-4608-8294-CA7BEAB4D2B6}" presName="node" presStyleLbl="node1" presStyleIdx="4" presStyleCnt="13">
        <dgm:presLayoutVars>
          <dgm:bulletEnabled val="1"/>
        </dgm:presLayoutVars>
      </dgm:prSet>
      <dgm:spPr/>
    </dgm:pt>
    <dgm:pt modelId="{046B9760-0872-4EAF-859F-84C3BE60CD0D}" type="pres">
      <dgm:prSet presAssocID="{5B8ACD53-1006-4E19-81A2-048CF2FD8297}" presName="sibTrans" presStyleCnt="0"/>
      <dgm:spPr/>
    </dgm:pt>
    <dgm:pt modelId="{EE0DE9F8-7617-453B-B764-D3AFAD301090}" type="pres">
      <dgm:prSet presAssocID="{861D2184-2485-4855-BFBA-EEB0D92F27D1}" presName="node" presStyleLbl="node1" presStyleIdx="5" presStyleCnt="13">
        <dgm:presLayoutVars>
          <dgm:bulletEnabled val="1"/>
        </dgm:presLayoutVars>
      </dgm:prSet>
      <dgm:spPr/>
    </dgm:pt>
    <dgm:pt modelId="{3FEC906D-5C6A-43C1-8F04-2826188DAD2B}" type="pres">
      <dgm:prSet presAssocID="{E606480A-2DB8-4491-B811-D1D3A1F58382}" presName="sibTrans" presStyleCnt="0"/>
      <dgm:spPr/>
    </dgm:pt>
    <dgm:pt modelId="{AD271409-4CC4-465C-81E5-F79E135ACFED}" type="pres">
      <dgm:prSet presAssocID="{78E86D28-0AA1-467B-B5F4-90A96788B316}" presName="node" presStyleLbl="node1" presStyleIdx="6" presStyleCnt="13">
        <dgm:presLayoutVars>
          <dgm:bulletEnabled val="1"/>
        </dgm:presLayoutVars>
      </dgm:prSet>
      <dgm:spPr/>
    </dgm:pt>
    <dgm:pt modelId="{A18A8CCD-C193-4100-9910-BC72C41C215C}" type="pres">
      <dgm:prSet presAssocID="{AF01D2D0-7F1F-4F46-8E8C-0F8EC260817A}" presName="sibTrans" presStyleCnt="0"/>
      <dgm:spPr/>
    </dgm:pt>
    <dgm:pt modelId="{CED37399-C180-4DBE-8662-30935C203354}" type="pres">
      <dgm:prSet presAssocID="{B09C1F2E-46F9-4ED0-ACCB-6180D7C3A506}" presName="node" presStyleLbl="node1" presStyleIdx="7" presStyleCnt="13">
        <dgm:presLayoutVars>
          <dgm:bulletEnabled val="1"/>
        </dgm:presLayoutVars>
      </dgm:prSet>
      <dgm:spPr/>
    </dgm:pt>
    <dgm:pt modelId="{5B3B3E5F-A1CC-4E8F-8FF1-792CEA363D9A}" type="pres">
      <dgm:prSet presAssocID="{B322F0A2-C68F-4563-87A5-5AE57C9D158C}" presName="sibTrans" presStyleCnt="0"/>
      <dgm:spPr/>
    </dgm:pt>
    <dgm:pt modelId="{B6CFD291-148A-4CA5-9FD4-E86961CB5236}" type="pres">
      <dgm:prSet presAssocID="{302E5C90-9C28-4CB9-B8E9-8D240CDE3AAF}" presName="node" presStyleLbl="node1" presStyleIdx="8" presStyleCnt="13">
        <dgm:presLayoutVars>
          <dgm:bulletEnabled val="1"/>
        </dgm:presLayoutVars>
      </dgm:prSet>
      <dgm:spPr/>
    </dgm:pt>
    <dgm:pt modelId="{7DFED12C-59E9-49D5-949D-9DAC7070E15D}" type="pres">
      <dgm:prSet presAssocID="{0161A8DF-ABA3-454D-8520-820B6CFC43D5}" presName="sibTrans" presStyleCnt="0"/>
      <dgm:spPr/>
    </dgm:pt>
    <dgm:pt modelId="{A86C58A1-9F64-4D09-B3B4-B1704A1A198E}" type="pres">
      <dgm:prSet presAssocID="{5098E896-CFC1-4886-88A7-CABC3AA60CE5}" presName="node" presStyleLbl="node1" presStyleIdx="9" presStyleCnt="13">
        <dgm:presLayoutVars>
          <dgm:bulletEnabled val="1"/>
        </dgm:presLayoutVars>
      </dgm:prSet>
      <dgm:spPr/>
    </dgm:pt>
    <dgm:pt modelId="{B79CD661-371B-4100-BBE4-798BAE001882}" type="pres">
      <dgm:prSet presAssocID="{D6861192-0CD1-4E84-AFDC-E86507D30EB5}" presName="sibTrans" presStyleCnt="0"/>
      <dgm:spPr/>
    </dgm:pt>
    <dgm:pt modelId="{23A89186-AC55-439B-B9E7-6E4E43968CC2}" type="pres">
      <dgm:prSet presAssocID="{538CC245-CB64-41E0-9C7A-FA438D227225}" presName="node" presStyleLbl="node1" presStyleIdx="10" presStyleCnt="13">
        <dgm:presLayoutVars>
          <dgm:bulletEnabled val="1"/>
        </dgm:presLayoutVars>
      </dgm:prSet>
      <dgm:spPr/>
    </dgm:pt>
    <dgm:pt modelId="{0C125DA0-3911-4A9E-B197-79BDA1A0481F}" type="pres">
      <dgm:prSet presAssocID="{7EBA9B1D-44EF-4C62-946C-DBF9016BF3D0}" presName="sibTrans" presStyleCnt="0"/>
      <dgm:spPr/>
    </dgm:pt>
    <dgm:pt modelId="{6805FC7F-2A65-46E3-AA6C-0AFF2CDD9B1D}" type="pres">
      <dgm:prSet presAssocID="{E2E414D6-20D5-4539-9E88-96D09228ACAF}" presName="node" presStyleLbl="node1" presStyleIdx="11" presStyleCnt="13">
        <dgm:presLayoutVars>
          <dgm:bulletEnabled val="1"/>
        </dgm:presLayoutVars>
      </dgm:prSet>
      <dgm:spPr/>
    </dgm:pt>
    <dgm:pt modelId="{E2AAADA8-8829-4C31-971E-5D3E14649103}" type="pres">
      <dgm:prSet presAssocID="{E4422D03-5FC7-4C7A-8949-608887F6C601}" presName="sibTrans" presStyleCnt="0"/>
      <dgm:spPr/>
    </dgm:pt>
    <dgm:pt modelId="{7E2FB8BF-01AA-4675-8F0B-6E10B6CA165C}" type="pres">
      <dgm:prSet presAssocID="{6E59F0B6-D1FC-4F1E-8B1E-BF756E32FAF4}" presName="node" presStyleLbl="node1" presStyleIdx="12" presStyleCnt="13">
        <dgm:presLayoutVars>
          <dgm:bulletEnabled val="1"/>
        </dgm:presLayoutVars>
      </dgm:prSet>
      <dgm:spPr/>
    </dgm:pt>
  </dgm:ptLst>
  <dgm:cxnLst>
    <dgm:cxn modelId="{E8C3072D-1BD1-4543-B93D-2C7D21F8DCE6}" type="presOf" srcId="{538CC245-CB64-41E0-9C7A-FA438D227225}" destId="{23A89186-AC55-439B-B9E7-6E4E43968CC2}" srcOrd="0" destOrd="0" presId="urn:microsoft.com/office/officeart/2005/8/layout/default"/>
    <dgm:cxn modelId="{0DAB3E33-CF5D-4CD3-A67B-36DCA8F72858}" type="presOf" srcId="{6E59F0B6-D1FC-4F1E-8B1E-BF756E32FAF4}" destId="{7E2FB8BF-01AA-4675-8F0B-6E10B6CA165C}" srcOrd="0" destOrd="0" presId="urn:microsoft.com/office/officeart/2005/8/layout/default"/>
    <dgm:cxn modelId="{DEACED36-D1B1-44AC-AC78-17280BA7F976}" srcId="{71BE34E2-9EC0-4390-9944-A6C006E4B19A}" destId="{6D6FA6B5-AE81-4608-8294-CA7BEAB4D2B6}" srcOrd="4" destOrd="0" parTransId="{0F053340-5523-4817-8336-23643C978EB4}" sibTransId="{5B8ACD53-1006-4E19-81A2-048CF2FD8297}"/>
    <dgm:cxn modelId="{6EDA2B5B-772A-424C-983A-45855E197B26}" type="presOf" srcId="{B09C1F2E-46F9-4ED0-ACCB-6180D7C3A506}" destId="{CED37399-C180-4DBE-8662-30935C203354}" srcOrd="0" destOrd="0" presId="urn:microsoft.com/office/officeart/2005/8/layout/default"/>
    <dgm:cxn modelId="{48FD3F44-2CFA-4503-A6D6-13B6163BB2B1}" srcId="{71BE34E2-9EC0-4390-9944-A6C006E4B19A}" destId="{42A8B0E0-9D27-47BA-BAA6-0275276575D4}" srcOrd="2" destOrd="0" parTransId="{AA950C00-FB08-4581-A207-58DC4858842F}" sibTransId="{41FF369F-524C-4C69-B6BE-93604266353B}"/>
    <dgm:cxn modelId="{6BD68466-694C-48CD-9826-92EA02682B04}" srcId="{71BE34E2-9EC0-4390-9944-A6C006E4B19A}" destId="{B09C1F2E-46F9-4ED0-ACCB-6180D7C3A506}" srcOrd="7" destOrd="0" parTransId="{C7878E01-E47F-4FC1-8624-D37A2920B396}" sibTransId="{B322F0A2-C68F-4563-87A5-5AE57C9D158C}"/>
    <dgm:cxn modelId="{D1A85D69-95A6-445E-90D1-74BAF88FF12C}" srcId="{71BE34E2-9EC0-4390-9944-A6C006E4B19A}" destId="{13203AC3-57EB-49BA-8FC8-10B9A58CC864}" srcOrd="0" destOrd="0" parTransId="{784C62F7-7446-4D85-919D-E47EBD237E6E}" sibTransId="{370CE229-212F-4815-B82B-2EE217DCE0E2}"/>
    <dgm:cxn modelId="{39EA494D-049F-47ED-A8ED-0F6DDD8D213A}" srcId="{71BE34E2-9EC0-4390-9944-A6C006E4B19A}" destId="{F53A172D-BCB2-434E-8A15-94141316EE3D}" srcOrd="3" destOrd="0" parTransId="{1A0EE852-28FD-4EF6-89F2-73CCEC0CBBA8}" sibTransId="{721DD6DA-29E5-4851-BF23-4C80C0379649}"/>
    <dgm:cxn modelId="{EEDB196E-719F-4728-8CDC-6DBB1FCCE873}" type="presOf" srcId="{13203AC3-57EB-49BA-8FC8-10B9A58CC864}" destId="{23ED9F65-92A0-4C86-B5FE-2AAA41923039}" srcOrd="0" destOrd="0" presId="urn:microsoft.com/office/officeart/2005/8/layout/default"/>
    <dgm:cxn modelId="{B1F13977-C22F-43CB-AB2F-4BD5DB29F0C4}" type="presOf" srcId="{861D2184-2485-4855-BFBA-EEB0D92F27D1}" destId="{EE0DE9F8-7617-453B-B764-D3AFAD301090}" srcOrd="0" destOrd="0" presId="urn:microsoft.com/office/officeart/2005/8/layout/default"/>
    <dgm:cxn modelId="{D2580A80-EF93-4DBF-84E5-E7121E5AEC80}" srcId="{71BE34E2-9EC0-4390-9944-A6C006E4B19A}" destId="{861D2184-2485-4855-BFBA-EEB0D92F27D1}" srcOrd="5" destOrd="0" parTransId="{96A1FC6F-635C-4DAA-AA2D-538AC2FB2937}" sibTransId="{E606480A-2DB8-4491-B811-D1D3A1F58382}"/>
    <dgm:cxn modelId="{29013D91-0B71-4935-BF91-1B2EB18A0349}" srcId="{71BE34E2-9EC0-4390-9944-A6C006E4B19A}" destId="{78E86D28-0AA1-467B-B5F4-90A96788B316}" srcOrd="6" destOrd="0" parTransId="{71B22ECA-34EB-4925-9457-079B84CF8AC1}" sibTransId="{AF01D2D0-7F1F-4F46-8E8C-0F8EC260817A}"/>
    <dgm:cxn modelId="{26F9BF96-9C95-4647-AA6C-EF7E975BFA3F}" type="presOf" srcId="{5098E896-CFC1-4886-88A7-CABC3AA60CE5}" destId="{A86C58A1-9F64-4D09-B3B4-B1704A1A198E}" srcOrd="0" destOrd="0" presId="urn:microsoft.com/office/officeart/2005/8/layout/default"/>
    <dgm:cxn modelId="{8E1F7E98-FAC1-4707-832F-CE4E33C09E5B}" type="presOf" srcId="{71BE34E2-9EC0-4390-9944-A6C006E4B19A}" destId="{66B0C025-663A-49CB-AC80-C7EE1AC47FD8}" srcOrd="0" destOrd="0" presId="urn:microsoft.com/office/officeart/2005/8/layout/default"/>
    <dgm:cxn modelId="{EED668A6-7EE5-4822-AE4B-221DAF0262C2}" type="presOf" srcId="{78E86D28-0AA1-467B-B5F4-90A96788B316}" destId="{AD271409-4CC4-465C-81E5-F79E135ACFED}" srcOrd="0" destOrd="0" presId="urn:microsoft.com/office/officeart/2005/8/layout/default"/>
    <dgm:cxn modelId="{33DFEDA7-D7D2-4894-819A-AB0A49A68F40}" type="presOf" srcId="{39D124CC-6877-4FD0-9C32-D0D5D9C10AA5}" destId="{88E704B3-9867-4AB9-BF98-E3AEA983B573}" srcOrd="0" destOrd="0" presId="urn:microsoft.com/office/officeart/2005/8/layout/default"/>
    <dgm:cxn modelId="{B2B905B0-1EDA-4D53-8AAB-EAB680BDEC55}" type="presOf" srcId="{302E5C90-9C28-4CB9-B8E9-8D240CDE3AAF}" destId="{B6CFD291-148A-4CA5-9FD4-E86961CB5236}" srcOrd="0" destOrd="0" presId="urn:microsoft.com/office/officeart/2005/8/layout/default"/>
    <dgm:cxn modelId="{B6CE67B3-30C8-45B9-934F-B0D10949DAF8}" srcId="{71BE34E2-9EC0-4390-9944-A6C006E4B19A}" destId="{6E59F0B6-D1FC-4F1E-8B1E-BF756E32FAF4}" srcOrd="12" destOrd="0" parTransId="{055C0D73-1C0E-49A6-881D-294020F19286}" sibTransId="{38B69356-AA1A-4389-AB90-40FFC8BD20E3}"/>
    <dgm:cxn modelId="{20D29AC5-4BA6-4A57-AAB4-FFB17439D205}" type="presOf" srcId="{F53A172D-BCB2-434E-8A15-94141316EE3D}" destId="{B93BE7FA-F2A9-4E81-8986-0EEAB3BD1DB7}" srcOrd="0" destOrd="0" presId="urn:microsoft.com/office/officeart/2005/8/layout/default"/>
    <dgm:cxn modelId="{CA9357CA-92C1-42AF-A481-990CDA2ACD12}" type="presOf" srcId="{6D6FA6B5-AE81-4608-8294-CA7BEAB4D2B6}" destId="{33A33EB4-98C6-4090-8090-3D9E2B6AD93A}" srcOrd="0" destOrd="0" presId="urn:microsoft.com/office/officeart/2005/8/layout/default"/>
    <dgm:cxn modelId="{78AFAAD6-D326-46BE-9301-009FDDC0A549}" srcId="{71BE34E2-9EC0-4390-9944-A6C006E4B19A}" destId="{5098E896-CFC1-4886-88A7-CABC3AA60CE5}" srcOrd="9" destOrd="0" parTransId="{ECBC738E-67CA-462F-9DC1-4A093AB1E6B7}" sibTransId="{D6861192-0CD1-4E84-AFDC-E86507D30EB5}"/>
    <dgm:cxn modelId="{C4F297D7-58ED-417C-8981-FF79E544BD12}" srcId="{71BE34E2-9EC0-4390-9944-A6C006E4B19A}" destId="{E2E414D6-20D5-4539-9E88-96D09228ACAF}" srcOrd="11" destOrd="0" parTransId="{D0C23075-8E5B-44B2-B793-78D48083FC8E}" sibTransId="{E4422D03-5FC7-4C7A-8949-608887F6C601}"/>
    <dgm:cxn modelId="{E0CBCFD9-34CE-4165-AEA3-ADC6D9412F1A}" srcId="{71BE34E2-9EC0-4390-9944-A6C006E4B19A}" destId="{538CC245-CB64-41E0-9C7A-FA438D227225}" srcOrd="10" destOrd="0" parTransId="{E2682E11-4092-4A66-A588-1F8375E3DD39}" sibTransId="{7EBA9B1D-44EF-4C62-946C-DBF9016BF3D0}"/>
    <dgm:cxn modelId="{AE5565DB-4C06-4825-8457-8B9F793B7712}" srcId="{71BE34E2-9EC0-4390-9944-A6C006E4B19A}" destId="{302E5C90-9C28-4CB9-B8E9-8D240CDE3AAF}" srcOrd="8" destOrd="0" parTransId="{35850DB5-21D3-4D2C-851E-50F27E214E7B}" sibTransId="{0161A8DF-ABA3-454D-8520-820B6CFC43D5}"/>
    <dgm:cxn modelId="{AD2882E6-45E8-4E98-BEDC-02EC1E972AF5}" type="presOf" srcId="{E2E414D6-20D5-4539-9E88-96D09228ACAF}" destId="{6805FC7F-2A65-46E3-AA6C-0AFF2CDD9B1D}" srcOrd="0" destOrd="0" presId="urn:microsoft.com/office/officeart/2005/8/layout/default"/>
    <dgm:cxn modelId="{3FDE87F0-9A54-4C64-AAD6-24E7C26B3C78}" type="presOf" srcId="{42A8B0E0-9D27-47BA-BAA6-0275276575D4}" destId="{A204712E-AF52-48A6-8D38-CD0A848D8A00}" srcOrd="0" destOrd="0" presId="urn:microsoft.com/office/officeart/2005/8/layout/default"/>
    <dgm:cxn modelId="{D12BAAF4-FA2A-42B4-8282-15AD37A29C40}" srcId="{71BE34E2-9EC0-4390-9944-A6C006E4B19A}" destId="{39D124CC-6877-4FD0-9C32-D0D5D9C10AA5}" srcOrd="1" destOrd="0" parTransId="{96556EFD-83A8-4AAA-BD9D-8FBCE8955DAC}" sibTransId="{4BD7B63E-06DA-46B4-9521-9F74E20B729B}"/>
    <dgm:cxn modelId="{60466D8B-00CF-49AE-B0C5-31641C013332}" type="presParOf" srcId="{66B0C025-663A-49CB-AC80-C7EE1AC47FD8}" destId="{23ED9F65-92A0-4C86-B5FE-2AAA41923039}" srcOrd="0" destOrd="0" presId="urn:microsoft.com/office/officeart/2005/8/layout/default"/>
    <dgm:cxn modelId="{F4CCCC9F-85FA-4FE4-BF32-E564AA89FFFA}" type="presParOf" srcId="{66B0C025-663A-49CB-AC80-C7EE1AC47FD8}" destId="{B5FC8667-347C-4133-A595-7913EC091968}" srcOrd="1" destOrd="0" presId="urn:microsoft.com/office/officeart/2005/8/layout/default"/>
    <dgm:cxn modelId="{AD2E8C0B-34F6-4B73-A2A4-B7FFD1DDD5FC}" type="presParOf" srcId="{66B0C025-663A-49CB-AC80-C7EE1AC47FD8}" destId="{88E704B3-9867-4AB9-BF98-E3AEA983B573}" srcOrd="2" destOrd="0" presId="urn:microsoft.com/office/officeart/2005/8/layout/default"/>
    <dgm:cxn modelId="{D265989D-C004-4618-94F1-5292D2EC7E3E}" type="presParOf" srcId="{66B0C025-663A-49CB-AC80-C7EE1AC47FD8}" destId="{02D2C665-CD44-4C79-A212-72CD0502F9DD}" srcOrd="3" destOrd="0" presId="urn:microsoft.com/office/officeart/2005/8/layout/default"/>
    <dgm:cxn modelId="{48AEF467-1BDC-4F2C-A725-1BF38871697F}" type="presParOf" srcId="{66B0C025-663A-49CB-AC80-C7EE1AC47FD8}" destId="{A204712E-AF52-48A6-8D38-CD0A848D8A00}" srcOrd="4" destOrd="0" presId="urn:microsoft.com/office/officeart/2005/8/layout/default"/>
    <dgm:cxn modelId="{F10ED60A-D515-436F-8D5C-2CDCA486CF0C}" type="presParOf" srcId="{66B0C025-663A-49CB-AC80-C7EE1AC47FD8}" destId="{9D54344A-209D-4F5E-BC58-ABDB8BB90112}" srcOrd="5" destOrd="0" presId="urn:microsoft.com/office/officeart/2005/8/layout/default"/>
    <dgm:cxn modelId="{80C10B7C-7C99-404F-A139-C14569ECEE0B}" type="presParOf" srcId="{66B0C025-663A-49CB-AC80-C7EE1AC47FD8}" destId="{B93BE7FA-F2A9-4E81-8986-0EEAB3BD1DB7}" srcOrd="6" destOrd="0" presId="urn:microsoft.com/office/officeart/2005/8/layout/default"/>
    <dgm:cxn modelId="{B1DEE6FF-DEC7-433F-9315-D61F7F12D62C}" type="presParOf" srcId="{66B0C025-663A-49CB-AC80-C7EE1AC47FD8}" destId="{33148639-733A-4F98-87D4-0A2C72E4B339}" srcOrd="7" destOrd="0" presId="urn:microsoft.com/office/officeart/2005/8/layout/default"/>
    <dgm:cxn modelId="{0EE0C000-858F-4C4C-8FE2-4CFA95FF852F}" type="presParOf" srcId="{66B0C025-663A-49CB-AC80-C7EE1AC47FD8}" destId="{33A33EB4-98C6-4090-8090-3D9E2B6AD93A}" srcOrd="8" destOrd="0" presId="urn:microsoft.com/office/officeart/2005/8/layout/default"/>
    <dgm:cxn modelId="{5D7386F4-F093-42B1-AE71-81F0D78EBD0C}" type="presParOf" srcId="{66B0C025-663A-49CB-AC80-C7EE1AC47FD8}" destId="{046B9760-0872-4EAF-859F-84C3BE60CD0D}" srcOrd="9" destOrd="0" presId="urn:microsoft.com/office/officeart/2005/8/layout/default"/>
    <dgm:cxn modelId="{2CB4979A-9767-4543-9ADF-D0C6E9A1E251}" type="presParOf" srcId="{66B0C025-663A-49CB-AC80-C7EE1AC47FD8}" destId="{EE0DE9F8-7617-453B-B764-D3AFAD301090}" srcOrd="10" destOrd="0" presId="urn:microsoft.com/office/officeart/2005/8/layout/default"/>
    <dgm:cxn modelId="{987417C1-5692-422B-9187-9DB677BEF91B}" type="presParOf" srcId="{66B0C025-663A-49CB-AC80-C7EE1AC47FD8}" destId="{3FEC906D-5C6A-43C1-8F04-2826188DAD2B}" srcOrd="11" destOrd="0" presId="urn:microsoft.com/office/officeart/2005/8/layout/default"/>
    <dgm:cxn modelId="{2D7F8F88-3B92-4B2A-B5DC-E473996F58C2}" type="presParOf" srcId="{66B0C025-663A-49CB-AC80-C7EE1AC47FD8}" destId="{AD271409-4CC4-465C-81E5-F79E135ACFED}" srcOrd="12" destOrd="0" presId="urn:microsoft.com/office/officeart/2005/8/layout/default"/>
    <dgm:cxn modelId="{EDE625F6-8E33-47F3-BAF4-2692E6C68479}" type="presParOf" srcId="{66B0C025-663A-49CB-AC80-C7EE1AC47FD8}" destId="{A18A8CCD-C193-4100-9910-BC72C41C215C}" srcOrd="13" destOrd="0" presId="urn:microsoft.com/office/officeart/2005/8/layout/default"/>
    <dgm:cxn modelId="{30E1F306-E4FC-4469-BFDD-662272564D67}" type="presParOf" srcId="{66B0C025-663A-49CB-AC80-C7EE1AC47FD8}" destId="{CED37399-C180-4DBE-8662-30935C203354}" srcOrd="14" destOrd="0" presId="urn:microsoft.com/office/officeart/2005/8/layout/default"/>
    <dgm:cxn modelId="{637272C8-949F-42B5-8373-B484ECAC226E}" type="presParOf" srcId="{66B0C025-663A-49CB-AC80-C7EE1AC47FD8}" destId="{5B3B3E5F-A1CC-4E8F-8FF1-792CEA363D9A}" srcOrd="15" destOrd="0" presId="urn:microsoft.com/office/officeart/2005/8/layout/default"/>
    <dgm:cxn modelId="{67EFBF97-0FE8-400D-A322-0B15AC47988D}" type="presParOf" srcId="{66B0C025-663A-49CB-AC80-C7EE1AC47FD8}" destId="{B6CFD291-148A-4CA5-9FD4-E86961CB5236}" srcOrd="16" destOrd="0" presId="urn:microsoft.com/office/officeart/2005/8/layout/default"/>
    <dgm:cxn modelId="{B2ECDE08-464F-435C-AC3B-F2203DDA8C19}" type="presParOf" srcId="{66B0C025-663A-49CB-AC80-C7EE1AC47FD8}" destId="{7DFED12C-59E9-49D5-949D-9DAC7070E15D}" srcOrd="17" destOrd="0" presId="urn:microsoft.com/office/officeart/2005/8/layout/default"/>
    <dgm:cxn modelId="{79C197BA-F90E-4876-8B16-B7E893FD6603}" type="presParOf" srcId="{66B0C025-663A-49CB-AC80-C7EE1AC47FD8}" destId="{A86C58A1-9F64-4D09-B3B4-B1704A1A198E}" srcOrd="18" destOrd="0" presId="urn:microsoft.com/office/officeart/2005/8/layout/default"/>
    <dgm:cxn modelId="{222CD755-A55A-405C-B6D5-70A54285BCE9}" type="presParOf" srcId="{66B0C025-663A-49CB-AC80-C7EE1AC47FD8}" destId="{B79CD661-371B-4100-BBE4-798BAE001882}" srcOrd="19" destOrd="0" presId="urn:microsoft.com/office/officeart/2005/8/layout/default"/>
    <dgm:cxn modelId="{611FBD61-8465-48BE-ACAD-6DA8A8140FC9}" type="presParOf" srcId="{66B0C025-663A-49CB-AC80-C7EE1AC47FD8}" destId="{23A89186-AC55-439B-B9E7-6E4E43968CC2}" srcOrd="20" destOrd="0" presId="urn:microsoft.com/office/officeart/2005/8/layout/default"/>
    <dgm:cxn modelId="{BCEE2E36-91F3-4CFE-8C36-B328783378F3}" type="presParOf" srcId="{66B0C025-663A-49CB-AC80-C7EE1AC47FD8}" destId="{0C125DA0-3911-4A9E-B197-79BDA1A0481F}" srcOrd="21" destOrd="0" presId="urn:microsoft.com/office/officeart/2005/8/layout/default"/>
    <dgm:cxn modelId="{16122EA9-E7E2-46FA-84EC-293131A46DF0}" type="presParOf" srcId="{66B0C025-663A-49CB-AC80-C7EE1AC47FD8}" destId="{6805FC7F-2A65-46E3-AA6C-0AFF2CDD9B1D}" srcOrd="22" destOrd="0" presId="urn:microsoft.com/office/officeart/2005/8/layout/default"/>
    <dgm:cxn modelId="{0CDBDD7D-EB93-459F-A66B-4E37C4225BFD}" type="presParOf" srcId="{66B0C025-663A-49CB-AC80-C7EE1AC47FD8}" destId="{E2AAADA8-8829-4C31-971E-5D3E14649103}" srcOrd="23" destOrd="0" presId="urn:microsoft.com/office/officeart/2005/8/layout/default"/>
    <dgm:cxn modelId="{600E51BD-4888-4CEA-8F0B-4716C395ABE4}" type="presParOf" srcId="{66B0C025-663A-49CB-AC80-C7EE1AC47FD8}" destId="{7E2FB8BF-01AA-4675-8F0B-6E10B6CA165C}" srcOrd="2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87F42DB-91B9-4136-A74B-42FA4D09D34E}"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58DB594-6C9F-49EE-915A-F4C4465C76CA}">
      <dgm:prSet/>
      <dgm:spPr/>
      <dgm:t>
        <a:bodyPr/>
        <a:lstStyle/>
        <a:p>
          <a:r>
            <a:rPr lang="en-GB"/>
            <a:t>Top-down channels</a:t>
          </a:r>
          <a:endParaRPr lang="en-US"/>
        </a:p>
      </dgm:t>
    </dgm:pt>
    <dgm:pt modelId="{34712306-9C31-4B02-A6DE-19AA8E7CC88D}" type="parTrans" cxnId="{0C620A4F-3EE7-4200-A4DC-DAE75AD9B1CC}">
      <dgm:prSet/>
      <dgm:spPr/>
      <dgm:t>
        <a:bodyPr/>
        <a:lstStyle/>
        <a:p>
          <a:endParaRPr lang="en-US"/>
        </a:p>
      </dgm:t>
    </dgm:pt>
    <dgm:pt modelId="{34537073-BD69-4D9E-97F6-620D05E2991E}" type="sibTrans" cxnId="{0C620A4F-3EE7-4200-A4DC-DAE75AD9B1CC}">
      <dgm:prSet/>
      <dgm:spPr/>
      <dgm:t>
        <a:bodyPr/>
        <a:lstStyle/>
        <a:p>
          <a:endParaRPr lang="en-US"/>
        </a:p>
      </dgm:t>
    </dgm:pt>
    <dgm:pt modelId="{943583FA-6F3A-483E-BED5-EBE5EA66C645}">
      <dgm:prSet/>
      <dgm:spPr/>
      <dgm:t>
        <a:bodyPr/>
        <a:lstStyle/>
        <a:p>
          <a:r>
            <a:rPr lang="en-GB"/>
            <a:t>Bottom-up channels </a:t>
          </a:r>
          <a:endParaRPr lang="en-US"/>
        </a:p>
      </dgm:t>
    </dgm:pt>
    <dgm:pt modelId="{66C3842D-F379-4D54-AD9C-300EE5B0E35F}" type="parTrans" cxnId="{E58FD96E-D46D-4E23-9C2A-DDEF55B13F1F}">
      <dgm:prSet/>
      <dgm:spPr/>
      <dgm:t>
        <a:bodyPr/>
        <a:lstStyle/>
        <a:p>
          <a:endParaRPr lang="en-US"/>
        </a:p>
      </dgm:t>
    </dgm:pt>
    <dgm:pt modelId="{FB39D520-D22F-4884-B1FD-3DEAB785172F}" type="sibTrans" cxnId="{E58FD96E-D46D-4E23-9C2A-DDEF55B13F1F}">
      <dgm:prSet/>
      <dgm:spPr/>
      <dgm:t>
        <a:bodyPr/>
        <a:lstStyle/>
        <a:p>
          <a:endParaRPr lang="en-US"/>
        </a:p>
      </dgm:t>
    </dgm:pt>
    <dgm:pt modelId="{22597B25-5AF5-4EDC-9E10-3C94E86EAD01}">
      <dgm:prSet/>
      <dgm:spPr/>
      <dgm:t>
        <a:bodyPr/>
        <a:lstStyle/>
        <a:p>
          <a:r>
            <a:rPr lang="en-GB"/>
            <a:t>Two-way discussion</a:t>
          </a:r>
          <a:endParaRPr lang="en-US"/>
        </a:p>
      </dgm:t>
    </dgm:pt>
    <dgm:pt modelId="{EBDD956C-D433-4C3B-AC7E-A75F53F96064}" type="parTrans" cxnId="{58764533-2EDE-43DC-BC7C-555B310BF86F}">
      <dgm:prSet/>
      <dgm:spPr/>
      <dgm:t>
        <a:bodyPr/>
        <a:lstStyle/>
        <a:p>
          <a:endParaRPr lang="en-US"/>
        </a:p>
      </dgm:t>
    </dgm:pt>
    <dgm:pt modelId="{AB7FFF1E-DB49-412B-9307-20F26640BC7F}" type="sibTrans" cxnId="{58764533-2EDE-43DC-BC7C-555B310BF86F}">
      <dgm:prSet/>
      <dgm:spPr/>
      <dgm:t>
        <a:bodyPr/>
        <a:lstStyle/>
        <a:p>
          <a:endParaRPr lang="en-US"/>
        </a:p>
      </dgm:t>
    </dgm:pt>
    <dgm:pt modelId="{A4FD23D1-635F-4EB5-BE8D-435E68C332F8}">
      <dgm:prSet/>
      <dgm:spPr/>
      <dgm:t>
        <a:bodyPr/>
        <a:lstStyle/>
        <a:p>
          <a:r>
            <a:rPr lang="en-GB"/>
            <a:t>Communication needs to be tailored to different groups/stakeholders. </a:t>
          </a:r>
          <a:endParaRPr lang="en-US"/>
        </a:p>
      </dgm:t>
    </dgm:pt>
    <dgm:pt modelId="{BC763F81-A14A-4197-8E0B-38595F94024D}" type="parTrans" cxnId="{0B847665-95E2-46E5-B8DB-6EEED06EC752}">
      <dgm:prSet/>
      <dgm:spPr/>
      <dgm:t>
        <a:bodyPr/>
        <a:lstStyle/>
        <a:p>
          <a:endParaRPr lang="en-US"/>
        </a:p>
      </dgm:t>
    </dgm:pt>
    <dgm:pt modelId="{38CDDE1C-AE49-4CEE-9D9E-1EE0C7176BC7}" type="sibTrans" cxnId="{0B847665-95E2-46E5-B8DB-6EEED06EC752}">
      <dgm:prSet/>
      <dgm:spPr/>
      <dgm:t>
        <a:bodyPr/>
        <a:lstStyle/>
        <a:p>
          <a:endParaRPr lang="en-US"/>
        </a:p>
      </dgm:t>
    </dgm:pt>
    <dgm:pt modelId="{5EDCE894-C3FF-484F-A720-2AC125A0E6B3}" type="pres">
      <dgm:prSet presAssocID="{387F42DB-91B9-4136-A74B-42FA4D09D34E}" presName="matrix" presStyleCnt="0">
        <dgm:presLayoutVars>
          <dgm:chMax val="1"/>
          <dgm:dir/>
          <dgm:resizeHandles val="exact"/>
        </dgm:presLayoutVars>
      </dgm:prSet>
      <dgm:spPr/>
    </dgm:pt>
    <dgm:pt modelId="{60AA947B-E5A4-4248-81BF-4884A7C9EED5}" type="pres">
      <dgm:prSet presAssocID="{387F42DB-91B9-4136-A74B-42FA4D09D34E}" presName="diamond" presStyleLbl="bgShp" presStyleIdx="0" presStyleCnt="1"/>
      <dgm:spPr/>
    </dgm:pt>
    <dgm:pt modelId="{A32965EB-580F-AE40-8188-AD45E4A5CA75}" type="pres">
      <dgm:prSet presAssocID="{387F42DB-91B9-4136-A74B-42FA4D09D34E}" presName="quad1" presStyleLbl="node1" presStyleIdx="0" presStyleCnt="4">
        <dgm:presLayoutVars>
          <dgm:chMax val="0"/>
          <dgm:chPref val="0"/>
          <dgm:bulletEnabled val="1"/>
        </dgm:presLayoutVars>
      </dgm:prSet>
      <dgm:spPr/>
    </dgm:pt>
    <dgm:pt modelId="{6EA6E0AD-C7FD-3A49-AA9D-0517C0D0B5D4}" type="pres">
      <dgm:prSet presAssocID="{387F42DB-91B9-4136-A74B-42FA4D09D34E}" presName="quad2" presStyleLbl="node1" presStyleIdx="1" presStyleCnt="4">
        <dgm:presLayoutVars>
          <dgm:chMax val="0"/>
          <dgm:chPref val="0"/>
          <dgm:bulletEnabled val="1"/>
        </dgm:presLayoutVars>
      </dgm:prSet>
      <dgm:spPr/>
    </dgm:pt>
    <dgm:pt modelId="{E28BC8A4-813E-3542-A608-3D7AE5583DB3}" type="pres">
      <dgm:prSet presAssocID="{387F42DB-91B9-4136-A74B-42FA4D09D34E}" presName="quad3" presStyleLbl="node1" presStyleIdx="2" presStyleCnt="4">
        <dgm:presLayoutVars>
          <dgm:chMax val="0"/>
          <dgm:chPref val="0"/>
          <dgm:bulletEnabled val="1"/>
        </dgm:presLayoutVars>
      </dgm:prSet>
      <dgm:spPr/>
    </dgm:pt>
    <dgm:pt modelId="{EABE2F28-0F7A-6A48-8373-DA3B66465F6B}" type="pres">
      <dgm:prSet presAssocID="{387F42DB-91B9-4136-A74B-42FA4D09D34E}" presName="quad4" presStyleLbl="node1" presStyleIdx="3" presStyleCnt="4">
        <dgm:presLayoutVars>
          <dgm:chMax val="0"/>
          <dgm:chPref val="0"/>
          <dgm:bulletEnabled val="1"/>
        </dgm:presLayoutVars>
      </dgm:prSet>
      <dgm:spPr/>
    </dgm:pt>
  </dgm:ptLst>
  <dgm:cxnLst>
    <dgm:cxn modelId="{6C68FF07-0C9D-7146-87B5-B3DD63A9A95B}" type="presOf" srcId="{F58DB594-6C9F-49EE-915A-F4C4465C76CA}" destId="{A32965EB-580F-AE40-8188-AD45E4A5CA75}" srcOrd="0" destOrd="0" presId="urn:microsoft.com/office/officeart/2005/8/layout/matrix3"/>
    <dgm:cxn modelId="{58764533-2EDE-43DC-BC7C-555B310BF86F}" srcId="{387F42DB-91B9-4136-A74B-42FA4D09D34E}" destId="{22597B25-5AF5-4EDC-9E10-3C94E86EAD01}" srcOrd="2" destOrd="0" parTransId="{EBDD956C-D433-4C3B-AC7E-A75F53F96064}" sibTransId="{AB7FFF1E-DB49-412B-9307-20F26640BC7F}"/>
    <dgm:cxn modelId="{0B847665-95E2-46E5-B8DB-6EEED06EC752}" srcId="{387F42DB-91B9-4136-A74B-42FA4D09D34E}" destId="{A4FD23D1-635F-4EB5-BE8D-435E68C332F8}" srcOrd="3" destOrd="0" parTransId="{BC763F81-A14A-4197-8E0B-38595F94024D}" sibTransId="{38CDDE1C-AE49-4CEE-9D9E-1EE0C7176BC7}"/>
    <dgm:cxn modelId="{E58FD96E-D46D-4E23-9C2A-DDEF55B13F1F}" srcId="{387F42DB-91B9-4136-A74B-42FA4D09D34E}" destId="{943583FA-6F3A-483E-BED5-EBE5EA66C645}" srcOrd="1" destOrd="0" parTransId="{66C3842D-F379-4D54-AD9C-300EE5B0E35F}" sibTransId="{FB39D520-D22F-4884-B1FD-3DEAB785172F}"/>
    <dgm:cxn modelId="{0C620A4F-3EE7-4200-A4DC-DAE75AD9B1CC}" srcId="{387F42DB-91B9-4136-A74B-42FA4D09D34E}" destId="{F58DB594-6C9F-49EE-915A-F4C4465C76CA}" srcOrd="0" destOrd="0" parTransId="{34712306-9C31-4B02-A6DE-19AA8E7CC88D}" sibTransId="{34537073-BD69-4D9E-97F6-620D05E2991E}"/>
    <dgm:cxn modelId="{775AEB58-1A0E-794A-A628-8C16C9EE2275}" type="presOf" srcId="{943583FA-6F3A-483E-BED5-EBE5EA66C645}" destId="{6EA6E0AD-C7FD-3A49-AA9D-0517C0D0B5D4}" srcOrd="0" destOrd="0" presId="urn:microsoft.com/office/officeart/2005/8/layout/matrix3"/>
    <dgm:cxn modelId="{57580CAD-F85D-6A45-8EB6-510766676E26}" type="presOf" srcId="{22597B25-5AF5-4EDC-9E10-3C94E86EAD01}" destId="{E28BC8A4-813E-3542-A608-3D7AE5583DB3}" srcOrd="0" destOrd="0" presId="urn:microsoft.com/office/officeart/2005/8/layout/matrix3"/>
    <dgm:cxn modelId="{34306FEA-CEF8-094B-9855-8AF5105F33A5}" type="presOf" srcId="{A4FD23D1-635F-4EB5-BE8D-435E68C332F8}" destId="{EABE2F28-0F7A-6A48-8373-DA3B66465F6B}" srcOrd="0" destOrd="0" presId="urn:microsoft.com/office/officeart/2005/8/layout/matrix3"/>
    <dgm:cxn modelId="{FEED8CFC-3BFD-474A-8598-405470AA67A1}" type="presOf" srcId="{387F42DB-91B9-4136-A74B-42FA4D09D34E}" destId="{5EDCE894-C3FF-484F-A720-2AC125A0E6B3}" srcOrd="0" destOrd="0" presId="urn:microsoft.com/office/officeart/2005/8/layout/matrix3"/>
    <dgm:cxn modelId="{727342A1-DE55-0A43-B9F8-CBD30C309663}" type="presParOf" srcId="{5EDCE894-C3FF-484F-A720-2AC125A0E6B3}" destId="{60AA947B-E5A4-4248-81BF-4884A7C9EED5}" srcOrd="0" destOrd="0" presId="urn:microsoft.com/office/officeart/2005/8/layout/matrix3"/>
    <dgm:cxn modelId="{9DFC0B49-94F7-704D-A962-21B09874E669}" type="presParOf" srcId="{5EDCE894-C3FF-484F-A720-2AC125A0E6B3}" destId="{A32965EB-580F-AE40-8188-AD45E4A5CA75}" srcOrd="1" destOrd="0" presId="urn:microsoft.com/office/officeart/2005/8/layout/matrix3"/>
    <dgm:cxn modelId="{9A933702-21B5-4041-AEFD-337871784CC6}" type="presParOf" srcId="{5EDCE894-C3FF-484F-A720-2AC125A0E6B3}" destId="{6EA6E0AD-C7FD-3A49-AA9D-0517C0D0B5D4}" srcOrd="2" destOrd="0" presId="urn:microsoft.com/office/officeart/2005/8/layout/matrix3"/>
    <dgm:cxn modelId="{D513E400-2733-FF40-A157-4818DDA7D3BE}" type="presParOf" srcId="{5EDCE894-C3FF-484F-A720-2AC125A0E6B3}" destId="{E28BC8A4-813E-3542-A608-3D7AE5583DB3}" srcOrd="3" destOrd="0" presId="urn:microsoft.com/office/officeart/2005/8/layout/matrix3"/>
    <dgm:cxn modelId="{60C02D22-57F4-D648-98EA-2D33B6F35D1A}" type="presParOf" srcId="{5EDCE894-C3FF-484F-A720-2AC125A0E6B3}" destId="{EABE2F28-0F7A-6A48-8373-DA3B66465F6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537EDA7-C486-48BC-B4DF-004CD5879B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A28286-1013-41C0-A568-71297E286404}">
      <dgm:prSet/>
      <dgm:spPr/>
      <dgm:t>
        <a:bodyPr/>
        <a:lstStyle/>
        <a:p>
          <a:r>
            <a:rPr lang="en-GB"/>
            <a:t>Educate</a:t>
          </a:r>
          <a:endParaRPr lang="en-US"/>
        </a:p>
      </dgm:t>
    </dgm:pt>
    <dgm:pt modelId="{290DB9DE-9981-4280-804C-91023AEC3D4B}" type="parTrans" cxnId="{048F9FFD-8A33-493F-B517-42117823DDD9}">
      <dgm:prSet/>
      <dgm:spPr/>
      <dgm:t>
        <a:bodyPr/>
        <a:lstStyle/>
        <a:p>
          <a:endParaRPr lang="en-US"/>
        </a:p>
      </dgm:t>
    </dgm:pt>
    <dgm:pt modelId="{510ADC71-0D68-4719-B87F-C37158A68725}" type="sibTrans" cxnId="{048F9FFD-8A33-493F-B517-42117823DDD9}">
      <dgm:prSet/>
      <dgm:spPr/>
      <dgm:t>
        <a:bodyPr/>
        <a:lstStyle/>
        <a:p>
          <a:endParaRPr lang="en-US"/>
        </a:p>
      </dgm:t>
    </dgm:pt>
    <dgm:pt modelId="{F8D64169-CBE8-4A38-BEEA-4889B19A1D9A}">
      <dgm:prSet/>
      <dgm:spPr/>
      <dgm:t>
        <a:bodyPr/>
        <a:lstStyle/>
        <a:p>
          <a:r>
            <a:rPr lang="en-GB"/>
            <a:t>Engage</a:t>
          </a:r>
          <a:endParaRPr lang="en-US"/>
        </a:p>
      </dgm:t>
    </dgm:pt>
    <dgm:pt modelId="{68B345B9-60B0-4FC1-B54F-C893A28B700B}" type="parTrans" cxnId="{6C91D4B7-3613-4624-9EFA-66558717EC45}">
      <dgm:prSet/>
      <dgm:spPr/>
      <dgm:t>
        <a:bodyPr/>
        <a:lstStyle/>
        <a:p>
          <a:endParaRPr lang="en-US"/>
        </a:p>
      </dgm:t>
    </dgm:pt>
    <dgm:pt modelId="{C5E17564-9B8F-4E73-86DB-8561CEE125FD}" type="sibTrans" cxnId="{6C91D4B7-3613-4624-9EFA-66558717EC45}">
      <dgm:prSet/>
      <dgm:spPr/>
      <dgm:t>
        <a:bodyPr/>
        <a:lstStyle/>
        <a:p>
          <a:endParaRPr lang="en-US"/>
        </a:p>
      </dgm:t>
    </dgm:pt>
    <dgm:pt modelId="{64D9DD2D-5E15-4B77-B604-5C42ED1DDC7E}">
      <dgm:prSet/>
      <dgm:spPr/>
      <dgm:t>
        <a:bodyPr/>
        <a:lstStyle/>
        <a:p>
          <a:r>
            <a:rPr lang="en-GB"/>
            <a:t>Empower</a:t>
          </a:r>
          <a:endParaRPr lang="en-US"/>
        </a:p>
      </dgm:t>
    </dgm:pt>
    <dgm:pt modelId="{E39049B5-2AC3-4453-84C6-9118B2E593EE}" type="parTrans" cxnId="{A6A5ABC8-60CD-4476-9D23-52D694381D10}">
      <dgm:prSet/>
      <dgm:spPr/>
      <dgm:t>
        <a:bodyPr/>
        <a:lstStyle/>
        <a:p>
          <a:endParaRPr lang="en-US"/>
        </a:p>
      </dgm:t>
    </dgm:pt>
    <dgm:pt modelId="{08B8F868-84A2-4621-84BE-03FEDE8C2591}" type="sibTrans" cxnId="{A6A5ABC8-60CD-4476-9D23-52D694381D10}">
      <dgm:prSet/>
      <dgm:spPr/>
      <dgm:t>
        <a:bodyPr/>
        <a:lstStyle/>
        <a:p>
          <a:endParaRPr lang="en-US"/>
        </a:p>
      </dgm:t>
    </dgm:pt>
    <dgm:pt modelId="{57241EE3-94B5-4F90-8249-79C6CA8B788A}">
      <dgm:prSet/>
      <dgm:spPr/>
      <dgm:t>
        <a:bodyPr/>
        <a:lstStyle/>
        <a:p>
          <a:r>
            <a:rPr lang="en-GB"/>
            <a:t>Enable</a:t>
          </a:r>
          <a:endParaRPr lang="en-US"/>
        </a:p>
      </dgm:t>
    </dgm:pt>
    <dgm:pt modelId="{A82F17DE-F2AF-446F-B29D-D97B5DE730A0}" type="parTrans" cxnId="{6953C1AC-ECF4-4160-A14E-E91DCC4D4464}">
      <dgm:prSet/>
      <dgm:spPr/>
      <dgm:t>
        <a:bodyPr/>
        <a:lstStyle/>
        <a:p>
          <a:endParaRPr lang="en-US"/>
        </a:p>
      </dgm:t>
    </dgm:pt>
    <dgm:pt modelId="{24696DA1-2990-4D1C-B633-5884E4F7D8D0}" type="sibTrans" cxnId="{6953C1AC-ECF4-4160-A14E-E91DCC4D4464}">
      <dgm:prSet/>
      <dgm:spPr/>
      <dgm:t>
        <a:bodyPr/>
        <a:lstStyle/>
        <a:p>
          <a:endParaRPr lang="en-US"/>
        </a:p>
      </dgm:t>
    </dgm:pt>
    <dgm:pt modelId="{2CFBE582-31C4-46CF-AC7D-7E6DE7AFEB87}">
      <dgm:prSet/>
      <dgm:spPr/>
      <dgm:t>
        <a:bodyPr/>
        <a:lstStyle/>
        <a:p>
          <a:r>
            <a:rPr lang="en-GB"/>
            <a:t>(Geraghty, 2019)</a:t>
          </a:r>
          <a:endParaRPr lang="en-US"/>
        </a:p>
      </dgm:t>
    </dgm:pt>
    <dgm:pt modelId="{2FE9CBE0-B67B-4072-B2EB-88FEBFD516BF}" type="parTrans" cxnId="{E56202D7-9C46-465A-A4D8-300723B25419}">
      <dgm:prSet/>
      <dgm:spPr/>
      <dgm:t>
        <a:bodyPr/>
        <a:lstStyle/>
        <a:p>
          <a:endParaRPr lang="en-US"/>
        </a:p>
      </dgm:t>
    </dgm:pt>
    <dgm:pt modelId="{A1281CFE-00BE-45BF-86C3-42816CFA2D27}" type="sibTrans" cxnId="{E56202D7-9C46-465A-A4D8-300723B25419}">
      <dgm:prSet/>
      <dgm:spPr/>
      <dgm:t>
        <a:bodyPr/>
        <a:lstStyle/>
        <a:p>
          <a:endParaRPr lang="en-US"/>
        </a:p>
      </dgm:t>
    </dgm:pt>
    <dgm:pt modelId="{55889215-18BF-9049-B4F1-B1267F878026}" type="pres">
      <dgm:prSet presAssocID="{7537EDA7-C486-48BC-B4DF-004CD5879B55}" presName="vert0" presStyleCnt="0">
        <dgm:presLayoutVars>
          <dgm:dir/>
          <dgm:animOne val="branch"/>
          <dgm:animLvl val="lvl"/>
        </dgm:presLayoutVars>
      </dgm:prSet>
      <dgm:spPr/>
    </dgm:pt>
    <dgm:pt modelId="{E0F9AD64-CD34-6E46-9CA8-34D57B647629}" type="pres">
      <dgm:prSet presAssocID="{BEA28286-1013-41C0-A568-71297E286404}" presName="thickLine" presStyleLbl="alignNode1" presStyleIdx="0" presStyleCnt="5"/>
      <dgm:spPr/>
    </dgm:pt>
    <dgm:pt modelId="{7E53FFE5-717B-AA43-B5DA-8C1601AD0696}" type="pres">
      <dgm:prSet presAssocID="{BEA28286-1013-41C0-A568-71297E286404}" presName="horz1" presStyleCnt="0"/>
      <dgm:spPr/>
    </dgm:pt>
    <dgm:pt modelId="{CC481DF7-6A0E-B945-8582-6C170F6F7E54}" type="pres">
      <dgm:prSet presAssocID="{BEA28286-1013-41C0-A568-71297E286404}" presName="tx1" presStyleLbl="revTx" presStyleIdx="0" presStyleCnt="5"/>
      <dgm:spPr/>
    </dgm:pt>
    <dgm:pt modelId="{3A28DE13-92DF-4941-B4B1-C09DCBF8ADBF}" type="pres">
      <dgm:prSet presAssocID="{BEA28286-1013-41C0-A568-71297E286404}" presName="vert1" presStyleCnt="0"/>
      <dgm:spPr/>
    </dgm:pt>
    <dgm:pt modelId="{1AE17591-F045-384B-A4F3-01094D5EB67F}" type="pres">
      <dgm:prSet presAssocID="{F8D64169-CBE8-4A38-BEEA-4889B19A1D9A}" presName="thickLine" presStyleLbl="alignNode1" presStyleIdx="1" presStyleCnt="5"/>
      <dgm:spPr/>
    </dgm:pt>
    <dgm:pt modelId="{680ED8FC-DCE9-1A47-8D06-DF9BA01F5A58}" type="pres">
      <dgm:prSet presAssocID="{F8D64169-CBE8-4A38-BEEA-4889B19A1D9A}" presName="horz1" presStyleCnt="0"/>
      <dgm:spPr/>
    </dgm:pt>
    <dgm:pt modelId="{A3F18CB3-308B-534F-8357-850447AD1F53}" type="pres">
      <dgm:prSet presAssocID="{F8D64169-CBE8-4A38-BEEA-4889B19A1D9A}" presName="tx1" presStyleLbl="revTx" presStyleIdx="1" presStyleCnt="5"/>
      <dgm:spPr/>
    </dgm:pt>
    <dgm:pt modelId="{5225366B-9DDD-C148-8638-AA6F45ABAA58}" type="pres">
      <dgm:prSet presAssocID="{F8D64169-CBE8-4A38-BEEA-4889B19A1D9A}" presName="vert1" presStyleCnt="0"/>
      <dgm:spPr/>
    </dgm:pt>
    <dgm:pt modelId="{ADBD421B-070B-B94E-BFB8-DD9C6FF27C2A}" type="pres">
      <dgm:prSet presAssocID="{64D9DD2D-5E15-4B77-B604-5C42ED1DDC7E}" presName="thickLine" presStyleLbl="alignNode1" presStyleIdx="2" presStyleCnt="5"/>
      <dgm:spPr/>
    </dgm:pt>
    <dgm:pt modelId="{EB89389C-6368-CC45-8E05-8153B4B08719}" type="pres">
      <dgm:prSet presAssocID="{64D9DD2D-5E15-4B77-B604-5C42ED1DDC7E}" presName="horz1" presStyleCnt="0"/>
      <dgm:spPr/>
    </dgm:pt>
    <dgm:pt modelId="{5AA38E68-9117-C544-B49C-CF396730D7FB}" type="pres">
      <dgm:prSet presAssocID="{64D9DD2D-5E15-4B77-B604-5C42ED1DDC7E}" presName="tx1" presStyleLbl="revTx" presStyleIdx="2" presStyleCnt="5"/>
      <dgm:spPr/>
    </dgm:pt>
    <dgm:pt modelId="{9FFE52EC-67F0-A847-8243-1DF98992C712}" type="pres">
      <dgm:prSet presAssocID="{64D9DD2D-5E15-4B77-B604-5C42ED1DDC7E}" presName="vert1" presStyleCnt="0"/>
      <dgm:spPr/>
    </dgm:pt>
    <dgm:pt modelId="{FDB3335D-8A6C-F048-B8EB-D14ECE7A379D}" type="pres">
      <dgm:prSet presAssocID="{57241EE3-94B5-4F90-8249-79C6CA8B788A}" presName="thickLine" presStyleLbl="alignNode1" presStyleIdx="3" presStyleCnt="5"/>
      <dgm:spPr/>
    </dgm:pt>
    <dgm:pt modelId="{AF48E5CF-1359-7941-84D6-33EDC25374AB}" type="pres">
      <dgm:prSet presAssocID="{57241EE3-94B5-4F90-8249-79C6CA8B788A}" presName="horz1" presStyleCnt="0"/>
      <dgm:spPr/>
    </dgm:pt>
    <dgm:pt modelId="{EBC7C6C6-C751-D644-9B28-DE878DEA0EF8}" type="pres">
      <dgm:prSet presAssocID="{57241EE3-94B5-4F90-8249-79C6CA8B788A}" presName="tx1" presStyleLbl="revTx" presStyleIdx="3" presStyleCnt="5"/>
      <dgm:spPr/>
    </dgm:pt>
    <dgm:pt modelId="{EF0B9DB8-868D-FF4E-8D35-7AF82112EA66}" type="pres">
      <dgm:prSet presAssocID="{57241EE3-94B5-4F90-8249-79C6CA8B788A}" presName="vert1" presStyleCnt="0"/>
      <dgm:spPr/>
    </dgm:pt>
    <dgm:pt modelId="{4E30833A-9CA4-8746-A1C3-45D89E344BAA}" type="pres">
      <dgm:prSet presAssocID="{2CFBE582-31C4-46CF-AC7D-7E6DE7AFEB87}" presName="thickLine" presStyleLbl="alignNode1" presStyleIdx="4" presStyleCnt="5"/>
      <dgm:spPr/>
    </dgm:pt>
    <dgm:pt modelId="{43102B75-E83B-E149-93A7-93A4C7EA69E1}" type="pres">
      <dgm:prSet presAssocID="{2CFBE582-31C4-46CF-AC7D-7E6DE7AFEB87}" presName="horz1" presStyleCnt="0"/>
      <dgm:spPr/>
    </dgm:pt>
    <dgm:pt modelId="{5ABC9AD3-60E8-AB4D-9027-83E003C61D76}" type="pres">
      <dgm:prSet presAssocID="{2CFBE582-31C4-46CF-AC7D-7E6DE7AFEB87}" presName="tx1" presStyleLbl="revTx" presStyleIdx="4" presStyleCnt="5"/>
      <dgm:spPr/>
    </dgm:pt>
    <dgm:pt modelId="{9288280F-9239-CA46-8F28-03DDDC76D99D}" type="pres">
      <dgm:prSet presAssocID="{2CFBE582-31C4-46CF-AC7D-7E6DE7AFEB87}" presName="vert1" presStyleCnt="0"/>
      <dgm:spPr/>
    </dgm:pt>
  </dgm:ptLst>
  <dgm:cxnLst>
    <dgm:cxn modelId="{1BF2DE1A-184E-4E48-966D-161E74909983}" type="presOf" srcId="{57241EE3-94B5-4F90-8249-79C6CA8B788A}" destId="{EBC7C6C6-C751-D644-9B28-DE878DEA0EF8}" srcOrd="0" destOrd="0" presId="urn:microsoft.com/office/officeart/2008/layout/LinedList"/>
    <dgm:cxn modelId="{E6EC1530-B80F-7047-AE9C-4D97E9C17465}" type="presOf" srcId="{2CFBE582-31C4-46CF-AC7D-7E6DE7AFEB87}" destId="{5ABC9AD3-60E8-AB4D-9027-83E003C61D76}" srcOrd="0" destOrd="0" presId="urn:microsoft.com/office/officeart/2008/layout/LinedList"/>
    <dgm:cxn modelId="{951D0A98-0C7D-4F40-B169-9868DC230863}" type="presOf" srcId="{BEA28286-1013-41C0-A568-71297E286404}" destId="{CC481DF7-6A0E-B945-8582-6C170F6F7E54}" srcOrd="0" destOrd="0" presId="urn:microsoft.com/office/officeart/2008/layout/LinedList"/>
    <dgm:cxn modelId="{6953C1AC-ECF4-4160-A14E-E91DCC4D4464}" srcId="{7537EDA7-C486-48BC-B4DF-004CD5879B55}" destId="{57241EE3-94B5-4F90-8249-79C6CA8B788A}" srcOrd="3" destOrd="0" parTransId="{A82F17DE-F2AF-446F-B29D-D97B5DE730A0}" sibTransId="{24696DA1-2990-4D1C-B633-5884E4F7D8D0}"/>
    <dgm:cxn modelId="{6C91D4B7-3613-4624-9EFA-66558717EC45}" srcId="{7537EDA7-C486-48BC-B4DF-004CD5879B55}" destId="{F8D64169-CBE8-4A38-BEEA-4889B19A1D9A}" srcOrd="1" destOrd="0" parTransId="{68B345B9-60B0-4FC1-B54F-C893A28B700B}" sibTransId="{C5E17564-9B8F-4E73-86DB-8561CEE125FD}"/>
    <dgm:cxn modelId="{CE7CF9BC-BCD8-6F41-97B5-8EA62F16F4C1}" type="presOf" srcId="{F8D64169-CBE8-4A38-BEEA-4889B19A1D9A}" destId="{A3F18CB3-308B-534F-8357-850447AD1F53}" srcOrd="0" destOrd="0" presId="urn:microsoft.com/office/officeart/2008/layout/LinedList"/>
    <dgm:cxn modelId="{A6A5ABC8-60CD-4476-9D23-52D694381D10}" srcId="{7537EDA7-C486-48BC-B4DF-004CD5879B55}" destId="{64D9DD2D-5E15-4B77-B604-5C42ED1DDC7E}" srcOrd="2" destOrd="0" parTransId="{E39049B5-2AC3-4453-84C6-9118B2E593EE}" sibTransId="{08B8F868-84A2-4621-84BE-03FEDE8C2591}"/>
    <dgm:cxn modelId="{98BBC8C8-9E68-794A-A017-A6B3F1866AE7}" type="presOf" srcId="{64D9DD2D-5E15-4B77-B604-5C42ED1DDC7E}" destId="{5AA38E68-9117-C544-B49C-CF396730D7FB}" srcOrd="0" destOrd="0" presId="urn:microsoft.com/office/officeart/2008/layout/LinedList"/>
    <dgm:cxn modelId="{F461C8D6-29A3-1940-A509-7D3BACBC0AF3}" type="presOf" srcId="{7537EDA7-C486-48BC-B4DF-004CD5879B55}" destId="{55889215-18BF-9049-B4F1-B1267F878026}" srcOrd="0" destOrd="0" presId="urn:microsoft.com/office/officeart/2008/layout/LinedList"/>
    <dgm:cxn modelId="{E56202D7-9C46-465A-A4D8-300723B25419}" srcId="{7537EDA7-C486-48BC-B4DF-004CD5879B55}" destId="{2CFBE582-31C4-46CF-AC7D-7E6DE7AFEB87}" srcOrd="4" destOrd="0" parTransId="{2FE9CBE0-B67B-4072-B2EB-88FEBFD516BF}" sibTransId="{A1281CFE-00BE-45BF-86C3-42816CFA2D27}"/>
    <dgm:cxn modelId="{048F9FFD-8A33-493F-B517-42117823DDD9}" srcId="{7537EDA7-C486-48BC-B4DF-004CD5879B55}" destId="{BEA28286-1013-41C0-A568-71297E286404}" srcOrd="0" destOrd="0" parTransId="{290DB9DE-9981-4280-804C-91023AEC3D4B}" sibTransId="{510ADC71-0D68-4719-B87F-C37158A68725}"/>
    <dgm:cxn modelId="{442AE87F-7558-8C47-BA6E-7EA9E4832859}" type="presParOf" srcId="{55889215-18BF-9049-B4F1-B1267F878026}" destId="{E0F9AD64-CD34-6E46-9CA8-34D57B647629}" srcOrd="0" destOrd="0" presId="urn:microsoft.com/office/officeart/2008/layout/LinedList"/>
    <dgm:cxn modelId="{5B15F3DC-0A30-AC42-89FA-8842AEB68863}" type="presParOf" srcId="{55889215-18BF-9049-B4F1-B1267F878026}" destId="{7E53FFE5-717B-AA43-B5DA-8C1601AD0696}" srcOrd="1" destOrd="0" presId="urn:microsoft.com/office/officeart/2008/layout/LinedList"/>
    <dgm:cxn modelId="{CFF46D78-0AF2-2448-9109-A5F4546DABA1}" type="presParOf" srcId="{7E53FFE5-717B-AA43-B5DA-8C1601AD0696}" destId="{CC481DF7-6A0E-B945-8582-6C170F6F7E54}" srcOrd="0" destOrd="0" presId="urn:microsoft.com/office/officeart/2008/layout/LinedList"/>
    <dgm:cxn modelId="{CFC63607-8B66-9148-AB0A-F0874C2FD2A7}" type="presParOf" srcId="{7E53FFE5-717B-AA43-B5DA-8C1601AD0696}" destId="{3A28DE13-92DF-4941-B4B1-C09DCBF8ADBF}" srcOrd="1" destOrd="0" presId="urn:microsoft.com/office/officeart/2008/layout/LinedList"/>
    <dgm:cxn modelId="{3CA74787-A782-2B44-819A-95A21398310D}" type="presParOf" srcId="{55889215-18BF-9049-B4F1-B1267F878026}" destId="{1AE17591-F045-384B-A4F3-01094D5EB67F}" srcOrd="2" destOrd="0" presId="urn:microsoft.com/office/officeart/2008/layout/LinedList"/>
    <dgm:cxn modelId="{6DB5F529-ACC1-1045-9140-C8E74F6619D4}" type="presParOf" srcId="{55889215-18BF-9049-B4F1-B1267F878026}" destId="{680ED8FC-DCE9-1A47-8D06-DF9BA01F5A58}" srcOrd="3" destOrd="0" presId="urn:microsoft.com/office/officeart/2008/layout/LinedList"/>
    <dgm:cxn modelId="{98546957-F47E-DB49-8CE8-374ADE3112FA}" type="presParOf" srcId="{680ED8FC-DCE9-1A47-8D06-DF9BA01F5A58}" destId="{A3F18CB3-308B-534F-8357-850447AD1F53}" srcOrd="0" destOrd="0" presId="urn:microsoft.com/office/officeart/2008/layout/LinedList"/>
    <dgm:cxn modelId="{65DB2217-0114-1044-9A46-1C4E625A4A20}" type="presParOf" srcId="{680ED8FC-DCE9-1A47-8D06-DF9BA01F5A58}" destId="{5225366B-9DDD-C148-8638-AA6F45ABAA58}" srcOrd="1" destOrd="0" presId="urn:microsoft.com/office/officeart/2008/layout/LinedList"/>
    <dgm:cxn modelId="{4407B9BC-C2BF-DF42-B03E-B37DF7921A50}" type="presParOf" srcId="{55889215-18BF-9049-B4F1-B1267F878026}" destId="{ADBD421B-070B-B94E-BFB8-DD9C6FF27C2A}" srcOrd="4" destOrd="0" presId="urn:microsoft.com/office/officeart/2008/layout/LinedList"/>
    <dgm:cxn modelId="{C778B3C0-EA4B-424A-881D-25B279D452A2}" type="presParOf" srcId="{55889215-18BF-9049-B4F1-B1267F878026}" destId="{EB89389C-6368-CC45-8E05-8153B4B08719}" srcOrd="5" destOrd="0" presId="urn:microsoft.com/office/officeart/2008/layout/LinedList"/>
    <dgm:cxn modelId="{54E10CBA-08A3-F94A-B207-28F1BC7CCE43}" type="presParOf" srcId="{EB89389C-6368-CC45-8E05-8153B4B08719}" destId="{5AA38E68-9117-C544-B49C-CF396730D7FB}" srcOrd="0" destOrd="0" presId="urn:microsoft.com/office/officeart/2008/layout/LinedList"/>
    <dgm:cxn modelId="{56CCE827-C995-6B44-9433-CB158383AAC9}" type="presParOf" srcId="{EB89389C-6368-CC45-8E05-8153B4B08719}" destId="{9FFE52EC-67F0-A847-8243-1DF98992C712}" srcOrd="1" destOrd="0" presId="urn:microsoft.com/office/officeart/2008/layout/LinedList"/>
    <dgm:cxn modelId="{63B678F3-500D-F84A-AC36-D5CC2695074B}" type="presParOf" srcId="{55889215-18BF-9049-B4F1-B1267F878026}" destId="{FDB3335D-8A6C-F048-B8EB-D14ECE7A379D}" srcOrd="6" destOrd="0" presId="urn:microsoft.com/office/officeart/2008/layout/LinedList"/>
    <dgm:cxn modelId="{47655634-8AA9-A345-ACC1-1E39CBA287B2}" type="presParOf" srcId="{55889215-18BF-9049-B4F1-B1267F878026}" destId="{AF48E5CF-1359-7941-84D6-33EDC25374AB}" srcOrd="7" destOrd="0" presId="urn:microsoft.com/office/officeart/2008/layout/LinedList"/>
    <dgm:cxn modelId="{63BE3460-86AA-8545-8D3C-6B85DD48A5B2}" type="presParOf" srcId="{AF48E5CF-1359-7941-84D6-33EDC25374AB}" destId="{EBC7C6C6-C751-D644-9B28-DE878DEA0EF8}" srcOrd="0" destOrd="0" presId="urn:microsoft.com/office/officeart/2008/layout/LinedList"/>
    <dgm:cxn modelId="{CEC5D4DB-5954-3C46-A1A1-075622DF3962}" type="presParOf" srcId="{AF48E5CF-1359-7941-84D6-33EDC25374AB}" destId="{EF0B9DB8-868D-FF4E-8D35-7AF82112EA66}" srcOrd="1" destOrd="0" presId="urn:microsoft.com/office/officeart/2008/layout/LinedList"/>
    <dgm:cxn modelId="{979337B5-3671-A64A-99F8-39140991924B}" type="presParOf" srcId="{55889215-18BF-9049-B4F1-B1267F878026}" destId="{4E30833A-9CA4-8746-A1C3-45D89E344BAA}" srcOrd="8" destOrd="0" presId="urn:microsoft.com/office/officeart/2008/layout/LinedList"/>
    <dgm:cxn modelId="{16E235AD-D531-4E43-957F-3B5183E537CF}" type="presParOf" srcId="{55889215-18BF-9049-B4F1-B1267F878026}" destId="{43102B75-E83B-E149-93A7-93A4C7EA69E1}" srcOrd="9" destOrd="0" presId="urn:microsoft.com/office/officeart/2008/layout/LinedList"/>
    <dgm:cxn modelId="{CE51B69C-C73C-F547-A531-B475B4108D78}" type="presParOf" srcId="{43102B75-E83B-E149-93A7-93A4C7EA69E1}" destId="{5ABC9AD3-60E8-AB4D-9027-83E003C61D76}" srcOrd="0" destOrd="0" presId="urn:microsoft.com/office/officeart/2008/layout/LinedList"/>
    <dgm:cxn modelId="{58A4706D-C3BE-3647-837C-1EE1E163A1FF}" type="presParOf" srcId="{43102B75-E83B-E149-93A7-93A4C7EA69E1}" destId="{9288280F-9239-CA46-8F28-03DDDC76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54D8B7F-C948-426A-8B23-8E472B74903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324B7D3-FB81-4FCB-A034-03BDC1569568}">
      <dgm:prSet/>
      <dgm:spPr/>
      <dgm:t>
        <a:bodyPr/>
        <a:lstStyle/>
        <a:p>
          <a:r>
            <a:rPr lang="en-GB"/>
            <a:t>Thoroughly plan for change</a:t>
          </a:r>
          <a:endParaRPr lang="en-US"/>
        </a:p>
      </dgm:t>
    </dgm:pt>
    <dgm:pt modelId="{ABA50CBC-A3EA-4E7F-8228-D404B65B8206}" type="parTrans" cxnId="{BD064C7E-AE16-4C72-849F-19369CDC8808}">
      <dgm:prSet/>
      <dgm:spPr/>
      <dgm:t>
        <a:bodyPr/>
        <a:lstStyle/>
        <a:p>
          <a:endParaRPr lang="en-US"/>
        </a:p>
      </dgm:t>
    </dgm:pt>
    <dgm:pt modelId="{56F5D561-8EDE-4D21-AEC1-A0B42B590580}" type="sibTrans" cxnId="{BD064C7E-AE16-4C72-849F-19369CDC8808}">
      <dgm:prSet/>
      <dgm:spPr/>
      <dgm:t>
        <a:bodyPr/>
        <a:lstStyle/>
        <a:p>
          <a:endParaRPr lang="en-US"/>
        </a:p>
      </dgm:t>
    </dgm:pt>
    <dgm:pt modelId="{1E1622FB-2C23-4603-B5B7-B3B7F15B23EF}">
      <dgm:prSet/>
      <dgm:spPr/>
      <dgm:t>
        <a:bodyPr/>
        <a:lstStyle/>
        <a:p>
          <a:r>
            <a:rPr lang="en-GB"/>
            <a:t>Involve people in planning and implementation</a:t>
          </a:r>
          <a:endParaRPr lang="en-US"/>
        </a:p>
      </dgm:t>
    </dgm:pt>
    <dgm:pt modelId="{C69C868F-F03E-44DB-A789-9F86CBBF4358}" type="parTrans" cxnId="{42FF12CC-B303-4B7B-8B52-79CC6FE44F2E}">
      <dgm:prSet/>
      <dgm:spPr/>
      <dgm:t>
        <a:bodyPr/>
        <a:lstStyle/>
        <a:p>
          <a:endParaRPr lang="en-US"/>
        </a:p>
      </dgm:t>
    </dgm:pt>
    <dgm:pt modelId="{EB367747-5B03-402E-9BFC-108C7F0BBE82}" type="sibTrans" cxnId="{42FF12CC-B303-4B7B-8B52-79CC6FE44F2E}">
      <dgm:prSet/>
      <dgm:spPr/>
      <dgm:t>
        <a:bodyPr/>
        <a:lstStyle/>
        <a:p>
          <a:endParaRPr lang="en-US"/>
        </a:p>
      </dgm:t>
    </dgm:pt>
    <dgm:pt modelId="{54804BEC-FE63-49C5-B426-023EB184FD11}">
      <dgm:prSet/>
      <dgm:spPr/>
      <dgm:t>
        <a:bodyPr/>
        <a:lstStyle/>
        <a:p>
          <a:r>
            <a:rPr lang="en-GB"/>
            <a:t>Clearly communicate goals, purposes and potential benefits</a:t>
          </a:r>
          <a:endParaRPr lang="en-US"/>
        </a:p>
      </dgm:t>
    </dgm:pt>
    <dgm:pt modelId="{BE7971D4-0856-4D7D-91A5-D6ACB4709211}" type="parTrans" cxnId="{9F709DAA-6812-47A7-8E6C-6E12317CE7DE}">
      <dgm:prSet/>
      <dgm:spPr/>
      <dgm:t>
        <a:bodyPr/>
        <a:lstStyle/>
        <a:p>
          <a:endParaRPr lang="en-US"/>
        </a:p>
      </dgm:t>
    </dgm:pt>
    <dgm:pt modelId="{FBAA0313-AE5D-46E0-9871-951406B47561}" type="sibTrans" cxnId="{9F709DAA-6812-47A7-8E6C-6E12317CE7DE}">
      <dgm:prSet/>
      <dgm:spPr/>
      <dgm:t>
        <a:bodyPr/>
        <a:lstStyle/>
        <a:p>
          <a:endParaRPr lang="en-US"/>
        </a:p>
      </dgm:t>
    </dgm:pt>
    <dgm:pt modelId="{C32E059E-D75D-45D0-948D-F9A85B509964}">
      <dgm:prSet/>
      <dgm:spPr/>
      <dgm:t>
        <a:bodyPr/>
        <a:lstStyle/>
        <a:p>
          <a:r>
            <a:rPr lang="en-GB"/>
            <a:t>Open dialogue to discuss potential issues and actual issues</a:t>
          </a:r>
          <a:endParaRPr lang="en-US"/>
        </a:p>
      </dgm:t>
    </dgm:pt>
    <dgm:pt modelId="{E8C10D4F-80BC-44CD-8F65-7E55B3B1FC94}" type="parTrans" cxnId="{B560C3A6-0305-4D6A-9BCD-2F8DD87E6B43}">
      <dgm:prSet/>
      <dgm:spPr/>
      <dgm:t>
        <a:bodyPr/>
        <a:lstStyle/>
        <a:p>
          <a:endParaRPr lang="en-US"/>
        </a:p>
      </dgm:t>
    </dgm:pt>
    <dgm:pt modelId="{1CEDE300-90F7-4EE2-B258-4EF72A59A87A}" type="sibTrans" cxnId="{B560C3A6-0305-4D6A-9BCD-2F8DD87E6B43}">
      <dgm:prSet/>
      <dgm:spPr/>
      <dgm:t>
        <a:bodyPr/>
        <a:lstStyle/>
        <a:p>
          <a:endParaRPr lang="en-US"/>
        </a:p>
      </dgm:t>
    </dgm:pt>
    <dgm:pt modelId="{20FCFB8D-6CCB-498E-A41D-0C5799B012DE}">
      <dgm:prSet/>
      <dgm:spPr/>
      <dgm:t>
        <a:bodyPr/>
        <a:lstStyle/>
        <a:p>
          <a:r>
            <a:rPr lang="en-GB"/>
            <a:t>Quick response to issues raised</a:t>
          </a:r>
          <a:endParaRPr lang="en-US"/>
        </a:p>
      </dgm:t>
    </dgm:pt>
    <dgm:pt modelId="{83137E81-DC66-45C3-8EB8-3D8433F88F06}" type="parTrans" cxnId="{BA5F8ED7-615D-46DB-A76F-2B78759F34B1}">
      <dgm:prSet/>
      <dgm:spPr/>
      <dgm:t>
        <a:bodyPr/>
        <a:lstStyle/>
        <a:p>
          <a:endParaRPr lang="en-US"/>
        </a:p>
      </dgm:t>
    </dgm:pt>
    <dgm:pt modelId="{274CC4DE-D8E0-46D2-8F10-29933C059F3A}" type="sibTrans" cxnId="{BA5F8ED7-615D-46DB-A76F-2B78759F34B1}">
      <dgm:prSet/>
      <dgm:spPr/>
      <dgm:t>
        <a:bodyPr/>
        <a:lstStyle/>
        <a:p>
          <a:endParaRPr lang="en-US"/>
        </a:p>
      </dgm:t>
    </dgm:pt>
    <dgm:pt modelId="{8C220995-4E1A-4CA1-A19A-76CC121974D4}">
      <dgm:prSet/>
      <dgm:spPr/>
      <dgm:t>
        <a:bodyPr/>
        <a:lstStyle/>
        <a:p>
          <a:r>
            <a:rPr lang="en-GB"/>
            <a:t>Learn from previous change initiatives</a:t>
          </a:r>
          <a:endParaRPr lang="en-US"/>
        </a:p>
      </dgm:t>
    </dgm:pt>
    <dgm:pt modelId="{E9A4759F-6D15-4A68-A005-9B9B80AC3872}" type="parTrans" cxnId="{33C6B8E5-8F79-4A96-876B-75A3730CD29F}">
      <dgm:prSet/>
      <dgm:spPr/>
      <dgm:t>
        <a:bodyPr/>
        <a:lstStyle/>
        <a:p>
          <a:endParaRPr lang="en-US"/>
        </a:p>
      </dgm:t>
    </dgm:pt>
    <dgm:pt modelId="{4BC19E34-B10F-4773-8475-0C35C503084A}" type="sibTrans" cxnId="{33C6B8E5-8F79-4A96-876B-75A3730CD29F}">
      <dgm:prSet/>
      <dgm:spPr/>
      <dgm:t>
        <a:bodyPr/>
        <a:lstStyle/>
        <a:p>
          <a:endParaRPr lang="en-US"/>
        </a:p>
      </dgm:t>
    </dgm:pt>
    <dgm:pt modelId="{A3A92F9F-2DEE-4B9C-9500-24CECE72BF23}">
      <dgm:prSet/>
      <dgm:spPr/>
      <dgm:t>
        <a:bodyPr/>
        <a:lstStyle/>
        <a:p>
          <a:r>
            <a:rPr lang="en-GB"/>
            <a:t>Celebrate successful change efforts</a:t>
          </a:r>
          <a:endParaRPr lang="en-US"/>
        </a:p>
      </dgm:t>
    </dgm:pt>
    <dgm:pt modelId="{9EFB8FE9-E911-4808-ADB7-45D506ADF24E}" type="parTrans" cxnId="{92D14924-45A2-492B-90FB-02CCF2868BCE}">
      <dgm:prSet/>
      <dgm:spPr/>
      <dgm:t>
        <a:bodyPr/>
        <a:lstStyle/>
        <a:p>
          <a:endParaRPr lang="en-US"/>
        </a:p>
      </dgm:t>
    </dgm:pt>
    <dgm:pt modelId="{C053608E-93B0-4EE2-A9FB-7DCF659EEE7D}" type="sibTrans" cxnId="{92D14924-45A2-492B-90FB-02CCF2868BCE}">
      <dgm:prSet/>
      <dgm:spPr/>
      <dgm:t>
        <a:bodyPr/>
        <a:lstStyle/>
        <a:p>
          <a:endParaRPr lang="en-US"/>
        </a:p>
      </dgm:t>
    </dgm:pt>
    <dgm:pt modelId="{B7A1A395-3A48-4C77-9FCF-86A1F2A18A8E}">
      <dgm:prSet/>
      <dgm:spPr/>
      <dgm:t>
        <a:bodyPr/>
        <a:lstStyle/>
        <a:p>
          <a:r>
            <a:rPr lang="en-GB"/>
            <a:t>Build capabilities – coping with change, transferable skills. </a:t>
          </a:r>
          <a:endParaRPr lang="en-US"/>
        </a:p>
      </dgm:t>
    </dgm:pt>
    <dgm:pt modelId="{4FA0BF6E-ACF8-4BD4-9F4A-1F5D69B248D6}" type="parTrans" cxnId="{F6CE3698-613A-4A31-B27C-D043E44FF1D2}">
      <dgm:prSet/>
      <dgm:spPr/>
      <dgm:t>
        <a:bodyPr/>
        <a:lstStyle/>
        <a:p>
          <a:endParaRPr lang="en-US"/>
        </a:p>
      </dgm:t>
    </dgm:pt>
    <dgm:pt modelId="{5A8BC219-9D9F-4D5C-9988-B704F169A25F}" type="sibTrans" cxnId="{F6CE3698-613A-4A31-B27C-D043E44FF1D2}">
      <dgm:prSet/>
      <dgm:spPr/>
      <dgm:t>
        <a:bodyPr/>
        <a:lstStyle/>
        <a:p>
          <a:endParaRPr lang="en-US"/>
        </a:p>
      </dgm:t>
    </dgm:pt>
    <dgm:pt modelId="{D7854F61-CB0A-4BAC-8768-467AAB0FA286}">
      <dgm:prSet/>
      <dgm:spPr/>
      <dgm:t>
        <a:bodyPr/>
        <a:lstStyle/>
        <a:p>
          <a:r>
            <a:rPr lang="en-GB"/>
            <a:t>Introduce flexible structures and job descriptions</a:t>
          </a:r>
          <a:endParaRPr lang="en-US"/>
        </a:p>
      </dgm:t>
    </dgm:pt>
    <dgm:pt modelId="{B79B0A81-4058-4D10-8F6D-4AD0DA51B61F}" type="parTrans" cxnId="{599FF7F2-AFDC-4000-A79B-AECE72F1C836}">
      <dgm:prSet/>
      <dgm:spPr/>
      <dgm:t>
        <a:bodyPr/>
        <a:lstStyle/>
        <a:p>
          <a:endParaRPr lang="en-US"/>
        </a:p>
      </dgm:t>
    </dgm:pt>
    <dgm:pt modelId="{B8209B0B-3F34-456D-8A83-9D6B646371D1}" type="sibTrans" cxnId="{599FF7F2-AFDC-4000-A79B-AECE72F1C836}">
      <dgm:prSet/>
      <dgm:spPr/>
      <dgm:t>
        <a:bodyPr/>
        <a:lstStyle/>
        <a:p>
          <a:endParaRPr lang="en-US"/>
        </a:p>
      </dgm:t>
    </dgm:pt>
    <dgm:pt modelId="{7AB651A8-5E5E-8F46-99B9-8B35F5FDC2D5}" type="pres">
      <dgm:prSet presAssocID="{254D8B7F-C948-426A-8B23-8E472B749033}" presName="vert0" presStyleCnt="0">
        <dgm:presLayoutVars>
          <dgm:dir/>
          <dgm:animOne val="branch"/>
          <dgm:animLvl val="lvl"/>
        </dgm:presLayoutVars>
      </dgm:prSet>
      <dgm:spPr/>
    </dgm:pt>
    <dgm:pt modelId="{A4C6F20A-5612-6D49-A686-4088676BD485}" type="pres">
      <dgm:prSet presAssocID="{9324B7D3-FB81-4FCB-A034-03BDC1569568}" presName="thickLine" presStyleLbl="alignNode1" presStyleIdx="0" presStyleCnt="9"/>
      <dgm:spPr/>
    </dgm:pt>
    <dgm:pt modelId="{0F7A4384-39B1-EE4B-87FB-A58D362B5CF3}" type="pres">
      <dgm:prSet presAssocID="{9324B7D3-FB81-4FCB-A034-03BDC1569568}" presName="horz1" presStyleCnt="0"/>
      <dgm:spPr/>
    </dgm:pt>
    <dgm:pt modelId="{ED247049-9585-C14A-B741-121385617F14}" type="pres">
      <dgm:prSet presAssocID="{9324B7D3-FB81-4FCB-A034-03BDC1569568}" presName="tx1" presStyleLbl="revTx" presStyleIdx="0" presStyleCnt="9"/>
      <dgm:spPr/>
    </dgm:pt>
    <dgm:pt modelId="{DE1699B1-B74F-D349-9BED-F6C429A90E7A}" type="pres">
      <dgm:prSet presAssocID="{9324B7D3-FB81-4FCB-A034-03BDC1569568}" presName="vert1" presStyleCnt="0"/>
      <dgm:spPr/>
    </dgm:pt>
    <dgm:pt modelId="{B70B7778-4678-B941-B6E6-0E7FE6EDF92D}" type="pres">
      <dgm:prSet presAssocID="{1E1622FB-2C23-4603-B5B7-B3B7F15B23EF}" presName="thickLine" presStyleLbl="alignNode1" presStyleIdx="1" presStyleCnt="9"/>
      <dgm:spPr/>
    </dgm:pt>
    <dgm:pt modelId="{ADAC6277-98DB-9E46-99AC-9D578005EAF3}" type="pres">
      <dgm:prSet presAssocID="{1E1622FB-2C23-4603-B5B7-B3B7F15B23EF}" presName="horz1" presStyleCnt="0"/>
      <dgm:spPr/>
    </dgm:pt>
    <dgm:pt modelId="{4C5326E0-F4A9-C247-81D5-180ABA3607E6}" type="pres">
      <dgm:prSet presAssocID="{1E1622FB-2C23-4603-B5B7-B3B7F15B23EF}" presName="tx1" presStyleLbl="revTx" presStyleIdx="1" presStyleCnt="9"/>
      <dgm:spPr/>
    </dgm:pt>
    <dgm:pt modelId="{6A602CA0-2934-EC4F-AAE4-23E81D736FBC}" type="pres">
      <dgm:prSet presAssocID="{1E1622FB-2C23-4603-B5B7-B3B7F15B23EF}" presName="vert1" presStyleCnt="0"/>
      <dgm:spPr/>
    </dgm:pt>
    <dgm:pt modelId="{D05525F9-1786-064E-B882-52D6D8D6808A}" type="pres">
      <dgm:prSet presAssocID="{54804BEC-FE63-49C5-B426-023EB184FD11}" presName="thickLine" presStyleLbl="alignNode1" presStyleIdx="2" presStyleCnt="9"/>
      <dgm:spPr/>
    </dgm:pt>
    <dgm:pt modelId="{D300EC6B-0DE4-2343-8239-7AE4CC5E9003}" type="pres">
      <dgm:prSet presAssocID="{54804BEC-FE63-49C5-B426-023EB184FD11}" presName="horz1" presStyleCnt="0"/>
      <dgm:spPr/>
    </dgm:pt>
    <dgm:pt modelId="{54593F7D-E7B2-DB4C-9733-7C73148FBC75}" type="pres">
      <dgm:prSet presAssocID="{54804BEC-FE63-49C5-B426-023EB184FD11}" presName="tx1" presStyleLbl="revTx" presStyleIdx="2" presStyleCnt="9"/>
      <dgm:spPr/>
    </dgm:pt>
    <dgm:pt modelId="{873379B7-8264-CE42-A9BF-9B9A24D58EF8}" type="pres">
      <dgm:prSet presAssocID="{54804BEC-FE63-49C5-B426-023EB184FD11}" presName="vert1" presStyleCnt="0"/>
      <dgm:spPr/>
    </dgm:pt>
    <dgm:pt modelId="{4743A00F-9599-1D4B-9DB3-F928508C7E5D}" type="pres">
      <dgm:prSet presAssocID="{C32E059E-D75D-45D0-948D-F9A85B509964}" presName="thickLine" presStyleLbl="alignNode1" presStyleIdx="3" presStyleCnt="9"/>
      <dgm:spPr/>
    </dgm:pt>
    <dgm:pt modelId="{A1E788DE-6073-9247-B8F9-C45C7414CBC2}" type="pres">
      <dgm:prSet presAssocID="{C32E059E-D75D-45D0-948D-F9A85B509964}" presName="horz1" presStyleCnt="0"/>
      <dgm:spPr/>
    </dgm:pt>
    <dgm:pt modelId="{C3874D3E-EBCE-5A4D-B2D1-B500A17DCD87}" type="pres">
      <dgm:prSet presAssocID="{C32E059E-D75D-45D0-948D-F9A85B509964}" presName="tx1" presStyleLbl="revTx" presStyleIdx="3" presStyleCnt="9"/>
      <dgm:spPr/>
    </dgm:pt>
    <dgm:pt modelId="{A036B0C3-BC19-9F4D-A784-DC51A5B4AC0C}" type="pres">
      <dgm:prSet presAssocID="{C32E059E-D75D-45D0-948D-F9A85B509964}" presName="vert1" presStyleCnt="0"/>
      <dgm:spPr/>
    </dgm:pt>
    <dgm:pt modelId="{312E27B5-358D-D04B-9D31-0C6AB862C763}" type="pres">
      <dgm:prSet presAssocID="{20FCFB8D-6CCB-498E-A41D-0C5799B012DE}" presName="thickLine" presStyleLbl="alignNode1" presStyleIdx="4" presStyleCnt="9"/>
      <dgm:spPr/>
    </dgm:pt>
    <dgm:pt modelId="{9509473A-8919-CF48-8F5D-C5296E609DE1}" type="pres">
      <dgm:prSet presAssocID="{20FCFB8D-6CCB-498E-A41D-0C5799B012DE}" presName="horz1" presStyleCnt="0"/>
      <dgm:spPr/>
    </dgm:pt>
    <dgm:pt modelId="{71D1BFAD-8AAB-AF49-B3E7-743DC6BAE9B9}" type="pres">
      <dgm:prSet presAssocID="{20FCFB8D-6CCB-498E-A41D-0C5799B012DE}" presName="tx1" presStyleLbl="revTx" presStyleIdx="4" presStyleCnt="9"/>
      <dgm:spPr/>
    </dgm:pt>
    <dgm:pt modelId="{180EBF27-F294-A44F-94F4-53F0ADBEAE3A}" type="pres">
      <dgm:prSet presAssocID="{20FCFB8D-6CCB-498E-A41D-0C5799B012DE}" presName="vert1" presStyleCnt="0"/>
      <dgm:spPr/>
    </dgm:pt>
    <dgm:pt modelId="{0DE2E045-0078-DE4D-B57E-AC39F0FE31D0}" type="pres">
      <dgm:prSet presAssocID="{8C220995-4E1A-4CA1-A19A-76CC121974D4}" presName="thickLine" presStyleLbl="alignNode1" presStyleIdx="5" presStyleCnt="9"/>
      <dgm:spPr/>
    </dgm:pt>
    <dgm:pt modelId="{A8371284-DD03-1441-AA27-0D4B8A85C17A}" type="pres">
      <dgm:prSet presAssocID="{8C220995-4E1A-4CA1-A19A-76CC121974D4}" presName="horz1" presStyleCnt="0"/>
      <dgm:spPr/>
    </dgm:pt>
    <dgm:pt modelId="{99AB37C4-2B7F-BF41-A256-449FDAB46A51}" type="pres">
      <dgm:prSet presAssocID="{8C220995-4E1A-4CA1-A19A-76CC121974D4}" presName="tx1" presStyleLbl="revTx" presStyleIdx="5" presStyleCnt="9"/>
      <dgm:spPr/>
    </dgm:pt>
    <dgm:pt modelId="{BBE1CA60-CF93-7340-8AB5-50255AA8E0AA}" type="pres">
      <dgm:prSet presAssocID="{8C220995-4E1A-4CA1-A19A-76CC121974D4}" presName="vert1" presStyleCnt="0"/>
      <dgm:spPr/>
    </dgm:pt>
    <dgm:pt modelId="{2739EE6B-6087-4D43-87FB-F5636D567AC2}" type="pres">
      <dgm:prSet presAssocID="{A3A92F9F-2DEE-4B9C-9500-24CECE72BF23}" presName="thickLine" presStyleLbl="alignNode1" presStyleIdx="6" presStyleCnt="9"/>
      <dgm:spPr/>
    </dgm:pt>
    <dgm:pt modelId="{06CEA89A-AB86-C14E-9B61-807B0A2D9E5E}" type="pres">
      <dgm:prSet presAssocID="{A3A92F9F-2DEE-4B9C-9500-24CECE72BF23}" presName="horz1" presStyleCnt="0"/>
      <dgm:spPr/>
    </dgm:pt>
    <dgm:pt modelId="{54DCA93B-46C3-804D-BD8F-200BC131080A}" type="pres">
      <dgm:prSet presAssocID="{A3A92F9F-2DEE-4B9C-9500-24CECE72BF23}" presName="tx1" presStyleLbl="revTx" presStyleIdx="6" presStyleCnt="9"/>
      <dgm:spPr/>
    </dgm:pt>
    <dgm:pt modelId="{DB987563-183B-5B4C-ADF3-6437BCA88DAC}" type="pres">
      <dgm:prSet presAssocID="{A3A92F9F-2DEE-4B9C-9500-24CECE72BF23}" presName="vert1" presStyleCnt="0"/>
      <dgm:spPr/>
    </dgm:pt>
    <dgm:pt modelId="{35BABDA0-AD43-9E4B-B1A8-0CA1F91D037A}" type="pres">
      <dgm:prSet presAssocID="{B7A1A395-3A48-4C77-9FCF-86A1F2A18A8E}" presName="thickLine" presStyleLbl="alignNode1" presStyleIdx="7" presStyleCnt="9"/>
      <dgm:spPr/>
    </dgm:pt>
    <dgm:pt modelId="{8B08E8A5-18F1-304A-80FF-2AD7485325D7}" type="pres">
      <dgm:prSet presAssocID="{B7A1A395-3A48-4C77-9FCF-86A1F2A18A8E}" presName="horz1" presStyleCnt="0"/>
      <dgm:spPr/>
    </dgm:pt>
    <dgm:pt modelId="{A781B721-8494-E744-B38E-21E61EB7A62B}" type="pres">
      <dgm:prSet presAssocID="{B7A1A395-3A48-4C77-9FCF-86A1F2A18A8E}" presName="tx1" presStyleLbl="revTx" presStyleIdx="7" presStyleCnt="9"/>
      <dgm:spPr/>
    </dgm:pt>
    <dgm:pt modelId="{40D755A3-B953-3343-A3D2-CCE2E0F6C13C}" type="pres">
      <dgm:prSet presAssocID="{B7A1A395-3A48-4C77-9FCF-86A1F2A18A8E}" presName="vert1" presStyleCnt="0"/>
      <dgm:spPr/>
    </dgm:pt>
    <dgm:pt modelId="{D90B408B-365C-D34D-B22D-8F3936601EA2}" type="pres">
      <dgm:prSet presAssocID="{D7854F61-CB0A-4BAC-8768-467AAB0FA286}" presName="thickLine" presStyleLbl="alignNode1" presStyleIdx="8" presStyleCnt="9"/>
      <dgm:spPr/>
    </dgm:pt>
    <dgm:pt modelId="{29144B99-765A-9D44-81B1-4772E6808162}" type="pres">
      <dgm:prSet presAssocID="{D7854F61-CB0A-4BAC-8768-467AAB0FA286}" presName="horz1" presStyleCnt="0"/>
      <dgm:spPr/>
    </dgm:pt>
    <dgm:pt modelId="{705FFC99-026A-4945-9B28-8BA9B5C19F35}" type="pres">
      <dgm:prSet presAssocID="{D7854F61-CB0A-4BAC-8768-467AAB0FA286}" presName="tx1" presStyleLbl="revTx" presStyleIdx="8" presStyleCnt="9"/>
      <dgm:spPr/>
    </dgm:pt>
    <dgm:pt modelId="{D4274687-8BAF-CC41-9A4A-20AB010FAD83}" type="pres">
      <dgm:prSet presAssocID="{D7854F61-CB0A-4BAC-8768-467AAB0FA286}" presName="vert1" presStyleCnt="0"/>
      <dgm:spPr/>
    </dgm:pt>
  </dgm:ptLst>
  <dgm:cxnLst>
    <dgm:cxn modelId="{92D14924-45A2-492B-90FB-02CCF2868BCE}" srcId="{254D8B7F-C948-426A-8B23-8E472B749033}" destId="{A3A92F9F-2DEE-4B9C-9500-24CECE72BF23}" srcOrd="6" destOrd="0" parTransId="{9EFB8FE9-E911-4808-ADB7-45D506ADF24E}" sibTransId="{C053608E-93B0-4EE2-A9FB-7DCF659EEE7D}"/>
    <dgm:cxn modelId="{7194102B-8AB5-AD42-AD99-A59683593AED}" type="presOf" srcId="{B7A1A395-3A48-4C77-9FCF-86A1F2A18A8E}" destId="{A781B721-8494-E744-B38E-21E61EB7A62B}" srcOrd="0" destOrd="0" presId="urn:microsoft.com/office/officeart/2008/layout/LinedList"/>
    <dgm:cxn modelId="{88023146-7728-C948-9E7C-E8327FD73831}" type="presOf" srcId="{D7854F61-CB0A-4BAC-8768-467AAB0FA286}" destId="{705FFC99-026A-4945-9B28-8BA9B5C19F35}" srcOrd="0" destOrd="0" presId="urn:microsoft.com/office/officeart/2008/layout/LinedList"/>
    <dgm:cxn modelId="{371DE54F-42B5-094C-9295-5653BF0F9941}" type="presOf" srcId="{1E1622FB-2C23-4603-B5B7-B3B7F15B23EF}" destId="{4C5326E0-F4A9-C247-81D5-180ABA3607E6}" srcOrd="0" destOrd="0" presId="urn:microsoft.com/office/officeart/2008/layout/LinedList"/>
    <dgm:cxn modelId="{0CC5387E-4D36-C545-8803-E3EE77E5EF2A}" type="presOf" srcId="{20FCFB8D-6CCB-498E-A41D-0C5799B012DE}" destId="{71D1BFAD-8AAB-AF49-B3E7-743DC6BAE9B9}" srcOrd="0" destOrd="0" presId="urn:microsoft.com/office/officeart/2008/layout/LinedList"/>
    <dgm:cxn modelId="{BD064C7E-AE16-4C72-849F-19369CDC8808}" srcId="{254D8B7F-C948-426A-8B23-8E472B749033}" destId="{9324B7D3-FB81-4FCB-A034-03BDC1569568}" srcOrd="0" destOrd="0" parTransId="{ABA50CBC-A3EA-4E7F-8228-D404B65B8206}" sibTransId="{56F5D561-8EDE-4D21-AEC1-A0B42B590580}"/>
    <dgm:cxn modelId="{F6CE3698-613A-4A31-B27C-D043E44FF1D2}" srcId="{254D8B7F-C948-426A-8B23-8E472B749033}" destId="{B7A1A395-3A48-4C77-9FCF-86A1F2A18A8E}" srcOrd="7" destOrd="0" parTransId="{4FA0BF6E-ACF8-4BD4-9F4A-1F5D69B248D6}" sibTransId="{5A8BC219-9D9F-4D5C-9988-B704F169A25F}"/>
    <dgm:cxn modelId="{B560C3A6-0305-4D6A-9BCD-2F8DD87E6B43}" srcId="{254D8B7F-C948-426A-8B23-8E472B749033}" destId="{C32E059E-D75D-45D0-948D-F9A85B509964}" srcOrd="3" destOrd="0" parTransId="{E8C10D4F-80BC-44CD-8F65-7E55B3B1FC94}" sibTransId="{1CEDE300-90F7-4EE2-B258-4EF72A59A87A}"/>
    <dgm:cxn modelId="{9F709DAA-6812-47A7-8E6C-6E12317CE7DE}" srcId="{254D8B7F-C948-426A-8B23-8E472B749033}" destId="{54804BEC-FE63-49C5-B426-023EB184FD11}" srcOrd="2" destOrd="0" parTransId="{BE7971D4-0856-4D7D-91A5-D6ACB4709211}" sibTransId="{FBAA0313-AE5D-46E0-9871-951406B47561}"/>
    <dgm:cxn modelId="{42FF12CC-B303-4B7B-8B52-79CC6FE44F2E}" srcId="{254D8B7F-C948-426A-8B23-8E472B749033}" destId="{1E1622FB-2C23-4603-B5B7-B3B7F15B23EF}" srcOrd="1" destOrd="0" parTransId="{C69C868F-F03E-44DB-A789-9F86CBBF4358}" sibTransId="{EB367747-5B03-402E-9BFC-108C7F0BBE82}"/>
    <dgm:cxn modelId="{95FF3FCC-6B85-3440-8F94-C56045880251}" type="presOf" srcId="{C32E059E-D75D-45D0-948D-F9A85B509964}" destId="{C3874D3E-EBCE-5A4D-B2D1-B500A17DCD87}" srcOrd="0" destOrd="0" presId="urn:microsoft.com/office/officeart/2008/layout/LinedList"/>
    <dgm:cxn modelId="{85D0CCD3-43A2-7B47-AC85-2F61761685C5}" type="presOf" srcId="{9324B7D3-FB81-4FCB-A034-03BDC1569568}" destId="{ED247049-9585-C14A-B741-121385617F14}" srcOrd="0" destOrd="0" presId="urn:microsoft.com/office/officeart/2008/layout/LinedList"/>
    <dgm:cxn modelId="{40887ED4-FD8D-0046-B47D-365932D4A63D}" type="presOf" srcId="{254D8B7F-C948-426A-8B23-8E472B749033}" destId="{7AB651A8-5E5E-8F46-99B9-8B35F5FDC2D5}" srcOrd="0" destOrd="0" presId="urn:microsoft.com/office/officeart/2008/layout/LinedList"/>
    <dgm:cxn modelId="{BA5F8ED7-615D-46DB-A76F-2B78759F34B1}" srcId="{254D8B7F-C948-426A-8B23-8E472B749033}" destId="{20FCFB8D-6CCB-498E-A41D-0C5799B012DE}" srcOrd="4" destOrd="0" parTransId="{83137E81-DC66-45C3-8EB8-3D8433F88F06}" sibTransId="{274CC4DE-D8E0-46D2-8F10-29933C059F3A}"/>
    <dgm:cxn modelId="{F34A91DB-17FC-B747-9406-29CA65F234A7}" type="presOf" srcId="{A3A92F9F-2DEE-4B9C-9500-24CECE72BF23}" destId="{54DCA93B-46C3-804D-BD8F-200BC131080A}" srcOrd="0" destOrd="0" presId="urn:microsoft.com/office/officeart/2008/layout/LinedList"/>
    <dgm:cxn modelId="{33C6B8E5-8F79-4A96-876B-75A3730CD29F}" srcId="{254D8B7F-C948-426A-8B23-8E472B749033}" destId="{8C220995-4E1A-4CA1-A19A-76CC121974D4}" srcOrd="5" destOrd="0" parTransId="{E9A4759F-6D15-4A68-A005-9B9B80AC3872}" sibTransId="{4BC19E34-B10F-4773-8475-0C35C503084A}"/>
    <dgm:cxn modelId="{FB9998E8-6CA9-CE43-AC23-AC3089B925F6}" type="presOf" srcId="{8C220995-4E1A-4CA1-A19A-76CC121974D4}" destId="{99AB37C4-2B7F-BF41-A256-449FDAB46A51}" srcOrd="0" destOrd="0" presId="urn:microsoft.com/office/officeart/2008/layout/LinedList"/>
    <dgm:cxn modelId="{599FF7F2-AFDC-4000-A79B-AECE72F1C836}" srcId="{254D8B7F-C948-426A-8B23-8E472B749033}" destId="{D7854F61-CB0A-4BAC-8768-467AAB0FA286}" srcOrd="8" destOrd="0" parTransId="{B79B0A81-4058-4D10-8F6D-4AD0DA51B61F}" sibTransId="{B8209B0B-3F34-456D-8A83-9D6B646371D1}"/>
    <dgm:cxn modelId="{79F9D2FD-FE2E-EC4C-B33B-208C05DCDABE}" type="presOf" srcId="{54804BEC-FE63-49C5-B426-023EB184FD11}" destId="{54593F7D-E7B2-DB4C-9733-7C73148FBC75}" srcOrd="0" destOrd="0" presId="urn:microsoft.com/office/officeart/2008/layout/LinedList"/>
    <dgm:cxn modelId="{6510AB1E-A830-574B-AA39-705951777764}" type="presParOf" srcId="{7AB651A8-5E5E-8F46-99B9-8B35F5FDC2D5}" destId="{A4C6F20A-5612-6D49-A686-4088676BD485}" srcOrd="0" destOrd="0" presId="urn:microsoft.com/office/officeart/2008/layout/LinedList"/>
    <dgm:cxn modelId="{C9CD564D-6CD2-7C48-9033-8E0FE7953231}" type="presParOf" srcId="{7AB651A8-5E5E-8F46-99B9-8B35F5FDC2D5}" destId="{0F7A4384-39B1-EE4B-87FB-A58D362B5CF3}" srcOrd="1" destOrd="0" presId="urn:microsoft.com/office/officeart/2008/layout/LinedList"/>
    <dgm:cxn modelId="{064793D2-C9D2-9F4E-A0CC-D7BFDB48CB7D}" type="presParOf" srcId="{0F7A4384-39B1-EE4B-87FB-A58D362B5CF3}" destId="{ED247049-9585-C14A-B741-121385617F14}" srcOrd="0" destOrd="0" presId="urn:microsoft.com/office/officeart/2008/layout/LinedList"/>
    <dgm:cxn modelId="{0D5BCED8-9E29-7247-8A5A-F0C35711F7EC}" type="presParOf" srcId="{0F7A4384-39B1-EE4B-87FB-A58D362B5CF3}" destId="{DE1699B1-B74F-D349-9BED-F6C429A90E7A}" srcOrd="1" destOrd="0" presId="urn:microsoft.com/office/officeart/2008/layout/LinedList"/>
    <dgm:cxn modelId="{0F1E93F6-19A9-3C45-9884-699875276B18}" type="presParOf" srcId="{7AB651A8-5E5E-8F46-99B9-8B35F5FDC2D5}" destId="{B70B7778-4678-B941-B6E6-0E7FE6EDF92D}" srcOrd="2" destOrd="0" presId="urn:microsoft.com/office/officeart/2008/layout/LinedList"/>
    <dgm:cxn modelId="{83643063-D71C-484C-9D08-04E12F26376B}" type="presParOf" srcId="{7AB651A8-5E5E-8F46-99B9-8B35F5FDC2D5}" destId="{ADAC6277-98DB-9E46-99AC-9D578005EAF3}" srcOrd="3" destOrd="0" presId="urn:microsoft.com/office/officeart/2008/layout/LinedList"/>
    <dgm:cxn modelId="{3E83BE47-D7B4-3D46-87D7-C26538CD833A}" type="presParOf" srcId="{ADAC6277-98DB-9E46-99AC-9D578005EAF3}" destId="{4C5326E0-F4A9-C247-81D5-180ABA3607E6}" srcOrd="0" destOrd="0" presId="urn:microsoft.com/office/officeart/2008/layout/LinedList"/>
    <dgm:cxn modelId="{F4CC039E-ED26-CB42-B1EF-0B1722985B59}" type="presParOf" srcId="{ADAC6277-98DB-9E46-99AC-9D578005EAF3}" destId="{6A602CA0-2934-EC4F-AAE4-23E81D736FBC}" srcOrd="1" destOrd="0" presId="urn:microsoft.com/office/officeart/2008/layout/LinedList"/>
    <dgm:cxn modelId="{BDAB09A9-0CD2-474F-8484-766092DD9B11}" type="presParOf" srcId="{7AB651A8-5E5E-8F46-99B9-8B35F5FDC2D5}" destId="{D05525F9-1786-064E-B882-52D6D8D6808A}" srcOrd="4" destOrd="0" presId="urn:microsoft.com/office/officeart/2008/layout/LinedList"/>
    <dgm:cxn modelId="{B14CC64C-29A7-AC49-816B-63179B4B2E32}" type="presParOf" srcId="{7AB651A8-5E5E-8F46-99B9-8B35F5FDC2D5}" destId="{D300EC6B-0DE4-2343-8239-7AE4CC5E9003}" srcOrd="5" destOrd="0" presId="urn:microsoft.com/office/officeart/2008/layout/LinedList"/>
    <dgm:cxn modelId="{CD4F815B-5970-FB4B-A48D-E32BB3322C17}" type="presParOf" srcId="{D300EC6B-0DE4-2343-8239-7AE4CC5E9003}" destId="{54593F7D-E7B2-DB4C-9733-7C73148FBC75}" srcOrd="0" destOrd="0" presId="urn:microsoft.com/office/officeart/2008/layout/LinedList"/>
    <dgm:cxn modelId="{413939C0-CAB7-D84C-91B8-31C6010C6ACC}" type="presParOf" srcId="{D300EC6B-0DE4-2343-8239-7AE4CC5E9003}" destId="{873379B7-8264-CE42-A9BF-9B9A24D58EF8}" srcOrd="1" destOrd="0" presId="urn:microsoft.com/office/officeart/2008/layout/LinedList"/>
    <dgm:cxn modelId="{A85B94FE-C25E-314C-B314-E5A62245A8B2}" type="presParOf" srcId="{7AB651A8-5E5E-8F46-99B9-8B35F5FDC2D5}" destId="{4743A00F-9599-1D4B-9DB3-F928508C7E5D}" srcOrd="6" destOrd="0" presId="urn:microsoft.com/office/officeart/2008/layout/LinedList"/>
    <dgm:cxn modelId="{FA59218A-1DCC-B747-B228-0B403B2ADB33}" type="presParOf" srcId="{7AB651A8-5E5E-8F46-99B9-8B35F5FDC2D5}" destId="{A1E788DE-6073-9247-B8F9-C45C7414CBC2}" srcOrd="7" destOrd="0" presId="urn:microsoft.com/office/officeart/2008/layout/LinedList"/>
    <dgm:cxn modelId="{6D003170-28E9-4B48-AD55-57A966752F3A}" type="presParOf" srcId="{A1E788DE-6073-9247-B8F9-C45C7414CBC2}" destId="{C3874D3E-EBCE-5A4D-B2D1-B500A17DCD87}" srcOrd="0" destOrd="0" presId="urn:microsoft.com/office/officeart/2008/layout/LinedList"/>
    <dgm:cxn modelId="{6D0010ED-E864-AA46-8CA4-603CEDC3EE3A}" type="presParOf" srcId="{A1E788DE-6073-9247-B8F9-C45C7414CBC2}" destId="{A036B0C3-BC19-9F4D-A784-DC51A5B4AC0C}" srcOrd="1" destOrd="0" presId="urn:microsoft.com/office/officeart/2008/layout/LinedList"/>
    <dgm:cxn modelId="{CD8623E5-62F3-9944-A102-8C99C6F47FA0}" type="presParOf" srcId="{7AB651A8-5E5E-8F46-99B9-8B35F5FDC2D5}" destId="{312E27B5-358D-D04B-9D31-0C6AB862C763}" srcOrd="8" destOrd="0" presId="urn:microsoft.com/office/officeart/2008/layout/LinedList"/>
    <dgm:cxn modelId="{9E404708-C765-B448-A286-E81CDD4121AA}" type="presParOf" srcId="{7AB651A8-5E5E-8F46-99B9-8B35F5FDC2D5}" destId="{9509473A-8919-CF48-8F5D-C5296E609DE1}" srcOrd="9" destOrd="0" presId="urn:microsoft.com/office/officeart/2008/layout/LinedList"/>
    <dgm:cxn modelId="{FF72C02A-E684-9145-BAC4-7289F2FBC441}" type="presParOf" srcId="{9509473A-8919-CF48-8F5D-C5296E609DE1}" destId="{71D1BFAD-8AAB-AF49-B3E7-743DC6BAE9B9}" srcOrd="0" destOrd="0" presId="urn:microsoft.com/office/officeart/2008/layout/LinedList"/>
    <dgm:cxn modelId="{5C87550C-3DAE-AC47-9CF5-F62E9E6DDDCC}" type="presParOf" srcId="{9509473A-8919-CF48-8F5D-C5296E609DE1}" destId="{180EBF27-F294-A44F-94F4-53F0ADBEAE3A}" srcOrd="1" destOrd="0" presId="urn:microsoft.com/office/officeart/2008/layout/LinedList"/>
    <dgm:cxn modelId="{56471A1F-0F3A-AC40-8F1C-5F0C152E37B2}" type="presParOf" srcId="{7AB651A8-5E5E-8F46-99B9-8B35F5FDC2D5}" destId="{0DE2E045-0078-DE4D-B57E-AC39F0FE31D0}" srcOrd="10" destOrd="0" presId="urn:microsoft.com/office/officeart/2008/layout/LinedList"/>
    <dgm:cxn modelId="{41C2EE26-AD52-3F40-BFFF-1B3EC23A6695}" type="presParOf" srcId="{7AB651A8-5E5E-8F46-99B9-8B35F5FDC2D5}" destId="{A8371284-DD03-1441-AA27-0D4B8A85C17A}" srcOrd="11" destOrd="0" presId="urn:microsoft.com/office/officeart/2008/layout/LinedList"/>
    <dgm:cxn modelId="{A0AB233D-1883-154B-BBF8-D1C75906F2B1}" type="presParOf" srcId="{A8371284-DD03-1441-AA27-0D4B8A85C17A}" destId="{99AB37C4-2B7F-BF41-A256-449FDAB46A51}" srcOrd="0" destOrd="0" presId="urn:microsoft.com/office/officeart/2008/layout/LinedList"/>
    <dgm:cxn modelId="{D247BBDB-005B-6249-AE08-D6C32A7742D1}" type="presParOf" srcId="{A8371284-DD03-1441-AA27-0D4B8A85C17A}" destId="{BBE1CA60-CF93-7340-8AB5-50255AA8E0AA}" srcOrd="1" destOrd="0" presId="urn:microsoft.com/office/officeart/2008/layout/LinedList"/>
    <dgm:cxn modelId="{4D9CA070-3186-DF46-B60A-8B2433DBA1CD}" type="presParOf" srcId="{7AB651A8-5E5E-8F46-99B9-8B35F5FDC2D5}" destId="{2739EE6B-6087-4D43-87FB-F5636D567AC2}" srcOrd="12" destOrd="0" presId="urn:microsoft.com/office/officeart/2008/layout/LinedList"/>
    <dgm:cxn modelId="{183902E4-0F24-684A-8558-B4A9291CBDB2}" type="presParOf" srcId="{7AB651A8-5E5E-8F46-99B9-8B35F5FDC2D5}" destId="{06CEA89A-AB86-C14E-9B61-807B0A2D9E5E}" srcOrd="13" destOrd="0" presId="urn:microsoft.com/office/officeart/2008/layout/LinedList"/>
    <dgm:cxn modelId="{67F3B71F-F377-A743-91DA-9932D21612F6}" type="presParOf" srcId="{06CEA89A-AB86-C14E-9B61-807B0A2D9E5E}" destId="{54DCA93B-46C3-804D-BD8F-200BC131080A}" srcOrd="0" destOrd="0" presId="urn:microsoft.com/office/officeart/2008/layout/LinedList"/>
    <dgm:cxn modelId="{75425C24-DD43-2B4B-8F24-202BC06112FF}" type="presParOf" srcId="{06CEA89A-AB86-C14E-9B61-807B0A2D9E5E}" destId="{DB987563-183B-5B4C-ADF3-6437BCA88DAC}" srcOrd="1" destOrd="0" presId="urn:microsoft.com/office/officeart/2008/layout/LinedList"/>
    <dgm:cxn modelId="{73D21133-1422-314A-8990-52A0EBB45321}" type="presParOf" srcId="{7AB651A8-5E5E-8F46-99B9-8B35F5FDC2D5}" destId="{35BABDA0-AD43-9E4B-B1A8-0CA1F91D037A}" srcOrd="14" destOrd="0" presId="urn:microsoft.com/office/officeart/2008/layout/LinedList"/>
    <dgm:cxn modelId="{B612A5BF-35EF-FD4D-BE71-9E92EF3D9CFF}" type="presParOf" srcId="{7AB651A8-5E5E-8F46-99B9-8B35F5FDC2D5}" destId="{8B08E8A5-18F1-304A-80FF-2AD7485325D7}" srcOrd="15" destOrd="0" presId="urn:microsoft.com/office/officeart/2008/layout/LinedList"/>
    <dgm:cxn modelId="{464A3AE2-910A-D44C-B66B-C6432B3B1C34}" type="presParOf" srcId="{8B08E8A5-18F1-304A-80FF-2AD7485325D7}" destId="{A781B721-8494-E744-B38E-21E61EB7A62B}" srcOrd="0" destOrd="0" presId="urn:microsoft.com/office/officeart/2008/layout/LinedList"/>
    <dgm:cxn modelId="{46721644-CC98-7E48-B90C-CA665019C416}" type="presParOf" srcId="{8B08E8A5-18F1-304A-80FF-2AD7485325D7}" destId="{40D755A3-B953-3343-A3D2-CCE2E0F6C13C}" srcOrd="1" destOrd="0" presId="urn:microsoft.com/office/officeart/2008/layout/LinedList"/>
    <dgm:cxn modelId="{ECEE4711-D1C1-094A-A840-FA861314F482}" type="presParOf" srcId="{7AB651A8-5E5E-8F46-99B9-8B35F5FDC2D5}" destId="{D90B408B-365C-D34D-B22D-8F3936601EA2}" srcOrd="16" destOrd="0" presId="urn:microsoft.com/office/officeart/2008/layout/LinedList"/>
    <dgm:cxn modelId="{8AC4B8A9-AC1C-9B48-BF2D-AB7E398655FF}" type="presParOf" srcId="{7AB651A8-5E5E-8F46-99B9-8B35F5FDC2D5}" destId="{29144B99-765A-9D44-81B1-4772E6808162}" srcOrd="17" destOrd="0" presId="urn:microsoft.com/office/officeart/2008/layout/LinedList"/>
    <dgm:cxn modelId="{8571CBB5-95C4-BE4B-997D-216C062E92B0}" type="presParOf" srcId="{29144B99-765A-9D44-81B1-4772E6808162}" destId="{705FFC99-026A-4945-9B28-8BA9B5C19F35}" srcOrd="0" destOrd="0" presId="urn:microsoft.com/office/officeart/2008/layout/LinedList"/>
    <dgm:cxn modelId="{FE47D04A-1436-8C44-9D3F-E42D35A66777}" type="presParOf" srcId="{29144B99-765A-9D44-81B1-4772E6808162}" destId="{D4274687-8BAF-CC41-9A4A-20AB010FAD8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41FBA5A-1949-4323-A8ED-FEF121FEDB0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14F96A4-961F-4444-BDE5-EBED6121B22B}">
      <dgm:prSet/>
      <dgm:spPr/>
      <dgm:t>
        <a:bodyPr/>
        <a:lstStyle/>
        <a:p>
          <a:r>
            <a:rPr lang="en-US" dirty="0"/>
            <a:t>Change models</a:t>
          </a:r>
        </a:p>
      </dgm:t>
    </dgm:pt>
    <dgm:pt modelId="{529BD1B6-14B2-4497-8302-95D638B9211F}" type="parTrans" cxnId="{661AFC6D-8BE2-4116-B7E9-1D9D1106E540}">
      <dgm:prSet/>
      <dgm:spPr/>
      <dgm:t>
        <a:bodyPr/>
        <a:lstStyle/>
        <a:p>
          <a:endParaRPr lang="en-US"/>
        </a:p>
      </dgm:t>
    </dgm:pt>
    <dgm:pt modelId="{CCF32C3B-8096-40E5-B701-EE67ECFE9D03}" type="sibTrans" cxnId="{661AFC6D-8BE2-4116-B7E9-1D9D1106E540}">
      <dgm:prSet/>
      <dgm:spPr/>
      <dgm:t>
        <a:bodyPr/>
        <a:lstStyle/>
        <a:p>
          <a:endParaRPr lang="en-US"/>
        </a:p>
      </dgm:t>
    </dgm:pt>
    <dgm:pt modelId="{4939E16A-4933-4B17-BA65-3E926281E714}">
      <dgm:prSet/>
      <dgm:spPr/>
      <dgm:t>
        <a:bodyPr/>
        <a:lstStyle/>
        <a:p>
          <a:r>
            <a:rPr lang="en-GB" dirty="0"/>
            <a:t>Planning</a:t>
          </a:r>
          <a:endParaRPr lang="en-US" dirty="0"/>
        </a:p>
      </dgm:t>
    </dgm:pt>
    <dgm:pt modelId="{44776036-EF21-47DE-B5D8-6A80C358E4A2}" type="parTrans" cxnId="{71B592AB-F38A-4850-B7BF-3C505322F805}">
      <dgm:prSet/>
      <dgm:spPr/>
      <dgm:t>
        <a:bodyPr/>
        <a:lstStyle/>
        <a:p>
          <a:endParaRPr lang="en-US"/>
        </a:p>
      </dgm:t>
    </dgm:pt>
    <dgm:pt modelId="{808CBDB9-B66E-4233-81A9-B79552BD99E1}" type="sibTrans" cxnId="{71B592AB-F38A-4850-B7BF-3C505322F805}">
      <dgm:prSet/>
      <dgm:spPr/>
      <dgm:t>
        <a:bodyPr/>
        <a:lstStyle/>
        <a:p>
          <a:endParaRPr lang="en-US"/>
        </a:p>
      </dgm:t>
    </dgm:pt>
    <dgm:pt modelId="{C7481FB2-0BA7-4E71-A606-5624BC334559}">
      <dgm:prSet/>
      <dgm:spPr/>
      <dgm:t>
        <a:bodyPr/>
        <a:lstStyle/>
        <a:p>
          <a:r>
            <a:rPr lang="en-GB" dirty="0"/>
            <a:t>Communicating</a:t>
          </a:r>
          <a:endParaRPr lang="en-US" dirty="0"/>
        </a:p>
      </dgm:t>
    </dgm:pt>
    <dgm:pt modelId="{8C513BA8-C014-4231-AB6A-C677E1ED8D85}" type="parTrans" cxnId="{7E7D15AB-0979-41A3-94FD-BB24E0357742}">
      <dgm:prSet/>
      <dgm:spPr/>
      <dgm:t>
        <a:bodyPr/>
        <a:lstStyle/>
        <a:p>
          <a:endParaRPr lang="en-US"/>
        </a:p>
      </dgm:t>
    </dgm:pt>
    <dgm:pt modelId="{6049444F-4153-4D03-BFCD-F1C9F527BD84}" type="sibTrans" cxnId="{7E7D15AB-0979-41A3-94FD-BB24E0357742}">
      <dgm:prSet/>
      <dgm:spPr/>
      <dgm:t>
        <a:bodyPr/>
        <a:lstStyle/>
        <a:p>
          <a:endParaRPr lang="en-US"/>
        </a:p>
      </dgm:t>
    </dgm:pt>
    <dgm:pt modelId="{AF94C1D4-C66F-4586-ACB1-E00318807223}">
      <dgm:prSet/>
      <dgm:spPr/>
      <dgm:t>
        <a:bodyPr/>
        <a:lstStyle/>
        <a:p>
          <a:r>
            <a:rPr lang="en-GB" dirty="0"/>
            <a:t>Principles of Human Change</a:t>
          </a:r>
          <a:endParaRPr lang="en-US" dirty="0"/>
        </a:p>
      </dgm:t>
    </dgm:pt>
    <dgm:pt modelId="{1C428F34-4E65-4729-AC9D-EB179BDD1E47}" type="parTrans" cxnId="{077FB01C-2C94-4B28-8F62-7AF9667780B1}">
      <dgm:prSet/>
      <dgm:spPr/>
      <dgm:t>
        <a:bodyPr/>
        <a:lstStyle/>
        <a:p>
          <a:endParaRPr lang="en-US"/>
        </a:p>
      </dgm:t>
    </dgm:pt>
    <dgm:pt modelId="{555F1484-F776-4785-8DF6-88901D533B4B}" type="sibTrans" cxnId="{077FB01C-2C94-4B28-8F62-7AF9667780B1}">
      <dgm:prSet/>
      <dgm:spPr/>
      <dgm:t>
        <a:bodyPr/>
        <a:lstStyle/>
        <a:p>
          <a:endParaRPr lang="en-US"/>
        </a:p>
      </dgm:t>
    </dgm:pt>
    <dgm:pt modelId="{43EC8841-2606-9B4A-8372-24FD16F1D10B}" type="pres">
      <dgm:prSet presAssocID="{541FBA5A-1949-4323-A8ED-FEF121FEDB0A}" presName="linear" presStyleCnt="0">
        <dgm:presLayoutVars>
          <dgm:animLvl val="lvl"/>
          <dgm:resizeHandles val="exact"/>
        </dgm:presLayoutVars>
      </dgm:prSet>
      <dgm:spPr/>
    </dgm:pt>
    <dgm:pt modelId="{30E13648-DA76-224C-85C1-793FCF1AF508}" type="pres">
      <dgm:prSet presAssocID="{914F96A4-961F-4444-BDE5-EBED6121B22B}" presName="parentText" presStyleLbl="node1" presStyleIdx="0" presStyleCnt="4">
        <dgm:presLayoutVars>
          <dgm:chMax val="0"/>
          <dgm:bulletEnabled val="1"/>
        </dgm:presLayoutVars>
      </dgm:prSet>
      <dgm:spPr/>
    </dgm:pt>
    <dgm:pt modelId="{3ED8E132-458F-C74D-9815-32A3C0A55F03}" type="pres">
      <dgm:prSet presAssocID="{CCF32C3B-8096-40E5-B701-EE67ECFE9D03}" presName="spacer" presStyleCnt="0"/>
      <dgm:spPr/>
    </dgm:pt>
    <dgm:pt modelId="{9880BE3D-39B6-8E44-8132-698F4834A85A}" type="pres">
      <dgm:prSet presAssocID="{4939E16A-4933-4B17-BA65-3E926281E714}" presName="parentText" presStyleLbl="node1" presStyleIdx="1" presStyleCnt="4">
        <dgm:presLayoutVars>
          <dgm:chMax val="0"/>
          <dgm:bulletEnabled val="1"/>
        </dgm:presLayoutVars>
      </dgm:prSet>
      <dgm:spPr/>
    </dgm:pt>
    <dgm:pt modelId="{8A92CA7D-E9F5-AB49-B8CD-C877EF083940}" type="pres">
      <dgm:prSet presAssocID="{808CBDB9-B66E-4233-81A9-B79552BD99E1}" presName="spacer" presStyleCnt="0"/>
      <dgm:spPr/>
    </dgm:pt>
    <dgm:pt modelId="{0D22DA60-CABC-B44E-827E-BE139E81077C}" type="pres">
      <dgm:prSet presAssocID="{C7481FB2-0BA7-4E71-A606-5624BC334559}" presName="parentText" presStyleLbl="node1" presStyleIdx="2" presStyleCnt="4">
        <dgm:presLayoutVars>
          <dgm:chMax val="0"/>
          <dgm:bulletEnabled val="1"/>
        </dgm:presLayoutVars>
      </dgm:prSet>
      <dgm:spPr/>
    </dgm:pt>
    <dgm:pt modelId="{24F6EB97-99A1-CC41-BD93-6C97DB0E848F}" type="pres">
      <dgm:prSet presAssocID="{6049444F-4153-4D03-BFCD-F1C9F527BD84}" presName="spacer" presStyleCnt="0"/>
      <dgm:spPr/>
    </dgm:pt>
    <dgm:pt modelId="{B461F22A-1600-BB46-A159-CF6DE2FDCA53}" type="pres">
      <dgm:prSet presAssocID="{AF94C1D4-C66F-4586-ACB1-E00318807223}" presName="parentText" presStyleLbl="node1" presStyleIdx="3" presStyleCnt="4">
        <dgm:presLayoutVars>
          <dgm:chMax val="0"/>
          <dgm:bulletEnabled val="1"/>
        </dgm:presLayoutVars>
      </dgm:prSet>
      <dgm:spPr/>
    </dgm:pt>
  </dgm:ptLst>
  <dgm:cxnLst>
    <dgm:cxn modelId="{C3978807-919A-6342-99B6-AAD9B33BF954}" type="presOf" srcId="{AF94C1D4-C66F-4586-ACB1-E00318807223}" destId="{B461F22A-1600-BB46-A159-CF6DE2FDCA53}" srcOrd="0" destOrd="0" presId="urn:microsoft.com/office/officeart/2005/8/layout/vList2"/>
    <dgm:cxn modelId="{077FB01C-2C94-4B28-8F62-7AF9667780B1}" srcId="{541FBA5A-1949-4323-A8ED-FEF121FEDB0A}" destId="{AF94C1D4-C66F-4586-ACB1-E00318807223}" srcOrd="3" destOrd="0" parTransId="{1C428F34-4E65-4729-AC9D-EB179BDD1E47}" sibTransId="{555F1484-F776-4785-8DF6-88901D533B4B}"/>
    <dgm:cxn modelId="{661AFC6D-8BE2-4116-B7E9-1D9D1106E540}" srcId="{541FBA5A-1949-4323-A8ED-FEF121FEDB0A}" destId="{914F96A4-961F-4444-BDE5-EBED6121B22B}" srcOrd="0" destOrd="0" parTransId="{529BD1B6-14B2-4497-8302-95D638B9211F}" sibTransId="{CCF32C3B-8096-40E5-B701-EE67ECFE9D03}"/>
    <dgm:cxn modelId="{78B3B052-460D-4C4C-821F-A6EE631D93D9}" type="presOf" srcId="{914F96A4-961F-4444-BDE5-EBED6121B22B}" destId="{30E13648-DA76-224C-85C1-793FCF1AF508}" srcOrd="0" destOrd="0" presId="urn:microsoft.com/office/officeart/2005/8/layout/vList2"/>
    <dgm:cxn modelId="{FC09FBA3-01C2-344D-B9DF-1471162B325D}" type="presOf" srcId="{4939E16A-4933-4B17-BA65-3E926281E714}" destId="{9880BE3D-39B6-8E44-8132-698F4834A85A}" srcOrd="0" destOrd="0" presId="urn:microsoft.com/office/officeart/2005/8/layout/vList2"/>
    <dgm:cxn modelId="{7E7D15AB-0979-41A3-94FD-BB24E0357742}" srcId="{541FBA5A-1949-4323-A8ED-FEF121FEDB0A}" destId="{C7481FB2-0BA7-4E71-A606-5624BC334559}" srcOrd="2" destOrd="0" parTransId="{8C513BA8-C014-4231-AB6A-C677E1ED8D85}" sibTransId="{6049444F-4153-4D03-BFCD-F1C9F527BD84}"/>
    <dgm:cxn modelId="{71B592AB-F38A-4850-B7BF-3C505322F805}" srcId="{541FBA5A-1949-4323-A8ED-FEF121FEDB0A}" destId="{4939E16A-4933-4B17-BA65-3E926281E714}" srcOrd="1" destOrd="0" parTransId="{44776036-EF21-47DE-B5D8-6A80C358E4A2}" sibTransId="{808CBDB9-B66E-4233-81A9-B79552BD99E1}"/>
    <dgm:cxn modelId="{D3869AD9-AF76-EC40-90C9-DCF6FC30A186}" type="presOf" srcId="{541FBA5A-1949-4323-A8ED-FEF121FEDB0A}" destId="{43EC8841-2606-9B4A-8372-24FD16F1D10B}" srcOrd="0" destOrd="0" presId="urn:microsoft.com/office/officeart/2005/8/layout/vList2"/>
    <dgm:cxn modelId="{4D9D1EF9-4729-B441-9193-B5412ACE55D3}" type="presOf" srcId="{C7481FB2-0BA7-4E71-A606-5624BC334559}" destId="{0D22DA60-CABC-B44E-827E-BE139E81077C}" srcOrd="0" destOrd="0" presId="urn:microsoft.com/office/officeart/2005/8/layout/vList2"/>
    <dgm:cxn modelId="{8076CABF-8690-AA40-988C-B8DE0CFD7419}" type="presParOf" srcId="{43EC8841-2606-9B4A-8372-24FD16F1D10B}" destId="{30E13648-DA76-224C-85C1-793FCF1AF508}" srcOrd="0" destOrd="0" presId="urn:microsoft.com/office/officeart/2005/8/layout/vList2"/>
    <dgm:cxn modelId="{E13049C3-02EB-E844-A234-7723D00A36EC}" type="presParOf" srcId="{43EC8841-2606-9B4A-8372-24FD16F1D10B}" destId="{3ED8E132-458F-C74D-9815-32A3C0A55F03}" srcOrd="1" destOrd="0" presId="urn:microsoft.com/office/officeart/2005/8/layout/vList2"/>
    <dgm:cxn modelId="{8BFBAE2F-3001-0B42-BE38-7EEC224ACE7B}" type="presParOf" srcId="{43EC8841-2606-9B4A-8372-24FD16F1D10B}" destId="{9880BE3D-39B6-8E44-8132-698F4834A85A}" srcOrd="2" destOrd="0" presId="urn:microsoft.com/office/officeart/2005/8/layout/vList2"/>
    <dgm:cxn modelId="{427DC3F5-91AD-9545-AD9E-9790536B9E73}" type="presParOf" srcId="{43EC8841-2606-9B4A-8372-24FD16F1D10B}" destId="{8A92CA7D-E9F5-AB49-B8CD-C877EF083940}" srcOrd="3" destOrd="0" presId="urn:microsoft.com/office/officeart/2005/8/layout/vList2"/>
    <dgm:cxn modelId="{BD35B23A-FB30-664F-AAE3-D1184353CCB4}" type="presParOf" srcId="{43EC8841-2606-9B4A-8372-24FD16F1D10B}" destId="{0D22DA60-CABC-B44E-827E-BE139E81077C}" srcOrd="4" destOrd="0" presId="urn:microsoft.com/office/officeart/2005/8/layout/vList2"/>
    <dgm:cxn modelId="{C4FF7E49-15B3-8143-B6CC-6670388C9D22}" type="presParOf" srcId="{43EC8841-2606-9B4A-8372-24FD16F1D10B}" destId="{24F6EB97-99A1-CC41-BD93-6C97DB0E848F}" srcOrd="5" destOrd="0" presId="urn:microsoft.com/office/officeart/2005/8/layout/vList2"/>
    <dgm:cxn modelId="{C9E25C85-EB88-654A-87AE-F61CF739A16E}" type="presParOf" srcId="{43EC8841-2606-9B4A-8372-24FD16F1D10B}" destId="{B461F22A-1600-BB46-A159-CF6DE2FDCA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13648-DA76-224C-85C1-793FCF1AF508}">
      <dsp:nvSpPr>
        <dsp:cNvPr id="0" name=""/>
        <dsp:cNvSpPr/>
      </dsp:nvSpPr>
      <dsp:spPr>
        <a:xfrm>
          <a:off x="0" y="774323"/>
          <a:ext cx="6263640" cy="9090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Change models</a:t>
          </a:r>
        </a:p>
      </dsp:txBody>
      <dsp:txXfrm>
        <a:off x="44378" y="818701"/>
        <a:ext cx="6174884" cy="820334"/>
      </dsp:txXfrm>
    </dsp:sp>
    <dsp:sp modelId="{9880BE3D-39B6-8E44-8132-698F4834A85A}">
      <dsp:nvSpPr>
        <dsp:cNvPr id="0" name=""/>
        <dsp:cNvSpPr/>
      </dsp:nvSpPr>
      <dsp:spPr>
        <a:xfrm>
          <a:off x="0" y="1789973"/>
          <a:ext cx="6263640" cy="90909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Planning</a:t>
          </a:r>
          <a:endParaRPr lang="en-US" sz="3700" kern="1200" dirty="0"/>
        </a:p>
      </dsp:txBody>
      <dsp:txXfrm>
        <a:off x="44378" y="1834351"/>
        <a:ext cx="6174884" cy="820334"/>
      </dsp:txXfrm>
    </dsp:sp>
    <dsp:sp modelId="{0D22DA60-CABC-B44E-827E-BE139E81077C}">
      <dsp:nvSpPr>
        <dsp:cNvPr id="0" name=""/>
        <dsp:cNvSpPr/>
      </dsp:nvSpPr>
      <dsp:spPr>
        <a:xfrm>
          <a:off x="0" y="2805624"/>
          <a:ext cx="6263640" cy="90909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Communicating</a:t>
          </a:r>
          <a:endParaRPr lang="en-US" sz="3700" kern="1200" dirty="0"/>
        </a:p>
      </dsp:txBody>
      <dsp:txXfrm>
        <a:off x="44378" y="2850002"/>
        <a:ext cx="6174884" cy="820334"/>
      </dsp:txXfrm>
    </dsp:sp>
    <dsp:sp modelId="{B461F22A-1600-BB46-A159-CF6DE2FDCA53}">
      <dsp:nvSpPr>
        <dsp:cNvPr id="0" name=""/>
        <dsp:cNvSpPr/>
      </dsp:nvSpPr>
      <dsp:spPr>
        <a:xfrm>
          <a:off x="0" y="3821273"/>
          <a:ext cx="6263640" cy="9090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Principles of Human Change</a:t>
          </a:r>
          <a:endParaRPr lang="en-US" sz="3700" kern="1200" dirty="0"/>
        </a:p>
      </dsp:txBody>
      <dsp:txXfrm>
        <a:off x="44378" y="3865651"/>
        <a:ext cx="6174884" cy="820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74091-9192-44CF-A6E3-8999CB08688E}">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28A48-DC8C-4D1F-AF95-992AA397E55D}">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70A85E-65BA-41C9-9BAA-CCE4046D7BD1}">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Stakeholder mapping</a:t>
          </a:r>
          <a:endParaRPr lang="en-US" sz="2400" kern="1200" dirty="0"/>
        </a:p>
      </dsp:txBody>
      <dsp:txXfrm>
        <a:off x="1948202" y="368029"/>
        <a:ext cx="3233964" cy="1371985"/>
      </dsp:txXfrm>
    </dsp:sp>
    <dsp:sp modelId="{932F4787-782A-4D81-86C5-5DA47CF2DD1F}">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CE66E-2992-4F7D-B786-6BFDF93C3AA0}">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FD007-2F9F-44DE-8D46-74BF250F87E4}">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Change plan template</a:t>
          </a:r>
          <a:endParaRPr lang="en-US" sz="2400" kern="1200"/>
        </a:p>
      </dsp:txBody>
      <dsp:txXfrm>
        <a:off x="7411643" y="368029"/>
        <a:ext cx="3233964" cy="1371985"/>
      </dsp:txXfrm>
    </dsp:sp>
    <dsp:sp modelId="{BEE31B7F-6866-46B5-8C9C-DD263243E405}">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56CAB-AF5F-4CD2-B293-7860B751D721}">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4ED137-DAC1-4546-8999-5B76C52231FB}">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Communications plan (see ACAS guide)</a:t>
          </a:r>
          <a:endParaRPr lang="en-US" sz="2400" kern="1200" dirty="0"/>
        </a:p>
      </dsp:txBody>
      <dsp:txXfrm>
        <a:off x="1948202" y="2452790"/>
        <a:ext cx="3233964" cy="1371985"/>
      </dsp:txXfrm>
    </dsp:sp>
    <dsp:sp modelId="{E287F34B-A15F-474E-A416-79190EBDF4DE}">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19E0E-3097-4234-8327-3933B3447117}">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9EA48E-FB65-45CE-92E4-707186CEF347}">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Gantt Chart</a:t>
          </a:r>
          <a:endParaRPr lang="en-US" sz="2400" kern="1200"/>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C1D0F-BF7E-4F35-B276-1770A00A290A}">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Change models are a good starting point</a:t>
          </a:r>
          <a:endParaRPr lang="en-US" sz="3300" kern="1200"/>
        </a:p>
      </dsp:txBody>
      <dsp:txXfrm>
        <a:off x="0" y="1071918"/>
        <a:ext cx="3414946" cy="2048967"/>
      </dsp:txXfrm>
    </dsp:sp>
    <dsp:sp modelId="{F3D4F531-7501-4E69-B918-2940694945A1}">
      <dsp:nvSpPr>
        <dsp:cNvPr id="0" name=""/>
        <dsp:cNvSpPr/>
      </dsp:nvSpPr>
      <dsp:spPr>
        <a:xfrm>
          <a:off x="3756441" y="1071918"/>
          <a:ext cx="3414946" cy="20489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Need to adapt models to fit a real-life situation</a:t>
          </a:r>
          <a:endParaRPr lang="en-US" sz="3300" kern="1200"/>
        </a:p>
      </dsp:txBody>
      <dsp:txXfrm>
        <a:off x="3756441" y="1071918"/>
        <a:ext cx="3414946" cy="2048967"/>
      </dsp:txXfrm>
    </dsp:sp>
    <dsp:sp modelId="{C4A3260D-B537-494B-B80A-DF10459F275B}">
      <dsp:nvSpPr>
        <dsp:cNvPr id="0" name=""/>
        <dsp:cNvSpPr/>
      </dsp:nvSpPr>
      <dsp:spPr>
        <a:xfrm>
          <a:off x="7512882" y="1071918"/>
          <a:ext cx="3414946" cy="204896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Can use model as a framework for a change plan </a:t>
          </a:r>
          <a:endParaRPr lang="en-US" sz="3300" kern="1200"/>
        </a:p>
      </dsp:txBody>
      <dsp:txXfrm>
        <a:off x="7512882" y="1071918"/>
        <a:ext cx="3414946" cy="20489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1A433-093F-4D36-B2D2-7C413878F2B2}">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E851C-AF3E-4863-9AFD-2AA1118F46BD}">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71BD77-A639-4CA8-A49D-ACBF3AC9752E}">
      <dsp:nvSpPr>
        <dsp:cNvPr id="0" name=""/>
        <dsp:cNvSpPr/>
      </dsp:nvSpPr>
      <dsp:spPr>
        <a:xfrm>
          <a:off x="1507738" y="707092"/>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The Kubler-Ross model can help leaders understand and navigate employee reactions during change processes such as:</a:t>
          </a:r>
          <a:endParaRPr lang="en-US" sz="1800" kern="1200"/>
        </a:p>
      </dsp:txBody>
      <dsp:txXfrm>
        <a:off x="1507738" y="707092"/>
        <a:ext cx="4732020" cy="1305401"/>
      </dsp:txXfrm>
    </dsp:sp>
    <dsp:sp modelId="{012004B4-5EE2-46B2-9C06-2193EC8100EF}">
      <dsp:nvSpPr>
        <dsp:cNvPr id="0" name=""/>
        <dsp:cNvSpPr/>
      </dsp:nvSpPr>
      <dsp:spPr>
        <a:xfrm>
          <a:off x="6239758" y="707092"/>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Redundancy</a:t>
          </a:r>
          <a:endParaRPr lang="en-US" sz="1300" kern="1200"/>
        </a:p>
        <a:p>
          <a:pPr marL="0" lvl="0" indent="0" algn="l" defTabSz="577850">
            <a:lnSpc>
              <a:spcPct val="100000"/>
            </a:lnSpc>
            <a:spcBef>
              <a:spcPct val="0"/>
            </a:spcBef>
            <a:spcAft>
              <a:spcPct val="35000"/>
            </a:spcAft>
            <a:buNone/>
          </a:pPr>
          <a:r>
            <a:rPr lang="en-GB" sz="1300" kern="1200"/>
            <a:t>Restructuring </a:t>
          </a:r>
          <a:endParaRPr lang="en-US" sz="1300" kern="1200"/>
        </a:p>
        <a:p>
          <a:pPr marL="0" lvl="0" indent="0" algn="l" defTabSz="577850">
            <a:lnSpc>
              <a:spcPct val="100000"/>
            </a:lnSpc>
            <a:spcBef>
              <a:spcPct val="0"/>
            </a:spcBef>
            <a:spcAft>
              <a:spcPct val="35000"/>
            </a:spcAft>
            <a:buNone/>
          </a:pPr>
          <a:r>
            <a:rPr lang="en-GB" sz="1300" kern="1200"/>
            <a:t>Major policy changes</a:t>
          </a:r>
          <a:endParaRPr lang="en-US" sz="1300" kern="1200"/>
        </a:p>
        <a:p>
          <a:pPr marL="0" lvl="0" indent="0" algn="l" defTabSz="577850">
            <a:lnSpc>
              <a:spcPct val="100000"/>
            </a:lnSpc>
            <a:spcBef>
              <a:spcPct val="0"/>
            </a:spcBef>
            <a:spcAft>
              <a:spcPct val="35000"/>
            </a:spcAft>
            <a:buNone/>
          </a:pPr>
          <a:r>
            <a:rPr lang="en-GB" sz="1300" kern="1200"/>
            <a:t>Mergers and acquisitions</a:t>
          </a:r>
          <a:endParaRPr lang="en-US" sz="1300" kern="1200"/>
        </a:p>
      </dsp:txBody>
      <dsp:txXfrm>
        <a:off x="6239758" y="707092"/>
        <a:ext cx="4275841" cy="1305401"/>
      </dsp:txXfrm>
    </dsp:sp>
    <dsp:sp modelId="{1BFA019E-DFCC-4E3D-A79F-7EDA868C19A4}">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0113CC-9953-4C3A-94F9-D352B4CB0A2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936A4-543C-4E7C-95E1-C5AF47A13362}">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100000"/>
            </a:lnSpc>
            <a:spcBef>
              <a:spcPct val="0"/>
            </a:spcBef>
            <a:spcAft>
              <a:spcPct val="35000"/>
            </a:spcAft>
            <a:buNone/>
          </a:pPr>
          <a:r>
            <a:rPr lang="en-GB" sz="1800" kern="1200"/>
            <a:t>By recognising the emotional stages employees may go through, leaders can:</a:t>
          </a:r>
          <a:endParaRPr lang="en-US" sz="1800" kern="1200"/>
        </a:p>
      </dsp:txBody>
      <dsp:txXfrm>
        <a:off x="1507738" y="2338844"/>
        <a:ext cx="4732020" cy="1305401"/>
      </dsp:txXfrm>
    </dsp:sp>
    <dsp:sp modelId="{089AAD2E-90CA-409D-A59A-B93103C6BE57}">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577850">
            <a:lnSpc>
              <a:spcPct val="100000"/>
            </a:lnSpc>
            <a:spcBef>
              <a:spcPct val="0"/>
            </a:spcBef>
            <a:spcAft>
              <a:spcPct val="35000"/>
            </a:spcAft>
            <a:buNone/>
          </a:pPr>
          <a:r>
            <a:rPr lang="en-GB" sz="1300" kern="1200"/>
            <a:t>Plan targeted support based on employees’ emotional stage</a:t>
          </a:r>
          <a:endParaRPr lang="en-US" sz="1300" kern="1200"/>
        </a:p>
        <a:p>
          <a:pPr marL="0" lvl="0" indent="0" algn="l" defTabSz="577850">
            <a:lnSpc>
              <a:spcPct val="100000"/>
            </a:lnSpc>
            <a:spcBef>
              <a:spcPct val="0"/>
            </a:spcBef>
            <a:spcAft>
              <a:spcPct val="35000"/>
            </a:spcAft>
            <a:buNone/>
          </a:pPr>
          <a:r>
            <a:rPr lang="en-GB" sz="1300" kern="1200"/>
            <a:t>Anticipate reactions and deliver empathetic messaging</a:t>
          </a:r>
          <a:endParaRPr lang="en-US" sz="1300" kern="1200"/>
        </a:p>
        <a:p>
          <a:pPr marL="0" lvl="0" indent="0" algn="l" defTabSz="577850">
            <a:lnSpc>
              <a:spcPct val="100000"/>
            </a:lnSpc>
            <a:spcBef>
              <a:spcPct val="0"/>
            </a:spcBef>
            <a:spcAft>
              <a:spcPct val="35000"/>
            </a:spcAft>
            <a:buNone/>
          </a:pPr>
          <a:r>
            <a:rPr lang="en-GB" sz="1300" kern="1200"/>
            <a:t>Identify and remove barriers to change adoption</a:t>
          </a:r>
          <a:endParaRPr lang="en-US" sz="1300" kern="1200"/>
        </a:p>
      </dsp:txBody>
      <dsp:txXfrm>
        <a:off x="6239758" y="2338844"/>
        <a:ext cx="4275841" cy="13054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40369-C833-4185-BDB0-FB0513151536}">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20448-BCB3-48CC-B5FC-AD6393C04496}">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are the strengths of using the Kubler-Ross model?</a:t>
          </a:r>
          <a:endParaRPr lang="en-US" sz="1500" kern="1200"/>
        </a:p>
      </dsp:txBody>
      <dsp:txXfrm>
        <a:off x="417971" y="2644140"/>
        <a:ext cx="2889450" cy="720000"/>
      </dsp:txXfrm>
    </dsp:sp>
    <dsp:sp modelId="{C1DE9611-676A-408D-AB44-47C9BEC2E784}">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14B00-B605-426A-9D4C-EF9FF031A553}">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limitations could be encountered when applying the model?</a:t>
          </a:r>
          <a:endParaRPr lang="en-US" sz="1500" kern="1200"/>
        </a:p>
      </dsp:txBody>
      <dsp:txXfrm>
        <a:off x="3813075" y="2644140"/>
        <a:ext cx="2889450" cy="720000"/>
      </dsp:txXfrm>
    </dsp:sp>
    <dsp:sp modelId="{9AFA4147-F7E7-4180-8991-5782B828E1A1}">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D5D380-57C5-499D-A912-AE5985B0EC74}">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What improvements can you suggest to the model? </a:t>
          </a:r>
          <a:endParaRPr lang="en-US" sz="1500" kern="1200"/>
        </a:p>
      </dsp:txBody>
      <dsp:txXfrm>
        <a:off x="7208178" y="2644140"/>
        <a:ext cx="28894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BAD2D-7373-4237-B0CE-036CABCA6779}">
      <dsp:nvSpPr>
        <dsp:cNvPr id="0" name=""/>
        <dsp:cNvSpPr/>
      </dsp:nvSpPr>
      <dsp:spPr>
        <a:xfrm>
          <a:off x="0" y="339758"/>
          <a:ext cx="6263640" cy="116093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How individuals cope with change.</a:t>
          </a:r>
          <a:endParaRPr lang="en-US" sz="2100" kern="1200"/>
        </a:p>
      </dsp:txBody>
      <dsp:txXfrm>
        <a:off x="56672" y="396430"/>
        <a:ext cx="6150296" cy="1047588"/>
      </dsp:txXfrm>
    </dsp:sp>
    <dsp:sp modelId="{8FE9F7FE-F6F6-4F07-80C9-3902D717FECA}">
      <dsp:nvSpPr>
        <dsp:cNvPr id="0" name=""/>
        <dsp:cNvSpPr/>
      </dsp:nvSpPr>
      <dsp:spPr>
        <a:xfrm>
          <a:off x="0" y="1561171"/>
          <a:ext cx="6263640" cy="116093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Derived from the Kübler-Ross Model – denial, anger, bargaining, depression, acceptance. Known as the coping/change cycle.</a:t>
          </a:r>
          <a:endParaRPr lang="en-US" sz="2100" kern="1200"/>
        </a:p>
      </dsp:txBody>
      <dsp:txXfrm>
        <a:off x="56672" y="1617843"/>
        <a:ext cx="6150296" cy="1047588"/>
      </dsp:txXfrm>
    </dsp:sp>
    <dsp:sp modelId="{4AF5846D-6650-43BE-AF62-85F40DB28BB5}">
      <dsp:nvSpPr>
        <dsp:cNvPr id="0" name=""/>
        <dsp:cNvSpPr/>
      </dsp:nvSpPr>
      <dsp:spPr>
        <a:xfrm>
          <a:off x="0" y="2782584"/>
          <a:ext cx="6263640" cy="116093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DREC – denial, resistance, exploration, commitment (page 81, Kew and Stredwick, ‘Human Resource Management in a Business Context’, 2016)</a:t>
          </a:r>
          <a:endParaRPr lang="en-US" sz="2100" kern="1200"/>
        </a:p>
      </dsp:txBody>
      <dsp:txXfrm>
        <a:off x="56672" y="2839256"/>
        <a:ext cx="6150296" cy="1047588"/>
      </dsp:txXfrm>
    </dsp:sp>
    <dsp:sp modelId="{F7BCAA0D-483F-4B5D-B91A-CCACC8118D37}">
      <dsp:nvSpPr>
        <dsp:cNvPr id="0" name=""/>
        <dsp:cNvSpPr/>
      </dsp:nvSpPr>
      <dsp:spPr>
        <a:xfrm>
          <a:off x="0" y="4003996"/>
          <a:ext cx="6263640" cy="116093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takes time for individuals to work through the cycle</a:t>
          </a:r>
          <a:endParaRPr lang="en-US" sz="2100" kern="1200"/>
        </a:p>
      </dsp:txBody>
      <dsp:txXfrm>
        <a:off x="56672" y="4060668"/>
        <a:ext cx="6150296" cy="10475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7EBBF-9CB0-2C4F-85E3-517458456869}">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B9AC1-9B5C-0A40-9579-4BBC7780E209}">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Lewin, Three-step model Unfreezing, movement, refreezing Lewin (1951)</a:t>
          </a:r>
          <a:endParaRPr lang="en-US" sz="3700" kern="1200" dirty="0"/>
        </a:p>
      </dsp:txBody>
      <dsp:txXfrm>
        <a:off x="0" y="2703"/>
        <a:ext cx="6900512" cy="1843578"/>
      </dsp:txXfrm>
    </dsp:sp>
    <dsp:sp modelId="{FE502F48-CC4B-6542-8C60-6E0633FF6933}">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420C5E-FAB9-544E-9F4F-27C3DD50BA2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Force-field analysis (Lewin)</a:t>
          </a:r>
          <a:endParaRPr lang="en-US" sz="3700" kern="1200" dirty="0"/>
        </a:p>
      </dsp:txBody>
      <dsp:txXfrm>
        <a:off x="0" y="1846281"/>
        <a:ext cx="6900512" cy="1843578"/>
      </dsp:txXfrm>
    </dsp:sp>
    <dsp:sp modelId="{48FF0C08-B2D0-EE40-BAC4-0150B8B5C1E9}">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D5F29-FD18-8D46-B215-BC92927CA3C7}">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Beer’s 6 stage model of change</a:t>
          </a:r>
          <a:endParaRPr lang="en-US" sz="3700" kern="1200"/>
        </a:p>
      </dsp:txBody>
      <dsp:txXfrm>
        <a:off x="0" y="3689859"/>
        <a:ext cx="6900512" cy="18435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2ED4B-018F-4CC0-90EC-FF74C1A70933}">
      <dsp:nvSpPr>
        <dsp:cNvPr id="0" name=""/>
        <dsp:cNvSpPr/>
      </dsp:nvSpPr>
      <dsp:spPr>
        <a:xfrm>
          <a:off x="480221" y="559786"/>
          <a:ext cx="784687" cy="78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301BD-37C3-4A8B-94BD-DCFDB032887B}">
      <dsp:nvSpPr>
        <dsp:cNvPr id="0" name=""/>
        <dsp:cNvSpPr/>
      </dsp:nvSpPr>
      <dsp:spPr>
        <a:xfrm>
          <a:off x="690"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1. Establish a Sense of Urgency</a:t>
          </a:r>
          <a:endParaRPr lang="en-US" sz="1400" kern="1200"/>
        </a:p>
      </dsp:txBody>
      <dsp:txXfrm>
        <a:off x="690" y="1652648"/>
        <a:ext cx="1743750" cy="697499"/>
      </dsp:txXfrm>
    </dsp:sp>
    <dsp:sp modelId="{F850DEAC-A0CF-4378-8844-FCEE4A8CC140}">
      <dsp:nvSpPr>
        <dsp:cNvPr id="0" name=""/>
        <dsp:cNvSpPr/>
      </dsp:nvSpPr>
      <dsp:spPr>
        <a:xfrm>
          <a:off x="2529127" y="559786"/>
          <a:ext cx="784687" cy="78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8B23F-8314-49ED-AE11-7E14F2AF1714}">
      <dsp:nvSpPr>
        <dsp:cNvPr id="0" name=""/>
        <dsp:cNvSpPr/>
      </dsp:nvSpPr>
      <dsp:spPr>
        <a:xfrm>
          <a:off x="2049596"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2. Create a Guiding Coalition</a:t>
          </a:r>
          <a:endParaRPr lang="en-US" sz="1400" kern="1200"/>
        </a:p>
      </dsp:txBody>
      <dsp:txXfrm>
        <a:off x="2049596" y="1652648"/>
        <a:ext cx="1743750" cy="697499"/>
      </dsp:txXfrm>
    </dsp:sp>
    <dsp:sp modelId="{DA41224F-C306-4CB7-B159-8A90E6E97852}">
      <dsp:nvSpPr>
        <dsp:cNvPr id="0" name=""/>
        <dsp:cNvSpPr/>
      </dsp:nvSpPr>
      <dsp:spPr>
        <a:xfrm>
          <a:off x="4578033" y="559786"/>
          <a:ext cx="784687" cy="784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B1DCA-D806-4985-B149-1CBE1D38151C}">
      <dsp:nvSpPr>
        <dsp:cNvPr id="0" name=""/>
        <dsp:cNvSpPr/>
      </dsp:nvSpPr>
      <dsp:spPr>
        <a:xfrm>
          <a:off x="4098502"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3. Develop both a Vision and a Strategy</a:t>
          </a:r>
          <a:endParaRPr lang="en-US" sz="1400" kern="1200"/>
        </a:p>
      </dsp:txBody>
      <dsp:txXfrm>
        <a:off x="4098502" y="1652648"/>
        <a:ext cx="1743750" cy="697499"/>
      </dsp:txXfrm>
    </dsp:sp>
    <dsp:sp modelId="{8FF1E90F-AC90-47BF-81AB-09F154F58BE6}">
      <dsp:nvSpPr>
        <dsp:cNvPr id="0" name=""/>
        <dsp:cNvSpPr/>
      </dsp:nvSpPr>
      <dsp:spPr>
        <a:xfrm>
          <a:off x="6626940" y="559786"/>
          <a:ext cx="784687" cy="7846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FE82D-BA07-40D7-9B98-2173E60ACBD3}">
      <dsp:nvSpPr>
        <dsp:cNvPr id="0" name=""/>
        <dsp:cNvSpPr/>
      </dsp:nvSpPr>
      <dsp:spPr>
        <a:xfrm>
          <a:off x="6147408" y="1652648"/>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4. Communicate the Vision</a:t>
          </a:r>
          <a:endParaRPr lang="en-US" sz="1400" kern="1200"/>
        </a:p>
      </dsp:txBody>
      <dsp:txXfrm>
        <a:off x="6147408" y="1652648"/>
        <a:ext cx="1743750" cy="697499"/>
      </dsp:txXfrm>
    </dsp:sp>
    <dsp:sp modelId="{664E0CC3-04FD-4CD3-B867-7351B4026814}">
      <dsp:nvSpPr>
        <dsp:cNvPr id="0" name=""/>
        <dsp:cNvSpPr/>
      </dsp:nvSpPr>
      <dsp:spPr>
        <a:xfrm>
          <a:off x="480221" y="2786085"/>
          <a:ext cx="784687" cy="7846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66A78-DCB0-401A-AEA2-6F64618B2F0A}">
      <dsp:nvSpPr>
        <dsp:cNvPr id="0" name=""/>
        <dsp:cNvSpPr/>
      </dsp:nvSpPr>
      <dsp:spPr>
        <a:xfrm>
          <a:off x="690"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5. Empower Employees to Act</a:t>
          </a:r>
          <a:endParaRPr lang="en-US" sz="1400" kern="1200"/>
        </a:p>
      </dsp:txBody>
      <dsp:txXfrm>
        <a:off x="690" y="3878947"/>
        <a:ext cx="1743750" cy="697499"/>
      </dsp:txXfrm>
    </dsp:sp>
    <dsp:sp modelId="{486748A9-485E-40E9-AED9-F81E56A40FE3}">
      <dsp:nvSpPr>
        <dsp:cNvPr id="0" name=""/>
        <dsp:cNvSpPr/>
      </dsp:nvSpPr>
      <dsp:spPr>
        <a:xfrm>
          <a:off x="2529127" y="2786085"/>
          <a:ext cx="784687" cy="7846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85C13-85A8-416C-9645-73B74DBCED75}">
      <dsp:nvSpPr>
        <dsp:cNvPr id="0" name=""/>
        <dsp:cNvSpPr/>
      </dsp:nvSpPr>
      <dsp:spPr>
        <a:xfrm>
          <a:off x="2049596"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6. Generate Short-term Wins</a:t>
          </a:r>
          <a:endParaRPr lang="en-US" sz="1400" kern="1200"/>
        </a:p>
      </dsp:txBody>
      <dsp:txXfrm>
        <a:off x="2049596" y="3878947"/>
        <a:ext cx="1743750" cy="697499"/>
      </dsp:txXfrm>
    </dsp:sp>
    <dsp:sp modelId="{A29D513A-3ADB-4CF7-BC57-85D6668389E9}">
      <dsp:nvSpPr>
        <dsp:cNvPr id="0" name=""/>
        <dsp:cNvSpPr/>
      </dsp:nvSpPr>
      <dsp:spPr>
        <a:xfrm>
          <a:off x="4578033" y="2786085"/>
          <a:ext cx="784687" cy="78468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26671-B2A0-4AC6-8B58-7F900C048EE1}">
      <dsp:nvSpPr>
        <dsp:cNvPr id="0" name=""/>
        <dsp:cNvSpPr/>
      </dsp:nvSpPr>
      <dsp:spPr>
        <a:xfrm>
          <a:off x="4098502"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7. Consolidate Gains to Build more Momentum</a:t>
          </a:r>
          <a:endParaRPr lang="en-US" sz="1400" kern="1200"/>
        </a:p>
      </dsp:txBody>
      <dsp:txXfrm>
        <a:off x="4098502" y="3878947"/>
        <a:ext cx="1743750" cy="697499"/>
      </dsp:txXfrm>
    </dsp:sp>
    <dsp:sp modelId="{76CA8B55-1183-4623-8D5D-BC1F58E879F8}">
      <dsp:nvSpPr>
        <dsp:cNvPr id="0" name=""/>
        <dsp:cNvSpPr/>
      </dsp:nvSpPr>
      <dsp:spPr>
        <a:xfrm>
          <a:off x="6626940" y="2786085"/>
          <a:ext cx="784687" cy="78468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BC3DE-ED91-4E67-B1D6-295FD52EC997}">
      <dsp:nvSpPr>
        <dsp:cNvPr id="0" name=""/>
        <dsp:cNvSpPr/>
      </dsp:nvSpPr>
      <dsp:spPr>
        <a:xfrm>
          <a:off x="6147408" y="3878947"/>
          <a:ext cx="1743750" cy="69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8. Institutionalise the New Approaches</a:t>
          </a:r>
          <a:endParaRPr lang="en-US" sz="1400" kern="1200" dirty="0"/>
        </a:p>
      </dsp:txBody>
      <dsp:txXfrm>
        <a:off x="6147408" y="3878947"/>
        <a:ext cx="1743750" cy="697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0FC21-213C-4EF5-93B2-7EC84B128A21}">
      <dsp:nvSpPr>
        <dsp:cNvPr id="0" name=""/>
        <dsp:cNvSpPr/>
      </dsp:nvSpPr>
      <dsp:spPr>
        <a:xfrm>
          <a:off x="2814681" y="550133"/>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6250" y="593570"/>
        <a:ext cx="22828" cy="4565"/>
      </dsp:txXfrm>
    </dsp:sp>
    <dsp:sp modelId="{3506EE51-23B1-4915-84FF-2FD105FB8A34}">
      <dsp:nvSpPr>
        <dsp:cNvPr id="0" name=""/>
        <dsp:cNvSpPr/>
      </dsp:nvSpPr>
      <dsp:spPr>
        <a:xfrm>
          <a:off x="831411" y="332"/>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Vision and objectives, need for change, benefits of change</a:t>
          </a:r>
          <a:endParaRPr lang="en-US" sz="1600" kern="1200"/>
        </a:p>
      </dsp:txBody>
      <dsp:txXfrm>
        <a:off x="831411" y="332"/>
        <a:ext cx="1985069" cy="1191041"/>
      </dsp:txXfrm>
    </dsp:sp>
    <dsp:sp modelId="{5E10552D-8C1B-4941-9492-4F177444D232}">
      <dsp:nvSpPr>
        <dsp:cNvPr id="0" name=""/>
        <dsp:cNvSpPr/>
      </dsp:nvSpPr>
      <dsp:spPr>
        <a:xfrm>
          <a:off x="5256317" y="550133"/>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7885" y="593570"/>
        <a:ext cx="22828" cy="4565"/>
      </dsp:txXfrm>
    </dsp:sp>
    <dsp:sp modelId="{0B9DA3DA-E854-46B4-A5DB-DFAE9E3A25A2}">
      <dsp:nvSpPr>
        <dsp:cNvPr id="0" name=""/>
        <dsp:cNvSpPr/>
      </dsp:nvSpPr>
      <dsp:spPr>
        <a:xfrm>
          <a:off x="3273047" y="332"/>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Specific activities to achieve objectives</a:t>
          </a:r>
          <a:endParaRPr lang="en-US" sz="1600" kern="1200"/>
        </a:p>
      </dsp:txBody>
      <dsp:txXfrm>
        <a:off x="3273047" y="332"/>
        <a:ext cx="1985069" cy="1191041"/>
      </dsp:txXfrm>
    </dsp:sp>
    <dsp:sp modelId="{749D7002-38B6-4E7B-A70C-011BE0D6655B}">
      <dsp:nvSpPr>
        <dsp:cNvPr id="0" name=""/>
        <dsp:cNvSpPr/>
      </dsp:nvSpPr>
      <dsp:spPr>
        <a:xfrm>
          <a:off x="7697952" y="550133"/>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99521" y="593570"/>
        <a:ext cx="22828" cy="4565"/>
      </dsp:txXfrm>
    </dsp:sp>
    <dsp:sp modelId="{0057A9D2-8D7C-4523-8DFF-B573DF641A34}">
      <dsp:nvSpPr>
        <dsp:cNvPr id="0" name=""/>
        <dsp:cNvSpPr/>
      </dsp:nvSpPr>
      <dsp:spPr>
        <a:xfrm>
          <a:off x="5714682" y="332"/>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Scope of activities</a:t>
          </a:r>
          <a:endParaRPr lang="en-US" sz="1600" kern="1200"/>
        </a:p>
      </dsp:txBody>
      <dsp:txXfrm>
        <a:off x="5714682" y="332"/>
        <a:ext cx="1985069" cy="1191041"/>
      </dsp:txXfrm>
    </dsp:sp>
    <dsp:sp modelId="{A4EF67D8-7FD2-4ED7-9629-4C7943801CB6}">
      <dsp:nvSpPr>
        <dsp:cNvPr id="0" name=""/>
        <dsp:cNvSpPr/>
      </dsp:nvSpPr>
      <dsp:spPr>
        <a:xfrm>
          <a:off x="1823946" y="1189574"/>
          <a:ext cx="7324906" cy="425965"/>
        </a:xfrm>
        <a:custGeom>
          <a:avLst/>
          <a:gdLst/>
          <a:ahLst/>
          <a:cxnLst/>
          <a:rect l="0" t="0" r="0" b="0"/>
          <a:pathLst>
            <a:path>
              <a:moveTo>
                <a:pt x="7324906" y="0"/>
              </a:moveTo>
              <a:lnTo>
                <a:pt x="7324906" y="230082"/>
              </a:lnTo>
              <a:lnTo>
                <a:pt x="0" y="230082"/>
              </a:lnTo>
              <a:lnTo>
                <a:pt x="0" y="42596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2921" y="1400274"/>
        <a:ext cx="366956" cy="4565"/>
      </dsp:txXfrm>
    </dsp:sp>
    <dsp:sp modelId="{3A7F1605-5FE0-4E55-955C-DA7DC9CAD5E4}">
      <dsp:nvSpPr>
        <dsp:cNvPr id="0" name=""/>
        <dsp:cNvSpPr/>
      </dsp:nvSpPr>
      <dsp:spPr>
        <a:xfrm>
          <a:off x="8156318" y="332"/>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People and roles</a:t>
          </a:r>
          <a:endParaRPr lang="en-US" sz="1600" kern="1200"/>
        </a:p>
      </dsp:txBody>
      <dsp:txXfrm>
        <a:off x="8156318" y="332"/>
        <a:ext cx="1985069" cy="1191041"/>
      </dsp:txXfrm>
    </dsp:sp>
    <dsp:sp modelId="{40ADBB0E-5044-4851-8799-6D946A8DCA4C}">
      <dsp:nvSpPr>
        <dsp:cNvPr id="0" name=""/>
        <dsp:cNvSpPr/>
      </dsp:nvSpPr>
      <dsp:spPr>
        <a:xfrm>
          <a:off x="2814681" y="2197741"/>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6250" y="2241178"/>
        <a:ext cx="22828" cy="4565"/>
      </dsp:txXfrm>
    </dsp:sp>
    <dsp:sp modelId="{63AC06F0-4D85-4CBA-948C-97F8D31A3274}">
      <dsp:nvSpPr>
        <dsp:cNvPr id="0" name=""/>
        <dsp:cNvSpPr/>
      </dsp:nvSpPr>
      <dsp:spPr>
        <a:xfrm>
          <a:off x="831411" y="1647940"/>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Stakeholders and parties affected</a:t>
          </a:r>
          <a:endParaRPr lang="en-US" sz="1600" kern="1200"/>
        </a:p>
      </dsp:txBody>
      <dsp:txXfrm>
        <a:off x="831411" y="1647940"/>
        <a:ext cx="1985069" cy="1191041"/>
      </dsp:txXfrm>
    </dsp:sp>
    <dsp:sp modelId="{63EF88A4-3B79-41C3-BF28-A1ECD126951A}">
      <dsp:nvSpPr>
        <dsp:cNvPr id="0" name=""/>
        <dsp:cNvSpPr/>
      </dsp:nvSpPr>
      <dsp:spPr>
        <a:xfrm>
          <a:off x="5256317" y="2197741"/>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7885" y="2241178"/>
        <a:ext cx="22828" cy="4565"/>
      </dsp:txXfrm>
    </dsp:sp>
    <dsp:sp modelId="{20D29E2A-6FB5-42D9-9922-D836F8920CBC}">
      <dsp:nvSpPr>
        <dsp:cNvPr id="0" name=""/>
        <dsp:cNvSpPr/>
      </dsp:nvSpPr>
      <dsp:spPr>
        <a:xfrm>
          <a:off x="3273047" y="1647940"/>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Communication strategies</a:t>
          </a:r>
          <a:endParaRPr lang="en-US" sz="1600" kern="1200"/>
        </a:p>
      </dsp:txBody>
      <dsp:txXfrm>
        <a:off x="3273047" y="1647940"/>
        <a:ext cx="1985069" cy="1191041"/>
      </dsp:txXfrm>
    </dsp:sp>
    <dsp:sp modelId="{184DBBD9-11FE-4142-96E0-07F1CB65C00C}">
      <dsp:nvSpPr>
        <dsp:cNvPr id="0" name=""/>
        <dsp:cNvSpPr/>
      </dsp:nvSpPr>
      <dsp:spPr>
        <a:xfrm>
          <a:off x="7697952" y="2197741"/>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99521" y="2241178"/>
        <a:ext cx="22828" cy="4565"/>
      </dsp:txXfrm>
    </dsp:sp>
    <dsp:sp modelId="{6F755D2C-0E5A-4135-A49E-8D62C6246658}">
      <dsp:nvSpPr>
        <dsp:cNvPr id="0" name=""/>
        <dsp:cNvSpPr/>
      </dsp:nvSpPr>
      <dsp:spPr>
        <a:xfrm>
          <a:off x="5714682" y="1647940"/>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Support strategies</a:t>
          </a:r>
          <a:endParaRPr lang="en-US" sz="1600" kern="1200"/>
        </a:p>
      </dsp:txBody>
      <dsp:txXfrm>
        <a:off x="5714682" y="1647940"/>
        <a:ext cx="1985069" cy="1191041"/>
      </dsp:txXfrm>
    </dsp:sp>
    <dsp:sp modelId="{596DAEC4-7A2A-4E19-8AE9-D86A234A4B4E}">
      <dsp:nvSpPr>
        <dsp:cNvPr id="0" name=""/>
        <dsp:cNvSpPr/>
      </dsp:nvSpPr>
      <dsp:spPr>
        <a:xfrm>
          <a:off x="1823946" y="2837182"/>
          <a:ext cx="7324906" cy="425965"/>
        </a:xfrm>
        <a:custGeom>
          <a:avLst/>
          <a:gdLst/>
          <a:ahLst/>
          <a:cxnLst/>
          <a:rect l="0" t="0" r="0" b="0"/>
          <a:pathLst>
            <a:path>
              <a:moveTo>
                <a:pt x="7324906" y="0"/>
              </a:moveTo>
              <a:lnTo>
                <a:pt x="7324906" y="230082"/>
              </a:lnTo>
              <a:lnTo>
                <a:pt x="0" y="230082"/>
              </a:lnTo>
              <a:lnTo>
                <a:pt x="0" y="42596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2921" y="3047882"/>
        <a:ext cx="366956" cy="4565"/>
      </dsp:txXfrm>
    </dsp:sp>
    <dsp:sp modelId="{2330F9FA-2FCA-4948-A800-88C522544DBA}">
      <dsp:nvSpPr>
        <dsp:cNvPr id="0" name=""/>
        <dsp:cNvSpPr/>
      </dsp:nvSpPr>
      <dsp:spPr>
        <a:xfrm>
          <a:off x="8156318" y="1647940"/>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Timings and milestones</a:t>
          </a:r>
          <a:endParaRPr lang="en-US" sz="1600" kern="1200"/>
        </a:p>
      </dsp:txBody>
      <dsp:txXfrm>
        <a:off x="8156318" y="1647940"/>
        <a:ext cx="1985069" cy="1191041"/>
      </dsp:txXfrm>
    </dsp:sp>
    <dsp:sp modelId="{272BC6BB-FDD8-4431-AC33-C9DEAE3E39B1}">
      <dsp:nvSpPr>
        <dsp:cNvPr id="0" name=""/>
        <dsp:cNvSpPr/>
      </dsp:nvSpPr>
      <dsp:spPr>
        <a:xfrm>
          <a:off x="2814681" y="3845349"/>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6250" y="3888786"/>
        <a:ext cx="22828" cy="4565"/>
      </dsp:txXfrm>
    </dsp:sp>
    <dsp:sp modelId="{822810C0-C80A-474D-A126-A4793B83BD1D}">
      <dsp:nvSpPr>
        <dsp:cNvPr id="0" name=""/>
        <dsp:cNvSpPr/>
      </dsp:nvSpPr>
      <dsp:spPr>
        <a:xfrm>
          <a:off x="831411" y="3295548"/>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Resources – money, time, people, equipment, materials, guidance</a:t>
          </a:r>
          <a:endParaRPr lang="en-US" sz="1600" kern="1200"/>
        </a:p>
      </dsp:txBody>
      <dsp:txXfrm>
        <a:off x="831411" y="3295548"/>
        <a:ext cx="1985069" cy="1191041"/>
      </dsp:txXfrm>
    </dsp:sp>
    <dsp:sp modelId="{752C36A2-0E2C-4929-8159-95595F0BA630}">
      <dsp:nvSpPr>
        <dsp:cNvPr id="0" name=""/>
        <dsp:cNvSpPr/>
      </dsp:nvSpPr>
      <dsp:spPr>
        <a:xfrm>
          <a:off x="5256317" y="3845349"/>
          <a:ext cx="425965" cy="91440"/>
        </a:xfrm>
        <a:custGeom>
          <a:avLst/>
          <a:gdLst/>
          <a:ahLst/>
          <a:cxnLst/>
          <a:rect l="0" t="0" r="0" b="0"/>
          <a:pathLst>
            <a:path>
              <a:moveTo>
                <a:pt x="0" y="45720"/>
              </a:moveTo>
              <a:lnTo>
                <a:pt x="42596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57885" y="3888786"/>
        <a:ext cx="22828" cy="4565"/>
      </dsp:txXfrm>
    </dsp:sp>
    <dsp:sp modelId="{174D92CA-237D-491E-B75B-2CDC07ED815E}">
      <dsp:nvSpPr>
        <dsp:cNvPr id="0" name=""/>
        <dsp:cNvSpPr/>
      </dsp:nvSpPr>
      <dsp:spPr>
        <a:xfrm>
          <a:off x="3273047" y="3295548"/>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Monitoring activities</a:t>
          </a:r>
          <a:endParaRPr lang="en-US" sz="1600" kern="1200"/>
        </a:p>
      </dsp:txBody>
      <dsp:txXfrm>
        <a:off x="3273047" y="3295548"/>
        <a:ext cx="1985069" cy="1191041"/>
      </dsp:txXfrm>
    </dsp:sp>
    <dsp:sp modelId="{EEB453D4-8301-4FC3-A81C-3B717880F7FF}">
      <dsp:nvSpPr>
        <dsp:cNvPr id="0" name=""/>
        <dsp:cNvSpPr/>
      </dsp:nvSpPr>
      <dsp:spPr>
        <a:xfrm>
          <a:off x="5714682" y="3295548"/>
          <a:ext cx="1985069" cy="11910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70" tIns="102102" rIns="97270" bIns="102102" numCol="1" spcCol="1270" anchor="ctr" anchorCtr="0">
          <a:noAutofit/>
        </a:bodyPr>
        <a:lstStyle/>
        <a:p>
          <a:pPr marL="0" lvl="0" indent="0" algn="ctr" defTabSz="711200">
            <a:lnSpc>
              <a:spcPct val="90000"/>
            </a:lnSpc>
            <a:spcBef>
              <a:spcPct val="0"/>
            </a:spcBef>
            <a:spcAft>
              <a:spcPct val="35000"/>
            </a:spcAft>
            <a:buNone/>
          </a:pPr>
          <a:r>
            <a:rPr lang="en-GB" sz="1600" kern="1200"/>
            <a:t>Success measures</a:t>
          </a:r>
          <a:endParaRPr lang="en-US" sz="1600" kern="1200"/>
        </a:p>
      </dsp:txBody>
      <dsp:txXfrm>
        <a:off x="5714682" y="3295548"/>
        <a:ext cx="1985069" cy="11910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D9F65-92A0-4C86-B5FE-2AAA41923039}">
      <dsp:nvSpPr>
        <dsp:cNvPr id="0" name=""/>
        <dsp:cNvSpPr/>
      </dsp:nvSpPr>
      <dsp:spPr>
        <a:xfrm>
          <a:off x="3594" y="229666"/>
          <a:ext cx="1946002" cy="11676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Agree the implementation strategy</a:t>
          </a:r>
          <a:endParaRPr lang="en-US" sz="1800" kern="1200"/>
        </a:p>
      </dsp:txBody>
      <dsp:txXfrm>
        <a:off x="3594" y="229666"/>
        <a:ext cx="1946002" cy="1167601"/>
      </dsp:txXfrm>
    </dsp:sp>
    <dsp:sp modelId="{88E704B3-9867-4AB9-BF98-E3AEA983B573}">
      <dsp:nvSpPr>
        <dsp:cNvPr id="0" name=""/>
        <dsp:cNvSpPr/>
      </dsp:nvSpPr>
      <dsp:spPr>
        <a:xfrm>
          <a:off x="2144196" y="229666"/>
          <a:ext cx="1946002" cy="1167601"/>
        </a:xfrm>
        <a:prstGeom prst="rect">
          <a:avLst/>
        </a:prstGeom>
        <a:gradFill rotWithShape="0">
          <a:gsLst>
            <a:gs pos="0">
              <a:schemeClr val="accent2">
                <a:hueOff val="536968"/>
                <a:satOff val="-1541"/>
                <a:lumOff val="-2467"/>
                <a:alphaOff val="0"/>
                <a:satMod val="103000"/>
                <a:lumMod val="102000"/>
                <a:tint val="94000"/>
              </a:schemeClr>
            </a:gs>
            <a:gs pos="50000">
              <a:schemeClr val="accent2">
                <a:hueOff val="536968"/>
                <a:satOff val="-1541"/>
                <a:lumOff val="-2467"/>
                <a:alphaOff val="0"/>
                <a:satMod val="110000"/>
                <a:lumMod val="100000"/>
                <a:shade val="100000"/>
              </a:schemeClr>
            </a:gs>
            <a:gs pos="100000">
              <a:schemeClr val="accent2">
                <a:hueOff val="536968"/>
                <a:satOff val="-1541"/>
                <a:lumOff val="-24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Agree timeframes</a:t>
          </a:r>
          <a:endParaRPr lang="en-US" sz="1800" kern="1200"/>
        </a:p>
      </dsp:txBody>
      <dsp:txXfrm>
        <a:off x="2144196" y="229666"/>
        <a:ext cx="1946002" cy="1167601"/>
      </dsp:txXfrm>
    </dsp:sp>
    <dsp:sp modelId="{A204712E-AF52-48A6-8D38-CD0A848D8A00}">
      <dsp:nvSpPr>
        <dsp:cNvPr id="0" name=""/>
        <dsp:cNvSpPr/>
      </dsp:nvSpPr>
      <dsp:spPr>
        <a:xfrm>
          <a:off x="4284798" y="229666"/>
          <a:ext cx="1946002" cy="1167601"/>
        </a:xfrm>
        <a:prstGeom prst="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Draw up detailed implementation plans</a:t>
          </a:r>
          <a:endParaRPr lang="en-US" sz="1800" kern="1200"/>
        </a:p>
      </dsp:txBody>
      <dsp:txXfrm>
        <a:off x="4284798" y="229666"/>
        <a:ext cx="1946002" cy="1167601"/>
      </dsp:txXfrm>
    </dsp:sp>
    <dsp:sp modelId="{B93BE7FA-F2A9-4E81-8986-0EEAB3BD1DB7}">
      <dsp:nvSpPr>
        <dsp:cNvPr id="0" name=""/>
        <dsp:cNvSpPr/>
      </dsp:nvSpPr>
      <dsp:spPr>
        <a:xfrm>
          <a:off x="6425401" y="229666"/>
          <a:ext cx="1946002" cy="1167601"/>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Set up a team of change champions</a:t>
          </a:r>
          <a:endParaRPr lang="en-US" sz="1800" kern="1200"/>
        </a:p>
      </dsp:txBody>
      <dsp:txXfrm>
        <a:off x="6425401" y="229666"/>
        <a:ext cx="1946002" cy="1167601"/>
      </dsp:txXfrm>
    </dsp:sp>
    <dsp:sp modelId="{33A33EB4-98C6-4090-8090-3D9E2B6AD93A}">
      <dsp:nvSpPr>
        <dsp:cNvPr id="0" name=""/>
        <dsp:cNvSpPr/>
      </dsp:nvSpPr>
      <dsp:spPr>
        <a:xfrm>
          <a:off x="8566003" y="229666"/>
          <a:ext cx="1946002" cy="1167601"/>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Establish good programme management practices</a:t>
          </a:r>
          <a:endParaRPr lang="en-US" sz="1800" kern="1200"/>
        </a:p>
      </dsp:txBody>
      <dsp:txXfrm>
        <a:off x="8566003" y="229666"/>
        <a:ext cx="1946002" cy="1167601"/>
      </dsp:txXfrm>
    </dsp:sp>
    <dsp:sp modelId="{EE0DE9F8-7617-453B-B764-D3AFAD301090}">
      <dsp:nvSpPr>
        <dsp:cNvPr id="0" name=""/>
        <dsp:cNvSpPr/>
      </dsp:nvSpPr>
      <dsp:spPr>
        <a:xfrm>
          <a:off x="3594" y="1591868"/>
          <a:ext cx="1946002" cy="1167601"/>
        </a:xfrm>
        <a:prstGeom prst="rect">
          <a:avLst/>
        </a:prstGeom>
        <a:gradFill rotWithShape="0">
          <a:gsLst>
            <a:gs pos="0">
              <a:schemeClr val="accent2">
                <a:hueOff val="2684839"/>
                <a:satOff val="-7705"/>
                <a:lumOff val="-12337"/>
                <a:alphaOff val="0"/>
                <a:satMod val="103000"/>
                <a:lumMod val="102000"/>
                <a:tint val="94000"/>
              </a:schemeClr>
            </a:gs>
            <a:gs pos="50000">
              <a:schemeClr val="accent2">
                <a:hueOff val="2684839"/>
                <a:satOff val="-7705"/>
                <a:lumOff val="-12337"/>
                <a:alphaOff val="0"/>
                <a:satMod val="110000"/>
                <a:lumMod val="100000"/>
                <a:shade val="100000"/>
              </a:schemeClr>
            </a:gs>
            <a:gs pos="100000">
              <a:schemeClr val="accent2">
                <a:hueOff val="2684839"/>
                <a:satOff val="-7705"/>
                <a:lumOff val="-123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Communicate clearly</a:t>
          </a:r>
          <a:endParaRPr lang="en-US" sz="1800" kern="1200"/>
        </a:p>
      </dsp:txBody>
      <dsp:txXfrm>
        <a:off x="3594" y="1591868"/>
        <a:ext cx="1946002" cy="1167601"/>
      </dsp:txXfrm>
    </dsp:sp>
    <dsp:sp modelId="{AD271409-4CC4-465C-81E5-F79E135ACFED}">
      <dsp:nvSpPr>
        <dsp:cNvPr id="0" name=""/>
        <dsp:cNvSpPr/>
      </dsp:nvSpPr>
      <dsp:spPr>
        <a:xfrm>
          <a:off x="2144196" y="1591868"/>
          <a:ext cx="1946002" cy="1167601"/>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Ensure participation and help to minimise stress</a:t>
          </a:r>
          <a:endParaRPr lang="en-US" sz="1800" kern="1200"/>
        </a:p>
      </dsp:txBody>
      <dsp:txXfrm>
        <a:off x="2144196" y="1591868"/>
        <a:ext cx="1946002" cy="1167601"/>
      </dsp:txXfrm>
    </dsp:sp>
    <dsp:sp modelId="{CED37399-C180-4DBE-8662-30935C203354}">
      <dsp:nvSpPr>
        <dsp:cNvPr id="0" name=""/>
        <dsp:cNvSpPr/>
      </dsp:nvSpPr>
      <dsp:spPr>
        <a:xfrm>
          <a:off x="4284798" y="1591868"/>
          <a:ext cx="1946002" cy="1167601"/>
        </a:xfrm>
        <a:prstGeom prst="rect">
          <a:avLst/>
        </a:prstGeom>
        <a:gradFill rotWithShape="0">
          <a:gsLst>
            <a:gs pos="0">
              <a:schemeClr val="accent2">
                <a:hueOff val="3758775"/>
                <a:satOff val="-10788"/>
                <a:lumOff val="-17272"/>
                <a:alphaOff val="0"/>
                <a:satMod val="103000"/>
                <a:lumMod val="102000"/>
                <a:tint val="94000"/>
              </a:schemeClr>
            </a:gs>
            <a:gs pos="50000">
              <a:schemeClr val="accent2">
                <a:hueOff val="3758775"/>
                <a:satOff val="-10788"/>
                <a:lumOff val="-17272"/>
                <a:alphaOff val="0"/>
                <a:satMod val="110000"/>
                <a:lumMod val="100000"/>
                <a:shade val="100000"/>
              </a:schemeClr>
            </a:gs>
            <a:gs pos="100000">
              <a:schemeClr val="accent2">
                <a:hueOff val="3758775"/>
                <a:satOff val="-10788"/>
                <a:lumOff val="-172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Personalise the case for change</a:t>
          </a:r>
          <a:endParaRPr lang="en-US" sz="1800" kern="1200"/>
        </a:p>
      </dsp:txBody>
      <dsp:txXfrm>
        <a:off x="4284798" y="1591868"/>
        <a:ext cx="1946002" cy="1167601"/>
      </dsp:txXfrm>
    </dsp:sp>
    <dsp:sp modelId="{B6CFD291-148A-4CA5-9FD4-E86961CB5236}">
      <dsp:nvSpPr>
        <dsp:cNvPr id="0" name=""/>
        <dsp:cNvSpPr/>
      </dsp:nvSpPr>
      <dsp:spPr>
        <a:xfrm>
          <a:off x="6425401" y="1591868"/>
          <a:ext cx="1946002" cy="1167601"/>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 prepared for conflict and manage it effectively</a:t>
          </a:r>
          <a:endParaRPr lang="en-US" sz="1800" kern="1200"/>
        </a:p>
      </dsp:txBody>
      <dsp:txXfrm>
        <a:off x="6425401" y="1591868"/>
        <a:ext cx="1946002" cy="1167601"/>
      </dsp:txXfrm>
    </dsp:sp>
    <dsp:sp modelId="{A86C58A1-9F64-4D09-B3B4-B1704A1A198E}">
      <dsp:nvSpPr>
        <dsp:cNvPr id="0" name=""/>
        <dsp:cNvSpPr/>
      </dsp:nvSpPr>
      <dsp:spPr>
        <a:xfrm>
          <a:off x="8566003" y="1591868"/>
          <a:ext cx="1946002" cy="1167601"/>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Motivate your employees</a:t>
          </a:r>
          <a:endParaRPr lang="en-US" sz="1800" kern="1200"/>
        </a:p>
      </dsp:txBody>
      <dsp:txXfrm>
        <a:off x="8566003" y="1591868"/>
        <a:ext cx="1946002" cy="1167601"/>
      </dsp:txXfrm>
    </dsp:sp>
    <dsp:sp modelId="{23A89186-AC55-439B-B9E7-6E4E43968CC2}">
      <dsp:nvSpPr>
        <dsp:cNvPr id="0" name=""/>
        <dsp:cNvSpPr/>
      </dsp:nvSpPr>
      <dsp:spPr>
        <a:xfrm>
          <a:off x="2144196" y="2954069"/>
          <a:ext cx="1946002" cy="1167601"/>
        </a:xfrm>
        <a:prstGeom prst="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Develop skills</a:t>
          </a:r>
          <a:endParaRPr lang="en-US" sz="1800" kern="1200"/>
        </a:p>
      </dsp:txBody>
      <dsp:txXfrm>
        <a:off x="2144196" y="2954069"/>
        <a:ext cx="1946002" cy="1167601"/>
      </dsp:txXfrm>
    </dsp:sp>
    <dsp:sp modelId="{6805FC7F-2A65-46E3-AA6C-0AFF2CDD9B1D}">
      <dsp:nvSpPr>
        <dsp:cNvPr id="0" name=""/>
        <dsp:cNvSpPr/>
      </dsp:nvSpPr>
      <dsp:spPr>
        <a:xfrm>
          <a:off x="4284798" y="2954069"/>
          <a:ext cx="1946002" cy="1167601"/>
        </a:xfrm>
        <a:prstGeom prst="rect">
          <a:avLst/>
        </a:prstGeom>
        <a:gradFill rotWithShape="0">
          <a:gsLst>
            <a:gs pos="0">
              <a:schemeClr val="accent2">
                <a:hueOff val="5906646"/>
                <a:satOff val="-16952"/>
                <a:lumOff val="-27142"/>
                <a:alphaOff val="0"/>
                <a:satMod val="103000"/>
                <a:lumMod val="102000"/>
                <a:tint val="94000"/>
              </a:schemeClr>
            </a:gs>
            <a:gs pos="50000">
              <a:schemeClr val="accent2">
                <a:hueOff val="5906646"/>
                <a:satOff val="-16952"/>
                <a:lumOff val="-27142"/>
                <a:alphaOff val="0"/>
                <a:satMod val="110000"/>
                <a:lumMod val="100000"/>
                <a:shade val="100000"/>
              </a:schemeClr>
            </a:gs>
            <a:gs pos="100000">
              <a:schemeClr val="accent2">
                <a:hueOff val="5906646"/>
                <a:satOff val="-16952"/>
                <a:lumOff val="-271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Maintain Momentum</a:t>
          </a:r>
          <a:endParaRPr lang="en-US" sz="1800" kern="1200"/>
        </a:p>
      </dsp:txBody>
      <dsp:txXfrm>
        <a:off x="4284798" y="2954069"/>
        <a:ext cx="1946002" cy="1167601"/>
      </dsp:txXfrm>
    </dsp:sp>
    <dsp:sp modelId="{7E2FB8BF-01AA-4675-8F0B-6E10B6CA165C}">
      <dsp:nvSpPr>
        <dsp:cNvPr id="0" name=""/>
        <dsp:cNvSpPr/>
      </dsp:nvSpPr>
      <dsp:spPr>
        <a:xfrm>
          <a:off x="6425401" y="2954069"/>
          <a:ext cx="1946002" cy="116760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Monitor and Evaluate</a:t>
          </a:r>
          <a:endParaRPr lang="en-US" sz="1800" kern="1200"/>
        </a:p>
      </dsp:txBody>
      <dsp:txXfrm>
        <a:off x="6425401" y="2954069"/>
        <a:ext cx="1946002" cy="116760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A947B-E5A4-4248-81BF-4884A7C9EED5}">
      <dsp:nvSpPr>
        <dsp:cNvPr id="0" name=""/>
        <dsp:cNvSpPr/>
      </dsp:nvSpPr>
      <dsp:spPr>
        <a:xfrm>
          <a:off x="973627" y="0"/>
          <a:ext cx="5013888" cy="501388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965EB-580F-AE40-8188-AD45E4A5CA75}">
      <dsp:nvSpPr>
        <dsp:cNvPr id="0" name=""/>
        <dsp:cNvSpPr/>
      </dsp:nvSpPr>
      <dsp:spPr>
        <a:xfrm>
          <a:off x="1449946" y="476319"/>
          <a:ext cx="1955416" cy="195541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Top-down channels</a:t>
          </a:r>
          <a:endParaRPr lang="en-US" sz="1400" kern="1200"/>
        </a:p>
      </dsp:txBody>
      <dsp:txXfrm>
        <a:off x="1545402" y="571775"/>
        <a:ext cx="1764504" cy="1764504"/>
      </dsp:txXfrm>
    </dsp:sp>
    <dsp:sp modelId="{6EA6E0AD-C7FD-3A49-AA9D-0517C0D0B5D4}">
      <dsp:nvSpPr>
        <dsp:cNvPr id="0" name=""/>
        <dsp:cNvSpPr/>
      </dsp:nvSpPr>
      <dsp:spPr>
        <a:xfrm>
          <a:off x="3555779" y="476319"/>
          <a:ext cx="1955416" cy="195541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Bottom-up channels </a:t>
          </a:r>
          <a:endParaRPr lang="en-US" sz="1400" kern="1200"/>
        </a:p>
      </dsp:txBody>
      <dsp:txXfrm>
        <a:off x="3651235" y="571775"/>
        <a:ext cx="1764504" cy="1764504"/>
      </dsp:txXfrm>
    </dsp:sp>
    <dsp:sp modelId="{E28BC8A4-813E-3542-A608-3D7AE5583DB3}">
      <dsp:nvSpPr>
        <dsp:cNvPr id="0" name=""/>
        <dsp:cNvSpPr/>
      </dsp:nvSpPr>
      <dsp:spPr>
        <a:xfrm>
          <a:off x="1449946" y="2582152"/>
          <a:ext cx="1955416" cy="195541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Two-way discussion</a:t>
          </a:r>
          <a:endParaRPr lang="en-US" sz="1400" kern="1200"/>
        </a:p>
      </dsp:txBody>
      <dsp:txXfrm>
        <a:off x="1545402" y="2677608"/>
        <a:ext cx="1764504" cy="1764504"/>
      </dsp:txXfrm>
    </dsp:sp>
    <dsp:sp modelId="{EABE2F28-0F7A-6A48-8373-DA3B66465F6B}">
      <dsp:nvSpPr>
        <dsp:cNvPr id="0" name=""/>
        <dsp:cNvSpPr/>
      </dsp:nvSpPr>
      <dsp:spPr>
        <a:xfrm>
          <a:off x="3555779" y="2582152"/>
          <a:ext cx="1955416" cy="195541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Communication needs to be tailored to different groups/stakeholders. </a:t>
          </a:r>
          <a:endParaRPr lang="en-US" sz="1400" kern="1200"/>
        </a:p>
      </dsp:txBody>
      <dsp:txXfrm>
        <a:off x="3651235" y="2677608"/>
        <a:ext cx="1764504" cy="17645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9AD64-CD34-6E46-9CA8-34D57B647629}">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81DF7-6A0E-B945-8582-6C170F6F7E5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Educate</a:t>
          </a:r>
          <a:endParaRPr lang="en-US" sz="5100" kern="1200"/>
        </a:p>
      </dsp:txBody>
      <dsp:txXfrm>
        <a:off x="0" y="675"/>
        <a:ext cx="6900512" cy="1106957"/>
      </dsp:txXfrm>
    </dsp:sp>
    <dsp:sp modelId="{1AE17591-F045-384B-A4F3-01094D5EB67F}">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18CB3-308B-534F-8357-850447AD1F5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Engage</a:t>
          </a:r>
          <a:endParaRPr lang="en-US" sz="5100" kern="1200"/>
        </a:p>
      </dsp:txBody>
      <dsp:txXfrm>
        <a:off x="0" y="1107633"/>
        <a:ext cx="6900512" cy="1106957"/>
      </dsp:txXfrm>
    </dsp:sp>
    <dsp:sp modelId="{ADBD421B-070B-B94E-BFB8-DD9C6FF27C2A}">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38E68-9117-C544-B49C-CF396730D7F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Empower</a:t>
          </a:r>
          <a:endParaRPr lang="en-US" sz="5100" kern="1200"/>
        </a:p>
      </dsp:txBody>
      <dsp:txXfrm>
        <a:off x="0" y="2214591"/>
        <a:ext cx="6900512" cy="1106957"/>
      </dsp:txXfrm>
    </dsp:sp>
    <dsp:sp modelId="{FDB3335D-8A6C-F048-B8EB-D14ECE7A379D}">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7C6C6-C751-D644-9B28-DE878DEA0EF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Enable</a:t>
          </a:r>
          <a:endParaRPr lang="en-US" sz="5100" kern="1200"/>
        </a:p>
      </dsp:txBody>
      <dsp:txXfrm>
        <a:off x="0" y="3321549"/>
        <a:ext cx="6900512" cy="1106957"/>
      </dsp:txXfrm>
    </dsp:sp>
    <dsp:sp modelId="{4E30833A-9CA4-8746-A1C3-45D89E344BAA}">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C9AD3-60E8-AB4D-9027-83E003C61D7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(Geraghty, 2019)</a:t>
          </a:r>
          <a:endParaRPr lang="en-US" sz="5100" kern="1200"/>
        </a:p>
      </dsp:txBody>
      <dsp:txXfrm>
        <a:off x="0" y="4428507"/>
        <a:ext cx="6900512" cy="11069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6F20A-5612-6D49-A686-4088676BD485}">
      <dsp:nvSpPr>
        <dsp:cNvPr id="0" name=""/>
        <dsp:cNvSpPr/>
      </dsp:nvSpPr>
      <dsp:spPr>
        <a:xfrm>
          <a:off x="0" y="67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47049-9585-C14A-B741-121385617F14}">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Thoroughly plan for change</a:t>
          </a:r>
          <a:endParaRPr lang="en-US" sz="2000" kern="1200"/>
        </a:p>
      </dsp:txBody>
      <dsp:txXfrm>
        <a:off x="0" y="675"/>
        <a:ext cx="6900512" cy="614976"/>
      </dsp:txXfrm>
    </dsp:sp>
    <dsp:sp modelId="{B70B7778-4678-B941-B6E6-0E7FE6EDF92D}">
      <dsp:nvSpPr>
        <dsp:cNvPr id="0" name=""/>
        <dsp:cNvSpPr/>
      </dsp:nvSpPr>
      <dsp:spPr>
        <a:xfrm>
          <a:off x="0" y="61565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326E0-F4A9-C247-81D5-180ABA3607E6}">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Involve people in planning and implementation</a:t>
          </a:r>
          <a:endParaRPr lang="en-US" sz="2000" kern="1200"/>
        </a:p>
      </dsp:txBody>
      <dsp:txXfrm>
        <a:off x="0" y="615652"/>
        <a:ext cx="6900512" cy="614976"/>
      </dsp:txXfrm>
    </dsp:sp>
    <dsp:sp modelId="{D05525F9-1786-064E-B882-52D6D8D6808A}">
      <dsp:nvSpPr>
        <dsp:cNvPr id="0" name=""/>
        <dsp:cNvSpPr/>
      </dsp:nvSpPr>
      <dsp:spPr>
        <a:xfrm>
          <a:off x="0" y="123062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93F7D-E7B2-DB4C-9733-7C73148FBC75}">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Clearly communicate goals, purposes and potential benefits</a:t>
          </a:r>
          <a:endParaRPr lang="en-US" sz="2000" kern="1200"/>
        </a:p>
      </dsp:txBody>
      <dsp:txXfrm>
        <a:off x="0" y="1230628"/>
        <a:ext cx="6900512" cy="614976"/>
      </dsp:txXfrm>
    </dsp:sp>
    <dsp:sp modelId="{4743A00F-9599-1D4B-9DB3-F928508C7E5D}">
      <dsp:nvSpPr>
        <dsp:cNvPr id="0" name=""/>
        <dsp:cNvSpPr/>
      </dsp:nvSpPr>
      <dsp:spPr>
        <a:xfrm>
          <a:off x="0" y="18456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74D3E-EBCE-5A4D-B2D1-B500A17DCD87}">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Open dialogue to discuss potential issues and actual issues</a:t>
          </a:r>
          <a:endParaRPr lang="en-US" sz="2000" kern="1200"/>
        </a:p>
      </dsp:txBody>
      <dsp:txXfrm>
        <a:off x="0" y="1845605"/>
        <a:ext cx="6900512" cy="614976"/>
      </dsp:txXfrm>
    </dsp:sp>
    <dsp:sp modelId="{312E27B5-358D-D04B-9D31-0C6AB862C763}">
      <dsp:nvSpPr>
        <dsp:cNvPr id="0" name=""/>
        <dsp:cNvSpPr/>
      </dsp:nvSpPr>
      <dsp:spPr>
        <a:xfrm>
          <a:off x="0" y="246058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1BFAD-8AAB-AF49-B3E7-743DC6BAE9B9}">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Quick response to issues raised</a:t>
          </a:r>
          <a:endParaRPr lang="en-US" sz="2000" kern="1200"/>
        </a:p>
      </dsp:txBody>
      <dsp:txXfrm>
        <a:off x="0" y="2460582"/>
        <a:ext cx="6900512" cy="614976"/>
      </dsp:txXfrm>
    </dsp:sp>
    <dsp:sp modelId="{0DE2E045-0078-DE4D-B57E-AC39F0FE31D0}">
      <dsp:nvSpPr>
        <dsp:cNvPr id="0" name=""/>
        <dsp:cNvSpPr/>
      </dsp:nvSpPr>
      <dsp:spPr>
        <a:xfrm>
          <a:off x="0" y="307555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B37C4-2B7F-BF41-A256-449FDAB46A51}">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Learn from previous change initiatives</a:t>
          </a:r>
          <a:endParaRPr lang="en-US" sz="2000" kern="1200"/>
        </a:p>
      </dsp:txBody>
      <dsp:txXfrm>
        <a:off x="0" y="3075558"/>
        <a:ext cx="6900512" cy="614976"/>
      </dsp:txXfrm>
    </dsp:sp>
    <dsp:sp modelId="{2739EE6B-6087-4D43-87FB-F5636D567AC2}">
      <dsp:nvSpPr>
        <dsp:cNvPr id="0" name=""/>
        <dsp:cNvSpPr/>
      </dsp:nvSpPr>
      <dsp:spPr>
        <a:xfrm>
          <a:off x="0" y="36905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CA93B-46C3-804D-BD8F-200BC131080A}">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Celebrate successful change efforts</a:t>
          </a:r>
          <a:endParaRPr lang="en-US" sz="2000" kern="1200"/>
        </a:p>
      </dsp:txBody>
      <dsp:txXfrm>
        <a:off x="0" y="3690535"/>
        <a:ext cx="6900512" cy="614976"/>
      </dsp:txXfrm>
    </dsp:sp>
    <dsp:sp modelId="{35BABDA0-AD43-9E4B-B1A8-0CA1F91D037A}">
      <dsp:nvSpPr>
        <dsp:cNvPr id="0" name=""/>
        <dsp:cNvSpPr/>
      </dsp:nvSpPr>
      <dsp:spPr>
        <a:xfrm>
          <a:off x="0" y="4305512"/>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1B721-8494-E744-B38E-21E61EB7A62B}">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Build capabilities – coping with change, transferable skills. </a:t>
          </a:r>
          <a:endParaRPr lang="en-US" sz="2000" kern="1200"/>
        </a:p>
      </dsp:txBody>
      <dsp:txXfrm>
        <a:off x="0" y="4305512"/>
        <a:ext cx="6900512" cy="614976"/>
      </dsp:txXfrm>
    </dsp:sp>
    <dsp:sp modelId="{D90B408B-365C-D34D-B22D-8F3936601EA2}">
      <dsp:nvSpPr>
        <dsp:cNvPr id="0" name=""/>
        <dsp:cNvSpPr/>
      </dsp:nvSpPr>
      <dsp:spPr>
        <a:xfrm>
          <a:off x="0" y="4920488"/>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FFC99-026A-4945-9B28-8BA9B5C19F35}">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Introduce flexible structures and job descriptions</a:t>
          </a:r>
          <a:endParaRPr lang="en-US" sz="2000" kern="1200"/>
        </a:p>
      </dsp:txBody>
      <dsp:txXfrm>
        <a:off x="0" y="4920488"/>
        <a:ext cx="6900512" cy="6149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13648-DA76-224C-85C1-793FCF1AF508}">
      <dsp:nvSpPr>
        <dsp:cNvPr id="0" name=""/>
        <dsp:cNvSpPr/>
      </dsp:nvSpPr>
      <dsp:spPr>
        <a:xfrm>
          <a:off x="0" y="774323"/>
          <a:ext cx="6263640" cy="9090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dirty="0"/>
            <a:t>Change models</a:t>
          </a:r>
        </a:p>
      </dsp:txBody>
      <dsp:txXfrm>
        <a:off x="44378" y="818701"/>
        <a:ext cx="6174884" cy="820334"/>
      </dsp:txXfrm>
    </dsp:sp>
    <dsp:sp modelId="{9880BE3D-39B6-8E44-8132-698F4834A85A}">
      <dsp:nvSpPr>
        <dsp:cNvPr id="0" name=""/>
        <dsp:cNvSpPr/>
      </dsp:nvSpPr>
      <dsp:spPr>
        <a:xfrm>
          <a:off x="0" y="1789973"/>
          <a:ext cx="6263640" cy="90909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Planning</a:t>
          </a:r>
          <a:endParaRPr lang="en-US" sz="3700" kern="1200" dirty="0"/>
        </a:p>
      </dsp:txBody>
      <dsp:txXfrm>
        <a:off x="44378" y="1834351"/>
        <a:ext cx="6174884" cy="820334"/>
      </dsp:txXfrm>
    </dsp:sp>
    <dsp:sp modelId="{0D22DA60-CABC-B44E-827E-BE139E81077C}">
      <dsp:nvSpPr>
        <dsp:cNvPr id="0" name=""/>
        <dsp:cNvSpPr/>
      </dsp:nvSpPr>
      <dsp:spPr>
        <a:xfrm>
          <a:off x="0" y="2805624"/>
          <a:ext cx="6263640" cy="90909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Communicating</a:t>
          </a:r>
          <a:endParaRPr lang="en-US" sz="3700" kern="1200" dirty="0"/>
        </a:p>
      </dsp:txBody>
      <dsp:txXfrm>
        <a:off x="44378" y="2850002"/>
        <a:ext cx="6174884" cy="820334"/>
      </dsp:txXfrm>
    </dsp:sp>
    <dsp:sp modelId="{B461F22A-1600-BB46-A159-CF6DE2FDCA53}">
      <dsp:nvSpPr>
        <dsp:cNvPr id="0" name=""/>
        <dsp:cNvSpPr/>
      </dsp:nvSpPr>
      <dsp:spPr>
        <a:xfrm>
          <a:off x="0" y="3821273"/>
          <a:ext cx="6263640" cy="9090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Principles of Human Change</a:t>
          </a:r>
          <a:endParaRPr lang="en-US" sz="3700" kern="1200" dirty="0"/>
        </a:p>
      </dsp:txBody>
      <dsp:txXfrm>
        <a:off x="44378" y="3865651"/>
        <a:ext cx="6174884" cy="8203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D9F8B-A5D9-6F4D-91FD-CC621BFCFB4D}" type="datetimeFigureOut">
              <a:rPr lang="en-US" smtClean="0"/>
              <a:t>3/11/2025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6A815-D7DD-FC46-8938-34BB0BC624CF}" type="slidenum">
              <a:rPr lang="en-US" smtClean="0"/>
              <a:t>‹#›</a:t>
            </a:fld>
            <a:endParaRPr lang="en-US"/>
          </a:p>
        </p:txBody>
      </p:sp>
    </p:spTree>
    <p:extLst>
      <p:ext uri="{BB962C8B-B14F-4D97-AF65-F5344CB8AC3E}">
        <p14:creationId xmlns:p14="http://schemas.microsoft.com/office/powerpoint/2010/main" val="2489437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mindtools.com/pages/videos/kotter-change-transcript.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26A815-D7DD-FC46-8938-34BB0BC624CF}" type="slidenum">
              <a:rPr lang="en-US" smtClean="0"/>
              <a:t>1</a:t>
            </a:fld>
            <a:endParaRPr lang="en-US"/>
          </a:p>
        </p:txBody>
      </p:sp>
    </p:spTree>
    <p:extLst>
      <p:ext uri="{BB962C8B-B14F-4D97-AF65-F5344CB8AC3E}">
        <p14:creationId xmlns:p14="http://schemas.microsoft.com/office/powerpoint/2010/main" val="388124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26A815-D7DD-FC46-8938-34BB0BC624CF}" type="slidenum">
              <a:rPr lang="en-US" smtClean="0"/>
              <a:t>2</a:t>
            </a:fld>
            <a:endParaRPr lang="en-US"/>
          </a:p>
        </p:txBody>
      </p:sp>
    </p:spTree>
    <p:extLst>
      <p:ext uri="{BB962C8B-B14F-4D97-AF65-F5344CB8AC3E}">
        <p14:creationId xmlns:p14="http://schemas.microsoft.com/office/powerpoint/2010/main" val="1230040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D26A815-D7DD-FC46-8938-34BB0BC624CF}" type="slidenum">
              <a:rPr lang="en-US" smtClean="0"/>
              <a:t>3</a:t>
            </a:fld>
            <a:endParaRPr lang="en-US"/>
          </a:p>
        </p:txBody>
      </p:sp>
    </p:spTree>
    <p:extLst>
      <p:ext uri="{BB962C8B-B14F-4D97-AF65-F5344CB8AC3E}">
        <p14:creationId xmlns:p14="http://schemas.microsoft.com/office/powerpoint/2010/main" val="753012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Torrington et al (2017):</a:t>
            </a:r>
          </a:p>
          <a:p>
            <a:endParaRPr lang="en-GB" dirty="0"/>
          </a:p>
          <a:p>
            <a:r>
              <a:rPr lang="en-GB" dirty="0"/>
              <a:t>There are limitations to this approach. It is lengthy, top-down and does not account for people’s emotional response to change.</a:t>
            </a:r>
          </a:p>
          <a:p>
            <a:endParaRPr lang="en-GB" dirty="0"/>
          </a:p>
          <a:p>
            <a:r>
              <a:rPr lang="en-GB" dirty="0"/>
              <a:t>Although any change initiative needs to be planned, we need to encourage a change ready organisation that is responsive to change (agile). Also need to take account of people’s reactions and involve them in the change. </a:t>
            </a:r>
          </a:p>
        </p:txBody>
      </p:sp>
      <p:sp>
        <p:nvSpPr>
          <p:cNvPr id="4" name="Slide Number Placeholder 3"/>
          <p:cNvSpPr>
            <a:spLocks noGrp="1"/>
          </p:cNvSpPr>
          <p:nvPr>
            <p:ph type="sldNum" sz="quarter" idx="5"/>
          </p:nvPr>
        </p:nvSpPr>
        <p:spPr/>
        <p:txBody>
          <a:bodyPr/>
          <a:lstStyle/>
          <a:p>
            <a:fld id="{2E77DE39-8C43-41EA-A72F-BA87F309D135}" type="slidenum">
              <a:rPr lang="en-GB" smtClean="0"/>
              <a:t>4</a:t>
            </a:fld>
            <a:endParaRPr lang="en-GB"/>
          </a:p>
        </p:txBody>
      </p:sp>
    </p:spTree>
    <p:extLst>
      <p:ext uri="{BB962C8B-B14F-4D97-AF65-F5344CB8AC3E}">
        <p14:creationId xmlns:p14="http://schemas.microsoft.com/office/powerpoint/2010/main" val="3537104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D26A815-D7DD-FC46-8938-34BB0BC624CF}" type="slidenum">
              <a:rPr lang="en-US" smtClean="0"/>
              <a:t>5</a:t>
            </a:fld>
            <a:endParaRPr lang="en-US"/>
          </a:p>
        </p:txBody>
      </p:sp>
    </p:spTree>
    <p:extLst>
      <p:ext uri="{BB962C8B-B14F-4D97-AF65-F5344CB8AC3E}">
        <p14:creationId xmlns:p14="http://schemas.microsoft.com/office/powerpoint/2010/main" val="2396204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6</a:t>
            </a:fld>
            <a:endParaRPr lang="en-GB"/>
          </a:p>
        </p:txBody>
      </p:sp>
    </p:spTree>
    <p:extLst>
      <p:ext uri="{BB962C8B-B14F-4D97-AF65-F5344CB8AC3E}">
        <p14:creationId xmlns:p14="http://schemas.microsoft.com/office/powerpoint/2010/main" val="524951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1969, Elisabeth Kübler-Ross proposed a pattern, a cycle of grief having 5 stages.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need to understand that it is not necessary that everyone experiences these stages linearly. Some may not even undergo all the 5 stages; some may trace back to the stage they already passed or even get stuck at one of the intermediate step. This cycle was formed as a result of common observations of majority of grieving people.</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7</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6A815-D7DD-FC46-8938-34BB0BC624CF}" type="slidenum">
              <a:rPr lang="en-US" smtClean="0"/>
              <a:t>8</a:t>
            </a:fld>
            <a:endParaRPr lang="en-US"/>
          </a:p>
        </p:txBody>
      </p:sp>
    </p:spTree>
    <p:extLst>
      <p:ext uri="{BB962C8B-B14F-4D97-AF65-F5344CB8AC3E}">
        <p14:creationId xmlns:p14="http://schemas.microsoft.com/office/powerpoint/2010/main" val="2373032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6A815-D7DD-FC46-8938-34BB0BC624CF}" type="slidenum">
              <a:rPr lang="en-US" smtClean="0"/>
              <a:t>9</a:t>
            </a:fld>
            <a:endParaRPr lang="en-US"/>
          </a:p>
        </p:txBody>
      </p:sp>
    </p:spTree>
    <p:extLst>
      <p:ext uri="{BB962C8B-B14F-4D97-AF65-F5344CB8AC3E}">
        <p14:creationId xmlns:p14="http://schemas.microsoft.com/office/powerpoint/2010/main" val="4079394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step model:</a:t>
            </a:r>
          </a:p>
          <a:p>
            <a:endParaRPr lang="en-GB" dirty="0"/>
          </a:p>
          <a:p>
            <a:r>
              <a:rPr lang="en-GB" dirty="0"/>
              <a:t>Unfreeze – take action, make changes and involve people</a:t>
            </a:r>
          </a:p>
          <a:p>
            <a:r>
              <a:rPr lang="en-GB" dirty="0"/>
              <a:t>Move – examine the </a:t>
            </a:r>
            <a:r>
              <a:rPr lang="en-GB" dirty="0" err="1"/>
              <a:t>staus</a:t>
            </a:r>
            <a:r>
              <a:rPr lang="en-GB" dirty="0"/>
              <a:t> quo, increase driving forces for change, decrease resisting forces against the change, </a:t>
            </a:r>
          </a:p>
          <a:p>
            <a:r>
              <a:rPr lang="en-GB" dirty="0"/>
              <a:t>Refreeze - make change permanent, establish new way of doing things, rewards desired outcomes </a:t>
            </a:r>
          </a:p>
          <a:p>
            <a:endParaRPr lang="en-GB" dirty="0"/>
          </a:p>
          <a:p>
            <a:r>
              <a:rPr lang="en-GB" dirty="0"/>
              <a:t>Force-field analysis – analysing restraining and driving forces within the organisation which oppose or support the proposed change, and then taking steps to encourage the driving forces and decrease the restraining forces. </a:t>
            </a:r>
          </a:p>
          <a:p>
            <a:endParaRPr lang="en-GB" dirty="0"/>
          </a:p>
          <a:p>
            <a:r>
              <a:rPr lang="en-GB" dirty="0"/>
              <a:t>Beer model – 1990, </a:t>
            </a:r>
          </a:p>
        </p:txBody>
      </p:sp>
      <p:sp>
        <p:nvSpPr>
          <p:cNvPr id="4" name="Slide Number Placeholder 3"/>
          <p:cNvSpPr>
            <a:spLocks noGrp="1"/>
          </p:cNvSpPr>
          <p:nvPr>
            <p:ph type="sldNum" sz="quarter" idx="10"/>
          </p:nvPr>
        </p:nvSpPr>
        <p:spPr/>
        <p:txBody>
          <a:bodyPr/>
          <a:lstStyle/>
          <a:p>
            <a:fld id="{31A24480-EA56-4F09-995E-1BB250F2401B}" type="slidenum">
              <a:rPr lang="en-GB" smtClean="0"/>
              <a:t>11</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__fkGroteskNeue_598ab8"/>
              </a:rPr>
              <a:t>Kurt Lewin's Force Field Analysis is a strategic tool used to understand and manage change in organisations and other settings.</a:t>
            </a:r>
            <a:endParaRPr lang="en-GB" b="0" i="0" dirty="0">
              <a:effectLst/>
              <a:latin typeface="Libre Franklin" pitchFamily="2" charset="0"/>
            </a:endParaRPr>
          </a:p>
          <a:p>
            <a:pPr algn="l">
              <a:buFont typeface="+mj-lt"/>
              <a:buAutoNum type="arabicPeriod"/>
            </a:pPr>
            <a:r>
              <a:rPr lang="en-GB" b="0" i="0" dirty="0">
                <a:effectLst/>
                <a:latin typeface="__fkGroteskNeue_598ab8"/>
              </a:rPr>
              <a:t>Driving Forces: Factors that push for change</a:t>
            </a:r>
          </a:p>
          <a:p>
            <a:pPr algn="l">
              <a:buFont typeface="+mj-lt"/>
              <a:buAutoNum type="arabicPeriod"/>
            </a:pPr>
            <a:r>
              <a:rPr lang="en-GB" b="0" i="0" dirty="0">
                <a:effectLst/>
                <a:latin typeface="__fkGroteskNeue_598ab8"/>
              </a:rPr>
              <a:t>Restraining Forces: Factors that resist change</a:t>
            </a:r>
          </a:p>
          <a:p>
            <a:pPr algn="l">
              <a:buFont typeface="+mj-lt"/>
              <a:buAutoNum type="arabicPeriod"/>
            </a:pPr>
            <a:r>
              <a:rPr lang="en-GB" b="0" i="0" dirty="0">
                <a:effectLst/>
                <a:latin typeface="__fkGroteskNeue_598ab8"/>
              </a:rPr>
              <a:t>Equilibrium: The current state where forces are balanced</a:t>
            </a: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3360962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Beer’s model states that change is more complex than the Lewin model and requires a more in-depth look at the process of change. Beer’s model focuses on a six-step process to achieve effective change, these steps concentrate on ‘task </a:t>
            </a:r>
            <a:r>
              <a:rPr lang="en-GB" sz="1200" b="0" i="0" kern="1200" dirty="0" err="1">
                <a:solidFill>
                  <a:schemeClr val="tx1"/>
                </a:solidFill>
                <a:effectLst/>
                <a:latin typeface="+mn-lt"/>
                <a:ea typeface="+mn-ea"/>
                <a:cs typeface="+mn-cs"/>
              </a:rPr>
              <a:t>alignment’whereby</a:t>
            </a:r>
            <a:r>
              <a:rPr lang="en-GB" sz="1200" b="0" i="0" kern="1200" dirty="0">
                <a:solidFill>
                  <a:schemeClr val="tx1"/>
                </a:solidFill>
                <a:effectLst/>
                <a:latin typeface="+mn-lt"/>
                <a:ea typeface="+mn-ea"/>
                <a:cs typeface="+mn-cs"/>
              </a:rPr>
              <a:t> employees’ roles, responsibilities and relationships are seen as the main component to bringing about effective change. The stages are:</a:t>
            </a:r>
            <a:endParaRPr lang="en-US" dirty="0"/>
          </a:p>
        </p:txBody>
      </p:sp>
      <p:sp>
        <p:nvSpPr>
          <p:cNvPr id="4" name="Slide Number Placeholder 3"/>
          <p:cNvSpPr>
            <a:spLocks noGrp="1"/>
          </p:cNvSpPr>
          <p:nvPr>
            <p:ph type="sldNum" sz="quarter" idx="5"/>
          </p:nvPr>
        </p:nvSpPr>
        <p:spPr/>
        <p:txBody>
          <a:bodyPr/>
          <a:lstStyle/>
          <a:p>
            <a:fld id="{DD26A815-D7DD-FC46-8938-34BB0BC624CF}" type="slidenum">
              <a:rPr lang="en-US" smtClean="0"/>
              <a:t>13</a:t>
            </a:fld>
            <a:endParaRPr lang="en-US"/>
          </a:p>
        </p:txBody>
      </p:sp>
    </p:spTree>
    <p:extLst>
      <p:ext uri="{BB962C8B-B14F-4D97-AF65-F5344CB8AC3E}">
        <p14:creationId xmlns:p14="http://schemas.microsoft.com/office/powerpoint/2010/main" val="1950176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Useful Resource from SHRM (see Moodle) – tips and tactics for Kotter’s Change Model. </a:t>
            </a:r>
            <a:r>
              <a:rPr lang="en-GB" dirty="0">
                <a:hlinkClick r:id="rId3"/>
              </a:rPr>
              <a:t>https://www.mindtools.com/pages/videos/kotter-change-transcript.htm</a:t>
            </a:r>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958838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661908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D26A815-D7DD-FC46-8938-34BB0BC624CF}" type="slidenum">
              <a:rPr lang="en-US" smtClean="0"/>
              <a:t>16</a:t>
            </a:fld>
            <a:endParaRPr lang="en-US"/>
          </a:p>
        </p:txBody>
      </p:sp>
    </p:spTree>
    <p:extLst>
      <p:ext uri="{BB962C8B-B14F-4D97-AF65-F5344CB8AC3E}">
        <p14:creationId xmlns:p14="http://schemas.microsoft.com/office/powerpoint/2010/main" val="15480619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234453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19153085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a:p>
            <a:r>
              <a:rPr lang="en-GB" dirty="0"/>
              <a:t>Communication needs to be tailored to different groups/stakeholders. </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31928877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20</a:t>
            </a:fld>
            <a:endParaRPr lang="en-GB"/>
          </a:p>
        </p:txBody>
      </p:sp>
    </p:spTree>
    <p:extLst>
      <p:ext uri="{BB962C8B-B14F-4D97-AF65-F5344CB8AC3E}">
        <p14:creationId xmlns:p14="http://schemas.microsoft.com/office/powerpoint/2010/main" val="33115665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21</a:t>
            </a:fld>
            <a:endParaRPr lang="en-GB"/>
          </a:p>
        </p:txBody>
      </p:sp>
    </p:spTree>
    <p:extLst>
      <p:ext uri="{BB962C8B-B14F-4D97-AF65-F5344CB8AC3E}">
        <p14:creationId xmlns:p14="http://schemas.microsoft.com/office/powerpoint/2010/main" val="13540165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US" sz="1300" dirty="0"/>
              <a:t>You should determine your stakeholders, key messages, delivery channels, schedule, and responsibilities. </a:t>
            </a:r>
            <a:r>
              <a:rPr lang="en-US" sz="1300" dirty="0" err="1"/>
              <a:t>Summarise</a:t>
            </a:r>
            <a:r>
              <a:rPr lang="en-US" sz="1300" dirty="0"/>
              <a:t> that information in a roadmap to the overall communications plan.</a:t>
            </a:r>
            <a:endParaRPr lang="en-GB" sz="1300"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629708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11834360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clear rationale for change</a:t>
            </a:r>
          </a:p>
          <a:p>
            <a:r>
              <a:rPr lang="en-GB" dirty="0"/>
              <a:t>Recognising the impact on individuals and teams</a:t>
            </a:r>
          </a:p>
          <a:p>
            <a:r>
              <a:rPr lang="en-GB" dirty="0"/>
              <a:t>Anticipating and acknowledging reactions</a:t>
            </a:r>
          </a:p>
          <a:p>
            <a:r>
              <a:rPr lang="en-GB" dirty="0"/>
              <a:t>Regular and honest consultation and communication</a:t>
            </a:r>
          </a:p>
          <a:p>
            <a:r>
              <a:rPr lang="en-GB" dirty="0"/>
              <a:t>Networking and establishing change champions</a:t>
            </a:r>
          </a:p>
          <a:p>
            <a:r>
              <a:rPr lang="en-GB" dirty="0"/>
              <a:t>Providing or signposting relevant support - EAPs, counselling</a:t>
            </a:r>
          </a:p>
          <a:p>
            <a:r>
              <a:rPr lang="en-GB" dirty="0"/>
              <a:t>Resolving differences positively</a:t>
            </a:r>
          </a:p>
          <a:p>
            <a:r>
              <a:rPr lang="en-GB" dirty="0"/>
              <a:t>Actively monitoring relationships and taking steps to maintain them</a:t>
            </a:r>
          </a:p>
          <a:p>
            <a:endParaRPr lang="en-GB" dirty="0"/>
          </a:p>
          <a:p>
            <a:r>
              <a:rPr lang="en-GB" dirty="0"/>
              <a:t>Any others? </a:t>
            </a:r>
          </a:p>
          <a:p>
            <a:endParaRPr lang="en-GB" dirty="0"/>
          </a:p>
          <a:p>
            <a:r>
              <a:rPr lang="en-GB" dirty="0"/>
              <a:t>training and development?</a:t>
            </a:r>
          </a:p>
          <a:p>
            <a:r>
              <a:rPr lang="en-GB" dirty="0"/>
              <a:t>coaching?</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20950977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 https://</a:t>
            </a:r>
            <a:r>
              <a:rPr lang="en-GB" dirty="0" err="1"/>
              <a:t>www.hrzone.com</a:t>
            </a:r>
            <a:r>
              <a:rPr lang="en-GB" dirty="0"/>
              <a:t>/lead/change/change-management-how-to-shift-the-behaviours-and-mindsets-of-your-people </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Excellent article on Moodle around this – with monkey example story</a:t>
            </a:r>
          </a:p>
        </p:txBody>
      </p:sp>
      <p:sp>
        <p:nvSpPr>
          <p:cNvPr id="4" name="Slide Number Placeholder 3"/>
          <p:cNvSpPr>
            <a:spLocks noGrp="1"/>
          </p:cNvSpPr>
          <p:nvPr>
            <p:ph type="sldNum" sz="quarter" idx="5"/>
          </p:nvPr>
        </p:nvSpPr>
        <p:spPr/>
        <p:txBody>
          <a:bodyPr/>
          <a:lstStyle/>
          <a:p>
            <a:fld id="{6FC7ECD4-B04E-4968-A1A2-EAC065EB671A}" type="slidenum">
              <a:rPr lang="en-GB" smtClean="0"/>
              <a:t>26</a:t>
            </a:fld>
            <a:endParaRPr lang="en-GB"/>
          </a:p>
        </p:txBody>
      </p:sp>
    </p:spTree>
    <p:extLst>
      <p:ext uri="{BB962C8B-B14F-4D97-AF65-F5344CB8AC3E}">
        <p14:creationId xmlns:p14="http://schemas.microsoft.com/office/powerpoint/2010/main" val="31847664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article – HBR – Unifying your companies old guard and new arrivals.</a:t>
            </a:r>
          </a:p>
          <a:p>
            <a:endParaRPr lang="en-GB" dirty="0"/>
          </a:p>
          <a:p>
            <a:r>
              <a:rPr lang="en-GB" dirty="0"/>
              <a:t>Points:</a:t>
            </a:r>
          </a:p>
          <a:p>
            <a:endParaRPr lang="en-GB" dirty="0"/>
          </a:p>
          <a:p>
            <a:r>
              <a:rPr lang="en-GB" dirty="0"/>
              <a:t>Rather than criticising elements of processes that are already in place, which may demoralise some staff. Honour the good work of leaders and invite them to help make your ideas successful by sharing their insights. </a:t>
            </a:r>
          </a:p>
          <a:p>
            <a:endParaRPr lang="en-GB" dirty="0"/>
          </a:p>
          <a:p>
            <a:r>
              <a:rPr lang="en-GB" dirty="0"/>
              <a:t>Whilst equipment, processes or technologies and approaches have been outmoded, that doesn’t mean that workers/operatives are outmoded. It is clear that they realise this. </a:t>
            </a:r>
          </a:p>
        </p:txBody>
      </p:sp>
      <p:sp>
        <p:nvSpPr>
          <p:cNvPr id="4" name="Slide Number Placeholder 3"/>
          <p:cNvSpPr>
            <a:spLocks noGrp="1"/>
          </p:cNvSpPr>
          <p:nvPr>
            <p:ph type="sldNum" sz="quarter" idx="5"/>
          </p:nvPr>
        </p:nvSpPr>
        <p:spPr/>
        <p:txBody>
          <a:bodyPr/>
          <a:lstStyle/>
          <a:p>
            <a:fld id="{6FC7ECD4-B04E-4968-A1A2-EAC065EB671A}" type="slidenum">
              <a:rPr lang="en-GB" smtClean="0"/>
              <a:t>27</a:t>
            </a:fld>
            <a:endParaRPr lang="en-GB"/>
          </a:p>
        </p:txBody>
      </p:sp>
    </p:spTree>
    <p:extLst>
      <p:ext uri="{BB962C8B-B14F-4D97-AF65-F5344CB8AC3E}">
        <p14:creationId xmlns:p14="http://schemas.microsoft.com/office/powerpoint/2010/main" val="19764623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26A815-D7DD-FC46-8938-34BB0BC624CF}" type="slidenum">
              <a:rPr lang="en-US" smtClean="0"/>
              <a:t>28</a:t>
            </a:fld>
            <a:endParaRPr lang="en-US"/>
          </a:p>
        </p:txBody>
      </p:sp>
    </p:spTree>
    <p:extLst>
      <p:ext uri="{BB962C8B-B14F-4D97-AF65-F5344CB8AC3E}">
        <p14:creationId xmlns:p14="http://schemas.microsoft.com/office/powerpoint/2010/main" val="581496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47BD5-8A1A-B2FB-7B4A-0C1D97A641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DDCF7F-62F8-1BAF-8A4F-3B8EDAB993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6A2711-2AEE-C881-9E03-20268920B4BD}"/>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5A8001A7-7A16-1547-5C75-F2DBD601A2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25445C-C864-BE1D-7808-8093A0DBD98F}"/>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654271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445E-60FC-C629-3973-A29B9A6ADC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AB9ABF-5C6A-2950-5BE8-01C7C59E68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D7107D-E3AD-B011-4852-04226E506970}"/>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6EFAB5A1-8419-8C27-3CAD-6C94FE3C88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84F1D0-3F8D-591A-3C0B-2005AB8E4080}"/>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4198669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E6D7F-9E63-C585-F7F5-C0D5F38CE7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5BDA88-D625-2F72-B42E-F80039C4E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A84FB5-0DE8-335E-65ED-51EB5584ED6B}"/>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21EB05E8-2E67-6CE0-24DB-E5823DCA7C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74FACB-C815-42C1-3444-EEE382164232}"/>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81568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FAE92-71C6-8B7E-6E3F-EE144B589A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50B82-4F79-F52B-CF5E-85885973E8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10A31E-BEFF-DB40-03E8-7790382D2D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1E4A08-2CD9-D22E-2B05-3119A8CCA7EF}"/>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6" name="Footer Placeholder 5">
            <a:extLst>
              <a:ext uri="{FF2B5EF4-FFF2-40B4-BE49-F238E27FC236}">
                <a16:creationId xmlns:a16="http://schemas.microsoft.com/office/drawing/2014/main" id="{E330A63E-7119-A8EE-1D77-D50A7D4C0F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5D7B79-91E6-2FD5-38D5-8058993F1E25}"/>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1771375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196C0-0413-B374-71EE-43BF388F8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A3062E-36EC-CDE8-AD7F-B846285602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17C50-E973-201C-DBF6-5BE22206DA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4DC62E-0B99-9A51-C69F-2C217FBC37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06273C-0768-A988-BCB7-AB1C3EDB0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8C33D-F087-60BB-53CD-C58A3831B85C}"/>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8" name="Footer Placeholder 7">
            <a:extLst>
              <a:ext uri="{FF2B5EF4-FFF2-40B4-BE49-F238E27FC236}">
                <a16:creationId xmlns:a16="http://schemas.microsoft.com/office/drawing/2014/main" id="{8A8F059D-B03A-8D0E-3D96-EC486EE6AE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835D1B0-B175-807D-1129-9B997233A9E0}"/>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1830465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38C5-A8DE-3D30-2D70-D33A5DBB1B4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9ED358-F5B8-D75C-B1D6-5D4AB3C7FAA3}"/>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4" name="Footer Placeholder 3">
            <a:extLst>
              <a:ext uri="{FF2B5EF4-FFF2-40B4-BE49-F238E27FC236}">
                <a16:creationId xmlns:a16="http://schemas.microsoft.com/office/drawing/2014/main" id="{34CEEC44-A298-E83F-4994-B4F90E493E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83376B-159E-2345-6A84-57491546BDA7}"/>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2221909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875091-8421-753F-5DB2-CFD997E08BBE}"/>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3" name="Footer Placeholder 2">
            <a:extLst>
              <a:ext uri="{FF2B5EF4-FFF2-40B4-BE49-F238E27FC236}">
                <a16:creationId xmlns:a16="http://schemas.microsoft.com/office/drawing/2014/main" id="{C9245888-F2A5-B6FC-5DC3-5F16584785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737BB6E-DD34-C4E1-1F76-31B3599C9069}"/>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1880020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B9A4-8273-D20C-F3E8-99297DD3D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FF0E78-3B20-C8E1-CEB4-6D2D718C37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D9CF5A-222C-6F4F-A4E8-275B10F042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360162-B2AB-F8C2-E593-477420CE91B7}"/>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6" name="Footer Placeholder 5">
            <a:extLst>
              <a:ext uri="{FF2B5EF4-FFF2-40B4-BE49-F238E27FC236}">
                <a16:creationId xmlns:a16="http://schemas.microsoft.com/office/drawing/2014/main" id="{027ADA03-F2BF-A438-62E3-9CF3C2383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DB7D87-A3BB-D9FD-AF77-EA523B554886}"/>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3776008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2B862-C397-4312-4365-0A91B91AF5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BA3785-9D71-3116-C839-3DFA93C76C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F030BD-DDC4-5313-6590-3ED7FD3C6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9958D6-A000-C38E-70BF-49ADCDC17C47}"/>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6" name="Footer Placeholder 5">
            <a:extLst>
              <a:ext uri="{FF2B5EF4-FFF2-40B4-BE49-F238E27FC236}">
                <a16:creationId xmlns:a16="http://schemas.microsoft.com/office/drawing/2014/main" id="{D158809C-8B0F-8708-14C3-AB1AF9CD3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895479-886D-16B0-314A-A2F4EC8E0E66}"/>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751972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AE2F-C866-E72A-C268-88F30D58C6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611EB2-6A01-44B2-A4E2-5900E3D2F6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245DC-A2FA-9A7E-99B6-15CF31148F95}"/>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B3B9EF58-BA38-D810-53F8-636721CF7F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777945-097D-40E2-DD18-9C75FB616F20}"/>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2400365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C5671C-C93B-73D3-E5FC-7F35ABC326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E703BC-B0CB-814A-3853-4A4289426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B9A204-5355-82BB-CB54-CE7E0F433ED0}"/>
              </a:ext>
            </a:extLst>
          </p:cNvPr>
          <p:cNvSpPr>
            <a:spLocks noGrp="1"/>
          </p:cNvSpPr>
          <p:nvPr>
            <p:ph type="dt" sz="half" idx="10"/>
          </p:nvPr>
        </p:nvSpPr>
        <p:spPr/>
        <p:txBody>
          <a:body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9D47689F-4CD9-6E19-DDE9-850CD7F0CC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1B824F-523B-D734-C580-66368B6F618F}"/>
              </a:ext>
            </a:extLst>
          </p:cNvPr>
          <p:cNvSpPr>
            <a:spLocks noGrp="1"/>
          </p:cNvSpPr>
          <p:nvPr>
            <p:ph type="sldNum" sz="quarter" idx="12"/>
          </p:nvPr>
        </p:nvSpPr>
        <p:spPr/>
        <p:txBody>
          <a:bodyPr/>
          <a:lstStyle/>
          <a:p>
            <a:fld id="{00B3737B-4534-5D46-A75A-6D9BC4356E51}" type="slidenum">
              <a:rPr lang="en-US" smtClean="0"/>
              <a:t>‹#›</a:t>
            </a:fld>
            <a:endParaRPr lang="en-US"/>
          </a:p>
        </p:txBody>
      </p:sp>
    </p:spTree>
    <p:extLst>
      <p:ext uri="{BB962C8B-B14F-4D97-AF65-F5344CB8AC3E}">
        <p14:creationId xmlns:p14="http://schemas.microsoft.com/office/powerpoint/2010/main" val="259282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551789-6510-ABEC-2605-EEC6CB611C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A1268B-BC6E-ECD3-3166-D8FB7CC69B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5E4B8D-DA75-3BB4-5481-19548A89B1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5B73C9-80D0-974B-BA00-1708C5481A19}" type="datetimeFigureOut">
              <a:rPr lang="en-US" smtClean="0"/>
              <a:t>3/11/2025</a:t>
            </a:fld>
            <a:endParaRPr lang="en-US"/>
          </a:p>
        </p:txBody>
      </p:sp>
      <p:sp>
        <p:nvSpPr>
          <p:cNvPr id="5" name="Footer Placeholder 4">
            <a:extLst>
              <a:ext uri="{FF2B5EF4-FFF2-40B4-BE49-F238E27FC236}">
                <a16:creationId xmlns:a16="http://schemas.microsoft.com/office/drawing/2014/main" id="{DED54607-B426-7CC9-B5C5-F7ED627EF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20DECB1-D090-513D-C9B0-0E6D716E1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B3737B-4534-5D46-A75A-6D9BC4356E51}" type="slidenum">
              <a:rPr lang="en-US" smtClean="0"/>
              <a:t>‹#›</a:t>
            </a:fld>
            <a:endParaRPr lang="en-US"/>
          </a:p>
        </p:txBody>
      </p:sp>
    </p:spTree>
    <p:extLst>
      <p:ext uri="{BB962C8B-B14F-4D97-AF65-F5344CB8AC3E}">
        <p14:creationId xmlns:p14="http://schemas.microsoft.com/office/powerpoint/2010/main" val="31467907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xNILBjjVttA?feature=oembed" TargetMode="Externa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3.jpeg"/><Relationship Id="rId7" Type="http://schemas.openxmlformats.org/officeDocument/2006/relationships/diagramColors" Target="../diagrams/colors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4C96B-13E6-B248-951C-B3252CF320D7}"/>
              </a:ext>
            </a:extLst>
          </p:cNvPr>
          <p:cNvSpPr>
            <a:spLocks noGrp="1"/>
          </p:cNvSpPr>
          <p:nvPr>
            <p:ph type="ctrTitle"/>
          </p:nvPr>
        </p:nvSpPr>
        <p:spPr>
          <a:xfrm>
            <a:off x="3204642" y="2353641"/>
            <a:ext cx="5782716" cy="2150719"/>
          </a:xfrm>
          <a:noFill/>
        </p:spPr>
        <p:txBody>
          <a:bodyPr anchor="ctr">
            <a:normAutofit/>
          </a:bodyPr>
          <a:lstStyle/>
          <a:p>
            <a:r>
              <a:rPr lang="en-US" sz="4800" dirty="0">
                <a:solidFill>
                  <a:srgbClr val="080808"/>
                </a:solidFill>
              </a:rPr>
              <a:t>LO3: How to plan for change</a:t>
            </a:r>
          </a:p>
        </p:txBody>
      </p:sp>
    </p:spTree>
    <p:extLst>
      <p:ext uri="{BB962C8B-B14F-4D97-AF65-F5344CB8AC3E}">
        <p14:creationId xmlns:p14="http://schemas.microsoft.com/office/powerpoint/2010/main" val="1494652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5152-9707-4186-AAFE-C2465FF06ECD}"/>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Tools</a:t>
            </a:r>
          </a:p>
        </p:txBody>
      </p:sp>
      <p:graphicFrame>
        <p:nvGraphicFramePr>
          <p:cNvPr id="5" name="Content Placeholder 2">
            <a:extLst>
              <a:ext uri="{FF2B5EF4-FFF2-40B4-BE49-F238E27FC236}">
                <a16:creationId xmlns:a16="http://schemas.microsoft.com/office/drawing/2014/main" id="{9AEB410B-28EE-20B6-4114-0C6047690CDB}"/>
              </a:ext>
            </a:extLst>
          </p:cNvPr>
          <p:cNvGraphicFramePr>
            <a:graphicFrameLocks noGrp="1"/>
          </p:cNvGraphicFramePr>
          <p:nvPr>
            <p:ph idx="1"/>
            <p:extLst>
              <p:ext uri="{D42A27DB-BD31-4B8C-83A1-F6EECF244321}">
                <p14:modId xmlns:p14="http://schemas.microsoft.com/office/powerpoint/2010/main" val="13307667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1238A2A-AE73-B997-F1F7-5547FB20B07F}"/>
              </a:ext>
            </a:extLst>
          </p:cNvPr>
          <p:cNvSpPr txBox="1"/>
          <p:nvPr/>
        </p:nvSpPr>
        <p:spPr>
          <a:xfrm>
            <a:off x="723207" y="2920102"/>
            <a:ext cx="3747654" cy="769441"/>
          </a:xfrm>
          <a:prstGeom prst="rect">
            <a:avLst/>
          </a:prstGeom>
          <a:noFill/>
        </p:spPr>
        <p:txBody>
          <a:bodyPr wrap="square" rtlCol="0">
            <a:spAutoFit/>
          </a:bodyPr>
          <a:lstStyle/>
          <a:p>
            <a:r>
              <a:rPr lang="en-GB" sz="4400" dirty="0"/>
              <a:t>Agenda</a:t>
            </a:r>
          </a:p>
        </p:txBody>
      </p:sp>
    </p:spTree>
    <p:extLst>
      <p:ext uri="{BB962C8B-B14F-4D97-AF65-F5344CB8AC3E}">
        <p14:creationId xmlns:p14="http://schemas.microsoft.com/office/powerpoint/2010/main" val="295171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974DE-EC66-40C0-8965-97D5510CC3D7}"/>
              </a:ext>
            </a:extLst>
          </p:cNvPr>
          <p:cNvPicPr>
            <a:picLocks noChangeAspect="1"/>
          </p:cNvPicPr>
          <p:nvPr/>
        </p:nvPicPr>
        <p:blipFill>
          <a:blip r:embed="rId3"/>
          <a:stretch>
            <a:fillRect/>
          </a:stretch>
        </p:blipFill>
        <p:spPr>
          <a:xfrm>
            <a:off x="2547549" y="643467"/>
            <a:ext cx="7096901" cy="5571065"/>
          </a:xfrm>
          <a:prstGeom prst="rect">
            <a:avLst/>
          </a:prstGeom>
          <a:solidFill>
            <a:schemeClr val="accent1">
              <a:lumMod val="40000"/>
              <a:lumOff val="60000"/>
            </a:schemeClr>
          </a:solidFill>
          <a:ln>
            <a:noFill/>
          </a:ln>
        </p:spPr>
      </p:pic>
      <p:sp>
        <p:nvSpPr>
          <p:cNvPr id="3" name="Oval 2">
            <a:extLst>
              <a:ext uri="{FF2B5EF4-FFF2-40B4-BE49-F238E27FC236}">
                <a16:creationId xmlns:a16="http://schemas.microsoft.com/office/drawing/2014/main" id="{192AE61B-3257-DD77-213D-35BB2C28D002}"/>
              </a:ext>
            </a:extLst>
          </p:cNvPr>
          <p:cNvSpPr/>
          <p:nvPr/>
        </p:nvSpPr>
        <p:spPr>
          <a:xfrm>
            <a:off x="6858000" y="3579450"/>
            <a:ext cx="2612857" cy="2297440"/>
          </a:xfrm>
          <a:prstGeom prst="ellipse">
            <a:avLst/>
          </a:prstGeom>
          <a:solidFill>
            <a:schemeClr val="accent4">
              <a:lumMod val="20000"/>
              <a:lumOff val="80000"/>
              <a:alpha val="2937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1773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4" descr="One big red drawing pin in front of many smaller black drawing pins">
            <a:extLst>
              <a:ext uri="{FF2B5EF4-FFF2-40B4-BE49-F238E27FC236}">
                <a16:creationId xmlns:a16="http://schemas.microsoft.com/office/drawing/2014/main" id="{E385F961-66F8-10D3-23C2-1E619502291B}"/>
              </a:ext>
            </a:extLst>
          </p:cNvPr>
          <p:cNvPicPr>
            <a:picLocks noChangeAspect="1"/>
          </p:cNvPicPr>
          <p:nvPr/>
        </p:nvPicPr>
        <p:blipFill rotWithShape="1">
          <a:blip r:embed="rId3"/>
          <a:srcRect t="22478" r="9091" b="7472"/>
          <a:stretch/>
        </p:blipFill>
        <p:spPr>
          <a:xfrm>
            <a:off x="20" y="10"/>
            <a:ext cx="12191980" cy="6857990"/>
          </a:xfrm>
          <a:prstGeom prst="rect">
            <a:avLst/>
          </a:prstGeom>
        </p:spPr>
      </p:pic>
      <p:sp>
        <p:nvSpPr>
          <p:cNvPr id="2" name="Title 1">
            <a:extLst>
              <a:ext uri="{FF2B5EF4-FFF2-40B4-BE49-F238E27FC236}">
                <a16:creationId xmlns:a16="http://schemas.microsoft.com/office/drawing/2014/main" id="{8EB0D582-CDB5-4F7B-BB48-C9DF42C0887E}"/>
              </a:ext>
            </a:extLst>
          </p:cNvPr>
          <p:cNvSpPr>
            <a:spLocks noGrp="1"/>
          </p:cNvSpPr>
          <p:nvPr>
            <p:ph type="title"/>
          </p:nvPr>
        </p:nvSpPr>
        <p:spPr>
          <a:xfrm>
            <a:off x="594804" y="640263"/>
            <a:ext cx="6619811" cy="1344975"/>
          </a:xfrm>
        </p:spPr>
        <p:txBody>
          <a:bodyPr>
            <a:normAutofit/>
          </a:bodyPr>
          <a:lstStyle/>
          <a:p>
            <a:r>
              <a:rPr lang="en-GB" sz="4000"/>
              <a:t>A Planned Approach to Change</a:t>
            </a:r>
          </a:p>
        </p:txBody>
      </p:sp>
      <p:sp>
        <p:nvSpPr>
          <p:cNvPr id="66" name="Content Placeholder 2">
            <a:extLst>
              <a:ext uri="{FF2B5EF4-FFF2-40B4-BE49-F238E27FC236}">
                <a16:creationId xmlns:a16="http://schemas.microsoft.com/office/drawing/2014/main" id="{A9460C68-0184-4892-92D6-484CBFB7BCC0}"/>
              </a:ext>
            </a:extLst>
          </p:cNvPr>
          <p:cNvSpPr>
            <a:spLocks noGrp="1"/>
          </p:cNvSpPr>
          <p:nvPr>
            <p:ph idx="1"/>
          </p:nvPr>
        </p:nvSpPr>
        <p:spPr>
          <a:xfrm>
            <a:off x="594109" y="2121763"/>
            <a:ext cx="6619811" cy="4488587"/>
          </a:xfrm>
        </p:spPr>
        <p:txBody>
          <a:bodyPr>
            <a:normAutofit fontScale="85000" lnSpcReduction="20000"/>
          </a:bodyPr>
          <a:lstStyle/>
          <a:p>
            <a:pPr marL="0" indent="0">
              <a:buNone/>
            </a:pPr>
            <a:r>
              <a:rPr lang="en-GB" sz="1800" b="1" dirty="0"/>
              <a:t>Models focus on these stages:</a:t>
            </a:r>
          </a:p>
          <a:p>
            <a:pPr marL="0" indent="0">
              <a:buNone/>
            </a:pPr>
            <a:endParaRPr lang="en-GB" sz="1800" dirty="0"/>
          </a:p>
          <a:p>
            <a:r>
              <a:rPr lang="en-GB" sz="1800" dirty="0"/>
              <a:t>Identify need for change</a:t>
            </a:r>
          </a:p>
          <a:p>
            <a:r>
              <a:rPr lang="en-GB" sz="1800" dirty="0"/>
              <a:t>Define the current state</a:t>
            </a:r>
          </a:p>
          <a:p>
            <a:r>
              <a:rPr lang="en-GB" sz="1800" dirty="0"/>
              <a:t>Envisage the desired future state</a:t>
            </a:r>
          </a:p>
          <a:p>
            <a:r>
              <a:rPr lang="en-GB" sz="1800" dirty="0"/>
              <a:t>Identify the gap</a:t>
            </a:r>
          </a:p>
          <a:p>
            <a:r>
              <a:rPr lang="en-GB" sz="1800" dirty="0"/>
              <a:t>Diagnose capacity for change including barriers and how they can be overcome</a:t>
            </a:r>
          </a:p>
          <a:p>
            <a:r>
              <a:rPr lang="en-GB" sz="1800" dirty="0"/>
              <a:t>Plan actions and behaviours needed to close the gap</a:t>
            </a:r>
          </a:p>
          <a:p>
            <a:r>
              <a:rPr lang="en-GB" sz="1800" dirty="0"/>
              <a:t>Implement required actions</a:t>
            </a:r>
          </a:p>
          <a:p>
            <a:r>
              <a:rPr lang="en-GB" sz="1800" dirty="0"/>
              <a:t>Manage the transition</a:t>
            </a:r>
          </a:p>
          <a:p>
            <a:r>
              <a:rPr lang="en-GB" sz="1800" dirty="0"/>
              <a:t>Constantly reinforce changes, sustain momentum and measure progress</a:t>
            </a:r>
          </a:p>
          <a:p>
            <a:endParaRPr lang="en-GB" sz="1500" dirty="0"/>
          </a:p>
          <a:p>
            <a:pPr marL="0" indent="0">
              <a:buNone/>
            </a:pPr>
            <a:r>
              <a:rPr lang="en-GB" sz="1500" dirty="0"/>
              <a:t>Torrington et al (2017) </a:t>
            </a:r>
          </a:p>
          <a:p>
            <a:pPr marL="0" indent="0">
              <a:buNone/>
            </a:pPr>
            <a:endParaRPr lang="en-GB" sz="1500" dirty="0"/>
          </a:p>
          <a:p>
            <a:pPr marL="0" indent="0">
              <a:buNone/>
            </a:pPr>
            <a:r>
              <a:rPr lang="en-GB" sz="1900" i="1" dirty="0"/>
              <a:t>Are there any limitations in this approach? </a:t>
            </a:r>
          </a:p>
        </p:txBody>
      </p:sp>
    </p:spTree>
    <p:extLst>
      <p:ext uri="{BB962C8B-B14F-4D97-AF65-F5344CB8AC3E}">
        <p14:creationId xmlns:p14="http://schemas.microsoft.com/office/powerpoint/2010/main" val="5926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B75152-9707-4186-AAFE-C2465FF06EC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Tools</a:t>
            </a:r>
          </a:p>
        </p:txBody>
      </p:sp>
      <p:graphicFrame>
        <p:nvGraphicFramePr>
          <p:cNvPr id="5" name="Content Placeholder 2">
            <a:extLst>
              <a:ext uri="{FF2B5EF4-FFF2-40B4-BE49-F238E27FC236}">
                <a16:creationId xmlns:a16="http://schemas.microsoft.com/office/drawing/2014/main" id="{9AEB410B-28EE-20B6-4114-0C6047690CDB}"/>
              </a:ext>
            </a:extLst>
          </p:cNvPr>
          <p:cNvGraphicFramePr>
            <a:graphicFrameLocks noGrp="1"/>
          </p:cNvGraphicFramePr>
          <p:nvPr>
            <p:ph idx="1"/>
            <p:extLst>
              <p:ext uri="{D42A27DB-BD31-4B8C-83A1-F6EECF244321}">
                <p14:modId xmlns:p14="http://schemas.microsoft.com/office/powerpoint/2010/main" val="8881115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3073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Using the Models</a:t>
            </a:r>
          </a:p>
        </p:txBody>
      </p:sp>
      <p:graphicFrame>
        <p:nvGraphicFramePr>
          <p:cNvPr id="12" name="Content Placeholder 2">
            <a:extLst>
              <a:ext uri="{FF2B5EF4-FFF2-40B4-BE49-F238E27FC236}">
                <a16:creationId xmlns:a16="http://schemas.microsoft.com/office/drawing/2014/main" id="{C9BD143B-5531-B287-0F5E-DFD09EE7848A}"/>
              </a:ext>
            </a:extLst>
          </p:cNvPr>
          <p:cNvGraphicFramePr>
            <a:graphicFrameLocks noGrp="1"/>
          </p:cNvGraphicFramePr>
          <p:nvPr>
            <p:ph idx="1"/>
            <p:extLst>
              <p:ext uri="{D42A27DB-BD31-4B8C-83A1-F6EECF244321}">
                <p14:modId xmlns:p14="http://schemas.microsoft.com/office/powerpoint/2010/main" val="6442500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6866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7</a:t>
            </a:fld>
            <a:endParaRPr lang="en-US"/>
          </a:p>
        </p:txBody>
      </p:sp>
      <p:pic>
        <p:nvPicPr>
          <p:cNvPr id="13" name="Picture 12" descr="Diagram, timeline&#10;&#10;Description automatically generated">
            <a:extLst>
              <a:ext uri="{FF2B5EF4-FFF2-40B4-BE49-F238E27FC236}">
                <a16:creationId xmlns:a16="http://schemas.microsoft.com/office/drawing/2014/main" id="{8D76ACE3-C541-D273-8493-86A47A165609}"/>
              </a:ext>
            </a:extLst>
          </p:cNvPr>
          <p:cNvPicPr>
            <a:picLocks noChangeAspect="1"/>
          </p:cNvPicPr>
          <p:nvPr/>
        </p:nvPicPr>
        <p:blipFill>
          <a:blip r:embed="rId3"/>
          <a:stretch>
            <a:fillRect/>
          </a:stretch>
        </p:blipFill>
        <p:spPr>
          <a:xfrm>
            <a:off x="1245624" y="0"/>
            <a:ext cx="9700752" cy="6858000"/>
          </a:xfrm>
          <a:prstGeom prst="rect">
            <a:avLst/>
          </a:prstGeom>
        </p:spPr>
      </p:pic>
    </p:spTree>
    <p:extLst>
      <p:ext uri="{BB962C8B-B14F-4D97-AF65-F5344CB8AC3E}">
        <p14:creationId xmlns:p14="http://schemas.microsoft.com/office/powerpoint/2010/main" val="393063069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0C58-2616-B2B5-8A4A-C78E8948EED1}"/>
              </a:ext>
            </a:extLst>
          </p:cNvPr>
          <p:cNvSpPr>
            <a:spLocks noGrp="1"/>
          </p:cNvSpPr>
          <p:nvPr>
            <p:ph type="title"/>
          </p:nvPr>
        </p:nvSpPr>
        <p:spPr/>
        <p:txBody>
          <a:bodyPr/>
          <a:lstStyle/>
          <a:p>
            <a:r>
              <a:rPr lang="en-GB"/>
              <a:t>Kubler-Ross model continued</a:t>
            </a:r>
            <a:endParaRPr lang="en-GB" dirty="0"/>
          </a:p>
        </p:txBody>
      </p:sp>
      <p:graphicFrame>
        <p:nvGraphicFramePr>
          <p:cNvPr id="5" name="Content Placeholder 2">
            <a:extLst>
              <a:ext uri="{FF2B5EF4-FFF2-40B4-BE49-F238E27FC236}">
                <a16:creationId xmlns:a16="http://schemas.microsoft.com/office/drawing/2014/main" id="{A0D3DAA5-9361-6FDF-B13A-33D64D6F12D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4970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A82AD-CA1D-2F0C-B362-26321F81C35B}"/>
              </a:ext>
            </a:extLst>
          </p:cNvPr>
          <p:cNvSpPr>
            <a:spLocks noGrp="1"/>
          </p:cNvSpPr>
          <p:nvPr>
            <p:ph type="title"/>
          </p:nvPr>
        </p:nvSpPr>
        <p:spPr/>
        <p:txBody>
          <a:bodyPr/>
          <a:lstStyle/>
          <a:p>
            <a:r>
              <a:rPr lang="en-GB"/>
              <a:t>Group discussion points</a:t>
            </a:r>
            <a:endParaRPr lang="en-GB" dirty="0"/>
          </a:p>
        </p:txBody>
      </p:sp>
      <p:graphicFrame>
        <p:nvGraphicFramePr>
          <p:cNvPr id="20" name="Content Placeholder 2">
            <a:extLst>
              <a:ext uri="{FF2B5EF4-FFF2-40B4-BE49-F238E27FC236}">
                <a16:creationId xmlns:a16="http://schemas.microsoft.com/office/drawing/2014/main" id="{80DCECE6-93B4-18DA-76C0-394E56CAECF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709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9"/>
            <a:ext cx="3374136" cy="5567891"/>
          </a:xfrm>
        </p:spPr>
        <p:txBody>
          <a:bodyPr>
            <a:normAutofit/>
          </a:bodyPr>
          <a:lstStyle/>
          <a:p>
            <a:r>
              <a:rPr lang="en-GB" sz="5200"/>
              <a:t>The DREC Model</a:t>
            </a:r>
          </a:p>
        </p:txBody>
      </p:sp>
      <p:graphicFrame>
        <p:nvGraphicFramePr>
          <p:cNvPr id="5" name="Content Placeholder 2">
            <a:extLst>
              <a:ext uri="{FF2B5EF4-FFF2-40B4-BE49-F238E27FC236}">
                <a16:creationId xmlns:a16="http://schemas.microsoft.com/office/drawing/2014/main" id="{82D3DDC3-9AEC-376C-8A6B-FF4B4B9ABAD1}"/>
              </a:ext>
            </a:extLst>
          </p:cNvPr>
          <p:cNvGraphicFramePr>
            <a:graphicFrameLocks noGrp="1"/>
          </p:cNvGraphicFramePr>
          <p:nvPr>
            <p:ph idx="1"/>
            <p:extLst>
              <p:ext uri="{D42A27DB-BD31-4B8C-83A1-F6EECF244321}">
                <p14:modId xmlns:p14="http://schemas.microsoft.com/office/powerpoint/2010/main" val="187462760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377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5400" dirty="0"/>
              <a:t>Models of Change to explore</a:t>
            </a:r>
          </a:p>
        </p:txBody>
      </p:sp>
      <p:graphicFrame>
        <p:nvGraphicFramePr>
          <p:cNvPr id="15" name="Content Placeholder 2">
            <a:extLst>
              <a:ext uri="{FF2B5EF4-FFF2-40B4-BE49-F238E27FC236}">
                <a16:creationId xmlns:a16="http://schemas.microsoft.com/office/drawing/2014/main" id="{CED37AE9-0C16-7728-67A0-DEC37373B20B}"/>
              </a:ext>
            </a:extLst>
          </p:cNvPr>
          <p:cNvGraphicFramePr>
            <a:graphicFrameLocks noGrp="1"/>
          </p:cNvGraphicFramePr>
          <p:nvPr>
            <p:ph idx="1"/>
            <p:extLst>
              <p:ext uri="{D42A27DB-BD31-4B8C-83A1-F6EECF244321}">
                <p14:modId xmlns:p14="http://schemas.microsoft.com/office/powerpoint/2010/main" val="237153019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0543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Lewin’s Force Field Analysis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1026" name="Picture 2" descr="Force Field Analysis Guide">
            <a:extLst>
              <a:ext uri="{FF2B5EF4-FFF2-40B4-BE49-F238E27FC236}">
                <a16:creationId xmlns:a16="http://schemas.microsoft.com/office/drawing/2014/main" id="{96AD3B8C-6CDB-2CBD-72B6-4E1DE65CE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7580" y="1690688"/>
            <a:ext cx="7640569" cy="407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97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Graphical user interface, text&#10;&#10;Description automatically generated">
            <a:extLst>
              <a:ext uri="{FF2B5EF4-FFF2-40B4-BE49-F238E27FC236}">
                <a16:creationId xmlns:a16="http://schemas.microsoft.com/office/drawing/2014/main" id="{04C29D3D-973B-55EF-697C-12934AD1DED7}"/>
              </a:ext>
            </a:extLst>
          </p:cNvPr>
          <p:cNvPicPr>
            <a:picLocks noGrp="1" noChangeAspect="1"/>
          </p:cNvPicPr>
          <p:nvPr>
            <p:ph idx="1"/>
          </p:nvPr>
        </p:nvPicPr>
        <p:blipFill>
          <a:blip r:embed="rId3"/>
          <a:stretch>
            <a:fillRect/>
          </a:stretch>
        </p:blipFill>
        <p:spPr>
          <a:xfrm>
            <a:off x="1543956" y="77510"/>
            <a:ext cx="9309101" cy="6702552"/>
          </a:xfrm>
          <a:prstGeom prst="rect">
            <a:avLst/>
          </a:prstGeom>
        </p:spPr>
      </p:pic>
    </p:spTree>
    <p:extLst>
      <p:ext uri="{BB962C8B-B14F-4D97-AF65-F5344CB8AC3E}">
        <p14:creationId xmlns:p14="http://schemas.microsoft.com/office/powerpoint/2010/main" val="158734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Kotter’s 8 Stage Change Model</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p:txBody>
      </p:sp>
      <p:pic>
        <p:nvPicPr>
          <p:cNvPr id="4" name="Online Media 3" descr="Kotter's 8-Step Change Model">
            <a:hlinkClick r:id="" action="ppaction://media"/>
            <a:extLst>
              <a:ext uri="{FF2B5EF4-FFF2-40B4-BE49-F238E27FC236}">
                <a16:creationId xmlns:a16="http://schemas.microsoft.com/office/drawing/2014/main" id="{D42641B6-3EA7-BE40-E460-6B5347949061}"/>
              </a:ext>
            </a:extLst>
          </p:cNvPr>
          <p:cNvPicPr>
            <a:picLocks noRot="1" noChangeAspect="1"/>
          </p:cNvPicPr>
          <p:nvPr>
            <a:videoFile r:link="rId1"/>
          </p:nvPr>
        </p:nvPicPr>
        <p:blipFill>
          <a:blip r:embed="rId4"/>
          <a:stretch>
            <a:fillRect/>
          </a:stretch>
        </p:blipFill>
        <p:spPr>
          <a:xfrm>
            <a:off x="1569308" y="1322173"/>
            <a:ext cx="8789773" cy="4966221"/>
          </a:xfrm>
          <a:prstGeom prst="rect">
            <a:avLst/>
          </a:prstGeom>
        </p:spPr>
      </p:pic>
    </p:spTree>
    <p:extLst>
      <p:ext uri="{BB962C8B-B14F-4D97-AF65-F5344CB8AC3E}">
        <p14:creationId xmlns:p14="http://schemas.microsoft.com/office/powerpoint/2010/main" val="4189394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09600" y="274638"/>
            <a:ext cx="10972800" cy="562489"/>
          </a:xfrm>
        </p:spPr>
        <p:txBody>
          <a:bodyPr>
            <a:normAutofit fontScale="90000"/>
          </a:bodyPr>
          <a:lstStyle/>
          <a:p>
            <a:r>
              <a:rPr lang="en-GB"/>
              <a:t>Kotter (1996)</a:t>
            </a:r>
            <a:endParaRPr lang="en-GB" dirty="0"/>
          </a:p>
        </p:txBody>
      </p:sp>
      <p:graphicFrame>
        <p:nvGraphicFramePr>
          <p:cNvPr id="6" name="Content Placeholder 2">
            <a:extLst>
              <a:ext uri="{FF2B5EF4-FFF2-40B4-BE49-F238E27FC236}">
                <a16:creationId xmlns:a16="http://schemas.microsoft.com/office/drawing/2014/main" id="{0D993192-6BF5-5C2B-3CB6-00B976108162}"/>
              </a:ext>
            </a:extLst>
          </p:cNvPr>
          <p:cNvGraphicFramePr>
            <a:graphicFrameLocks noGrp="1"/>
          </p:cNvGraphicFramePr>
          <p:nvPr>
            <p:ph idx="1"/>
            <p:extLst>
              <p:ext uri="{D42A27DB-BD31-4B8C-83A1-F6EECF244321}">
                <p14:modId xmlns:p14="http://schemas.microsoft.com/office/powerpoint/2010/main" val="2356639249"/>
              </p:ext>
            </p:extLst>
          </p:nvPr>
        </p:nvGraphicFramePr>
        <p:xfrm>
          <a:off x="609599" y="1017431"/>
          <a:ext cx="7891849" cy="5136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88D80F8-EC0D-7A44-E88E-E5213DC63EEA}"/>
              </a:ext>
            </a:extLst>
          </p:cNvPr>
          <p:cNvSpPr txBox="1"/>
          <p:nvPr/>
        </p:nvSpPr>
        <p:spPr>
          <a:xfrm>
            <a:off x="8723870" y="1170759"/>
            <a:ext cx="3064476" cy="4247317"/>
          </a:xfrm>
          <a:prstGeom prst="rect">
            <a:avLst/>
          </a:prstGeom>
          <a:noFill/>
          <a:ln w="69850">
            <a:solidFill>
              <a:schemeClr val="accent1"/>
            </a:solidFill>
          </a:ln>
        </p:spPr>
        <p:txBody>
          <a:bodyPr wrap="square" rtlCol="0">
            <a:spAutoFit/>
          </a:bodyPr>
          <a:lstStyle/>
          <a:p>
            <a:r>
              <a:rPr lang="en-GB" dirty="0"/>
              <a:t>Activity:</a:t>
            </a:r>
          </a:p>
          <a:p>
            <a:r>
              <a:rPr lang="en-GB" dirty="0"/>
              <a:t>Assess to what extent your organisation followed Kotter’s 8 steps during the most recent notable change.</a:t>
            </a:r>
          </a:p>
          <a:p>
            <a:endParaRPr lang="en-GB" dirty="0"/>
          </a:p>
          <a:p>
            <a:r>
              <a:rPr lang="en-GB" dirty="0"/>
              <a:t>What did they do at each stage? </a:t>
            </a:r>
          </a:p>
          <a:p>
            <a:endParaRPr lang="en-GB" dirty="0"/>
          </a:p>
          <a:p>
            <a:r>
              <a:rPr lang="en-GB" dirty="0"/>
              <a:t>Was any stage missed and what were the implications? </a:t>
            </a:r>
          </a:p>
          <a:p>
            <a:endParaRPr lang="en-GB" dirty="0"/>
          </a:p>
          <a:p>
            <a:r>
              <a:rPr lang="en-GB" dirty="0"/>
              <a:t>What could they have done to improve the management of the change? </a:t>
            </a:r>
          </a:p>
        </p:txBody>
      </p:sp>
    </p:spTree>
    <p:extLst>
      <p:ext uri="{BB962C8B-B14F-4D97-AF65-F5344CB8AC3E}">
        <p14:creationId xmlns:p14="http://schemas.microsoft.com/office/powerpoint/2010/main" val="125594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22A9E0E7-7B6C-4561-B35A-A9D7E5004549}"/>
              </a:ext>
            </a:extLst>
          </p:cNvPr>
          <p:cNvSpPr>
            <a:spLocks noGrp="1"/>
          </p:cNvSpPr>
          <p:nvPr>
            <p:ph type="title"/>
          </p:nvPr>
        </p:nvSpPr>
        <p:spPr>
          <a:xfrm>
            <a:off x="1472608" y="1380564"/>
            <a:ext cx="4561369" cy="2346229"/>
          </a:xfrm>
        </p:spPr>
        <p:txBody>
          <a:bodyPr vert="horz" lIns="91440" tIns="45720" rIns="91440" bIns="45720" rtlCol="0" anchor="b">
            <a:normAutofit/>
          </a:bodyPr>
          <a:lstStyle/>
          <a:p>
            <a:pPr algn="ctr"/>
            <a:r>
              <a:rPr lang="en-US" sz="3200" kern="1200">
                <a:solidFill>
                  <a:srgbClr val="595959"/>
                </a:solidFill>
                <a:latin typeface="+mj-lt"/>
                <a:ea typeface="+mj-ea"/>
                <a:cs typeface="+mj-cs"/>
              </a:rPr>
              <a:t>Change Plans</a:t>
            </a:r>
          </a:p>
        </p:txBody>
      </p:sp>
      <p:sp>
        <p:nvSpPr>
          <p:cNvPr id="3" name="Content Placeholder 2">
            <a:extLst>
              <a:ext uri="{FF2B5EF4-FFF2-40B4-BE49-F238E27FC236}">
                <a16:creationId xmlns:a16="http://schemas.microsoft.com/office/drawing/2014/main" id="{26827B43-BF4C-4960-ADE8-3A431EF54D6B}"/>
              </a:ext>
            </a:extLst>
          </p:cNvPr>
          <p:cNvSpPr>
            <a:spLocks noGrp="1"/>
          </p:cNvSpPr>
          <p:nvPr>
            <p:ph idx="1"/>
          </p:nvPr>
        </p:nvSpPr>
        <p:spPr>
          <a:xfrm>
            <a:off x="1472608" y="4061345"/>
            <a:ext cx="4561369" cy="1416090"/>
          </a:xfrm>
        </p:spPr>
        <p:txBody>
          <a:bodyPr vert="horz" lIns="91440" tIns="45720" rIns="91440" bIns="45720" rtlCol="0" anchor="t">
            <a:normAutofit/>
          </a:bodyPr>
          <a:lstStyle/>
          <a:p>
            <a:pPr marL="0" indent="0" algn="ctr">
              <a:buNone/>
            </a:pPr>
            <a:r>
              <a:rPr lang="en-US" sz="1400" kern="1200">
                <a:solidFill>
                  <a:srgbClr val="595959"/>
                </a:solidFill>
                <a:latin typeface="+mn-lt"/>
                <a:ea typeface="+mn-ea"/>
                <a:cs typeface="+mn-cs"/>
              </a:rPr>
              <a:t>If you were planning change, what would be your headings in your change plan?</a:t>
            </a:r>
          </a:p>
        </p:txBody>
      </p:sp>
      <p:pic>
        <p:nvPicPr>
          <p:cNvPr id="42" name="Graphic 6" descr="Questions">
            <a:extLst>
              <a:ext uri="{FF2B5EF4-FFF2-40B4-BE49-F238E27FC236}">
                <a16:creationId xmlns:a16="http://schemas.microsoft.com/office/drawing/2014/main" id="{D92817E9-8476-5583-20ED-7D3F0DCA17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0935" y="1419785"/>
            <a:ext cx="4018430" cy="4018430"/>
          </a:xfrm>
          <a:prstGeom prst="rect">
            <a:avLst/>
          </a:prstGeom>
        </p:spPr>
      </p:pic>
    </p:spTree>
    <p:extLst>
      <p:ext uri="{BB962C8B-B14F-4D97-AF65-F5344CB8AC3E}">
        <p14:creationId xmlns:p14="http://schemas.microsoft.com/office/powerpoint/2010/main" val="2645066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09600" y="274638"/>
            <a:ext cx="10972800" cy="523852"/>
          </a:xfrm>
        </p:spPr>
        <p:txBody>
          <a:bodyPr>
            <a:normAutofit fontScale="90000"/>
          </a:bodyPr>
          <a:lstStyle/>
          <a:p>
            <a:r>
              <a:rPr lang="en-GB" dirty="0"/>
              <a:t>Change Plan</a:t>
            </a:r>
          </a:p>
        </p:txBody>
      </p:sp>
      <p:graphicFrame>
        <p:nvGraphicFramePr>
          <p:cNvPr id="5" name="Content Placeholder 2">
            <a:extLst>
              <a:ext uri="{FF2B5EF4-FFF2-40B4-BE49-F238E27FC236}">
                <a16:creationId xmlns:a16="http://schemas.microsoft.com/office/drawing/2014/main" id="{061AB9C8-ED70-791B-9CA1-9E1FCA32C376}"/>
              </a:ext>
            </a:extLst>
          </p:cNvPr>
          <p:cNvGraphicFramePr>
            <a:graphicFrameLocks noGrp="1"/>
          </p:cNvGraphicFramePr>
          <p:nvPr>
            <p:ph idx="1"/>
          </p:nvPr>
        </p:nvGraphicFramePr>
        <p:xfrm>
          <a:off x="609600" y="1030310"/>
          <a:ext cx="10972800" cy="4486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76805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61FC4EA0-0458-DF28-451B-6CEFB703B956}"/>
              </a:ext>
            </a:extLst>
          </p:cNvPr>
          <p:cNvPicPr>
            <a:picLocks noChangeAspect="1"/>
          </p:cNvPicPr>
          <p:nvPr/>
        </p:nvPicPr>
        <p:blipFill>
          <a:blip r:embed="rId3"/>
          <a:srcRect b="1758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838200" y="365125"/>
            <a:ext cx="10515600" cy="1325563"/>
          </a:xfrm>
        </p:spPr>
        <p:txBody>
          <a:bodyPr>
            <a:normAutofit/>
          </a:bodyPr>
          <a:lstStyle/>
          <a:p>
            <a:r>
              <a:rPr lang="en-GB"/>
              <a:t>Best Practice - Action Checklist (CMI, 2014)</a:t>
            </a:r>
          </a:p>
        </p:txBody>
      </p:sp>
      <p:graphicFrame>
        <p:nvGraphicFramePr>
          <p:cNvPr id="25" name="Content Placeholder 2">
            <a:extLst>
              <a:ext uri="{FF2B5EF4-FFF2-40B4-BE49-F238E27FC236}">
                <a16:creationId xmlns:a16="http://schemas.microsoft.com/office/drawing/2014/main" id="{99DF1B6A-402C-4067-6DBC-F974F4618559}"/>
              </a:ext>
            </a:extLst>
          </p:cNvPr>
          <p:cNvGraphicFramePr>
            <a:graphicFrameLocks noGrp="1"/>
          </p:cNvGraphicFramePr>
          <p:nvPr>
            <p:ph idx="1"/>
            <p:extLst>
              <p:ext uri="{D42A27DB-BD31-4B8C-83A1-F6EECF244321}">
                <p14:modId xmlns:p14="http://schemas.microsoft.com/office/powerpoint/2010/main" val="12578230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9973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86471" y="1698171"/>
            <a:ext cx="3962061" cy="4516360"/>
          </a:xfrm>
        </p:spPr>
        <p:txBody>
          <a:bodyPr anchor="ctr">
            <a:normAutofit/>
          </a:bodyPr>
          <a:lstStyle/>
          <a:p>
            <a:r>
              <a:rPr lang="en-GB" sz="4000" dirty="0"/>
              <a:t>Communication is Key</a:t>
            </a:r>
          </a:p>
        </p:txBody>
      </p:sp>
      <p:graphicFrame>
        <p:nvGraphicFramePr>
          <p:cNvPr id="32" name="Content Placeholder 2">
            <a:extLst>
              <a:ext uri="{FF2B5EF4-FFF2-40B4-BE49-F238E27FC236}">
                <a16:creationId xmlns:a16="http://schemas.microsoft.com/office/drawing/2014/main" id="{7A68B4CE-74AE-49ED-AA9B-C4CC2A54416B}"/>
              </a:ext>
            </a:extLst>
          </p:cNvPr>
          <p:cNvGraphicFramePr>
            <a:graphicFrameLocks noGrp="1"/>
          </p:cNvGraphicFramePr>
          <p:nvPr>
            <p:ph idx="1"/>
            <p:extLst>
              <p:ext uri="{D42A27DB-BD31-4B8C-83A1-F6EECF244321}">
                <p14:modId xmlns:p14="http://schemas.microsoft.com/office/powerpoint/2010/main" val="3411768074"/>
              </p:ext>
            </p:extLst>
          </p:nvPr>
        </p:nvGraphicFramePr>
        <p:xfrm>
          <a:off x="642938" y="1201175"/>
          <a:ext cx="6961142" cy="5013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1037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BD06-05A1-46C1-A345-84337D6A4980}"/>
              </a:ext>
            </a:extLst>
          </p:cNvPr>
          <p:cNvSpPr>
            <a:spLocks noGrp="1"/>
          </p:cNvSpPr>
          <p:nvPr>
            <p:ph type="title"/>
          </p:nvPr>
        </p:nvSpPr>
        <p:spPr>
          <a:xfrm>
            <a:off x="838201" y="365125"/>
            <a:ext cx="5251316" cy="1807305"/>
          </a:xfrm>
        </p:spPr>
        <p:txBody>
          <a:bodyPr>
            <a:normAutofit/>
          </a:bodyPr>
          <a:lstStyle/>
          <a:p>
            <a:r>
              <a:rPr lang="en-GB" dirty="0"/>
              <a:t>Communication Considerations</a:t>
            </a:r>
          </a:p>
        </p:txBody>
      </p:sp>
      <p:sp>
        <p:nvSpPr>
          <p:cNvPr id="3" name="Content Placeholder 2">
            <a:extLst>
              <a:ext uri="{FF2B5EF4-FFF2-40B4-BE49-F238E27FC236}">
                <a16:creationId xmlns:a16="http://schemas.microsoft.com/office/drawing/2014/main" id="{C14C72D6-21F5-4933-ACC6-32CF5F4F2AAC}"/>
              </a:ext>
            </a:extLst>
          </p:cNvPr>
          <p:cNvSpPr>
            <a:spLocks noGrp="1"/>
          </p:cNvSpPr>
          <p:nvPr>
            <p:ph idx="1"/>
          </p:nvPr>
        </p:nvSpPr>
        <p:spPr>
          <a:xfrm>
            <a:off x="838200" y="2333297"/>
            <a:ext cx="4619621" cy="3843666"/>
          </a:xfrm>
        </p:spPr>
        <p:txBody>
          <a:bodyPr>
            <a:normAutofit lnSpcReduction="10000"/>
          </a:bodyPr>
          <a:lstStyle/>
          <a:p>
            <a:r>
              <a:rPr lang="en-GB" sz="2000"/>
              <a:t>Level, breadth, depth of information required</a:t>
            </a:r>
          </a:p>
          <a:p>
            <a:r>
              <a:rPr lang="en-GB" sz="2000"/>
              <a:t>Types and methods of communication</a:t>
            </a:r>
          </a:p>
          <a:p>
            <a:r>
              <a:rPr lang="en-GB" sz="2000"/>
              <a:t>Frequency</a:t>
            </a:r>
          </a:p>
          <a:p>
            <a:endParaRPr lang="en-GB" sz="2000"/>
          </a:p>
          <a:p>
            <a:pPr marL="0" indent="0">
              <a:buNone/>
            </a:pPr>
            <a:r>
              <a:rPr lang="en-GB" sz="2000"/>
              <a:t>Need to develop a Communications Plan. </a:t>
            </a:r>
          </a:p>
          <a:p>
            <a:endParaRPr lang="en-GB" sz="2000"/>
          </a:p>
          <a:p>
            <a:pPr marL="0" indent="0">
              <a:buNone/>
            </a:pPr>
            <a:r>
              <a:rPr lang="en-GB" sz="2000"/>
              <a:t>Support requirements – advice, re-training, coaching, mentoring, counselling, representation</a:t>
            </a:r>
          </a:p>
        </p:txBody>
      </p:sp>
      <p:pic>
        <p:nvPicPr>
          <p:cNvPr id="5" name="Picture 4" descr="Pins pinned on a white surface and connecting a black thread">
            <a:extLst>
              <a:ext uri="{FF2B5EF4-FFF2-40B4-BE49-F238E27FC236}">
                <a16:creationId xmlns:a16="http://schemas.microsoft.com/office/drawing/2014/main" id="{51C50783-43A3-C8E5-16D2-DB55E2A4DA16}"/>
              </a:ext>
            </a:extLst>
          </p:cNvPr>
          <p:cNvPicPr>
            <a:picLocks noChangeAspect="1"/>
          </p:cNvPicPr>
          <p:nvPr/>
        </p:nvPicPr>
        <p:blipFill rotWithShape="1">
          <a:blip r:embed="rId3"/>
          <a:srcRect l="6023" r="3594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8357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1112BD-7AA7-42AF-A0DC-C26FDC77A3F2}"/>
              </a:ext>
            </a:extLst>
          </p:cNvPr>
          <p:cNvSpPr>
            <a:spLocks noGrp="1"/>
          </p:cNvSpPr>
          <p:nvPr>
            <p:ph type="title"/>
          </p:nvPr>
        </p:nvSpPr>
        <p:spPr>
          <a:xfrm>
            <a:off x="838200" y="365125"/>
            <a:ext cx="10515600" cy="1325563"/>
          </a:xfrm>
        </p:spPr>
        <p:txBody>
          <a:bodyPr>
            <a:normAutofit/>
          </a:bodyPr>
          <a:lstStyle/>
          <a:p>
            <a:r>
              <a:rPr lang="en-GB"/>
              <a:t>Using Technology to Communicate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86C03856-23CA-4805-85FF-5A245A96DFB8}"/>
              </a:ext>
            </a:extLst>
          </p:cNvPr>
          <p:cNvSpPr>
            <a:spLocks noGrp="1"/>
          </p:cNvSpPr>
          <p:nvPr>
            <p:ph idx="1"/>
          </p:nvPr>
        </p:nvSpPr>
        <p:spPr>
          <a:xfrm>
            <a:off x="838200" y="1825625"/>
            <a:ext cx="10515600" cy="4351338"/>
          </a:xfrm>
        </p:spPr>
        <p:txBody>
          <a:bodyPr>
            <a:normAutofit/>
          </a:bodyPr>
          <a:lstStyle/>
          <a:p>
            <a:r>
              <a:rPr lang="en-GB"/>
              <a:t>Use social media platforms to tailor your communications</a:t>
            </a:r>
          </a:p>
          <a:p>
            <a:r>
              <a:rPr lang="en-GB"/>
              <a:t>Communications need to have individual relevance, purpose and meaning (do you ignore general emails?)</a:t>
            </a:r>
          </a:p>
          <a:p>
            <a:r>
              <a:rPr lang="en-GB"/>
              <a:t>Communications need to be quick – millennials expect real-time communication</a:t>
            </a:r>
          </a:p>
          <a:p>
            <a:r>
              <a:rPr lang="en-GB"/>
              <a:t>Use technology to celebrate skill-building – success stories on intranets, badges/training certificates</a:t>
            </a:r>
          </a:p>
          <a:p>
            <a:pPr marL="0" indent="0">
              <a:buNone/>
            </a:pPr>
            <a:r>
              <a:rPr lang="en-GB"/>
              <a:t>(McKinsey, 2016)</a:t>
            </a:r>
          </a:p>
          <a:p>
            <a:endParaRPr lang="en-GB"/>
          </a:p>
        </p:txBody>
      </p:sp>
    </p:spTree>
    <p:extLst>
      <p:ext uri="{BB962C8B-B14F-4D97-AF65-F5344CB8AC3E}">
        <p14:creationId xmlns:p14="http://schemas.microsoft.com/office/powerpoint/2010/main" val="2167872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F0BE-5E9E-4D9C-8392-87AAEF7EF1D2}"/>
              </a:ext>
            </a:extLst>
          </p:cNvPr>
          <p:cNvSpPr>
            <a:spLocks noGrp="1"/>
          </p:cNvSpPr>
          <p:nvPr>
            <p:ph type="title"/>
          </p:nvPr>
        </p:nvSpPr>
        <p:spPr>
          <a:xfrm>
            <a:off x="643467" y="321734"/>
            <a:ext cx="10905066" cy="1135737"/>
          </a:xfrm>
        </p:spPr>
        <p:txBody>
          <a:bodyPr>
            <a:normAutofit/>
          </a:bodyPr>
          <a:lstStyle/>
          <a:p>
            <a:r>
              <a:rPr lang="en-GB" sz="3600"/>
              <a:t>Communications Road Map (SHRM, 2017)</a:t>
            </a:r>
          </a:p>
        </p:txBody>
      </p:sp>
      <p:graphicFrame>
        <p:nvGraphicFramePr>
          <p:cNvPr id="4" name="Content Placeholder 3">
            <a:extLst>
              <a:ext uri="{FF2B5EF4-FFF2-40B4-BE49-F238E27FC236}">
                <a16:creationId xmlns:a16="http://schemas.microsoft.com/office/drawing/2014/main" id="{1204A8CB-F830-4F54-8160-6ECAA8AA25FC}"/>
              </a:ext>
            </a:extLst>
          </p:cNvPr>
          <p:cNvGraphicFramePr>
            <a:graphicFrameLocks noGrp="1"/>
          </p:cNvGraphicFramePr>
          <p:nvPr>
            <p:ph idx="1"/>
            <p:extLst>
              <p:ext uri="{D42A27DB-BD31-4B8C-83A1-F6EECF244321}">
                <p14:modId xmlns:p14="http://schemas.microsoft.com/office/powerpoint/2010/main" val="1320707490"/>
              </p:ext>
            </p:extLst>
          </p:nvPr>
        </p:nvGraphicFramePr>
        <p:xfrm>
          <a:off x="838200" y="1457471"/>
          <a:ext cx="10604158" cy="4422006"/>
        </p:xfrm>
        <a:graphic>
          <a:graphicData uri="http://schemas.openxmlformats.org/drawingml/2006/table">
            <a:tbl>
              <a:tblPr firstRow="1" firstCol="1" bandRow="1">
                <a:tableStyleId>{5C22544A-7EE6-4342-B048-85BDC9FD1C3A}</a:tableStyleId>
              </a:tblPr>
              <a:tblGrid>
                <a:gridCol w="2110382">
                  <a:extLst>
                    <a:ext uri="{9D8B030D-6E8A-4147-A177-3AD203B41FA5}">
                      <a16:colId xmlns:a16="http://schemas.microsoft.com/office/drawing/2014/main" val="3470720874"/>
                    </a:ext>
                  </a:extLst>
                </a:gridCol>
                <a:gridCol w="2899744">
                  <a:extLst>
                    <a:ext uri="{9D8B030D-6E8A-4147-A177-3AD203B41FA5}">
                      <a16:colId xmlns:a16="http://schemas.microsoft.com/office/drawing/2014/main" val="3594796281"/>
                    </a:ext>
                  </a:extLst>
                </a:gridCol>
                <a:gridCol w="2024142">
                  <a:extLst>
                    <a:ext uri="{9D8B030D-6E8A-4147-A177-3AD203B41FA5}">
                      <a16:colId xmlns:a16="http://schemas.microsoft.com/office/drawing/2014/main" val="148926801"/>
                    </a:ext>
                  </a:extLst>
                </a:gridCol>
                <a:gridCol w="1730856">
                  <a:extLst>
                    <a:ext uri="{9D8B030D-6E8A-4147-A177-3AD203B41FA5}">
                      <a16:colId xmlns:a16="http://schemas.microsoft.com/office/drawing/2014/main" val="1642955757"/>
                    </a:ext>
                  </a:extLst>
                </a:gridCol>
                <a:gridCol w="1839034">
                  <a:extLst>
                    <a:ext uri="{9D8B030D-6E8A-4147-A177-3AD203B41FA5}">
                      <a16:colId xmlns:a16="http://schemas.microsoft.com/office/drawing/2014/main" val="4153934494"/>
                    </a:ext>
                  </a:extLst>
                </a:gridCol>
              </a:tblGrid>
              <a:tr h="773804">
                <a:tc>
                  <a:txBody>
                    <a:bodyPr/>
                    <a:lstStyle/>
                    <a:p>
                      <a:pPr algn="ctr">
                        <a:spcAft>
                          <a:spcPts val="0"/>
                        </a:spcAft>
                      </a:pPr>
                      <a:r>
                        <a:rPr lang="en-US" sz="2000">
                          <a:effectLst/>
                        </a:rPr>
                        <a:t>Audience (Stakeholder)</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2000">
                          <a:effectLst/>
                        </a:rPr>
                        <a:t>Key Messages</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2000">
                          <a:effectLst/>
                        </a:rPr>
                        <a:t>Delivery Channel(s)</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2000">
                          <a:effectLst/>
                        </a:rPr>
                        <a:t>Frequency</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2000">
                          <a:effectLst/>
                        </a:rPr>
                        <a:t>Sender</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nchor="ctr"/>
                </a:tc>
                <a:extLst>
                  <a:ext uri="{0D108BD9-81ED-4DB2-BD59-A6C34878D82A}">
                    <a16:rowId xmlns:a16="http://schemas.microsoft.com/office/drawing/2014/main" val="3504018355"/>
                  </a:ext>
                </a:extLst>
              </a:tr>
              <a:tr h="773804">
                <a:tc>
                  <a:txBody>
                    <a:bodyPr/>
                    <a:lstStyle/>
                    <a:p>
                      <a:pPr>
                        <a:spcAft>
                          <a:spcPts val="0"/>
                        </a:spcAft>
                      </a:pPr>
                      <a:r>
                        <a:rPr lang="en-US" sz="2000">
                          <a:effectLst/>
                        </a:rPr>
                        <a:t>Senior Managers</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2000">
                          <a:effectLst/>
                        </a:rPr>
                        <a:t>Project Manager</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2134648733"/>
                  </a:ext>
                </a:extLst>
              </a:tr>
              <a:tr h="408803">
                <a:tc>
                  <a:txBody>
                    <a:bodyPr/>
                    <a:lstStyle/>
                    <a:p>
                      <a:pPr>
                        <a:spcAft>
                          <a:spcPts val="0"/>
                        </a:spcAft>
                      </a:pPr>
                      <a:r>
                        <a:rPr lang="en-US" sz="2000">
                          <a:effectLst/>
                        </a:rPr>
                        <a:t>Staff Users</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2000">
                          <a:effectLst/>
                        </a:rPr>
                        <a:t>Supervisor</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3866220090"/>
                  </a:ext>
                </a:extLst>
              </a:tr>
              <a:tr h="408803">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200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1917646134"/>
                  </a:ext>
                </a:extLst>
              </a:tr>
              <a:tr h="408803">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200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2819639131"/>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1948320716"/>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1269403112"/>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1990039944"/>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790387222"/>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tc>
                <a:extLst>
                  <a:ext uri="{0D108BD9-81ED-4DB2-BD59-A6C34878D82A}">
                    <a16:rowId xmlns:a16="http://schemas.microsoft.com/office/drawing/2014/main" val="3613204186"/>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extLst>
                  <a:ext uri="{0D108BD9-81ED-4DB2-BD59-A6C34878D82A}">
                    <a16:rowId xmlns:a16="http://schemas.microsoft.com/office/drawing/2014/main" val="3196105547"/>
                  </a:ext>
                </a:extLst>
              </a:tr>
              <a:tr h="235427">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spcAft>
                          <a:spcPts val="0"/>
                        </a:spcAft>
                      </a:pPr>
                      <a:r>
                        <a:rPr lang="en-US" sz="1100">
                          <a:effectLst/>
                        </a:rPr>
                        <a:t> </a:t>
                      </a:r>
                      <a:endParaRPr lang="en-GB" sz="1200">
                        <a:solidFill>
                          <a:srgbClr val="494949"/>
                        </a:solidFill>
                        <a:effectLst/>
                        <a:latin typeface="Proxima Nova Alt Lt"/>
                        <a:ea typeface="Calibri" panose="020F0502020204030204" pitchFamily="34" charset="0"/>
                        <a:cs typeface="ProximaNova-Regular"/>
                      </a:endParaRPr>
                    </a:p>
                  </a:txBody>
                  <a:tcPr marL="69763" marR="69763" marT="0" marB="0" anchor="ctr"/>
                </a:tc>
                <a:tc>
                  <a:txBody>
                    <a:bodyPr/>
                    <a:lstStyle/>
                    <a:p>
                      <a:pPr algn="ctr">
                        <a:spcAft>
                          <a:spcPts val="0"/>
                        </a:spcAft>
                      </a:pPr>
                      <a:r>
                        <a:rPr lang="en-US" sz="1100" dirty="0">
                          <a:effectLst/>
                        </a:rPr>
                        <a:t> </a:t>
                      </a:r>
                      <a:endParaRPr lang="en-GB" sz="1200" dirty="0">
                        <a:solidFill>
                          <a:srgbClr val="494949"/>
                        </a:solidFill>
                        <a:effectLst/>
                        <a:latin typeface="Proxima Nova Alt Lt"/>
                        <a:ea typeface="Calibri" panose="020F0502020204030204" pitchFamily="34" charset="0"/>
                        <a:cs typeface="ProximaNova-Regular"/>
                      </a:endParaRPr>
                    </a:p>
                  </a:txBody>
                  <a:tcPr marL="69763" marR="69763" marT="0" marB="0" anchor="ctr"/>
                </a:tc>
                <a:extLst>
                  <a:ext uri="{0D108BD9-81ED-4DB2-BD59-A6C34878D82A}">
                    <a16:rowId xmlns:a16="http://schemas.microsoft.com/office/drawing/2014/main" val="3583192606"/>
                  </a:ext>
                </a:extLst>
              </a:tr>
            </a:tbl>
          </a:graphicData>
        </a:graphic>
      </p:graphicFrame>
    </p:spTree>
    <p:extLst>
      <p:ext uri="{BB962C8B-B14F-4D97-AF65-F5344CB8AC3E}">
        <p14:creationId xmlns:p14="http://schemas.microsoft.com/office/powerpoint/2010/main" val="592501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BBCA7-82F2-4A41-B1A5-0ACCD8AC25CC}"/>
              </a:ext>
            </a:extLst>
          </p:cNvPr>
          <p:cNvSpPr>
            <a:spLocks noGrp="1"/>
          </p:cNvSpPr>
          <p:nvPr>
            <p:ph type="title"/>
          </p:nvPr>
        </p:nvSpPr>
        <p:spPr>
          <a:xfrm>
            <a:off x="686834" y="1153572"/>
            <a:ext cx="3200400" cy="4461163"/>
          </a:xfrm>
        </p:spPr>
        <p:txBody>
          <a:bodyPr>
            <a:normAutofit/>
          </a:bodyPr>
          <a:lstStyle/>
          <a:p>
            <a:r>
              <a:rPr lang="en-GB">
                <a:solidFill>
                  <a:srgbClr val="FFFFFF"/>
                </a:solidFill>
              </a:rPr>
              <a:t>Activity – Group 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5F6F4D-B3E4-4220-BC0F-3950A9313389}"/>
              </a:ext>
            </a:extLst>
          </p:cNvPr>
          <p:cNvSpPr>
            <a:spLocks noGrp="1"/>
          </p:cNvSpPr>
          <p:nvPr>
            <p:ph idx="1"/>
          </p:nvPr>
        </p:nvSpPr>
        <p:spPr>
          <a:xfrm>
            <a:off x="4447308" y="591344"/>
            <a:ext cx="6906491" cy="5585619"/>
          </a:xfrm>
        </p:spPr>
        <p:txBody>
          <a:bodyPr anchor="ctr">
            <a:normAutofit/>
          </a:bodyPr>
          <a:lstStyle/>
          <a:p>
            <a:pPr marL="0" indent="0">
              <a:buNone/>
            </a:pPr>
            <a:r>
              <a:rPr lang="en-GB" sz="2400" dirty="0"/>
              <a:t>Your organisation is bringing in a new piece of software to aid employees’ training and development. For the scenario, consider:</a:t>
            </a:r>
          </a:p>
          <a:p>
            <a:r>
              <a:rPr lang="en-GB" sz="2400" dirty="0"/>
              <a:t>What are your communication objectives?</a:t>
            </a:r>
          </a:p>
          <a:p>
            <a:r>
              <a:rPr lang="en-GB" sz="2400" dirty="0"/>
              <a:t>Who are your stakeholders (audience)?</a:t>
            </a:r>
          </a:p>
          <a:p>
            <a:r>
              <a:rPr lang="en-GB" sz="2400" dirty="0"/>
              <a:t>What are their communication needs?</a:t>
            </a:r>
          </a:p>
          <a:p>
            <a:r>
              <a:rPr lang="en-GB" sz="2400" dirty="0"/>
              <a:t>Which tactics/channels should you use? (social media?)</a:t>
            </a:r>
          </a:p>
          <a:p>
            <a:r>
              <a:rPr lang="en-GB" sz="2400" dirty="0"/>
              <a:t>How frequently will you communicate?</a:t>
            </a:r>
          </a:p>
          <a:p>
            <a:r>
              <a:rPr lang="en-GB" sz="2400" dirty="0"/>
              <a:t>What are the risks that you may not meet your objectives?</a:t>
            </a:r>
          </a:p>
          <a:p>
            <a:r>
              <a:rPr lang="en-GB" sz="2400" dirty="0"/>
              <a:t>How will you measure how successful your communication is?</a:t>
            </a:r>
          </a:p>
        </p:txBody>
      </p:sp>
    </p:spTree>
    <p:extLst>
      <p:ext uri="{BB962C8B-B14F-4D97-AF65-F5344CB8AC3E}">
        <p14:creationId xmlns:p14="http://schemas.microsoft.com/office/powerpoint/2010/main" val="32494295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169B-02ED-4F08-82E5-588DDB953961}"/>
              </a:ext>
            </a:extLst>
          </p:cNvPr>
          <p:cNvSpPr>
            <a:spLocks noGrp="1"/>
          </p:cNvSpPr>
          <p:nvPr>
            <p:ph type="title"/>
          </p:nvPr>
        </p:nvSpPr>
        <p:spPr/>
        <p:txBody>
          <a:bodyPr>
            <a:normAutofit/>
          </a:bodyPr>
          <a:lstStyle/>
          <a:p>
            <a:r>
              <a:rPr lang="en-GB" dirty="0"/>
              <a:t>Techniques for Maintaining Positive Relationships – Building TRUST</a:t>
            </a:r>
          </a:p>
        </p:txBody>
      </p:sp>
      <p:sp>
        <p:nvSpPr>
          <p:cNvPr id="9" name="Oval 8">
            <a:extLst>
              <a:ext uri="{FF2B5EF4-FFF2-40B4-BE49-F238E27FC236}">
                <a16:creationId xmlns:a16="http://schemas.microsoft.com/office/drawing/2014/main" id="{A5A152DC-EDE6-4B02-AA7B-616FFD74BE4E}"/>
              </a:ext>
            </a:extLst>
          </p:cNvPr>
          <p:cNvSpPr/>
          <p:nvPr/>
        </p:nvSpPr>
        <p:spPr>
          <a:xfrm>
            <a:off x="3257799" y="4049483"/>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Providing or signposting relevant support</a:t>
            </a:r>
          </a:p>
        </p:txBody>
      </p:sp>
      <p:sp>
        <p:nvSpPr>
          <p:cNvPr id="10" name="Oval 9">
            <a:extLst>
              <a:ext uri="{FF2B5EF4-FFF2-40B4-BE49-F238E27FC236}">
                <a16:creationId xmlns:a16="http://schemas.microsoft.com/office/drawing/2014/main" id="{46C4049E-D1D2-4B4E-890A-4ABBD1F27A08}"/>
              </a:ext>
            </a:extLst>
          </p:cNvPr>
          <p:cNvSpPr/>
          <p:nvPr/>
        </p:nvSpPr>
        <p:spPr>
          <a:xfrm>
            <a:off x="6267208" y="3996034"/>
            <a:ext cx="2141517"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Resolving    differences positively</a:t>
            </a:r>
          </a:p>
        </p:txBody>
      </p:sp>
      <p:sp>
        <p:nvSpPr>
          <p:cNvPr id="3" name="Oval 2">
            <a:extLst>
              <a:ext uri="{FF2B5EF4-FFF2-40B4-BE49-F238E27FC236}">
                <a16:creationId xmlns:a16="http://schemas.microsoft.com/office/drawing/2014/main" id="{D3EC7F49-2986-DB34-B8DD-5725C9CD0243}"/>
              </a:ext>
            </a:extLst>
          </p:cNvPr>
          <p:cNvSpPr/>
          <p:nvPr/>
        </p:nvSpPr>
        <p:spPr>
          <a:xfrm>
            <a:off x="8990614" y="3996035"/>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t>Actively monitoring relationships and taking steps to maintain them</a:t>
            </a:r>
          </a:p>
        </p:txBody>
      </p:sp>
      <p:sp>
        <p:nvSpPr>
          <p:cNvPr id="12" name="Oval 11">
            <a:extLst>
              <a:ext uri="{FF2B5EF4-FFF2-40B4-BE49-F238E27FC236}">
                <a16:creationId xmlns:a16="http://schemas.microsoft.com/office/drawing/2014/main" id="{AB0263A7-CE9E-6F32-6492-3C6E3AB0E9AF}"/>
              </a:ext>
            </a:extLst>
          </p:cNvPr>
          <p:cNvSpPr/>
          <p:nvPr/>
        </p:nvSpPr>
        <p:spPr>
          <a:xfrm>
            <a:off x="541312" y="4049484"/>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Networking and establishing change champions</a:t>
            </a:r>
          </a:p>
        </p:txBody>
      </p:sp>
      <p:sp>
        <p:nvSpPr>
          <p:cNvPr id="13" name="Oval 12">
            <a:extLst>
              <a:ext uri="{FF2B5EF4-FFF2-40B4-BE49-F238E27FC236}">
                <a16:creationId xmlns:a16="http://schemas.microsoft.com/office/drawing/2014/main" id="{0BC2E031-0F95-FD48-AFE1-B1E5CA2E83F5}"/>
              </a:ext>
            </a:extLst>
          </p:cNvPr>
          <p:cNvSpPr/>
          <p:nvPr/>
        </p:nvSpPr>
        <p:spPr>
          <a:xfrm>
            <a:off x="8928264" y="2137569"/>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Regular and honest consultation and communication</a:t>
            </a:r>
          </a:p>
        </p:txBody>
      </p:sp>
      <p:sp>
        <p:nvSpPr>
          <p:cNvPr id="14" name="Oval 13">
            <a:extLst>
              <a:ext uri="{FF2B5EF4-FFF2-40B4-BE49-F238E27FC236}">
                <a16:creationId xmlns:a16="http://schemas.microsoft.com/office/drawing/2014/main" id="{9D92E920-0169-A75F-F2E0-0107B85DE768}"/>
              </a:ext>
            </a:extLst>
          </p:cNvPr>
          <p:cNvSpPr/>
          <p:nvPr/>
        </p:nvSpPr>
        <p:spPr>
          <a:xfrm>
            <a:off x="6104903" y="2137570"/>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Anticipating and acknowledging reactions</a:t>
            </a:r>
          </a:p>
        </p:txBody>
      </p:sp>
      <p:sp>
        <p:nvSpPr>
          <p:cNvPr id="15" name="Oval 14">
            <a:extLst>
              <a:ext uri="{FF2B5EF4-FFF2-40B4-BE49-F238E27FC236}">
                <a16:creationId xmlns:a16="http://schemas.microsoft.com/office/drawing/2014/main" id="{570F6FA4-949A-4680-909E-50EE3D6DCDC8}"/>
              </a:ext>
            </a:extLst>
          </p:cNvPr>
          <p:cNvSpPr/>
          <p:nvPr/>
        </p:nvSpPr>
        <p:spPr>
          <a:xfrm>
            <a:off x="3257799" y="2104901"/>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Recognising the impact on individuals and teams</a:t>
            </a:r>
          </a:p>
        </p:txBody>
      </p:sp>
      <p:sp>
        <p:nvSpPr>
          <p:cNvPr id="16" name="Oval 15">
            <a:extLst>
              <a:ext uri="{FF2B5EF4-FFF2-40B4-BE49-F238E27FC236}">
                <a16:creationId xmlns:a16="http://schemas.microsoft.com/office/drawing/2014/main" id="{5BB593A7-64A2-9B7D-6034-8324BC6B7F12}"/>
              </a:ext>
            </a:extLst>
          </p:cNvPr>
          <p:cNvSpPr/>
          <p:nvPr/>
        </p:nvSpPr>
        <p:spPr>
          <a:xfrm>
            <a:off x="451262" y="2118967"/>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a:t>Providing clear rationale for change</a:t>
            </a:r>
          </a:p>
        </p:txBody>
      </p:sp>
    </p:spTree>
    <p:extLst>
      <p:ext uri="{BB962C8B-B14F-4D97-AF65-F5344CB8AC3E}">
        <p14:creationId xmlns:p14="http://schemas.microsoft.com/office/powerpoint/2010/main" val="526501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a:xfrm>
            <a:off x="635000" y="640823"/>
            <a:ext cx="3418659" cy="5583148"/>
          </a:xfrm>
        </p:spPr>
        <p:txBody>
          <a:bodyPr anchor="ctr">
            <a:normAutofit/>
          </a:bodyPr>
          <a:lstStyle/>
          <a:p>
            <a:r>
              <a:rPr lang="en-GB" sz="5400"/>
              <a:t>4 E’s Principles of Human Change</a:t>
            </a:r>
          </a:p>
        </p:txBody>
      </p:sp>
      <p:graphicFrame>
        <p:nvGraphicFramePr>
          <p:cNvPr id="29" name="Content Placeholder 2">
            <a:extLst>
              <a:ext uri="{FF2B5EF4-FFF2-40B4-BE49-F238E27FC236}">
                <a16:creationId xmlns:a16="http://schemas.microsoft.com/office/drawing/2014/main" id="{0A4465F9-6BD5-183C-ED2F-3B67F5905096}"/>
              </a:ext>
            </a:extLst>
          </p:cNvPr>
          <p:cNvGraphicFramePr>
            <a:graphicFrameLocks noGrp="1"/>
          </p:cNvGraphicFramePr>
          <p:nvPr>
            <p:ph idx="1"/>
            <p:extLst>
              <p:ext uri="{D42A27DB-BD31-4B8C-83A1-F6EECF244321}">
                <p14:modId xmlns:p14="http://schemas.microsoft.com/office/powerpoint/2010/main" val="23785628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0309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73612" y="640080"/>
            <a:ext cx="6375983" cy="5550408"/>
          </a:xfrm>
          <a:prstGeom prst="rect">
            <a:avLst/>
          </a:prstGeom>
        </p:spPr>
      </p:pic>
    </p:spTree>
    <p:extLst>
      <p:ext uri="{BB962C8B-B14F-4D97-AF65-F5344CB8AC3E}">
        <p14:creationId xmlns:p14="http://schemas.microsoft.com/office/powerpoint/2010/main" val="220363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5000"/>
              <a:t>Encouraging a Change Ready Culture</a:t>
            </a:r>
          </a:p>
        </p:txBody>
      </p:sp>
      <p:graphicFrame>
        <p:nvGraphicFramePr>
          <p:cNvPr id="5" name="Content Placeholder 2">
            <a:extLst>
              <a:ext uri="{FF2B5EF4-FFF2-40B4-BE49-F238E27FC236}">
                <a16:creationId xmlns:a16="http://schemas.microsoft.com/office/drawing/2014/main" id="{A09AEB66-C040-3CE7-2FAC-F50F0055C88F}"/>
              </a:ext>
            </a:extLst>
          </p:cNvPr>
          <p:cNvGraphicFramePr>
            <a:graphicFrameLocks noGrp="1"/>
          </p:cNvGraphicFramePr>
          <p:nvPr>
            <p:ph idx="1"/>
            <p:extLst>
              <p:ext uri="{D42A27DB-BD31-4B8C-83A1-F6EECF244321}">
                <p14:modId xmlns:p14="http://schemas.microsoft.com/office/powerpoint/2010/main" val="5078327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890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5152-9707-4186-AAFE-C2465FF06ECD}"/>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Tools</a:t>
            </a:r>
          </a:p>
        </p:txBody>
      </p:sp>
      <p:graphicFrame>
        <p:nvGraphicFramePr>
          <p:cNvPr id="5" name="Content Placeholder 2">
            <a:extLst>
              <a:ext uri="{FF2B5EF4-FFF2-40B4-BE49-F238E27FC236}">
                <a16:creationId xmlns:a16="http://schemas.microsoft.com/office/drawing/2014/main" id="{9AEB410B-28EE-20B6-4114-0C6047690CDB}"/>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1238A2A-AE73-B997-F1F7-5547FB20B07F}"/>
              </a:ext>
            </a:extLst>
          </p:cNvPr>
          <p:cNvSpPr txBox="1"/>
          <p:nvPr/>
        </p:nvSpPr>
        <p:spPr>
          <a:xfrm>
            <a:off x="723207" y="2920102"/>
            <a:ext cx="3747654" cy="769441"/>
          </a:xfrm>
          <a:prstGeom prst="rect">
            <a:avLst/>
          </a:prstGeom>
          <a:noFill/>
        </p:spPr>
        <p:txBody>
          <a:bodyPr wrap="square" rtlCol="0">
            <a:spAutoFit/>
          </a:bodyPr>
          <a:lstStyle/>
          <a:p>
            <a:r>
              <a:rPr lang="en-GB" sz="4400" dirty="0"/>
              <a:t>Recap</a:t>
            </a:r>
          </a:p>
        </p:txBody>
      </p:sp>
    </p:spTree>
    <p:extLst>
      <p:ext uri="{BB962C8B-B14F-4D97-AF65-F5344CB8AC3E}">
        <p14:creationId xmlns:p14="http://schemas.microsoft.com/office/powerpoint/2010/main" val="336828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2024</Words>
  <Application>Microsoft Office PowerPoint</Application>
  <PresentationFormat>Widescreen</PresentationFormat>
  <Paragraphs>321</Paragraphs>
  <Slides>28</Slides>
  <Notes>28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__fkGroteskNeue_598ab8</vt:lpstr>
      <vt:lpstr>Proxima Nova Alt Lt</vt:lpstr>
      <vt:lpstr>Aptos</vt:lpstr>
      <vt:lpstr>Aptos Display</vt:lpstr>
      <vt:lpstr>Arial</vt:lpstr>
      <vt:lpstr>Calibri</vt:lpstr>
      <vt:lpstr>Libre Franklin</vt:lpstr>
      <vt:lpstr>Office Theme</vt:lpstr>
      <vt:lpstr>LO3: How to plan for change</vt:lpstr>
      <vt:lpstr>Tools</vt:lpstr>
      <vt:lpstr>PowerPoint Presentation</vt:lpstr>
      <vt:lpstr>A Planned Approach to Change</vt:lpstr>
      <vt:lpstr>Tools</vt:lpstr>
      <vt:lpstr>Using the Models</vt:lpstr>
      <vt:lpstr>PowerPoint Presentation</vt:lpstr>
      <vt:lpstr>Kubler-Ross model continued</vt:lpstr>
      <vt:lpstr>Group discussion points</vt:lpstr>
      <vt:lpstr>The DREC Model</vt:lpstr>
      <vt:lpstr>Models of Change to explore</vt:lpstr>
      <vt:lpstr>Lewin’s Force Field Analysis</vt:lpstr>
      <vt:lpstr>PowerPoint Presentation</vt:lpstr>
      <vt:lpstr>Kotter’s 8 Stage Change Model</vt:lpstr>
      <vt:lpstr>Kotter (1996)</vt:lpstr>
      <vt:lpstr>Change Plans</vt:lpstr>
      <vt:lpstr>Change Plan</vt:lpstr>
      <vt:lpstr>Best Practice - Action Checklist (CMI, 2014)</vt:lpstr>
      <vt:lpstr>Communication is Key</vt:lpstr>
      <vt:lpstr>Communication Considerations</vt:lpstr>
      <vt:lpstr>Using Technology to Communicate</vt:lpstr>
      <vt:lpstr>Communications Road Map (SHRM, 2017)</vt:lpstr>
      <vt:lpstr>Activity – Group Discussion</vt:lpstr>
      <vt:lpstr>Techniques for Maintaining Positive Relationships – Building TRUST</vt:lpstr>
      <vt:lpstr>4 E’s Principles of Human Change</vt:lpstr>
      <vt:lpstr>The Influence Model (McKinsey, 2016)</vt:lpstr>
      <vt:lpstr>Encouraging a Change Ready Culture</vt:lpstr>
      <vt:lpstr>Tools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Rhiannon Akers</cp:lastModifiedBy>
  <cp:revision>9</cp:revision>
  <cp:lastPrinted>2022-05-04T08:43:59Z</cp:lastPrinted>
  <dcterms:created xsi:type="dcterms:W3CDTF">2022-04-14T14:25:42Z</dcterms:created>
  <dcterms:modified xsi:type="dcterms:W3CDTF">2025-03-11T10:14:03Z</dcterms:modified>
</cp:coreProperties>
</file>