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media/image1.jpeg" ContentType="image/jpeg"/>
  <Override PartName="/ppt/media/image2.jpeg" ContentType="image/jpeg"/>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media/image3.jpeg" ContentType="image/jpeg"/>
  <Override PartName="/ppt/notesSlides/notesSlide18.xml" ContentType="application/vnd.openxmlformats-officedocument.presentationml.notesSlide+xml"/>
  <Override PartName="/ppt/media/image4.jpeg" ContentType="image/jpeg"/>
  <Override PartName="/ppt/media/image5.jpeg" ContentType="image/jpeg"/>
  <Override PartName="/ppt/notesSlides/notesSlide19.xml" ContentType="application/vnd.openxmlformats-officedocument.presentationml.notesSlide+xml"/>
  <Override PartName="/ppt/media/image6.jpeg" ContentType="image/jpeg"/>
  <Override PartName="/ppt/media/image7.jpeg" ContentType="image/jpeg"/>
  <Override PartName="/ppt/media/image8.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Arial"/>
      </a:defRPr>
    </a:lvl1pPr>
    <a:lvl2pPr marL="0" marR="0" indent="544294"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Arial"/>
      </a:defRPr>
    </a:lvl2pPr>
    <a:lvl3pPr marL="0" marR="0" indent="1088588"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Arial"/>
      </a:defRPr>
    </a:lvl3pPr>
    <a:lvl4pPr marL="0" marR="0" indent="1632884"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Arial"/>
      </a:defRPr>
    </a:lvl4pPr>
    <a:lvl5pPr marL="0" marR="0" indent="2177177"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Arial"/>
      </a:defRPr>
    </a:lvl5pPr>
    <a:lvl6pPr marL="0" marR="0" indent="2721472"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Arial"/>
      </a:defRPr>
    </a:lvl6pPr>
    <a:lvl7pPr marL="0" marR="0" indent="3265766"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Arial"/>
      </a:defRPr>
    </a:lvl7pPr>
    <a:lvl8pPr marL="0" marR="0" indent="381006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Arial"/>
      </a:defRPr>
    </a:lvl8pPr>
    <a:lvl9pPr marL="0" marR="0" indent="4354355"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Arial"/>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CCE"/>
          </a:solidFill>
        </a:fill>
      </a:tcStyle>
    </a:wholeTbl>
    <a:band2H>
      <a:tcTxStyle b="def" i="def"/>
      <a:tcStyle>
        <a:tcBdr/>
        <a:fill>
          <a:solidFill>
            <a:srgbClr val="E6E7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D7CA"/>
          </a:solidFill>
        </a:fill>
      </a:tcStyle>
    </a:wholeTbl>
    <a:band2H>
      <a:tcTxStyle b="def" i="def"/>
      <a:tcStyle>
        <a:tcBdr/>
        <a:fill>
          <a:solidFill>
            <a:srgbClr val="FFEC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F7F8"/>
          </a:solidFill>
        </a:fill>
      </a:tcStyle>
    </a:wholeTbl>
    <a:band2H>
      <a:tcTxStyle b="def" i="def"/>
      <a:tcStyle>
        <a:tcBdr/>
        <a:fill>
          <a:solidFill>
            <a:srgbClr val="FAFBFB"/>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CCE"/>
          </a:solidFill>
        </a:fill>
      </a:tcStyle>
    </a:wholeTbl>
    <a:band2H>
      <a:tcTxStyle b="def" i="def"/>
      <a:tcStyle>
        <a:tcBdr/>
        <a:fill>
          <a:solidFill>
            <a:srgbClr val="E6E7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D51ADE6A-740E-44AE-83CC-AE7238B6C88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CCE"/>
          </a:solidFill>
        </a:fill>
      </a:tcStyle>
    </a:wholeTbl>
    <a:band2H>
      <a:tcTxStyle b="def" i="def"/>
      <a:tcStyle>
        <a:tcBdr/>
        <a:fill>
          <a:solidFill>
            <a:srgbClr val="E6E7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4A9BC294-FFE2-49D5-8D69-9E1BD2C41BD5}"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CCE"/>
          </a:solidFill>
        </a:fill>
      </a:tcStyle>
    </a:wholeTbl>
    <a:band2H>
      <a:tcTxStyle b="def" i="def"/>
      <a:tcStyle>
        <a:tcBdr/>
        <a:fill>
          <a:solidFill>
            <a:srgbClr val="E6E7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BBFC77FB-9ED0-4EC9-95AA-A1379042E64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CCE"/>
          </a:solidFill>
        </a:fill>
      </a:tcStyle>
    </a:wholeTbl>
    <a:band2H>
      <a:tcTxStyle b="def" i="def"/>
      <a:tcStyle>
        <a:tcBdr/>
        <a:fill>
          <a:solidFill>
            <a:srgbClr val="E6E7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3DC5C2F9-1CAC-4260-A1DD-9FCDBB87749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CCE"/>
          </a:solidFill>
        </a:fill>
      </a:tcStyle>
    </a:wholeTbl>
    <a:band2H>
      <a:tcTxStyle b="def" i="def"/>
      <a:tcStyle>
        <a:tcBdr/>
        <a:fill>
          <a:solidFill>
            <a:srgbClr val="E6E7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6CBB8FF1-D9AA-43F3-AF6F-95CC898621D3}"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CCE"/>
          </a:solidFill>
        </a:fill>
      </a:tcStyle>
    </a:wholeTbl>
    <a:band2H>
      <a:tcTxStyle b="def" i="def"/>
      <a:tcStyle>
        <a:tcBdr/>
        <a:fill>
          <a:solidFill>
            <a:srgbClr val="E6E7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3AE3F05-ADA7-42E1-8DA0-3DB86F840990}"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CCE"/>
          </a:solidFill>
        </a:fill>
      </a:tcStyle>
    </a:wholeTbl>
    <a:band2H>
      <a:tcTxStyle b="def" i="def"/>
      <a:tcStyle>
        <a:tcBdr/>
        <a:fill>
          <a:solidFill>
            <a:srgbClr val="E6E7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573" name="Shape 573"/>
          <p:cNvSpPr/>
          <p:nvPr>
            <p:ph type="sldImg"/>
          </p:nvPr>
        </p:nvSpPr>
        <p:spPr>
          <a:xfrm>
            <a:off x="1143000" y="685800"/>
            <a:ext cx="4572000" cy="3429000"/>
          </a:xfrm>
          <a:prstGeom prst="rect">
            <a:avLst/>
          </a:prstGeom>
        </p:spPr>
        <p:txBody>
          <a:bodyPr/>
          <a:lstStyle/>
          <a:p>
            <a:pPr/>
          </a:p>
        </p:txBody>
      </p:sp>
      <p:sp>
        <p:nvSpPr>
          <p:cNvPr id="574" name="Shape 574"/>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spcBef>
        <a:spcPts val="400"/>
      </a:spcBef>
      <a:defRPr sz="1300">
        <a:latin typeface="+mn-lt"/>
        <a:ea typeface="+mn-ea"/>
        <a:cs typeface="+mn-cs"/>
        <a:sym typeface="Arial"/>
      </a:defRPr>
    </a:lvl1pPr>
    <a:lvl2pPr indent="228600" latinLnBrk="0">
      <a:spcBef>
        <a:spcPts val="400"/>
      </a:spcBef>
      <a:defRPr sz="1300">
        <a:latin typeface="+mn-lt"/>
        <a:ea typeface="+mn-ea"/>
        <a:cs typeface="+mn-cs"/>
        <a:sym typeface="Arial"/>
      </a:defRPr>
    </a:lvl2pPr>
    <a:lvl3pPr indent="457200" latinLnBrk="0">
      <a:spcBef>
        <a:spcPts val="400"/>
      </a:spcBef>
      <a:defRPr sz="1300">
        <a:latin typeface="+mn-lt"/>
        <a:ea typeface="+mn-ea"/>
        <a:cs typeface="+mn-cs"/>
        <a:sym typeface="Arial"/>
      </a:defRPr>
    </a:lvl3pPr>
    <a:lvl4pPr indent="685800" latinLnBrk="0">
      <a:spcBef>
        <a:spcPts val="400"/>
      </a:spcBef>
      <a:defRPr sz="1300">
        <a:latin typeface="+mn-lt"/>
        <a:ea typeface="+mn-ea"/>
        <a:cs typeface="+mn-cs"/>
        <a:sym typeface="Arial"/>
      </a:defRPr>
    </a:lvl4pPr>
    <a:lvl5pPr indent="914400" latinLnBrk="0">
      <a:spcBef>
        <a:spcPts val="400"/>
      </a:spcBef>
      <a:defRPr sz="1300">
        <a:latin typeface="+mn-lt"/>
        <a:ea typeface="+mn-ea"/>
        <a:cs typeface="+mn-cs"/>
        <a:sym typeface="Arial"/>
      </a:defRPr>
    </a:lvl5pPr>
    <a:lvl6pPr indent="1143000" latinLnBrk="0">
      <a:spcBef>
        <a:spcPts val="400"/>
      </a:spcBef>
      <a:defRPr sz="1300">
        <a:latin typeface="+mn-lt"/>
        <a:ea typeface="+mn-ea"/>
        <a:cs typeface="+mn-cs"/>
        <a:sym typeface="Arial"/>
      </a:defRPr>
    </a:lvl6pPr>
    <a:lvl7pPr indent="1371600" latinLnBrk="0">
      <a:spcBef>
        <a:spcPts val="400"/>
      </a:spcBef>
      <a:defRPr sz="1300">
        <a:latin typeface="+mn-lt"/>
        <a:ea typeface="+mn-ea"/>
        <a:cs typeface="+mn-cs"/>
        <a:sym typeface="Arial"/>
      </a:defRPr>
    </a:lvl7pPr>
    <a:lvl8pPr indent="1600200" latinLnBrk="0">
      <a:spcBef>
        <a:spcPts val="400"/>
      </a:spcBef>
      <a:defRPr sz="1300">
        <a:latin typeface="+mn-lt"/>
        <a:ea typeface="+mn-ea"/>
        <a:cs typeface="+mn-cs"/>
        <a:sym typeface="Arial"/>
      </a:defRPr>
    </a:lvl8pPr>
    <a:lvl9pPr indent="1828800" latinLnBrk="0">
      <a:spcBef>
        <a:spcPts val="400"/>
      </a:spcBef>
      <a:defRPr sz="1300">
        <a:latin typeface="+mn-lt"/>
        <a:ea typeface="+mn-ea"/>
        <a:cs typeface="+mn-cs"/>
        <a:sym typeface="Arial"/>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4.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5.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6.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7.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8.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9.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10.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Relationships>

</file>

<file path=ppt/notesSlides/_rels/notesSlide11.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_rels/notesSlide12.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Relationships>

</file>

<file path=ppt/notesSlides/_rels/notesSlide13.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Relationships>

</file>

<file path=ppt/notesSlides/_rels/notesSlide14.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Relationships>

</file>

<file path=ppt/notesSlides/_rels/notesSlide15.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Relationships>

</file>

<file path=ppt/notesSlides/_rels/notesSlide16.xml.rels><?xml version="1.0" encoding="UTF-8"?>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Relationships>

</file>

<file path=ppt/notesSlides/_rels/notesSlide17.xml.rels><?xml version="1.0" encoding="UTF-8"?>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Relationships>

</file>

<file path=ppt/notesSlides/_rels/notesSlide18.xml.rels><?xml version="1.0" encoding="UTF-8"?>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Relationships>

</file>

<file path=ppt/notesSlides/_rels/notesSlide19.xml.rels><?xml version="1.0" encoding="UTF-8"?>
<Relationships xmlns="http://schemas.openxmlformats.org/package/2006/relationships"><Relationship Id="rId1" Type="http://schemas.openxmlformats.org/officeDocument/2006/relationships/slide" Target="../slides/slide28.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2" name="Shape 582"/>
          <p:cNvSpPr/>
          <p:nvPr>
            <p:ph type="sldImg"/>
          </p:nvPr>
        </p:nvSpPr>
        <p:spPr>
          <a:prstGeom prst="rect">
            <a:avLst/>
          </a:prstGeom>
        </p:spPr>
        <p:txBody>
          <a:bodyPr/>
          <a:lstStyle/>
          <a:p>
            <a:pPr/>
          </a:p>
        </p:txBody>
      </p:sp>
      <p:sp>
        <p:nvSpPr>
          <p:cNvPr id="583" name="Shape 583"/>
          <p:cNvSpPr/>
          <p:nvPr>
            <p:ph type="body" sz="quarter" idx="1"/>
          </p:nvPr>
        </p:nvSpPr>
        <p:spPr>
          <a:prstGeom prst="rect">
            <a:avLst/>
          </a:prstGeom>
        </p:spPr>
        <p:txBody>
          <a:bodyPr/>
          <a:lstStyle>
            <a:lvl1pPr>
              <a:defRPr>
                <a:solidFill>
                  <a:srgbClr val="292929"/>
                </a:solidFill>
                <a:latin typeface="Charter Roman"/>
                <a:ea typeface="Charter Roman"/>
                <a:cs typeface="Charter Roman"/>
                <a:sym typeface="Charter Roman"/>
              </a:defRPr>
            </a:lvl1pPr>
          </a:lstStyle>
          <a:p>
            <a:pPr/>
            <a:r>
              <a:t>In a disruptive era, the only viable strategy is to adapt and that is especially true today. With change seeming to accelerate with each passing year, every organization must transform itself. Those who are unable to change often find that they are unable to compete and soon disappear altogether.</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7" name="Shape 587"/>
          <p:cNvSpPr/>
          <p:nvPr>
            <p:ph type="sldImg"/>
          </p:nvPr>
        </p:nvSpPr>
        <p:spPr>
          <a:prstGeom prst="rect">
            <a:avLst/>
          </a:prstGeom>
        </p:spPr>
        <p:txBody>
          <a:bodyPr/>
          <a:lstStyle/>
          <a:p>
            <a:pPr/>
          </a:p>
        </p:txBody>
      </p:sp>
      <p:sp>
        <p:nvSpPr>
          <p:cNvPr id="588" name="Shape 588"/>
          <p:cNvSpPr/>
          <p:nvPr>
            <p:ph type="body" sz="quarter" idx="1"/>
          </p:nvPr>
        </p:nvSpPr>
        <p:spPr>
          <a:prstGeom prst="rect">
            <a:avLst/>
          </a:prstGeom>
        </p:spPr>
        <p:txBody>
          <a:bodyPr/>
          <a:lstStyle/>
          <a:p>
            <a:pPr>
              <a:buSzPct val="100000"/>
              <a:buFont typeface="Arial"/>
              <a:buChar char="•"/>
              <a:defRPr>
                <a:solidFill>
                  <a:srgbClr val="333333"/>
                </a:solidFill>
                <a:latin typeface="Vollkorn"/>
                <a:ea typeface="Vollkorn"/>
                <a:cs typeface="Vollkorn"/>
                <a:sym typeface="Vollkorn"/>
              </a:defRPr>
            </a:pPr>
            <a:r>
              <a:t>You have to catch the wave at the right time</a:t>
            </a:r>
          </a:p>
          <a:p>
            <a:pPr>
              <a:buSzPct val="100000"/>
              <a:buFont typeface="Arial"/>
              <a:buChar char="•"/>
              <a:defRPr>
                <a:solidFill>
                  <a:srgbClr val="333333"/>
                </a:solidFill>
                <a:latin typeface="Vollkorn"/>
                <a:ea typeface="Vollkorn"/>
                <a:cs typeface="Vollkorn"/>
                <a:sym typeface="Vollkorn"/>
              </a:defRPr>
            </a:pPr>
            <a:r>
              <a:t>You need to be thinking of new products and services- online marketing, cloud computing, electric cards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3" name="Shape 593"/>
          <p:cNvSpPr/>
          <p:nvPr>
            <p:ph type="sldImg"/>
          </p:nvPr>
        </p:nvSpPr>
        <p:spPr>
          <a:prstGeom prst="rect">
            <a:avLst/>
          </a:prstGeom>
        </p:spPr>
        <p:txBody>
          <a:bodyPr/>
          <a:lstStyle/>
          <a:p>
            <a:pPr/>
          </a:p>
        </p:txBody>
      </p:sp>
      <p:sp>
        <p:nvSpPr>
          <p:cNvPr id="594" name="Shape 594"/>
          <p:cNvSpPr/>
          <p:nvPr>
            <p:ph type="body" sz="quarter" idx="1"/>
          </p:nvPr>
        </p:nvSpPr>
        <p:spPr>
          <a:prstGeom prst="rect">
            <a:avLst/>
          </a:prstGeom>
        </p:spPr>
        <p:txBody>
          <a:bodyPr/>
          <a:lstStyle/>
          <a:p>
            <a:pPr>
              <a:buSzPct val="100000"/>
              <a:buFont typeface="Arial"/>
              <a:buChar char="•"/>
              <a:defRPr b="1">
                <a:solidFill>
                  <a:srgbClr val="333333"/>
                </a:solidFill>
                <a:latin typeface="Vollkorn"/>
                <a:ea typeface="Vollkorn"/>
                <a:cs typeface="Vollkorn"/>
                <a:sym typeface="Vollkorn"/>
              </a:defRPr>
            </a:pPr>
            <a:r>
              <a:t>Geoffrey Moore</a:t>
            </a:r>
          </a:p>
          <a:p>
            <a:pPr>
              <a:buSzPct val="100000"/>
              <a:buFont typeface="Arial"/>
              <a:buChar char="•"/>
              <a:defRPr>
                <a:solidFill>
                  <a:srgbClr val="333333"/>
                </a:solidFill>
                <a:latin typeface="Vollkorn"/>
                <a:ea typeface="Vollkorn"/>
                <a:cs typeface="Vollkorn"/>
                <a:sym typeface="Vollkorn"/>
              </a:defRPr>
            </a:pPr>
            <a:r>
              <a:t>Performance zone is about making the numbers</a:t>
            </a:r>
          </a:p>
          <a:p>
            <a:pPr>
              <a:buSzPct val="100000"/>
              <a:buFont typeface="Arial"/>
              <a:buChar char="•"/>
              <a:defRPr>
                <a:solidFill>
                  <a:srgbClr val="333333"/>
                </a:solidFill>
                <a:latin typeface="Vollkorn"/>
                <a:ea typeface="Vollkorn"/>
                <a:cs typeface="Vollkorn"/>
                <a:sym typeface="Vollkorn"/>
              </a:defRPr>
            </a:pPr>
            <a:r>
              <a:t>Productivity- services to the company- efficiencies and improvements, finance legal marketing</a:t>
            </a:r>
          </a:p>
          <a:p>
            <a:pPr>
              <a:buSzPct val="100000"/>
              <a:buFont typeface="Arial"/>
              <a:buChar char="•"/>
              <a:defRPr>
                <a:solidFill>
                  <a:srgbClr val="333333"/>
                </a:solidFill>
                <a:latin typeface="Vollkorn"/>
                <a:ea typeface="Vollkorn"/>
                <a:cs typeface="Vollkorn"/>
                <a:sym typeface="Vollkorn"/>
              </a:defRPr>
            </a:pPr>
            <a:r>
              <a:t>Incubation find the next wave, venture</a:t>
            </a:r>
          </a:p>
          <a:p>
            <a:pPr>
              <a:buSzPct val="100000"/>
              <a:buFont typeface="Arial"/>
              <a:buChar char="•"/>
              <a:defRPr>
                <a:solidFill>
                  <a:srgbClr val="333333"/>
                </a:solidFill>
                <a:latin typeface="Vollkorn"/>
                <a:ea typeface="Vollkorn"/>
                <a:cs typeface="Vollkorn"/>
                <a:sym typeface="Vollkorn"/>
              </a:defRPr>
            </a:pPr>
            <a:r>
              <a:t>Transformation can be dormant until the time is right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9" name="Shape 599"/>
          <p:cNvSpPr/>
          <p:nvPr>
            <p:ph type="sldImg"/>
          </p:nvPr>
        </p:nvSpPr>
        <p:spPr>
          <a:prstGeom prst="rect">
            <a:avLst/>
          </a:prstGeom>
        </p:spPr>
        <p:txBody>
          <a:bodyPr/>
          <a:lstStyle/>
          <a:p>
            <a:pPr/>
          </a:p>
        </p:txBody>
      </p:sp>
      <p:sp>
        <p:nvSpPr>
          <p:cNvPr id="600" name="Shape 600"/>
          <p:cNvSpPr/>
          <p:nvPr>
            <p:ph type="body" sz="quarter" idx="1"/>
          </p:nvPr>
        </p:nvSpPr>
        <p:spPr>
          <a:prstGeom prst="rect">
            <a:avLst/>
          </a:prstGeom>
        </p:spPr>
        <p:txBody>
          <a:bodyPr/>
          <a:lstStyle/>
          <a:p>
            <a:pPr>
              <a:buSzPct val="100000"/>
              <a:buFont typeface="Arial"/>
              <a:buChar char="•"/>
              <a:defRPr b="1">
                <a:solidFill>
                  <a:srgbClr val="333333"/>
                </a:solidFill>
                <a:latin typeface="Vollkorn"/>
                <a:ea typeface="Vollkorn"/>
                <a:cs typeface="Vollkorn"/>
                <a:sym typeface="Vollkorn"/>
              </a:defRPr>
            </a:pPr>
            <a:r>
              <a:t>Geoffrey Moore</a:t>
            </a:r>
          </a:p>
          <a:p>
            <a:pPr>
              <a:buSzPct val="100000"/>
              <a:buFont typeface="Arial"/>
              <a:buChar char="•"/>
              <a:defRPr b="1">
                <a:solidFill>
                  <a:srgbClr val="333333"/>
                </a:solidFill>
                <a:latin typeface="Vollkorn"/>
                <a:ea typeface="Vollkorn"/>
                <a:cs typeface="Vollkorn"/>
                <a:sym typeface="Vollkorn"/>
              </a:defRPr>
            </a:pPr>
            <a:r>
              <a:t>Disruptive innovation — incubating or scaling new products or business opportunities — must be segregated from sustaining innovation — making improvements to existing entities.</a:t>
            </a:r>
          </a:p>
          <a:p>
            <a:pPr>
              <a:buSzPct val="100000"/>
              <a:buFont typeface="Arial"/>
              <a:buChar char="•"/>
              <a:defRPr>
                <a:solidFill>
                  <a:srgbClr val="333333"/>
                </a:solidFill>
                <a:latin typeface="Vollkorn"/>
                <a:ea typeface="Vollkorn"/>
                <a:cs typeface="Vollkorn"/>
                <a:sym typeface="Vollkorn"/>
              </a:defRPr>
            </a:pPr>
            <a:r>
              <a:t>And, revenue performance — financial commitments from the more established parts of the business — must be separated from enabling investments — funding and resourcing new product and business opportunities.</a:t>
            </a:r>
          </a:p>
          <a:p>
            <a:pPr>
              <a:buSzPct val="100000"/>
              <a:buFont typeface="Arial"/>
              <a:buChar char="•"/>
              <a:defRPr>
                <a:solidFill>
                  <a:srgbClr val="333333"/>
                </a:solidFill>
                <a:latin typeface="Vollkorn"/>
                <a:ea typeface="Vollkorn"/>
                <a:cs typeface="Vollkorn"/>
                <a:sym typeface="Vollkorn"/>
              </a:defRPr>
            </a:pPr>
            <a:r>
              <a:t>You have to be a growth company today</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5" name="Shape 605"/>
          <p:cNvSpPr/>
          <p:nvPr>
            <p:ph type="sldImg"/>
          </p:nvPr>
        </p:nvSpPr>
        <p:spPr>
          <a:prstGeom prst="rect">
            <a:avLst/>
          </a:prstGeom>
        </p:spPr>
        <p:txBody>
          <a:bodyPr/>
          <a:lstStyle/>
          <a:p>
            <a:pPr/>
          </a:p>
        </p:txBody>
      </p:sp>
      <p:sp>
        <p:nvSpPr>
          <p:cNvPr id="606" name="Shape 606"/>
          <p:cNvSpPr/>
          <p:nvPr>
            <p:ph type="body" sz="quarter" idx="1"/>
          </p:nvPr>
        </p:nvSpPr>
        <p:spPr>
          <a:prstGeom prst="rect">
            <a:avLst/>
          </a:prstGeom>
        </p:spPr>
        <p:txBody>
          <a:bodyPr/>
          <a:lstStyle/>
          <a:p>
            <a:pPr>
              <a:buSzPct val="100000"/>
              <a:buFont typeface="Arial"/>
              <a:buChar char="•"/>
              <a:defRPr b="1">
                <a:solidFill>
                  <a:srgbClr val="333333"/>
                </a:solidFill>
                <a:latin typeface="Vollkorn"/>
                <a:ea typeface="Vollkorn"/>
                <a:cs typeface="Vollkorn"/>
                <a:sym typeface="Vollkorn"/>
              </a:defRPr>
            </a:pPr>
            <a:r>
              <a:t>Disruptive innovation — incubating or scaling new products or business opportunities — must be segregated from sustaining innovation — making improvements to existing entities.</a:t>
            </a:r>
          </a:p>
          <a:p>
            <a:pPr>
              <a:buSzPct val="100000"/>
              <a:buFont typeface="Arial"/>
              <a:buChar char="•"/>
              <a:defRPr>
                <a:solidFill>
                  <a:srgbClr val="333333"/>
                </a:solidFill>
                <a:latin typeface="Vollkorn"/>
                <a:ea typeface="Vollkorn"/>
                <a:cs typeface="Vollkorn"/>
                <a:sym typeface="Vollkorn"/>
              </a:defRPr>
            </a:pPr>
            <a:r>
              <a:t>And, revenue performance — financial commitments from the more established parts of the business — must be separated from enabling investments — funding and resourcing new product and business opportunities.</a:t>
            </a:r>
          </a:p>
          <a:p>
            <a:pPr>
              <a:buSzPct val="100000"/>
              <a:buFont typeface="Arial"/>
              <a:buChar char="•"/>
              <a:defRPr>
                <a:solidFill>
                  <a:srgbClr val="333333"/>
                </a:solidFill>
                <a:latin typeface="Vollkorn"/>
                <a:ea typeface="Vollkorn"/>
                <a:cs typeface="Vollkorn"/>
                <a:sym typeface="Vollkorn"/>
              </a:defRPr>
            </a:pPr>
            <a:r>
              <a:t>You have to be a growth company today</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8" name="Shape 628"/>
          <p:cNvSpPr/>
          <p:nvPr>
            <p:ph type="sldImg"/>
          </p:nvPr>
        </p:nvSpPr>
        <p:spPr>
          <a:prstGeom prst="rect">
            <a:avLst/>
          </a:prstGeom>
        </p:spPr>
        <p:txBody>
          <a:bodyPr/>
          <a:lstStyle/>
          <a:p>
            <a:pPr/>
          </a:p>
        </p:txBody>
      </p:sp>
      <p:sp>
        <p:nvSpPr>
          <p:cNvPr id="629" name="Shape 629"/>
          <p:cNvSpPr/>
          <p:nvPr>
            <p:ph type="body" sz="quarter" idx="1"/>
          </p:nvPr>
        </p:nvSpPr>
        <p:spPr>
          <a:prstGeom prst="rect">
            <a:avLst/>
          </a:prstGeom>
        </p:spPr>
        <p:txBody>
          <a:bodyPr/>
          <a:lstStyle/>
          <a:p>
            <a:pPr/>
            <a:r>
              <a:t>Infrasture: How they access products or services . Digital marketing Adapt personal, equipment- technical operations, redefine price and performance</a:t>
            </a:r>
          </a:p>
          <a:p>
            <a:pPr/>
            <a:r>
              <a:t>Operate: project management, more global- airlines need to have mobile offerings - agents and call centers play a diminishing role</a:t>
            </a:r>
          </a:p>
          <a:p>
            <a:pPr/>
            <a:r>
              <a:t>Business model: a software or tech cuts of a major step for customers. - like Amazon with the book store still hour based, project based income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5" name="Shape 635"/>
          <p:cNvSpPr/>
          <p:nvPr>
            <p:ph type="sldImg"/>
          </p:nvPr>
        </p:nvSpPr>
        <p:spPr>
          <a:prstGeom prst="rect">
            <a:avLst/>
          </a:prstGeom>
        </p:spPr>
        <p:txBody>
          <a:bodyPr/>
          <a:lstStyle/>
          <a:p>
            <a:pPr/>
          </a:p>
        </p:txBody>
      </p:sp>
      <p:sp>
        <p:nvSpPr>
          <p:cNvPr id="636" name="Shape 636"/>
          <p:cNvSpPr/>
          <p:nvPr>
            <p:ph type="body" sz="quarter" idx="1"/>
          </p:nvPr>
        </p:nvSpPr>
        <p:spPr>
          <a:prstGeom prst="rect">
            <a:avLst/>
          </a:prstGeom>
        </p:spPr>
        <p:txBody>
          <a:bodyPr/>
          <a:lstStyle/>
          <a:p>
            <a:pPr/>
            <a:r>
              <a:t>Moore says they should try to catch the wave in another adjacent market </a:t>
            </a:r>
          </a:p>
          <a:p>
            <a:pPr/>
            <a:r>
              <a:t>Netflix – from discs by post to kings of streaming</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8" name="Shape 648"/>
          <p:cNvSpPr/>
          <p:nvPr>
            <p:ph type="sldImg"/>
          </p:nvPr>
        </p:nvSpPr>
        <p:spPr>
          <a:prstGeom prst="rect">
            <a:avLst/>
          </a:prstGeom>
        </p:spPr>
        <p:txBody>
          <a:bodyPr/>
          <a:lstStyle/>
          <a:p>
            <a:pPr/>
          </a:p>
        </p:txBody>
      </p:sp>
      <p:sp>
        <p:nvSpPr>
          <p:cNvPr id="649" name="Shape 649"/>
          <p:cNvSpPr/>
          <p:nvPr>
            <p:ph type="body" sz="quarter" idx="1"/>
          </p:nvPr>
        </p:nvSpPr>
        <p:spPr>
          <a:prstGeom prst="rect">
            <a:avLst/>
          </a:prstGeom>
        </p:spPr>
        <p:txBody>
          <a:bodyPr/>
          <a:lstStyle>
            <a:lvl1pPr>
              <a:defRPr>
                <a:solidFill>
                  <a:srgbClr val="292929"/>
                </a:solidFill>
                <a:latin typeface="Charter Roman"/>
                <a:ea typeface="Charter Roman"/>
                <a:cs typeface="Charter Roman"/>
                <a:sym typeface="Charter Roman"/>
              </a:defRPr>
            </a:lvl1pPr>
          </a:lstStyle>
          <a:p>
            <a:pPr/>
            <a:r>
              <a:t>Change never happens all at once and can’t simply be willed into existence. It can only happen when people truly internalize and embrace it. The best way to do that is to empower those who already believe in change to bring in those around them</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6" name="Shape 656"/>
          <p:cNvSpPr/>
          <p:nvPr>
            <p:ph type="sldImg"/>
          </p:nvPr>
        </p:nvSpPr>
        <p:spPr>
          <a:prstGeom prst="rect">
            <a:avLst/>
          </a:prstGeom>
        </p:spPr>
        <p:txBody>
          <a:bodyPr/>
          <a:lstStyle/>
          <a:p>
            <a:pPr/>
          </a:p>
        </p:txBody>
      </p:sp>
      <p:sp>
        <p:nvSpPr>
          <p:cNvPr id="657" name="Shape 657"/>
          <p:cNvSpPr/>
          <p:nvPr>
            <p:ph type="body" sz="quarter" idx="1"/>
          </p:nvPr>
        </p:nvSpPr>
        <p:spPr>
          <a:prstGeom prst="rect">
            <a:avLst/>
          </a:prstGeom>
        </p:spPr>
        <p:txBody>
          <a:bodyPr/>
          <a:lstStyle/>
          <a:p>
            <a:pPr>
              <a:defRPr>
                <a:solidFill>
                  <a:srgbClr val="292929"/>
                </a:solidFill>
                <a:latin typeface="Charter Roman"/>
                <a:ea typeface="Charter Roman"/>
                <a:cs typeface="Charter Roman"/>
                <a:sym typeface="Charter Roman"/>
              </a:defRPr>
            </a:pPr>
            <a:r>
              <a:t>Big kick of meetings and campaigns don’t work- garners more critics than supporters- you are trying to convince instead of empower</a:t>
            </a:r>
          </a:p>
          <a:p>
            <a:pPr>
              <a:defRPr>
                <a:solidFill>
                  <a:srgbClr val="292929"/>
                </a:solidFill>
                <a:latin typeface="Charter Roman"/>
                <a:ea typeface="Charter Roman"/>
                <a:cs typeface="Charter Roman"/>
                <a:sym typeface="Charter Roman"/>
              </a:defRPr>
            </a:pPr>
            <a:r>
              <a:t>YOU have to communicate differently- its not that others have to change,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1" name="Shape 661"/>
          <p:cNvSpPr/>
          <p:nvPr>
            <p:ph type="sldImg"/>
          </p:nvPr>
        </p:nvSpPr>
        <p:spPr>
          <a:prstGeom prst="rect">
            <a:avLst/>
          </a:prstGeom>
        </p:spPr>
        <p:txBody>
          <a:bodyPr/>
          <a:lstStyle/>
          <a:p>
            <a:pPr/>
          </a:p>
        </p:txBody>
      </p:sp>
      <p:sp>
        <p:nvSpPr>
          <p:cNvPr id="662" name="Shape 662"/>
          <p:cNvSpPr/>
          <p:nvPr>
            <p:ph type="body" sz="quarter" idx="1"/>
          </p:nvPr>
        </p:nvSpPr>
        <p:spPr>
          <a:prstGeom prst="rect">
            <a:avLst/>
          </a:prstGeom>
        </p:spPr>
        <p:txBody>
          <a:bodyPr/>
          <a:lstStyle>
            <a:lvl1pPr>
              <a:defRPr>
                <a:solidFill>
                  <a:srgbClr val="292929"/>
                </a:solidFill>
                <a:latin typeface="Charter Roman"/>
                <a:ea typeface="Charter Roman"/>
                <a:cs typeface="Charter Roman"/>
                <a:sym typeface="Charter Roman"/>
              </a:defRPr>
            </a:lvl1pPr>
          </a:lstStyle>
          <a:p>
            <a:pPr/>
            <a:r>
              <a:t>Big campaigns mobilize the opposition, who will try to undermine the effort — either actively or passively — before you have the chance to gain momentum. Before you know it, your initiative loses steam and change dies with it.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6" name="Shape 666"/>
          <p:cNvSpPr/>
          <p:nvPr>
            <p:ph type="sldImg"/>
          </p:nvPr>
        </p:nvSpPr>
        <p:spPr>
          <a:prstGeom prst="rect">
            <a:avLst/>
          </a:prstGeom>
        </p:spPr>
        <p:txBody>
          <a:bodyPr/>
          <a:lstStyle/>
          <a:p>
            <a:pPr/>
          </a:p>
        </p:txBody>
      </p:sp>
      <p:sp>
        <p:nvSpPr>
          <p:cNvPr id="667" name="Shape 667"/>
          <p:cNvSpPr/>
          <p:nvPr>
            <p:ph type="body" sz="quarter" idx="1"/>
          </p:nvPr>
        </p:nvSpPr>
        <p:spPr>
          <a:prstGeom prst="rect">
            <a:avLst/>
          </a:prstGeom>
        </p:spPr>
        <p:txBody>
          <a:bodyPr/>
          <a:lstStyle/>
          <a:p>
            <a:pPr/>
            <a:r>
              <a:t>If you can get super clear on the why and the what- the how will be revealed to you</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1" name="Shape 671"/>
          <p:cNvSpPr/>
          <p:nvPr>
            <p:ph type="sldImg"/>
          </p:nvPr>
        </p:nvSpPr>
        <p:spPr>
          <a:prstGeom prst="rect">
            <a:avLst/>
          </a:prstGeom>
        </p:spPr>
        <p:txBody>
          <a:bodyPr/>
          <a:lstStyle/>
          <a:p>
            <a:pPr/>
          </a:p>
        </p:txBody>
      </p:sp>
      <p:sp>
        <p:nvSpPr>
          <p:cNvPr id="672" name="Shape 672"/>
          <p:cNvSpPr/>
          <p:nvPr>
            <p:ph type="body" sz="quarter" idx="1"/>
          </p:nvPr>
        </p:nvSpPr>
        <p:spPr>
          <a:prstGeom prst="rect">
            <a:avLst/>
          </a:prstGeom>
        </p:spPr>
        <p:txBody>
          <a:bodyPr/>
          <a:lstStyle/>
          <a:p>
            <a:pPr/>
            <a:r>
              <a:t>Give an example of a company who was very clear on what they were transforming to</a:t>
            </a:r>
          </a:p>
          <a:p>
            <a:pPr/>
            <a:r>
              <a:t>E.g. Satya NAdella and is cloud transformation</a:t>
            </a:r>
          </a:p>
          <a:p>
            <a:pPr/>
            <a:r>
              <a:t>Microsoft was stagnant for almost a decade, while apple was taking the market share in iPhone.</a:t>
            </a:r>
          </a:p>
          <a:p>
            <a:pPr/>
            <a:r>
              <a:t>Satya soon realized he need to let go of sunk costs of the past decisions, and predict the next wave and go for it.</a:t>
            </a:r>
          </a:p>
          <a:p>
            <a:pPr/>
            <a:r>
              <a:t>Ask the audience and what was the next wave satya nadella caught on to? That Microsoft caught on to? In which it beat apple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7" name="Shape 677"/>
          <p:cNvSpPr/>
          <p:nvPr>
            <p:ph type="sldImg"/>
          </p:nvPr>
        </p:nvSpPr>
        <p:spPr>
          <a:prstGeom prst="rect">
            <a:avLst/>
          </a:prstGeom>
        </p:spPr>
        <p:txBody>
          <a:bodyPr/>
          <a:lstStyle/>
          <a:p>
            <a:pPr/>
          </a:p>
        </p:txBody>
      </p:sp>
      <p:sp>
        <p:nvSpPr>
          <p:cNvPr id="678" name="Shape 678"/>
          <p:cNvSpPr/>
          <p:nvPr>
            <p:ph type="body" sz="quarter" idx="1"/>
          </p:nvPr>
        </p:nvSpPr>
        <p:spPr>
          <a:prstGeom prst="rect">
            <a:avLst/>
          </a:prstGeom>
        </p:spPr>
        <p:txBody>
          <a:bodyPr/>
          <a:lstStyle/>
          <a:p>
            <a:pPr/>
            <a:r>
              <a:t>Give an example of a company who was very clear on what they were transforming to</a:t>
            </a:r>
          </a:p>
          <a:p>
            <a:pPr/>
            <a:r>
              <a:t>E.g. Satya NAdella and is crowd transformation</a:t>
            </a:r>
          </a:p>
          <a:p>
            <a:pPr/>
            <a:r>
              <a:t>Microsoft was stagnant for almost a decade, while apple was taking the market share in iPhone.</a:t>
            </a:r>
          </a:p>
          <a:p>
            <a:pPr/>
            <a:r>
              <a:t>Satya soon realized he need to let go of sunk costs of the past decisions, and predict the next wave and go for it.</a:t>
            </a:r>
          </a:p>
          <a:p>
            <a:pPr/>
            <a:r>
              <a:t>Ask the audience and what was the next wave satya nadella caught on to? That Microsoft caught on to? In which it beat apple</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3" name="Shape 683"/>
          <p:cNvSpPr/>
          <p:nvPr>
            <p:ph type="sldImg"/>
          </p:nvPr>
        </p:nvSpPr>
        <p:spPr>
          <a:prstGeom prst="rect">
            <a:avLst/>
          </a:prstGeom>
        </p:spPr>
        <p:txBody>
          <a:bodyPr/>
          <a:lstStyle/>
          <a:p>
            <a:pPr/>
          </a:p>
        </p:txBody>
      </p:sp>
      <p:sp>
        <p:nvSpPr>
          <p:cNvPr id="684" name="Shape 684"/>
          <p:cNvSpPr/>
          <p:nvPr>
            <p:ph type="body" sz="quarter" idx="1"/>
          </p:nvPr>
        </p:nvSpPr>
        <p:spPr>
          <a:prstGeom prst="rect">
            <a:avLst/>
          </a:prstGeom>
        </p:spPr>
        <p:txBody>
          <a:bodyPr/>
          <a:lstStyle/>
          <a:p>
            <a:pPr/>
            <a:r>
              <a:t>Give an example of a company who was very clear on what they were transforming to</a:t>
            </a:r>
          </a:p>
          <a:p>
            <a:pPr/>
            <a:r>
              <a:t>E.g. Satya NAdella and is crowd transformation</a:t>
            </a:r>
          </a:p>
          <a:p>
            <a:pPr/>
            <a:r>
              <a:t>Microsoft was stagnant for almost a decade, while apple was taking the market share in iPhone.</a:t>
            </a:r>
          </a:p>
          <a:p>
            <a:pPr/>
            <a:r>
              <a:t>Satya soon realized he need to let go of sunk costs of the past decisions, and predict the next wave and go for it.</a:t>
            </a:r>
          </a:p>
          <a:p>
            <a:pPr/>
            <a:r>
              <a:t>Ask the audience and what was the next wave satya nadella caught on to? That Microsoft caught on to? In which it beat apple</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8" name="Shape 688"/>
          <p:cNvSpPr/>
          <p:nvPr>
            <p:ph type="sldImg"/>
          </p:nvPr>
        </p:nvSpPr>
        <p:spPr>
          <a:prstGeom prst="rect">
            <a:avLst/>
          </a:prstGeom>
        </p:spPr>
        <p:txBody>
          <a:bodyPr/>
          <a:lstStyle/>
          <a:p>
            <a:pPr/>
          </a:p>
        </p:txBody>
      </p:sp>
      <p:sp>
        <p:nvSpPr>
          <p:cNvPr id="689" name="Shape 689"/>
          <p:cNvSpPr/>
          <p:nvPr>
            <p:ph type="body" sz="quarter" idx="1"/>
          </p:nvPr>
        </p:nvSpPr>
        <p:spPr>
          <a:prstGeom prst="rect">
            <a:avLst/>
          </a:prstGeom>
        </p:spPr>
        <p:txBody>
          <a:bodyPr/>
          <a:lstStyle/>
          <a:p>
            <a:pPr/>
            <a:r>
              <a:t>10 min Miro exercise on these 2 questions</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92" name="Shape 692"/>
          <p:cNvSpPr/>
          <p:nvPr>
            <p:ph type="sldImg"/>
          </p:nvPr>
        </p:nvSpPr>
        <p:spPr>
          <a:prstGeom prst="rect">
            <a:avLst/>
          </a:prstGeom>
        </p:spPr>
        <p:txBody>
          <a:bodyPr/>
          <a:lstStyle/>
          <a:p>
            <a:pPr/>
          </a:p>
        </p:txBody>
      </p:sp>
      <p:sp>
        <p:nvSpPr>
          <p:cNvPr id="693" name="Shape 693"/>
          <p:cNvSpPr/>
          <p:nvPr>
            <p:ph type="body" sz="quarter" idx="1"/>
          </p:nvPr>
        </p:nvSpPr>
        <p:spPr>
          <a:prstGeom prst="rect">
            <a:avLst/>
          </a:prstGeom>
        </p:spPr>
        <p:txBody>
          <a:bodyPr/>
          <a:lstStyle/>
          <a:p>
            <a:pPr/>
            <a:r>
              <a:t>10 min Miro exercise on these 2 questions</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07" name="Shape 707"/>
          <p:cNvSpPr/>
          <p:nvPr>
            <p:ph type="sldImg"/>
          </p:nvPr>
        </p:nvSpPr>
        <p:spPr>
          <a:prstGeom prst="rect">
            <a:avLst/>
          </a:prstGeom>
        </p:spPr>
        <p:txBody>
          <a:bodyPr/>
          <a:lstStyle/>
          <a:p>
            <a:pPr/>
          </a:p>
        </p:txBody>
      </p:sp>
      <p:sp>
        <p:nvSpPr>
          <p:cNvPr id="708" name="Shape 708"/>
          <p:cNvSpPr/>
          <p:nvPr>
            <p:ph type="body" sz="quarter" idx="1"/>
          </p:nvPr>
        </p:nvSpPr>
        <p:spPr>
          <a:prstGeom prst="rect">
            <a:avLst/>
          </a:prstGeom>
        </p:spPr>
        <p:txBody>
          <a:bodyPr/>
          <a:lstStyle/>
          <a:p>
            <a:pPr/>
            <a:r>
              <a:t>Biggest barrier to transformation leadership</a:t>
            </a:r>
          </a:p>
          <a:p>
            <a:pPr/>
            <a:r>
              <a:t>There is no one quick fix cookie cutter recipe for successful transformation. It all has to be catered towards your individual company goals.</a:t>
            </a:r>
          </a:p>
          <a:p>
            <a:pPr/>
            <a:r>
              <a:t>Every transformation is different. That is why our job as leaders is to empower and build that transformation capacity with the teams-</a:t>
            </a:r>
          </a:p>
          <a:p>
            <a:pPr/>
          </a:p>
          <a:p>
            <a:pPr/>
            <a:r>
              <a:t>Diverse skill set is needed- diversity</a:t>
            </a:r>
          </a:p>
          <a:p>
            <a:pPr/>
          </a:p>
          <a:p>
            <a:pPr>
              <a:defRPr>
                <a:solidFill>
                  <a:srgbClr val="292929"/>
                </a:solidFill>
                <a:latin typeface="Charter Roman"/>
                <a:ea typeface="Charter Roman"/>
                <a:cs typeface="Charter Roman"/>
                <a:sym typeface="Charter Roman"/>
              </a:defRPr>
            </a:pPr>
            <a:r>
              <a:t>The answer doesn’t lie in any specific strategy or initiative, but in how people are able to internalize the need for change and transfer ideas through social bonds. A leader’s role is not to plan and direct action, but to inspire and empower belief.</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14" name="Shape 714"/>
          <p:cNvSpPr/>
          <p:nvPr>
            <p:ph type="sldImg"/>
          </p:nvPr>
        </p:nvSpPr>
        <p:spPr>
          <a:prstGeom prst="rect">
            <a:avLst/>
          </a:prstGeom>
        </p:spPr>
        <p:txBody>
          <a:bodyPr/>
          <a:lstStyle/>
          <a:p>
            <a:pPr/>
          </a:p>
        </p:txBody>
      </p:sp>
      <p:sp>
        <p:nvSpPr>
          <p:cNvPr id="715" name="Shape 715"/>
          <p:cNvSpPr/>
          <p:nvPr>
            <p:ph type="body" sz="quarter" idx="1"/>
          </p:nvPr>
        </p:nvSpPr>
        <p:spPr>
          <a:prstGeom prst="rect">
            <a:avLst/>
          </a:prstGeom>
        </p:spPr>
        <p:txBody>
          <a:bodyPr/>
          <a:lstStyle/>
          <a:p>
            <a:pPr/>
            <a:r>
              <a:t>Industrial era leadership</a:t>
            </a:r>
          </a:p>
          <a:p>
            <a:pPr/>
          </a:p>
          <a:p>
            <a:pPr/>
            <a:r>
              <a:t>Reflect on if our leadership style has changed?</a:t>
            </a:r>
          </a:p>
          <a:p>
            <a:pPr/>
            <a:r>
              <a:t>What are leadership skills we need going forward</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50" name="Shape 750"/>
          <p:cNvSpPr/>
          <p:nvPr>
            <p:ph type="sldImg"/>
          </p:nvPr>
        </p:nvSpPr>
        <p:spPr>
          <a:prstGeom prst="rect">
            <a:avLst/>
          </a:prstGeom>
        </p:spPr>
        <p:txBody>
          <a:bodyPr/>
          <a:lstStyle/>
          <a:p>
            <a:pPr/>
          </a:p>
        </p:txBody>
      </p:sp>
      <p:sp>
        <p:nvSpPr>
          <p:cNvPr id="751" name="Shape 751"/>
          <p:cNvSpPr/>
          <p:nvPr>
            <p:ph type="body" sz="quarter" idx="1"/>
          </p:nvPr>
        </p:nvSpPr>
        <p:spPr>
          <a:prstGeom prst="rect">
            <a:avLst/>
          </a:prstGeom>
        </p:spPr>
        <p:txBody>
          <a:bodyPr/>
          <a:lstStyle/>
          <a:p>
            <a:pPr/>
            <a:r>
              <a:t>Performance metrics</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3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3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6.png"/></Relationships>

</file>

<file path=ppt/slideLayouts/_rels/slideLayout4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4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4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4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7.png"/></Relationships>

</file>

<file path=ppt/slideLayouts/_rels/slideLayout4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8.png"/></Relationships>

</file>

<file path=ppt/slideLayouts/_rels/slideLayout4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4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4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4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4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spTree>
      <p:nvGrpSpPr>
        <p:cNvPr id="1" name=""/>
        <p:cNvGrpSpPr/>
        <p:nvPr/>
      </p:nvGrpSpPr>
      <p:grpSpPr>
        <a:xfrm>
          <a:off x="0" y="0"/>
          <a:ext cx="0" cy="0"/>
          <a:chOff x="0" y="0"/>
          <a:chExt cx="0" cy="0"/>
        </a:xfrm>
      </p:grpSpPr>
      <p:sp>
        <p:nvSpPr>
          <p:cNvPr id="15" name="Picture Placeholder 3"/>
          <p:cNvSpPr/>
          <p:nvPr>
            <p:ph type="pic" idx="21"/>
          </p:nvPr>
        </p:nvSpPr>
        <p:spPr>
          <a:xfrm>
            <a:off x="120681" y="1641518"/>
            <a:ext cx="11955931" cy="4093066"/>
          </a:xfrm>
          <a:prstGeom prst="rect">
            <a:avLst/>
          </a:prstGeom>
        </p:spPr>
        <p:txBody>
          <a:bodyPr lIns="91439" tIns="45719" rIns="91439" bIns="45719">
            <a:noAutofit/>
          </a:bodyPr>
          <a:lstStyle/>
          <a:p>
            <a:pPr/>
          </a:p>
        </p:txBody>
      </p:sp>
      <p:sp>
        <p:nvSpPr>
          <p:cNvPr id="16" name="Click to Add Title"/>
          <p:cNvSpPr txBox="1"/>
          <p:nvPr>
            <p:ph type="title" hasCustomPrompt="1"/>
          </p:nvPr>
        </p:nvSpPr>
        <p:spPr>
          <a:xfrm>
            <a:off x="518362" y="1641518"/>
            <a:ext cx="5292000" cy="4093066"/>
          </a:xfrm>
          <a:prstGeom prst="rect">
            <a:avLst/>
          </a:prstGeom>
          <a:solidFill>
            <a:schemeClr val="accent3">
              <a:alpha val="85000"/>
            </a:schemeClr>
          </a:solidFill>
        </p:spPr>
        <p:txBody>
          <a:bodyPr lIns="384076" tIns="384076" rIns="384076" bIns="384076" anchor="t"/>
          <a:lstStyle>
            <a:lvl1pPr>
              <a:defRPr sz="3600">
                <a:solidFill>
                  <a:srgbClr val="FFFFFF"/>
                </a:solidFill>
              </a:defRPr>
            </a:lvl1pPr>
          </a:lstStyle>
          <a:p>
            <a:pPr/>
            <a:r>
              <a:t>Click to Add Title</a:t>
            </a:r>
          </a:p>
        </p:txBody>
      </p:sp>
      <p:sp>
        <p:nvSpPr>
          <p:cNvPr id="17" name="Body Level One…"/>
          <p:cNvSpPr txBox="1"/>
          <p:nvPr>
            <p:ph type="body" sz="quarter" idx="1" hasCustomPrompt="1"/>
          </p:nvPr>
        </p:nvSpPr>
        <p:spPr>
          <a:xfrm>
            <a:off x="518399" y="4678221"/>
            <a:ext cx="5292001" cy="384207"/>
          </a:xfrm>
          <a:prstGeom prst="rect">
            <a:avLst/>
          </a:prstGeom>
        </p:spPr>
        <p:txBody>
          <a:bodyPr anchor="b"/>
          <a:lstStyle>
            <a:lvl1pPr marL="0" indent="0">
              <a:spcBef>
                <a:spcPts val="500"/>
              </a:spcBef>
              <a:buClrTx/>
              <a:buSzTx/>
              <a:buFontTx/>
              <a:buNone/>
              <a:defRPr b="1" sz="1600">
                <a:solidFill>
                  <a:srgbClr val="FFFFFF"/>
                </a:solidFill>
              </a:defRPr>
            </a:lvl1pPr>
            <a:lvl2pPr marL="689999" indent="-239999">
              <a:spcBef>
                <a:spcPts val="500"/>
              </a:spcBef>
              <a:buClrTx/>
              <a:buFontTx/>
              <a:defRPr b="1" sz="1600">
                <a:solidFill>
                  <a:srgbClr val="FFFFFF"/>
                </a:solidFill>
              </a:defRPr>
            </a:lvl2pPr>
            <a:lvl3pPr marL="1083600" indent="-183600">
              <a:spcBef>
                <a:spcPts val="500"/>
              </a:spcBef>
              <a:buClrTx/>
              <a:buFontTx/>
              <a:defRPr b="1" sz="1600">
                <a:solidFill>
                  <a:srgbClr val="FFFFFF"/>
                </a:solidFill>
              </a:defRPr>
            </a:lvl3pPr>
            <a:lvl4pPr marL="1372628" indent="-209828">
              <a:spcBef>
                <a:spcPts val="500"/>
              </a:spcBef>
              <a:buClrTx/>
              <a:buFontTx/>
              <a:defRPr b="1" sz="1600">
                <a:solidFill>
                  <a:srgbClr val="FFFFFF"/>
                </a:solidFill>
              </a:defRPr>
            </a:lvl4pPr>
            <a:lvl5pPr marL="1761599" indent="-235199">
              <a:spcBef>
                <a:spcPts val="500"/>
              </a:spcBef>
              <a:buClrTx/>
              <a:buFontTx/>
              <a:defRPr b="1" sz="1600">
                <a:solidFill>
                  <a:srgbClr val="FFFFFF"/>
                </a:solidFill>
              </a:defRPr>
            </a:lvl5pPr>
          </a:lstStyle>
          <a:p>
            <a:pPr/>
            <a:r>
              <a:t>Location, Month DD, YYYY</a:t>
            </a:r>
          </a:p>
          <a:p>
            <a:pPr lvl="1"/>
            <a:r>
              <a:t/>
            </a:r>
          </a:p>
          <a:p>
            <a:pPr lvl="2"/>
            <a:r>
              <a:t/>
            </a:r>
          </a:p>
          <a:p>
            <a:pPr lvl="3"/>
            <a:r>
              <a:t/>
            </a:r>
          </a:p>
          <a:p>
            <a:pPr lvl="4"/>
            <a:r>
              <a:t/>
            </a:r>
          </a:p>
        </p:txBody>
      </p:sp>
      <p:sp>
        <p:nvSpPr>
          <p:cNvPr id="18" name="Text Placeholder 2"/>
          <p:cNvSpPr/>
          <p:nvPr>
            <p:ph type="body" sz="quarter" idx="22" hasCustomPrompt="1"/>
          </p:nvPr>
        </p:nvSpPr>
        <p:spPr>
          <a:xfrm>
            <a:off x="518399" y="5062427"/>
            <a:ext cx="5292002" cy="672157"/>
          </a:xfrm>
          <a:prstGeom prst="rect">
            <a:avLst/>
          </a:prstGeom>
        </p:spPr>
        <p:txBody>
          <a:bodyPr lIns="72013" tIns="72013" rIns="72013" bIns="72013"/>
          <a:lstStyle>
            <a:lvl1pPr marL="0" indent="0">
              <a:spcBef>
                <a:spcPts val="500"/>
              </a:spcBef>
              <a:buClrTx/>
              <a:buSzTx/>
              <a:buFontTx/>
              <a:buNone/>
              <a:defRPr b="1" sz="1600">
                <a:solidFill>
                  <a:srgbClr val="FFFFFF"/>
                </a:solidFill>
              </a:defRPr>
            </a:lvl1pPr>
          </a:lstStyle>
          <a:p>
            <a:pPr/>
            <a:r>
              <a:t>Name Nameson, Title, Aker Solutions</a:t>
            </a:r>
          </a:p>
        </p:txBody>
      </p:sp>
      <p:sp>
        <p:nvSpPr>
          <p:cNvPr id="19" name="Rectangle 19"/>
          <p:cNvSpPr/>
          <p:nvPr/>
        </p:nvSpPr>
        <p:spPr>
          <a:xfrm>
            <a:off x="518362" y="120027"/>
            <a:ext cx="5292002" cy="1521493"/>
          </a:xfrm>
          <a:prstGeom prst="rect">
            <a:avLst/>
          </a:prstGeom>
          <a:solidFill>
            <a:schemeClr val="accent3"/>
          </a:solidFill>
          <a:ln w="12700">
            <a:miter lim="400000"/>
          </a:ln>
        </p:spPr>
        <p:txBody>
          <a:bodyPr lIns="45719" rIns="45719" anchor="ctr"/>
          <a:lstStyle/>
          <a:p>
            <a:pPr algn="ctr">
              <a:defRPr>
                <a:solidFill>
                  <a:srgbClr val="FFFFFF"/>
                </a:solidFill>
              </a:defRPr>
            </a:pPr>
          </a:p>
        </p:txBody>
      </p:sp>
      <p:sp>
        <p:nvSpPr>
          <p:cNvPr id="20" name="Rectangle 10"/>
          <p:cNvSpPr/>
          <p:nvPr/>
        </p:nvSpPr>
        <p:spPr>
          <a:xfrm>
            <a:off x="0" y="6129337"/>
            <a:ext cx="12195175"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21" name="Picture 15" descr="Picture 15"/>
          <p:cNvPicPr>
            <a:picLocks noChangeAspect="1"/>
          </p:cNvPicPr>
          <p:nvPr/>
        </p:nvPicPr>
        <p:blipFill>
          <a:blip r:embed="rId2">
            <a:extLst/>
          </a:blip>
          <a:stretch>
            <a:fillRect/>
          </a:stretch>
        </p:blipFill>
        <p:spPr>
          <a:xfrm>
            <a:off x="9173188" y="441325"/>
            <a:ext cx="2496928" cy="328242"/>
          </a:xfrm>
          <a:prstGeom prst="rect">
            <a:avLst/>
          </a:prstGeom>
          <a:ln w="12700">
            <a:miter lim="400000"/>
          </a:ln>
        </p:spPr>
      </p:pic>
      <p:sp>
        <p:nvSpPr>
          <p:cNvPr id="22" name="Rectangle 17"/>
          <p:cNvSpPr/>
          <p:nvPr/>
        </p:nvSpPr>
        <p:spPr>
          <a:xfrm>
            <a:off x="518361" y="5734582"/>
            <a:ext cx="5292002" cy="1004978"/>
          </a:xfrm>
          <a:prstGeom prst="rect">
            <a:avLst/>
          </a:prstGeom>
          <a:solidFill>
            <a:schemeClr val="accent3"/>
          </a:solidFill>
          <a:ln w="12700">
            <a:miter lim="400000"/>
          </a:ln>
        </p:spPr>
        <p:txBody>
          <a:bodyPr lIns="45719" rIns="45719" anchor="ctr"/>
          <a:lstStyle/>
          <a:p>
            <a:pPr algn="ctr">
              <a:defRPr>
                <a:solidFill>
                  <a:srgbClr val="FFFFFF"/>
                </a:solidFill>
              </a:defRPr>
            </a:pPr>
          </a:p>
        </p:txBody>
      </p:sp>
      <p:sp>
        <p:nvSpPr>
          <p:cNvPr id="23"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30"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
        <p:nvSpPr>
          <p:cNvPr id="32" name="Click to Add Title"/>
          <p:cNvSpPr txBox="1"/>
          <p:nvPr>
            <p:ph type="title" hasCustomPrompt="1"/>
          </p:nvPr>
        </p:nvSpPr>
        <p:spPr>
          <a:prstGeom prst="rect">
            <a:avLst/>
          </a:prstGeom>
        </p:spPr>
        <p:txBody>
          <a:bodyPr/>
          <a:lstStyle/>
          <a:p>
            <a:pPr/>
            <a:r>
              <a:t>Click to Add Title</a:t>
            </a:r>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lternative Title Slide - Orange">
    <p:spTree>
      <p:nvGrpSpPr>
        <p:cNvPr id="1" name=""/>
        <p:cNvGrpSpPr/>
        <p:nvPr/>
      </p:nvGrpSpPr>
      <p:grpSpPr>
        <a:xfrm>
          <a:off x="0" y="0"/>
          <a:ext cx="0" cy="0"/>
          <a:chOff x="0" y="0"/>
          <a:chExt cx="0" cy="0"/>
        </a:xfrm>
      </p:grpSpPr>
      <p:sp>
        <p:nvSpPr>
          <p:cNvPr id="39" name="Rectangle 7"/>
          <p:cNvSpPr/>
          <p:nvPr/>
        </p:nvSpPr>
        <p:spPr>
          <a:xfrm>
            <a:off x="0" y="6129337"/>
            <a:ext cx="12195175"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40" name="Picture Placeholder 6"/>
          <p:cNvSpPr/>
          <p:nvPr>
            <p:ph type="pic" idx="21"/>
          </p:nvPr>
        </p:nvSpPr>
        <p:spPr>
          <a:xfrm>
            <a:off x="119350" y="120221"/>
            <a:ext cx="11956475" cy="5998365"/>
          </a:xfrm>
          <a:prstGeom prst="rect">
            <a:avLst/>
          </a:prstGeom>
        </p:spPr>
        <p:txBody>
          <a:bodyPr lIns="91439" tIns="45719" rIns="91439" bIns="45719">
            <a:noAutofit/>
          </a:bodyPr>
          <a:lstStyle/>
          <a:p>
            <a:pPr/>
          </a:p>
        </p:txBody>
      </p:sp>
      <p:sp>
        <p:nvSpPr>
          <p:cNvPr id="41" name="Click to Add Title"/>
          <p:cNvSpPr txBox="1"/>
          <p:nvPr>
            <p:ph type="title" hasCustomPrompt="1"/>
          </p:nvPr>
        </p:nvSpPr>
        <p:spPr>
          <a:xfrm>
            <a:off x="518362" y="1989633"/>
            <a:ext cx="5292001" cy="4128951"/>
          </a:xfrm>
          <a:prstGeom prst="rect">
            <a:avLst/>
          </a:prstGeom>
          <a:solidFill>
            <a:schemeClr val="accent3">
              <a:alpha val="85000"/>
            </a:schemeClr>
          </a:solidFill>
        </p:spPr>
        <p:txBody>
          <a:bodyPr lIns="288057" tIns="288057" rIns="288057" bIns="288057" anchor="t"/>
          <a:lstStyle>
            <a:lvl1pPr>
              <a:defRPr sz="3600">
                <a:solidFill>
                  <a:srgbClr val="FFFFFF"/>
                </a:solidFill>
              </a:defRPr>
            </a:lvl1pPr>
          </a:lstStyle>
          <a:p>
            <a:pPr/>
            <a:r>
              <a:t>Click to Add Title</a:t>
            </a:r>
          </a:p>
        </p:txBody>
      </p:sp>
      <p:sp>
        <p:nvSpPr>
          <p:cNvPr id="42" name="Body Level One…"/>
          <p:cNvSpPr txBox="1"/>
          <p:nvPr>
            <p:ph type="body" sz="quarter" idx="1" hasCustomPrompt="1"/>
          </p:nvPr>
        </p:nvSpPr>
        <p:spPr>
          <a:xfrm>
            <a:off x="516966" y="5062353"/>
            <a:ext cx="5292001" cy="384133"/>
          </a:xfrm>
          <a:prstGeom prst="rect">
            <a:avLst/>
          </a:prstGeom>
        </p:spPr>
        <p:txBody>
          <a:bodyPr anchor="b"/>
          <a:lstStyle>
            <a:lvl1pPr marL="0" indent="0">
              <a:spcBef>
                <a:spcPts val="500"/>
              </a:spcBef>
              <a:buClrTx/>
              <a:buSzTx/>
              <a:buFontTx/>
              <a:buNone/>
              <a:defRPr b="1" sz="1600">
                <a:solidFill>
                  <a:srgbClr val="FFFFFF"/>
                </a:solidFill>
              </a:defRPr>
            </a:lvl1pPr>
            <a:lvl2pPr marL="689999" indent="-239999">
              <a:spcBef>
                <a:spcPts val="500"/>
              </a:spcBef>
              <a:buClrTx/>
              <a:buFontTx/>
              <a:defRPr b="1" sz="1600">
                <a:solidFill>
                  <a:srgbClr val="FFFFFF"/>
                </a:solidFill>
              </a:defRPr>
            </a:lvl2pPr>
            <a:lvl3pPr marL="1083600" indent="-183600">
              <a:spcBef>
                <a:spcPts val="500"/>
              </a:spcBef>
              <a:buClrTx/>
              <a:buFontTx/>
              <a:defRPr b="1" sz="1600">
                <a:solidFill>
                  <a:srgbClr val="FFFFFF"/>
                </a:solidFill>
              </a:defRPr>
            </a:lvl3pPr>
            <a:lvl4pPr marL="1372628" indent="-209828">
              <a:spcBef>
                <a:spcPts val="500"/>
              </a:spcBef>
              <a:buClrTx/>
              <a:buFontTx/>
              <a:defRPr b="1" sz="1600">
                <a:solidFill>
                  <a:srgbClr val="FFFFFF"/>
                </a:solidFill>
              </a:defRPr>
            </a:lvl4pPr>
            <a:lvl5pPr marL="1761599" indent="-235199">
              <a:spcBef>
                <a:spcPts val="500"/>
              </a:spcBef>
              <a:buClrTx/>
              <a:buFontTx/>
              <a:defRPr b="1" sz="1600">
                <a:solidFill>
                  <a:srgbClr val="FFFFFF"/>
                </a:solidFill>
              </a:defRPr>
            </a:lvl5pPr>
          </a:lstStyle>
          <a:p>
            <a:pPr/>
            <a:r>
              <a:t>Location, Month DD, YYYY</a:t>
            </a:r>
          </a:p>
          <a:p>
            <a:pPr lvl="1"/>
            <a:r>
              <a:t/>
            </a:r>
          </a:p>
          <a:p>
            <a:pPr lvl="2"/>
            <a:r>
              <a:t/>
            </a:r>
          </a:p>
          <a:p>
            <a:pPr lvl="3"/>
            <a:r>
              <a:t/>
            </a:r>
          </a:p>
          <a:p>
            <a:pPr lvl="4"/>
            <a:r>
              <a:t/>
            </a:r>
          </a:p>
        </p:txBody>
      </p:sp>
      <p:sp>
        <p:nvSpPr>
          <p:cNvPr id="43" name="Text Placeholder 2"/>
          <p:cNvSpPr/>
          <p:nvPr>
            <p:ph type="body" sz="quarter" idx="22" hasCustomPrompt="1"/>
          </p:nvPr>
        </p:nvSpPr>
        <p:spPr>
          <a:xfrm>
            <a:off x="516967" y="5446484"/>
            <a:ext cx="5292002" cy="672231"/>
          </a:xfrm>
          <a:prstGeom prst="rect">
            <a:avLst/>
          </a:prstGeom>
        </p:spPr>
        <p:txBody>
          <a:bodyPr lIns="72013" tIns="72013" rIns="72013" bIns="72013"/>
          <a:lstStyle>
            <a:lvl1pPr marL="0" indent="0">
              <a:spcBef>
                <a:spcPts val="500"/>
              </a:spcBef>
              <a:buClrTx/>
              <a:buSzTx/>
              <a:buFontTx/>
              <a:buNone/>
              <a:defRPr b="1" sz="1600">
                <a:solidFill>
                  <a:srgbClr val="FFFFFF"/>
                </a:solidFill>
              </a:defRPr>
            </a:lvl1pPr>
          </a:lstStyle>
          <a:p>
            <a:pPr/>
            <a:r>
              <a:t>Name Nameson, Job Title, Aker Solutions</a:t>
            </a:r>
          </a:p>
        </p:txBody>
      </p:sp>
      <p:sp>
        <p:nvSpPr>
          <p:cNvPr id="44" name="Rectangle 20"/>
          <p:cNvSpPr/>
          <p:nvPr/>
        </p:nvSpPr>
        <p:spPr>
          <a:xfrm>
            <a:off x="518362" y="6118583"/>
            <a:ext cx="5292002" cy="620978"/>
          </a:xfrm>
          <a:prstGeom prst="rect">
            <a:avLst/>
          </a:prstGeom>
          <a:solidFill>
            <a:schemeClr val="accent3"/>
          </a:solidFill>
          <a:ln w="12700">
            <a:miter lim="400000"/>
          </a:ln>
        </p:spPr>
        <p:txBody>
          <a:bodyPr lIns="45719" rIns="45719" anchor="ctr"/>
          <a:lstStyle/>
          <a:p>
            <a:pPr algn="ctr">
              <a:defRPr>
                <a:solidFill>
                  <a:srgbClr val="FFFFFF"/>
                </a:solidFill>
              </a:defRPr>
            </a:pPr>
          </a:p>
        </p:txBody>
      </p:sp>
      <p:sp>
        <p:nvSpPr>
          <p:cNvPr id="45" name="Picture Placeholder 3"/>
          <p:cNvSpPr/>
          <p:nvPr>
            <p:ph type="pic" sz="quarter" idx="23"/>
          </p:nvPr>
        </p:nvSpPr>
        <p:spPr>
          <a:xfrm>
            <a:off x="9172799" y="442800"/>
            <a:ext cx="2496202" cy="328159"/>
          </a:xfrm>
          <a:prstGeom prst="rect">
            <a:avLst/>
          </a:prstGeom>
        </p:spPr>
        <p:txBody>
          <a:bodyPr lIns="91439" tIns="45719" rIns="91439" bIns="45719">
            <a:noAutofit/>
          </a:bodyPr>
          <a:lstStyle/>
          <a:p>
            <a:pPr/>
          </a:p>
        </p:txBody>
      </p:sp>
      <p:sp>
        <p:nvSpPr>
          <p:cNvPr id="46"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lternative Title Slide - Blue">
    <p:spTree>
      <p:nvGrpSpPr>
        <p:cNvPr id="1" name=""/>
        <p:cNvGrpSpPr/>
        <p:nvPr/>
      </p:nvGrpSpPr>
      <p:grpSpPr>
        <a:xfrm>
          <a:off x="0" y="0"/>
          <a:ext cx="0" cy="0"/>
          <a:chOff x="0" y="0"/>
          <a:chExt cx="0" cy="0"/>
        </a:xfrm>
      </p:grpSpPr>
      <p:sp>
        <p:nvSpPr>
          <p:cNvPr id="53" name="Rectangle 7"/>
          <p:cNvSpPr/>
          <p:nvPr/>
        </p:nvSpPr>
        <p:spPr>
          <a:xfrm>
            <a:off x="0" y="6129337"/>
            <a:ext cx="12195176"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54" name="Picture Placeholder 6"/>
          <p:cNvSpPr/>
          <p:nvPr>
            <p:ph type="pic" idx="21"/>
          </p:nvPr>
        </p:nvSpPr>
        <p:spPr>
          <a:xfrm>
            <a:off x="119350" y="120221"/>
            <a:ext cx="11956475" cy="5998365"/>
          </a:xfrm>
          <a:prstGeom prst="rect">
            <a:avLst/>
          </a:prstGeom>
        </p:spPr>
        <p:txBody>
          <a:bodyPr lIns="91439" tIns="45719" rIns="91439" bIns="45719">
            <a:noAutofit/>
          </a:bodyPr>
          <a:lstStyle/>
          <a:p>
            <a:pPr/>
          </a:p>
        </p:txBody>
      </p:sp>
      <p:sp>
        <p:nvSpPr>
          <p:cNvPr id="55" name="Click to Add Title"/>
          <p:cNvSpPr txBox="1"/>
          <p:nvPr>
            <p:ph type="title" hasCustomPrompt="1"/>
          </p:nvPr>
        </p:nvSpPr>
        <p:spPr>
          <a:xfrm>
            <a:off x="518398" y="1989633"/>
            <a:ext cx="5292000" cy="4129270"/>
          </a:xfrm>
          <a:prstGeom prst="rect">
            <a:avLst/>
          </a:prstGeom>
          <a:solidFill>
            <a:schemeClr val="accent1">
              <a:alpha val="80000"/>
            </a:schemeClr>
          </a:solidFill>
        </p:spPr>
        <p:txBody>
          <a:bodyPr lIns="288057" tIns="288057" rIns="288057" bIns="288057" anchor="t"/>
          <a:lstStyle>
            <a:lvl1pPr>
              <a:defRPr sz="3600">
                <a:solidFill>
                  <a:srgbClr val="FFFFFF"/>
                </a:solidFill>
              </a:defRPr>
            </a:lvl1pPr>
          </a:lstStyle>
          <a:p>
            <a:pPr/>
            <a:r>
              <a:t>Click to Add Title</a:t>
            </a:r>
          </a:p>
        </p:txBody>
      </p:sp>
      <p:sp>
        <p:nvSpPr>
          <p:cNvPr id="56" name="Body Level One…"/>
          <p:cNvSpPr txBox="1"/>
          <p:nvPr>
            <p:ph type="body" sz="quarter" idx="1" hasCustomPrompt="1"/>
          </p:nvPr>
        </p:nvSpPr>
        <p:spPr>
          <a:xfrm>
            <a:off x="516966" y="5062353"/>
            <a:ext cx="5292001" cy="384133"/>
          </a:xfrm>
          <a:prstGeom prst="rect">
            <a:avLst/>
          </a:prstGeom>
        </p:spPr>
        <p:txBody>
          <a:bodyPr anchor="b"/>
          <a:lstStyle>
            <a:lvl1pPr marL="0" indent="0">
              <a:spcBef>
                <a:spcPts val="500"/>
              </a:spcBef>
              <a:buClrTx/>
              <a:buSzTx/>
              <a:buFontTx/>
              <a:buNone/>
              <a:defRPr b="1" sz="1600">
                <a:solidFill>
                  <a:srgbClr val="FFFFFF"/>
                </a:solidFill>
              </a:defRPr>
            </a:lvl1pPr>
            <a:lvl2pPr marL="689999" indent="-239999">
              <a:spcBef>
                <a:spcPts val="500"/>
              </a:spcBef>
              <a:buClrTx/>
              <a:buFontTx/>
              <a:defRPr b="1" sz="1600">
                <a:solidFill>
                  <a:srgbClr val="FFFFFF"/>
                </a:solidFill>
              </a:defRPr>
            </a:lvl2pPr>
            <a:lvl3pPr marL="1083600" indent="-183600">
              <a:spcBef>
                <a:spcPts val="500"/>
              </a:spcBef>
              <a:buClrTx/>
              <a:buFontTx/>
              <a:defRPr b="1" sz="1600">
                <a:solidFill>
                  <a:srgbClr val="FFFFFF"/>
                </a:solidFill>
              </a:defRPr>
            </a:lvl3pPr>
            <a:lvl4pPr marL="1372628" indent="-209828">
              <a:spcBef>
                <a:spcPts val="500"/>
              </a:spcBef>
              <a:buClrTx/>
              <a:buFontTx/>
              <a:defRPr b="1" sz="1600">
                <a:solidFill>
                  <a:srgbClr val="FFFFFF"/>
                </a:solidFill>
              </a:defRPr>
            </a:lvl4pPr>
            <a:lvl5pPr marL="1761599" indent="-235199">
              <a:spcBef>
                <a:spcPts val="500"/>
              </a:spcBef>
              <a:buClrTx/>
              <a:buFontTx/>
              <a:defRPr b="1" sz="1600">
                <a:solidFill>
                  <a:srgbClr val="FFFFFF"/>
                </a:solidFill>
              </a:defRPr>
            </a:lvl5pPr>
          </a:lstStyle>
          <a:p>
            <a:pPr/>
            <a:r>
              <a:t>Location, Month DD, YYYY</a:t>
            </a:r>
          </a:p>
          <a:p>
            <a:pPr lvl="1"/>
            <a:r>
              <a:t/>
            </a:r>
          </a:p>
          <a:p>
            <a:pPr lvl="2"/>
            <a:r>
              <a:t/>
            </a:r>
          </a:p>
          <a:p>
            <a:pPr lvl="3"/>
            <a:r>
              <a:t/>
            </a:r>
          </a:p>
          <a:p>
            <a:pPr lvl="4"/>
            <a:r>
              <a:t/>
            </a:r>
          </a:p>
        </p:txBody>
      </p:sp>
      <p:sp>
        <p:nvSpPr>
          <p:cNvPr id="57" name="Text Placeholder 2"/>
          <p:cNvSpPr/>
          <p:nvPr>
            <p:ph type="body" sz="quarter" idx="22" hasCustomPrompt="1"/>
          </p:nvPr>
        </p:nvSpPr>
        <p:spPr>
          <a:xfrm>
            <a:off x="516966" y="5446484"/>
            <a:ext cx="5292002" cy="672231"/>
          </a:xfrm>
          <a:prstGeom prst="rect">
            <a:avLst/>
          </a:prstGeom>
        </p:spPr>
        <p:txBody>
          <a:bodyPr lIns="72013" tIns="72013" rIns="72013" bIns="72013"/>
          <a:lstStyle>
            <a:lvl1pPr marL="0" indent="0">
              <a:spcBef>
                <a:spcPts val="500"/>
              </a:spcBef>
              <a:buClrTx/>
              <a:buSzTx/>
              <a:buFontTx/>
              <a:buNone/>
              <a:defRPr b="1" sz="1600">
                <a:solidFill>
                  <a:schemeClr val="accent3"/>
                </a:solidFill>
              </a:defRPr>
            </a:lvl1pPr>
          </a:lstStyle>
          <a:p>
            <a:pPr/>
            <a:r>
              <a:t>Name Nameson, Job Title, Aker Solutions</a:t>
            </a:r>
          </a:p>
        </p:txBody>
      </p:sp>
      <p:sp>
        <p:nvSpPr>
          <p:cNvPr id="58" name="Rectangle 20"/>
          <p:cNvSpPr/>
          <p:nvPr/>
        </p:nvSpPr>
        <p:spPr>
          <a:xfrm>
            <a:off x="516964" y="6118583"/>
            <a:ext cx="5292002" cy="620978"/>
          </a:xfrm>
          <a:prstGeom prst="rect">
            <a:avLst/>
          </a:prstGeom>
          <a:solidFill>
            <a:schemeClr val="accent1"/>
          </a:solidFill>
          <a:ln w="12700">
            <a:miter lim="400000"/>
          </a:ln>
        </p:spPr>
        <p:txBody>
          <a:bodyPr lIns="45719" rIns="45719" anchor="ctr"/>
          <a:lstStyle/>
          <a:p>
            <a:pPr algn="ctr">
              <a:defRPr>
                <a:solidFill>
                  <a:srgbClr val="FFFFFF"/>
                </a:solidFill>
              </a:defRPr>
            </a:pPr>
          </a:p>
        </p:txBody>
      </p:sp>
      <p:sp>
        <p:nvSpPr>
          <p:cNvPr id="59" name="Picture Placeholder 3"/>
          <p:cNvSpPr/>
          <p:nvPr>
            <p:ph type="pic" sz="quarter" idx="23"/>
          </p:nvPr>
        </p:nvSpPr>
        <p:spPr>
          <a:xfrm>
            <a:off x="9172799" y="442800"/>
            <a:ext cx="2496202" cy="328159"/>
          </a:xfrm>
          <a:prstGeom prst="rect">
            <a:avLst/>
          </a:prstGeom>
        </p:spPr>
        <p:txBody>
          <a:bodyPr lIns="91439" tIns="45719" rIns="91439" bIns="45719">
            <a:noAutofit/>
          </a:bodyPr>
          <a:lstStyle/>
          <a:p>
            <a:pPr/>
          </a:p>
        </p:txBody>
      </p:sp>
      <p:sp>
        <p:nvSpPr>
          <p:cNvPr id="60"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Image and text">
    <p:spTree>
      <p:nvGrpSpPr>
        <p:cNvPr id="1" name=""/>
        <p:cNvGrpSpPr/>
        <p:nvPr/>
      </p:nvGrpSpPr>
      <p:grpSpPr>
        <a:xfrm>
          <a:off x="0" y="0"/>
          <a:ext cx="0" cy="0"/>
          <a:chOff x="0" y="0"/>
          <a:chExt cx="0" cy="0"/>
        </a:xfrm>
      </p:grpSpPr>
      <p:sp>
        <p:nvSpPr>
          <p:cNvPr id="67" name="Click to Add Title"/>
          <p:cNvSpPr txBox="1"/>
          <p:nvPr>
            <p:ph type="title" hasCustomPrompt="1"/>
          </p:nvPr>
        </p:nvSpPr>
        <p:spPr>
          <a:prstGeom prst="rect">
            <a:avLst/>
          </a:prstGeom>
        </p:spPr>
        <p:txBody>
          <a:bodyPr/>
          <a:lstStyle/>
          <a:p>
            <a:pPr/>
            <a:r>
              <a:t>Click to Add Title</a:t>
            </a:r>
          </a:p>
        </p:txBody>
      </p:sp>
      <p:sp>
        <p:nvSpPr>
          <p:cNvPr id="68" name="Body Level One…"/>
          <p:cNvSpPr txBox="1"/>
          <p:nvPr>
            <p:ph type="body" sz="half" idx="1"/>
          </p:nvPr>
        </p:nvSpPr>
        <p:spPr>
          <a:xfrm>
            <a:off x="6385619" y="1233487"/>
            <a:ext cx="5292000" cy="4885096"/>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69" name="Picture Placeholder 3"/>
          <p:cNvSpPr/>
          <p:nvPr>
            <p:ph type="pic" sz="half" idx="21"/>
          </p:nvPr>
        </p:nvSpPr>
        <p:spPr>
          <a:xfrm>
            <a:off x="518398" y="1233487"/>
            <a:ext cx="5292001" cy="4885096"/>
          </a:xfrm>
          <a:prstGeom prst="rect">
            <a:avLst/>
          </a:prstGeom>
          <a:ln w="6350">
            <a:solidFill>
              <a:schemeClr val="accent2"/>
            </a:solidFill>
            <a:round/>
          </a:ln>
        </p:spPr>
        <p:txBody>
          <a:bodyPr lIns="91439" tIns="45719" rIns="91439" bIns="45719">
            <a:noAutofit/>
          </a:bodyPr>
          <a:lstStyle/>
          <a:p>
            <a:pPr/>
          </a:p>
        </p:txBody>
      </p:sp>
      <p:sp>
        <p:nvSpPr>
          <p:cNvPr id="7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ext and image">
    <p:spTree>
      <p:nvGrpSpPr>
        <p:cNvPr id="1" name=""/>
        <p:cNvGrpSpPr/>
        <p:nvPr/>
      </p:nvGrpSpPr>
      <p:grpSpPr>
        <a:xfrm>
          <a:off x="0" y="0"/>
          <a:ext cx="0" cy="0"/>
          <a:chOff x="0" y="0"/>
          <a:chExt cx="0" cy="0"/>
        </a:xfrm>
      </p:grpSpPr>
      <p:sp>
        <p:nvSpPr>
          <p:cNvPr id="77" name="Click to Add Title"/>
          <p:cNvSpPr txBox="1"/>
          <p:nvPr>
            <p:ph type="title" hasCustomPrompt="1"/>
          </p:nvPr>
        </p:nvSpPr>
        <p:spPr>
          <a:prstGeom prst="rect">
            <a:avLst/>
          </a:prstGeom>
        </p:spPr>
        <p:txBody>
          <a:bodyPr/>
          <a:lstStyle/>
          <a:p>
            <a:pPr/>
            <a:r>
              <a:t>Click to Add Title</a:t>
            </a:r>
          </a:p>
        </p:txBody>
      </p:sp>
      <p:sp>
        <p:nvSpPr>
          <p:cNvPr id="78" name="Body Level One…"/>
          <p:cNvSpPr txBox="1"/>
          <p:nvPr>
            <p:ph type="body" sz="half" idx="1"/>
          </p:nvPr>
        </p:nvSpPr>
        <p:spPr>
          <a:xfrm>
            <a:off x="518399" y="1221600"/>
            <a:ext cx="5292001" cy="489698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79" name="Picture Placeholder 3"/>
          <p:cNvSpPr/>
          <p:nvPr>
            <p:ph type="pic" sz="half" idx="21"/>
          </p:nvPr>
        </p:nvSpPr>
        <p:spPr>
          <a:xfrm>
            <a:off x="6386207" y="1233487"/>
            <a:ext cx="5292000" cy="4885093"/>
          </a:xfrm>
          <a:prstGeom prst="rect">
            <a:avLst/>
          </a:prstGeom>
          <a:ln w="6350">
            <a:solidFill>
              <a:schemeClr val="accent2"/>
            </a:solidFill>
            <a:round/>
          </a:ln>
        </p:spPr>
        <p:txBody>
          <a:bodyPr lIns="91439" tIns="45719" rIns="91439" bIns="45719">
            <a:noAutofit/>
          </a:bodyPr>
          <a:lstStyle/>
          <a:p>
            <a:pPr/>
          </a:p>
        </p:txBody>
      </p:sp>
      <p:sp>
        <p:nvSpPr>
          <p:cNvPr id="8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Divider (Brand Blue)">
    <p:spTree>
      <p:nvGrpSpPr>
        <p:cNvPr id="1" name=""/>
        <p:cNvGrpSpPr/>
        <p:nvPr/>
      </p:nvGrpSpPr>
      <p:grpSpPr>
        <a:xfrm>
          <a:off x="0" y="0"/>
          <a:ext cx="0" cy="0"/>
          <a:chOff x="0" y="0"/>
          <a:chExt cx="0" cy="0"/>
        </a:xfrm>
      </p:grpSpPr>
      <p:sp>
        <p:nvSpPr>
          <p:cNvPr id="87" name="Rectangle 4"/>
          <p:cNvSpPr/>
          <p:nvPr/>
        </p:nvSpPr>
        <p:spPr>
          <a:xfrm>
            <a:off x="0" y="6129337"/>
            <a:ext cx="12195176"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88" name="Rectangle 2"/>
          <p:cNvSpPr/>
          <p:nvPr/>
        </p:nvSpPr>
        <p:spPr>
          <a:xfrm>
            <a:off x="120031" y="120027"/>
            <a:ext cx="11955113" cy="6619534"/>
          </a:xfrm>
          <a:prstGeom prst="rect">
            <a:avLst/>
          </a:prstGeom>
          <a:solidFill>
            <a:schemeClr val="accent1"/>
          </a:solidFill>
          <a:ln w="12700">
            <a:miter lim="400000"/>
          </a:ln>
        </p:spPr>
        <p:txBody>
          <a:bodyPr lIns="45719" rIns="45719" anchor="ctr"/>
          <a:lstStyle/>
          <a:p>
            <a:pPr algn="ctr">
              <a:defRPr>
                <a:solidFill>
                  <a:srgbClr val="FFFFFF"/>
                </a:solidFill>
              </a:defRPr>
            </a:pPr>
          </a:p>
        </p:txBody>
      </p:sp>
      <p:sp>
        <p:nvSpPr>
          <p:cNvPr id="89" name="Picture Placeholder 3"/>
          <p:cNvSpPr/>
          <p:nvPr>
            <p:ph type="pic" sz="quarter" idx="21"/>
          </p:nvPr>
        </p:nvSpPr>
        <p:spPr>
          <a:xfrm>
            <a:off x="10287151" y="6418377"/>
            <a:ext cx="1382401" cy="192852"/>
          </a:xfrm>
          <a:prstGeom prst="rect">
            <a:avLst/>
          </a:prstGeom>
        </p:spPr>
        <p:txBody>
          <a:bodyPr lIns="91439" tIns="45719" rIns="91439" bIns="45719">
            <a:noAutofit/>
          </a:bodyPr>
          <a:lstStyle/>
          <a:p>
            <a:pPr/>
          </a:p>
        </p:txBody>
      </p:sp>
      <p:sp>
        <p:nvSpPr>
          <p:cNvPr id="90" name="Click to Add Section Divider Title"/>
          <p:cNvSpPr txBox="1"/>
          <p:nvPr>
            <p:ph type="title" hasCustomPrompt="1"/>
          </p:nvPr>
        </p:nvSpPr>
        <p:spPr>
          <a:xfrm>
            <a:off x="901073" y="3177794"/>
            <a:ext cx="8286974" cy="1368124"/>
          </a:xfrm>
          <a:prstGeom prst="rect">
            <a:avLst/>
          </a:prstGeom>
        </p:spPr>
        <p:txBody>
          <a:bodyPr anchor="t"/>
          <a:lstStyle>
            <a:lvl1pPr>
              <a:defRPr sz="4000">
                <a:solidFill>
                  <a:srgbClr val="FFFFFF"/>
                </a:solidFill>
              </a:defRPr>
            </a:lvl1pPr>
          </a:lstStyle>
          <a:p>
            <a:pPr/>
            <a:r>
              <a:t>Click to Add Section Divider Title</a:t>
            </a:r>
          </a:p>
        </p:txBody>
      </p:sp>
      <p:sp>
        <p:nvSpPr>
          <p:cNvPr id="91" name="Body Level One…"/>
          <p:cNvSpPr txBox="1"/>
          <p:nvPr>
            <p:ph type="body" sz="quarter" idx="1" hasCustomPrompt="1"/>
          </p:nvPr>
        </p:nvSpPr>
        <p:spPr>
          <a:xfrm>
            <a:off x="10198799" y="576000"/>
            <a:ext cx="1551003" cy="863601"/>
          </a:xfrm>
          <a:prstGeom prst="rect">
            <a:avLst/>
          </a:prstGeom>
        </p:spPr>
        <p:txBody>
          <a:bodyPr/>
          <a:lstStyle>
            <a:lvl1pPr marL="0" indent="0" algn="r">
              <a:spcBef>
                <a:spcPts val="2400"/>
              </a:spcBef>
              <a:buClrTx/>
              <a:buSzTx/>
              <a:buFontTx/>
              <a:buNone/>
              <a:defRPr sz="6800">
                <a:solidFill>
                  <a:srgbClr val="FFFFFF"/>
                </a:solidFill>
                <a:latin typeface="Arial Black"/>
                <a:ea typeface="Arial Black"/>
                <a:cs typeface="Arial Black"/>
                <a:sym typeface="Arial Black"/>
              </a:defRPr>
            </a:lvl1pPr>
            <a:lvl2pPr marL="1470000" indent="-1019999" algn="r">
              <a:spcBef>
                <a:spcPts val="2400"/>
              </a:spcBef>
              <a:buClrTx/>
              <a:buFontTx/>
              <a:defRPr sz="6800">
                <a:solidFill>
                  <a:srgbClr val="FFFFFF"/>
                </a:solidFill>
                <a:latin typeface="Arial Black"/>
                <a:ea typeface="Arial Black"/>
                <a:cs typeface="Arial Black"/>
                <a:sym typeface="Arial Black"/>
              </a:defRPr>
            </a:lvl2pPr>
            <a:lvl3pPr marL="1680300" indent="-780300" algn="r">
              <a:spcBef>
                <a:spcPts val="2400"/>
              </a:spcBef>
              <a:buClrTx/>
              <a:buFontTx/>
              <a:defRPr sz="6800">
                <a:solidFill>
                  <a:srgbClr val="FFFFFF"/>
                </a:solidFill>
                <a:latin typeface="Arial Black"/>
                <a:ea typeface="Arial Black"/>
                <a:cs typeface="Arial Black"/>
                <a:sym typeface="Arial Black"/>
              </a:defRPr>
            </a:lvl3pPr>
            <a:lvl4pPr marL="2054571" indent="-891771" algn="r">
              <a:spcBef>
                <a:spcPts val="2400"/>
              </a:spcBef>
              <a:buClrTx/>
              <a:buFontTx/>
              <a:defRPr sz="6800">
                <a:solidFill>
                  <a:srgbClr val="FFFFFF"/>
                </a:solidFill>
                <a:latin typeface="Arial Black"/>
                <a:ea typeface="Arial Black"/>
                <a:cs typeface="Arial Black"/>
                <a:sym typeface="Arial Black"/>
              </a:defRPr>
            </a:lvl4pPr>
            <a:lvl5pPr marL="2525999" indent="-999599" algn="r">
              <a:spcBef>
                <a:spcPts val="2400"/>
              </a:spcBef>
              <a:buClrTx/>
              <a:buFontTx/>
              <a:defRPr sz="6800">
                <a:solidFill>
                  <a:srgbClr val="FFFFFF"/>
                </a:solidFill>
                <a:latin typeface="Arial Black"/>
                <a:ea typeface="Arial Black"/>
                <a:cs typeface="Arial Black"/>
                <a:sym typeface="Arial Black"/>
              </a:defRPr>
            </a:lvl5pPr>
          </a:lstStyle>
          <a:p>
            <a:pPr/>
            <a:r>
              <a:t>01.</a:t>
            </a:r>
          </a:p>
          <a:p>
            <a:pPr lvl="1"/>
            <a:r>
              <a:t/>
            </a:r>
          </a:p>
          <a:p>
            <a:pPr lvl="2"/>
            <a:r>
              <a:t/>
            </a:r>
          </a:p>
          <a:p>
            <a:pPr lvl="3"/>
            <a:r>
              <a:t/>
            </a:r>
          </a:p>
          <a:p>
            <a:pPr lvl="4"/>
            <a:r>
              <a:t/>
            </a:r>
          </a:p>
        </p:txBody>
      </p:sp>
      <p:sp>
        <p:nvSpPr>
          <p:cNvPr id="92"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Divider (Brand Gray)">
    <p:spTree>
      <p:nvGrpSpPr>
        <p:cNvPr id="1" name=""/>
        <p:cNvGrpSpPr/>
        <p:nvPr/>
      </p:nvGrpSpPr>
      <p:grpSpPr>
        <a:xfrm>
          <a:off x="0" y="0"/>
          <a:ext cx="0" cy="0"/>
          <a:chOff x="0" y="0"/>
          <a:chExt cx="0" cy="0"/>
        </a:xfrm>
      </p:grpSpPr>
      <p:sp>
        <p:nvSpPr>
          <p:cNvPr id="99" name="Rectangle 13"/>
          <p:cNvSpPr/>
          <p:nvPr/>
        </p:nvSpPr>
        <p:spPr>
          <a:xfrm>
            <a:off x="0" y="6129337"/>
            <a:ext cx="12195176"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100" name="Rectangle 2"/>
          <p:cNvSpPr/>
          <p:nvPr/>
        </p:nvSpPr>
        <p:spPr>
          <a:xfrm>
            <a:off x="120031" y="120027"/>
            <a:ext cx="11955113" cy="6619534"/>
          </a:xfrm>
          <a:prstGeom prst="rect">
            <a:avLst/>
          </a:prstGeom>
          <a:solidFill>
            <a:schemeClr val="accent2"/>
          </a:solidFill>
          <a:ln w="12700">
            <a:miter lim="400000"/>
          </a:ln>
        </p:spPr>
        <p:txBody>
          <a:bodyPr lIns="45719" rIns="45719" anchor="ctr"/>
          <a:lstStyle/>
          <a:p>
            <a:pPr algn="ctr">
              <a:defRPr>
                <a:solidFill>
                  <a:srgbClr val="FFFFFF"/>
                </a:solidFill>
              </a:defRPr>
            </a:pPr>
          </a:p>
        </p:txBody>
      </p:sp>
      <p:sp>
        <p:nvSpPr>
          <p:cNvPr id="101" name="Picture Placeholder 3"/>
          <p:cNvSpPr/>
          <p:nvPr>
            <p:ph type="pic" sz="quarter" idx="21"/>
          </p:nvPr>
        </p:nvSpPr>
        <p:spPr>
          <a:xfrm>
            <a:off x="10287151" y="6418377"/>
            <a:ext cx="1382401" cy="192852"/>
          </a:xfrm>
          <a:prstGeom prst="rect">
            <a:avLst/>
          </a:prstGeom>
        </p:spPr>
        <p:txBody>
          <a:bodyPr lIns="91439" tIns="45719" rIns="91439" bIns="45719">
            <a:noAutofit/>
          </a:bodyPr>
          <a:lstStyle/>
          <a:p>
            <a:pPr/>
          </a:p>
        </p:txBody>
      </p:sp>
      <p:sp>
        <p:nvSpPr>
          <p:cNvPr id="102" name="Click to Add Section Divider Title"/>
          <p:cNvSpPr txBox="1"/>
          <p:nvPr>
            <p:ph type="title" hasCustomPrompt="1"/>
          </p:nvPr>
        </p:nvSpPr>
        <p:spPr>
          <a:xfrm>
            <a:off x="901073" y="3177794"/>
            <a:ext cx="8286974" cy="1368124"/>
          </a:xfrm>
          <a:prstGeom prst="rect">
            <a:avLst/>
          </a:prstGeom>
        </p:spPr>
        <p:txBody>
          <a:bodyPr anchor="t"/>
          <a:lstStyle>
            <a:lvl1pPr>
              <a:defRPr sz="4000">
                <a:solidFill>
                  <a:srgbClr val="FFFFFF"/>
                </a:solidFill>
              </a:defRPr>
            </a:lvl1pPr>
          </a:lstStyle>
          <a:p>
            <a:pPr/>
            <a:r>
              <a:t>Click to Add Section Divider Title</a:t>
            </a:r>
          </a:p>
        </p:txBody>
      </p:sp>
      <p:sp>
        <p:nvSpPr>
          <p:cNvPr id="103" name="Body Level One…"/>
          <p:cNvSpPr txBox="1"/>
          <p:nvPr>
            <p:ph type="body" sz="quarter" idx="1" hasCustomPrompt="1"/>
          </p:nvPr>
        </p:nvSpPr>
        <p:spPr>
          <a:xfrm>
            <a:off x="10198799" y="576000"/>
            <a:ext cx="1551003" cy="863601"/>
          </a:xfrm>
          <a:prstGeom prst="rect">
            <a:avLst/>
          </a:prstGeom>
        </p:spPr>
        <p:txBody>
          <a:bodyPr/>
          <a:lstStyle>
            <a:lvl1pPr marL="0" indent="0" algn="r">
              <a:spcBef>
                <a:spcPts val="2400"/>
              </a:spcBef>
              <a:buClrTx/>
              <a:buSzTx/>
              <a:buFontTx/>
              <a:buNone/>
              <a:defRPr sz="6800">
                <a:solidFill>
                  <a:srgbClr val="FFFFFF"/>
                </a:solidFill>
                <a:latin typeface="Arial Black"/>
                <a:ea typeface="Arial Black"/>
                <a:cs typeface="Arial Black"/>
                <a:sym typeface="Arial Black"/>
              </a:defRPr>
            </a:lvl1pPr>
            <a:lvl2pPr marL="1470000" indent="-1019999" algn="r">
              <a:spcBef>
                <a:spcPts val="2400"/>
              </a:spcBef>
              <a:buClrTx/>
              <a:buFontTx/>
              <a:defRPr sz="6800">
                <a:solidFill>
                  <a:srgbClr val="FFFFFF"/>
                </a:solidFill>
                <a:latin typeface="Arial Black"/>
                <a:ea typeface="Arial Black"/>
                <a:cs typeface="Arial Black"/>
                <a:sym typeface="Arial Black"/>
              </a:defRPr>
            </a:lvl2pPr>
            <a:lvl3pPr marL="1680300" indent="-780300" algn="r">
              <a:spcBef>
                <a:spcPts val="2400"/>
              </a:spcBef>
              <a:buClrTx/>
              <a:buFontTx/>
              <a:defRPr sz="6800">
                <a:solidFill>
                  <a:srgbClr val="FFFFFF"/>
                </a:solidFill>
                <a:latin typeface="Arial Black"/>
                <a:ea typeface="Arial Black"/>
                <a:cs typeface="Arial Black"/>
                <a:sym typeface="Arial Black"/>
              </a:defRPr>
            </a:lvl3pPr>
            <a:lvl4pPr marL="2054571" indent="-891771" algn="r">
              <a:spcBef>
                <a:spcPts val="2400"/>
              </a:spcBef>
              <a:buClrTx/>
              <a:buFontTx/>
              <a:defRPr sz="6800">
                <a:solidFill>
                  <a:srgbClr val="FFFFFF"/>
                </a:solidFill>
                <a:latin typeface="Arial Black"/>
                <a:ea typeface="Arial Black"/>
                <a:cs typeface="Arial Black"/>
                <a:sym typeface="Arial Black"/>
              </a:defRPr>
            </a:lvl4pPr>
            <a:lvl5pPr marL="2525999" indent="-999599" algn="r">
              <a:spcBef>
                <a:spcPts val="2400"/>
              </a:spcBef>
              <a:buClrTx/>
              <a:buFontTx/>
              <a:defRPr sz="6800">
                <a:solidFill>
                  <a:srgbClr val="FFFFFF"/>
                </a:solidFill>
                <a:latin typeface="Arial Black"/>
                <a:ea typeface="Arial Black"/>
                <a:cs typeface="Arial Black"/>
                <a:sym typeface="Arial Black"/>
              </a:defRPr>
            </a:lvl5pPr>
          </a:lstStyle>
          <a:p>
            <a:pPr/>
            <a:r>
              <a:t>02.</a:t>
            </a:r>
          </a:p>
          <a:p>
            <a:pPr lvl="1"/>
            <a:r>
              <a:t/>
            </a:r>
          </a:p>
          <a:p>
            <a:pPr lvl="2"/>
            <a:r>
              <a:t/>
            </a:r>
          </a:p>
          <a:p>
            <a:pPr lvl="3"/>
            <a:r>
              <a:t/>
            </a:r>
          </a:p>
          <a:p>
            <a:pPr lvl="4"/>
            <a:r>
              <a:t/>
            </a:r>
          </a:p>
        </p:txBody>
      </p:sp>
      <p:sp>
        <p:nvSpPr>
          <p:cNvPr id="104"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Divider (Light Blue)">
    <p:spTree>
      <p:nvGrpSpPr>
        <p:cNvPr id="1" name=""/>
        <p:cNvGrpSpPr/>
        <p:nvPr/>
      </p:nvGrpSpPr>
      <p:grpSpPr>
        <a:xfrm>
          <a:off x="0" y="0"/>
          <a:ext cx="0" cy="0"/>
          <a:chOff x="0" y="0"/>
          <a:chExt cx="0" cy="0"/>
        </a:xfrm>
      </p:grpSpPr>
      <p:sp>
        <p:nvSpPr>
          <p:cNvPr id="111" name="Rectangle 9"/>
          <p:cNvSpPr/>
          <p:nvPr/>
        </p:nvSpPr>
        <p:spPr>
          <a:xfrm>
            <a:off x="0" y="6129337"/>
            <a:ext cx="12195176"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112" name="Rectangle 2"/>
          <p:cNvSpPr/>
          <p:nvPr/>
        </p:nvSpPr>
        <p:spPr>
          <a:xfrm>
            <a:off x="120031" y="120027"/>
            <a:ext cx="11955113" cy="6619534"/>
          </a:xfrm>
          <a:prstGeom prst="rect">
            <a:avLst/>
          </a:prstGeom>
          <a:solidFill>
            <a:schemeClr val="accent5"/>
          </a:solidFill>
          <a:ln w="12700">
            <a:miter lim="400000"/>
          </a:ln>
        </p:spPr>
        <p:txBody>
          <a:bodyPr lIns="45719" rIns="45719" anchor="ctr"/>
          <a:lstStyle/>
          <a:p>
            <a:pPr algn="ctr">
              <a:defRPr>
                <a:solidFill>
                  <a:srgbClr val="FFFFFF"/>
                </a:solidFill>
              </a:defRPr>
            </a:pPr>
          </a:p>
        </p:txBody>
      </p:sp>
      <p:sp>
        <p:nvSpPr>
          <p:cNvPr id="113" name="Picture Placeholder 3"/>
          <p:cNvSpPr/>
          <p:nvPr>
            <p:ph type="pic" sz="quarter" idx="21"/>
          </p:nvPr>
        </p:nvSpPr>
        <p:spPr>
          <a:xfrm>
            <a:off x="10287151" y="6418377"/>
            <a:ext cx="1382401" cy="192852"/>
          </a:xfrm>
          <a:prstGeom prst="rect">
            <a:avLst/>
          </a:prstGeom>
        </p:spPr>
        <p:txBody>
          <a:bodyPr lIns="91439" tIns="45719" rIns="91439" bIns="45719">
            <a:noAutofit/>
          </a:bodyPr>
          <a:lstStyle/>
          <a:p>
            <a:pPr/>
          </a:p>
        </p:txBody>
      </p:sp>
      <p:sp>
        <p:nvSpPr>
          <p:cNvPr id="114" name="Click to Add Section Divider Title"/>
          <p:cNvSpPr txBox="1"/>
          <p:nvPr>
            <p:ph type="title" hasCustomPrompt="1"/>
          </p:nvPr>
        </p:nvSpPr>
        <p:spPr>
          <a:xfrm>
            <a:off x="901073" y="3177794"/>
            <a:ext cx="8286974" cy="1368124"/>
          </a:xfrm>
          <a:prstGeom prst="rect">
            <a:avLst/>
          </a:prstGeom>
        </p:spPr>
        <p:txBody>
          <a:bodyPr anchor="t"/>
          <a:lstStyle>
            <a:lvl1pPr>
              <a:defRPr sz="4000">
                <a:solidFill>
                  <a:srgbClr val="FFFFFF"/>
                </a:solidFill>
              </a:defRPr>
            </a:lvl1pPr>
          </a:lstStyle>
          <a:p>
            <a:pPr/>
            <a:r>
              <a:t>Click to Add Section Divider Title</a:t>
            </a:r>
          </a:p>
        </p:txBody>
      </p:sp>
      <p:sp>
        <p:nvSpPr>
          <p:cNvPr id="115" name="Body Level One…"/>
          <p:cNvSpPr txBox="1"/>
          <p:nvPr>
            <p:ph type="body" sz="quarter" idx="1" hasCustomPrompt="1"/>
          </p:nvPr>
        </p:nvSpPr>
        <p:spPr>
          <a:xfrm>
            <a:off x="10198799" y="576000"/>
            <a:ext cx="1551003" cy="863601"/>
          </a:xfrm>
          <a:prstGeom prst="rect">
            <a:avLst/>
          </a:prstGeom>
        </p:spPr>
        <p:txBody>
          <a:bodyPr/>
          <a:lstStyle>
            <a:lvl1pPr marL="0" indent="0" algn="r">
              <a:spcBef>
                <a:spcPts val="2400"/>
              </a:spcBef>
              <a:buClrTx/>
              <a:buSzTx/>
              <a:buFontTx/>
              <a:buNone/>
              <a:defRPr sz="6800">
                <a:solidFill>
                  <a:srgbClr val="FFFFFF"/>
                </a:solidFill>
                <a:latin typeface="Arial Black"/>
                <a:ea typeface="Arial Black"/>
                <a:cs typeface="Arial Black"/>
                <a:sym typeface="Arial Black"/>
              </a:defRPr>
            </a:lvl1pPr>
            <a:lvl2pPr marL="1470000" indent="-1019999" algn="r">
              <a:spcBef>
                <a:spcPts val="2400"/>
              </a:spcBef>
              <a:buClrTx/>
              <a:buFontTx/>
              <a:defRPr sz="6800">
                <a:solidFill>
                  <a:srgbClr val="FFFFFF"/>
                </a:solidFill>
                <a:latin typeface="Arial Black"/>
                <a:ea typeface="Arial Black"/>
                <a:cs typeface="Arial Black"/>
                <a:sym typeface="Arial Black"/>
              </a:defRPr>
            </a:lvl2pPr>
            <a:lvl3pPr marL="1680300" indent="-780300" algn="r">
              <a:spcBef>
                <a:spcPts val="2400"/>
              </a:spcBef>
              <a:buClrTx/>
              <a:buFontTx/>
              <a:defRPr sz="6800">
                <a:solidFill>
                  <a:srgbClr val="FFFFFF"/>
                </a:solidFill>
                <a:latin typeface="Arial Black"/>
                <a:ea typeface="Arial Black"/>
                <a:cs typeface="Arial Black"/>
                <a:sym typeface="Arial Black"/>
              </a:defRPr>
            </a:lvl3pPr>
            <a:lvl4pPr marL="2054571" indent="-891771" algn="r">
              <a:spcBef>
                <a:spcPts val="2400"/>
              </a:spcBef>
              <a:buClrTx/>
              <a:buFontTx/>
              <a:defRPr sz="6800">
                <a:solidFill>
                  <a:srgbClr val="FFFFFF"/>
                </a:solidFill>
                <a:latin typeface="Arial Black"/>
                <a:ea typeface="Arial Black"/>
                <a:cs typeface="Arial Black"/>
                <a:sym typeface="Arial Black"/>
              </a:defRPr>
            </a:lvl4pPr>
            <a:lvl5pPr marL="2525999" indent="-999599" algn="r">
              <a:spcBef>
                <a:spcPts val="2400"/>
              </a:spcBef>
              <a:buClrTx/>
              <a:buFontTx/>
              <a:defRPr sz="6800">
                <a:solidFill>
                  <a:srgbClr val="FFFFFF"/>
                </a:solidFill>
                <a:latin typeface="Arial Black"/>
                <a:ea typeface="Arial Black"/>
                <a:cs typeface="Arial Black"/>
                <a:sym typeface="Arial Black"/>
              </a:defRPr>
            </a:lvl5pPr>
          </a:lstStyle>
          <a:p>
            <a:pPr/>
            <a:r>
              <a:t>03.</a:t>
            </a:r>
          </a:p>
          <a:p>
            <a:pPr lvl="1"/>
            <a:r>
              <a:t/>
            </a:r>
          </a:p>
          <a:p>
            <a:pPr lvl="2"/>
            <a:r>
              <a:t/>
            </a:r>
          </a:p>
          <a:p>
            <a:pPr lvl="3"/>
            <a:r>
              <a:t/>
            </a:r>
          </a:p>
          <a:p>
            <a:pPr lvl="4"/>
            <a:r>
              <a:t/>
            </a:r>
          </a:p>
        </p:txBody>
      </p:sp>
      <p:sp>
        <p:nvSpPr>
          <p:cNvPr id="116"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Large image white logo">
    <p:spTree>
      <p:nvGrpSpPr>
        <p:cNvPr id="1" name=""/>
        <p:cNvGrpSpPr/>
        <p:nvPr/>
      </p:nvGrpSpPr>
      <p:grpSpPr>
        <a:xfrm>
          <a:off x="0" y="0"/>
          <a:ext cx="0" cy="0"/>
          <a:chOff x="0" y="0"/>
          <a:chExt cx="0" cy="0"/>
        </a:xfrm>
      </p:grpSpPr>
      <p:sp>
        <p:nvSpPr>
          <p:cNvPr id="123" name="Rectangle 7"/>
          <p:cNvSpPr/>
          <p:nvPr/>
        </p:nvSpPr>
        <p:spPr>
          <a:xfrm>
            <a:off x="0" y="6129337"/>
            <a:ext cx="12195176"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124" name="Picture Placeholder 6"/>
          <p:cNvSpPr/>
          <p:nvPr>
            <p:ph type="pic" idx="21"/>
          </p:nvPr>
        </p:nvSpPr>
        <p:spPr>
          <a:xfrm>
            <a:off x="119350" y="120221"/>
            <a:ext cx="11956475" cy="6619340"/>
          </a:xfrm>
          <a:prstGeom prst="rect">
            <a:avLst/>
          </a:prstGeom>
        </p:spPr>
        <p:txBody>
          <a:bodyPr lIns="91439" tIns="45719" rIns="91439" bIns="45719">
            <a:noAutofit/>
          </a:bodyPr>
          <a:lstStyle/>
          <a:p>
            <a:pPr/>
          </a:p>
        </p:txBody>
      </p:sp>
      <p:sp>
        <p:nvSpPr>
          <p:cNvPr id="125" name="Picture Placeholder 3"/>
          <p:cNvSpPr/>
          <p:nvPr>
            <p:ph type="pic" sz="quarter" idx="22"/>
          </p:nvPr>
        </p:nvSpPr>
        <p:spPr>
          <a:xfrm>
            <a:off x="10287151" y="6418377"/>
            <a:ext cx="1382401" cy="192852"/>
          </a:xfrm>
          <a:prstGeom prst="rect">
            <a:avLst/>
          </a:prstGeom>
        </p:spPr>
        <p:txBody>
          <a:bodyPr lIns="91439" tIns="45719" rIns="91439" bIns="45719">
            <a:noAutofit/>
          </a:bodyPr>
          <a:lstStyle/>
          <a:p>
            <a:pPr/>
          </a:p>
        </p:txBody>
      </p:sp>
      <p:sp>
        <p:nvSpPr>
          <p:cNvPr id="126"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Large image white logo and title">
    <p:spTree>
      <p:nvGrpSpPr>
        <p:cNvPr id="1" name=""/>
        <p:cNvGrpSpPr/>
        <p:nvPr/>
      </p:nvGrpSpPr>
      <p:grpSpPr>
        <a:xfrm>
          <a:off x="0" y="0"/>
          <a:ext cx="0" cy="0"/>
          <a:chOff x="0" y="0"/>
          <a:chExt cx="0" cy="0"/>
        </a:xfrm>
      </p:grpSpPr>
      <p:sp>
        <p:nvSpPr>
          <p:cNvPr id="133" name="Rectangle 7"/>
          <p:cNvSpPr/>
          <p:nvPr/>
        </p:nvSpPr>
        <p:spPr>
          <a:xfrm>
            <a:off x="0" y="6129337"/>
            <a:ext cx="12195176"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134" name="Picture Placeholder 6"/>
          <p:cNvSpPr/>
          <p:nvPr>
            <p:ph type="pic" idx="21"/>
          </p:nvPr>
        </p:nvSpPr>
        <p:spPr>
          <a:xfrm>
            <a:off x="119350" y="120221"/>
            <a:ext cx="11956475" cy="6619340"/>
          </a:xfrm>
          <a:prstGeom prst="rect">
            <a:avLst/>
          </a:prstGeom>
        </p:spPr>
        <p:txBody>
          <a:bodyPr lIns="91439" tIns="45719" rIns="91439" bIns="45719">
            <a:noAutofit/>
          </a:bodyPr>
          <a:lstStyle/>
          <a:p>
            <a:pPr/>
          </a:p>
        </p:txBody>
      </p:sp>
      <p:sp>
        <p:nvSpPr>
          <p:cNvPr id="135" name="Picture Placeholder 3"/>
          <p:cNvSpPr/>
          <p:nvPr>
            <p:ph type="pic" sz="quarter" idx="22"/>
          </p:nvPr>
        </p:nvSpPr>
        <p:spPr>
          <a:xfrm>
            <a:off x="10287151" y="6418377"/>
            <a:ext cx="1382401" cy="192852"/>
          </a:xfrm>
          <a:prstGeom prst="rect">
            <a:avLst/>
          </a:prstGeom>
        </p:spPr>
        <p:txBody>
          <a:bodyPr lIns="91439" tIns="45719" rIns="91439" bIns="45719">
            <a:noAutofit/>
          </a:bodyPr>
          <a:lstStyle/>
          <a:p>
            <a:pPr/>
          </a:p>
        </p:txBody>
      </p:sp>
      <p:sp>
        <p:nvSpPr>
          <p:cNvPr id="136" name="Click to Add Title"/>
          <p:cNvSpPr txBox="1"/>
          <p:nvPr>
            <p:ph type="title" hasCustomPrompt="1"/>
          </p:nvPr>
        </p:nvSpPr>
        <p:spPr>
          <a:xfrm>
            <a:off x="517525" y="1233487"/>
            <a:ext cx="3779862" cy="855960"/>
          </a:xfrm>
          <a:prstGeom prst="rect">
            <a:avLst/>
          </a:prstGeom>
          <a:solidFill>
            <a:schemeClr val="accent1">
              <a:alpha val="90000"/>
            </a:schemeClr>
          </a:solidFill>
        </p:spPr>
        <p:txBody>
          <a:bodyPr lIns="179999" tIns="179999" rIns="179999" bIns="179999"/>
          <a:lstStyle>
            <a:lvl1pPr>
              <a:defRPr>
                <a:solidFill>
                  <a:srgbClr val="FFFFFF"/>
                </a:solidFill>
              </a:defRPr>
            </a:lvl1pPr>
          </a:lstStyle>
          <a:p>
            <a:pPr/>
            <a:r>
              <a:t>Click to Add Title</a:t>
            </a:r>
          </a:p>
        </p:txBody>
      </p:sp>
      <p:sp>
        <p:nvSpPr>
          <p:cNvPr id="137"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large image">
    <p:spTree>
      <p:nvGrpSpPr>
        <p:cNvPr id="1" name=""/>
        <p:cNvGrpSpPr/>
        <p:nvPr/>
      </p:nvGrpSpPr>
      <p:grpSpPr>
        <a:xfrm>
          <a:off x="0" y="0"/>
          <a:ext cx="0" cy="0"/>
          <a:chOff x="0" y="0"/>
          <a:chExt cx="0" cy="0"/>
        </a:xfrm>
      </p:grpSpPr>
      <p:sp>
        <p:nvSpPr>
          <p:cNvPr id="144" name="Click to Add Title"/>
          <p:cNvSpPr txBox="1"/>
          <p:nvPr>
            <p:ph type="title" hasCustomPrompt="1"/>
          </p:nvPr>
        </p:nvSpPr>
        <p:spPr>
          <a:prstGeom prst="rect">
            <a:avLst/>
          </a:prstGeom>
        </p:spPr>
        <p:txBody>
          <a:bodyPr/>
          <a:lstStyle/>
          <a:p>
            <a:pPr/>
            <a:r>
              <a:t>Click to Add Title</a:t>
            </a:r>
          </a:p>
        </p:txBody>
      </p:sp>
      <p:sp>
        <p:nvSpPr>
          <p:cNvPr id="145" name="Picture Placeholder 6"/>
          <p:cNvSpPr/>
          <p:nvPr>
            <p:ph type="pic" idx="21"/>
          </p:nvPr>
        </p:nvSpPr>
        <p:spPr>
          <a:xfrm>
            <a:off x="518399" y="1233487"/>
            <a:ext cx="11160002" cy="4895852"/>
          </a:xfrm>
          <a:prstGeom prst="rect">
            <a:avLst/>
          </a:prstGeom>
          <a:ln w="6350">
            <a:solidFill>
              <a:schemeClr val="accent2"/>
            </a:solidFill>
            <a:round/>
          </a:ln>
        </p:spPr>
        <p:txBody>
          <a:bodyPr lIns="91439" tIns="45719" rIns="91439" bIns="45719">
            <a:noAutofit/>
          </a:bodyPr>
          <a:lstStyle/>
          <a:p>
            <a:pPr/>
          </a:p>
        </p:txBody>
      </p:sp>
      <p:sp>
        <p:nvSpPr>
          <p:cNvPr id="14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Large Image Only">
    <p:spTree>
      <p:nvGrpSpPr>
        <p:cNvPr id="1" name=""/>
        <p:cNvGrpSpPr/>
        <p:nvPr/>
      </p:nvGrpSpPr>
      <p:grpSpPr>
        <a:xfrm>
          <a:off x="0" y="0"/>
          <a:ext cx="0" cy="0"/>
          <a:chOff x="0" y="0"/>
          <a:chExt cx="0" cy="0"/>
        </a:xfrm>
      </p:grpSpPr>
      <p:sp>
        <p:nvSpPr>
          <p:cNvPr id="153" name="Slide Number"/>
          <p:cNvSpPr txBox="1"/>
          <p:nvPr>
            <p:ph type="sldNum" sz="quarter" idx="2"/>
          </p:nvPr>
        </p:nvSpPr>
        <p:spPr>
          <a:prstGeom prst="rect">
            <a:avLst/>
          </a:prstGeom>
        </p:spPr>
        <p:txBody>
          <a:bodyPr/>
          <a:lstStyle/>
          <a:p>
            <a:pPr/>
            <a:fld id="{86CB4B4D-7CA3-9044-876B-883B54F8677D}" type="slidenum"/>
          </a:p>
        </p:txBody>
      </p:sp>
      <p:sp>
        <p:nvSpPr>
          <p:cNvPr id="154" name="Picture Placeholder 6"/>
          <p:cNvSpPr/>
          <p:nvPr>
            <p:ph type="pic" idx="21"/>
          </p:nvPr>
        </p:nvSpPr>
        <p:spPr>
          <a:xfrm>
            <a:off x="518399" y="527174"/>
            <a:ext cx="11160002" cy="5591410"/>
          </a:xfrm>
          <a:prstGeom prst="rect">
            <a:avLst/>
          </a:prstGeom>
        </p:spPr>
        <p:txBody>
          <a:bodyPr lIns="91439" tIns="45719" rIns="91439" bIns="45719">
            <a:noAutofit/>
          </a:bodyPr>
          <a:lstStyle/>
          <a:p>
            <a:pPr/>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Large image and blue box">
    <p:spTree>
      <p:nvGrpSpPr>
        <p:cNvPr id="1" name=""/>
        <p:cNvGrpSpPr/>
        <p:nvPr/>
      </p:nvGrpSpPr>
      <p:grpSpPr>
        <a:xfrm>
          <a:off x="0" y="0"/>
          <a:ext cx="0" cy="0"/>
          <a:chOff x="0" y="0"/>
          <a:chExt cx="0" cy="0"/>
        </a:xfrm>
      </p:grpSpPr>
      <p:sp>
        <p:nvSpPr>
          <p:cNvPr id="161" name="Picture Placeholder 6"/>
          <p:cNvSpPr/>
          <p:nvPr>
            <p:ph type="pic" idx="21"/>
          </p:nvPr>
        </p:nvSpPr>
        <p:spPr>
          <a:xfrm>
            <a:off x="518399" y="527174"/>
            <a:ext cx="11160002" cy="5591410"/>
          </a:xfrm>
          <a:prstGeom prst="rect">
            <a:avLst/>
          </a:prstGeom>
        </p:spPr>
        <p:txBody>
          <a:bodyPr lIns="91439" tIns="45719" rIns="91439" bIns="45719">
            <a:noAutofit/>
          </a:bodyPr>
          <a:lstStyle/>
          <a:p>
            <a:pPr/>
          </a:p>
        </p:txBody>
      </p:sp>
      <p:sp>
        <p:nvSpPr>
          <p:cNvPr id="162" name="Click to Add Title"/>
          <p:cNvSpPr txBox="1"/>
          <p:nvPr>
            <p:ph type="title" hasCustomPrompt="1"/>
          </p:nvPr>
        </p:nvSpPr>
        <p:spPr>
          <a:xfrm>
            <a:off x="6387536" y="1699198"/>
            <a:ext cx="5290864" cy="2642401"/>
          </a:xfrm>
          <a:prstGeom prst="rect">
            <a:avLst/>
          </a:prstGeom>
          <a:solidFill>
            <a:schemeClr val="accent1">
              <a:alpha val="85000"/>
            </a:schemeClr>
          </a:solidFill>
        </p:spPr>
        <p:txBody>
          <a:bodyPr lIns="288000" tIns="288000" rIns="288000" bIns="288000" anchor="b"/>
          <a:lstStyle>
            <a:lvl1pPr>
              <a:defRPr>
                <a:solidFill>
                  <a:srgbClr val="FFFFFF"/>
                </a:solidFill>
              </a:defRPr>
            </a:lvl1pPr>
          </a:lstStyle>
          <a:p>
            <a:pPr/>
            <a:r>
              <a:t>Click to Add Title</a:t>
            </a:r>
          </a:p>
        </p:txBody>
      </p:sp>
      <p:sp>
        <p:nvSpPr>
          <p:cNvPr id="163" name="Slide Number"/>
          <p:cNvSpPr txBox="1"/>
          <p:nvPr>
            <p:ph type="sldNum" sz="quarter" idx="2"/>
          </p:nvPr>
        </p:nvSpPr>
        <p:spPr>
          <a:prstGeom prst="rect">
            <a:avLst/>
          </a:prstGeom>
        </p:spPr>
        <p:txBody>
          <a:bodyPr/>
          <a:lstStyle/>
          <a:p>
            <a:pPr/>
            <a:fld id="{86CB4B4D-7CA3-9044-876B-883B54F8677D}" type="slidenum"/>
          </a:p>
        </p:txBody>
      </p:sp>
      <p:sp>
        <p:nvSpPr>
          <p:cNvPr id="164" name="Picture Placeholder 8"/>
          <p:cNvSpPr/>
          <p:nvPr>
            <p:ph type="pic" sz="quarter" idx="22"/>
          </p:nvPr>
        </p:nvSpPr>
        <p:spPr>
          <a:xfrm>
            <a:off x="11677392" y="1699199"/>
            <a:ext cx="403201" cy="2642401"/>
          </a:xfrm>
          <a:prstGeom prst="rect">
            <a:avLst/>
          </a:prstGeom>
        </p:spPr>
        <p:txBody>
          <a:bodyPr lIns="91439" tIns="45719" rIns="91439" bIns="45719">
            <a:noAutofit/>
          </a:bodyPr>
          <a:lstStyle/>
          <a:p>
            <a:pPr/>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Large image and gray box">
    <p:spTree>
      <p:nvGrpSpPr>
        <p:cNvPr id="1" name=""/>
        <p:cNvGrpSpPr/>
        <p:nvPr/>
      </p:nvGrpSpPr>
      <p:grpSpPr>
        <a:xfrm>
          <a:off x="0" y="0"/>
          <a:ext cx="0" cy="0"/>
          <a:chOff x="0" y="0"/>
          <a:chExt cx="0" cy="0"/>
        </a:xfrm>
      </p:grpSpPr>
      <p:sp>
        <p:nvSpPr>
          <p:cNvPr id="171" name="Picture Placeholder 6"/>
          <p:cNvSpPr/>
          <p:nvPr>
            <p:ph type="pic" idx="21"/>
          </p:nvPr>
        </p:nvSpPr>
        <p:spPr>
          <a:xfrm>
            <a:off x="518399" y="527174"/>
            <a:ext cx="11160002" cy="5591410"/>
          </a:xfrm>
          <a:prstGeom prst="rect">
            <a:avLst/>
          </a:prstGeom>
        </p:spPr>
        <p:txBody>
          <a:bodyPr lIns="91439" tIns="45719" rIns="91439" bIns="45719">
            <a:noAutofit/>
          </a:bodyPr>
          <a:lstStyle/>
          <a:p>
            <a:pPr/>
          </a:p>
        </p:txBody>
      </p:sp>
      <p:sp>
        <p:nvSpPr>
          <p:cNvPr id="172" name="Click to Add Title"/>
          <p:cNvSpPr txBox="1"/>
          <p:nvPr>
            <p:ph type="title" hasCustomPrompt="1"/>
          </p:nvPr>
        </p:nvSpPr>
        <p:spPr>
          <a:xfrm>
            <a:off x="517525" y="1699199"/>
            <a:ext cx="5290864" cy="2642401"/>
          </a:xfrm>
          <a:prstGeom prst="rect">
            <a:avLst/>
          </a:prstGeom>
          <a:solidFill>
            <a:schemeClr val="accent2">
              <a:alpha val="85000"/>
            </a:schemeClr>
          </a:solidFill>
        </p:spPr>
        <p:txBody>
          <a:bodyPr lIns="288000" tIns="288000" rIns="288000" bIns="288000" anchor="b"/>
          <a:lstStyle>
            <a:lvl1pPr>
              <a:defRPr>
                <a:solidFill>
                  <a:srgbClr val="FFFFFF"/>
                </a:solidFill>
              </a:defRPr>
            </a:lvl1pPr>
          </a:lstStyle>
          <a:p>
            <a:pPr/>
            <a:r>
              <a:t>Click to Add Title</a:t>
            </a:r>
          </a:p>
        </p:txBody>
      </p:sp>
      <p:sp>
        <p:nvSpPr>
          <p:cNvPr id="173" name="Slide Number"/>
          <p:cNvSpPr txBox="1"/>
          <p:nvPr>
            <p:ph type="sldNum" sz="quarter" idx="2"/>
          </p:nvPr>
        </p:nvSpPr>
        <p:spPr>
          <a:prstGeom prst="rect">
            <a:avLst/>
          </a:prstGeom>
        </p:spPr>
        <p:txBody>
          <a:bodyPr/>
          <a:lstStyle/>
          <a:p>
            <a:pPr/>
            <a:fld id="{86CB4B4D-7CA3-9044-876B-883B54F8677D}" type="slidenum"/>
          </a:p>
        </p:txBody>
      </p:sp>
      <p:sp>
        <p:nvSpPr>
          <p:cNvPr id="174" name="Picture Placeholder 8"/>
          <p:cNvSpPr/>
          <p:nvPr>
            <p:ph type="pic" sz="quarter" idx="22"/>
          </p:nvPr>
        </p:nvSpPr>
        <p:spPr>
          <a:xfrm>
            <a:off x="116287" y="1699199"/>
            <a:ext cx="403201" cy="2642401"/>
          </a:xfrm>
          <a:prstGeom prst="rect">
            <a:avLst/>
          </a:prstGeom>
        </p:spPr>
        <p:txBody>
          <a:bodyPr lIns="91439" tIns="45719" rIns="91439" bIns="45719">
            <a:noAutofit/>
          </a:bodyPr>
          <a:lstStyle/>
          <a:p>
            <a:pPr/>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hree images and text">
    <p:spTree>
      <p:nvGrpSpPr>
        <p:cNvPr id="1" name=""/>
        <p:cNvGrpSpPr/>
        <p:nvPr/>
      </p:nvGrpSpPr>
      <p:grpSpPr>
        <a:xfrm>
          <a:off x="0" y="0"/>
          <a:ext cx="0" cy="0"/>
          <a:chOff x="0" y="0"/>
          <a:chExt cx="0" cy="0"/>
        </a:xfrm>
      </p:grpSpPr>
      <p:sp>
        <p:nvSpPr>
          <p:cNvPr id="181" name="Click to Add Title"/>
          <p:cNvSpPr txBox="1"/>
          <p:nvPr>
            <p:ph type="title" hasCustomPrompt="1"/>
          </p:nvPr>
        </p:nvSpPr>
        <p:spPr>
          <a:prstGeom prst="rect">
            <a:avLst/>
          </a:prstGeom>
        </p:spPr>
        <p:txBody>
          <a:bodyPr/>
          <a:lstStyle/>
          <a:p>
            <a:pPr/>
            <a:r>
              <a:t>Click to Add Title</a:t>
            </a:r>
          </a:p>
        </p:txBody>
      </p:sp>
      <p:sp>
        <p:nvSpPr>
          <p:cNvPr id="182" name="Slide Number"/>
          <p:cNvSpPr txBox="1"/>
          <p:nvPr>
            <p:ph type="sldNum" sz="quarter" idx="2"/>
          </p:nvPr>
        </p:nvSpPr>
        <p:spPr>
          <a:prstGeom prst="rect">
            <a:avLst/>
          </a:prstGeom>
        </p:spPr>
        <p:txBody>
          <a:bodyPr/>
          <a:lstStyle/>
          <a:p>
            <a:pPr/>
            <a:fld id="{86CB4B4D-7CA3-9044-876B-883B54F8677D}" type="slidenum"/>
          </a:p>
        </p:txBody>
      </p:sp>
      <p:sp>
        <p:nvSpPr>
          <p:cNvPr id="183" name="Picture Placeholder 1"/>
          <p:cNvSpPr/>
          <p:nvPr>
            <p:ph type="pic" sz="quarter" idx="21"/>
          </p:nvPr>
        </p:nvSpPr>
        <p:spPr>
          <a:xfrm>
            <a:off x="809489" y="1233487"/>
            <a:ext cx="3120814" cy="4884534"/>
          </a:xfrm>
          <a:prstGeom prst="rect">
            <a:avLst/>
          </a:prstGeom>
          <a:ln w="6350">
            <a:solidFill>
              <a:schemeClr val="accent2"/>
            </a:solidFill>
            <a:round/>
          </a:ln>
        </p:spPr>
        <p:txBody>
          <a:bodyPr lIns="91439" tIns="45719" rIns="91439" bIns="45719">
            <a:noAutofit/>
          </a:bodyPr>
          <a:lstStyle/>
          <a:p>
            <a:pPr/>
          </a:p>
        </p:txBody>
      </p:sp>
      <p:sp>
        <p:nvSpPr>
          <p:cNvPr id="184" name="Picture Placeholder 2"/>
          <p:cNvSpPr/>
          <p:nvPr>
            <p:ph type="pic" sz="quarter" idx="22"/>
          </p:nvPr>
        </p:nvSpPr>
        <p:spPr>
          <a:xfrm>
            <a:off x="524110" y="4402137"/>
            <a:ext cx="287338" cy="1247776"/>
          </a:xfrm>
          <a:prstGeom prst="rect">
            <a:avLst/>
          </a:prstGeom>
        </p:spPr>
        <p:txBody>
          <a:bodyPr lIns="91439" tIns="45719" rIns="91439" bIns="45719">
            <a:noAutofit/>
          </a:bodyPr>
          <a:lstStyle/>
          <a:p>
            <a:pPr/>
          </a:p>
        </p:txBody>
      </p:sp>
      <p:sp>
        <p:nvSpPr>
          <p:cNvPr id="185" name="Picture Placeholder 3"/>
          <p:cNvSpPr/>
          <p:nvPr>
            <p:ph type="pic" sz="quarter" idx="23"/>
          </p:nvPr>
        </p:nvSpPr>
        <p:spPr>
          <a:xfrm>
            <a:off x="4683938" y="1233487"/>
            <a:ext cx="3120814" cy="4885097"/>
          </a:xfrm>
          <a:prstGeom prst="rect">
            <a:avLst/>
          </a:prstGeom>
          <a:ln w="6350">
            <a:solidFill>
              <a:schemeClr val="accent2"/>
            </a:solidFill>
            <a:round/>
          </a:ln>
        </p:spPr>
        <p:txBody>
          <a:bodyPr lIns="91439" tIns="45719" rIns="91439" bIns="45719">
            <a:noAutofit/>
          </a:bodyPr>
          <a:lstStyle/>
          <a:p>
            <a:pPr/>
          </a:p>
        </p:txBody>
      </p:sp>
      <p:sp>
        <p:nvSpPr>
          <p:cNvPr id="186" name="Picture Placeholder 5"/>
          <p:cNvSpPr/>
          <p:nvPr>
            <p:ph type="pic" sz="quarter" idx="24"/>
          </p:nvPr>
        </p:nvSpPr>
        <p:spPr>
          <a:xfrm>
            <a:off x="8553198" y="1233487"/>
            <a:ext cx="3121201" cy="4884533"/>
          </a:xfrm>
          <a:prstGeom prst="rect">
            <a:avLst/>
          </a:prstGeom>
          <a:ln w="6350">
            <a:solidFill>
              <a:schemeClr val="accent2"/>
            </a:solidFill>
            <a:round/>
          </a:ln>
        </p:spPr>
        <p:txBody>
          <a:bodyPr lIns="91439" tIns="45719" rIns="91439" bIns="45719">
            <a:noAutofit/>
          </a:bodyPr>
          <a:lstStyle/>
          <a:p>
            <a:pPr/>
          </a:p>
        </p:txBody>
      </p:sp>
      <p:sp>
        <p:nvSpPr>
          <p:cNvPr id="187" name="Picture Placeholder 4"/>
          <p:cNvSpPr/>
          <p:nvPr>
            <p:ph type="pic" sz="quarter" idx="25"/>
          </p:nvPr>
        </p:nvSpPr>
        <p:spPr>
          <a:xfrm>
            <a:off x="4396177" y="4402466"/>
            <a:ext cx="287338" cy="1247776"/>
          </a:xfrm>
          <a:prstGeom prst="rect">
            <a:avLst/>
          </a:prstGeom>
        </p:spPr>
        <p:txBody>
          <a:bodyPr lIns="91439" tIns="45719" rIns="91439" bIns="45719">
            <a:noAutofit/>
          </a:bodyPr>
          <a:lstStyle/>
          <a:p>
            <a:pPr/>
          </a:p>
        </p:txBody>
      </p:sp>
      <p:sp>
        <p:nvSpPr>
          <p:cNvPr id="188" name="Picture Placeholder 6"/>
          <p:cNvSpPr/>
          <p:nvPr>
            <p:ph type="pic" sz="quarter" idx="26"/>
          </p:nvPr>
        </p:nvSpPr>
        <p:spPr>
          <a:xfrm>
            <a:off x="8264066" y="4402294"/>
            <a:ext cx="287338" cy="1247776"/>
          </a:xfrm>
          <a:prstGeom prst="rect">
            <a:avLst/>
          </a:prstGeom>
        </p:spPr>
        <p:txBody>
          <a:bodyPr lIns="91439" tIns="45719" rIns="91439" bIns="45719">
            <a:noAutofit/>
          </a:bodyPr>
          <a:lstStyle/>
          <a:p>
            <a:pPr/>
          </a:p>
        </p:txBody>
      </p:sp>
      <p:sp>
        <p:nvSpPr>
          <p:cNvPr id="189" name="Body Level One…"/>
          <p:cNvSpPr txBox="1"/>
          <p:nvPr>
            <p:ph type="body" sz="quarter" idx="1" hasCustomPrompt="1"/>
          </p:nvPr>
        </p:nvSpPr>
        <p:spPr>
          <a:xfrm>
            <a:off x="809489" y="4401903"/>
            <a:ext cx="2688701" cy="1248462"/>
          </a:xfrm>
          <a:prstGeom prst="rect">
            <a:avLst/>
          </a:prstGeom>
          <a:solidFill>
            <a:schemeClr val="accent2">
              <a:alpha val="85000"/>
            </a:schemeClr>
          </a:solidFill>
        </p:spPr>
        <p:txBody>
          <a:bodyPr anchor="b"/>
          <a:lstStyle>
            <a:lvl1pPr marL="0" indent="0">
              <a:spcBef>
                <a:spcPts val="0"/>
              </a:spcBef>
              <a:buClrTx/>
              <a:buSzTx/>
              <a:buFontTx/>
              <a:buNone/>
              <a:defRPr b="1" sz="1900">
                <a:solidFill>
                  <a:srgbClr val="FFFFFF"/>
                </a:solidFill>
              </a:defRPr>
            </a:lvl1pPr>
            <a:lvl2pPr marL="916363" indent="-466363">
              <a:spcBef>
                <a:spcPts val="0"/>
              </a:spcBef>
              <a:buClrTx/>
              <a:buFontTx/>
              <a:defRPr b="1" sz="1900">
                <a:solidFill>
                  <a:srgbClr val="FFFFFF"/>
                </a:solidFill>
              </a:defRPr>
            </a:lvl2pPr>
            <a:lvl3pPr marL="1217127" indent="-317127">
              <a:spcBef>
                <a:spcPts val="0"/>
              </a:spcBef>
              <a:buClrTx/>
              <a:buFontTx/>
              <a:defRPr b="1" sz="1900">
                <a:solidFill>
                  <a:srgbClr val="FFFFFF"/>
                </a:solidFill>
              </a:defRPr>
            </a:lvl3pPr>
            <a:lvl4pPr marL="1479927" indent="-317127">
              <a:spcBef>
                <a:spcPts val="0"/>
              </a:spcBef>
              <a:buClrTx/>
              <a:buFontTx/>
              <a:defRPr b="1" sz="1900">
                <a:solidFill>
                  <a:srgbClr val="FFFFFF"/>
                </a:solidFill>
              </a:defRPr>
            </a:lvl4pPr>
            <a:lvl5pPr marL="1831090" indent="-304690">
              <a:spcBef>
                <a:spcPts val="0"/>
              </a:spcBef>
              <a:buClrTx/>
              <a:buFontTx/>
              <a:defRPr b="1" sz="1900">
                <a:solidFill>
                  <a:srgbClr val="FFFFFF"/>
                </a:solidFill>
              </a:defRPr>
            </a:lvl5pPr>
          </a:lstStyle>
          <a:p>
            <a:pPr/>
            <a:r>
              <a:t>Click to add image caption</a:t>
            </a:r>
          </a:p>
          <a:p>
            <a:pPr lvl="1"/>
            <a:r>
              <a:t/>
            </a:r>
          </a:p>
          <a:p>
            <a:pPr lvl="2"/>
            <a:r>
              <a:t/>
            </a:r>
          </a:p>
          <a:p>
            <a:pPr lvl="3"/>
            <a:r>
              <a:t/>
            </a:r>
          </a:p>
          <a:p>
            <a:pPr lvl="4"/>
            <a:r>
              <a:t/>
            </a:r>
          </a:p>
        </p:txBody>
      </p:sp>
      <p:sp>
        <p:nvSpPr>
          <p:cNvPr id="190" name="Text Placeholder 5"/>
          <p:cNvSpPr/>
          <p:nvPr>
            <p:ph type="body" sz="quarter" idx="27" hasCustomPrompt="1"/>
          </p:nvPr>
        </p:nvSpPr>
        <p:spPr>
          <a:xfrm>
            <a:off x="4683938" y="4402466"/>
            <a:ext cx="2688701" cy="1248462"/>
          </a:xfrm>
          <a:prstGeom prst="rect">
            <a:avLst/>
          </a:prstGeom>
          <a:solidFill>
            <a:schemeClr val="accent2">
              <a:alpha val="85000"/>
            </a:schemeClr>
          </a:solidFill>
        </p:spPr>
        <p:txBody>
          <a:bodyPr anchor="b"/>
          <a:lstStyle>
            <a:lvl1pPr marL="0" indent="0">
              <a:spcBef>
                <a:spcPts val="0"/>
              </a:spcBef>
              <a:buClrTx/>
              <a:buSzTx/>
              <a:buFontTx/>
              <a:buNone/>
              <a:defRPr b="1" sz="1900">
                <a:solidFill>
                  <a:srgbClr val="FFFFFF"/>
                </a:solidFill>
              </a:defRPr>
            </a:lvl1pPr>
          </a:lstStyle>
          <a:p>
            <a:pPr/>
            <a:r>
              <a:t>Click to add image caption</a:t>
            </a:r>
          </a:p>
        </p:txBody>
      </p:sp>
      <p:sp>
        <p:nvSpPr>
          <p:cNvPr id="191" name="Text Placeholder 5"/>
          <p:cNvSpPr/>
          <p:nvPr>
            <p:ph type="body" sz="quarter" idx="28" hasCustomPrompt="1"/>
          </p:nvPr>
        </p:nvSpPr>
        <p:spPr>
          <a:xfrm>
            <a:off x="8553198" y="4402294"/>
            <a:ext cx="2688701" cy="1248462"/>
          </a:xfrm>
          <a:prstGeom prst="rect">
            <a:avLst/>
          </a:prstGeom>
          <a:solidFill>
            <a:schemeClr val="accent2">
              <a:alpha val="85000"/>
            </a:schemeClr>
          </a:solidFill>
        </p:spPr>
        <p:txBody>
          <a:bodyPr anchor="b"/>
          <a:lstStyle>
            <a:lvl1pPr marL="0" indent="0">
              <a:spcBef>
                <a:spcPts val="0"/>
              </a:spcBef>
              <a:buClrTx/>
              <a:buSzTx/>
              <a:buFontTx/>
              <a:buNone/>
              <a:defRPr b="1" sz="1900">
                <a:solidFill>
                  <a:srgbClr val="FFFFFF"/>
                </a:solidFill>
              </a:defRPr>
            </a:lvl1pPr>
          </a:lstStyle>
          <a:p>
            <a:pPr/>
            <a:r>
              <a:t>Click to add image caption</a:t>
            </a:r>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ampaign Slide (Blue)">
    <p:spTree>
      <p:nvGrpSpPr>
        <p:cNvPr id="1" name=""/>
        <p:cNvGrpSpPr/>
        <p:nvPr/>
      </p:nvGrpSpPr>
      <p:grpSpPr>
        <a:xfrm>
          <a:off x="0" y="0"/>
          <a:ext cx="0" cy="0"/>
          <a:chOff x="0" y="0"/>
          <a:chExt cx="0" cy="0"/>
        </a:xfrm>
      </p:grpSpPr>
      <p:sp>
        <p:nvSpPr>
          <p:cNvPr id="198" name="Rectangle 6"/>
          <p:cNvSpPr/>
          <p:nvPr/>
        </p:nvSpPr>
        <p:spPr>
          <a:xfrm>
            <a:off x="0" y="6129337"/>
            <a:ext cx="12195176"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199" name="Picture Placeholder 3"/>
          <p:cNvSpPr/>
          <p:nvPr>
            <p:ph type="pic" idx="21"/>
          </p:nvPr>
        </p:nvSpPr>
        <p:spPr>
          <a:xfrm>
            <a:off x="120681" y="944562"/>
            <a:ext cx="11955931" cy="5794999"/>
          </a:xfrm>
          <a:prstGeom prst="rect">
            <a:avLst/>
          </a:prstGeom>
        </p:spPr>
        <p:txBody>
          <a:bodyPr lIns="91439" tIns="45719" rIns="91439" bIns="45719">
            <a:noAutofit/>
          </a:bodyPr>
          <a:lstStyle/>
          <a:p>
            <a:pPr/>
          </a:p>
        </p:txBody>
      </p:sp>
      <p:sp>
        <p:nvSpPr>
          <p:cNvPr id="200" name="Click to Add Campaign Title"/>
          <p:cNvSpPr txBox="1"/>
          <p:nvPr>
            <p:ph type="title" hasCustomPrompt="1"/>
          </p:nvPr>
        </p:nvSpPr>
        <p:spPr>
          <a:xfrm>
            <a:off x="6387124" y="944563"/>
            <a:ext cx="5292001" cy="3024733"/>
          </a:xfrm>
          <a:prstGeom prst="rect">
            <a:avLst/>
          </a:prstGeom>
          <a:solidFill>
            <a:schemeClr val="accent1">
              <a:alpha val="85000"/>
            </a:schemeClr>
          </a:solidFill>
        </p:spPr>
        <p:txBody>
          <a:bodyPr lIns="384076" tIns="384076" rIns="384076" bIns="384076" anchor="t"/>
          <a:lstStyle>
            <a:lvl1pPr>
              <a:defRPr>
                <a:solidFill>
                  <a:srgbClr val="FFFFFF"/>
                </a:solidFill>
              </a:defRPr>
            </a:lvl1pPr>
          </a:lstStyle>
          <a:p>
            <a:pPr/>
            <a:r>
              <a:t>Click to Add Campaign Title</a:t>
            </a:r>
          </a:p>
        </p:txBody>
      </p:sp>
      <p:sp>
        <p:nvSpPr>
          <p:cNvPr id="201" name="Body Level One…"/>
          <p:cNvSpPr txBox="1"/>
          <p:nvPr>
            <p:ph type="body" sz="quarter" idx="1"/>
          </p:nvPr>
        </p:nvSpPr>
        <p:spPr>
          <a:xfrm>
            <a:off x="6384925" y="2997746"/>
            <a:ext cx="5292725" cy="971551"/>
          </a:xfrm>
          <a:prstGeom prst="rect">
            <a:avLst/>
          </a:prstGeom>
        </p:spPr>
        <p:txBody>
          <a:bodyPr anchor="b"/>
          <a:lstStyle>
            <a:lvl1pPr marL="0" indent="0">
              <a:spcBef>
                <a:spcPts val="600"/>
              </a:spcBef>
              <a:buClrTx/>
              <a:buSzTx/>
              <a:buFontTx/>
              <a:buNone/>
              <a:defRPr sz="1800">
                <a:solidFill>
                  <a:srgbClr val="FFFFFF"/>
                </a:solidFill>
              </a:defRPr>
            </a:lvl1pPr>
            <a:lvl2pPr marL="719999" indent="-269999">
              <a:spcBef>
                <a:spcPts val="600"/>
              </a:spcBef>
              <a:buClrTx/>
              <a:buFontTx/>
              <a:defRPr sz="1800">
                <a:solidFill>
                  <a:srgbClr val="FFFFFF"/>
                </a:solidFill>
              </a:defRPr>
            </a:lvl2pPr>
            <a:lvl3pPr marL="1106550" indent="-206550">
              <a:spcBef>
                <a:spcPts val="600"/>
              </a:spcBef>
              <a:buClrTx/>
              <a:buFontTx/>
              <a:defRPr sz="1800">
                <a:solidFill>
                  <a:srgbClr val="FFFFFF"/>
                </a:solidFill>
              </a:defRPr>
            </a:lvl3pPr>
            <a:lvl4pPr marL="1398857" indent="-236057">
              <a:spcBef>
                <a:spcPts val="600"/>
              </a:spcBef>
              <a:buClrTx/>
              <a:buFontTx/>
              <a:defRPr sz="1800">
                <a:solidFill>
                  <a:srgbClr val="FFFFFF"/>
                </a:solidFill>
              </a:defRPr>
            </a:lvl4pPr>
            <a:lvl5pPr marL="1790999" indent="-264600">
              <a:spcBef>
                <a:spcPts val="600"/>
              </a:spcBef>
              <a:buClrTx/>
              <a:buFontTx/>
              <a:defRPr sz="1800">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202" name="Picture Placeholder 10"/>
          <p:cNvSpPr/>
          <p:nvPr>
            <p:ph type="pic" sz="quarter" idx="22"/>
          </p:nvPr>
        </p:nvSpPr>
        <p:spPr>
          <a:xfrm>
            <a:off x="6386400" y="122400"/>
            <a:ext cx="5292726" cy="823913"/>
          </a:xfrm>
          <a:prstGeom prst="rect">
            <a:avLst/>
          </a:prstGeom>
        </p:spPr>
        <p:txBody>
          <a:bodyPr lIns="91439" tIns="45719" rIns="91439" bIns="45719">
            <a:noAutofit/>
          </a:bodyPr>
          <a:lstStyle/>
          <a:p>
            <a:pPr/>
          </a:p>
        </p:txBody>
      </p:sp>
      <p:sp>
        <p:nvSpPr>
          <p:cNvPr id="203"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ampaign Slide (Gray)">
    <p:spTree>
      <p:nvGrpSpPr>
        <p:cNvPr id="1" name=""/>
        <p:cNvGrpSpPr/>
        <p:nvPr/>
      </p:nvGrpSpPr>
      <p:grpSpPr>
        <a:xfrm>
          <a:off x="0" y="0"/>
          <a:ext cx="0" cy="0"/>
          <a:chOff x="0" y="0"/>
          <a:chExt cx="0" cy="0"/>
        </a:xfrm>
      </p:grpSpPr>
      <p:sp>
        <p:nvSpPr>
          <p:cNvPr id="210" name="Rectangle 6"/>
          <p:cNvSpPr/>
          <p:nvPr/>
        </p:nvSpPr>
        <p:spPr>
          <a:xfrm>
            <a:off x="0" y="6129337"/>
            <a:ext cx="12195176"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211" name="Picture Placeholder 3"/>
          <p:cNvSpPr/>
          <p:nvPr>
            <p:ph type="pic" idx="21"/>
          </p:nvPr>
        </p:nvSpPr>
        <p:spPr>
          <a:xfrm>
            <a:off x="120681" y="944562"/>
            <a:ext cx="11955931" cy="5794999"/>
          </a:xfrm>
          <a:prstGeom prst="rect">
            <a:avLst/>
          </a:prstGeom>
        </p:spPr>
        <p:txBody>
          <a:bodyPr lIns="91439" tIns="45719" rIns="91439" bIns="45719">
            <a:noAutofit/>
          </a:bodyPr>
          <a:lstStyle/>
          <a:p>
            <a:pPr/>
          </a:p>
        </p:txBody>
      </p:sp>
      <p:sp>
        <p:nvSpPr>
          <p:cNvPr id="212" name="Click to Add Campaign Title"/>
          <p:cNvSpPr txBox="1"/>
          <p:nvPr>
            <p:ph type="title" hasCustomPrompt="1"/>
          </p:nvPr>
        </p:nvSpPr>
        <p:spPr>
          <a:xfrm>
            <a:off x="516049" y="944563"/>
            <a:ext cx="5292001" cy="3024733"/>
          </a:xfrm>
          <a:prstGeom prst="rect">
            <a:avLst/>
          </a:prstGeom>
          <a:solidFill>
            <a:schemeClr val="accent2">
              <a:alpha val="85000"/>
            </a:schemeClr>
          </a:solidFill>
        </p:spPr>
        <p:txBody>
          <a:bodyPr lIns="384076" tIns="384076" rIns="384076" bIns="384076" anchor="t"/>
          <a:lstStyle>
            <a:lvl1pPr>
              <a:defRPr>
                <a:solidFill>
                  <a:srgbClr val="FFFFFF"/>
                </a:solidFill>
              </a:defRPr>
            </a:lvl1pPr>
          </a:lstStyle>
          <a:p>
            <a:pPr/>
            <a:r>
              <a:t>Click to Add Campaign Title</a:t>
            </a:r>
          </a:p>
        </p:txBody>
      </p:sp>
      <p:sp>
        <p:nvSpPr>
          <p:cNvPr id="213" name="Body Level One…"/>
          <p:cNvSpPr txBox="1"/>
          <p:nvPr>
            <p:ph type="body" sz="quarter" idx="1"/>
          </p:nvPr>
        </p:nvSpPr>
        <p:spPr>
          <a:xfrm>
            <a:off x="516049" y="2997746"/>
            <a:ext cx="5292726" cy="971551"/>
          </a:xfrm>
          <a:prstGeom prst="rect">
            <a:avLst/>
          </a:prstGeom>
        </p:spPr>
        <p:txBody>
          <a:bodyPr anchor="b"/>
          <a:lstStyle>
            <a:lvl1pPr marL="0" indent="0">
              <a:spcBef>
                <a:spcPts val="600"/>
              </a:spcBef>
              <a:buClrTx/>
              <a:buSzTx/>
              <a:buFontTx/>
              <a:buNone/>
              <a:defRPr sz="1800">
                <a:solidFill>
                  <a:srgbClr val="FFFFFF"/>
                </a:solidFill>
              </a:defRPr>
            </a:lvl1pPr>
            <a:lvl2pPr marL="719999" indent="-269999">
              <a:spcBef>
                <a:spcPts val="600"/>
              </a:spcBef>
              <a:buClrTx/>
              <a:buFontTx/>
              <a:defRPr sz="1800">
                <a:solidFill>
                  <a:srgbClr val="FFFFFF"/>
                </a:solidFill>
              </a:defRPr>
            </a:lvl2pPr>
            <a:lvl3pPr marL="1106550" indent="-206550">
              <a:spcBef>
                <a:spcPts val="600"/>
              </a:spcBef>
              <a:buClrTx/>
              <a:buFontTx/>
              <a:defRPr sz="1800">
                <a:solidFill>
                  <a:srgbClr val="FFFFFF"/>
                </a:solidFill>
              </a:defRPr>
            </a:lvl3pPr>
            <a:lvl4pPr marL="1398857" indent="-236057">
              <a:spcBef>
                <a:spcPts val="600"/>
              </a:spcBef>
              <a:buClrTx/>
              <a:buFontTx/>
              <a:defRPr sz="1800">
                <a:solidFill>
                  <a:srgbClr val="FFFFFF"/>
                </a:solidFill>
              </a:defRPr>
            </a:lvl4pPr>
            <a:lvl5pPr marL="1790999" indent="-264600">
              <a:spcBef>
                <a:spcPts val="600"/>
              </a:spcBef>
              <a:buClrTx/>
              <a:buFontTx/>
              <a:defRPr sz="1800">
                <a:solidFill>
                  <a:srgbClr val="FFFFFF"/>
                </a:solidFill>
              </a:defRPr>
            </a:lvl5pPr>
          </a:lstStyle>
          <a:p>
            <a:pPr/>
            <a:r>
              <a:t>Body Level One</a:t>
            </a:r>
          </a:p>
          <a:p>
            <a:pPr lvl="1"/>
            <a:r>
              <a:t>Body Level Two</a:t>
            </a:r>
          </a:p>
          <a:p>
            <a:pPr lvl="2"/>
            <a:r>
              <a:t>Body Level Three</a:t>
            </a:r>
          </a:p>
          <a:p>
            <a:pPr lvl="3"/>
            <a:r>
              <a:t>Body Level Four</a:t>
            </a:r>
          </a:p>
          <a:p>
            <a:pPr lvl="4"/>
            <a:r>
              <a:t>Body Level Five</a:t>
            </a:r>
          </a:p>
        </p:txBody>
      </p:sp>
      <p:sp>
        <p:nvSpPr>
          <p:cNvPr id="214" name="Picture Placeholder 10"/>
          <p:cNvSpPr/>
          <p:nvPr>
            <p:ph type="pic" sz="quarter" idx="22"/>
          </p:nvPr>
        </p:nvSpPr>
        <p:spPr>
          <a:xfrm>
            <a:off x="516049" y="121605"/>
            <a:ext cx="5292726" cy="823913"/>
          </a:xfrm>
          <a:prstGeom prst="rect">
            <a:avLst/>
          </a:prstGeom>
        </p:spPr>
        <p:txBody>
          <a:bodyPr lIns="91439" tIns="45719" rIns="91439" bIns="45719">
            <a:noAutofit/>
          </a:bodyPr>
          <a:lstStyle/>
          <a:p>
            <a:pPr/>
          </a:p>
        </p:txBody>
      </p:sp>
      <p:sp>
        <p:nvSpPr>
          <p:cNvPr id="215"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Laptop with image">
    <p:spTree>
      <p:nvGrpSpPr>
        <p:cNvPr id="1" name=""/>
        <p:cNvGrpSpPr/>
        <p:nvPr/>
      </p:nvGrpSpPr>
      <p:grpSpPr>
        <a:xfrm>
          <a:off x="0" y="0"/>
          <a:ext cx="0" cy="0"/>
          <a:chOff x="0" y="0"/>
          <a:chExt cx="0" cy="0"/>
        </a:xfrm>
      </p:grpSpPr>
      <p:sp>
        <p:nvSpPr>
          <p:cNvPr id="222" name="Rectangle 9"/>
          <p:cNvSpPr/>
          <p:nvPr/>
        </p:nvSpPr>
        <p:spPr>
          <a:xfrm>
            <a:off x="0" y="6129337"/>
            <a:ext cx="12195176"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223" name="Picture 4" descr="Picture 4"/>
          <p:cNvPicPr>
            <a:picLocks noChangeAspect="1"/>
          </p:cNvPicPr>
          <p:nvPr/>
        </p:nvPicPr>
        <p:blipFill>
          <a:blip r:embed="rId2">
            <a:extLst/>
          </a:blip>
          <a:srcRect l="972" t="1749" r="972" b="1752"/>
          <a:stretch>
            <a:fillRect/>
          </a:stretch>
        </p:blipFill>
        <p:spPr>
          <a:xfrm>
            <a:off x="118671" y="120028"/>
            <a:ext cx="11957833" cy="6619341"/>
          </a:xfrm>
          <a:prstGeom prst="rect">
            <a:avLst/>
          </a:prstGeom>
          <a:ln w="12700">
            <a:miter lim="400000"/>
          </a:ln>
        </p:spPr>
      </p:pic>
      <p:pic>
        <p:nvPicPr>
          <p:cNvPr id="224" name="Picture 14" descr="Picture 14"/>
          <p:cNvPicPr>
            <a:picLocks noChangeAspect="1"/>
          </p:cNvPicPr>
          <p:nvPr/>
        </p:nvPicPr>
        <p:blipFill>
          <a:blip r:embed="rId3">
            <a:extLst/>
          </a:blip>
          <a:srcRect l="8666" t="6434" r="8076" b="3620"/>
          <a:stretch>
            <a:fillRect/>
          </a:stretch>
        </p:blipFill>
        <p:spPr>
          <a:xfrm>
            <a:off x="1323581" y="386008"/>
            <a:ext cx="9614112" cy="5842353"/>
          </a:xfrm>
          <a:prstGeom prst="rect">
            <a:avLst/>
          </a:prstGeom>
          <a:ln w="12700">
            <a:miter lim="400000"/>
          </a:ln>
        </p:spPr>
      </p:pic>
      <p:sp>
        <p:nvSpPr>
          <p:cNvPr id="225" name="Picture Placeholder 6"/>
          <p:cNvSpPr/>
          <p:nvPr>
            <p:ph type="pic" sz="half" idx="21"/>
          </p:nvPr>
        </p:nvSpPr>
        <p:spPr>
          <a:xfrm>
            <a:off x="2674261" y="953507"/>
            <a:ext cx="6850801" cy="4284002"/>
          </a:xfrm>
          <a:prstGeom prst="rect">
            <a:avLst/>
          </a:prstGeom>
        </p:spPr>
        <p:txBody>
          <a:bodyPr lIns="91439" tIns="45719" rIns="91439" bIns="45719">
            <a:noAutofit/>
          </a:bodyPr>
          <a:lstStyle/>
          <a:p>
            <a:pPr/>
          </a:p>
        </p:txBody>
      </p:sp>
      <p:sp>
        <p:nvSpPr>
          <p:cNvPr id="226" name="Picture Placeholder 3"/>
          <p:cNvSpPr/>
          <p:nvPr>
            <p:ph type="pic" sz="quarter" idx="22"/>
          </p:nvPr>
        </p:nvSpPr>
        <p:spPr>
          <a:xfrm>
            <a:off x="10287151" y="6418377"/>
            <a:ext cx="1382401" cy="192852"/>
          </a:xfrm>
          <a:prstGeom prst="rect">
            <a:avLst/>
          </a:prstGeom>
        </p:spPr>
        <p:txBody>
          <a:bodyPr lIns="91439" tIns="45719" rIns="91439" bIns="45719">
            <a:noAutofit/>
          </a:bodyPr>
          <a:lstStyle/>
          <a:p>
            <a:pPr/>
          </a:p>
        </p:txBody>
      </p:sp>
      <p:sp>
        <p:nvSpPr>
          <p:cNvPr id="227" name="Click to Add Title"/>
          <p:cNvSpPr txBox="1"/>
          <p:nvPr>
            <p:ph type="title" hasCustomPrompt="1"/>
          </p:nvPr>
        </p:nvSpPr>
        <p:spPr>
          <a:xfrm>
            <a:off x="1633091" y="2671472"/>
            <a:ext cx="3744001" cy="855960"/>
          </a:xfrm>
          <a:prstGeom prst="rect">
            <a:avLst/>
          </a:prstGeom>
          <a:solidFill>
            <a:schemeClr val="accent1">
              <a:alpha val="90000"/>
            </a:schemeClr>
          </a:solidFill>
        </p:spPr>
        <p:txBody>
          <a:bodyPr lIns="179999" tIns="179999" rIns="179999" bIns="179999"/>
          <a:lstStyle>
            <a:lvl1pPr>
              <a:defRPr>
                <a:solidFill>
                  <a:srgbClr val="FFFFFF"/>
                </a:solidFill>
              </a:defRPr>
            </a:lvl1pPr>
          </a:lstStyle>
          <a:p>
            <a:pPr/>
            <a:r>
              <a:t>Click to Add Title</a:t>
            </a:r>
          </a:p>
        </p:txBody>
      </p:sp>
      <p:sp>
        <p:nvSpPr>
          <p:cNvPr id="228"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ext and Phone with Image">
    <p:spTree>
      <p:nvGrpSpPr>
        <p:cNvPr id="1" name=""/>
        <p:cNvGrpSpPr/>
        <p:nvPr/>
      </p:nvGrpSpPr>
      <p:grpSpPr>
        <a:xfrm>
          <a:off x="0" y="0"/>
          <a:ext cx="0" cy="0"/>
          <a:chOff x="0" y="0"/>
          <a:chExt cx="0" cy="0"/>
        </a:xfrm>
      </p:grpSpPr>
      <p:sp>
        <p:nvSpPr>
          <p:cNvPr id="235" name="Click to Add Title"/>
          <p:cNvSpPr txBox="1"/>
          <p:nvPr>
            <p:ph type="title" hasCustomPrompt="1"/>
          </p:nvPr>
        </p:nvSpPr>
        <p:spPr>
          <a:prstGeom prst="rect">
            <a:avLst/>
          </a:prstGeom>
        </p:spPr>
        <p:txBody>
          <a:bodyPr/>
          <a:lstStyle/>
          <a:p>
            <a:pPr/>
            <a:r>
              <a:t>Click to Add Title</a:t>
            </a:r>
          </a:p>
        </p:txBody>
      </p:sp>
      <p:sp>
        <p:nvSpPr>
          <p:cNvPr id="236" name="Body Level One…"/>
          <p:cNvSpPr txBox="1"/>
          <p:nvPr>
            <p:ph type="body" idx="1"/>
          </p:nvPr>
        </p:nvSpPr>
        <p:spPr>
          <a:xfrm>
            <a:off x="518398" y="1221600"/>
            <a:ext cx="7811436" cy="489698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37" name="Slide Number"/>
          <p:cNvSpPr txBox="1"/>
          <p:nvPr>
            <p:ph type="sldNum" sz="quarter" idx="2"/>
          </p:nvPr>
        </p:nvSpPr>
        <p:spPr>
          <a:prstGeom prst="rect">
            <a:avLst/>
          </a:prstGeom>
        </p:spPr>
        <p:txBody>
          <a:bodyPr/>
          <a:lstStyle/>
          <a:p>
            <a:pPr/>
            <a:fld id="{86CB4B4D-7CA3-9044-876B-883B54F8677D}" type="slidenum"/>
          </a:p>
        </p:txBody>
      </p:sp>
      <p:pic>
        <p:nvPicPr>
          <p:cNvPr id="238" name="Picture 7" descr="Picture 7"/>
          <p:cNvPicPr>
            <a:picLocks noChangeAspect="1"/>
          </p:cNvPicPr>
          <p:nvPr/>
        </p:nvPicPr>
        <p:blipFill>
          <a:blip r:embed="rId2">
            <a:extLst/>
          </a:blip>
          <a:stretch>
            <a:fillRect/>
          </a:stretch>
        </p:blipFill>
        <p:spPr>
          <a:xfrm>
            <a:off x="9195374" y="1107766"/>
            <a:ext cx="2639448" cy="5726597"/>
          </a:xfrm>
          <a:prstGeom prst="rect">
            <a:avLst/>
          </a:prstGeom>
          <a:ln w="12700">
            <a:miter lim="400000"/>
          </a:ln>
        </p:spPr>
      </p:pic>
      <p:sp>
        <p:nvSpPr>
          <p:cNvPr id="239" name="Picture Placeholder 6"/>
          <p:cNvSpPr/>
          <p:nvPr>
            <p:ph type="pic" sz="quarter" idx="21"/>
          </p:nvPr>
        </p:nvSpPr>
        <p:spPr>
          <a:xfrm>
            <a:off x="9474461" y="1843777"/>
            <a:ext cx="2070002" cy="3679201"/>
          </a:xfrm>
          <a:prstGeom prst="rect">
            <a:avLst/>
          </a:prstGeom>
        </p:spPr>
        <p:txBody>
          <a:bodyPr lIns="91439" tIns="45719" rIns="91439" bIns="45719">
            <a:noAutofit/>
          </a:bodyPr>
          <a:lstStyle/>
          <a:p>
            <a:pPr/>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roject Reference">
    <p:spTree>
      <p:nvGrpSpPr>
        <p:cNvPr id="1" name=""/>
        <p:cNvGrpSpPr/>
        <p:nvPr/>
      </p:nvGrpSpPr>
      <p:grpSpPr>
        <a:xfrm>
          <a:off x="0" y="0"/>
          <a:ext cx="0" cy="0"/>
          <a:chOff x="0" y="0"/>
          <a:chExt cx="0" cy="0"/>
        </a:xfrm>
      </p:grpSpPr>
      <p:sp>
        <p:nvSpPr>
          <p:cNvPr id="246" name="Click to Add Title"/>
          <p:cNvSpPr txBox="1"/>
          <p:nvPr>
            <p:ph type="title" hasCustomPrompt="1"/>
          </p:nvPr>
        </p:nvSpPr>
        <p:spPr>
          <a:prstGeom prst="rect">
            <a:avLst/>
          </a:prstGeom>
        </p:spPr>
        <p:txBody>
          <a:bodyPr/>
          <a:lstStyle/>
          <a:p>
            <a:pPr/>
            <a:r>
              <a:t>Click to Add Title</a:t>
            </a:r>
          </a:p>
        </p:txBody>
      </p:sp>
      <p:sp>
        <p:nvSpPr>
          <p:cNvPr id="247" name="Body Level One…"/>
          <p:cNvSpPr txBox="1"/>
          <p:nvPr>
            <p:ph type="body" sz="quarter" idx="1"/>
          </p:nvPr>
        </p:nvSpPr>
        <p:spPr>
          <a:xfrm>
            <a:off x="6998206" y="1233487"/>
            <a:ext cx="4680001" cy="2268316"/>
          </a:xfrm>
          <a:prstGeom prst="rect">
            <a:avLst/>
          </a:prstGeom>
        </p:spPr>
        <p:txBody>
          <a:bodyPr/>
          <a:lstStyle>
            <a:lvl1pPr marL="0" indent="0">
              <a:spcBef>
                <a:spcPts val="800"/>
              </a:spcBef>
              <a:buClrTx/>
              <a:buSzTx/>
              <a:buFontTx/>
              <a:buNone/>
              <a:defRPr sz="2400"/>
            </a:lvl1pPr>
            <a:lvl2pPr marL="809999" indent="-359999">
              <a:spcBef>
                <a:spcPts val="800"/>
              </a:spcBef>
              <a:buClrTx/>
              <a:buFontTx/>
              <a:defRPr sz="2400"/>
            </a:lvl2pPr>
            <a:lvl3pPr marL="1175400" indent="-275400">
              <a:spcBef>
                <a:spcPts val="800"/>
              </a:spcBef>
              <a:buClrTx/>
              <a:buFontTx/>
              <a:defRPr sz="2400"/>
            </a:lvl3pPr>
            <a:lvl4pPr marL="1477542" indent="-314742">
              <a:spcBef>
                <a:spcPts val="800"/>
              </a:spcBef>
              <a:buClrTx/>
              <a:buFontTx/>
              <a:defRPr sz="2400"/>
            </a:lvl4pPr>
            <a:lvl5pPr marL="1879200" indent="-352800">
              <a:spcBef>
                <a:spcPts val="800"/>
              </a:spcBef>
              <a:buClrTx/>
              <a:buFontTx/>
              <a:defRPr sz="2400"/>
            </a:lvl5pPr>
          </a:lstStyle>
          <a:p>
            <a:pPr/>
            <a:r>
              <a:t>Body Level One</a:t>
            </a:r>
          </a:p>
          <a:p>
            <a:pPr lvl="1"/>
            <a:r>
              <a:t>Body Level Two</a:t>
            </a:r>
          </a:p>
          <a:p>
            <a:pPr lvl="2"/>
            <a:r>
              <a:t>Body Level Three</a:t>
            </a:r>
          </a:p>
          <a:p>
            <a:pPr lvl="3"/>
            <a:r>
              <a:t>Body Level Four</a:t>
            </a:r>
          </a:p>
          <a:p>
            <a:pPr lvl="4"/>
            <a:r>
              <a:t>Body Level Five</a:t>
            </a:r>
          </a:p>
        </p:txBody>
      </p:sp>
      <p:sp>
        <p:nvSpPr>
          <p:cNvPr id="248" name="Picture Placeholder 3"/>
          <p:cNvSpPr/>
          <p:nvPr>
            <p:ph type="pic" sz="half" idx="21"/>
          </p:nvPr>
        </p:nvSpPr>
        <p:spPr>
          <a:xfrm>
            <a:off x="518399" y="1233487"/>
            <a:ext cx="5857740" cy="4883895"/>
          </a:xfrm>
          <a:prstGeom prst="rect">
            <a:avLst/>
          </a:prstGeom>
          <a:ln w="6350">
            <a:solidFill>
              <a:schemeClr val="accent2"/>
            </a:solidFill>
            <a:round/>
          </a:ln>
        </p:spPr>
        <p:txBody>
          <a:bodyPr lIns="91439" tIns="45719" rIns="91439" bIns="45719">
            <a:noAutofit/>
          </a:bodyPr>
          <a:lstStyle/>
          <a:p>
            <a:pPr/>
          </a:p>
        </p:txBody>
      </p:sp>
      <p:sp>
        <p:nvSpPr>
          <p:cNvPr id="249" name="Slide Number"/>
          <p:cNvSpPr txBox="1"/>
          <p:nvPr>
            <p:ph type="sldNum" sz="quarter" idx="2"/>
          </p:nvPr>
        </p:nvSpPr>
        <p:spPr>
          <a:prstGeom prst="rect">
            <a:avLst/>
          </a:prstGeom>
        </p:spPr>
        <p:txBody>
          <a:bodyPr/>
          <a:lstStyle/>
          <a:p>
            <a:pPr/>
            <a:fld id="{86CB4B4D-7CA3-9044-876B-883B54F8677D}" type="slidenum"/>
          </a:p>
        </p:txBody>
      </p:sp>
      <p:sp>
        <p:nvSpPr>
          <p:cNvPr id="250" name="Picture Placeholder 8"/>
          <p:cNvSpPr/>
          <p:nvPr>
            <p:ph type="pic" sz="quarter" idx="22"/>
          </p:nvPr>
        </p:nvSpPr>
        <p:spPr>
          <a:xfrm>
            <a:off x="118382" y="3974382"/>
            <a:ext cx="403202" cy="1471636"/>
          </a:xfrm>
          <a:prstGeom prst="rect">
            <a:avLst/>
          </a:prstGeom>
        </p:spPr>
        <p:txBody>
          <a:bodyPr lIns="91439" tIns="45719" rIns="91439" bIns="45719">
            <a:noAutofit/>
          </a:bodyPr>
          <a:lstStyle/>
          <a:p>
            <a:pPr/>
          </a:p>
        </p:txBody>
      </p:sp>
      <p:sp>
        <p:nvSpPr>
          <p:cNvPr id="251" name="Picture Placeholder 8"/>
          <p:cNvSpPr/>
          <p:nvPr>
            <p:ph type="pic" sz="quarter" idx="23"/>
          </p:nvPr>
        </p:nvSpPr>
        <p:spPr>
          <a:xfrm>
            <a:off x="518399" y="3974382"/>
            <a:ext cx="5292726" cy="1471636"/>
          </a:xfrm>
          <a:prstGeom prst="rect">
            <a:avLst/>
          </a:prstGeom>
        </p:spPr>
        <p:txBody>
          <a:bodyPr lIns="91439" tIns="45719" rIns="91439" bIns="45719">
            <a:noAutofit/>
          </a:bodyPr>
          <a:lstStyle/>
          <a:p>
            <a:pPr/>
          </a:p>
        </p:txBody>
      </p:sp>
      <p:sp>
        <p:nvSpPr>
          <p:cNvPr id="252" name="Text Placeholder 5"/>
          <p:cNvSpPr/>
          <p:nvPr>
            <p:ph type="body" sz="quarter" idx="24" hasCustomPrompt="1"/>
          </p:nvPr>
        </p:nvSpPr>
        <p:spPr>
          <a:xfrm>
            <a:off x="904697" y="4321581"/>
            <a:ext cx="1908053" cy="432001"/>
          </a:xfrm>
          <a:prstGeom prst="rect">
            <a:avLst/>
          </a:prstGeom>
        </p:spPr>
        <p:txBody>
          <a:bodyPr anchor="ctr"/>
          <a:lstStyle>
            <a:lvl1pPr marL="0" indent="0" defTabSz="670694">
              <a:spcBef>
                <a:spcPts val="800"/>
              </a:spcBef>
              <a:buClrTx/>
              <a:buSzTx/>
              <a:buFontTx/>
              <a:buNone/>
              <a:defRPr sz="2420">
                <a:solidFill>
                  <a:schemeClr val="accent3"/>
                </a:solidFill>
                <a:latin typeface="Arial Black"/>
                <a:ea typeface="Arial Black"/>
                <a:cs typeface="Arial Black"/>
                <a:sym typeface="Arial Black"/>
              </a:defRPr>
            </a:lvl1pPr>
          </a:lstStyle>
          <a:p>
            <a:pPr/>
            <a:r>
              <a:t>X,XXX</a:t>
            </a:r>
          </a:p>
        </p:txBody>
      </p:sp>
      <p:sp>
        <p:nvSpPr>
          <p:cNvPr id="253" name="Text Placeholder 12"/>
          <p:cNvSpPr/>
          <p:nvPr>
            <p:ph type="body" sz="quarter" idx="25" hasCustomPrompt="1"/>
          </p:nvPr>
        </p:nvSpPr>
        <p:spPr>
          <a:xfrm>
            <a:off x="904699" y="4853018"/>
            <a:ext cx="1908052" cy="252001"/>
          </a:xfrm>
          <a:prstGeom prst="rect">
            <a:avLst/>
          </a:prstGeom>
        </p:spPr>
        <p:txBody>
          <a:bodyPr/>
          <a:lstStyle>
            <a:lvl1pPr marL="0" indent="0">
              <a:spcBef>
                <a:spcPts val="300"/>
              </a:spcBef>
              <a:buClrTx/>
              <a:buSzTx/>
              <a:buFontTx/>
              <a:buNone/>
              <a:defRPr b="1" cap="all" sz="900">
                <a:solidFill>
                  <a:srgbClr val="FFFFFF"/>
                </a:solidFill>
              </a:defRPr>
            </a:lvl1pPr>
          </a:lstStyle>
          <a:p>
            <a:pPr/>
            <a:r>
              <a:t>FAST FACT</a:t>
            </a:r>
          </a:p>
        </p:txBody>
      </p:sp>
      <p:sp>
        <p:nvSpPr>
          <p:cNvPr id="254" name="Text Placeholder 5"/>
          <p:cNvSpPr/>
          <p:nvPr>
            <p:ph type="body" sz="quarter" idx="26" hasCustomPrompt="1"/>
          </p:nvPr>
        </p:nvSpPr>
        <p:spPr>
          <a:xfrm>
            <a:off x="3511019" y="4321581"/>
            <a:ext cx="1908052" cy="432001"/>
          </a:xfrm>
          <a:prstGeom prst="rect">
            <a:avLst/>
          </a:prstGeom>
        </p:spPr>
        <p:txBody>
          <a:bodyPr anchor="ctr"/>
          <a:lstStyle>
            <a:lvl1pPr marL="0" indent="0" defTabSz="670694">
              <a:spcBef>
                <a:spcPts val="800"/>
              </a:spcBef>
              <a:buClrTx/>
              <a:buSzTx/>
              <a:buFontTx/>
              <a:buNone/>
              <a:defRPr sz="2420">
                <a:solidFill>
                  <a:schemeClr val="accent3"/>
                </a:solidFill>
                <a:latin typeface="Arial Black"/>
                <a:ea typeface="Arial Black"/>
                <a:cs typeface="Arial Black"/>
                <a:sym typeface="Arial Black"/>
              </a:defRPr>
            </a:lvl1pPr>
          </a:lstStyle>
          <a:p>
            <a:pPr/>
            <a:r>
              <a:t>X,XXX</a:t>
            </a:r>
          </a:p>
        </p:txBody>
      </p:sp>
      <p:sp>
        <p:nvSpPr>
          <p:cNvPr id="255" name="Text Placeholder 12"/>
          <p:cNvSpPr/>
          <p:nvPr>
            <p:ph type="body" sz="quarter" idx="27" hasCustomPrompt="1"/>
          </p:nvPr>
        </p:nvSpPr>
        <p:spPr>
          <a:xfrm>
            <a:off x="3511020" y="4853018"/>
            <a:ext cx="1908052" cy="252001"/>
          </a:xfrm>
          <a:prstGeom prst="rect">
            <a:avLst/>
          </a:prstGeom>
        </p:spPr>
        <p:txBody>
          <a:bodyPr/>
          <a:lstStyle>
            <a:lvl1pPr marL="0" indent="0">
              <a:spcBef>
                <a:spcPts val="300"/>
              </a:spcBef>
              <a:buClrTx/>
              <a:buSzTx/>
              <a:buFontTx/>
              <a:buNone/>
              <a:defRPr b="1" cap="all" sz="900">
                <a:solidFill>
                  <a:srgbClr val="FFFFFF"/>
                </a:solidFill>
              </a:defRPr>
            </a:lvl1pPr>
          </a:lstStyle>
          <a:p>
            <a:pPr/>
            <a:r>
              <a:t>FAST FACT</a:t>
            </a:r>
          </a:p>
        </p:txBody>
      </p:sp>
      <p:sp>
        <p:nvSpPr>
          <p:cNvPr id="256" name="Text Placeholder 32"/>
          <p:cNvSpPr/>
          <p:nvPr>
            <p:ph type="body" sz="quarter" idx="28" hasCustomPrompt="1"/>
          </p:nvPr>
        </p:nvSpPr>
        <p:spPr>
          <a:xfrm>
            <a:off x="6997700" y="3969854"/>
            <a:ext cx="4680000" cy="2138847"/>
          </a:xfrm>
          <a:prstGeom prst="rect">
            <a:avLst/>
          </a:prstGeom>
          <a:solidFill>
            <a:schemeClr val="accent6"/>
          </a:solidFill>
        </p:spPr>
        <p:txBody>
          <a:bodyPr lIns="179999" tIns="179999" rIns="179999" bIns="179999"/>
          <a:lstStyle>
            <a:lvl1pPr marL="0" indent="0">
              <a:spcBef>
                <a:spcPts val="800"/>
              </a:spcBef>
              <a:buClrTx/>
              <a:buSzTx/>
              <a:buFontTx/>
              <a:buNone/>
              <a:defRPr b="1">
                <a:solidFill>
                  <a:schemeClr val="accent1"/>
                </a:solidFill>
              </a:defRPr>
            </a:lvl1pPr>
          </a:lstStyle>
          <a:p>
            <a:pPr/>
            <a:r>
              <a:t>Customer: Client Name Inc.
Scope: Add relevant products and services (high-level) 
Time frame: 20xx – 20xx</a:t>
            </a:r>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untry Slide">
    <p:spTree>
      <p:nvGrpSpPr>
        <p:cNvPr id="1" name=""/>
        <p:cNvGrpSpPr/>
        <p:nvPr/>
      </p:nvGrpSpPr>
      <p:grpSpPr>
        <a:xfrm>
          <a:off x="0" y="0"/>
          <a:ext cx="0" cy="0"/>
          <a:chOff x="0" y="0"/>
          <a:chExt cx="0" cy="0"/>
        </a:xfrm>
      </p:grpSpPr>
      <p:sp>
        <p:nvSpPr>
          <p:cNvPr id="263" name="Slide Number"/>
          <p:cNvSpPr txBox="1"/>
          <p:nvPr>
            <p:ph type="sldNum" sz="quarter" idx="2"/>
          </p:nvPr>
        </p:nvSpPr>
        <p:spPr>
          <a:prstGeom prst="rect">
            <a:avLst/>
          </a:prstGeom>
        </p:spPr>
        <p:txBody>
          <a:bodyPr/>
          <a:lstStyle/>
          <a:p>
            <a:pPr/>
            <a:fld id="{86CB4B4D-7CA3-9044-876B-883B54F8677D}" type="slidenum"/>
          </a:p>
        </p:txBody>
      </p:sp>
      <p:sp>
        <p:nvSpPr>
          <p:cNvPr id="264" name="Picture Placeholder 3"/>
          <p:cNvSpPr/>
          <p:nvPr>
            <p:ph type="pic" sz="half" idx="21"/>
          </p:nvPr>
        </p:nvSpPr>
        <p:spPr>
          <a:xfrm>
            <a:off x="4740478" y="1233487"/>
            <a:ext cx="6931466" cy="2844801"/>
          </a:xfrm>
          <a:prstGeom prst="rect">
            <a:avLst/>
          </a:prstGeom>
          <a:ln w="6350">
            <a:solidFill>
              <a:schemeClr val="accent2"/>
            </a:solidFill>
            <a:round/>
          </a:ln>
        </p:spPr>
        <p:txBody>
          <a:bodyPr lIns="91439" tIns="45719" rIns="91439" bIns="45719">
            <a:noAutofit/>
          </a:bodyPr>
          <a:lstStyle/>
          <a:p>
            <a:pPr/>
          </a:p>
        </p:txBody>
      </p:sp>
      <p:sp>
        <p:nvSpPr>
          <p:cNvPr id="265" name="Add Country Name"/>
          <p:cNvSpPr txBox="1"/>
          <p:nvPr>
            <p:ph type="title" hasCustomPrompt="1"/>
          </p:nvPr>
        </p:nvSpPr>
        <p:spPr>
          <a:prstGeom prst="rect">
            <a:avLst/>
          </a:prstGeom>
        </p:spPr>
        <p:txBody>
          <a:bodyPr/>
          <a:lstStyle/>
          <a:p>
            <a:pPr/>
            <a:r>
              <a:t>Add Country Name</a:t>
            </a:r>
          </a:p>
        </p:txBody>
      </p:sp>
      <p:sp>
        <p:nvSpPr>
          <p:cNvPr id="266" name="Body Level One…"/>
          <p:cNvSpPr txBox="1"/>
          <p:nvPr>
            <p:ph type="body" sz="half" idx="1"/>
          </p:nvPr>
        </p:nvSpPr>
        <p:spPr>
          <a:xfrm>
            <a:off x="517523" y="1233487"/>
            <a:ext cx="3851640" cy="489660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67" name="Picture Placeholder 8"/>
          <p:cNvSpPr/>
          <p:nvPr>
            <p:ph type="pic" sz="quarter" idx="22"/>
          </p:nvPr>
        </p:nvSpPr>
        <p:spPr>
          <a:xfrm>
            <a:off x="11675281" y="2529694"/>
            <a:ext cx="403201" cy="1224137"/>
          </a:xfrm>
          <a:prstGeom prst="rect">
            <a:avLst/>
          </a:prstGeom>
        </p:spPr>
        <p:txBody>
          <a:bodyPr lIns="91439" tIns="45719" rIns="91439" bIns="45719">
            <a:noAutofit/>
          </a:bodyPr>
          <a:lstStyle/>
          <a:p>
            <a:pPr/>
          </a:p>
        </p:txBody>
      </p:sp>
      <p:sp>
        <p:nvSpPr>
          <p:cNvPr id="268" name="Picture Placeholder 8"/>
          <p:cNvSpPr/>
          <p:nvPr>
            <p:ph type="pic" sz="quarter" idx="23"/>
          </p:nvPr>
        </p:nvSpPr>
        <p:spPr>
          <a:xfrm>
            <a:off x="8391407" y="2529694"/>
            <a:ext cx="3280536" cy="1224137"/>
          </a:xfrm>
          <a:prstGeom prst="rect">
            <a:avLst/>
          </a:prstGeom>
        </p:spPr>
        <p:txBody>
          <a:bodyPr lIns="91439" tIns="45719" rIns="91439" bIns="45719">
            <a:noAutofit/>
          </a:bodyPr>
          <a:lstStyle/>
          <a:p>
            <a:pPr/>
          </a:p>
        </p:txBody>
      </p:sp>
      <p:sp>
        <p:nvSpPr>
          <p:cNvPr id="269" name="Text Placeholder 5"/>
          <p:cNvSpPr/>
          <p:nvPr>
            <p:ph type="body" sz="quarter" idx="24" hasCustomPrompt="1"/>
          </p:nvPr>
        </p:nvSpPr>
        <p:spPr>
          <a:xfrm>
            <a:off x="8689875" y="2839455"/>
            <a:ext cx="864000" cy="432001"/>
          </a:xfrm>
          <a:prstGeom prst="rect">
            <a:avLst/>
          </a:prstGeom>
        </p:spPr>
        <p:txBody>
          <a:bodyPr anchor="ctr"/>
          <a:lstStyle>
            <a:lvl1pPr marL="0" indent="0" defTabSz="817027">
              <a:spcBef>
                <a:spcPts val="800"/>
              </a:spcBef>
              <a:buClrTx/>
              <a:buSzTx/>
              <a:buFontTx/>
              <a:buNone/>
              <a:defRPr sz="2412">
                <a:solidFill>
                  <a:schemeClr val="accent3"/>
                </a:solidFill>
                <a:latin typeface="Arial Black"/>
                <a:ea typeface="Arial Black"/>
                <a:cs typeface="Arial Black"/>
                <a:sym typeface="Arial Black"/>
              </a:defRPr>
            </a:lvl1pPr>
          </a:lstStyle>
          <a:p>
            <a:pPr/>
            <a:r>
              <a:t>00</a:t>
            </a:r>
          </a:p>
        </p:txBody>
      </p:sp>
      <p:sp>
        <p:nvSpPr>
          <p:cNvPr id="270" name="Text Placeholder 12"/>
          <p:cNvSpPr/>
          <p:nvPr>
            <p:ph type="body" sz="quarter" idx="25" hasCustomPrompt="1"/>
          </p:nvPr>
        </p:nvSpPr>
        <p:spPr>
          <a:xfrm>
            <a:off x="8689875" y="3311071"/>
            <a:ext cx="864000" cy="124585"/>
          </a:xfrm>
          <a:prstGeom prst="rect">
            <a:avLst/>
          </a:prstGeom>
        </p:spPr>
        <p:txBody>
          <a:bodyPr/>
          <a:lstStyle>
            <a:lvl1pPr marL="0" indent="0">
              <a:spcBef>
                <a:spcPts val="300"/>
              </a:spcBef>
              <a:buClrTx/>
              <a:buSzTx/>
              <a:buFontTx/>
              <a:buNone/>
              <a:defRPr b="1" cap="all" sz="900">
                <a:solidFill>
                  <a:srgbClr val="FFFFFF"/>
                </a:solidFill>
              </a:defRPr>
            </a:lvl1pPr>
          </a:lstStyle>
          <a:p>
            <a:pPr/>
            <a:r>
              <a:t>LOCATIONS</a:t>
            </a:r>
          </a:p>
        </p:txBody>
      </p:sp>
      <p:sp>
        <p:nvSpPr>
          <p:cNvPr id="271" name="Text Placeholder 5"/>
          <p:cNvSpPr/>
          <p:nvPr>
            <p:ph type="body" sz="quarter" idx="26" hasCustomPrompt="1"/>
          </p:nvPr>
        </p:nvSpPr>
        <p:spPr>
          <a:xfrm>
            <a:off x="9960381" y="2839455"/>
            <a:ext cx="1548173" cy="432001"/>
          </a:xfrm>
          <a:prstGeom prst="rect">
            <a:avLst/>
          </a:prstGeom>
        </p:spPr>
        <p:txBody>
          <a:bodyPr anchor="ctr"/>
          <a:lstStyle>
            <a:lvl1pPr marL="0" indent="0" defTabSz="817027">
              <a:spcBef>
                <a:spcPts val="800"/>
              </a:spcBef>
              <a:buClrTx/>
              <a:buSzTx/>
              <a:buFontTx/>
              <a:buNone/>
              <a:defRPr sz="2412">
                <a:solidFill>
                  <a:schemeClr val="accent3"/>
                </a:solidFill>
                <a:latin typeface="Arial Black"/>
                <a:ea typeface="Arial Black"/>
                <a:cs typeface="Arial Black"/>
                <a:sym typeface="Arial Black"/>
              </a:defRPr>
            </a:lvl1pPr>
          </a:lstStyle>
          <a:p>
            <a:pPr/>
            <a:r>
              <a:t>0,000</a:t>
            </a:r>
          </a:p>
        </p:txBody>
      </p:sp>
      <p:sp>
        <p:nvSpPr>
          <p:cNvPr id="272" name="Text Placeholder 12"/>
          <p:cNvSpPr/>
          <p:nvPr>
            <p:ph type="body" sz="quarter" idx="27" hasCustomPrompt="1"/>
          </p:nvPr>
        </p:nvSpPr>
        <p:spPr>
          <a:xfrm>
            <a:off x="9960381" y="3311071"/>
            <a:ext cx="1548173" cy="124585"/>
          </a:xfrm>
          <a:prstGeom prst="rect">
            <a:avLst/>
          </a:prstGeom>
        </p:spPr>
        <p:txBody>
          <a:bodyPr/>
          <a:lstStyle>
            <a:lvl1pPr marL="0" indent="0">
              <a:spcBef>
                <a:spcPts val="300"/>
              </a:spcBef>
              <a:buClrTx/>
              <a:buSzTx/>
              <a:buFontTx/>
              <a:buNone/>
              <a:defRPr b="1" cap="all" sz="900">
                <a:solidFill>
                  <a:srgbClr val="FFFFFF"/>
                </a:solidFill>
              </a:defRPr>
            </a:lvl1pPr>
          </a:lstStyle>
          <a:p>
            <a:pPr/>
            <a:r>
              <a:t>EMPLOYEES</a:t>
            </a:r>
          </a:p>
        </p:txBody>
      </p:sp>
      <p:sp>
        <p:nvSpPr>
          <p:cNvPr id="273" name="Rectangle 14"/>
          <p:cNvSpPr/>
          <p:nvPr/>
        </p:nvSpPr>
        <p:spPr>
          <a:xfrm>
            <a:off x="8380031" y="4442321"/>
            <a:ext cx="3286801" cy="1687772"/>
          </a:xfrm>
          <a:prstGeom prst="rect">
            <a:avLst/>
          </a:prstGeom>
          <a:solidFill>
            <a:schemeClr val="accent2"/>
          </a:solidFill>
          <a:ln w="6350">
            <a:solidFill>
              <a:schemeClr val="accent2"/>
            </a:solidFill>
          </a:ln>
        </p:spPr>
        <p:txBody>
          <a:bodyPr lIns="45719" rIns="45719" anchor="ctr"/>
          <a:lstStyle/>
          <a:p>
            <a:pPr algn="ctr">
              <a:defRPr>
                <a:solidFill>
                  <a:srgbClr val="FFFFFF"/>
                </a:solidFill>
              </a:defRPr>
            </a:pPr>
          </a:p>
        </p:txBody>
      </p:sp>
      <p:sp>
        <p:nvSpPr>
          <p:cNvPr id="274" name="Rectangle 15"/>
          <p:cNvSpPr/>
          <p:nvPr/>
        </p:nvSpPr>
        <p:spPr>
          <a:xfrm>
            <a:off x="4747212" y="4438288"/>
            <a:ext cx="3275426" cy="1691051"/>
          </a:xfrm>
          <a:prstGeom prst="rect">
            <a:avLst/>
          </a:prstGeom>
          <a:solidFill>
            <a:schemeClr val="accent6"/>
          </a:solidFill>
          <a:ln w="6350">
            <a:solidFill>
              <a:schemeClr val="accent2"/>
            </a:solidFill>
          </a:ln>
        </p:spPr>
        <p:txBody>
          <a:bodyPr lIns="45719" rIns="45719" anchor="ctr"/>
          <a:lstStyle/>
          <a:p>
            <a:pPr algn="ctr">
              <a:defRPr>
                <a:solidFill>
                  <a:srgbClr val="FFFFFF"/>
                </a:solidFill>
              </a:defRPr>
            </a:pPr>
          </a:p>
        </p:txBody>
      </p:sp>
      <p:sp>
        <p:nvSpPr>
          <p:cNvPr id="275" name="Text Placeholder 17"/>
          <p:cNvSpPr/>
          <p:nvPr>
            <p:ph type="body" sz="quarter" idx="28" hasCustomPrompt="1"/>
          </p:nvPr>
        </p:nvSpPr>
        <p:spPr>
          <a:xfrm>
            <a:off x="4981462" y="4617925"/>
            <a:ext cx="2808002" cy="324037"/>
          </a:xfrm>
          <a:prstGeom prst="rect">
            <a:avLst/>
          </a:prstGeom>
        </p:spPr>
        <p:txBody>
          <a:bodyPr anchor="ctr"/>
          <a:lstStyle>
            <a:lvl1pPr marL="0" indent="0" defTabSz="1134082">
              <a:spcBef>
                <a:spcPts val="600"/>
              </a:spcBef>
              <a:buClrTx/>
              <a:buSzTx/>
              <a:buFontTx/>
              <a:buNone/>
              <a:defRPr sz="1860">
                <a:solidFill>
                  <a:schemeClr val="accent1"/>
                </a:solidFill>
                <a:latin typeface="Arial Black"/>
                <a:ea typeface="Arial Black"/>
                <a:cs typeface="Arial Black"/>
                <a:sym typeface="Arial Black"/>
              </a:defRPr>
            </a:lvl1pPr>
          </a:lstStyle>
          <a:p>
            <a:pPr/>
            <a:r>
              <a:t>Did You Know?</a:t>
            </a:r>
          </a:p>
        </p:txBody>
      </p:sp>
      <p:sp>
        <p:nvSpPr>
          <p:cNvPr id="276" name="Text Placeholder 17"/>
          <p:cNvSpPr/>
          <p:nvPr>
            <p:ph type="body" sz="quarter" idx="29" hasCustomPrompt="1"/>
          </p:nvPr>
        </p:nvSpPr>
        <p:spPr>
          <a:xfrm>
            <a:off x="8618179" y="4617925"/>
            <a:ext cx="2808001" cy="324037"/>
          </a:xfrm>
          <a:prstGeom prst="rect">
            <a:avLst/>
          </a:prstGeom>
        </p:spPr>
        <p:txBody>
          <a:bodyPr anchor="ctr"/>
          <a:lstStyle>
            <a:lvl1pPr marL="0" indent="0" defTabSz="1134082">
              <a:spcBef>
                <a:spcPts val="600"/>
              </a:spcBef>
              <a:buClrTx/>
              <a:buSzTx/>
              <a:buFontTx/>
              <a:buNone/>
              <a:defRPr sz="1860">
                <a:solidFill>
                  <a:srgbClr val="FFFFFF"/>
                </a:solidFill>
                <a:latin typeface="Arial Black"/>
                <a:ea typeface="Arial Black"/>
                <a:cs typeface="Arial Black"/>
                <a:sym typeface="Arial Black"/>
              </a:defRPr>
            </a:lvl1pPr>
          </a:lstStyle>
          <a:p>
            <a:pPr/>
            <a:r>
              <a:t>Key Customers</a:t>
            </a:r>
          </a:p>
        </p:txBody>
      </p:sp>
      <p:sp>
        <p:nvSpPr>
          <p:cNvPr id="277" name="Text Placeholder 20"/>
          <p:cNvSpPr/>
          <p:nvPr>
            <p:ph type="body" sz="quarter" idx="30" hasCustomPrompt="1"/>
          </p:nvPr>
        </p:nvSpPr>
        <p:spPr>
          <a:xfrm>
            <a:off x="4981461" y="5157985"/>
            <a:ext cx="2808001" cy="756085"/>
          </a:xfrm>
          <a:prstGeom prst="rect">
            <a:avLst/>
          </a:prstGeom>
        </p:spPr>
        <p:txBody>
          <a:bodyPr anchor="b"/>
          <a:lstStyle>
            <a:lvl1pPr marL="0" indent="0">
              <a:spcBef>
                <a:spcPts val="500"/>
              </a:spcBef>
              <a:buClrTx/>
              <a:buSzTx/>
              <a:buFontTx/>
              <a:buNone/>
              <a:defRPr sz="1600"/>
            </a:lvl1pPr>
          </a:lstStyle>
          <a:p>
            <a:pPr/>
            <a:r>
              <a:t>Add text</a:t>
            </a:r>
          </a:p>
        </p:txBody>
      </p:sp>
      <p:sp>
        <p:nvSpPr>
          <p:cNvPr id="278" name="Text Placeholder 20"/>
          <p:cNvSpPr/>
          <p:nvPr>
            <p:ph type="body" sz="quarter" idx="31" hasCustomPrompt="1"/>
          </p:nvPr>
        </p:nvSpPr>
        <p:spPr>
          <a:xfrm>
            <a:off x="8618179" y="5157909"/>
            <a:ext cx="2808001" cy="756086"/>
          </a:xfrm>
          <a:prstGeom prst="rect">
            <a:avLst/>
          </a:prstGeom>
        </p:spPr>
        <p:txBody>
          <a:bodyPr anchor="b"/>
          <a:lstStyle>
            <a:lvl1pPr marL="0" indent="0">
              <a:spcBef>
                <a:spcPts val="500"/>
              </a:spcBef>
              <a:buClrTx/>
              <a:buSzTx/>
              <a:buFontTx/>
              <a:buNone/>
              <a:defRPr sz="1600">
                <a:solidFill>
                  <a:srgbClr val="FFFFFF"/>
                </a:solidFill>
              </a:defRPr>
            </a:lvl1pPr>
          </a:lstStyle>
          <a:p>
            <a:pPr/>
            <a:r>
              <a:t>Add text</a:t>
            </a:r>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roduct page and map">
    <p:spTree>
      <p:nvGrpSpPr>
        <p:cNvPr id="1" name=""/>
        <p:cNvGrpSpPr/>
        <p:nvPr/>
      </p:nvGrpSpPr>
      <p:grpSpPr>
        <a:xfrm>
          <a:off x="0" y="0"/>
          <a:ext cx="0" cy="0"/>
          <a:chOff x="0" y="0"/>
          <a:chExt cx="0" cy="0"/>
        </a:xfrm>
      </p:grpSpPr>
      <p:sp>
        <p:nvSpPr>
          <p:cNvPr id="285" name="Click to Add Title"/>
          <p:cNvSpPr txBox="1"/>
          <p:nvPr>
            <p:ph type="title" hasCustomPrompt="1"/>
          </p:nvPr>
        </p:nvSpPr>
        <p:spPr>
          <a:prstGeom prst="rect">
            <a:avLst/>
          </a:prstGeom>
        </p:spPr>
        <p:txBody>
          <a:bodyPr/>
          <a:lstStyle/>
          <a:p>
            <a:pPr/>
            <a:r>
              <a:t>Click to Add Title</a:t>
            </a:r>
          </a:p>
        </p:txBody>
      </p:sp>
      <p:sp>
        <p:nvSpPr>
          <p:cNvPr id="286" name="Body Level One…"/>
          <p:cNvSpPr txBox="1"/>
          <p:nvPr>
            <p:ph type="body" sz="half" idx="1"/>
          </p:nvPr>
        </p:nvSpPr>
        <p:spPr>
          <a:xfrm>
            <a:off x="6385619" y="1233487"/>
            <a:ext cx="5292000" cy="4885096"/>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87" name="Picture Placeholder 3"/>
          <p:cNvSpPr/>
          <p:nvPr>
            <p:ph type="pic" sz="quarter" idx="21"/>
          </p:nvPr>
        </p:nvSpPr>
        <p:spPr>
          <a:xfrm>
            <a:off x="518398" y="1233487"/>
            <a:ext cx="5292001" cy="2052292"/>
          </a:xfrm>
          <a:prstGeom prst="rect">
            <a:avLst/>
          </a:prstGeom>
          <a:ln w="6350">
            <a:solidFill>
              <a:schemeClr val="accent2"/>
            </a:solidFill>
            <a:round/>
          </a:ln>
        </p:spPr>
        <p:txBody>
          <a:bodyPr lIns="91439" tIns="45719" rIns="91439" bIns="45719">
            <a:noAutofit/>
          </a:bodyPr>
          <a:lstStyle/>
          <a:p>
            <a:pPr/>
          </a:p>
        </p:txBody>
      </p:sp>
      <p:sp>
        <p:nvSpPr>
          <p:cNvPr id="288" name="Slide Number"/>
          <p:cNvSpPr txBox="1"/>
          <p:nvPr>
            <p:ph type="sldNum" sz="quarter" idx="2"/>
          </p:nvPr>
        </p:nvSpPr>
        <p:spPr>
          <a:prstGeom prst="rect">
            <a:avLst/>
          </a:prstGeom>
        </p:spPr>
        <p:txBody>
          <a:bodyPr/>
          <a:lstStyle/>
          <a:p>
            <a:pPr/>
            <a:fld id="{86CB4B4D-7CA3-9044-876B-883B54F8677D}" type="slidenum"/>
          </a:p>
        </p:txBody>
      </p:sp>
      <p:sp>
        <p:nvSpPr>
          <p:cNvPr id="289" name="Picture Placeholder 3"/>
          <p:cNvSpPr/>
          <p:nvPr>
            <p:ph type="pic" sz="quarter" idx="22"/>
          </p:nvPr>
        </p:nvSpPr>
        <p:spPr>
          <a:xfrm>
            <a:off x="516966" y="4077803"/>
            <a:ext cx="5292000" cy="2052291"/>
          </a:xfrm>
          <a:prstGeom prst="rect">
            <a:avLst/>
          </a:prstGeom>
          <a:ln w="6350">
            <a:solidFill>
              <a:schemeClr val="accent2"/>
            </a:solidFill>
            <a:round/>
          </a:ln>
        </p:spPr>
        <p:txBody>
          <a:bodyPr lIns="91439" tIns="45719" rIns="91439" bIns="45719">
            <a:noAutofit/>
          </a:bodyPr>
          <a:lstStyle/>
          <a:p>
            <a:pPr/>
          </a:p>
        </p:txBody>
      </p:sp>
      <p:sp>
        <p:nvSpPr>
          <p:cNvPr id="290" name="Text Placeholder 12"/>
          <p:cNvSpPr/>
          <p:nvPr>
            <p:ph type="body" sz="quarter" idx="23" hasCustomPrompt="1"/>
          </p:nvPr>
        </p:nvSpPr>
        <p:spPr>
          <a:xfrm>
            <a:off x="517525" y="3717987"/>
            <a:ext cx="5291138" cy="251867"/>
          </a:xfrm>
          <a:prstGeom prst="rect">
            <a:avLst/>
          </a:prstGeom>
        </p:spPr>
        <p:txBody>
          <a:bodyPr/>
          <a:lstStyle>
            <a:lvl1pPr marL="0" indent="0" defTabSz="975555">
              <a:spcBef>
                <a:spcPts val="500"/>
              </a:spcBef>
              <a:buClrTx/>
              <a:buSzTx/>
              <a:buFontTx/>
              <a:buNone/>
              <a:defRPr sz="1440">
                <a:solidFill>
                  <a:schemeClr val="accent2"/>
                </a:solidFill>
                <a:latin typeface="Arial Black"/>
                <a:ea typeface="Arial Black"/>
                <a:cs typeface="Arial Black"/>
                <a:sym typeface="Arial Black"/>
              </a:defRPr>
            </a:lvl1pPr>
          </a:lstStyle>
          <a:p>
            <a:pPr/>
            <a:r>
              <a:t>Customer References</a:t>
            </a:r>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roduct page and customers">
    <p:spTree>
      <p:nvGrpSpPr>
        <p:cNvPr id="1" name=""/>
        <p:cNvGrpSpPr/>
        <p:nvPr/>
      </p:nvGrpSpPr>
      <p:grpSpPr>
        <a:xfrm>
          <a:off x="0" y="0"/>
          <a:ext cx="0" cy="0"/>
          <a:chOff x="0" y="0"/>
          <a:chExt cx="0" cy="0"/>
        </a:xfrm>
      </p:grpSpPr>
      <p:sp>
        <p:nvSpPr>
          <p:cNvPr id="297" name="Click to Add Title"/>
          <p:cNvSpPr txBox="1"/>
          <p:nvPr>
            <p:ph type="title" hasCustomPrompt="1"/>
          </p:nvPr>
        </p:nvSpPr>
        <p:spPr>
          <a:prstGeom prst="rect">
            <a:avLst/>
          </a:prstGeom>
        </p:spPr>
        <p:txBody>
          <a:bodyPr/>
          <a:lstStyle/>
          <a:p>
            <a:pPr/>
            <a:r>
              <a:t>Click to Add Title</a:t>
            </a:r>
          </a:p>
        </p:txBody>
      </p:sp>
      <p:sp>
        <p:nvSpPr>
          <p:cNvPr id="298" name="Body Level One…"/>
          <p:cNvSpPr txBox="1"/>
          <p:nvPr>
            <p:ph type="body" sz="half" idx="1"/>
          </p:nvPr>
        </p:nvSpPr>
        <p:spPr>
          <a:xfrm>
            <a:off x="6385619" y="1233487"/>
            <a:ext cx="5292000" cy="4885096"/>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99" name="Picture Placeholder 3"/>
          <p:cNvSpPr/>
          <p:nvPr>
            <p:ph type="pic" sz="quarter" idx="21"/>
          </p:nvPr>
        </p:nvSpPr>
        <p:spPr>
          <a:xfrm>
            <a:off x="518398" y="1233487"/>
            <a:ext cx="5292001" cy="3024399"/>
          </a:xfrm>
          <a:prstGeom prst="rect">
            <a:avLst/>
          </a:prstGeom>
          <a:ln w="6350">
            <a:solidFill>
              <a:schemeClr val="accent2"/>
            </a:solidFill>
            <a:round/>
          </a:ln>
        </p:spPr>
        <p:txBody>
          <a:bodyPr lIns="91439" tIns="45719" rIns="91439" bIns="45719">
            <a:noAutofit/>
          </a:bodyPr>
          <a:lstStyle/>
          <a:p>
            <a:pPr/>
          </a:p>
        </p:txBody>
      </p:sp>
      <p:sp>
        <p:nvSpPr>
          <p:cNvPr id="300" name="Slide Number"/>
          <p:cNvSpPr txBox="1"/>
          <p:nvPr>
            <p:ph type="sldNum" sz="quarter" idx="2"/>
          </p:nvPr>
        </p:nvSpPr>
        <p:spPr>
          <a:prstGeom prst="rect">
            <a:avLst/>
          </a:prstGeom>
        </p:spPr>
        <p:txBody>
          <a:bodyPr/>
          <a:lstStyle/>
          <a:p>
            <a:pPr/>
            <a:fld id="{86CB4B4D-7CA3-9044-876B-883B54F8677D}" type="slidenum"/>
          </a:p>
        </p:txBody>
      </p:sp>
      <p:sp>
        <p:nvSpPr>
          <p:cNvPr id="301" name="Rectangle 11"/>
          <p:cNvSpPr/>
          <p:nvPr/>
        </p:nvSpPr>
        <p:spPr>
          <a:xfrm>
            <a:off x="518398" y="4830883"/>
            <a:ext cx="5292002" cy="1299211"/>
          </a:xfrm>
          <a:prstGeom prst="rect">
            <a:avLst/>
          </a:prstGeom>
          <a:solidFill>
            <a:schemeClr val="accent6"/>
          </a:solidFill>
          <a:ln w="6350">
            <a:solidFill>
              <a:schemeClr val="accent2"/>
            </a:solidFill>
          </a:ln>
        </p:spPr>
        <p:txBody>
          <a:bodyPr lIns="45719" rIns="45719" anchor="ctr"/>
          <a:lstStyle/>
          <a:p>
            <a:pPr algn="ctr">
              <a:defRPr>
                <a:solidFill>
                  <a:srgbClr val="FFFFFF"/>
                </a:solidFill>
              </a:defRPr>
            </a:pPr>
          </a:p>
        </p:txBody>
      </p:sp>
      <p:sp>
        <p:nvSpPr>
          <p:cNvPr id="302" name="Text Placeholder 17"/>
          <p:cNvSpPr/>
          <p:nvPr>
            <p:ph type="body" sz="quarter" idx="22" hasCustomPrompt="1"/>
          </p:nvPr>
        </p:nvSpPr>
        <p:spPr>
          <a:xfrm>
            <a:off x="756547" y="5059364"/>
            <a:ext cx="4800980" cy="278642"/>
          </a:xfrm>
          <a:prstGeom prst="rect">
            <a:avLst/>
          </a:prstGeom>
        </p:spPr>
        <p:txBody>
          <a:bodyPr/>
          <a:lstStyle>
            <a:lvl1pPr marL="0" indent="0" defTabSz="1073110">
              <a:spcBef>
                <a:spcPts val="500"/>
              </a:spcBef>
              <a:buClrTx/>
              <a:buSzTx/>
              <a:buFontTx/>
              <a:buNone/>
              <a:defRPr sz="1584">
                <a:solidFill>
                  <a:schemeClr val="accent1"/>
                </a:solidFill>
                <a:latin typeface="Arial Black"/>
                <a:ea typeface="Arial Black"/>
                <a:cs typeface="Arial Black"/>
                <a:sym typeface="Arial Black"/>
              </a:defRPr>
            </a:lvl1pPr>
          </a:lstStyle>
          <a:p>
            <a:pPr/>
            <a:r>
              <a:t>Key Customers</a:t>
            </a:r>
          </a:p>
        </p:txBody>
      </p:sp>
      <p:sp>
        <p:nvSpPr>
          <p:cNvPr id="303" name="Text Placeholder 20"/>
          <p:cNvSpPr/>
          <p:nvPr>
            <p:ph type="body" sz="quarter" idx="23" hasCustomPrompt="1"/>
          </p:nvPr>
        </p:nvSpPr>
        <p:spPr>
          <a:xfrm>
            <a:off x="756547" y="5482097"/>
            <a:ext cx="4800980" cy="467977"/>
          </a:xfrm>
          <a:prstGeom prst="rect">
            <a:avLst/>
          </a:prstGeom>
        </p:spPr>
        <p:txBody>
          <a:bodyPr anchor="b"/>
          <a:lstStyle>
            <a:lvl1pPr marL="0" indent="0">
              <a:spcBef>
                <a:spcPts val="500"/>
              </a:spcBef>
              <a:buClrTx/>
              <a:buSzTx/>
              <a:buFontTx/>
              <a:buNone/>
              <a:defRPr sz="1600">
                <a:solidFill>
                  <a:schemeClr val="accent1"/>
                </a:solidFill>
              </a:defRPr>
            </a:lvl1pPr>
          </a:lstStyle>
          <a:p>
            <a:pPr/>
            <a:r>
              <a:t>Add key customers</a:t>
            </a:r>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roduct Page">
    <p:spTree>
      <p:nvGrpSpPr>
        <p:cNvPr id="1" name=""/>
        <p:cNvGrpSpPr/>
        <p:nvPr/>
      </p:nvGrpSpPr>
      <p:grpSpPr>
        <a:xfrm>
          <a:off x="0" y="0"/>
          <a:ext cx="0" cy="0"/>
          <a:chOff x="0" y="0"/>
          <a:chExt cx="0" cy="0"/>
        </a:xfrm>
      </p:grpSpPr>
      <p:sp>
        <p:nvSpPr>
          <p:cNvPr id="310" name="Picture Placeholder 3"/>
          <p:cNvSpPr/>
          <p:nvPr>
            <p:ph type="pic" sz="half" idx="21"/>
          </p:nvPr>
        </p:nvSpPr>
        <p:spPr>
          <a:xfrm>
            <a:off x="5810386" y="1233487"/>
            <a:ext cx="5857739" cy="4883895"/>
          </a:xfrm>
          <a:prstGeom prst="rect">
            <a:avLst/>
          </a:prstGeom>
          <a:ln w="6350">
            <a:solidFill>
              <a:schemeClr val="accent2"/>
            </a:solidFill>
            <a:round/>
          </a:ln>
        </p:spPr>
        <p:txBody>
          <a:bodyPr lIns="91439" tIns="45719" rIns="91439" bIns="45719">
            <a:noAutofit/>
          </a:bodyPr>
          <a:lstStyle/>
          <a:p>
            <a:pPr/>
          </a:p>
        </p:txBody>
      </p:sp>
      <p:sp>
        <p:nvSpPr>
          <p:cNvPr id="311" name="Click to Add Title"/>
          <p:cNvSpPr txBox="1"/>
          <p:nvPr>
            <p:ph type="title" hasCustomPrompt="1"/>
          </p:nvPr>
        </p:nvSpPr>
        <p:spPr>
          <a:prstGeom prst="rect">
            <a:avLst/>
          </a:prstGeom>
        </p:spPr>
        <p:txBody>
          <a:bodyPr/>
          <a:lstStyle/>
          <a:p>
            <a:pPr/>
            <a:r>
              <a:t>Click to Add Title</a:t>
            </a:r>
          </a:p>
        </p:txBody>
      </p:sp>
      <p:sp>
        <p:nvSpPr>
          <p:cNvPr id="312" name="Slide Number"/>
          <p:cNvSpPr txBox="1"/>
          <p:nvPr>
            <p:ph type="sldNum" sz="quarter" idx="2"/>
          </p:nvPr>
        </p:nvSpPr>
        <p:spPr>
          <a:prstGeom prst="rect">
            <a:avLst/>
          </a:prstGeom>
        </p:spPr>
        <p:txBody>
          <a:bodyPr/>
          <a:lstStyle/>
          <a:p>
            <a:pPr/>
            <a:fld id="{86CB4B4D-7CA3-9044-876B-883B54F8677D}" type="slidenum"/>
          </a:p>
        </p:txBody>
      </p:sp>
      <p:sp>
        <p:nvSpPr>
          <p:cNvPr id="313" name="Picture Placeholder 8"/>
          <p:cNvSpPr/>
          <p:nvPr>
            <p:ph type="pic" sz="quarter" idx="22"/>
          </p:nvPr>
        </p:nvSpPr>
        <p:spPr>
          <a:xfrm>
            <a:off x="11667294" y="3974382"/>
            <a:ext cx="403201" cy="1471636"/>
          </a:xfrm>
          <a:prstGeom prst="rect">
            <a:avLst/>
          </a:prstGeom>
        </p:spPr>
        <p:txBody>
          <a:bodyPr lIns="91439" tIns="45719" rIns="91439" bIns="45719">
            <a:noAutofit/>
          </a:bodyPr>
          <a:lstStyle/>
          <a:p>
            <a:pPr/>
          </a:p>
        </p:txBody>
      </p:sp>
      <p:sp>
        <p:nvSpPr>
          <p:cNvPr id="314" name="Picture Placeholder 8"/>
          <p:cNvSpPr/>
          <p:nvPr>
            <p:ph type="pic" sz="quarter" idx="23"/>
          </p:nvPr>
        </p:nvSpPr>
        <p:spPr>
          <a:xfrm>
            <a:off x="6379814" y="3974382"/>
            <a:ext cx="5292726" cy="1471636"/>
          </a:xfrm>
          <a:prstGeom prst="rect">
            <a:avLst/>
          </a:prstGeom>
        </p:spPr>
        <p:txBody>
          <a:bodyPr lIns="91439" tIns="45719" rIns="91439" bIns="45719">
            <a:noAutofit/>
          </a:bodyPr>
          <a:lstStyle/>
          <a:p>
            <a:pPr/>
          </a:p>
        </p:txBody>
      </p:sp>
      <p:sp>
        <p:nvSpPr>
          <p:cNvPr id="315" name="Body Level One…"/>
          <p:cNvSpPr txBox="1"/>
          <p:nvPr>
            <p:ph type="body" sz="quarter" idx="1" hasCustomPrompt="1"/>
          </p:nvPr>
        </p:nvSpPr>
        <p:spPr>
          <a:xfrm>
            <a:off x="6758995" y="4321581"/>
            <a:ext cx="1908054" cy="432001"/>
          </a:xfrm>
          <a:prstGeom prst="rect">
            <a:avLst/>
          </a:prstGeom>
        </p:spPr>
        <p:txBody>
          <a:bodyPr anchor="ctr"/>
          <a:lstStyle>
            <a:lvl1pPr marL="0" indent="0">
              <a:spcBef>
                <a:spcPts val="1500"/>
              </a:spcBef>
              <a:buClrTx/>
              <a:buSzTx/>
              <a:buFontTx/>
              <a:buNone/>
              <a:defRPr sz="4400">
                <a:solidFill>
                  <a:srgbClr val="FFFFFF"/>
                </a:solidFill>
                <a:latin typeface="Arial Black"/>
                <a:ea typeface="Arial Black"/>
                <a:cs typeface="Arial Black"/>
                <a:sym typeface="Arial Black"/>
              </a:defRPr>
            </a:lvl1pPr>
            <a:lvl2pPr marL="1109999" indent="-659999">
              <a:spcBef>
                <a:spcPts val="1500"/>
              </a:spcBef>
              <a:buClrTx/>
              <a:buFontTx/>
              <a:defRPr sz="4400">
                <a:solidFill>
                  <a:srgbClr val="FFFFFF"/>
                </a:solidFill>
                <a:latin typeface="Arial Black"/>
                <a:ea typeface="Arial Black"/>
                <a:cs typeface="Arial Black"/>
                <a:sym typeface="Arial Black"/>
              </a:defRPr>
            </a:lvl2pPr>
            <a:lvl3pPr marL="1404900" indent="-504900">
              <a:spcBef>
                <a:spcPts val="1500"/>
              </a:spcBef>
              <a:buClrTx/>
              <a:buFontTx/>
              <a:defRPr sz="4400">
                <a:solidFill>
                  <a:srgbClr val="FFFFFF"/>
                </a:solidFill>
                <a:latin typeface="Arial Black"/>
                <a:ea typeface="Arial Black"/>
                <a:cs typeface="Arial Black"/>
                <a:sym typeface="Arial Black"/>
              </a:defRPr>
            </a:lvl3pPr>
            <a:lvl4pPr marL="1739828" indent="-577028">
              <a:spcBef>
                <a:spcPts val="1500"/>
              </a:spcBef>
              <a:buClrTx/>
              <a:buFontTx/>
              <a:defRPr sz="4400">
                <a:solidFill>
                  <a:srgbClr val="FFFFFF"/>
                </a:solidFill>
                <a:latin typeface="Arial Black"/>
                <a:ea typeface="Arial Black"/>
                <a:cs typeface="Arial Black"/>
                <a:sym typeface="Arial Black"/>
              </a:defRPr>
            </a:lvl4pPr>
            <a:lvl5pPr marL="2173199" indent="-646799">
              <a:spcBef>
                <a:spcPts val="1500"/>
              </a:spcBef>
              <a:buClrTx/>
              <a:buFontTx/>
              <a:defRPr sz="4400">
                <a:solidFill>
                  <a:srgbClr val="FFFFFF"/>
                </a:solidFill>
                <a:latin typeface="Arial Black"/>
                <a:ea typeface="Arial Black"/>
                <a:cs typeface="Arial Black"/>
                <a:sym typeface="Arial Black"/>
              </a:defRPr>
            </a:lvl5pPr>
          </a:lstStyle>
          <a:p>
            <a:pPr/>
            <a:r>
              <a:t>X,XXX</a:t>
            </a:r>
          </a:p>
          <a:p>
            <a:pPr lvl="1"/>
            <a:r>
              <a:t/>
            </a:r>
          </a:p>
          <a:p>
            <a:pPr lvl="2"/>
            <a:r>
              <a:t/>
            </a:r>
          </a:p>
          <a:p>
            <a:pPr lvl="3"/>
            <a:r>
              <a:t/>
            </a:r>
          </a:p>
          <a:p>
            <a:pPr lvl="4"/>
            <a:r>
              <a:t/>
            </a:r>
          </a:p>
        </p:txBody>
      </p:sp>
      <p:sp>
        <p:nvSpPr>
          <p:cNvPr id="316" name="Text Placeholder 12"/>
          <p:cNvSpPr/>
          <p:nvPr>
            <p:ph type="body" sz="quarter" idx="24" hasCustomPrompt="1"/>
          </p:nvPr>
        </p:nvSpPr>
        <p:spPr>
          <a:xfrm>
            <a:off x="6758996" y="4853018"/>
            <a:ext cx="1908052" cy="252001"/>
          </a:xfrm>
          <a:prstGeom prst="rect">
            <a:avLst/>
          </a:prstGeom>
        </p:spPr>
        <p:txBody>
          <a:bodyPr/>
          <a:lstStyle>
            <a:lvl1pPr marL="0" indent="0">
              <a:spcBef>
                <a:spcPts val="300"/>
              </a:spcBef>
              <a:buClrTx/>
              <a:buSzTx/>
              <a:buFontTx/>
              <a:buNone/>
              <a:defRPr b="1" cap="all" sz="900">
                <a:solidFill>
                  <a:srgbClr val="FFFFFF"/>
                </a:solidFill>
              </a:defRPr>
            </a:lvl1pPr>
          </a:lstStyle>
          <a:p>
            <a:pPr/>
            <a:r>
              <a:t>FAST FACT</a:t>
            </a:r>
          </a:p>
        </p:txBody>
      </p:sp>
      <p:sp>
        <p:nvSpPr>
          <p:cNvPr id="317" name="Text Placeholder 5"/>
          <p:cNvSpPr/>
          <p:nvPr>
            <p:ph type="body" sz="quarter" idx="25" hasCustomPrompt="1"/>
          </p:nvPr>
        </p:nvSpPr>
        <p:spPr>
          <a:xfrm>
            <a:off x="9365316" y="4321581"/>
            <a:ext cx="1908053" cy="432001"/>
          </a:xfrm>
          <a:prstGeom prst="rect">
            <a:avLst/>
          </a:prstGeom>
        </p:spPr>
        <p:txBody>
          <a:bodyPr anchor="ctr"/>
          <a:lstStyle>
            <a:lvl1pPr marL="0" indent="0" defTabSz="670694">
              <a:spcBef>
                <a:spcPts val="800"/>
              </a:spcBef>
              <a:buClrTx/>
              <a:buSzTx/>
              <a:buFontTx/>
              <a:buNone/>
              <a:defRPr sz="2420">
                <a:solidFill>
                  <a:srgbClr val="FFFFFF"/>
                </a:solidFill>
                <a:latin typeface="Arial Black"/>
                <a:ea typeface="Arial Black"/>
                <a:cs typeface="Arial Black"/>
                <a:sym typeface="Arial Black"/>
              </a:defRPr>
            </a:lvl1pPr>
          </a:lstStyle>
          <a:p>
            <a:pPr/>
            <a:r>
              <a:t>X,XXX</a:t>
            </a:r>
          </a:p>
        </p:txBody>
      </p:sp>
      <p:sp>
        <p:nvSpPr>
          <p:cNvPr id="318" name="Text Placeholder 12"/>
          <p:cNvSpPr/>
          <p:nvPr>
            <p:ph type="body" sz="quarter" idx="26" hasCustomPrompt="1"/>
          </p:nvPr>
        </p:nvSpPr>
        <p:spPr>
          <a:xfrm>
            <a:off x="9365318" y="4853018"/>
            <a:ext cx="1908052" cy="252001"/>
          </a:xfrm>
          <a:prstGeom prst="rect">
            <a:avLst/>
          </a:prstGeom>
        </p:spPr>
        <p:txBody>
          <a:bodyPr/>
          <a:lstStyle>
            <a:lvl1pPr marL="0" indent="0">
              <a:spcBef>
                <a:spcPts val="300"/>
              </a:spcBef>
              <a:buClrTx/>
              <a:buSzTx/>
              <a:buFontTx/>
              <a:buNone/>
              <a:defRPr b="1" cap="all" sz="900">
                <a:solidFill>
                  <a:srgbClr val="FFFFFF"/>
                </a:solidFill>
              </a:defRPr>
            </a:lvl1pPr>
          </a:lstStyle>
          <a:p>
            <a:pPr/>
            <a:r>
              <a:t>FAST FACT</a:t>
            </a:r>
          </a:p>
        </p:txBody>
      </p:sp>
      <p:sp>
        <p:nvSpPr>
          <p:cNvPr id="319" name="Text Placeholder 11"/>
          <p:cNvSpPr/>
          <p:nvPr>
            <p:ph type="body" sz="half" idx="27"/>
          </p:nvPr>
        </p:nvSpPr>
        <p:spPr>
          <a:xfrm>
            <a:off x="517523" y="1233487"/>
            <a:ext cx="4680001" cy="4896001"/>
          </a:xfrm>
          <a:prstGeom prst="rect">
            <a:avLst/>
          </a:prstGeom>
        </p:spPr>
        <p:txBody>
          <a:bodyPr/>
          <a:lstStyle/>
          <a:p>
            <a:pPr/>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26" name="Click to Add Title"/>
          <p:cNvSpPr txBox="1"/>
          <p:nvPr>
            <p:ph type="title" hasCustomPrompt="1"/>
          </p:nvPr>
        </p:nvSpPr>
        <p:spPr>
          <a:prstGeom prst="rect">
            <a:avLst/>
          </a:prstGeom>
        </p:spPr>
        <p:txBody>
          <a:bodyPr/>
          <a:lstStyle/>
          <a:p>
            <a:pPr/>
            <a:r>
              <a:t>Click to Add Title</a:t>
            </a:r>
          </a:p>
        </p:txBody>
      </p:sp>
      <p:sp>
        <p:nvSpPr>
          <p:cNvPr id="327" name="Body Level One…"/>
          <p:cNvSpPr txBox="1"/>
          <p:nvPr>
            <p:ph type="body" sz="half" idx="1"/>
          </p:nvPr>
        </p:nvSpPr>
        <p:spPr>
          <a:xfrm>
            <a:off x="518399" y="1233487"/>
            <a:ext cx="5292001" cy="4885096"/>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32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ocumentation slide (Title and Content)">
    <p:spTree>
      <p:nvGrpSpPr>
        <p:cNvPr id="1" name=""/>
        <p:cNvGrpSpPr/>
        <p:nvPr/>
      </p:nvGrpSpPr>
      <p:grpSpPr>
        <a:xfrm>
          <a:off x="0" y="0"/>
          <a:ext cx="0" cy="0"/>
          <a:chOff x="0" y="0"/>
          <a:chExt cx="0" cy="0"/>
        </a:xfrm>
      </p:grpSpPr>
      <p:sp>
        <p:nvSpPr>
          <p:cNvPr id="335" name="Body Level One…"/>
          <p:cNvSpPr txBox="1"/>
          <p:nvPr>
            <p:ph type="body" idx="1"/>
          </p:nvPr>
        </p:nvSpPr>
        <p:spPr>
          <a:xfrm>
            <a:off x="516966" y="1525686"/>
            <a:ext cx="11160002" cy="4592897"/>
          </a:xfrm>
          <a:prstGeom prst="rect">
            <a:avLst/>
          </a:prstGeom>
        </p:spPr>
        <p:txBody>
          <a:bodyPr/>
          <a:lstStyle>
            <a:lvl1pPr marL="266399" indent="-266399">
              <a:spcBef>
                <a:spcPts val="500"/>
              </a:spcBef>
              <a:defRPr sz="1600"/>
            </a:lvl1pPr>
            <a:lvl2pPr marL="758571" indent="-308571">
              <a:spcBef>
                <a:spcPts val="500"/>
              </a:spcBef>
              <a:defRPr sz="1600"/>
            </a:lvl2pPr>
            <a:lvl3pPr marL="1144800" indent="-244800">
              <a:spcBef>
                <a:spcPts val="500"/>
              </a:spcBef>
              <a:defRPr sz="1600"/>
            </a:lvl3pPr>
            <a:lvl4pPr marL="1456560" indent="-293760">
              <a:spcBef>
                <a:spcPts val="500"/>
              </a:spcBef>
              <a:defRPr sz="1600"/>
            </a:lvl4pPr>
            <a:lvl5pPr marL="1879200" indent="-352800">
              <a:spcBef>
                <a:spcPts val="500"/>
              </a:spcBef>
              <a:defRPr sz="1600"/>
            </a:lvl5pPr>
          </a:lstStyle>
          <a:p>
            <a:pPr/>
            <a:r>
              <a:t>Body Level One</a:t>
            </a:r>
          </a:p>
          <a:p>
            <a:pPr lvl="1"/>
            <a:r>
              <a:t>Body Level Two</a:t>
            </a:r>
          </a:p>
          <a:p>
            <a:pPr lvl="2"/>
            <a:r>
              <a:t>Body Level Three</a:t>
            </a:r>
          </a:p>
          <a:p>
            <a:pPr lvl="3"/>
            <a:r>
              <a:t>Body Level Four</a:t>
            </a:r>
          </a:p>
          <a:p>
            <a:pPr lvl="4"/>
            <a:r>
              <a:t>Body Level Five</a:t>
            </a:r>
          </a:p>
        </p:txBody>
      </p:sp>
      <p:sp>
        <p:nvSpPr>
          <p:cNvPr id="336" name="Slide Number"/>
          <p:cNvSpPr txBox="1"/>
          <p:nvPr>
            <p:ph type="sldNum" sz="quarter" idx="2"/>
          </p:nvPr>
        </p:nvSpPr>
        <p:spPr>
          <a:prstGeom prst="rect">
            <a:avLst/>
          </a:prstGeom>
        </p:spPr>
        <p:txBody>
          <a:bodyPr/>
          <a:lstStyle/>
          <a:p>
            <a:pPr/>
            <a:fld id="{86CB4B4D-7CA3-9044-876B-883B54F8677D}" type="slidenum"/>
          </a:p>
        </p:txBody>
      </p:sp>
      <p:sp>
        <p:nvSpPr>
          <p:cNvPr id="337" name="Only use this layout to create slides where you need long headlines and smaller text size"/>
          <p:cNvSpPr txBox="1"/>
          <p:nvPr>
            <p:ph type="title" hasCustomPrompt="1"/>
          </p:nvPr>
        </p:nvSpPr>
        <p:spPr>
          <a:xfrm>
            <a:off x="516966" y="438319"/>
            <a:ext cx="11160001" cy="792002"/>
          </a:xfrm>
          <a:prstGeom prst="rect">
            <a:avLst/>
          </a:prstGeom>
        </p:spPr>
        <p:txBody>
          <a:bodyPr anchor="t"/>
          <a:lstStyle>
            <a:lvl1pPr>
              <a:defRPr sz="2400"/>
            </a:lvl1pPr>
          </a:lstStyle>
          <a:p>
            <a:pPr/>
            <a:r>
              <a:t>Only use this layout to create slides where you need long headlines and smaller text size</a:t>
            </a:r>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ocumentation slide (Two Content)">
    <p:spTree>
      <p:nvGrpSpPr>
        <p:cNvPr id="1" name=""/>
        <p:cNvGrpSpPr/>
        <p:nvPr/>
      </p:nvGrpSpPr>
      <p:grpSpPr>
        <a:xfrm>
          <a:off x="0" y="0"/>
          <a:ext cx="0" cy="0"/>
          <a:chOff x="0" y="0"/>
          <a:chExt cx="0" cy="0"/>
        </a:xfrm>
      </p:grpSpPr>
      <p:sp>
        <p:nvSpPr>
          <p:cNvPr id="344" name="Body Level One…"/>
          <p:cNvSpPr txBox="1"/>
          <p:nvPr>
            <p:ph type="body" sz="half" idx="1"/>
          </p:nvPr>
        </p:nvSpPr>
        <p:spPr>
          <a:xfrm>
            <a:off x="516966" y="1525686"/>
            <a:ext cx="5293285" cy="4592897"/>
          </a:xfrm>
          <a:prstGeom prst="rect">
            <a:avLst/>
          </a:prstGeom>
        </p:spPr>
        <p:txBody>
          <a:bodyPr/>
          <a:lstStyle>
            <a:lvl1pPr marL="266399" indent="-266399">
              <a:spcBef>
                <a:spcPts val="500"/>
              </a:spcBef>
              <a:defRPr sz="1600"/>
            </a:lvl1pPr>
            <a:lvl2pPr marL="758571" indent="-308571">
              <a:spcBef>
                <a:spcPts val="500"/>
              </a:spcBef>
              <a:defRPr sz="1600"/>
            </a:lvl2pPr>
            <a:lvl3pPr marL="1144800" indent="-244800">
              <a:spcBef>
                <a:spcPts val="500"/>
              </a:spcBef>
              <a:defRPr sz="1600"/>
            </a:lvl3pPr>
            <a:lvl4pPr marL="1456560" indent="-293760">
              <a:spcBef>
                <a:spcPts val="500"/>
              </a:spcBef>
              <a:defRPr sz="1600"/>
            </a:lvl4pPr>
            <a:lvl5pPr marL="1879200" indent="-352800">
              <a:spcBef>
                <a:spcPts val="500"/>
              </a:spcBef>
              <a:defRPr sz="1600"/>
            </a:lvl5pPr>
          </a:lstStyle>
          <a:p>
            <a:pPr/>
            <a:r>
              <a:t>Body Level One</a:t>
            </a:r>
          </a:p>
          <a:p>
            <a:pPr lvl="1"/>
            <a:r>
              <a:t>Body Level Two</a:t>
            </a:r>
          </a:p>
          <a:p>
            <a:pPr lvl="2"/>
            <a:r>
              <a:t>Body Level Three</a:t>
            </a:r>
          </a:p>
          <a:p>
            <a:pPr lvl="3"/>
            <a:r>
              <a:t>Body Level Four</a:t>
            </a:r>
          </a:p>
          <a:p>
            <a:pPr lvl="4"/>
            <a:r>
              <a:t>Body Level Five</a:t>
            </a:r>
          </a:p>
        </p:txBody>
      </p:sp>
      <p:sp>
        <p:nvSpPr>
          <p:cNvPr id="345" name="Slide Number"/>
          <p:cNvSpPr txBox="1"/>
          <p:nvPr>
            <p:ph type="sldNum" sz="quarter" idx="2"/>
          </p:nvPr>
        </p:nvSpPr>
        <p:spPr>
          <a:prstGeom prst="rect">
            <a:avLst/>
          </a:prstGeom>
        </p:spPr>
        <p:txBody>
          <a:bodyPr/>
          <a:lstStyle/>
          <a:p>
            <a:pPr/>
            <a:fld id="{86CB4B4D-7CA3-9044-876B-883B54F8677D}" type="slidenum"/>
          </a:p>
        </p:txBody>
      </p:sp>
      <p:sp>
        <p:nvSpPr>
          <p:cNvPr id="346" name="Only use this layout to create slides where you need long headlines and smaller text size"/>
          <p:cNvSpPr txBox="1"/>
          <p:nvPr>
            <p:ph type="title" hasCustomPrompt="1"/>
          </p:nvPr>
        </p:nvSpPr>
        <p:spPr>
          <a:xfrm>
            <a:off x="516966" y="438319"/>
            <a:ext cx="11160001" cy="792002"/>
          </a:xfrm>
          <a:prstGeom prst="rect">
            <a:avLst/>
          </a:prstGeom>
        </p:spPr>
        <p:txBody>
          <a:bodyPr anchor="t"/>
          <a:lstStyle>
            <a:lvl1pPr>
              <a:defRPr sz="2400"/>
            </a:lvl1pPr>
          </a:lstStyle>
          <a:p>
            <a:pPr/>
            <a:r>
              <a:t>Only use this layout to create slides where you need long headlines and smaller text size</a:t>
            </a:r>
          </a:p>
        </p:txBody>
      </p:sp>
    </p:spTree>
  </p:cSld>
  <p:clrMapOvr>
    <a:masterClrMapping/>
  </p:clrMapOvr>
  <p:transition xmlns:p14="http://schemas.microsoft.com/office/powerpoint/2010/main" spd="med" advClick="1"/>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353" name="Click to Add Title"/>
          <p:cNvSpPr txBox="1"/>
          <p:nvPr>
            <p:ph type="title" hasCustomPrompt="1"/>
          </p:nvPr>
        </p:nvSpPr>
        <p:spPr>
          <a:prstGeom prst="rect">
            <a:avLst/>
          </a:prstGeom>
        </p:spPr>
        <p:txBody>
          <a:bodyPr/>
          <a:lstStyle/>
          <a:p>
            <a:pPr/>
            <a:r>
              <a:t>Click to Add Title</a:t>
            </a:r>
          </a:p>
        </p:txBody>
      </p:sp>
      <p:sp>
        <p:nvSpPr>
          <p:cNvPr id="35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act Slide">
    <p:spTree>
      <p:nvGrpSpPr>
        <p:cNvPr id="1" name=""/>
        <p:cNvGrpSpPr/>
        <p:nvPr/>
      </p:nvGrpSpPr>
      <p:grpSpPr>
        <a:xfrm>
          <a:off x="0" y="0"/>
          <a:ext cx="0" cy="0"/>
          <a:chOff x="0" y="0"/>
          <a:chExt cx="0" cy="0"/>
        </a:xfrm>
      </p:grpSpPr>
      <p:sp>
        <p:nvSpPr>
          <p:cNvPr id="361" name="Rectangle 17"/>
          <p:cNvSpPr/>
          <p:nvPr/>
        </p:nvSpPr>
        <p:spPr>
          <a:xfrm>
            <a:off x="0" y="6129337"/>
            <a:ext cx="12195176"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362" name="Picture 6" descr="Picture 6"/>
          <p:cNvPicPr>
            <a:picLocks noChangeAspect="1"/>
          </p:cNvPicPr>
          <p:nvPr/>
        </p:nvPicPr>
        <p:blipFill>
          <a:blip r:embed="rId2">
            <a:extLst/>
          </a:blip>
          <a:srcRect l="239" t="934" r="1729" b="935"/>
          <a:stretch>
            <a:fillRect/>
          </a:stretch>
        </p:blipFill>
        <p:spPr>
          <a:xfrm>
            <a:off x="120030" y="120028"/>
            <a:ext cx="11955114" cy="6619341"/>
          </a:xfrm>
          <a:prstGeom prst="rect">
            <a:avLst/>
          </a:prstGeom>
          <a:ln w="12700">
            <a:miter lim="400000"/>
          </a:ln>
        </p:spPr>
      </p:pic>
      <p:sp>
        <p:nvSpPr>
          <p:cNvPr id="363" name="Rectangle 7"/>
          <p:cNvSpPr/>
          <p:nvPr/>
        </p:nvSpPr>
        <p:spPr>
          <a:xfrm flipH="1">
            <a:off x="120028" y="120028"/>
            <a:ext cx="11955112" cy="6619534"/>
          </a:xfrm>
          <a:prstGeom prst="rect">
            <a:avLst/>
          </a:prstGeom>
          <a:gradFill>
            <a:gsLst>
              <a:gs pos="2000">
                <a:schemeClr val="accent1"/>
              </a:gs>
              <a:gs pos="100000">
                <a:schemeClr val="accent1">
                  <a:alpha val="10000"/>
                </a:schemeClr>
              </a:gs>
            </a:gsLst>
            <a:path path="circle">
              <a:fillToRect l="62278" t="119636" r="37721" b="-19636"/>
            </a:path>
          </a:gradFill>
          <a:ln w="12700">
            <a:miter lim="400000"/>
          </a:ln>
        </p:spPr>
        <p:txBody>
          <a:bodyPr lIns="45719" rIns="45719" anchor="ctr"/>
          <a:lstStyle/>
          <a:p>
            <a:pPr algn="ctr">
              <a:defRPr>
                <a:solidFill>
                  <a:srgbClr val="FFFFFF"/>
                </a:solidFill>
              </a:defRPr>
            </a:pPr>
          </a:p>
        </p:txBody>
      </p:sp>
      <p:sp>
        <p:nvSpPr>
          <p:cNvPr id="364" name="Body Level One…"/>
          <p:cNvSpPr txBox="1"/>
          <p:nvPr>
            <p:ph type="body" sz="quarter" idx="1" hasCustomPrompt="1"/>
          </p:nvPr>
        </p:nvSpPr>
        <p:spPr>
          <a:xfrm>
            <a:off x="913011" y="4625354"/>
            <a:ext cx="5472001" cy="337969"/>
          </a:xfrm>
          <a:prstGeom prst="rect">
            <a:avLst/>
          </a:prstGeom>
        </p:spPr>
        <p:txBody>
          <a:bodyPr/>
          <a:lstStyle>
            <a:lvl1pPr marL="0" indent="0">
              <a:buClrTx/>
              <a:buSzTx/>
              <a:buFontTx/>
              <a:buNone/>
              <a:defRPr b="1">
                <a:solidFill>
                  <a:schemeClr val="accent3"/>
                </a:solidFill>
              </a:defRPr>
            </a:lvl1pPr>
            <a:lvl2pPr>
              <a:buClrTx/>
              <a:buFontTx/>
              <a:defRPr b="1">
                <a:solidFill>
                  <a:schemeClr val="accent3"/>
                </a:solidFill>
              </a:defRPr>
            </a:lvl2pPr>
            <a:lvl3pPr>
              <a:buClrTx/>
              <a:buFontTx/>
              <a:defRPr b="1">
                <a:solidFill>
                  <a:schemeClr val="accent3"/>
                </a:solidFill>
              </a:defRPr>
            </a:lvl3pPr>
            <a:lvl4pPr>
              <a:buClrTx/>
              <a:buFontTx/>
              <a:defRPr b="1">
                <a:solidFill>
                  <a:schemeClr val="accent3"/>
                </a:solidFill>
              </a:defRPr>
            </a:lvl4pPr>
            <a:lvl5pPr>
              <a:buClrTx/>
              <a:buFontTx/>
              <a:defRPr b="1">
                <a:solidFill>
                  <a:schemeClr val="accent3"/>
                </a:solidFill>
              </a:defRPr>
            </a:lvl5pPr>
          </a:lstStyle>
          <a:p>
            <a:pPr/>
            <a:r>
              <a:t>Contact Name</a:t>
            </a:r>
          </a:p>
          <a:p>
            <a:pPr lvl="1"/>
            <a:r>
              <a:t/>
            </a:r>
          </a:p>
          <a:p>
            <a:pPr lvl="2"/>
            <a:r>
              <a:t/>
            </a:r>
          </a:p>
          <a:p>
            <a:pPr lvl="3"/>
            <a:r>
              <a:t/>
            </a:r>
          </a:p>
          <a:p>
            <a:pPr lvl="4"/>
            <a:r>
              <a:t/>
            </a:r>
          </a:p>
        </p:txBody>
      </p:sp>
      <p:sp>
        <p:nvSpPr>
          <p:cNvPr id="365" name="Text Placeholder 19"/>
          <p:cNvSpPr/>
          <p:nvPr>
            <p:ph type="body" sz="quarter" idx="21" hasCustomPrompt="1"/>
          </p:nvPr>
        </p:nvSpPr>
        <p:spPr>
          <a:xfrm>
            <a:off x="913010" y="5679080"/>
            <a:ext cx="5472002" cy="252001"/>
          </a:xfrm>
          <a:prstGeom prst="rect">
            <a:avLst/>
          </a:prstGeom>
        </p:spPr>
        <p:txBody>
          <a:bodyPr/>
          <a:lstStyle>
            <a:lvl1pPr marL="0" indent="0">
              <a:spcBef>
                <a:spcPts val="500"/>
              </a:spcBef>
              <a:buClrTx/>
              <a:buSzTx/>
              <a:buFontTx/>
              <a:buNone/>
              <a:defRPr sz="1600">
                <a:solidFill>
                  <a:srgbClr val="FFFFFF"/>
                </a:solidFill>
              </a:defRPr>
            </a:lvl1pPr>
          </a:lstStyle>
          <a:p>
            <a:pPr/>
            <a:r>
              <a:t>Tel: +00 00 00 00 00  |  Mob: +00 000 00 000</a:t>
            </a:r>
          </a:p>
        </p:txBody>
      </p:sp>
      <p:sp>
        <p:nvSpPr>
          <p:cNvPr id="366" name="Text Placeholder 19"/>
          <p:cNvSpPr/>
          <p:nvPr>
            <p:ph type="body" sz="quarter" idx="22" hasCustomPrompt="1"/>
          </p:nvPr>
        </p:nvSpPr>
        <p:spPr>
          <a:xfrm>
            <a:off x="913010" y="5931080"/>
            <a:ext cx="5472002" cy="252001"/>
          </a:xfrm>
          <a:prstGeom prst="rect">
            <a:avLst/>
          </a:prstGeom>
        </p:spPr>
        <p:txBody>
          <a:bodyPr/>
          <a:lstStyle>
            <a:lvl1pPr marL="0" indent="0">
              <a:spcBef>
                <a:spcPts val="500"/>
              </a:spcBef>
              <a:buClrTx/>
              <a:buSzTx/>
              <a:buFontTx/>
              <a:buNone/>
              <a:defRPr sz="1600">
                <a:solidFill>
                  <a:srgbClr val="FFFFFF"/>
                </a:solidFill>
              </a:defRPr>
            </a:lvl1pPr>
          </a:lstStyle>
          <a:p>
            <a:pPr/>
            <a:r>
              <a:t>name.nameson@akersolutions.com</a:t>
            </a:r>
          </a:p>
        </p:txBody>
      </p:sp>
      <p:sp>
        <p:nvSpPr>
          <p:cNvPr id="367" name="Text Placeholder 19"/>
          <p:cNvSpPr/>
          <p:nvPr>
            <p:ph type="body" sz="quarter" idx="23" hasCustomPrompt="1"/>
          </p:nvPr>
        </p:nvSpPr>
        <p:spPr>
          <a:xfrm>
            <a:off x="913010" y="5029553"/>
            <a:ext cx="5472002" cy="252001"/>
          </a:xfrm>
          <a:prstGeom prst="rect">
            <a:avLst/>
          </a:prstGeom>
        </p:spPr>
        <p:txBody>
          <a:bodyPr/>
          <a:lstStyle>
            <a:lvl1pPr marL="0" indent="0">
              <a:spcBef>
                <a:spcPts val="500"/>
              </a:spcBef>
              <a:buClrTx/>
              <a:buSzTx/>
              <a:buFontTx/>
              <a:buNone/>
              <a:defRPr sz="1600">
                <a:solidFill>
                  <a:srgbClr val="FFFFFF"/>
                </a:solidFill>
              </a:defRPr>
            </a:lvl1pPr>
          </a:lstStyle>
          <a:p>
            <a:pPr/>
            <a:r>
              <a:t>Job Title, Title Options</a:t>
            </a:r>
          </a:p>
        </p:txBody>
      </p:sp>
      <p:sp>
        <p:nvSpPr>
          <p:cNvPr id="368" name="Thank You!"/>
          <p:cNvSpPr txBox="1"/>
          <p:nvPr>
            <p:ph type="title" hasCustomPrompt="1"/>
          </p:nvPr>
        </p:nvSpPr>
        <p:spPr>
          <a:xfrm>
            <a:off x="859583" y="3069753"/>
            <a:ext cx="5532237" cy="830998"/>
          </a:xfrm>
          <a:prstGeom prst="rect">
            <a:avLst/>
          </a:prstGeom>
        </p:spPr>
        <p:txBody>
          <a:bodyPr/>
          <a:lstStyle>
            <a:lvl1pPr>
              <a:defRPr b="0" sz="5400">
                <a:solidFill>
                  <a:srgbClr val="FFFFFF"/>
                </a:solidFill>
                <a:effectLst>
                  <a:outerShdw sx="100000" sy="100000" kx="0" ky="0" algn="b" rotWithShape="0" blurRad="63500" dist="200025" dir="15000000">
                    <a:srgbClr val="000000">
                      <a:alpha val="32000"/>
                    </a:srgbClr>
                  </a:outerShdw>
                </a:effectLst>
                <a:latin typeface="Arial Black"/>
                <a:ea typeface="Arial Black"/>
                <a:cs typeface="Arial Black"/>
                <a:sym typeface="Arial Black"/>
              </a:defRPr>
            </a:lvl1pPr>
          </a:lstStyle>
          <a:p>
            <a:pPr/>
            <a:r>
              <a:t>Thank You!</a:t>
            </a:r>
          </a:p>
        </p:txBody>
      </p:sp>
      <p:sp>
        <p:nvSpPr>
          <p:cNvPr id="369" name="Picture Placeholder 3"/>
          <p:cNvSpPr/>
          <p:nvPr>
            <p:ph type="pic" sz="quarter" idx="24"/>
          </p:nvPr>
        </p:nvSpPr>
        <p:spPr>
          <a:xfrm>
            <a:off x="8789113" y="731673"/>
            <a:ext cx="2493051" cy="327746"/>
          </a:xfrm>
          <a:prstGeom prst="rect">
            <a:avLst/>
          </a:prstGeom>
        </p:spPr>
        <p:txBody>
          <a:bodyPr lIns="91439" tIns="45719" rIns="91439" bIns="45719">
            <a:noAutofit/>
          </a:bodyPr>
          <a:lstStyle/>
          <a:p>
            <a:pPr/>
          </a:p>
        </p:txBody>
      </p:sp>
      <p:sp>
        <p:nvSpPr>
          <p:cNvPr id="370" name="Text Placeholder 3"/>
          <p:cNvSpPr/>
          <p:nvPr>
            <p:ph type="body" sz="quarter" idx="25" hasCustomPrompt="1"/>
          </p:nvPr>
        </p:nvSpPr>
        <p:spPr>
          <a:xfrm>
            <a:off x="8789113" y="5931080"/>
            <a:ext cx="2493051" cy="196835"/>
          </a:xfrm>
          <a:prstGeom prst="rect">
            <a:avLst/>
          </a:prstGeom>
        </p:spPr>
        <p:txBody>
          <a:bodyPr/>
          <a:lstStyle>
            <a:lvl1pPr marL="0" indent="0" algn="r" defTabSz="1048721">
              <a:spcBef>
                <a:spcPts val="400"/>
              </a:spcBef>
              <a:buClrTx/>
              <a:buSzTx/>
              <a:buFontTx/>
              <a:buNone/>
              <a:defRPr b="1" sz="1376">
                <a:solidFill>
                  <a:schemeClr val="accent3"/>
                </a:solidFill>
              </a:defRPr>
            </a:lvl1pPr>
          </a:lstStyle>
          <a:p>
            <a:pPr/>
            <a:r>
              <a:t>https://akersolutions.com</a:t>
            </a:r>
          </a:p>
        </p:txBody>
      </p:sp>
      <p:sp>
        <p:nvSpPr>
          <p:cNvPr id="371" name="Text Placeholder 19"/>
          <p:cNvSpPr/>
          <p:nvPr>
            <p:ph type="body" sz="quarter" idx="26" hasCustomPrompt="1"/>
          </p:nvPr>
        </p:nvSpPr>
        <p:spPr>
          <a:xfrm>
            <a:off x="913010" y="5281552"/>
            <a:ext cx="5472002" cy="252001"/>
          </a:xfrm>
          <a:prstGeom prst="rect">
            <a:avLst/>
          </a:prstGeom>
        </p:spPr>
        <p:txBody>
          <a:bodyPr/>
          <a:lstStyle>
            <a:lvl1pPr marL="0" indent="0">
              <a:spcBef>
                <a:spcPts val="500"/>
              </a:spcBef>
              <a:buClrTx/>
              <a:buSzTx/>
              <a:buFontTx/>
              <a:buNone/>
              <a:defRPr sz="1600">
                <a:solidFill>
                  <a:srgbClr val="FFFFFF"/>
                </a:solidFill>
              </a:defRPr>
            </a:lvl1pPr>
          </a:lstStyle>
          <a:p>
            <a:pPr/>
            <a:r>
              <a:t>Aker Solutions</a:t>
            </a:r>
          </a:p>
        </p:txBody>
      </p:sp>
      <p:sp>
        <p:nvSpPr>
          <p:cNvPr id="372"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ark Logo Slide">
    <p:spTree>
      <p:nvGrpSpPr>
        <p:cNvPr id="1" name=""/>
        <p:cNvGrpSpPr/>
        <p:nvPr/>
      </p:nvGrpSpPr>
      <p:grpSpPr>
        <a:xfrm>
          <a:off x="0" y="0"/>
          <a:ext cx="0" cy="0"/>
          <a:chOff x="0" y="0"/>
          <a:chExt cx="0" cy="0"/>
        </a:xfrm>
      </p:grpSpPr>
      <p:sp>
        <p:nvSpPr>
          <p:cNvPr id="379" name="Rectangle 6"/>
          <p:cNvSpPr/>
          <p:nvPr/>
        </p:nvSpPr>
        <p:spPr>
          <a:xfrm>
            <a:off x="0" y="6129337"/>
            <a:ext cx="12195176"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380" name="Rectangle 4"/>
          <p:cNvSpPr/>
          <p:nvPr/>
        </p:nvSpPr>
        <p:spPr>
          <a:xfrm>
            <a:off x="120031" y="120027"/>
            <a:ext cx="11955113" cy="6619534"/>
          </a:xfrm>
          <a:prstGeom prst="rect">
            <a:avLst/>
          </a:prstGeom>
          <a:gradFill>
            <a:gsLst>
              <a:gs pos="0">
                <a:srgbClr val="005071"/>
              </a:gs>
              <a:gs pos="36000">
                <a:srgbClr val="00445F"/>
              </a:gs>
              <a:gs pos="100000">
                <a:schemeClr val="accent1"/>
              </a:gs>
            </a:gsLst>
            <a:path path="circle">
              <a:fillToRect l="37721" t="-19636" r="62278" b="119636"/>
            </a:path>
          </a:gradFill>
          <a:ln w="12700">
            <a:miter lim="400000"/>
          </a:ln>
        </p:spPr>
        <p:txBody>
          <a:bodyPr lIns="45719" rIns="45719" anchor="ctr"/>
          <a:lstStyle/>
          <a:p>
            <a:pPr algn="ctr">
              <a:defRPr>
                <a:solidFill>
                  <a:srgbClr val="FFFFFF"/>
                </a:solidFill>
              </a:defRPr>
            </a:pPr>
          </a:p>
        </p:txBody>
      </p:sp>
      <p:pic>
        <p:nvPicPr>
          <p:cNvPr id="381" name="Picture 5" descr="Picture 5"/>
          <p:cNvPicPr>
            <a:picLocks noChangeAspect="1"/>
          </p:cNvPicPr>
          <p:nvPr/>
        </p:nvPicPr>
        <p:blipFill>
          <a:blip r:embed="rId2">
            <a:extLst/>
          </a:blip>
          <a:stretch>
            <a:fillRect/>
          </a:stretch>
        </p:blipFill>
        <p:spPr>
          <a:xfrm>
            <a:off x="3072464" y="3025842"/>
            <a:ext cx="6049575" cy="801451"/>
          </a:xfrm>
          <a:prstGeom prst="rect">
            <a:avLst/>
          </a:prstGeom>
          <a:ln w="12700">
            <a:miter lim="400000"/>
          </a:ln>
        </p:spPr>
      </p:pic>
      <p:sp>
        <p:nvSpPr>
          <p:cNvPr id="382"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Light Logo Slide">
    <p:spTree>
      <p:nvGrpSpPr>
        <p:cNvPr id="1" name=""/>
        <p:cNvGrpSpPr/>
        <p:nvPr/>
      </p:nvGrpSpPr>
      <p:grpSpPr>
        <a:xfrm>
          <a:off x="0" y="0"/>
          <a:ext cx="0" cy="0"/>
          <a:chOff x="0" y="0"/>
          <a:chExt cx="0" cy="0"/>
        </a:xfrm>
      </p:grpSpPr>
      <p:sp>
        <p:nvSpPr>
          <p:cNvPr id="389" name="Rectangle 4"/>
          <p:cNvSpPr/>
          <p:nvPr/>
        </p:nvSpPr>
        <p:spPr>
          <a:xfrm>
            <a:off x="0" y="6129337"/>
            <a:ext cx="12195176" cy="730251"/>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390" name="Rectangle 5"/>
          <p:cNvSpPr/>
          <p:nvPr/>
        </p:nvSpPr>
        <p:spPr>
          <a:xfrm>
            <a:off x="120031" y="120027"/>
            <a:ext cx="11955113" cy="6619534"/>
          </a:xfrm>
          <a:prstGeom prst="rect">
            <a:avLst/>
          </a:prstGeom>
          <a:gradFill>
            <a:gsLst>
              <a:gs pos="0">
                <a:srgbClr val="FFFFFF"/>
              </a:gs>
              <a:gs pos="58000">
                <a:srgbClr val="E2E5E8"/>
              </a:gs>
              <a:gs pos="100000">
                <a:srgbClr val="DDE1E3"/>
              </a:gs>
            </a:gsLst>
            <a:path path="circle">
              <a:fillToRect l="37721" t="-19636" r="62278" b="119636"/>
            </a:path>
          </a:gradFill>
          <a:ln w="12700">
            <a:miter lim="400000"/>
          </a:ln>
        </p:spPr>
        <p:txBody>
          <a:bodyPr lIns="45719" rIns="45719" anchor="ctr"/>
          <a:lstStyle/>
          <a:p>
            <a:pPr algn="ctr">
              <a:defRPr>
                <a:solidFill>
                  <a:srgbClr val="FFFFFF"/>
                </a:solidFill>
              </a:defRPr>
            </a:pPr>
          </a:p>
        </p:txBody>
      </p:sp>
      <p:pic>
        <p:nvPicPr>
          <p:cNvPr id="391" name="Picture 6" descr="Picture 6"/>
          <p:cNvPicPr>
            <a:picLocks noChangeAspect="1"/>
          </p:cNvPicPr>
          <p:nvPr/>
        </p:nvPicPr>
        <p:blipFill>
          <a:blip r:embed="rId2">
            <a:extLst/>
          </a:blip>
          <a:stretch>
            <a:fillRect/>
          </a:stretch>
        </p:blipFill>
        <p:spPr>
          <a:xfrm>
            <a:off x="3072464" y="3032118"/>
            <a:ext cx="6050247" cy="795354"/>
          </a:xfrm>
          <a:prstGeom prst="rect">
            <a:avLst/>
          </a:prstGeom>
          <a:ln w="12700">
            <a:miter lim="400000"/>
          </a:ln>
        </p:spPr>
      </p:pic>
      <p:sp>
        <p:nvSpPr>
          <p:cNvPr id="392"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39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06" name="Title Text"/>
          <p:cNvSpPr txBox="1"/>
          <p:nvPr>
            <p:ph type="title"/>
          </p:nvPr>
        </p:nvSpPr>
        <p:spPr>
          <a:xfrm>
            <a:off x="1371050" y="1769949"/>
            <a:ext cx="9442492" cy="1829225"/>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lvl1pPr algn="ctr" defTabSz="457290">
              <a:defRPr b="0" sz="5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407" name="Body Level One…"/>
          <p:cNvSpPr txBox="1"/>
          <p:nvPr>
            <p:ph type="body" sz="quarter" idx="1"/>
          </p:nvPr>
        </p:nvSpPr>
        <p:spPr>
          <a:xfrm>
            <a:off x="1371050" y="3599172"/>
            <a:ext cx="9442492" cy="1050111"/>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marL="0" indent="0"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vl2pPr marL="0" indent="457290"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2pPr>
            <a:lvl3pPr marL="0" indent="914583"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3pPr>
            <a:lvl4pPr marL="0" indent="1371874"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4pPr>
            <a:lvl5pPr marL="0" indent="1829166"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408"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15" name="Title Text"/>
          <p:cNvSpPr txBox="1"/>
          <p:nvPr>
            <p:ph type="title"/>
          </p:nvPr>
        </p:nvSpPr>
        <p:spPr>
          <a:xfrm>
            <a:off x="914032" y="609740"/>
            <a:ext cx="10356459" cy="970676"/>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algn="ctr" defTabSz="457290">
              <a:defRPr b="0" sz="4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416" name="Body Level One…"/>
          <p:cNvSpPr txBox="1"/>
          <p:nvPr>
            <p:ph type="body" idx="1"/>
          </p:nvPr>
        </p:nvSpPr>
        <p:spPr>
          <a:xfrm>
            <a:off x="914032" y="1732851"/>
            <a:ext cx="10356459" cy="4059691"/>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marL="342968" indent="-306060"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vl2pPr marL="750149" indent="-300060"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2pPr>
            <a:lvl3pPr marL="1080215" indent="-270053"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3pPr>
            <a:lvl4pPr marL="1478866" indent="-308632"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4pPr>
            <a:lvl5pPr marL="1766924" indent="-308632"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417"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0">
    <p:spTree>
      <p:nvGrpSpPr>
        <p:cNvPr id="1" name=""/>
        <p:cNvGrpSpPr/>
        <p:nvPr/>
      </p:nvGrpSpPr>
      <p:grpSpPr>
        <a:xfrm>
          <a:off x="0" y="0"/>
          <a:ext cx="0" cy="0"/>
          <a:chOff x="0" y="0"/>
          <a:chExt cx="0" cy="0"/>
        </a:xfrm>
      </p:grpSpPr>
      <p:sp>
        <p:nvSpPr>
          <p:cNvPr id="424" name="Title Text"/>
          <p:cNvSpPr txBox="1"/>
          <p:nvPr>
            <p:ph type="title"/>
          </p:nvPr>
        </p:nvSpPr>
        <p:spPr>
          <a:xfrm>
            <a:off x="914032" y="609740"/>
            <a:ext cx="10356459" cy="970676"/>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algn="ctr" defTabSz="457290">
              <a:defRPr b="0" sz="4000">
                <a:ln w="9525" cap="flat">
                  <a:solidFill>
                    <a:srgbClr val="FFFFFF">
                      <a:alpha val="10000"/>
                    </a:srgbClr>
                  </a:solidFill>
                  <a:prstDash val="solid"/>
                  <a:round/>
                </a:ln>
                <a:solidFill>
                  <a:srgbClr val="212123"/>
                </a:solidFill>
                <a:effectLst>
                  <a:outerShdw sx="100000" sy="100000" kx="0" ky="0" algn="b" rotWithShape="0" blurRad="12700" dist="25400" dir="14640000">
                    <a:srgbClr val="FFFFFF">
                      <a:alpha val="30000"/>
                    </a:srgbClr>
                  </a:outerShdw>
                </a:effectLst>
                <a:latin typeface="Calisto MT"/>
                <a:ea typeface="Calisto MT"/>
                <a:cs typeface="Calisto MT"/>
                <a:sym typeface="Calisto MT"/>
              </a:defRPr>
            </a:lvl1pPr>
          </a:lstStyle>
          <a:p>
            <a:pPr/>
            <a:r>
              <a:t>Title Text</a:t>
            </a:r>
          </a:p>
        </p:txBody>
      </p:sp>
      <p:sp>
        <p:nvSpPr>
          <p:cNvPr id="425" name="Body Level One…"/>
          <p:cNvSpPr txBox="1"/>
          <p:nvPr>
            <p:ph type="body" idx="1"/>
          </p:nvPr>
        </p:nvSpPr>
        <p:spPr>
          <a:xfrm>
            <a:off x="914032" y="1732851"/>
            <a:ext cx="10356459" cy="4059691"/>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marL="342968" indent="-306060" defTabSz="457290">
              <a:spcBef>
                <a:spcPts val="600"/>
              </a:spcBef>
              <a:buClr>
                <a:srgbClr val="212123"/>
              </a:buClr>
              <a:buSzPct val="70000"/>
              <a:buFontTx/>
              <a:buChar char=""/>
              <a:defRPr>
                <a:ln w="9525" cap="flat">
                  <a:solidFill>
                    <a:srgbClr val="FFFFFF">
                      <a:alpha val="10000"/>
                    </a:srgbClr>
                  </a:solidFill>
                  <a:prstDash val="solid"/>
                  <a:round/>
                </a:ln>
                <a:solidFill>
                  <a:srgbClr val="212123"/>
                </a:solidFill>
                <a:effectLst>
                  <a:outerShdw sx="100000" sy="100000" kx="0" ky="0" algn="b" rotWithShape="0" blurRad="12700" dist="25400" dir="14640000">
                    <a:srgbClr val="FFFFFF">
                      <a:alpha val="30000"/>
                    </a:srgbClr>
                  </a:outerShdw>
                </a:effectLst>
                <a:latin typeface="Calisto MT"/>
                <a:ea typeface="Calisto MT"/>
                <a:cs typeface="Calisto MT"/>
                <a:sym typeface="Calisto MT"/>
              </a:defRPr>
            </a:lvl1pPr>
            <a:lvl2pPr marL="750149" indent="-300060" defTabSz="457290">
              <a:spcBef>
                <a:spcPts val="600"/>
              </a:spcBef>
              <a:buClr>
                <a:srgbClr val="212123"/>
              </a:buClr>
              <a:buSzPct val="70000"/>
              <a:buFontTx/>
              <a:buChar char=""/>
              <a:defRPr>
                <a:ln w="9525" cap="flat">
                  <a:solidFill>
                    <a:srgbClr val="FFFFFF">
                      <a:alpha val="10000"/>
                    </a:srgbClr>
                  </a:solidFill>
                  <a:prstDash val="solid"/>
                  <a:round/>
                </a:ln>
                <a:solidFill>
                  <a:srgbClr val="212123"/>
                </a:solidFill>
                <a:effectLst>
                  <a:outerShdw sx="100000" sy="100000" kx="0" ky="0" algn="b" rotWithShape="0" blurRad="12700" dist="25400" dir="14640000">
                    <a:srgbClr val="FFFFFF">
                      <a:alpha val="30000"/>
                    </a:srgbClr>
                  </a:outerShdw>
                </a:effectLst>
                <a:latin typeface="Calisto MT"/>
                <a:ea typeface="Calisto MT"/>
                <a:cs typeface="Calisto MT"/>
                <a:sym typeface="Calisto MT"/>
              </a:defRPr>
            </a:lvl2pPr>
            <a:lvl3pPr marL="1080215" indent="-270053" defTabSz="457290">
              <a:spcBef>
                <a:spcPts val="600"/>
              </a:spcBef>
              <a:buClr>
                <a:srgbClr val="212123"/>
              </a:buClr>
              <a:buSzPct val="70000"/>
              <a:buFontTx/>
              <a:buChar char=""/>
              <a:defRPr>
                <a:ln w="9525" cap="flat">
                  <a:solidFill>
                    <a:srgbClr val="FFFFFF">
                      <a:alpha val="10000"/>
                    </a:srgbClr>
                  </a:solidFill>
                  <a:prstDash val="solid"/>
                  <a:round/>
                </a:ln>
                <a:solidFill>
                  <a:srgbClr val="212123"/>
                </a:solidFill>
                <a:effectLst>
                  <a:outerShdw sx="100000" sy="100000" kx="0" ky="0" algn="b" rotWithShape="0" blurRad="12700" dist="25400" dir="14640000">
                    <a:srgbClr val="FFFFFF">
                      <a:alpha val="30000"/>
                    </a:srgbClr>
                  </a:outerShdw>
                </a:effectLst>
                <a:latin typeface="Calisto MT"/>
                <a:ea typeface="Calisto MT"/>
                <a:cs typeface="Calisto MT"/>
                <a:sym typeface="Calisto MT"/>
              </a:defRPr>
            </a:lvl3pPr>
            <a:lvl4pPr marL="1478866" indent="-308632" defTabSz="457290">
              <a:spcBef>
                <a:spcPts val="600"/>
              </a:spcBef>
              <a:buClr>
                <a:srgbClr val="212123"/>
              </a:buClr>
              <a:buSzPct val="70000"/>
              <a:buFontTx/>
              <a:buChar char=""/>
              <a:defRPr>
                <a:ln w="9525" cap="flat">
                  <a:solidFill>
                    <a:srgbClr val="FFFFFF">
                      <a:alpha val="10000"/>
                    </a:srgbClr>
                  </a:solidFill>
                  <a:prstDash val="solid"/>
                  <a:round/>
                </a:ln>
                <a:solidFill>
                  <a:srgbClr val="212123"/>
                </a:solidFill>
                <a:effectLst>
                  <a:outerShdw sx="100000" sy="100000" kx="0" ky="0" algn="b" rotWithShape="0" blurRad="12700" dist="25400" dir="14640000">
                    <a:srgbClr val="FFFFFF">
                      <a:alpha val="30000"/>
                    </a:srgbClr>
                  </a:outerShdw>
                </a:effectLst>
                <a:latin typeface="Calisto MT"/>
                <a:ea typeface="Calisto MT"/>
                <a:cs typeface="Calisto MT"/>
                <a:sym typeface="Calisto MT"/>
              </a:defRPr>
            </a:lvl4pPr>
            <a:lvl5pPr marL="1766924" indent="-308632" defTabSz="457290">
              <a:spcBef>
                <a:spcPts val="600"/>
              </a:spcBef>
              <a:buClr>
                <a:srgbClr val="212123"/>
              </a:buClr>
              <a:buSzPct val="70000"/>
              <a:buFontTx/>
              <a:buChar char=""/>
              <a:defRPr>
                <a:ln w="9525" cap="flat">
                  <a:solidFill>
                    <a:srgbClr val="FFFFFF">
                      <a:alpha val="10000"/>
                    </a:srgbClr>
                  </a:solidFill>
                  <a:prstDash val="solid"/>
                  <a:round/>
                </a:ln>
                <a:solidFill>
                  <a:srgbClr val="212123"/>
                </a:solidFill>
                <a:effectLst>
                  <a:outerShdw sx="100000" sy="100000" kx="0" ky="0" algn="b" rotWithShape="0" blurRad="12700" dist="25400" dir="14640000">
                    <a:srgbClr val="FFFFFF">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426"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Header">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33" name="Title Text"/>
          <p:cNvSpPr txBox="1"/>
          <p:nvPr>
            <p:ph type="title"/>
          </p:nvPr>
        </p:nvSpPr>
        <p:spPr>
          <a:xfrm>
            <a:off x="1295737" y="1761476"/>
            <a:ext cx="9593049" cy="1829237"/>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lvl1pPr algn="ctr" defTabSz="457290">
              <a:defRPr b="0" sz="4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434" name="Body Level One…"/>
          <p:cNvSpPr txBox="1"/>
          <p:nvPr>
            <p:ph type="body" sz="quarter" idx="1"/>
          </p:nvPr>
        </p:nvSpPr>
        <p:spPr>
          <a:xfrm>
            <a:off x="1295737" y="3590709"/>
            <a:ext cx="9593049" cy="1507404"/>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marL="0" indent="0"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vl2pPr marL="0" indent="457290"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2pPr>
            <a:lvl3pPr marL="0" indent="914583"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3pPr>
            <a:lvl4pPr marL="0" indent="1371874"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4pPr>
            <a:lvl5pPr marL="0" indent="1829166"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435"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wo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42" name="Title Text"/>
          <p:cNvSpPr txBox="1"/>
          <p:nvPr>
            <p:ph type="title"/>
          </p:nvPr>
        </p:nvSpPr>
        <p:spPr>
          <a:xfrm>
            <a:off x="914032" y="609740"/>
            <a:ext cx="10356459" cy="970676"/>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algn="ctr" defTabSz="457290">
              <a:defRPr b="0" sz="4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443" name="Body Level One…"/>
          <p:cNvSpPr txBox="1"/>
          <p:nvPr>
            <p:ph type="body" sz="half" idx="1"/>
          </p:nvPr>
        </p:nvSpPr>
        <p:spPr>
          <a:xfrm>
            <a:off x="914032" y="1732850"/>
            <a:ext cx="5061817" cy="4059691"/>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marL="342968" indent="-306060"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vl2pPr marL="750149" indent="-300060"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2pPr>
            <a:lvl3pPr marL="1080215" indent="-270053"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3pPr>
            <a:lvl4pPr marL="1478866" indent="-308632"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4pPr>
            <a:lvl5pPr marL="1766924" indent="-308632"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444"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omparison">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451" name="Picture 19" descr="Picture 19"/>
          <p:cNvPicPr>
            <a:picLocks noChangeAspect="1"/>
          </p:cNvPicPr>
          <p:nvPr/>
        </p:nvPicPr>
        <p:blipFill>
          <a:blip r:embed="rId3">
            <a:extLst/>
          </a:blip>
          <a:stretch>
            <a:fillRect/>
          </a:stretch>
        </p:blipFill>
        <p:spPr>
          <a:xfrm>
            <a:off x="914032" y="1734908"/>
            <a:ext cx="5090399" cy="4149731"/>
          </a:xfrm>
          <a:prstGeom prst="rect">
            <a:avLst/>
          </a:prstGeom>
          <a:ln w="12700">
            <a:miter lim="400000"/>
          </a:ln>
        </p:spPr>
      </p:pic>
      <p:pic>
        <p:nvPicPr>
          <p:cNvPr id="452" name="Picture 20" descr="Picture 20"/>
          <p:cNvPicPr>
            <a:picLocks noChangeAspect="1"/>
          </p:cNvPicPr>
          <p:nvPr/>
        </p:nvPicPr>
        <p:blipFill>
          <a:blip r:embed="rId3">
            <a:extLst/>
          </a:blip>
          <a:stretch>
            <a:fillRect/>
          </a:stretch>
        </p:blipFill>
        <p:spPr>
          <a:xfrm>
            <a:off x="6180094" y="1734908"/>
            <a:ext cx="5090398" cy="4149731"/>
          </a:xfrm>
          <a:prstGeom prst="rect">
            <a:avLst/>
          </a:prstGeom>
          <a:ln w="12700">
            <a:miter lim="400000"/>
          </a:ln>
        </p:spPr>
      </p:pic>
      <p:sp>
        <p:nvSpPr>
          <p:cNvPr id="453" name="Title Text"/>
          <p:cNvSpPr txBox="1"/>
          <p:nvPr>
            <p:ph type="title"/>
          </p:nvPr>
        </p:nvSpPr>
        <p:spPr>
          <a:xfrm>
            <a:off x="914032" y="609740"/>
            <a:ext cx="10356459" cy="970676"/>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algn="ctr" defTabSz="457290">
              <a:defRPr b="0" sz="4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454" name="Body Level One…"/>
          <p:cNvSpPr txBox="1"/>
          <p:nvPr>
            <p:ph type="body" sz="quarter" idx="1"/>
          </p:nvPr>
        </p:nvSpPr>
        <p:spPr>
          <a:xfrm>
            <a:off x="1006134" y="1835679"/>
            <a:ext cx="4877614" cy="545011"/>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lvl1pPr marL="0" indent="0" algn="ctr" defTabSz="457290">
              <a:spcBef>
                <a:spcPts val="600"/>
              </a:spcBef>
              <a:buClrTx/>
              <a:buSzTx/>
              <a:buFontTx/>
              <a:buNone/>
              <a:defRPr sz="2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vl2pPr marL="0" indent="457290" algn="ctr" defTabSz="457290">
              <a:spcBef>
                <a:spcPts val="600"/>
              </a:spcBef>
              <a:buClrTx/>
              <a:buSzTx/>
              <a:buFontTx/>
              <a:buNone/>
              <a:defRPr sz="2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2pPr>
            <a:lvl3pPr marL="0" indent="914583" algn="ctr" defTabSz="457290">
              <a:spcBef>
                <a:spcPts val="600"/>
              </a:spcBef>
              <a:buClrTx/>
              <a:buSzTx/>
              <a:buFontTx/>
              <a:buNone/>
              <a:defRPr sz="2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3pPr>
            <a:lvl4pPr marL="0" indent="1371874" algn="ctr" defTabSz="457290">
              <a:spcBef>
                <a:spcPts val="600"/>
              </a:spcBef>
              <a:buClrTx/>
              <a:buSzTx/>
              <a:buFontTx/>
              <a:buNone/>
              <a:defRPr sz="2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4pPr>
            <a:lvl5pPr marL="0" indent="1829166" algn="ctr" defTabSz="457290">
              <a:spcBef>
                <a:spcPts val="600"/>
              </a:spcBef>
              <a:buClrTx/>
              <a:buSzTx/>
              <a:buFontTx/>
              <a:buNone/>
              <a:defRPr sz="2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455" name="Text Placeholder 4"/>
          <p:cNvSpPr/>
          <p:nvPr>
            <p:ph type="body" sz="quarter" idx="21"/>
          </p:nvPr>
        </p:nvSpPr>
        <p:spPr>
          <a:xfrm>
            <a:off x="6296605" y="1835680"/>
            <a:ext cx="4896606" cy="545009"/>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p>
            <a:pPr marL="0" indent="0" algn="ctr" defTabSz="457290">
              <a:spcBef>
                <a:spcPts val="600"/>
              </a:spcBef>
              <a:buClrTx/>
              <a:buSzTx/>
              <a:buFontTx/>
              <a:buNone/>
              <a:defRPr sz="2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456"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Onl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63" name="Title Text"/>
          <p:cNvSpPr txBox="1"/>
          <p:nvPr>
            <p:ph type="title"/>
          </p:nvPr>
        </p:nvSpPr>
        <p:spPr>
          <a:xfrm>
            <a:off x="914032" y="609740"/>
            <a:ext cx="10356459" cy="970676"/>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algn="ctr" defTabSz="457290">
              <a:defRPr b="0" sz="4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464" name="Slide Number"/>
          <p:cNvSpPr txBox="1"/>
          <p:nvPr>
            <p:ph type="sldNum" sz="quarter" idx="2"/>
          </p:nvPr>
        </p:nvSpPr>
        <p:spPr>
          <a:xfrm>
            <a:off x="87376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lank">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71"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ontent with Caption">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78" name="Title Text"/>
          <p:cNvSpPr txBox="1"/>
          <p:nvPr>
            <p:ph type="title"/>
          </p:nvPr>
        </p:nvSpPr>
        <p:spPr>
          <a:xfrm>
            <a:off x="914034" y="609740"/>
            <a:ext cx="3707854" cy="1822341"/>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lvl1pPr algn="ctr" defTabSz="457290">
              <a:defRPr b="0" sz="2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479" name="Body Level One…"/>
          <p:cNvSpPr txBox="1"/>
          <p:nvPr>
            <p:ph type="body" sz="half" idx="1"/>
          </p:nvPr>
        </p:nvSpPr>
        <p:spPr>
          <a:xfrm>
            <a:off x="4856896" y="609740"/>
            <a:ext cx="6413596" cy="5182801"/>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marL="342968" indent="-306060"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vl2pPr marL="750149" indent="-300060"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2pPr>
            <a:lvl3pPr marL="1080215" indent="-270053"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3pPr>
            <a:lvl4pPr marL="1478866" indent="-308632"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4pPr>
            <a:lvl5pPr marL="1766924" indent="-308632" defTabSz="457290">
              <a:spcBef>
                <a:spcPts val="600"/>
              </a:spcBef>
              <a:buClr>
                <a:srgbClr val="DADADA"/>
              </a:buClr>
              <a:buSzPct val="70000"/>
              <a:buFontTx/>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480" name="Text Placeholder 3"/>
          <p:cNvSpPr/>
          <p:nvPr>
            <p:ph type="body" sz="quarter" idx="21"/>
          </p:nvPr>
        </p:nvSpPr>
        <p:spPr>
          <a:xfrm>
            <a:off x="914034" y="2432081"/>
            <a:ext cx="3707854" cy="3360460"/>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p>
            <a:pPr marL="0" indent="0"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481"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icture with Caption">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488" name="Picture 21" descr="Picture 21"/>
          <p:cNvPicPr>
            <a:picLocks noChangeAspect="1"/>
          </p:cNvPicPr>
          <p:nvPr/>
        </p:nvPicPr>
        <p:blipFill>
          <a:blip r:embed="rId3">
            <a:extLst/>
          </a:blip>
          <a:stretch>
            <a:fillRect/>
          </a:stretch>
        </p:blipFill>
        <p:spPr>
          <a:xfrm>
            <a:off x="7295564" y="609740"/>
            <a:ext cx="3585100" cy="5206038"/>
          </a:xfrm>
          <a:prstGeom prst="rect">
            <a:avLst/>
          </a:prstGeom>
          <a:ln w="12700">
            <a:miter lim="400000"/>
          </a:ln>
        </p:spPr>
      </p:pic>
      <p:sp>
        <p:nvSpPr>
          <p:cNvPr id="489" name="Title Text"/>
          <p:cNvSpPr txBox="1"/>
          <p:nvPr>
            <p:ph type="title"/>
          </p:nvPr>
        </p:nvSpPr>
        <p:spPr>
          <a:xfrm>
            <a:off x="914032" y="610064"/>
            <a:ext cx="5936496" cy="1829762"/>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lvl1pPr algn="ctr" defTabSz="457290">
              <a:defRPr b="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490" name="Picture Placeholder 2"/>
          <p:cNvSpPr/>
          <p:nvPr>
            <p:ph type="pic" sz="quarter" idx="21"/>
          </p:nvPr>
        </p:nvSpPr>
        <p:spPr>
          <a:xfrm>
            <a:off x="7444489" y="763879"/>
            <a:ext cx="3276605" cy="4913961"/>
          </a:xfrm>
          <a:prstGeom prst="rect">
            <a:avLst/>
          </a:prstGeom>
          <a:effectLst>
            <a:outerShdw sx="100000" sy="100000" kx="0" ky="0" algn="b" rotWithShape="0" blurRad="38100" dist="25400" dir="4440000">
              <a:srgbClr val="000000">
                <a:alpha val="36000"/>
              </a:srgbClr>
            </a:outerShdw>
          </a:effectLst>
        </p:spPr>
        <p:txBody>
          <a:bodyPr lIns="91439" tIns="45719" rIns="91439" bIns="45719">
            <a:noAutofit/>
          </a:bodyPr>
          <a:lstStyle/>
          <a:p>
            <a:pPr/>
          </a:p>
        </p:txBody>
      </p:sp>
      <p:sp>
        <p:nvSpPr>
          <p:cNvPr id="491" name="Body Level One…"/>
          <p:cNvSpPr txBox="1"/>
          <p:nvPr>
            <p:ph type="body" sz="half" idx="1"/>
          </p:nvPr>
        </p:nvSpPr>
        <p:spPr>
          <a:xfrm>
            <a:off x="914032" y="2439826"/>
            <a:ext cx="5936496" cy="3376917"/>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marL="0" indent="0"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vl2pPr marL="0" indent="457290"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2pPr>
            <a:lvl3pPr marL="0" indent="914583"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3pPr>
            <a:lvl4pPr marL="0" indent="1371874"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4pPr>
            <a:lvl5pPr marL="0" indent="1829166"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492"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anoramic Picture with Caption">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499" name="Picture 15" descr="Picture 15"/>
          <p:cNvPicPr>
            <a:picLocks noChangeAspect="1"/>
          </p:cNvPicPr>
          <p:nvPr/>
        </p:nvPicPr>
        <p:blipFill>
          <a:blip r:embed="rId3">
            <a:extLst/>
          </a:blip>
          <a:stretch>
            <a:fillRect/>
          </a:stretch>
        </p:blipFill>
        <p:spPr>
          <a:xfrm>
            <a:off x="1014147" y="547933"/>
            <a:ext cx="10144441" cy="3817691"/>
          </a:xfrm>
          <a:prstGeom prst="rect">
            <a:avLst/>
          </a:prstGeom>
          <a:ln w="12700">
            <a:miter lim="400000"/>
          </a:ln>
        </p:spPr>
      </p:pic>
      <p:sp>
        <p:nvSpPr>
          <p:cNvPr id="500" name="Title Text"/>
          <p:cNvSpPr txBox="1"/>
          <p:nvPr>
            <p:ph type="title"/>
          </p:nvPr>
        </p:nvSpPr>
        <p:spPr>
          <a:xfrm>
            <a:off x="914044" y="4566311"/>
            <a:ext cx="10358023" cy="543599"/>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lvl1pPr algn="ctr" defTabSz="457290">
              <a:defRPr b="0" sz="28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501" name="Picture Placeholder 2"/>
          <p:cNvSpPr/>
          <p:nvPr>
            <p:ph type="pic" idx="21"/>
          </p:nvPr>
        </p:nvSpPr>
        <p:spPr>
          <a:xfrm>
            <a:off x="1169653" y="695170"/>
            <a:ext cx="9847910" cy="3526489"/>
          </a:xfrm>
          <a:prstGeom prst="rect">
            <a:avLst/>
          </a:prstGeom>
          <a:effectLst>
            <a:outerShdw sx="100000" sy="100000" kx="0" ky="0" algn="b" rotWithShape="0" blurRad="38100" dist="25400" dir="4440000">
              <a:srgbClr val="000000">
                <a:alpha val="36000"/>
              </a:srgbClr>
            </a:outerShdw>
          </a:effectLst>
        </p:spPr>
        <p:txBody>
          <a:bodyPr lIns="91439" tIns="45719" rIns="91439" bIns="45719">
            <a:noAutofit/>
          </a:bodyPr>
          <a:lstStyle/>
          <a:p>
            <a:pPr/>
          </a:p>
        </p:txBody>
      </p:sp>
      <p:sp>
        <p:nvSpPr>
          <p:cNvPr id="502" name="Body Level One…"/>
          <p:cNvSpPr txBox="1"/>
          <p:nvPr>
            <p:ph type="body" sz="quarter" idx="1"/>
          </p:nvPr>
        </p:nvSpPr>
        <p:spPr>
          <a:xfrm>
            <a:off x="914032" y="5109910"/>
            <a:ext cx="10356459" cy="682631"/>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marL="0" indent="0"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vl2pPr marL="0" indent="457290"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2pPr>
            <a:lvl3pPr marL="0" indent="914583"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3pPr>
            <a:lvl4pPr marL="0" indent="1371874"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4pPr>
            <a:lvl5pPr marL="0" indent="1829166"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503"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aption">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510" name="Title Text"/>
          <p:cNvSpPr txBox="1"/>
          <p:nvPr>
            <p:ph type="title"/>
          </p:nvPr>
        </p:nvSpPr>
        <p:spPr>
          <a:xfrm>
            <a:off x="914032" y="608578"/>
            <a:ext cx="10356459" cy="3535163"/>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algn="ctr" defTabSz="457290">
              <a:defRPr b="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511" name="Body Level One…"/>
          <p:cNvSpPr txBox="1"/>
          <p:nvPr>
            <p:ph type="body" sz="quarter" idx="1"/>
          </p:nvPr>
        </p:nvSpPr>
        <p:spPr>
          <a:xfrm>
            <a:off x="914032" y="4296173"/>
            <a:ext cx="10356461" cy="1502175"/>
          </a:xfrm>
          <a:prstGeom prst="rect">
            <a:avLst/>
          </a:prstGeom>
          <a:effectLst>
            <a:outerShdw sx="100000" sy="100000" kx="0" ky="0" algn="b" rotWithShape="0" blurRad="25400" dist="0" dir="17880000">
              <a:srgbClr val="000000">
                <a:alpha val="46000"/>
              </a:srgbClr>
            </a:outerShdw>
          </a:effectLst>
        </p:spPr>
        <p:txBody>
          <a:bodyPr lIns="45719" tIns="45719" rIns="45719" bIns="45719" anchor="ctr"/>
          <a:lstStyle>
            <a:lvl1pPr marL="0" indent="0"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vl2pPr marL="0" indent="457290"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2pPr>
            <a:lvl3pPr marL="0" indent="914583"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3pPr>
            <a:lvl4pPr marL="0" indent="1371874"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4pPr>
            <a:lvl5pPr marL="0" indent="1829166"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512"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Quote with Caption">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519" name="Title Text"/>
          <p:cNvSpPr txBox="1"/>
          <p:nvPr>
            <p:ph type="title"/>
          </p:nvPr>
        </p:nvSpPr>
        <p:spPr>
          <a:xfrm>
            <a:off x="1446587" y="609740"/>
            <a:ext cx="9305176" cy="2993598"/>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algn="ctr" defTabSz="457290">
              <a:defRPr b="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520" name="Body Level One…"/>
          <p:cNvSpPr txBox="1"/>
          <p:nvPr>
            <p:ph type="body" sz="quarter" idx="1"/>
          </p:nvPr>
        </p:nvSpPr>
        <p:spPr>
          <a:xfrm>
            <a:off x="1721093" y="3610869"/>
            <a:ext cx="8754579" cy="532873"/>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marL="0" indent="0" algn="r" defTabSz="457290">
              <a:spcBef>
                <a:spcPts val="600"/>
              </a:spcBef>
              <a:buClrTx/>
              <a:buSzTx/>
              <a:buFontTx/>
              <a:buNone/>
              <a:defRPr sz="1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vl2pPr marL="0" indent="457290" algn="r" defTabSz="457290">
              <a:spcBef>
                <a:spcPts val="600"/>
              </a:spcBef>
              <a:buClrTx/>
              <a:buSzTx/>
              <a:buFontTx/>
              <a:buNone/>
              <a:defRPr sz="1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2pPr>
            <a:lvl3pPr marL="0" indent="914583" algn="r" defTabSz="457290">
              <a:spcBef>
                <a:spcPts val="600"/>
              </a:spcBef>
              <a:buClrTx/>
              <a:buSzTx/>
              <a:buFontTx/>
              <a:buNone/>
              <a:defRPr sz="1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3pPr>
            <a:lvl4pPr marL="0" indent="1371874" algn="r" defTabSz="457290">
              <a:spcBef>
                <a:spcPts val="600"/>
              </a:spcBef>
              <a:buClrTx/>
              <a:buSzTx/>
              <a:buFontTx/>
              <a:buNone/>
              <a:defRPr sz="1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4pPr>
            <a:lvl5pPr marL="0" indent="1829166" algn="r" defTabSz="457290">
              <a:spcBef>
                <a:spcPts val="600"/>
              </a:spcBef>
              <a:buClrTx/>
              <a:buSzTx/>
              <a:buFontTx/>
              <a:buNone/>
              <a:defRPr sz="1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521" name="Text Placeholder 3"/>
          <p:cNvSpPr/>
          <p:nvPr>
            <p:ph type="body" sz="quarter" idx="21"/>
          </p:nvPr>
        </p:nvSpPr>
        <p:spPr>
          <a:xfrm>
            <a:off x="914032" y="4305349"/>
            <a:ext cx="10356461" cy="1489843"/>
          </a:xfrm>
          <a:prstGeom prst="rect">
            <a:avLst/>
          </a:prstGeom>
          <a:effectLst>
            <a:outerShdw sx="100000" sy="100000" kx="0" ky="0" algn="b" rotWithShape="0" blurRad="25400" dist="0" dir="17880000">
              <a:srgbClr val="000000">
                <a:alpha val="46000"/>
              </a:srgbClr>
            </a:outerShdw>
          </a:effectLst>
        </p:spPr>
        <p:txBody>
          <a:bodyPr lIns="45719" tIns="45719" rIns="45719" bIns="45719" anchor="ctr"/>
          <a:lstStyle/>
          <a:p>
            <a:pPr marL="0" indent="0"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522"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
        <p:nvSpPr>
          <p:cNvPr id="523" name="TextBox 10"/>
          <p:cNvSpPr txBox="1"/>
          <p:nvPr/>
        </p:nvSpPr>
        <p:spPr>
          <a:xfrm>
            <a:off x="1036587" y="564144"/>
            <a:ext cx="518300" cy="1226625"/>
          </a:xfrm>
          <a:prstGeom prst="rect">
            <a:avLst/>
          </a:prstGeom>
          <a:ln w="12700">
            <a:miter lim="400000"/>
          </a:ln>
          <a:extLst>
            <a:ext uri="{C572A759-6A51-4108-AA02-DFA0A04FC94B}">
              <ma14:wrappingTextBoxFlag xmlns:ma14="http://schemas.microsoft.com/office/mac/drawingml/2011/main" val="1"/>
            </a:ext>
          </a:extLst>
        </p:spPr>
        <p:txBody>
          <a:bodyPr lIns="45730" tIns="45730" rIns="45730" bIns="45730" anchor="ctr">
            <a:spAutoFit/>
          </a:bodyPr>
          <a:lstStyle>
            <a:lvl1pPr>
              <a:defRPr cap="all" sz="8000">
                <a:solidFill>
                  <a:srgbClr val="FFFFFF"/>
                </a:solidFill>
              </a:defRPr>
            </a:lvl1pPr>
          </a:lstStyle>
          <a:p>
            <a:pPr/>
            <a:r>
              <a:t>“</a:t>
            </a:r>
          </a:p>
        </p:txBody>
      </p:sp>
      <p:sp>
        <p:nvSpPr>
          <p:cNvPr id="524" name="TextBox 12"/>
          <p:cNvSpPr txBox="1"/>
          <p:nvPr/>
        </p:nvSpPr>
        <p:spPr>
          <a:xfrm>
            <a:off x="10553180" y="2608079"/>
            <a:ext cx="518300" cy="1226625"/>
          </a:xfrm>
          <a:prstGeom prst="rect">
            <a:avLst/>
          </a:prstGeom>
          <a:ln w="12700">
            <a:miter lim="400000"/>
          </a:ln>
          <a:extLst>
            <a:ext uri="{C572A759-6A51-4108-AA02-DFA0A04FC94B}">
              <ma14:wrappingTextBoxFlag xmlns:ma14="http://schemas.microsoft.com/office/mac/drawingml/2011/main" val="1"/>
            </a:ext>
          </a:extLst>
        </p:spPr>
        <p:txBody>
          <a:bodyPr lIns="45730" tIns="45730" rIns="45730" bIns="45730" anchor="ctr">
            <a:spAutoFit/>
          </a:bodyPr>
          <a:lstStyle>
            <a:lvl1pPr algn="r">
              <a:defRPr cap="all" sz="8000">
                <a:solidFill>
                  <a:srgbClr val="FFFFFF"/>
                </a:solidFill>
              </a:defRPr>
            </a:lvl1pPr>
          </a:lstStyle>
          <a:p>
            <a:pPr/>
            <a:r>
              <a:t>”</a:t>
            </a:r>
          </a:p>
        </p:txBody>
      </p:sp>
    </p:spTree>
  </p:cSld>
  <p:clrMapOvr>
    <a:masterClrMapping/>
  </p:clrMapOvr>
  <p:transition xmlns:p14="http://schemas.microsoft.com/office/powerpoint/2010/main" spd="med" advClick="1"/>
</p:sldLayout>
</file>

<file path=ppt/slideLayouts/slideLayout4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Name Car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531" name="Title Text"/>
          <p:cNvSpPr txBox="1"/>
          <p:nvPr>
            <p:ph type="title"/>
          </p:nvPr>
        </p:nvSpPr>
        <p:spPr>
          <a:xfrm>
            <a:off x="914032" y="2127435"/>
            <a:ext cx="10356461" cy="2512418"/>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lvl1pPr algn="ctr" defTabSz="457290">
              <a:defRPr b="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532" name="Body Level One…"/>
          <p:cNvSpPr txBox="1"/>
          <p:nvPr>
            <p:ph type="body" sz="quarter" idx="1"/>
          </p:nvPr>
        </p:nvSpPr>
        <p:spPr>
          <a:xfrm>
            <a:off x="914022" y="4651633"/>
            <a:ext cx="10354896" cy="1140909"/>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marL="0" indent="0"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vl2pPr marL="0" indent="457290"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2pPr>
            <a:lvl3pPr marL="0" indent="914583"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3pPr>
            <a:lvl4pPr marL="0" indent="1371874"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4pPr>
            <a:lvl5pPr marL="0" indent="1829166" algn="ctr" defTabSz="457290">
              <a:spcBef>
                <a:spcPts val="600"/>
              </a:spcBef>
              <a:buClrTx/>
              <a:buSzTx/>
              <a:buFontTx/>
              <a:buNone/>
              <a:defRPr sz="16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533"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3 Column">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540" name="Title Text"/>
          <p:cNvSpPr txBox="1"/>
          <p:nvPr>
            <p:ph type="title"/>
          </p:nvPr>
        </p:nvSpPr>
        <p:spPr>
          <a:xfrm>
            <a:off x="914032" y="609740"/>
            <a:ext cx="10356459" cy="970676"/>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algn="ctr" defTabSz="457290">
              <a:defRPr b="0" sz="4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541" name="Body Level One…"/>
          <p:cNvSpPr txBox="1"/>
          <p:nvPr>
            <p:ph type="body" sz="quarter" idx="1"/>
          </p:nvPr>
        </p:nvSpPr>
        <p:spPr>
          <a:xfrm>
            <a:off x="914032" y="1886386"/>
            <a:ext cx="3301845" cy="576396"/>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lvl1pPr marL="0" indent="0" algn="ctr" defTabSz="457290">
              <a:spcBef>
                <a:spcPts val="600"/>
              </a:spcBef>
              <a:buClrTx/>
              <a:buSzTx/>
              <a:buFontTx/>
              <a:buNone/>
              <a:defRPr sz="2400">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vl2pPr marL="0" indent="457290" algn="ctr" defTabSz="457290">
              <a:spcBef>
                <a:spcPts val="600"/>
              </a:spcBef>
              <a:buClrTx/>
              <a:buSzTx/>
              <a:buFontTx/>
              <a:buNone/>
              <a:defRPr sz="2400">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2pPr>
            <a:lvl3pPr marL="0" indent="914583" algn="ctr" defTabSz="457290">
              <a:spcBef>
                <a:spcPts val="600"/>
              </a:spcBef>
              <a:buClrTx/>
              <a:buSzTx/>
              <a:buFontTx/>
              <a:buNone/>
              <a:defRPr sz="2400">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3pPr>
            <a:lvl4pPr marL="0" indent="1371874" algn="ctr" defTabSz="457290">
              <a:spcBef>
                <a:spcPts val="600"/>
              </a:spcBef>
              <a:buClrTx/>
              <a:buSzTx/>
              <a:buFontTx/>
              <a:buNone/>
              <a:defRPr sz="2400">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4pPr>
            <a:lvl5pPr marL="0" indent="1829166" algn="ctr" defTabSz="457290">
              <a:spcBef>
                <a:spcPts val="600"/>
              </a:spcBef>
              <a:buClrTx/>
              <a:buSzTx/>
              <a:buFontTx/>
              <a:buNone/>
              <a:defRPr sz="2400">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542" name="Text Placeholder 3"/>
          <p:cNvSpPr/>
          <p:nvPr>
            <p:ph type="body" sz="quarter" idx="21"/>
          </p:nvPr>
        </p:nvSpPr>
        <p:spPr>
          <a:xfrm>
            <a:off x="914032" y="2572346"/>
            <a:ext cx="3301845" cy="3220196"/>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p>
            <a:pPr marL="0" indent="0" algn="ctr" defTabSz="457290">
              <a:spcBef>
                <a:spcPts val="600"/>
              </a:spcBef>
              <a:buClrTx/>
              <a:buSzTx/>
              <a:buFontTx/>
              <a:buNone/>
              <a:defRPr sz="1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543" name="Text Placeholder 4"/>
          <p:cNvSpPr/>
          <p:nvPr>
            <p:ph type="body" sz="quarter" idx="22"/>
          </p:nvPr>
        </p:nvSpPr>
        <p:spPr>
          <a:xfrm>
            <a:off x="4447868" y="1886386"/>
            <a:ext cx="3301844" cy="576396"/>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p>
            <a:pPr marL="0" indent="0" algn="ctr" defTabSz="457290">
              <a:spcBef>
                <a:spcPts val="600"/>
              </a:spcBef>
              <a:buClrTx/>
              <a:buSzTx/>
              <a:buFontTx/>
              <a:buNone/>
              <a:defRPr sz="2400">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544" name="Text Placeholder 3"/>
          <p:cNvSpPr/>
          <p:nvPr>
            <p:ph type="body" sz="quarter" idx="23"/>
          </p:nvPr>
        </p:nvSpPr>
        <p:spPr>
          <a:xfrm>
            <a:off x="4442590" y="2572346"/>
            <a:ext cx="3301844" cy="3220196"/>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p>
            <a:pPr marL="0" indent="0" algn="ctr" defTabSz="457290">
              <a:spcBef>
                <a:spcPts val="600"/>
              </a:spcBef>
              <a:buClrTx/>
              <a:buSzTx/>
              <a:buFontTx/>
              <a:buNone/>
              <a:defRPr sz="1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545" name="Text Placeholder 4"/>
          <p:cNvSpPr/>
          <p:nvPr>
            <p:ph type="body" sz="quarter" idx="24"/>
          </p:nvPr>
        </p:nvSpPr>
        <p:spPr>
          <a:xfrm>
            <a:off x="7968646" y="1886386"/>
            <a:ext cx="3301844" cy="576396"/>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p>
            <a:pPr marL="0" indent="0" algn="ctr" defTabSz="457290">
              <a:spcBef>
                <a:spcPts val="600"/>
              </a:spcBef>
              <a:buClrTx/>
              <a:buSzTx/>
              <a:buFontTx/>
              <a:buNone/>
              <a:defRPr sz="2400">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546" name="Text Placeholder 3"/>
          <p:cNvSpPr/>
          <p:nvPr>
            <p:ph type="body" sz="quarter" idx="25"/>
          </p:nvPr>
        </p:nvSpPr>
        <p:spPr>
          <a:xfrm>
            <a:off x="7968646" y="2572346"/>
            <a:ext cx="3301844" cy="3220196"/>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p>
            <a:pPr marL="0" indent="0" algn="ctr" defTabSz="457290">
              <a:spcBef>
                <a:spcPts val="600"/>
              </a:spcBef>
              <a:buClrTx/>
              <a:buSzTx/>
              <a:buFontTx/>
              <a:buNone/>
              <a:defRPr sz="1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547"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3 Picture Column">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554" name="Picture 1" descr="Picture 1"/>
          <p:cNvPicPr>
            <a:picLocks noChangeAspect="1"/>
          </p:cNvPicPr>
          <p:nvPr/>
        </p:nvPicPr>
        <p:blipFill>
          <a:blip r:embed="rId3">
            <a:extLst/>
          </a:blip>
          <a:stretch>
            <a:fillRect/>
          </a:stretch>
        </p:blipFill>
        <p:spPr>
          <a:xfrm>
            <a:off x="898196" y="1818634"/>
            <a:ext cx="3340842" cy="1848280"/>
          </a:xfrm>
          <a:prstGeom prst="rect">
            <a:avLst/>
          </a:prstGeom>
          <a:ln w="12700">
            <a:miter lim="400000"/>
          </a:ln>
        </p:spPr>
      </p:pic>
      <p:pic>
        <p:nvPicPr>
          <p:cNvPr id="555" name="Picture 35" descr="Picture 35"/>
          <p:cNvPicPr>
            <a:picLocks noChangeAspect="1"/>
          </p:cNvPicPr>
          <p:nvPr/>
        </p:nvPicPr>
        <p:blipFill>
          <a:blip r:embed="rId3">
            <a:extLst/>
          </a:blip>
          <a:stretch>
            <a:fillRect/>
          </a:stretch>
        </p:blipFill>
        <p:spPr>
          <a:xfrm>
            <a:off x="4404947" y="1818634"/>
            <a:ext cx="3340842" cy="1848280"/>
          </a:xfrm>
          <a:prstGeom prst="rect">
            <a:avLst/>
          </a:prstGeom>
          <a:ln w="12700">
            <a:miter lim="400000"/>
          </a:ln>
        </p:spPr>
      </p:pic>
      <p:pic>
        <p:nvPicPr>
          <p:cNvPr id="556" name="Picture 36" descr="Picture 36"/>
          <p:cNvPicPr>
            <a:picLocks noChangeAspect="1"/>
          </p:cNvPicPr>
          <p:nvPr/>
        </p:nvPicPr>
        <p:blipFill>
          <a:blip r:embed="rId3">
            <a:extLst/>
          </a:blip>
          <a:stretch>
            <a:fillRect/>
          </a:stretch>
        </p:blipFill>
        <p:spPr>
          <a:xfrm>
            <a:off x="7938117" y="1818634"/>
            <a:ext cx="3340843" cy="1848280"/>
          </a:xfrm>
          <a:prstGeom prst="rect">
            <a:avLst/>
          </a:prstGeom>
          <a:ln w="12700">
            <a:miter lim="400000"/>
          </a:ln>
        </p:spPr>
      </p:pic>
      <p:sp>
        <p:nvSpPr>
          <p:cNvPr id="557" name="Title Text"/>
          <p:cNvSpPr txBox="1"/>
          <p:nvPr>
            <p:ph type="title"/>
          </p:nvPr>
        </p:nvSpPr>
        <p:spPr>
          <a:xfrm>
            <a:off x="914032" y="609740"/>
            <a:ext cx="10356461" cy="970676"/>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lvl1pPr algn="ctr" defTabSz="457290">
              <a:defRPr b="0" sz="4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Title Text</a:t>
            </a:r>
          </a:p>
        </p:txBody>
      </p:sp>
      <p:sp>
        <p:nvSpPr>
          <p:cNvPr id="558" name="Body Level One…"/>
          <p:cNvSpPr txBox="1"/>
          <p:nvPr>
            <p:ph type="body" sz="quarter" idx="1"/>
          </p:nvPr>
        </p:nvSpPr>
        <p:spPr>
          <a:xfrm>
            <a:off x="914032" y="3905010"/>
            <a:ext cx="3301845" cy="576396"/>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lvl1pPr marL="0" indent="0"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vl2pPr marL="0" indent="457290"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2pPr>
            <a:lvl3pPr marL="0" indent="914583"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3pPr>
            <a:lvl4pPr marL="0" indent="1371874"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4pPr>
            <a:lvl5pPr marL="0" indent="1829166"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5pPr>
          </a:lstStyle>
          <a:p>
            <a:pPr/>
            <a:r>
              <a:t>Body Level One</a:t>
            </a:r>
          </a:p>
          <a:p>
            <a:pPr lvl="1"/>
            <a:r>
              <a:t>Body Level Two</a:t>
            </a:r>
          </a:p>
          <a:p>
            <a:pPr lvl="2"/>
            <a:r>
              <a:t>Body Level Three</a:t>
            </a:r>
          </a:p>
          <a:p>
            <a:pPr lvl="3"/>
            <a:r>
              <a:t>Body Level Four</a:t>
            </a:r>
          </a:p>
          <a:p>
            <a:pPr lvl="4"/>
            <a:r>
              <a:t>Body Level Five</a:t>
            </a:r>
          </a:p>
        </p:txBody>
      </p:sp>
      <p:sp>
        <p:nvSpPr>
          <p:cNvPr id="559" name="Picture Placeholder 2"/>
          <p:cNvSpPr/>
          <p:nvPr>
            <p:ph type="pic" sz="quarter" idx="21"/>
          </p:nvPr>
        </p:nvSpPr>
        <p:spPr>
          <a:xfrm>
            <a:off x="1018367" y="1939367"/>
            <a:ext cx="3093174" cy="1603326"/>
          </a:xfrm>
          <a:prstGeom prst="rect">
            <a:avLst/>
          </a:prstGeom>
          <a:effectLst>
            <a:outerShdw sx="100000" sy="100000" kx="0" ky="0" algn="b" rotWithShape="0" blurRad="38100" dist="25400" dir="4440000">
              <a:srgbClr val="000000">
                <a:alpha val="36000"/>
              </a:srgbClr>
            </a:outerShdw>
          </a:effectLst>
        </p:spPr>
        <p:txBody>
          <a:bodyPr lIns="91439" tIns="45719" rIns="91439" bIns="45719">
            <a:noAutofit/>
          </a:bodyPr>
          <a:lstStyle/>
          <a:p>
            <a:pPr/>
          </a:p>
        </p:txBody>
      </p:sp>
      <p:sp>
        <p:nvSpPr>
          <p:cNvPr id="560" name="Text Placeholder 3"/>
          <p:cNvSpPr/>
          <p:nvPr>
            <p:ph type="body" sz="quarter" idx="22"/>
          </p:nvPr>
        </p:nvSpPr>
        <p:spPr>
          <a:xfrm>
            <a:off x="914032" y="4481405"/>
            <a:ext cx="3301845" cy="1311138"/>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p>
            <a:pPr marL="0" indent="0" algn="ctr" defTabSz="457290">
              <a:spcBef>
                <a:spcPts val="600"/>
              </a:spcBef>
              <a:buClrTx/>
              <a:buSzTx/>
              <a:buFontTx/>
              <a:buNone/>
              <a:defRPr sz="1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561" name="Text Placeholder 4"/>
          <p:cNvSpPr/>
          <p:nvPr>
            <p:ph type="body" sz="quarter" idx="23"/>
          </p:nvPr>
        </p:nvSpPr>
        <p:spPr>
          <a:xfrm>
            <a:off x="4443945" y="3905010"/>
            <a:ext cx="3301844" cy="576396"/>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p>
            <a:pPr marL="0" indent="0"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562" name="Picture Placeholder 2"/>
          <p:cNvSpPr/>
          <p:nvPr>
            <p:ph type="pic" sz="quarter" idx="24"/>
          </p:nvPr>
        </p:nvSpPr>
        <p:spPr>
          <a:xfrm>
            <a:off x="4546927" y="1939543"/>
            <a:ext cx="3093174" cy="1608537"/>
          </a:xfrm>
          <a:prstGeom prst="rect">
            <a:avLst/>
          </a:prstGeom>
          <a:effectLst>
            <a:outerShdw sx="100000" sy="100000" kx="0" ky="0" algn="b" rotWithShape="0" blurRad="38100" dist="25400" dir="4440000">
              <a:srgbClr val="000000">
                <a:alpha val="36000"/>
              </a:srgbClr>
            </a:outerShdw>
          </a:effectLst>
        </p:spPr>
        <p:txBody>
          <a:bodyPr lIns="91439" tIns="45719" rIns="91439" bIns="45719">
            <a:noAutofit/>
          </a:bodyPr>
          <a:lstStyle/>
          <a:p>
            <a:pPr/>
          </a:p>
        </p:txBody>
      </p:sp>
      <p:sp>
        <p:nvSpPr>
          <p:cNvPr id="563" name="Text Placeholder 3"/>
          <p:cNvSpPr/>
          <p:nvPr>
            <p:ph type="body" sz="quarter" idx="25"/>
          </p:nvPr>
        </p:nvSpPr>
        <p:spPr>
          <a:xfrm>
            <a:off x="4442590" y="4481405"/>
            <a:ext cx="3301844" cy="1311138"/>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p>
            <a:pPr marL="0" indent="0" algn="ctr" defTabSz="457290">
              <a:spcBef>
                <a:spcPts val="600"/>
              </a:spcBef>
              <a:buClrTx/>
              <a:buSzTx/>
              <a:buFontTx/>
              <a:buNone/>
              <a:defRPr sz="1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564" name="Text Placeholder 4"/>
          <p:cNvSpPr/>
          <p:nvPr>
            <p:ph type="body" sz="quarter" idx="26"/>
          </p:nvPr>
        </p:nvSpPr>
        <p:spPr>
          <a:xfrm>
            <a:off x="7968770" y="3905010"/>
            <a:ext cx="3301844" cy="576396"/>
          </a:xfrm>
          <a:prstGeom prst="rect">
            <a:avLst/>
          </a:prstGeom>
          <a:effectLst>
            <a:outerShdw sx="100000" sy="100000" kx="0" ky="0" algn="b" rotWithShape="0" blurRad="25400" dist="0" dir="17880000">
              <a:srgbClr val="000000">
                <a:alpha val="46000"/>
              </a:srgbClr>
            </a:outerShdw>
          </a:effectLst>
        </p:spPr>
        <p:txBody>
          <a:bodyPr lIns="45719" tIns="45719" rIns="45719" bIns="45719" anchor="b"/>
          <a:lstStyle/>
          <a:p>
            <a:pPr marL="0" indent="0" algn="ctr" defTabSz="457290">
              <a:spcBef>
                <a:spcPts val="600"/>
              </a:spcBef>
              <a:buClrTx/>
              <a:buSzTx/>
              <a:buFontTx/>
              <a:buNone/>
              <a:defRPr>
                <a:ln w="9525" cap="flat">
                  <a:solidFill>
                    <a:srgbClr val="404040">
                      <a:alpha val="10000"/>
                    </a:srgbClr>
                  </a:solidFill>
                  <a:prstDash val="solid"/>
                  <a:round/>
                </a:ln>
                <a:solidFill>
                  <a:srgbClr val="FFFFFF"/>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565" name="Picture Placeholder 2"/>
          <p:cNvSpPr/>
          <p:nvPr>
            <p:ph type="pic" sz="quarter" idx="27"/>
          </p:nvPr>
        </p:nvSpPr>
        <p:spPr>
          <a:xfrm>
            <a:off x="8077800" y="1934879"/>
            <a:ext cx="3093174" cy="1607667"/>
          </a:xfrm>
          <a:prstGeom prst="rect">
            <a:avLst/>
          </a:prstGeom>
          <a:effectLst>
            <a:outerShdw sx="100000" sy="100000" kx="0" ky="0" algn="b" rotWithShape="0" blurRad="38100" dist="25400" dir="4440000">
              <a:srgbClr val="000000">
                <a:alpha val="36000"/>
              </a:srgbClr>
            </a:outerShdw>
          </a:effectLst>
        </p:spPr>
        <p:txBody>
          <a:bodyPr lIns="91439" tIns="45719" rIns="91439" bIns="45719">
            <a:noAutofit/>
          </a:bodyPr>
          <a:lstStyle/>
          <a:p>
            <a:pPr/>
          </a:p>
        </p:txBody>
      </p:sp>
      <p:sp>
        <p:nvSpPr>
          <p:cNvPr id="566" name="Text Placeholder 3"/>
          <p:cNvSpPr/>
          <p:nvPr>
            <p:ph type="body" sz="quarter" idx="28"/>
          </p:nvPr>
        </p:nvSpPr>
        <p:spPr>
          <a:xfrm>
            <a:off x="7968646" y="4481402"/>
            <a:ext cx="3301844" cy="1311140"/>
          </a:xfrm>
          <a:prstGeom prst="rect">
            <a:avLst/>
          </a:prstGeom>
          <a:effectLst>
            <a:outerShdw sx="100000" sy="100000" kx="0" ky="0" algn="b" rotWithShape="0" blurRad="25400" dist="0" dir="17880000">
              <a:srgbClr val="000000">
                <a:alpha val="46000"/>
              </a:srgbClr>
            </a:outerShdw>
          </a:effectLst>
        </p:spPr>
        <p:txBody>
          <a:bodyPr lIns="45719" tIns="45719" rIns="45719" bIns="45719"/>
          <a:lstStyle/>
          <a:p>
            <a:pPr marL="0" indent="0" algn="ctr" defTabSz="457290">
              <a:spcBef>
                <a:spcPts val="600"/>
              </a:spcBef>
              <a:buClrTx/>
              <a:buSzTx/>
              <a:buFontTx/>
              <a:buNone/>
              <a:defRPr sz="1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567" name="Slide Number"/>
          <p:cNvSpPr txBox="1"/>
          <p:nvPr>
            <p:ph type="sldNum" sz="quarter" idx="2"/>
          </p:nvPr>
        </p:nvSpPr>
        <p:spPr>
          <a:xfrm>
            <a:off x="10516750" y="5884638"/>
            <a:ext cx="358414" cy="350662"/>
          </a:xfrm>
          <a:prstGeom prst="rect">
            <a:avLst/>
          </a:prstGeom>
        </p:spPr>
        <p:txBody>
          <a:bodyPr lIns="45719" tIns="45719" rIns="45719" bIns="45719" anchor="t"/>
          <a:lstStyle>
            <a:lvl1pPr>
              <a:defRPr sz="1800">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 Id="rId19" Type="http://schemas.openxmlformats.org/officeDocument/2006/relationships/slideLayout" Target="../slideLayouts/slideLayout17.xml"/><Relationship Id="rId20" Type="http://schemas.openxmlformats.org/officeDocument/2006/relationships/slideLayout" Target="../slideLayouts/slideLayout18.xml"/><Relationship Id="rId21" Type="http://schemas.openxmlformats.org/officeDocument/2006/relationships/slideLayout" Target="../slideLayouts/slideLayout19.xml"/><Relationship Id="rId22" Type="http://schemas.openxmlformats.org/officeDocument/2006/relationships/slideLayout" Target="../slideLayouts/slideLayout20.xml"/><Relationship Id="rId23" Type="http://schemas.openxmlformats.org/officeDocument/2006/relationships/slideLayout" Target="../slideLayouts/slideLayout21.xml"/><Relationship Id="rId24" Type="http://schemas.openxmlformats.org/officeDocument/2006/relationships/slideLayout" Target="../slideLayouts/slideLayout22.xml"/><Relationship Id="rId25" Type="http://schemas.openxmlformats.org/officeDocument/2006/relationships/slideLayout" Target="../slideLayouts/slideLayout23.xml"/><Relationship Id="rId26" Type="http://schemas.openxmlformats.org/officeDocument/2006/relationships/slideLayout" Target="../slideLayouts/slideLayout24.xml"/><Relationship Id="rId27" Type="http://schemas.openxmlformats.org/officeDocument/2006/relationships/slideLayout" Target="../slideLayouts/slideLayout25.xml"/><Relationship Id="rId28" Type="http://schemas.openxmlformats.org/officeDocument/2006/relationships/slideLayout" Target="../slideLayouts/slideLayout26.xml"/><Relationship Id="rId29" Type="http://schemas.openxmlformats.org/officeDocument/2006/relationships/slideLayout" Target="../slideLayouts/slideLayout27.xml"/><Relationship Id="rId30" Type="http://schemas.openxmlformats.org/officeDocument/2006/relationships/slideLayout" Target="../slideLayouts/slideLayout28.xml"/><Relationship Id="rId31" Type="http://schemas.openxmlformats.org/officeDocument/2006/relationships/slideLayout" Target="../slideLayouts/slideLayout29.xml"/><Relationship Id="rId32" Type="http://schemas.openxmlformats.org/officeDocument/2006/relationships/slideLayout" Target="../slideLayouts/slideLayout30.xml"/><Relationship Id="rId33" Type="http://schemas.openxmlformats.org/officeDocument/2006/relationships/slideLayout" Target="../slideLayouts/slideLayout31.xml"/><Relationship Id="rId34" Type="http://schemas.openxmlformats.org/officeDocument/2006/relationships/slideLayout" Target="../slideLayouts/slideLayout32.xml"/><Relationship Id="rId35" Type="http://schemas.openxmlformats.org/officeDocument/2006/relationships/slideLayout" Target="../slideLayouts/slideLayout33.xml"/><Relationship Id="rId36" Type="http://schemas.openxmlformats.org/officeDocument/2006/relationships/slideLayout" Target="../slideLayouts/slideLayout34.xml"/><Relationship Id="rId37" Type="http://schemas.openxmlformats.org/officeDocument/2006/relationships/slideLayout" Target="../slideLayouts/slideLayout35.xml"/><Relationship Id="rId38" Type="http://schemas.openxmlformats.org/officeDocument/2006/relationships/slideLayout" Target="../slideLayouts/slideLayout36.xml"/><Relationship Id="rId39" Type="http://schemas.openxmlformats.org/officeDocument/2006/relationships/slideLayout" Target="../slideLayouts/slideLayout37.xml"/><Relationship Id="rId40" Type="http://schemas.openxmlformats.org/officeDocument/2006/relationships/slideLayout" Target="../slideLayouts/slideLayout38.xml"/><Relationship Id="rId41" Type="http://schemas.openxmlformats.org/officeDocument/2006/relationships/slideLayout" Target="../slideLayouts/slideLayout39.xml"/><Relationship Id="rId42" Type="http://schemas.openxmlformats.org/officeDocument/2006/relationships/slideLayout" Target="../slideLayouts/slideLayout40.xml"/><Relationship Id="rId43" Type="http://schemas.openxmlformats.org/officeDocument/2006/relationships/slideLayout" Target="../slideLayouts/slideLayout41.xml"/><Relationship Id="rId44" Type="http://schemas.openxmlformats.org/officeDocument/2006/relationships/slideLayout" Target="../slideLayouts/slideLayout42.xml"/><Relationship Id="rId45" Type="http://schemas.openxmlformats.org/officeDocument/2006/relationships/slideLayout" Target="../slideLayouts/slideLayout43.xml"/><Relationship Id="rId46" Type="http://schemas.openxmlformats.org/officeDocument/2006/relationships/slideLayout" Target="../slideLayouts/slideLayout44.xml"/><Relationship Id="rId47" Type="http://schemas.openxmlformats.org/officeDocument/2006/relationships/slideLayout" Target="../slideLayouts/slideLayout45.xml"/><Relationship Id="rId48" Type="http://schemas.openxmlformats.org/officeDocument/2006/relationships/slideLayout" Target="../slideLayouts/slideLayout46.xml"/><Relationship Id="rId49" Type="http://schemas.openxmlformats.org/officeDocument/2006/relationships/slideLayout" Target="../slideLayouts/slideLayout47.xml"/><Relationship Id="rId50" Type="http://schemas.openxmlformats.org/officeDocument/2006/relationships/slideLayout" Target="../slideLayouts/slideLayout48.xml"/><Relationship Id="rId51"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Rectangle 7"/>
          <p:cNvSpPr txBox="1"/>
          <p:nvPr/>
        </p:nvSpPr>
        <p:spPr>
          <a:xfrm>
            <a:off x="527188" y="6505280"/>
            <a:ext cx="2593296" cy="127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defRPr sz="700">
                <a:solidFill>
                  <a:schemeClr val="accent2"/>
                </a:solidFill>
              </a:defRPr>
            </a:lvl1pPr>
          </a:lstStyle>
          <a:p>
            <a:pPr/>
            <a:r>
              <a:t>2020 © Aker Solutions</a:t>
            </a:r>
          </a:p>
        </p:txBody>
      </p:sp>
      <p:sp>
        <p:nvSpPr>
          <p:cNvPr id="3" name="Straight Connector 16"/>
          <p:cNvSpPr/>
          <p:nvPr/>
        </p:nvSpPr>
        <p:spPr>
          <a:xfrm>
            <a:off x="527186" y="6331953"/>
            <a:ext cx="11145602" cy="1"/>
          </a:xfrm>
          <a:prstGeom prst="line">
            <a:avLst/>
          </a:prstGeom>
          <a:ln w="6350">
            <a:solidFill>
              <a:schemeClr val="accent2">
                <a:alpha val="50000"/>
              </a:schemeClr>
            </a:solidFill>
          </a:ln>
        </p:spPr>
        <p:txBody>
          <a:bodyPr lIns="45719" rIns="45719"/>
          <a:lstStyle/>
          <a:p>
            <a:pPr/>
          </a:p>
        </p:txBody>
      </p:sp>
      <p:pic>
        <p:nvPicPr>
          <p:cNvPr id="4" name="Picture 18" descr="Picture 18"/>
          <p:cNvPicPr>
            <a:picLocks noChangeAspect="1"/>
          </p:cNvPicPr>
          <p:nvPr/>
        </p:nvPicPr>
        <p:blipFill>
          <a:blip r:embed="rId2">
            <a:extLst/>
          </a:blip>
          <a:stretch>
            <a:fillRect/>
          </a:stretch>
        </p:blipFill>
        <p:spPr>
          <a:xfrm>
            <a:off x="10282603" y="6422313"/>
            <a:ext cx="1392364" cy="183222"/>
          </a:xfrm>
          <a:prstGeom prst="rect">
            <a:avLst/>
          </a:prstGeom>
          <a:ln w="12700">
            <a:miter lim="400000"/>
          </a:ln>
        </p:spPr>
      </p:pic>
      <p:sp>
        <p:nvSpPr>
          <p:cNvPr id="5" name="Straight Connector 8"/>
          <p:cNvSpPr/>
          <p:nvPr/>
        </p:nvSpPr>
        <p:spPr>
          <a:xfrm>
            <a:off x="9241550" y="6503017"/>
            <a:ext cx="1" cy="128158"/>
          </a:xfrm>
          <a:prstGeom prst="line">
            <a:avLst/>
          </a:prstGeom>
          <a:ln w="6350">
            <a:solidFill>
              <a:schemeClr val="accent2"/>
            </a:solidFill>
          </a:ln>
        </p:spPr>
        <p:txBody>
          <a:bodyPr lIns="45719" rIns="45719"/>
          <a:lstStyle/>
          <a:p>
            <a:pPr/>
          </a:p>
        </p:txBody>
      </p:sp>
      <p:sp>
        <p:nvSpPr>
          <p:cNvPr id="6" name="Body Level One…"/>
          <p:cNvSpPr txBox="1"/>
          <p:nvPr>
            <p:ph type="body" idx="1"/>
          </p:nvPr>
        </p:nvSpPr>
        <p:spPr>
          <a:xfrm>
            <a:off x="516966" y="1233487"/>
            <a:ext cx="11160002" cy="4885096"/>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7" name="Slide Number"/>
          <p:cNvSpPr txBox="1"/>
          <p:nvPr>
            <p:ph type="sldNum" sz="quarter" idx="2"/>
          </p:nvPr>
        </p:nvSpPr>
        <p:spPr>
          <a:xfrm>
            <a:off x="9347576" y="6505279"/>
            <a:ext cx="127001" cy="127001"/>
          </a:xfrm>
          <a:prstGeom prst="rect">
            <a:avLst/>
          </a:prstGeom>
          <a:ln w="12700">
            <a:miter lim="400000"/>
          </a:ln>
        </p:spPr>
        <p:txBody>
          <a:bodyPr wrap="none" lIns="0" tIns="0" rIns="0" bIns="0" anchor="ctr">
            <a:spAutoFit/>
          </a:bodyPr>
          <a:lstStyle>
            <a:lvl1pPr>
              <a:defRPr sz="700">
                <a:solidFill>
                  <a:schemeClr val="accent2"/>
                </a:solidFill>
              </a:defRPr>
            </a:lvl1pPr>
          </a:lstStyle>
          <a:p>
            <a:pPr/>
            <a:fld id="{86CB4B4D-7CA3-9044-876B-883B54F8677D}" type="slidenum"/>
          </a:p>
        </p:txBody>
      </p:sp>
      <p:sp>
        <p:nvSpPr>
          <p:cNvPr id="8" name="Click to Add Title"/>
          <p:cNvSpPr txBox="1"/>
          <p:nvPr>
            <p:ph type="title" hasCustomPrompt="1"/>
          </p:nvPr>
        </p:nvSpPr>
        <p:spPr>
          <a:xfrm>
            <a:off x="516966" y="438321"/>
            <a:ext cx="11160001" cy="504001"/>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fontScale="100000" lnSpcReduction="0"/>
          </a:bodyPr>
          <a:lstStyle/>
          <a:p>
            <a:pPr/>
            <a:r>
              <a:t>Click to Add Title</a:t>
            </a:r>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 id="2147483666" r:id="rId20"/>
    <p:sldLayoutId id="2147483667" r:id="rId21"/>
    <p:sldLayoutId id="2147483668" r:id="rId22"/>
    <p:sldLayoutId id="2147483669" r:id="rId23"/>
    <p:sldLayoutId id="2147483670" r:id="rId24"/>
    <p:sldLayoutId id="2147483671" r:id="rId25"/>
    <p:sldLayoutId id="2147483672" r:id="rId26"/>
    <p:sldLayoutId id="2147483673" r:id="rId27"/>
    <p:sldLayoutId id="2147483674" r:id="rId28"/>
    <p:sldLayoutId id="2147483675" r:id="rId29"/>
    <p:sldLayoutId id="2147483676" r:id="rId30"/>
    <p:sldLayoutId id="2147483677" r:id="rId31"/>
    <p:sldLayoutId id="2147483678" r:id="rId32"/>
    <p:sldLayoutId id="2147483679" r:id="rId33"/>
    <p:sldLayoutId id="2147483680" r:id="rId34"/>
    <p:sldLayoutId id="2147483681" r:id="rId35"/>
    <p:sldLayoutId id="2147483682" r:id="rId36"/>
    <p:sldLayoutId id="2147483683" r:id="rId37"/>
    <p:sldLayoutId id="2147483684" r:id="rId38"/>
    <p:sldLayoutId id="2147483685" r:id="rId39"/>
    <p:sldLayoutId id="2147483686" r:id="rId40"/>
    <p:sldLayoutId id="2147483687" r:id="rId41"/>
    <p:sldLayoutId id="2147483688" r:id="rId42"/>
    <p:sldLayoutId id="2147483689" r:id="rId43"/>
    <p:sldLayoutId id="2147483690" r:id="rId44"/>
    <p:sldLayoutId id="2147483691" r:id="rId45"/>
    <p:sldLayoutId id="2147483692" r:id="rId46"/>
    <p:sldLayoutId id="2147483693" r:id="rId47"/>
    <p:sldLayoutId id="2147483694" r:id="rId48"/>
    <p:sldLayoutId id="2147483695" r:id="rId49"/>
    <p:sldLayoutId id="2147483696" r:id="rId50"/>
    <p:sldLayoutId id="2147483697" r:id="rId51"/>
  </p:sldLayoutIdLst>
  <p:transition xmlns:p14="http://schemas.microsoft.com/office/powerpoint/2010/main" spd="med" advClick="1"/>
  <p:txStyles>
    <p:titleStyle>
      <a:lvl1pPr marL="0" marR="0" indent="0" algn="l" defTabSz="914400" rtl="0" latinLnBrk="0">
        <a:lnSpc>
          <a:spcPct val="100000"/>
        </a:lnSpc>
        <a:spcBef>
          <a:spcPts val="0"/>
        </a:spcBef>
        <a:spcAft>
          <a:spcPts val="0"/>
        </a:spcAft>
        <a:buClrTx/>
        <a:buSzTx/>
        <a:buFontTx/>
        <a:buNone/>
        <a:tabLst/>
        <a:defRPr b="1" baseline="0" cap="none" i="0" spc="0" strike="noStrike" sz="3200" u="none">
          <a:solidFill>
            <a:schemeClr val="accent1"/>
          </a:solidFill>
          <a:uFillTx/>
          <a:latin typeface="+mn-lt"/>
          <a:ea typeface="+mn-ea"/>
          <a:cs typeface="+mn-cs"/>
          <a:sym typeface="Arial"/>
        </a:defRPr>
      </a:lvl1pPr>
      <a:lvl2pPr marL="0" marR="0" indent="0" algn="l" defTabSz="914400" rtl="0" latinLnBrk="0">
        <a:lnSpc>
          <a:spcPct val="100000"/>
        </a:lnSpc>
        <a:spcBef>
          <a:spcPts val="0"/>
        </a:spcBef>
        <a:spcAft>
          <a:spcPts val="0"/>
        </a:spcAft>
        <a:buClrTx/>
        <a:buSzTx/>
        <a:buFontTx/>
        <a:buNone/>
        <a:tabLst/>
        <a:defRPr b="1" baseline="0" cap="none" i="0" spc="0" strike="noStrike" sz="3200" u="none">
          <a:solidFill>
            <a:schemeClr val="accent1"/>
          </a:solidFill>
          <a:uFillTx/>
          <a:latin typeface="+mn-lt"/>
          <a:ea typeface="+mn-ea"/>
          <a:cs typeface="+mn-cs"/>
          <a:sym typeface="Arial"/>
        </a:defRPr>
      </a:lvl2pPr>
      <a:lvl3pPr marL="0" marR="0" indent="0" algn="l" defTabSz="914400" rtl="0" latinLnBrk="0">
        <a:lnSpc>
          <a:spcPct val="100000"/>
        </a:lnSpc>
        <a:spcBef>
          <a:spcPts val="0"/>
        </a:spcBef>
        <a:spcAft>
          <a:spcPts val="0"/>
        </a:spcAft>
        <a:buClrTx/>
        <a:buSzTx/>
        <a:buFontTx/>
        <a:buNone/>
        <a:tabLst/>
        <a:defRPr b="1" baseline="0" cap="none" i="0" spc="0" strike="noStrike" sz="3200" u="none">
          <a:solidFill>
            <a:schemeClr val="accent1"/>
          </a:solidFill>
          <a:uFillTx/>
          <a:latin typeface="+mn-lt"/>
          <a:ea typeface="+mn-ea"/>
          <a:cs typeface="+mn-cs"/>
          <a:sym typeface="Arial"/>
        </a:defRPr>
      </a:lvl3pPr>
      <a:lvl4pPr marL="0" marR="0" indent="0" algn="l" defTabSz="914400" rtl="0" latinLnBrk="0">
        <a:lnSpc>
          <a:spcPct val="100000"/>
        </a:lnSpc>
        <a:spcBef>
          <a:spcPts val="0"/>
        </a:spcBef>
        <a:spcAft>
          <a:spcPts val="0"/>
        </a:spcAft>
        <a:buClrTx/>
        <a:buSzTx/>
        <a:buFontTx/>
        <a:buNone/>
        <a:tabLst/>
        <a:defRPr b="1" baseline="0" cap="none" i="0" spc="0" strike="noStrike" sz="3200" u="none">
          <a:solidFill>
            <a:schemeClr val="accent1"/>
          </a:solidFill>
          <a:uFillTx/>
          <a:latin typeface="+mn-lt"/>
          <a:ea typeface="+mn-ea"/>
          <a:cs typeface="+mn-cs"/>
          <a:sym typeface="Arial"/>
        </a:defRPr>
      </a:lvl4pPr>
      <a:lvl5pPr marL="0" marR="0" indent="0" algn="l" defTabSz="914400" rtl="0" latinLnBrk="0">
        <a:lnSpc>
          <a:spcPct val="100000"/>
        </a:lnSpc>
        <a:spcBef>
          <a:spcPts val="0"/>
        </a:spcBef>
        <a:spcAft>
          <a:spcPts val="0"/>
        </a:spcAft>
        <a:buClrTx/>
        <a:buSzTx/>
        <a:buFontTx/>
        <a:buNone/>
        <a:tabLst/>
        <a:defRPr b="1" baseline="0" cap="none" i="0" spc="0" strike="noStrike" sz="3200" u="none">
          <a:solidFill>
            <a:schemeClr val="accent1"/>
          </a:solidFill>
          <a:uFillTx/>
          <a:latin typeface="+mn-lt"/>
          <a:ea typeface="+mn-ea"/>
          <a:cs typeface="+mn-cs"/>
          <a:sym typeface="Arial"/>
        </a:defRPr>
      </a:lvl5pPr>
      <a:lvl6pPr marL="0" marR="0" indent="544294" algn="l" defTabSz="914400" rtl="0" latinLnBrk="0">
        <a:lnSpc>
          <a:spcPct val="100000"/>
        </a:lnSpc>
        <a:spcBef>
          <a:spcPts val="0"/>
        </a:spcBef>
        <a:spcAft>
          <a:spcPts val="0"/>
        </a:spcAft>
        <a:buClrTx/>
        <a:buSzTx/>
        <a:buFontTx/>
        <a:buNone/>
        <a:tabLst/>
        <a:defRPr b="1" baseline="0" cap="none" i="0" spc="0" strike="noStrike" sz="3200" u="none">
          <a:solidFill>
            <a:schemeClr val="accent1"/>
          </a:solidFill>
          <a:uFillTx/>
          <a:latin typeface="+mn-lt"/>
          <a:ea typeface="+mn-ea"/>
          <a:cs typeface="+mn-cs"/>
          <a:sym typeface="Arial"/>
        </a:defRPr>
      </a:lvl6pPr>
      <a:lvl7pPr marL="0" marR="0" indent="1088588" algn="l" defTabSz="914400" rtl="0" latinLnBrk="0">
        <a:lnSpc>
          <a:spcPct val="100000"/>
        </a:lnSpc>
        <a:spcBef>
          <a:spcPts val="0"/>
        </a:spcBef>
        <a:spcAft>
          <a:spcPts val="0"/>
        </a:spcAft>
        <a:buClrTx/>
        <a:buSzTx/>
        <a:buFontTx/>
        <a:buNone/>
        <a:tabLst/>
        <a:defRPr b="1" baseline="0" cap="none" i="0" spc="0" strike="noStrike" sz="3200" u="none">
          <a:solidFill>
            <a:schemeClr val="accent1"/>
          </a:solidFill>
          <a:uFillTx/>
          <a:latin typeface="+mn-lt"/>
          <a:ea typeface="+mn-ea"/>
          <a:cs typeface="+mn-cs"/>
          <a:sym typeface="Arial"/>
        </a:defRPr>
      </a:lvl7pPr>
      <a:lvl8pPr marL="0" marR="0" indent="1632884" algn="l" defTabSz="914400" rtl="0" latinLnBrk="0">
        <a:lnSpc>
          <a:spcPct val="100000"/>
        </a:lnSpc>
        <a:spcBef>
          <a:spcPts val="0"/>
        </a:spcBef>
        <a:spcAft>
          <a:spcPts val="0"/>
        </a:spcAft>
        <a:buClrTx/>
        <a:buSzTx/>
        <a:buFontTx/>
        <a:buNone/>
        <a:tabLst/>
        <a:defRPr b="1" baseline="0" cap="none" i="0" spc="0" strike="noStrike" sz="3200" u="none">
          <a:solidFill>
            <a:schemeClr val="accent1"/>
          </a:solidFill>
          <a:uFillTx/>
          <a:latin typeface="+mn-lt"/>
          <a:ea typeface="+mn-ea"/>
          <a:cs typeface="+mn-cs"/>
          <a:sym typeface="Arial"/>
        </a:defRPr>
      </a:lvl8pPr>
      <a:lvl9pPr marL="0" marR="0" indent="2177177" algn="l" defTabSz="914400" rtl="0" latinLnBrk="0">
        <a:lnSpc>
          <a:spcPct val="100000"/>
        </a:lnSpc>
        <a:spcBef>
          <a:spcPts val="0"/>
        </a:spcBef>
        <a:spcAft>
          <a:spcPts val="0"/>
        </a:spcAft>
        <a:buClrTx/>
        <a:buSzTx/>
        <a:buFontTx/>
        <a:buNone/>
        <a:tabLst/>
        <a:defRPr b="1" baseline="0" cap="none" i="0" spc="0" strike="noStrike" sz="3200" u="none">
          <a:solidFill>
            <a:schemeClr val="accent1"/>
          </a:solidFill>
          <a:uFillTx/>
          <a:latin typeface="+mn-lt"/>
          <a:ea typeface="+mn-ea"/>
          <a:cs typeface="+mn-cs"/>
          <a:sym typeface="Arial"/>
        </a:defRPr>
      </a:lvl9pPr>
    </p:titleStyle>
    <p:bodyStyle>
      <a:lvl1pPr marL="266399" marR="0" indent="-266399" algn="l" defTabSz="1219443" rtl="0" latinLnBrk="0">
        <a:lnSpc>
          <a:spcPct val="100000"/>
        </a:lnSpc>
        <a:spcBef>
          <a:spcPts val="700"/>
        </a:spcBef>
        <a:spcAft>
          <a:spcPts val="0"/>
        </a:spcAft>
        <a:buClr>
          <a:schemeClr val="accent1"/>
        </a:buClr>
        <a:buSzPct val="85000"/>
        <a:buFont typeface="Arial"/>
        <a:buChar char="■"/>
        <a:tabLst/>
        <a:defRPr b="0" baseline="0" cap="none" i="0" spc="0" strike="noStrike" sz="2000" u="none">
          <a:solidFill>
            <a:srgbClr val="000000"/>
          </a:solidFill>
          <a:uFillTx/>
          <a:latin typeface="+mn-lt"/>
          <a:ea typeface="+mn-ea"/>
          <a:cs typeface="+mn-cs"/>
          <a:sym typeface="Arial"/>
        </a:defRPr>
      </a:lvl1pPr>
      <a:lvl2pPr marL="749999" marR="0" indent="-299999" algn="l" defTabSz="1219443" rtl="0" latinLnBrk="0">
        <a:lnSpc>
          <a:spcPct val="100000"/>
        </a:lnSpc>
        <a:spcBef>
          <a:spcPts val="700"/>
        </a:spcBef>
        <a:spcAft>
          <a:spcPts val="0"/>
        </a:spcAft>
        <a:buClr>
          <a:schemeClr val="accent1"/>
        </a:buClr>
        <a:buSzPct val="85000"/>
        <a:buFont typeface="Arial"/>
        <a:buChar char="■"/>
        <a:tabLst/>
        <a:defRPr b="0" baseline="0" cap="none" i="0" spc="0" strike="noStrike" sz="2000" u="none">
          <a:solidFill>
            <a:srgbClr val="000000"/>
          </a:solidFill>
          <a:uFillTx/>
          <a:latin typeface="+mn-lt"/>
          <a:ea typeface="+mn-ea"/>
          <a:cs typeface="+mn-cs"/>
          <a:sym typeface="Arial"/>
        </a:defRPr>
      </a:lvl2pPr>
      <a:lvl3pPr marL="1129500" marR="0" indent="-229500" algn="l" defTabSz="1219443" rtl="0" latinLnBrk="0">
        <a:lnSpc>
          <a:spcPct val="100000"/>
        </a:lnSpc>
        <a:spcBef>
          <a:spcPts val="700"/>
        </a:spcBef>
        <a:spcAft>
          <a:spcPts val="0"/>
        </a:spcAft>
        <a:buClr>
          <a:schemeClr val="accent1"/>
        </a:buClr>
        <a:buSzPct val="85000"/>
        <a:buFont typeface="Arial"/>
        <a:buChar char="■"/>
        <a:tabLst/>
        <a:defRPr b="0" baseline="0" cap="none" i="0" spc="0" strike="noStrike" sz="2000" u="none">
          <a:solidFill>
            <a:srgbClr val="000000"/>
          </a:solidFill>
          <a:uFillTx/>
          <a:latin typeface="+mn-lt"/>
          <a:ea typeface="+mn-ea"/>
          <a:cs typeface="+mn-cs"/>
          <a:sym typeface="Arial"/>
        </a:defRPr>
      </a:lvl3pPr>
      <a:lvl4pPr marL="1425085" marR="0" indent="-262285" algn="l" defTabSz="1219443" rtl="0" latinLnBrk="0">
        <a:lnSpc>
          <a:spcPct val="100000"/>
        </a:lnSpc>
        <a:spcBef>
          <a:spcPts val="700"/>
        </a:spcBef>
        <a:spcAft>
          <a:spcPts val="0"/>
        </a:spcAft>
        <a:buClr>
          <a:schemeClr val="accent1"/>
        </a:buClr>
        <a:buSzPct val="85000"/>
        <a:buFont typeface="Arial"/>
        <a:buChar char="■"/>
        <a:tabLst/>
        <a:defRPr b="0" baseline="0" cap="none" i="0" spc="0" strike="noStrike" sz="2000" u="none">
          <a:solidFill>
            <a:srgbClr val="000000"/>
          </a:solidFill>
          <a:uFillTx/>
          <a:latin typeface="+mn-lt"/>
          <a:ea typeface="+mn-ea"/>
          <a:cs typeface="+mn-cs"/>
          <a:sym typeface="Arial"/>
        </a:defRPr>
      </a:lvl4pPr>
      <a:lvl5pPr marL="1820399" marR="0" indent="-293999" algn="l" defTabSz="1219443" rtl="0" latinLnBrk="0">
        <a:lnSpc>
          <a:spcPct val="100000"/>
        </a:lnSpc>
        <a:spcBef>
          <a:spcPts val="700"/>
        </a:spcBef>
        <a:spcAft>
          <a:spcPts val="0"/>
        </a:spcAft>
        <a:buClr>
          <a:schemeClr val="accent1"/>
        </a:buClr>
        <a:buSzPct val="85000"/>
        <a:buFont typeface="Arial"/>
        <a:buChar char="■"/>
        <a:tabLst/>
        <a:defRPr b="0" baseline="0" cap="none" i="0" spc="0" strike="noStrike" sz="2000" u="none">
          <a:solidFill>
            <a:srgbClr val="000000"/>
          </a:solidFill>
          <a:uFillTx/>
          <a:latin typeface="+mn-lt"/>
          <a:ea typeface="+mn-ea"/>
          <a:cs typeface="+mn-cs"/>
          <a:sym typeface="Arial"/>
        </a:defRPr>
      </a:lvl5pPr>
      <a:lvl6pPr marL="1820399" marR="0" indent="-293999" algn="l" defTabSz="1219443" rtl="0" latinLnBrk="0">
        <a:lnSpc>
          <a:spcPct val="100000"/>
        </a:lnSpc>
        <a:spcBef>
          <a:spcPts val="700"/>
        </a:spcBef>
        <a:spcAft>
          <a:spcPts val="0"/>
        </a:spcAft>
        <a:buClr>
          <a:schemeClr val="accent1"/>
        </a:buClr>
        <a:buSzPct val="85000"/>
        <a:buFont typeface="Arial"/>
        <a:buChar char="■"/>
        <a:tabLst/>
        <a:defRPr b="0" baseline="0" cap="none" i="0" spc="0" strike="noStrike" sz="2000" u="none">
          <a:solidFill>
            <a:srgbClr val="000000"/>
          </a:solidFill>
          <a:uFillTx/>
          <a:latin typeface="+mn-lt"/>
          <a:ea typeface="+mn-ea"/>
          <a:cs typeface="+mn-cs"/>
          <a:sym typeface="Arial"/>
        </a:defRPr>
      </a:lvl6pPr>
      <a:lvl7pPr marL="1820399" marR="0" indent="-293999" algn="l" defTabSz="1219443" rtl="0" latinLnBrk="0">
        <a:lnSpc>
          <a:spcPct val="100000"/>
        </a:lnSpc>
        <a:spcBef>
          <a:spcPts val="700"/>
        </a:spcBef>
        <a:spcAft>
          <a:spcPts val="0"/>
        </a:spcAft>
        <a:buClr>
          <a:schemeClr val="accent1"/>
        </a:buClr>
        <a:buSzPct val="85000"/>
        <a:buFont typeface="Arial"/>
        <a:buChar char="■"/>
        <a:tabLst/>
        <a:defRPr b="0" baseline="0" cap="none" i="0" spc="0" strike="noStrike" sz="2000" u="none">
          <a:solidFill>
            <a:srgbClr val="000000"/>
          </a:solidFill>
          <a:uFillTx/>
          <a:latin typeface="+mn-lt"/>
          <a:ea typeface="+mn-ea"/>
          <a:cs typeface="+mn-cs"/>
          <a:sym typeface="Arial"/>
        </a:defRPr>
      </a:lvl7pPr>
      <a:lvl8pPr marL="1820399" marR="0" indent="-293999" algn="l" defTabSz="1219443" rtl="0" latinLnBrk="0">
        <a:lnSpc>
          <a:spcPct val="100000"/>
        </a:lnSpc>
        <a:spcBef>
          <a:spcPts val="700"/>
        </a:spcBef>
        <a:spcAft>
          <a:spcPts val="0"/>
        </a:spcAft>
        <a:buClr>
          <a:schemeClr val="accent1"/>
        </a:buClr>
        <a:buSzPct val="85000"/>
        <a:buFont typeface="Arial"/>
        <a:buChar char="■"/>
        <a:tabLst/>
        <a:defRPr b="0" baseline="0" cap="none" i="0" spc="0" strike="noStrike" sz="2000" u="none">
          <a:solidFill>
            <a:srgbClr val="000000"/>
          </a:solidFill>
          <a:uFillTx/>
          <a:latin typeface="+mn-lt"/>
          <a:ea typeface="+mn-ea"/>
          <a:cs typeface="+mn-cs"/>
          <a:sym typeface="Arial"/>
        </a:defRPr>
      </a:lvl8pPr>
      <a:lvl9pPr marL="1820399" marR="0" indent="-293999" algn="l" defTabSz="1219443" rtl="0" latinLnBrk="0">
        <a:lnSpc>
          <a:spcPct val="100000"/>
        </a:lnSpc>
        <a:spcBef>
          <a:spcPts val="700"/>
        </a:spcBef>
        <a:spcAft>
          <a:spcPts val="0"/>
        </a:spcAft>
        <a:buClr>
          <a:schemeClr val="accent1"/>
        </a:buClr>
        <a:buSzPct val="85000"/>
        <a:buFont typeface="Arial"/>
        <a:buChar char="■"/>
        <a:tabLst/>
        <a:defRPr b="0" baseline="0" cap="none" i="0" spc="0" strike="noStrike" sz="2000" u="none">
          <a:solidFill>
            <a:srgbClr val="000000"/>
          </a:solidFill>
          <a:uFillTx/>
          <a:latin typeface="+mn-lt"/>
          <a:ea typeface="+mn-ea"/>
          <a:cs typeface="+mn-cs"/>
          <a:sym typeface="Arial"/>
        </a:defRPr>
      </a:lvl9pPr>
    </p:bodyStyle>
    <p:otherStyle>
      <a:lvl1pPr marL="0" marR="0" indent="0" algn="l" defTabSz="914400" rtl="0" latinLnBrk="0">
        <a:lnSpc>
          <a:spcPct val="100000"/>
        </a:lnSpc>
        <a:spcBef>
          <a:spcPts val="0"/>
        </a:spcBef>
        <a:spcAft>
          <a:spcPts val="0"/>
        </a:spcAft>
        <a:buClrTx/>
        <a:buSzTx/>
        <a:buFontTx/>
        <a:buNone/>
        <a:tabLst/>
        <a:defRPr b="0" baseline="0" cap="none" i="0" spc="0" strike="noStrike" sz="700" u="none">
          <a:solidFill>
            <a:schemeClr val="tx1"/>
          </a:solidFill>
          <a:uFillTx/>
          <a:latin typeface="+mn-lt"/>
          <a:ea typeface="+mn-ea"/>
          <a:cs typeface="+mn-cs"/>
          <a:sym typeface="Arial"/>
        </a:defRPr>
      </a:lvl1pPr>
      <a:lvl2pPr marL="0" marR="0" indent="544294" algn="l" defTabSz="914400" rtl="0" latinLnBrk="0">
        <a:lnSpc>
          <a:spcPct val="100000"/>
        </a:lnSpc>
        <a:spcBef>
          <a:spcPts val="0"/>
        </a:spcBef>
        <a:spcAft>
          <a:spcPts val="0"/>
        </a:spcAft>
        <a:buClrTx/>
        <a:buSzTx/>
        <a:buFontTx/>
        <a:buNone/>
        <a:tabLst/>
        <a:defRPr b="0" baseline="0" cap="none" i="0" spc="0" strike="noStrike" sz="700" u="none">
          <a:solidFill>
            <a:schemeClr val="tx1"/>
          </a:solidFill>
          <a:uFillTx/>
          <a:latin typeface="+mn-lt"/>
          <a:ea typeface="+mn-ea"/>
          <a:cs typeface="+mn-cs"/>
          <a:sym typeface="Arial"/>
        </a:defRPr>
      </a:lvl2pPr>
      <a:lvl3pPr marL="0" marR="0" indent="1088588" algn="l" defTabSz="914400" rtl="0" latinLnBrk="0">
        <a:lnSpc>
          <a:spcPct val="100000"/>
        </a:lnSpc>
        <a:spcBef>
          <a:spcPts val="0"/>
        </a:spcBef>
        <a:spcAft>
          <a:spcPts val="0"/>
        </a:spcAft>
        <a:buClrTx/>
        <a:buSzTx/>
        <a:buFontTx/>
        <a:buNone/>
        <a:tabLst/>
        <a:defRPr b="0" baseline="0" cap="none" i="0" spc="0" strike="noStrike" sz="700" u="none">
          <a:solidFill>
            <a:schemeClr val="tx1"/>
          </a:solidFill>
          <a:uFillTx/>
          <a:latin typeface="+mn-lt"/>
          <a:ea typeface="+mn-ea"/>
          <a:cs typeface="+mn-cs"/>
          <a:sym typeface="Arial"/>
        </a:defRPr>
      </a:lvl3pPr>
      <a:lvl4pPr marL="0" marR="0" indent="1632884" algn="l" defTabSz="914400" rtl="0" latinLnBrk="0">
        <a:lnSpc>
          <a:spcPct val="100000"/>
        </a:lnSpc>
        <a:spcBef>
          <a:spcPts val="0"/>
        </a:spcBef>
        <a:spcAft>
          <a:spcPts val="0"/>
        </a:spcAft>
        <a:buClrTx/>
        <a:buSzTx/>
        <a:buFontTx/>
        <a:buNone/>
        <a:tabLst/>
        <a:defRPr b="0" baseline="0" cap="none" i="0" spc="0" strike="noStrike" sz="700" u="none">
          <a:solidFill>
            <a:schemeClr val="tx1"/>
          </a:solidFill>
          <a:uFillTx/>
          <a:latin typeface="+mn-lt"/>
          <a:ea typeface="+mn-ea"/>
          <a:cs typeface="+mn-cs"/>
          <a:sym typeface="Arial"/>
        </a:defRPr>
      </a:lvl4pPr>
      <a:lvl5pPr marL="0" marR="0" indent="2177177" algn="l" defTabSz="914400" rtl="0" latinLnBrk="0">
        <a:lnSpc>
          <a:spcPct val="100000"/>
        </a:lnSpc>
        <a:spcBef>
          <a:spcPts val="0"/>
        </a:spcBef>
        <a:spcAft>
          <a:spcPts val="0"/>
        </a:spcAft>
        <a:buClrTx/>
        <a:buSzTx/>
        <a:buFontTx/>
        <a:buNone/>
        <a:tabLst/>
        <a:defRPr b="0" baseline="0" cap="none" i="0" spc="0" strike="noStrike" sz="700" u="none">
          <a:solidFill>
            <a:schemeClr val="tx1"/>
          </a:solidFill>
          <a:uFillTx/>
          <a:latin typeface="+mn-lt"/>
          <a:ea typeface="+mn-ea"/>
          <a:cs typeface="+mn-cs"/>
          <a:sym typeface="Arial"/>
        </a:defRPr>
      </a:lvl5pPr>
      <a:lvl6pPr marL="0" marR="0" indent="2721472" algn="l" defTabSz="914400" rtl="0" latinLnBrk="0">
        <a:lnSpc>
          <a:spcPct val="100000"/>
        </a:lnSpc>
        <a:spcBef>
          <a:spcPts val="0"/>
        </a:spcBef>
        <a:spcAft>
          <a:spcPts val="0"/>
        </a:spcAft>
        <a:buClrTx/>
        <a:buSzTx/>
        <a:buFontTx/>
        <a:buNone/>
        <a:tabLst/>
        <a:defRPr b="0" baseline="0" cap="none" i="0" spc="0" strike="noStrike" sz="700" u="none">
          <a:solidFill>
            <a:schemeClr val="tx1"/>
          </a:solidFill>
          <a:uFillTx/>
          <a:latin typeface="+mn-lt"/>
          <a:ea typeface="+mn-ea"/>
          <a:cs typeface="+mn-cs"/>
          <a:sym typeface="Arial"/>
        </a:defRPr>
      </a:lvl6pPr>
      <a:lvl7pPr marL="0" marR="0" indent="3265766" algn="l" defTabSz="914400" rtl="0" latinLnBrk="0">
        <a:lnSpc>
          <a:spcPct val="100000"/>
        </a:lnSpc>
        <a:spcBef>
          <a:spcPts val="0"/>
        </a:spcBef>
        <a:spcAft>
          <a:spcPts val="0"/>
        </a:spcAft>
        <a:buClrTx/>
        <a:buSzTx/>
        <a:buFontTx/>
        <a:buNone/>
        <a:tabLst/>
        <a:defRPr b="0" baseline="0" cap="none" i="0" spc="0" strike="noStrike" sz="700" u="none">
          <a:solidFill>
            <a:schemeClr val="tx1"/>
          </a:solidFill>
          <a:uFillTx/>
          <a:latin typeface="+mn-lt"/>
          <a:ea typeface="+mn-ea"/>
          <a:cs typeface="+mn-cs"/>
          <a:sym typeface="Arial"/>
        </a:defRPr>
      </a:lvl7pPr>
      <a:lvl8pPr marL="0" marR="0" indent="3810060" algn="l" defTabSz="914400" rtl="0" latinLnBrk="0">
        <a:lnSpc>
          <a:spcPct val="100000"/>
        </a:lnSpc>
        <a:spcBef>
          <a:spcPts val="0"/>
        </a:spcBef>
        <a:spcAft>
          <a:spcPts val="0"/>
        </a:spcAft>
        <a:buClrTx/>
        <a:buSzTx/>
        <a:buFontTx/>
        <a:buNone/>
        <a:tabLst/>
        <a:defRPr b="0" baseline="0" cap="none" i="0" spc="0" strike="noStrike" sz="700" u="none">
          <a:solidFill>
            <a:schemeClr val="tx1"/>
          </a:solidFill>
          <a:uFillTx/>
          <a:latin typeface="+mn-lt"/>
          <a:ea typeface="+mn-ea"/>
          <a:cs typeface="+mn-cs"/>
          <a:sym typeface="Arial"/>
        </a:defRPr>
      </a:lvl8pPr>
      <a:lvl9pPr marL="0" marR="0" indent="4354355" algn="l" defTabSz="914400" rtl="0" latinLnBrk="0">
        <a:lnSpc>
          <a:spcPct val="100000"/>
        </a:lnSpc>
        <a:spcBef>
          <a:spcPts val="0"/>
        </a:spcBef>
        <a:spcAft>
          <a:spcPts val="0"/>
        </a:spcAft>
        <a:buClrTx/>
        <a:buSzTx/>
        <a:buFontTx/>
        <a:buNone/>
        <a:tabLst/>
        <a:defRPr b="0" baseline="0" cap="none" i="0" spc="0" strike="noStrike" sz="700" u="none">
          <a:solidFill>
            <a:schemeClr val="tx1"/>
          </a:solidFill>
          <a:uFillTx/>
          <a:latin typeface="+mn-lt"/>
          <a:ea typeface="+mn-ea"/>
          <a:cs typeface="+mn-cs"/>
          <a:sym typeface="Arial"/>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34.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1.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2.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3.xml"/><Relationship Id="rId3" Type="http://schemas.openxmlformats.org/officeDocument/2006/relationships/image" Target="../media/image10.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4.xml"/><Relationship Id="rId3" Type="http://schemas.openxmlformats.org/officeDocument/2006/relationships/image" Target="../media/image10.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5.xml"/><Relationship Id="rId3" Type="http://schemas.openxmlformats.org/officeDocument/2006/relationships/image" Target="../media/image11.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image" Target="../media/image12.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34.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6.xml"/><Relationship Id="rId3" Type="http://schemas.openxmlformats.org/officeDocument/2006/relationships/image" Target="../media/image8.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15.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7.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39.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8.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35.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9.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0.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1.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2.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3.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4.xml"/><Relationship Id="rId3" Type="http://schemas.openxmlformats.org/officeDocument/2006/relationships/image" Target="../media/image16.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5.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6.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image" Target="../media/image17.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36.xml"/><Relationship Id="rId2" Type="http://schemas.openxmlformats.org/officeDocument/2006/relationships/notesSlide" Target="../notesSlides/notesSlide17.xml"/><Relationship Id="rId3" Type="http://schemas.openxmlformats.org/officeDocument/2006/relationships/image" Target="../media/image5.png"/><Relationship Id="rId4" Type="http://schemas.openxmlformats.org/officeDocument/2006/relationships/image" Target="../media/image3.jpeg"/></Relationships>

</file>

<file path=ppt/slides/_rels/slide24.xml.rels><?xml version="1.0" encoding="UTF-8"?>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18.xml"/><Relationship Id="rId3" Type="http://schemas.openxmlformats.org/officeDocument/2006/relationships/image" Target="../media/image7.png"/><Relationship Id="rId4" Type="http://schemas.openxmlformats.org/officeDocument/2006/relationships/image" Target="../media/image4.jpeg"/></Relationships>

</file>

<file path=ppt/slides/_rels/slide25.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image" Target="../media/image8.png"/><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20.png"/><Relationship Id="rId6" Type="http://schemas.openxmlformats.org/officeDocument/2006/relationships/image" Target="../media/image21.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image" Target="../media/image8.png"/><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20.png"/><Relationship Id="rId6" Type="http://schemas.openxmlformats.org/officeDocument/2006/relationships/image" Target="../media/image21.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image" Target="../media/image5.jpeg"/></Relationships>

</file>

<file path=ppt/slides/_rels/slide28.xml.rels><?xml version="1.0" encoding="UTF-8"?>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19.xml"/><Relationship Id="rId3" Type="http://schemas.openxmlformats.org/officeDocument/2006/relationships/image" Target="../media/image6.jpeg"/></Relationships>

</file>

<file path=ppt/slides/_rels/slide29.xml.rels><?xml version="1.0" encoding="UTF-8"?>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image" Target="../media/image22.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34.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image" Target="../media/image7.png"/><Relationship Id="rId3" Type="http://schemas.openxmlformats.org/officeDocument/2006/relationships/image" Target="../media/image7.jpeg"/></Relationships>

</file>

<file path=ppt/slides/_rels/slide32.xml.rels><?xml version="1.0" encoding="UTF-8"?>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image" Target="../media/image7.png"/><Relationship Id="rId3" Type="http://schemas.openxmlformats.org/officeDocument/2006/relationships/image" Target="../media/image7.jpeg"/></Relationships>

</file>

<file path=ppt/slides/_rels/slide33.xml.rels><?xml version="1.0" encoding="UTF-8"?>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hyperlink" Target="mailto:nada@nadahmed.com" TargetMode="External"/><Relationship Id="rId3" Type="http://schemas.openxmlformats.org/officeDocument/2006/relationships/hyperlink" Target="http://www.nadahmed.com" TargetMode="External"/><Relationship Id="rId4" Type="http://schemas.openxmlformats.org/officeDocument/2006/relationships/image" Target="../media/image7.png"/><Relationship Id="rId5" Type="http://schemas.openxmlformats.org/officeDocument/2006/relationships/image" Target="../media/image7.jpeg"/></Relationships>

</file>

<file path=ppt/slides/_rels/slide34.xml.rels><?xml version="1.0" encoding="UTF-8"?>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image" Target="../media/image8.png"/><Relationship Id="rId3"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6" name="Title 1"/>
          <p:cNvSpPr txBox="1"/>
          <p:nvPr>
            <p:ph type="title"/>
          </p:nvPr>
        </p:nvSpPr>
        <p:spPr>
          <a:xfrm>
            <a:off x="1144587" y="972545"/>
            <a:ext cx="10060538" cy="2421846"/>
          </a:xfrm>
          <a:prstGeom prst="rect">
            <a:avLst/>
          </a:prstGeom>
        </p:spPr>
        <p:txBody>
          <a:bodyPr/>
          <a:lstStyle>
            <a:lvl1pPr>
              <a:defRPr sz="6000"/>
            </a:lvl1pPr>
          </a:lstStyle>
          <a:p>
            <a:pPr/>
            <a:r>
              <a:t>The Innovation Journey </a:t>
            </a:r>
          </a:p>
        </p:txBody>
      </p:sp>
      <p:sp>
        <p:nvSpPr>
          <p:cNvPr id="577" name="Subtitle 2"/>
          <p:cNvSpPr txBox="1"/>
          <p:nvPr>
            <p:ph type="body" sz="quarter" idx="1"/>
          </p:nvPr>
        </p:nvSpPr>
        <p:spPr>
          <a:xfrm>
            <a:off x="1417087" y="4420394"/>
            <a:ext cx="9442492" cy="1050111"/>
          </a:xfrm>
          <a:prstGeom prst="rect">
            <a:avLst/>
          </a:prstGeom>
        </p:spPr>
        <p:txBody>
          <a:bodyPr/>
          <a:lstStyle/>
          <a:p>
            <a:pPr defTabSz="406988">
              <a:spcBef>
                <a:spcPts val="500"/>
              </a:spcBef>
              <a:defRPr sz="1779">
                <a:effectLst>
                  <a:outerShdw sx="100000" sy="100000" kx="0" ky="0" algn="b" rotWithShape="0" blurRad="11303" dist="22606" dir="14640000">
                    <a:srgbClr val="000000">
                      <a:alpha val="30000"/>
                    </a:srgbClr>
                  </a:outerShdw>
                </a:effectLst>
              </a:defRPr>
            </a:pPr>
            <a:r>
              <a:t>Nada Ahmed</a:t>
            </a:r>
          </a:p>
          <a:p>
            <a:pPr defTabSz="406988">
              <a:spcBef>
                <a:spcPts val="500"/>
              </a:spcBef>
              <a:defRPr sz="1779">
                <a:effectLst>
                  <a:outerShdw sx="100000" sy="100000" kx="0" ky="0" algn="b" rotWithShape="0" blurRad="11303" dist="22606" dir="14640000">
                    <a:srgbClr val="000000">
                      <a:alpha val="30000"/>
                    </a:srgbClr>
                  </a:outerShdw>
                </a:effectLst>
              </a:defRPr>
            </a:pPr>
            <a:r>
              <a:t>Founder and CEO Agile Leadership</a:t>
            </a:r>
          </a:p>
          <a:p>
            <a:pPr defTabSz="406988">
              <a:spcBef>
                <a:spcPts val="500"/>
              </a:spcBef>
              <a:defRPr sz="1779">
                <a:effectLst>
                  <a:outerShdw sx="100000" sy="100000" kx="0" ky="0" algn="b" rotWithShape="0" blurRad="11303" dist="22606" dir="14640000">
                    <a:srgbClr val="000000">
                      <a:alpha val="30000"/>
                    </a:srgbClr>
                  </a:outerShdw>
                </a:effectLst>
              </a:defRPr>
            </a:pPr>
            <a:r>
              <a:t>January 2022</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9" name="Rectangle 13"/>
          <p:cNvSpPr/>
          <p:nvPr/>
        </p:nvSpPr>
        <p:spPr>
          <a:xfrm>
            <a:off x="321646" y="320113"/>
            <a:ext cx="11551882" cy="6219361"/>
          </a:xfrm>
          <a:prstGeom prst="rect">
            <a:avLst/>
          </a:prstGeom>
          <a:solidFill>
            <a:srgbClr val="404040"/>
          </a:solidFill>
          <a:ln w="12700">
            <a:miter lim="400000"/>
          </a:ln>
        </p:spPr>
        <p:txBody>
          <a:bodyPr lIns="45719" rIns="45719" anchor="ctr"/>
          <a:lstStyle/>
          <a:p>
            <a:pPr algn="ctr">
              <a:defRPr>
                <a:solidFill>
                  <a:srgbClr val="FFFFFF"/>
                </a:solidFill>
                <a:latin typeface="Calisto MT"/>
                <a:ea typeface="Calisto MT"/>
                <a:cs typeface="Calisto MT"/>
                <a:sym typeface="Calisto MT"/>
              </a:defRPr>
            </a:pPr>
          </a:p>
        </p:txBody>
      </p:sp>
      <p:sp>
        <p:nvSpPr>
          <p:cNvPr id="580" name="Title 1"/>
          <p:cNvSpPr txBox="1"/>
          <p:nvPr>
            <p:ph type="title"/>
          </p:nvPr>
        </p:nvSpPr>
        <p:spPr>
          <a:xfrm>
            <a:off x="4378764" y="963730"/>
            <a:ext cx="6851128" cy="4996184"/>
          </a:xfrm>
          <a:prstGeom prst="rect">
            <a:avLst/>
          </a:prstGeom>
        </p:spPr>
        <p:txBody>
          <a:bodyPr anchor="ctr"/>
          <a:lstStyle>
            <a:lvl1pPr algn="l">
              <a:defRPr sz="5200"/>
            </a:lvl1pPr>
          </a:lstStyle>
          <a:p>
            <a:pPr/>
            <a:r>
              <a:t>What happens when you don’t adapt?</a:t>
            </a:r>
          </a:p>
        </p:txBody>
      </p:sp>
      <p:sp>
        <p:nvSpPr>
          <p:cNvPr id="581" name="Straight Connector 15"/>
          <p:cNvSpPr/>
          <p:nvPr/>
        </p:nvSpPr>
        <p:spPr>
          <a:xfrm flipH="1">
            <a:off x="4056946" y="2057875"/>
            <a:ext cx="1" cy="2743836"/>
          </a:xfrm>
          <a:prstGeom prst="line">
            <a:avLst/>
          </a:prstGeom>
          <a:ln w="19050" cap="rnd">
            <a:solidFill>
              <a:srgbClr val="D3BA68"/>
            </a:solidFill>
          </a:ln>
        </p:spPr>
        <p:txBody>
          <a:bodyPr lIns="45719" rIns="45719"/>
          <a:lstStyle/>
          <a:p>
            <a:pP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5" name="Title 1"/>
          <p:cNvSpPr txBox="1"/>
          <p:nvPr>
            <p:ph type="title"/>
          </p:nvPr>
        </p:nvSpPr>
        <p:spPr>
          <a:xfrm>
            <a:off x="914031" y="609740"/>
            <a:ext cx="10356461" cy="970675"/>
          </a:xfrm>
          <a:prstGeom prst="rect">
            <a:avLst/>
          </a:prstGeom>
        </p:spPr>
        <p:txBody>
          <a:bodyPr/>
          <a:lstStyle/>
          <a:p>
            <a:pPr/>
            <a:r>
              <a:t>Innovation is essential for growth</a:t>
            </a:r>
          </a:p>
        </p:txBody>
      </p:sp>
      <p:sp>
        <p:nvSpPr>
          <p:cNvPr id="586" name="Content Placeholder 2"/>
          <p:cNvSpPr txBox="1"/>
          <p:nvPr>
            <p:ph type="body" sz="half" idx="1"/>
          </p:nvPr>
        </p:nvSpPr>
        <p:spPr>
          <a:xfrm>
            <a:off x="1681827" y="1922392"/>
            <a:ext cx="9143242" cy="3578834"/>
          </a:xfrm>
          <a:prstGeom prst="rect">
            <a:avLst/>
          </a:prstGeom>
        </p:spPr>
        <p:txBody>
          <a:bodyPr anchor="ctr"/>
          <a:lstStyle/>
          <a:p>
            <a:pPr marL="342968" indent="-306060">
              <a:buClr>
                <a:srgbClr val="FEC876"/>
              </a:buClr>
              <a:defRPr sz="2700"/>
            </a:pPr>
          </a:p>
          <a:p>
            <a:pPr marL="342968" indent="-306060">
              <a:buClr>
                <a:srgbClr val="FEC876"/>
              </a:buClr>
              <a:defRPr sz="2700"/>
            </a:pPr>
            <a:r>
              <a:t>Innovation: </a:t>
            </a:r>
            <a:r>
              <a:rPr b="1"/>
              <a:t>The creation of new products and services that deliver value to customers</a:t>
            </a:r>
            <a:r>
              <a:t>, in a manner that is supported by a sustainable and profitable business model.</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586">
                                            <p:bg/>
                                          </p:spTgt>
                                        </p:tgtEl>
                                        <p:attrNameLst>
                                          <p:attrName>style.visibility</p:attrName>
                                        </p:attrNameLst>
                                      </p:cBhvr>
                                      <p:to>
                                        <p:strVal val="visible"/>
                                      </p:to>
                                    </p:set>
                                    <p:animEffect filter="fade" transition="in">
                                      <p:cBhvr>
                                        <p:cTn id="7" dur="500"/>
                                        <p:tgtEl>
                                          <p:spTgt spid="586">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586">
                                            <p:txEl>
                                              <p:pRg st="0" end="0"/>
                                            </p:txEl>
                                          </p:spTgt>
                                        </p:tgtEl>
                                        <p:attrNameLst>
                                          <p:attrName>style.visibility</p:attrName>
                                        </p:attrNameLst>
                                      </p:cBhvr>
                                      <p:to>
                                        <p:strVal val="visible"/>
                                      </p:to>
                                    </p:set>
                                    <p:animEffect filter="fade" transition="in">
                                      <p:cBhvr>
                                        <p:cTn id="10" dur="500"/>
                                        <p:tgtEl>
                                          <p:spTgt spid="58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Class="entr" nodeType="clickEffect" presetID="10" grpId="1" fill="hold">
                                  <p:stCondLst>
                                    <p:cond delay="0"/>
                                  </p:stCondLst>
                                  <p:iterate type="el" backwards="0">
                                    <p:tmAbs val="0"/>
                                  </p:iterate>
                                  <p:childTnLst>
                                    <p:set>
                                      <p:cBhvr>
                                        <p:cTn id="14" fill="hold"/>
                                        <p:tgtEl>
                                          <p:spTgt spid="586">
                                            <p:txEl>
                                              <p:pRg st="1" end="1"/>
                                            </p:txEl>
                                          </p:spTgt>
                                        </p:tgtEl>
                                        <p:attrNameLst>
                                          <p:attrName>style.visibility</p:attrName>
                                        </p:attrNameLst>
                                      </p:cBhvr>
                                      <p:to>
                                        <p:strVal val="visible"/>
                                      </p:to>
                                    </p:set>
                                    <p:animEffect filter="fade" transition="in">
                                      <p:cBhvr>
                                        <p:cTn id="15" dur="500"/>
                                        <p:tgtEl>
                                          <p:spTgt spid="586">
                                            <p:txEl>
                                              <p:pRg st="1" end="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586" grpId="1"/>
    </p:bldLst>
  </p:timing>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0" name="Title 1"/>
          <p:cNvSpPr txBox="1"/>
          <p:nvPr>
            <p:ph type="title"/>
          </p:nvPr>
        </p:nvSpPr>
        <p:spPr>
          <a:xfrm>
            <a:off x="914031" y="609740"/>
            <a:ext cx="10356461" cy="970675"/>
          </a:xfrm>
          <a:prstGeom prst="rect">
            <a:avLst/>
          </a:prstGeom>
        </p:spPr>
        <p:txBody>
          <a:bodyPr/>
          <a:lstStyle/>
          <a:p>
            <a:pPr/>
            <a:r>
              <a:t>Zone to Win Framework</a:t>
            </a:r>
          </a:p>
        </p:txBody>
      </p:sp>
      <p:sp>
        <p:nvSpPr>
          <p:cNvPr id="591" name="Content Placeholder 2"/>
          <p:cNvSpPr txBox="1"/>
          <p:nvPr>
            <p:ph type="body" sz="half" idx="1"/>
          </p:nvPr>
        </p:nvSpPr>
        <p:spPr>
          <a:xfrm>
            <a:off x="483252" y="1663925"/>
            <a:ext cx="4537811" cy="4059691"/>
          </a:xfrm>
          <a:prstGeom prst="rect">
            <a:avLst/>
          </a:prstGeom>
        </p:spPr>
        <p:txBody>
          <a:bodyPr anchor="ctr"/>
          <a:lstStyle/>
          <a:p>
            <a:pPr>
              <a:buClr>
                <a:srgbClr val="FEC876"/>
              </a:buClr>
            </a:pPr>
            <a:r>
              <a:t>You have to catch the wave at the right time</a:t>
            </a:r>
          </a:p>
          <a:p>
            <a:pPr>
              <a:buClr>
                <a:srgbClr val="FEC876"/>
              </a:buClr>
            </a:pPr>
            <a:r>
              <a:t>Most companies focus on the present and don’t create room for creating the future</a:t>
            </a:r>
          </a:p>
        </p:txBody>
      </p:sp>
      <p:pic>
        <p:nvPicPr>
          <p:cNvPr id="592" name="Picture 4" descr="Picture 4"/>
          <p:cNvPicPr>
            <a:picLocks noChangeAspect="1"/>
          </p:cNvPicPr>
          <p:nvPr/>
        </p:nvPicPr>
        <p:blipFill>
          <a:blip r:embed="rId3">
            <a:extLst/>
          </a:blip>
          <a:srcRect l="4403" t="4908" r="3120" b="0"/>
          <a:stretch>
            <a:fillRect/>
          </a:stretch>
        </p:blipFill>
        <p:spPr>
          <a:xfrm>
            <a:off x="5935775" y="2178118"/>
            <a:ext cx="6022329" cy="3704211"/>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591">
                                            <p:bg/>
                                          </p:spTgt>
                                        </p:tgtEl>
                                        <p:attrNameLst>
                                          <p:attrName>style.visibility</p:attrName>
                                        </p:attrNameLst>
                                      </p:cBhvr>
                                      <p:to>
                                        <p:strVal val="visible"/>
                                      </p:to>
                                    </p:set>
                                    <p:animEffect filter="fade" transition="in">
                                      <p:cBhvr>
                                        <p:cTn id="7" dur="500"/>
                                        <p:tgtEl>
                                          <p:spTgt spid="591">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591">
                                            <p:txEl>
                                              <p:pRg st="0" end="0"/>
                                            </p:txEl>
                                          </p:spTgt>
                                        </p:tgtEl>
                                        <p:attrNameLst>
                                          <p:attrName>style.visibility</p:attrName>
                                        </p:attrNameLst>
                                      </p:cBhvr>
                                      <p:to>
                                        <p:strVal val="visible"/>
                                      </p:to>
                                    </p:set>
                                    <p:animEffect filter="fade" transition="in">
                                      <p:cBhvr>
                                        <p:cTn id="10" dur="500"/>
                                        <p:tgtEl>
                                          <p:spTgt spid="591">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Class="entr" nodeType="clickEffect" presetID="10" grpId="1" fill="hold">
                                  <p:stCondLst>
                                    <p:cond delay="0"/>
                                  </p:stCondLst>
                                  <p:iterate type="el" backwards="0">
                                    <p:tmAbs val="0"/>
                                  </p:iterate>
                                  <p:childTnLst>
                                    <p:set>
                                      <p:cBhvr>
                                        <p:cTn id="14" fill="hold"/>
                                        <p:tgtEl>
                                          <p:spTgt spid="591">
                                            <p:txEl>
                                              <p:pRg st="1" end="1"/>
                                            </p:txEl>
                                          </p:spTgt>
                                        </p:tgtEl>
                                        <p:attrNameLst>
                                          <p:attrName>style.visibility</p:attrName>
                                        </p:attrNameLst>
                                      </p:cBhvr>
                                      <p:to>
                                        <p:strVal val="visible"/>
                                      </p:to>
                                    </p:set>
                                    <p:animEffect filter="fade" transition="in">
                                      <p:cBhvr>
                                        <p:cTn id="15" dur="500"/>
                                        <p:tgtEl>
                                          <p:spTgt spid="591">
                                            <p:txEl>
                                              <p:pRg st="1" end="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591" grpId="1"/>
    </p:bld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6" name="Title 1"/>
          <p:cNvSpPr txBox="1"/>
          <p:nvPr>
            <p:ph type="title"/>
          </p:nvPr>
        </p:nvSpPr>
        <p:spPr>
          <a:xfrm>
            <a:off x="914031" y="609740"/>
            <a:ext cx="10356461" cy="970675"/>
          </a:xfrm>
          <a:prstGeom prst="rect">
            <a:avLst/>
          </a:prstGeom>
        </p:spPr>
        <p:txBody>
          <a:bodyPr/>
          <a:lstStyle/>
          <a:p>
            <a:pPr/>
            <a:r>
              <a:t>Zone to Win Framework</a:t>
            </a:r>
          </a:p>
        </p:txBody>
      </p:sp>
      <p:sp>
        <p:nvSpPr>
          <p:cNvPr id="597" name="Content Placeholder 2"/>
          <p:cNvSpPr txBox="1"/>
          <p:nvPr>
            <p:ph type="body" sz="half" idx="1"/>
          </p:nvPr>
        </p:nvSpPr>
        <p:spPr>
          <a:xfrm>
            <a:off x="914031" y="1732850"/>
            <a:ext cx="5547719" cy="4059691"/>
          </a:xfrm>
          <a:prstGeom prst="rect">
            <a:avLst/>
          </a:prstGeom>
        </p:spPr>
        <p:txBody>
          <a:bodyPr anchor="ctr"/>
          <a:lstStyle/>
          <a:p>
            <a:pPr>
              <a:buClr>
                <a:srgbClr val="FEC876"/>
              </a:buClr>
            </a:pPr>
            <a:r>
              <a:t>Incubating or scaling new products or business opportunities must be segregated from sustaining innovation- making improvement to existing entities</a:t>
            </a:r>
          </a:p>
          <a:p>
            <a:pPr>
              <a:buClr>
                <a:srgbClr val="FEC876"/>
              </a:buClr>
            </a:pPr>
            <a:r>
              <a:t>Financial commitments from the more established part of the business must be separate from the enabling investments</a:t>
            </a:r>
          </a:p>
          <a:p>
            <a:pPr>
              <a:buClr>
                <a:srgbClr val="FEC876"/>
              </a:buClr>
            </a:pPr>
            <a:r>
              <a:t>Incubation: NEW line of business not adjacent to existing business</a:t>
            </a:r>
          </a:p>
        </p:txBody>
      </p:sp>
      <p:pic>
        <p:nvPicPr>
          <p:cNvPr id="598" name="Picture 4" descr="Picture 4"/>
          <p:cNvPicPr>
            <a:picLocks noChangeAspect="1"/>
          </p:cNvPicPr>
          <p:nvPr/>
        </p:nvPicPr>
        <p:blipFill>
          <a:blip r:embed="rId3">
            <a:extLst/>
          </a:blip>
          <a:srcRect l="4403" t="4908" r="3120" b="0"/>
          <a:stretch>
            <a:fillRect/>
          </a:stretch>
        </p:blipFill>
        <p:spPr>
          <a:xfrm>
            <a:off x="6630986" y="2178118"/>
            <a:ext cx="5327118" cy="3276601"/>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597">
                                            <p:bg/>
                                          </p:spTgt>
                                        </p:tgtEl>
                                        <p:attrNameLst>
                                          <p:attrName>style.visibility</p:attrName>
                                        </p:attrNameLst>
                                      </p:cBhvr>
                                      <p:to>
                                        <p:strVal val="visible"/>
                                      </p:to>
                                    </p:set>
                                    <p:animEffect filter="fade" transition="in">
                                      <p:cBhvr>
                                        <p:cTn id="7" dur="500"/>
                                        <p:tgtEl>
                                          <p:spTgt spid="597">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597">
                                            <p:txEl>
                                              <p:pRg st="0" end="0"/>
                                            </p:txEl>
                                          </p:spTgt>
                                        </p:tgtEl>
                                        <p:attrNameLst>
                                          <p:attrName>style.visibility</p:attrName>
                                        </p:attrNameLst>
                                      </p:cBhvr>
                                      <p:to>
                                        <p:strVal val="visible"/>
                                      </p:to>
                                    </p:set>
                                    <p:animEffect filter="fade" transition="in">
                                      <p:cBhvr>
                                        <p:cTn id="10" dur="500"/>
                                        <p:tgtEl>
                                          <p:spTgt spid="597">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Class="entr" nodeType="clickEffect" presetID="10" grpId="1" fill="hold">
                                  <p:stCondLst>
                                    <p:cond delay="0"/>
                                  </p:stCondLst>
                                  <p:iterate type="el" backwards="0">
                                    <p:tmAbs val="0"/>
                                  </p:iterate>
                                  <p:childTnLst>
                                    <p:set>
                                      <p:cBhvr>
                                        <p:cTn id="14" fill="hold"/>
                                        <p:tgtEl>
                                          <p:spTgt spid="597">
                                            <p:txEl>
                                              <p:pRg st="1" end="1"/>
                                            </p:txEl>
                                          </p:spTgt>
                                        </p:tgtEl>
                                        <p:attrNameLst>
                                          <p:attrName>style.visibility</p:attrName>
                                        </p:attrNameLst>
                                      </p:cBhvr>
                                      <p:to>
                                        <p:strVal val="visible"/>
                                      </p:to>
                                    </p:set>
                                    <p:animEffect filter="fade" transition="in">
                                      <p:cBhvr>
                                        <p:cTn id="15" dur="500"/>
                                        <p:tgtEl>
                                          <p:spTgt spid="597">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ID="10" grpId="1" fill="hold">
                                  <p:stCondLst>
                                    <p:cond delay="0"/>
                                  </p:stCondLst>
                                  <p:iterate type="el" backwards="0">
                                    <p:tmAbs val="0"/>
                                  </p:iterate>
                                  <p:childTnLst>
                                    <p:set>
                                      <p:cBhvr>
                                        <p:cTn id="19" fill="hold"/>
                                        <p:tgtEl>
                                          <p:spTgt spid="597">
                                            <p:txEl>
                                              <p:pRg st="2" end="2"/>
                                            </p:txEl>
                                          </p:spTgt>
                                        </p:tgtEl>
                                        <p:attrNameLst>
                                          <p:attrName>style.visibility</p:attrName>
                                        </p:attrNameLst>
                                      </p:cBhvr>
                                      <p:to>
                                        <p:strVal val="visible"/>
                                      </p:to>
                                    </p:set>
                                    <p:animEffect filter="fade" transition="in">
                                      <p:cBhvr>
                                        <p:cTn id="20" dur="500"/>
                                        <p:tgtEl>
                                          <p:spTgt spid="597">
                                            <p:txEl>
                                              <p:pRg st="2" end="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597" grpId="1"/>
    </p:bldLst>
  </p:timing>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2" name="Title 1"/>
          <p:cNvSpPr txBox="1"/>
          <p:nvPr>
            <p:ph type="title"/>
          </p:nvPr>
        </p:nvSpPr>
        <p:spPr>
          <a:xfrm>
            <a:off x="914031" y="609740"/>
            <a:ext cx="10356461" cy="970675"/>
          </a:xfrm>
          <a:prstGeom prst="rect">
            <a:avLst/>
          </a:prstGeom>
        </p:spPr>
        <p:txBody>
          <a:bodyPr/>
          <a:lstStyle/>
          <a:p>
            <a:pPr/>
            <a:r>
              <a:t>Established Enterprise Advantage</a:t>
            </a:r>
          </a:p>
        </p:txBody>
      </p:sp>
      <p:sp>
        <p:nvSpPr>
          <p:cNvPr id="603" name="Content Placeholder 2"/>
          <p:cNvSpPr txBox="1"/>
          <p:nvPr>
            <p:ph type="body" sz="half" idx="1"/>
          </p:nvPr>
        </p:nvSpPr>
        <p:spPr>
          <a:xfrm>
            <a:off x="914031" y="1732850"/>
            <a:ext cx="5547719" cy="4059691"/>
          </a:xfrm>
          <a:prstGeom prst="rect">
            <a:avLst/>
          </a:prstGeom>
        </p:spPr>
        <p:txBody>
          <a:bodyPr anchor="ctr"/>
          <a:lstStyle/>
          <a:p>
            <a:pPr>
              <a:buClr>
                <a:srgbClr val="FEC876"/>
              </a:buClr>
            </a:pPr>
            <a:r>
              <a:t>Ability to redirect professional services organization to prioritize projects that impact transformation zone</a:t>
            </a:r>
          </a:p>
          <a:p>
            <a:pPr>
              <a:buClr>
                <a:srgbClr val="FEC876"/>
              </a:buClr>
            </a:pPr>
            <a:r>
              <a:t>Intertial momentum of the installed customer base</a:t>
            </a:r>
          </a:p>
          <a:p>
            <a:pPr>
              <a:buClr>
                <a:srgbClr val="FEC876"/>
              </a:buClr>
            </a:pPr>
            <a:r>
              <a:t>Ecosystem of partners</a:t>
            </a:r>
          </a:p>
        </p:txBody>
      </p:sp>
      <p:pic>
        <p:nvPicPr>
          <p:cNvPr id="604" name="Picture 9" descr="Picture 9"/>
          <p:cNvPicPr>
            <a:picLocks noChangeAspect="1"/>
          </p:cNvPicPr>
          <p:nvPr/>
        </p:nvPicPr>
        <p:blipFill>
          <a:blip r:embed="rId3">
            <a:extLst/>
          </a:blip>
          <a:stretch>
            <a:fillRect/>
          </a:stretch>
        </p:blipFill>
        <p:spPr>
          <a:xfrm>
            <a:off x="6630986" y="1990382"/>
            <a:ext cx="4757887" cy="3544625"/>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4" presetID="2" grpId="1" fill="hold">
                                  <p:stCondLst>
                                    <p:cond delay="0"/>
                                  </p:stCondLst>
                                  <p:iterate type="el" backwards="0">
                                    <p:tmAbs val="0"/>
                                  </p:iterate>
                                  <p:childTnLst>
                                    <p:set>
                                      <p:cBhvr>
                                        <p:cTn id="6" fill="hold"/>
                                        <p:tgtEl>
                                          <p:spTgt spid="603">
                                            <p:bg/>
                                          </p:spTgt>
                                        </p:tgtEl>
                                        <p:attrNameLst>
                                          <p:attrName>style.visibility</p:attrName>
                                        </p:attrNameLst>
                                      </p:cBhvr>
                                      <p:to>
                                        <p:strVal val="visible"/>
                                      </p:to>
                                    </p:set>
                                    <p:anim calcmode="lin" valueType="num">
                                      <p:cBhvr>
                                        <p:cTn id="7" dur="500" fill="hold"/>
                                        <p:tgtEl>
                                          <p:spTgt spid="603">
                                            <p:bg/>
                                          </p:spTgt>
                                        </p:tgtEl>
                                        <p:attrNameLst>
                                          <p:attrName>ppt_x</p:attrName>
                                        </p:attrNameLst>
                                      </p:cBhvr>
                                      <p:tavLst>
                                        <p:tav tm="0">
                                          <p:val>
                                            <p:strVal val="#ppt_x"/>
                                          </p:val>
                                        </p:tav>
                                        <p:tav tm="100000">
                                          <p:val>
                                            <p:strVal val="#ppt_x"/>
                                          </p:val>
                                        </p:tav>
                                      </p:tavLst>
                                    </p:anim>
                                    <p:anim calcmode="lin" valueType="num">
                                      <p:cBhvr>
                                        <p:cTn id="8" dur="500" fill="hold"/>
                                        <p:tgtEl>
                                          <p:spTgt spid="603">
                                            <p:bg/>
                                          </p:spTgt>
                                        </p:tgtEl>
                                        <p:attrNameLst>
                                          <p:attrName>ppt_y</p:attrName>
                                        </p:attrNameLst>
                                      </p:cBhvr>
                                      <p:tavLst>
                                        <p:tav tm="0">
                                          <p:val>
                                            <p:strVal val="1+#ppt_h/2"/>
                                          </p:val>
                                        </p:tav>
                                        <p:tav tm="100000">
                                          <p:val>
                                            <p:strVal val="#ppt_y"/>
                                          </p:val>
                                        </p:tav>
                                      </p:tavLst>
                                    </p:anim>
                                  </p:childTnLst>
                                </p:cTn>
                              </p:par>
                              <p:par>
                                <p:cTn id="9" presetClass="entr" nodeType="withEffect" presetSubtype="4" presetID="2" grpId="1" fill="hold">
                                  <p:stCondLst>
                                    <p:cond delay="0"/>
                                  </p:stCondLst>
                                  <p:iterate type="el" backwards="0">
                                    <p:tmAbs val="0"/>
                                  </p:iterate>
                                  <p:childTnLst>
                                    <p:set>
                                      <p:cBhvr>
                                        <p:cTn id="10" fill="hold"/>
                                        <p:tgtEl>
                                          <p:spTgt spid="603">
                                            <p:txEl>
                                              <p:pRg st="0" end="0"/>
                                            </p:txEl>
                                          </p:spTgt>
                                        </p:tgtEl>
                                        <p:attrNameLst>
                                          <p:attrName>style.visibility</p:attrName>
                                        </p:attrNameLst>
                                      </p:cBhvr>
                                      <p:to>
                                        <p:strVal val="visible"/>
                                      </p:to>
                                    </p:set>
                                    <p:anim calcmode="lin" valueType="num">
                                      <p:cBhvr>
                                        <p:cTn id="11" dur="500" fill="hold"/>
                                        <p:tgtEl>
                                          <p:spTgt spid="603">
                                            <p:txEl>
                                              <p:pRg st="0" end="0"/>
                                            </p:txEl>
                                          </p:spTgt>
                                        </p:tgtEl>
                                        <p:attrNameLst>
                                          <p:attrName>ppt_x</p:attrName>
                                        </p:attrNameLst>
                                      </p:cBhvr>
                                      <p:tavLst>
                                        <p:tav tm="0">
                                          <p:val>
                                            <p:strVal val="#ppt_x"/>
                                          </p:val>
                                        </p:tav>
                                        <p:tav tm="100000">
                                          <p:val>
                                            <p:strVal val="#ppt_x"/>
                                          </p:val>
                                        </p:tav>
                                      </p:tavLst>
                                    </p:anim>
                                    <p:anim calcmode="lin" valueType="num">
                                      <p:cBhvr>
                                        <p:cTn id="12" dur="500" fill="hold"/>
                                        <p:tgtEl>
                                          <p:spTgt spid="60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4" presetID="2" grpId="1" fill="hold">
                                  <p:stCondLst>
                                    <p:cond delay="0"/>
                                  </p:stCondLst>
                                  <p:iterate type="el" backwards="0">
                                    <p:tmAbs val="0"/>
                                  </p:iterate>
                                  <p:childTnLst>
                                    <p:set>
                                      <p:cBhvr>
                                        <p:cTn id="16" fill="hold"/>
                                        <p:tgtEl>
                                          <p:spTgt spid="603">
                                            <p:txEl>
                                              <p:pRg st="1" end="1"/>
                                            </p:txEl>
                                          </p:spTgt>
                                        </p:tgtEl>
                                        <p:attrNameLst>
                                          <p:attrName>style.visibility</p:attrName>
                                        </p:attrNameLst>
                                      </p:cBhvr>
                                      <p:to>
                                        <p:strVal val="visible"/>
                                      </p:to>
                                    </p:set>
                                    <p:anim calcmode="lin" valueType="num">
                                      <p:cBhvr>
                                        <p:cTn id="17" dur="500" fill="hold"/>
                                        <p:tgtEl>
                                          <p:spTgt spid="603">
                                            <p:txEl>
                                              <p:pRg st="1" end="1"/>
                                            </p:txEl>
                                          </p:spTgt>
                                        </p:tgtEl>
                                        <p:attrNameLst>
                                          <p:attrName>ppt_x</p:attrName>
                                        </p:attrNameLst>
                                      </p:cBhvr>
                                      <p:tavLst>
                                        <p:tav tm="0">
                                          <p:val>
                                            <p:strVal val="#ppt_x"/>
                                          </p:val>
                                        </p:tav>
                                        <p:tav tm="100000">
                                          <p:val>
                                            <p:strVal val="#ppt_x"/>
                                          </p:val>
                                        </p:tav>
                                      </p:tavLst>
                                    </p:anim>
                                    <p:anim calcmode="lin" valueType="num">
                                      <p:cBhvr>
                                        <p:cTn id="18" dur="500" fill="hold"/>
                                        <p:tgtEl>
                                          <p:spTgt spid="60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4" presetID="2" grpId="1" fill="hold">
                                  <p:stCondLst>
                                    <p:cond delay="0"/>
                                  </p:stCondLst>
                                  <p:iterate type="el" backwards="0">
                                    <p:tmAbs val="0"/>
                                  </p:iterate>
                                  <p:childTnLst>
                                    <p:set>
                                      <p:cBhvr>
                                        <p:cTn id="22" fill="hold"/>
                                        <p:tgtEl>
                                          <p:spTgt spid="603">
                                            <p:txEl>
                                              <p:pRg st="2" end="2"/>
                                            </p:txEl>
                                          </p:spTgt>
                                        </p:tgtEl>
                                        <p:attrNameLst>
                                          <p:attrName>style.visibility</p:attrName>
                                        </p:attrNameLst>
                                      </p:cBhvr>
                                      <p:to>
                                        <p:strVal val="visible"/>
                                      </p:to>
                                    </p:set>
                                    <p:anim calcmode="lin" valueType="num">
                                      <p:cBhvr>
                                        <p:cTn id="23" dur="500" fill="hold"/>
                                        <p:tgtEl>
                                          <p:spTgt spid="603">
                                            <p:txEl>
                                              <p:pRg st="2" end="2"/>
                                            </p:txEl>
                                          </p:spTgt>
                                        </p:tgtEl>
                                        <p:attrNameLst>
                                          <p:attrName>ppt_x</p:attrName>
                                        </p:attrNameLst>
                                      </p:cBhvr>
                                      <p:tavLst>
                                        <p:tav tm="0">
                                          <p:val>
                                            <p:strVal val="#ppt_x"/>
                                          </p:val>
                                        </p:tav>
                                        <p:tav tm="100000">
                                          <p:val>
                                            <p:strVal val="#ppt_x"/>
                                          </p:val>
                                        </p:tav>
                                      </p:tavLst>
                                    </p:anim>
                                    <p:anim calcmode="lin" valueType="num">
                                      <p:cBhvr>
                                        <p:cTn id="24" dur="500" fill="hold"/>
                                        <p:tgtEl>
                                          <p:spTgt spid="60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603" grpId="1"/>
    </p:bldLst>
  </p:timing>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8" name="Title 1"/>
          <p:cNvSpPr txBox="1"/>
          <p:nvPr>
            <p:ph type="title"/>
          </p:nvPr>
        </p:nvSpPr>
        <p:spPr>
          <a:xfrm>
            <a:off x="914031" y="609740"/>
            <a:ext cx="10356461" cy="970675"/>
          </a:xfrm>
          <a:prstGeom prst="rect">
            <a:avLst/>
          </a:prstGeom>
        </p:spPr>
        <p:txBody>
          <a:bodyPr/>
          <a:lstStyle/>
          <a:p>
            <a:pPr/>
            <a:r>
              <a:t>Prioritizing is the key</a:t>
            </a:r>
          </a:p>
        </p:txBody>
      </p:sp>
      <p:sp>
        <p:nvSpPr>
          <p:cNvPr id="609" name="Content Placeholder 2"/>
          <p:cNvSpPr txBox="1"/>
          <p:nvPr>
            <p:ph type="body" sz="half" idx="1"/>
          </p:nvPr>
        </p:nvSpPr>
        <p:spPr>
          <a:xfrm>
            <a:off x="914031" y="1732850"/>
            <a:ext cx="5547719" cy="4059691"/>
          </a:xfrm>
          <a:prstGeom prst="rect">
            <a:avLst/>
          </a:prstGeom>
        </p:spPr>
        <p:txBody>
          <a:bodyPr anchor="ctr"/>
          <a:lstStyle/>
          <a:p>
            <a:pPr>
              <a:buClr>
                <a:srgbClr val="FFB14E"/>
              </a:buClr>
            </a:pPr>
            <a:r>
              <a:t>When it comes to making a big bet on the next big thing, pick one. </a:t>
            </a:r>
          </a:p>
          <a:p>
            <a:pPr>
              <a:buClr>
                <a:srgbClr val="FFB14E"/>
              </a:buClr>
            </a:pPr>
            <a:r>
              <a:t>Difficult to scale 2 or more new franchises while at the same time be expected to make the numbers on the established lines of business</a:t>
            </a:r>
          </a:p>
        </p:txBody>
      </p:sp>
      <p:pic>
        <p:nvPicPr>
          <p:cNvPr id="610" name="Picture 7" descr="Picture 7"/>
          <p:cNvPicPr>
            <a:picLocks noChangeAspect="1"/>
          </p:cNvPicPr>
          <p:nvPr/>
        </p:nvPicPr>
        <p:blipFill>
          <a:blip r:embed="rId2">
            <a:extLst/>
          </a:blip>
          <a:stretch>
            <a:fillRect/>
          </a:stretch>
        </p:blipFill>
        <p:spPr>
          <a:xfrm>
            <a:off x="7068400" y="2247916"/>
            <a:ext cx="4066523" cy="3029558"/>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2" name="Rectangle 13"/>
          <p:cNvSpPr/>
          <p:nvPr/>
        </p:nvSpPr>
        <p:spPr>
          <a:xfrm>
            <a:off x="321646" y="320113"/>
            <a:ext cx="11551882" cy="6219361"/>
          </a:xfrm>
          <a:prstGeom prst="rect">
            <a:avLst/>
          </a:prstGeom>
          <a:solidFill>
            <a:srgbClr val="404040"/>
          </a:solidFill>
          <a:ln w="12700">
            <a:miter lim="400000"/>
          </a:ln>
        </p:spPr>
        <p:txBody>
          <a:bodyPr lIns="45719" rIns="45719" anchor="ctr"/>
          <a:lstStyle/>
          <a:p>
            <a:pPr algn="ctr">
              <a:defRPr>
                <a:solidFill>
                  <a:srgbClr val="FFFFFF"/>
                </a:solidFill>
                <a:latin typeface="Calisto MT"/>
                <a:ea typeface="Calisto MT"/>
                <a:cs typeface="Calisto MT"/>
                <a:sym typeface="Calisto MT"/>
              </a:defRPr>
            </a:pPr>
          </a:p>
        </p:txBody>
      </p:sp>
      <p:sp>
        <p:nvSpPr>
          <p:cNvPr id="613" name="Title 1"/>
          <p:cNvSpPr txBox="1"/>
          <p:nvPr>
            <p:ph type="title"/>
          </p:nvPr>
        </p:nvSpPr>
        <p:spPr>
          <a:xfrm>
            <a:off x="4378764" y="963730"/>
            <a:ext cx="6851128" cy="4996184"/>
          </a:xfrm>
          <a:prstGeom prst="rect">
            <a:avLst/>
          </a:prstGeom>
        </p:spPr>
        <p:txBody>
          <a:bodyPr anchor="ctr"/>
          <a:lstStyle>
            <a:lvl1pPr algn="l">
              <a:defRPr sz="5200"/>
            </a:lvl1pPr>
          </a:lstStyle>
          <a:p>
            <a:pPr/>
            <a:r>
              <a:t>What disruptive forces are impacting us today?</a:t>
            </a:r>
          </a:p>
        </p:txBody>
      </p:sp>
      <p:sp>
        <p:nvSpPr>
          <p:cNvPr id="614" name="Straight Connector 15"/>
          <p:cNvSpPr/>
          <p:nvPr/>
        </p:nvSpPr>
        <p:spPr>
          <a:xfrm flipH="1">
            <a:off x="4056946" y="2057875"/>
            <a:ext cx="1" cy="2743836"/>
          </a:xfrm>
          <a:prstGeom prst="line">
            <a:avLst/>
          </a:prstGeom>
          <a:ln w="19050" cap="rnd">
            <a:solidFill>
              <a:srgbClr val="D3BA68"/>
            </a:solidFill>
          </a:ln>
        </p:spPr>
        <p:txBody>
          <a:bodyPr lIns="45719" rIns="45719"/>
          <a:lstStyle/>
          <a:p>
            <a:pP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6" name="Title 1"/>
          <p:cNvSpPr txBox="1"/>
          <p:nvPr>
            <p:ph type="title"/>
          </p:nvPr>
        </p:nvSpPr>
        <p:spPr>
          <a:xfrm>
            <a:off x="914031" y="609740"/>
            <a:ext cx="10356461" cy="970675"/>
          </a:xfrm>
          <a:prstGeom prst="rect">
            <a:avLst/>
          </a:prstGeom>
        </p:spPr>
        <p:txBody>
          <a:bodyPr/>
          <a:lstStyle>
            <a:lvl1pPr>
              <a:lnSpc>
                <a:spcPct val="90000"/>
              </a:lnSpc>
              <a:defRPr sz="3100"/>
            </a:lvl1pPr>
          </a:lstStyle>
          <a:p>
            <a:pPr/>
            <a:r>
              <a:t>Three different games to play</a:t>
            </a:r>
          </a:p>
        </p:txBody>
      </p:sp>
      <p:pic>
        <p:nvPicPr>
          <p:cNvPr id="617" name="Picture 8" descr="Picture 8"/>
          <p:cNvPicPr>
            <a:picLocks noChangeAspect="1"/>
          </p:cNvPicPr>
          <p:nvPr/>
        </p:nvPicPr>
        <p:blipFill>
          <a:blip r:embed="rId3">
            <a:extLst/>
          </a:blip>
          <a:srcRect l="798" t="2669" r="616" b="0"/>
          <a:stretch>
            <a:fillRect/>
          </a:stretch>
        </p:blipFill>
        <p:spPr>
          <a:xfrm>
            <a:off x="-2" y="1732364"/>
            <a:ext cx="12195177" cy="5127224"/>
          </a:xfrm>
          <a:prstGeom prst="rect">
            <a:avLst/>
          </a:prstGeom>
          <a:ln w="12700">
            <a:miter lim="400000"/>
          </a:ln>
        </p:spPr>
      </p:pic>
      <p:grpSp>
        <p:nvGrpSpPr>
          <p:cNvPr id="627" name="Content Placeholder 2"/>
          <p:cNvGrpSpPr/>
          <p:nvPr/>
        </p:nvGrpSpPr>
        <p:grpSpPr>
          <a:xfrm>
            <a:off x="1008186" y="2267902"/>
            <a:ext cx="10175628" cy="2430001"/>
            <a:chOff x="0" y="0"/>
            <a:chExt cx="10175626" cy="2430000"/>
          </a:xfrm>
        </p:grpSpPr>
        <p:sp>
          <p:nvSpPr>
            <p:cNvPr id="618" name="Circle"/>
            <p:cNvSpPr/>
            <p:nvPr/>
          </p:nvSpPr>
          <p:spPr>
            <a:xfrm>
              <a:off x="592312" y="0"/>
              <a:ext cx="1852878" cy="1852877"/>
            </a:xfrm>
            <a:prstGeom prst="ellipse">
              <a:avLst/>
            </a:prstGeom>
            <a:solidFill>
              <a:srgbClr val="D3BA68"/>
            </a:solid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619" name="Square"/>
            <p:cNvSpPr/>
            <p:nvPr/>
          </p:nvSpPr>
          <p:spPr>
            <a:xfrm>
              <a:off x="987187" y="394875"/>
              <a:ext cx="1063127" cy="1063126"/>
            </a:xfrm>
            <a:prstGeom prst="rect">
              <a:avLst/>
            </a:prstGeom>
            <a:blipFill rotWithShape="1">
              <a:blip r:embed="rId4"/>
              <a:srcRect l="0" t="0" r="0" b="0"/>
              <a:stretch>
                <a:fillRect/>
              </a:stretch>
            </a:blip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620" name="Infrastructure model…"/>
            <p:cNvSpPr/>
            <p:nvPr/>
          </p:nvSpPr>
          <p:spPr>
            <a:xfrm>
              <a:off x="0" y="2430000"/>
              <a:ext cx="3037501"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algn="ctr" defTabSz="1111250">
                <a:lnSpc>
                  <a:spcPct val="90000"/>
                </a:lnSpc>
                <a:spcBef>
                  <a:spcPts val="1000"/>
                </a:spcBef>
                <a:defRPr cap="all" sz="25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r>
                <a:t>Infrastructure model</a:t>
              </a:r>
            </a:p>
            <a:p>
              <a:pPr algn="ctr" defTabSz="1111250">
                <a:lnSpc>
                  <a:spcPct val="90000"/>
                </a:lnSpc>
                <a:spcBef>
                  <a:spcPts val="1000"/>
                </a:spcBef>
                <a:defRPr cap="all" sz="25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r>
                <a:t>Efficiency</a:t>
              </a:r>
            </a:p>
          </p:txBody>
        </p:sp>
        <p:sp>
          <p:nvSpPr>
            <p:cNvPr id="621" name="Circle"/>
            <p:cNvSpPr/>
            <p:nvPr/>
          </p:nvSpPr>
          <p:spPr>
            <a:xfrm>
              <a:off x="4161375" y="0"/>
              <a:ext cx="1852877" cy="1852877"/>
            </a:xfrm>
            <a:prstGeom prst="ellipse">
              <a:avLst/>
            </a:prstGeom>
            <a:solidFill>
              <a:srgbClr val="BB8640"/>
            </a:solid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622" name="Square"/>
            <p:cNvSpPr/>
            <p:nvPr/>
          </p:nvSpPr>
          <p:spPr>
            <a:xfrm>
              <a:off x="4556250" y="394875"/>
              <a:ext cx="1063126" cy="1063126"/>
            </a:xfrm>
            <a:prstGeom prst="rect">
              <a:avLst/>
            </a:prstGeom>
            <a:blipFill rotWithShape="1">
              <a:blip r:embed="rId5"/>
              <a:srcRect l="0" t="0" r="0" b="0"/>
              <a:stretch>
                <a:fillRect/>
              </a:stretch>
            </a:blip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623" name="Operating model…"/>
            <p:cNvSpPr/>
            <p:nvPr/>
          </p:nvSpPr>
          <p:spPr>
            <a:xfrm>
              <a:off x="3569063" y="2430000"/>
              <a:ext cx="3037501"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algn="ctr" defTabSz="1111250">
                <a:lnSpc>
                  <a:spcPct val="90000"/>
                </a:lnSpc>
                <a:spcBef>
                  <a:spcPts val="1000"/>
                </a:spcBef>
                <a:defRPr cap="all" sz="25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r>
                <a:t>Operating model</a:t>
              </a:r>
            </a:p>
            <a:p>
              <a:pPr algn="ctr" defTabSz="1111250">
                <a:lnSpc>
                  <a:spcPct val="90000"/>
                </a:lnSpc>
                <a:spcBef>
                  <a:spcPts val="1000"/>
                </a:spcBef>
                <a:defRPr cap="all" sz="25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r>
                <a:t>Effectiveness</a:t>
              </a:r>
            </a:p>
          </p:txBody>
        </p:sp>
        <p:sp>
          <p:nvSpPr>
            <p:cNvPr id="624" name="Circle"/>
            <p:cNvSpPr/>
            <p:nvPr/>
          </p:nvSpPr>
          <p:spPr>
            <a:xfrm>
              <a:off x="7730438" y="0"/>
              <a:ext cx="1852877" cy="1852877"/>
            </a:xfrm>
            <a:prstGeom prst="ellipse">
              <a:avLst/>
            </a:prstGeom>
            <a:solidFill>
              <a:srgbClr val="AD9277"/>
            </a:solid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625" name="Square"/>
            <p:cNvSpPr/>
            <p:nvPr/>
          </p:nvSpPr>
          <p:spPr>
            <a:xfrm>
              <a:off x="8125313" y="394875"/>
              <a:ext cx="1063126" cy="1063126"/>
            </a:xfrm>
            <a:prstGeom prst="rect">
              <a:avLst/>
            </a:prstGeom>
            <a:blipFill rotWithShape="1">
              <a:blip r:embed="rId6"/>
              <a:srcRect l="0" t="0" r="0" b="0"/>
              <a:stretch>
                <a:fillRect/>
              </a:stretch>
            </a:blip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626" name="Business model…"/>
            <p:cNvSpPr/>
            <p:nvPr/>
          </p:nvSpPr>
          <p:spPr>
            <a:xfrm>
              <a:off x="7138126" y="2430000"/>
              <a:ext cx="3037501" cy="1"/>
            </a:xfrm>
            <a:custGeom>
              <a:avLst/>
              <a:gdLst/>
              <a:ahLst/>
              <a:cxnLst>
                <a:cxn ang="0">
                  <a:pos x="wd2" y="hd2"/>
                </a:cxn>
                <a:cxn ang="5400000">
                  <a:pos x="wd2" y="hd2"/>
                </a:cxn>
                <a:cxn ang="10800000">
                  <a:pos x="wd2" y="hd2"/>
                </a:cxn>
                <a:cxn ang="16200000">
                  <a:pos x="wd2" y="hd2"/>
                </a:cxn>
              </a:cxnLst>
              <a:rect l="0" t="0" r="r" b="b"/>
              <a:pathLst>
                <a:path w="21600" h="0" fill="norm" stroke="1"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algn="ctr" defTabSz="1111250">
                <a:lnSpc>
                  <a:spcPct val="90000"/>
                </a:lnSpc>
                <a:spcBef>
                  <a:spcPts val="1000"/>
                </a:spcBef>
                <a:defRPr cap="all" sz="25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r>
                <a:t>Business model</a:t>
              </a:r>
            </a:p>
            <a:p>
              <a:pPr algn="ctr" defTabSz="1111250">
                <a:lnSpc>
                  <a:spcPct val="90000"/>
                </a:lnSpc>
                <a:spcBef>
                  <a:spcPts val="1000"/>
                </a:spcBef>
                <a:defRPr cap="all" sz="25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r>
                <a:t>Competitive advantage</a:t>
              </a:r>
            </a:p>
          </p:txBody>
        </p:sp>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627"/>
                                        </p:tgtEl>
                                        <p:attrNameLst>
                                          <p:attrName>style.visibility</p:attrName>
                                        </p:attrNameLst>
                                      </p:cBhvr>
                                      <p:to>
                                        <p:strVal val="visible"/>
                                      </p:to>
                                    </p:set>
                                    <p:animEffect filter="fade" transition="in">
                                      <p:cBhvr>
                                        <p:cTn id="7" dur="500"/>
                                        <p:tgtEl>
                                          <p:spTgt spid="62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627" grpId="1"/>
    </p:bldLst>
  </p:timing>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1" name="Rectangle 7"/>
          <p:cNvSpPr/>
          <p:nvPr/>
        </p:nvSpPr>
        <p:spPr>
          <a:xfrm>
            <a:off x="0" y="0"/>
            <a:ext cx="12195175" cy="6859586"/>
          </a:xfrm>
          <a:prstGeom prst="rect">
            <a:avLst/>
          </a:prstGeom>
          <a:ln w="12700">
            <a:miter lim="400000"/>
          </a:ln>
        </p:spPr>
        <p:txBody>
          <a:bodyPr lIns="45719" rIns="45719" anchor="ctr"/>
          <a:lstStyle/>
          <a:p>
            <a:pPr algn="ctr">
              <a:defRPr>
                <a:solidFill>
                  <a:srgbClr val="FFFFFF"/>
                </a:solidFill>
                <a:latin typeface="Calisto MT"/>
                <a:ea typeface="Calisto MT"/>
                <a:cs typeface="Calisto MT"/>
                <a:sym typeface="Calisto MT"/>
              </a:defRPr>
            </a:pPr>
          </a:p>
        </p:txBody>
      </p:sp>
      <p:sp>
        <p:nvSpPr>
          <p:cNvPr id="632" name="Title 1"/>
          <p:cNvSpPr txBox="1"/>
          <p:nvPr>
            <p:ph type="title"/>
          </p:nvPr>
        </p:nvSpPr>
        <p:spPr>
          <a:xfrm>
            <a:off x="834230" y="1115825"/>
            <a:ext cx="3488524" cy="4627936"/>
          </a:xfrm>
          <a:prstGeom prst="rect">
            <a:avLst/>
          </a:prstGeom>
        </p:spPr>
        <p:txBody>
          <a:bodyPr/>
          <a:lstStyle>
            <a:lvl1pPr algn="l">
              <a:defRPr sz="3600">
                <a:solidFill>
                  <a:srgbClr val="D3BA68"/>
                </a:solidFill>
              </a:defRPr>
            </a:lvl1pPr>
          </a:lstStyle>
          <a:p>
            <a:pPr/>
            <a:r>
              <a:t>Innovation Myth or fact?</a:t>
            </a:r>
          </a:p>
        </p:txBody>
      </p:sp>
      <p:sp>
        <p:nvSpPr>
          <p:cNvPr id="633" name="Straight Connector 9"/>
          <p:cNvSpPr/>
          <p:nvPr/>
        </p:nvSpPr>
        <p:spPr>
          <a:xfrm flipH="1">
            <a:off x="4655817" y="2057875"/>
            <a:ext cx="1" cy="2743836"/>
          </a:xfrm>
          <a:prstGeom prst="line">
            <a:avLst/>
          </a:prstGeom>
          <a:ln w="19050" cap="rnd">
            <a:solidFill>
              <a:srgbClr val="DADADA"/>
            </a:solidFill>
          </a:ln>
        </p:spPr>
        <p:txBody>
          <a:bodyPr lIns="45719" rIns="45719"/>
          <a:lstStyle/>
          <a:p>
            <a:pPr/>
          </a:p>
        </p:txBody>
      </p:sp>
      <p:sp>
        <p:nvSpPr>
          <p:cNvPr id="634" name="Content Placeholder 2"/>
          <p:cNvSpPr txBox="1"/>
          <p:nvPr>
            <p:ph type="body" sz="half" idx="1"/>
          </p:nvPr>
        </p:nvSpPr>
        <p:spPr>
          <a:xfrm>
            <a:off x="5106727" y="1115825"/>
            <a:ext cx="6246979" cy="4627936"/>
          </a:xfrm>
          <a:prstGeom prst="rect">
            <a:avLst/>
          </a:prstGeom>
        </p:spPr>
        <p:txBody>
          <a:bodyPr anchor="ctr"/>
          <a:lstStyle>
            <a:lvl1pPr marL="0" indent="36908">
              <a:spcBef>
                <a:spcPts val="800"/>
              </a:spcBef>
              <a:buSzTx/>
              <a:buFont typeface="Wingdings 2"/>
              <a:buNone/>
              <a:defRPr sz="3600"/>
            </a:lvl1pPr>
          </a:lstStyle>
          <a:p>
            <a:pPr/>
            <a:r>
              <a:t>No established enterprise can be expected to change its core business model </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8" name="Title 1"/>
          <p:cNvSpPr txBox="1"/>
          <p:nvPr>
            <p:ph type="title"/>
          </p:nvPr>
        </p:nvSpPr>
        <p:spPr>
          <a:xfrm>
            <a:off x="914033" y="609740"/>
            <a:ext cx="10356458" cy="970675"/>
          </a:xfrm>
          <a:prstGeom prst="rect">
            <a:avLst/>
          </a:prstGeom>
        </p:spPr>
        <p:txBody>
          <a:bodyPr/>
          <a:lstStyle>
            <a:lvl1pPr>
              <a:defRPr sz="3600"/>
            </a:lvl1pPr>
          </a:lstStyle>
          <a:p>
            <a:pPr/>
            <a:r>
              <a:t>How do you prevent the next wave from catching you?</a:t>
            </a:r>
          </a:p>
        </p:txBody>
      </p:sp>
      <p:sp>
        <p:nvSpPr>
          <p:cNvPr id="639" name="Text Placeholder 2"/>
          <p:cNvSpPr txBox="1"/>
          <p:nvPr>
            <p:ph type="body" sz="quarter" idx="1"/>
          </p:nvPr>
        </p:nvSpPr>
        <p:spPr>
          <a:prstGeom prst="rect">
            <a:avLst/>
          </a:prstGeom>
        </p:spPr>
        <p:txBody>
          <a:bodyPr/>
          <a:lstStyle/>
          <a:p>
            <a:pPr/>
            <a:r>
              <a:t>CORE</a:t>
            </a:r>
          </a:p>
        </p:txBody>
      </p:sp>
      <p:sp>
        <p:nvSpPr>
          <p:cNvPr id="640" name="Content Placeholder 3"/>
          <p:cNvSpPr txBox="1"/>
          <p:nvPr/>
        </p:nvSpPr>
        <p:spPr>
          <a:xfrm>
            <a:off x="1051854" y="2380688"/>
            <a:ext cx="4786174" cy="3411854"/>
          </a:xfrm>
          <a:prstGeom prst="rect">
            <a:avLst/>
          </a:prstGeom>
          <a:ln w="12700">
            <a:miter lim="400000"/>
          </a:ln>
          <a:effectLst>
            <a:outerShdw sx="100000" sy="100000" kx="0" ky="0" algn="b" rotWithShape="0" blurRad="25400" dist="0" dir="17880000">
              <a:srgbClr val="000000">
                <a:alpha val="46000"/>
              </a:srgbClr>
            </a:outerShdw>
          </a:effectLst>
          <a:extLst>
            <a:ext uri="{C572A759-6A51-4108-AA02-DFA0A04FC94B}">
              <ma14:wrappingTextBoxFlag xmlns:ma14="http://schemas.microsoft.com/office/mac/drawingml/2011/main" val="1"/>
            </a:ext>
          </a:extLst>
        </p:spPr>
        <p:txBody>
          <a:bodyPr lIns="45719" rIns="45719">
            <a:normAutofit fontScale="100000" lnSpcReduction="0"/>
          </a:bodyPr>
          <a:lstStyle>
            <a:lvl1pPr marL="342969" indent="-306061" defTabSz="457290">
              <a:spcBef>
                <a:spcPts val="600"/>
              </a:spcBef>
              <a:buClr>
                <a:srgbClr val="DADADA"/>
              </a:buClr>
              <a:buSzPct val="70000"/>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Modernize your existing operating model as best as you can, incorporating enough of the next gen tech to blunt the impact of the disruptor</a:t>
            </a:r>
          </a:p>
        </p:txBody>
      </p:sp>
      <p:sp>
        <p:nvSpPr>
          <p:cNvPr id="641" name="Text Placeholder 4"/>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marL="0" indent="0" algn="ctr" defTabSz="457290">
              <a:spcBef>
                <a:spcPts val="600"/>
              </a:spcBef>
              <a:buClrTx/>
              <a:buSzTx/>
              <a:buFontTx/>
              <a:buNone/>
              <a:defRPr sz="2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NEW Business</a:t>
            </a:r>
          </a:p>
        </p:txBody>
      </p:sp>
      <p:sp>
        <p:nvSpPr>
          <p:cNvPr id="642" name="Content Placeholder 5"/>
          <p:cNvSpPr txBox="1"/>
          <p:nvPr/>
        </p:nvSpPr>
        <p:spPr>
          <a:xfrm>
            <a:off x="6342326" y="2380688"/>
            <a:ext cx="4805165" cy="3411854"/>
          </a:xfrm>
          <a:prstGeom prst="rect">
            <a:avLst/>
          </a:prstGeom>
          <a:ln w="12700">
            <a:miter lim="400000"/>
          </a:ln>
          <a:effectLst>
            <a:outerShdw sx="100000" sy="100000" kx="0" ky="0" algn="b" rotWithShape="0" blurRad="25400" dist="0" dir="17880000">
              <a:srgbClr val="000000">
                <a:alpha val="46000"/>
              </a:srgbClr>
            </a:outerShdw>
          </a:effectLst>
          <a:extLst>
            <a:ext uri="{C572A759-6A51-4108-AA02-DFA0A04FC94B}">
              <ma14:wrappingTextBoxFlag xmlns:ma14="http://schemas.microsoft.com/office/mac/drawingml/2011/main" val="1"/>
            </a:ext>
          </a:extLst>
        </p:spPr>
        <p:txBody>
          <a:bodyPr lIns="45719" rIns="45719">
            <a:normAutofit fontScale="100000" lnSpcReduction="0"/>
          </a:bodyPr>
          <a:lstStyle>
            <a:lvl1pPr marL="342969" indent="-306061" defTabSz="457290">
              <a:spcBef>
                <a:spcPts val="600"/>
              </a:spcBef>
              <a:buClr>
                <a:srgbClr val="DADADA"/>
              </a:buClr>
              <a:buSzPct val="70000"/>
              <a:buChar char=""/>
              <a:defRPr>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Create a portfolio of next generation opportunities to accelerate your own progress towards catching some other wave of disruption emerging in some other category</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4" name="Rectangle 7"/>
          <p:cNvSpPr/>
          <p:nvPr/>
        </p:nvSpPr>
        <p:spPr>
          <a:xfrm>
            <a:off x="0" y="0"/>
            <a:ext cx="12195175" cy="6859586"/>
          </a:xfrm>
          <a:prstGeom prst="rect">
            <a:avLst/>
          </a:prstGeom>
          <a:ln w="12700">
            <a:miter lim="400000"/>
          </a:ln>
        </p:spPr>
        <p:txBody>
          <a:bodyPr lIns="45719" rIns="45719" anchor="ctr"/>
          <a:lstStyle/>
          <a:p>
            <a:pPr algn="ctr">
              <a:defRPr>
                <a:solidFill>
                  <a:srgbClr val="FFFFFF"/>
                </a:solidFill>
                <a:latin typeface="Calisto MT"/>
                <a:ea typeface="Calisto MT"/>
                <a:cs typeface="Calisto MT"/>
                <a:sym typeface="Calisto MT"/>
              </a:defRPr>
            </a:pPr>
          </a:p>
        </p:txBody>
      </p:sp>
      <p:sp>
        <p:nvSpPr>
          <p:cNvPr id="645" name="Title 1"/>
          <p:cNvSpPr txBox="1"/>
          <p:nvPr>
            <p:ph type="title"/>
          </p:nvPr>
        </p:nvSpPr>
        <p:spPr>
          <a:xfrm>
            <a:off x="5140573" y="1097533"/>
            <a:ext cx="6045451" cy="4627936"/>
          </a:xfrm>
          <a:prstGeom prst="rect">
            <a:avLst/>
          </a:prstGeom>
        </p:spPr>
        <p:txBody>
          <a:bodyPr/>
          <a:lstStyle>
            <a:lvl1pPr algn="r" defTabSz="457200">
              <a:defRPr>
                <a:solidFill>
                  <a:srgbClr val="FFFFFF"/>
                </a:solidFill>
              </a:defRPr>
            </a:lvl1pPr>
          </a:lstStyle>
          <a:p>
            <a:pPr/>
            <a:r>
              <a:t>Transformation does not happen bottom up</a:t>
            </a:r>
          </a:p>
        </p:txBody>
      </p:sp>
      <p:sp>
        <p:nvSpPr>
          <p:cNvPr id="646" name="Content Placeholder 2"/>
          <p:cNvSpPr txBox="1"/>
          <p:nvPr>
            <p:ph type="body" sz="quarter" idx="1"/>
          </p:nvPr>
        </p:nvSpPr>
        <p:spPr>
          <a:xfrm>
            <a:off x="914032" y="1097533"/>
            <a:ext cx="2592755" cy="4627936"/>
          </a:xfrm>
          <a:prstGeom prst="rect">
            <a:avLst/>
          </a:prstGeom>
        </p:spPr>
        <p:txBody>
          <a:bodyPr anchor="ctr"/>
          <a:lstStyle>
            <a:lvl1pPr marL="0" indent="0" algn="r" defTabSz="457200">
              <a:buSzTx/>
              <a:buFont typeface="Wingdings 2"/>
              <a:buNone/>
              <a:defRPr sz="3200">
                <a:solidFill>
                  <a:srgbClr val="D3BA68"/>
                </a:solidFill>
              </a:defRPr>
            </a:lvl1pPr>
          </a:lstStyle>
          <a:p>
            <a:pPr/>
            <a:r>
              <a:t>Myth or Fact</a:t>
            </a:r>
          </a:p>
        </p:txBody>
      </p:sp>
      <p:sp>
        <p:nvSpPr>
          <p:cNvPr id="647" name="Straight Connector 9"/>
          <p:cNvSpPr/>
          <p:nvPr/>
        </p:nvSpPr>
        <p:spPr>
          <a:xfrm flipH="1">
            <a:off x="4655817" y="2057875"/>
            <a:ext cx="1" cy="2743836"/>
          </a:xfrm>
          <a:prstGeom prst="line">
            <a:avLst/>
          </a:prstGeom>
          <a:ln w="19050" cap="rnd">
            <a:solidFill>
              <a:srgbClr val="DADADA"/>
            </a:solidFill>
          </a:ln>
        </p:spPr>
        <p:txBody>
          <a:bodyPr lIns="45719" rIns="45719"/>
          <a:lstStyle/>
          <a:p>
            <a:pP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1" name="Title 1"/>
          <p:cNvSpPr txBox="1"/>
          <p:nvPr>
            <p:ph type="title"/>
          </p:nvPr>
        </p:nvSpPr>
        <p:spPr>
          <a:xfrm>
            <a:off x="914033" y="609740"/>
            <a:ext cx="10356458" cy="970675"/>
          </a:xfrm>
          <a:prstGeom prst="rect">
            <a:avLst/>
          </a:prstGeom>
        </p:spPr>
        <p:txBody>
          <a:bodyPr/>
          <a:lstStyle/>
          <a:p>
            <a:pPr/>
            <a:r>
              <a:t>Transformation happens in all directions</a:t>
            </a:r>
          </a:p>
        </p:txBody>
      </p:sp>
      <p:sp>
        <p:nvSpPr>
          <p:cNvPr id="652" name="Content Placeholder 2"/>
          <p:cNvSpPr txBox="1"/>
          <p:nvPr>
            <p:ph type="body" sz="half" idx="1"/>
          </p:nvPr>
        </p:nvSpPr>
        <p:spPr>
          <a:xfrm>
            <a:off x="944319" y="2703526"/>
            <a:ext cx="10356458" cy="2402669"/>
          </a:xfrm>
          <a:prstGeom prst="rect">
            <a:avLst/>
          </a:prstGeom>
        </p:spPr>
        <p:txBody>
          <a:bodyPr/>
          <a:lstStyle/>
          <a:p>
            <a:pPr marL="342968" indent="-306060">
              <a:lnSpc>
                <a:spcPct val="90000"/>
              </a:lnSpc>
              <a:spcBef>
                <a:spcPts val="1000"/>
              </a:spcBef>
              <a:defRPr sz="4400"/>
            </a:pPr>
            <a:r>
              <a:t>Starts with leaders first</a:t>
            </a:r>
          </a:p>
          <a:p>
            <a:pPr marL="342968" indent="-306060">
              <a:lnSpc>
                <a:spcPct val="90000"/>
              </a:lnSpc>
              <a:spcBef>
                <a:spcPts val="1000"/>
              </a:spcBef>
              <a:defRPr sz="4400"/>
            </a:pPr>
            <a:r>
              <a:t>Identify the enthusiasts</a:t>
            </a:r>
          </a:p>
          <a:p>
            <a:pPr marL="342968" indent="-306060">
              <a:lnSpc>
                <a:spcPct val="90000"/>
              </a:lnSpc>
              <a:spcBef>
                <a:spcPts val="1000"/>
              </a:spcBef>
              <a:defRPr sz="4400"/>
            </a:pPr>
            <a:r>
              <a:t>EMPOWER</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652">
                                            <p:bg/>
                                          </p:spTgt>
                                        </p:tgtEl>
                                        <p:attrNameLst>
                                          <p:attrName>style.visibility</p:attrName>
                                        </p:attrNameLst>
                                      </p:cBhvr>
                                      <p:to>
                                        <p:strVal val="visible"/>
                                      </p:to>
                                    </p:set>
                                    <p:animEffect filter="fade" transition="in">
                                      <p:cBhvr>
                                        <p:cTn id="7" dur="500"/>
                                        <p:tgtEl>
                                          <p:spTgt spid="652">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652">
                                            <p:txEl>
                                              <p:pRg st="0" end="0"/>
                                            </p:txEl>
                                          </p:spTgt>
                                        </p:tgtEl>
                                        <p:attrNameLst>
                                          <p:attrName>style.visibility</p:attrName>
                                        </p:attrNameLst>
                                      </p:cBhvr>
                                      <p:to>
                                        <p:strVal val="visible"/>
                                      </p:to>
                                    </p:set>
                                    <p:animEffect filter="fade" transition="in">
                                      <p:cBhvr>
                                        <p:cTn id="10" dur="500"/>
                                        <p:tgtEl>
                                          <p:spTgt spid="65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Class="entr" nodeType="clickEffect" presetID="10" grpId="1" fill="hold">
                                  <p:stCondLst>
                                    <p:cond delay="0"/>
                                  </p:stCondLst>
                                  <p:iterate type="el" backwards="0">
                                    <p:tmAbs val="0"/>
                                  </p:iterate>
                                  <p:childTnLst>
                                    <p:set>
                                      <p:cBhvr>
                                        <p:cTn id="14" fill="hold"/>
                                        <p:tgtEl>
                                          <p:spTgt spid="652">
                                            <p:txEl>
                                              <p:pRg st="1" end="1"/>
                                            </p:txEl>
                                          </p:spTgt>
                                        </p:tgtEl>
                                        <p:attrNameLst>
                                          <p:attrName>style.visibility</p:attrName>
                                        </p:attrNameLst>
                                      </p:cBhvr>
                                      <p:to>
                                        <p:strVal val="visible"/>
                                      </p:to>
                                    </p:set>
                                    <p:animEffect filter="fade" transition="in">
                                      <p:cBhvr>
                                        <p:cTn id="15" dur="500"/>
                                        <p:tgtEl>
                                          <p:spTgt spid="652">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ID="10" grpId="1" fill="hold">
                                  <p:stCondLst>
                                    <p:cond delay="0"/>
                                  </p:stCondLst>
                                  <p:iterate type="el" backwards="0">
                                    <p:tmAbs val="0"/>
                                  </p:iterate>
                                  <p:childTnLst>
                                    <p:set>
                                      <p:cBhvr>
                                        <p:cTn id="19" fill="hold"/>
                                        <p:tgtEl>
                                          <p:spTgt spid="652">
                                            <p:txEl>
                                              <p:pRg st="2" end="2"/>
                                            </p:txEl>
                                          </p:spTgt>
                                        </p:tgtEl>
                                        <p:attrNameLst>
                                          <p:attrName>style.visibility</p:attrName>
                                        </p:attrNameLst>
                                      </p:cBhvr>
                                      <p:to>
                                        <p:strVal val="visible"/>
                                      </p:to>
                                    </p:set>
                                    <p:animEffect filter="fade" transition="in">
                                      <p:cBhvr>
                                        <p:cTn id="20" dur="500"/>
                                        <p:tgtEl>
                                          <p:spTgt spid="652">
                                            <p:txEl>
                                              <p:pRg st="2" end="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652" grpId="1"/>
    </p:bldLst>
  </p:timing>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4" name="Title 1"/>
          <p:cNvSpPr txBox="1"/>
          <p:nvPr>
            <p:ph type="title"/>
          </p:nvPr>
        </p:nvSpPr>
        <p:spPr>
          <a:xfrm>
            <a:off x="834230" y="1115825"/>
            <a:ext cx="3488524" cy="4627936"/>
          </a:xfrm>
          <a:prstGeom prst="rect">
            <a:avLst/>
          </a:prstGeom>
        </p:spPr>
        <p:txBody>
          <a:bodyPr/>
          <a:lstStyle>
            <a:lvl1pPr algn="l">
              <a:defRPr sz="3600">
                <a:solidFill>
                  <a:srgbClr val="D3BA68"/>
                </a:solidFill>
              </a:defRPr>
            </a:lvl1pPr>
          </a:lstStyle>
          <a:p>
            <a:pPr/>
            <a:r>
              <a:t>Transformation Myth or fact?</a:t>
            </a:r>
          </a:p>
        </p:txBody>
      </p:sp>
      <p:sp>
        <p:nvSpPr>
          <p:cNvPr id="655" name="Content Placeholder 2"/>
          <p:cNvSpPr txBox="1"/>
          <p:nvPr>
            <p:ph type="body" sz="half" idx="1"/>
          </p:nvPr>
        </p:nvSpPr>
        <p:spPr>
          <a:xfrm>
            <a:off x="5106727" y="1115825"/>
            <a:ext cx="6246979" cy="4627936"/>
          </a:xfrm>
          <a:prstGeom prst="rect">
            <a:avLst/>
          </a:prstGeom>
        </p:spPr>
        <p:txBody>
          <a:bodyPr anchor="ctr"/>
          <a:lstStyle>
            <a:lvl1pPr marL="0" indent="36908">
              <a:spcBef>
                <a:spcPts val="800"/>
              </a:spcBef>
              <a:buSzTx/>
              <a:buFont typeface="Wingdings 2"/>
              <a:buNone/>
              <a:defRPr sz="3600"/>
            </a:lvl1pPr>
          </a:lstStyle>
          <a:p>
            <a:pPr/>
            <a:r>
              <a:t>Company wide communication campaign is a key strategy</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59" name="Title 1"/>
          <p:cNvSpPr txBox="1"/>
          <p:nvPr>
            <p:ph type="title"/>
          </p:nvPr>
        </p:nvSpPr>
        <p:spPr>
          <a:xfrm>
            <a:off x="914033" y="609740"/>
            <a:ext cx="10356458" cy="970675"/>
          </a:xfrm>
          <a:prstGeom prst="rect">
            <a:avLst/>
          </a:prstGeom>
        </p:spPr>
        <p:txBody>
          <a:bodyPr/>
          <a:lstStyle/>
          <a:p>
            <a:pPr/>
            <a:r>
              <a:t>Communicate Differently</a:t>
            </a:r>
          </a:p>
        </p:txBody>
      </p:sp>
      <p:sp>
        <p:nvSpPr>
          <p:cNvPr id="660" name="Content Placeholder 2"/>
          <p:cNvSpPr txBox="1"/>
          <p:nvPr>
            <p:ph type="body" sz="quarter" idx="1"/>
          </p:nvPr>
        </p:nvSpPr>
        <p:spPr>
          <a:xfrm>
            <a:off x="944319" y="2703526"/>
            <a:ext cx="10356458" cy="1544544"/>
          </a:xfrm>
          <a:prstGeom prst="rect">
            <a:avLst/>
          </a:prstGeom>
        </p:spPr>
        <p:txBody>
          <a:bodyPr/>
          <a:lstStyle/>
          <a:p>
            <a:pPr>
              <a:lnSpc>
                <a:spcPct val="90000"/>
              </a:lnSpc>
              <a:spcBef>
                <a:spcPts val="900"/>
              </a:spcBef>
              <a:defRPr sz="4000"/>
            </a:pPr>
            <a:r>
              <a:t>Intimate interventions</a:t>
            </a:r>
            <a:endParaRPr sz="1800"/>
          </a:p>
          <a:p>
            <a:pPr>
              <a:lnSpc>
                <a:spcPct val="90000"/>
              </a:lnSpc>
              <a:spcBef>
                <a:spcPts val="900"/>
              </a:spcBef>
              <a:defRPr sz="4000"/>
            </a:pPr>
            <a:r>
              <a:t>Use narratives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660">
                                            <p:bg/>
                                          </p:spTgt>
                                        </p:tgtEl>
                                        <p:attrNameLst>
                                          <p:attrName>style.visibility</p:attrName>
                                        </p:attrNameLst>
                                      </p:cBhvr>
                                      <p:to>
                                        <p:strVal val="visible"/>
                                      </p:to>
                                    </p:set>
                                    <p:animEffect filter="fade" transition="in">
                                      <p:cBhvr>
                                        <p:cTn id="7" dur="500"/>
                                        <p:tgtEl>
                                          <p:spTgt spid="660">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660">
                                            <p:txEl>
                                              <p:pRg st="0" end="0"/>
                                            </p:txEl>
                                          </p:spTgt>
                                        </p:tgtEl>
                                        <p:attrNameLst>
                                          <p:attrName>style.visibility</p:attrName>
                                        </p:attrNameLst>
                                      </p:cBhvr>
                                      <p:to>
                                        <p:strVal val="visible"/>
                                      </p:to>
                                    </p:set>
                                    <p:animEffect filter="fade" transition="in">
                                      <p:cBhvr>
                                        <p:cTn id="10" dur="500"/>
                                        <p:tgtEl>
                                          <p:spTgt spid="660">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Class="entr" nodeType="clickEffect" presetID="10" grpId="1" fill="hold">
                                  <p:stCondLst>
                                    <p:cond delay="0"/>
                                  </p:stCondLst>
                                  <p:iterate type="el" backwards="0">
                                    <p:tmAbs val="0"/>
                                  </p:iterate>
                                  <p:childTnLst>
                                    <p:set>
                                      <p:cBhvr>
                                        <p:cTn id="14" fill="hold"/>
                                        <p:tgtEl>
                                          <p:spTgt spid="660">
                                            <p:txEl>
                                              <p:pRg st="1" end="1"/>
                                            </p:txEl>
                                          </p:spTgt>
                                        </p:tgtEl>
                                        <p:attrNameLst>
                                          <p:attrName>style.visibility</p:attrName>
                                        </p:attrNameLst>
                                      </p:cBhvr>
                                      <p:to>
                                        <p:strVal val="visible"/>
                                      </p:to>
                                    </p:set>
                                    <p:animEffect filter="fade" transition="in">
                                      <p:cBhvr>
                                        <p:cTn id="15" dur="500"/>
                                        <p:tgtEl>
                                          <p:spTgt spid="660">
                                            <p:txEl>
                                              <p:pRg st="1" end="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660" grpId="1"/>
    </p:bldLst>
  </p:timing>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4" name="Title 1"/>
          <p:cNvSpPr txBox="1"/>
          <p:nvPr>
            <p:ph type="title"/>
          </p:nvPr>
        </p:nvSpPr>
        <p:spPr>
          <a:xfrm>
            <a:off x="834230" y="1115825"/>
            <a:ext cx="3488524" cy="4627936"/>
          </a:xfrm>
          <a:prstGeom prst="rect">
            <a:avLst/>
          </a:prstGeom>
        </p:spPr>
        <p:txBody>
          <a:bodyPr/>
          <a:lstStyle>
            <a:lvl1pPr algn="l">
              <a:defRPr sz="3600">
                <a:solidFill>
                  <a:srgbClr val="D3BA68"/>
                </a:solidFill>
              </a:defRPr>
            </a:lvl1pPr>
          </a:lstStyle>
          <a:p>
            <a:pPr/>
            <a:r>
              <a:t>Innovation pitfall</a:t>
            </a:r>
          </a:p>
        </p:txBody>
      </p:sp>
      <p:sp>
        <p:nvSpPr>
          <p:cNvPr id="665" name="Content Placeholder 2"/>
          <p:cNvSpPr txBox="1"/>
          <p:nvPr>
            <p:ph type="body" sz="half" idx="1"/>
          </p:nvPr>
        </p:nvSpPr>
        <p:spPr>
          <a:xfrm>
            <a:off x="5106727" y="1115825"/>
            <a:ext cx="6246979" cy="4627936"/>
          </a:xfrm>
          <a:prstGeom prst="rect">
            <a:avLst/>
          </a:prstGeom>
        </p:spPr>
        <p:txBody>
          <a:bodyPr anchor="ctr"/>
          <a:lstStyle>
            <a:lvl1pPr marL="0" indent="36908">
              <a:spcBef>
                <a:spcPts val="800"/>
              </a:spcBef>
              <a:buSzTx/>
              <a:buFont typeface="Wingdings 2"/>
              <a:buNone/>
              <a:defRPr sz="3600"/>
            </a:lvl1pPr>
          </a:lstStyle>
          <a:p>
            <a:pPr/>
            <a:r>
              <a:t>Leaders often get stuck in the details of how do we do it. How do we innovate? How do we transform?</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9" name="Title 1"/>
          <p:cNvSpPr txBox="1"/>
          <p:nvPr>
            <p:ph type="title"/>
          </p:nvPr>
        </p:nvSpPr>
        <p:spPr>
          <a:xfrm>
            <a:off x="914033" y="609740"/>
            <a:ext cx="10356458" cy="970675"/>
          </a:xfrm>
          <a:prstGeom prst="rect">
            <a:avLst/>
          </a:prstGeom>
        </p:spPr>
        <p:txBody>
          <a:bodyPr/>
          <a:lstStyle/>
          <a:p>
            <a:pPr/>
            <a:r>
              <a:t>2 Key Questions</a:t>
            </a:r>
          </a:p>
        </p:txBody>
      </p:sp>
      <p:sp>
        <p:nvSpPr>
          <p:cNvPr id="670" name="Content Placeholder 2"/>
          <p:cNvSpPr txBox="1"/>
          <p:nvPr>
            <p:ph type="body" sz="quarter" idx="1"/>
          </p:nvPr>
        </p:nvSpPr>
        <p:spPr>
          <a:xfrm>
            <a:off x="944319" y="2703526"/>
            <a:ext cx="10356458" cy="1544544"/>
          </a:xfrm>
          <a:prstGeom prst="rect">
            <a:avLst/>
          </a:prstGeom>
        </p:spPr>
        <p:txBody>
          <a:bodyPr/>
          <a:lstStyle/>
          <a:p>
            <a:pPr marL="336109" indent="-299939" defTabSz="448145">
              <a:spcBef>
                <a:spcPts val="1000"/>
              </a:spcBef>
              <a:defRPr sz="4312">
                <a:effectLst>
                  <a:outerShdw sx="100000" sy="100000" kx="0" ky="0" algn="b" rotWithShape="0" blurRad="12446" dist="24892" dir="14640000">
                    <a:srgbClr val="000000">
                      <a:alpha val="30000"/>
                    </a:srgbClr>
                  </a:outerShdw>
                </a:effectLst>
              </a:defRPr>
            </a:pPr>
            <a:r>
              <a:t>What are we transforming to?</a:t>
            </a:r>
          </a:p>
          <a:p>
            <a:pPr marL="336109" indent="-299939" defTabSz="448145">
              <a:spcBef>
                <a:spcPts val="1000"/>
              </a:spcBef>
              <a:defRPr sz="4312">
                <a:effectLst>
                  <a:outerShdw sx="100000" sy="100000" kx="0" ky="0" algn="b" rotWithShape="0" blurRad="12446" dist="24892" dir="14640000">
                    <a:srgbClr val="000000">
                      <a:alpha val="30000"/>
                    </a:srgbClr>
                  </a:outerShdw>
                </a:effectLst>
              </a:defRPr>
            </a:pPr>
            <a:r>
              <a:t>Why are we transforming?</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4" name="Title 1"/>
          <p:cNvSpPr txBox="1"/>
          <p:nvPr>
            <p:ph type="title"/>
          </p:nvPr>
        </p:nvSpPr>
        <p:spPr>
          <a:xfrm>
            <a:off x="917771" y="483492"/>
            <a:ext cx="10356458" cy="970675"/>
          </a:xfrm>
          <a:prstGeom prst="rect">
            <a:avLst/>
          </a:prstGeom>
        </p:spPr>
        <p:txBody>
          <a:bodyPr/>
          <a:lstStyle/>
          <a:p>
            <a:pPr/>
            <a:r>
              <a:t>Case Study: Microsoft</a:t>
            </a:r>
          </a:p>
        </p:txBody>
      </p:sp>
      <p:sp>
        <p:nvSpPr>
          <p:cNvPr id="675" name="Microsoft, a company at the center of the technology world for decades, watched the future pass it by."/>
          <p:cNvSpPr txBox="1"/>
          <p:nvPr/>
        </p:nvSpPr>
        <p:spPr>
          <a:xfrm>
            <a:off x="1172632" y="3282950"/>
            <a:ext cx="9846736" cy="292100"/>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spAutoFit/>
          </a:bodyPr>
          <a:lstStyle>
            <a:lvl1pPr defTabSz="457200">
              <a:defRPr sz="1900">
                <a:solidFill>
                  <a:srgbClr val="231F20"/>
                </a:solidFill>
                <a:latin typeface="Times Roman"/>
                <a:ea typeface="Times Roman"/>
                <a:cs typeface="Times Roman"/>
                <a:sym typeface="Times Roman"/>
              </a:defRPr>
            </a:lvl1pPr>
          </a:lstStyle>
          <a:p>
            <a:pPr/>
            <a:r>
              <a:t>Microsoft, a company at the center of the technology world for decades, watched the future pass it by.</a:t>
            </a:r>
          </a:p>
        </p:txBody>
      </p:sp>
      <p:graphicFrame>
        <p:nvGraphicFramePr>
          <p:cNvPr id="676" name="Table"/>
          <p:cNvGraphicFramePr/>
          <p:nvPr/>
        </p:nvGraphicFramePr>
        <p:xfrm>
          <a:off x="2014452" y="1995365"/>
          <a:ext cx="8619037" cy="4158133"/>
        </p:xfrm>
        <a:graphic xmlns:a="http://schemas.openxmlformats.org/drawingml/2006/main">
          <a:graphicData uri="http://schemas.openxmlformats.org/drawingml/2006/table">
            <a:tbl>
              <a:tblPr firstCol="0" firstRow="0" lastCol="0" lastRow="0" bandCol="0" bandRow="1" rtl="0">
                <a:tableStyleId>{E3AE3F05-ADA7-42E1-8DA0-3DB86F840990}</a:tableStyleId>
              </a:tblPr>
              <a:tblGrid>
                <a:gridCol w="4303167"/>
                <a:gridCol w="4303167"/>
              </a:tblGrid>
              <a:tr h="682724">
                <a:tc>
                  <a:txBody>
                    <a:bodyPr/>
                    <a:lstStyle/>
                    <a:p>
                      <a:pPr defTabSz="457200">
                        <a:defRPr sz="1800"/>
                      </a:pPr>
                      <a:r>
                        <a:rPr b="1" sz="2566"/>
                        <a:t>Old strategy</a:t>
                      </a:r>
                    </a:p>
                  </a:txBody>
                  <a:tcPr marL="84666" marR="84666" marT="84666" marB="84666" anchor="t" anchorCtr="0" horzOverflow="overflow"/>
                </a:tc>
                <a:tc>
                  <a:txBody>
                    <a:bodyPr/>
                    <a:lstStyle/>
                    <a:p>
                      <a:pPr defTabSz="457200">
                        <a:defRPr sz="1800"/>
                      </a:pPr>
                      <a:r>
                        <a:rPr b="1" sz="2566"/>
                        <a:t>New Strategy</a:t>
                      </a:r>
                    </a:p>
                  </a:txBody>
                  <a:tcPr marL="84666" marR="84666" marT="84666" marB="84666" anchor="t" anchorCtr="0" horzOverflow="overflow"/>
                </a:tc>
              </a:tr>
              <a:tr h="682724">
                <a:tc>
                  <a:txBody>
                    <a:bodyPr/>
                    <a:lstStyle/>
                    <a:p>
                      <a:pPr defTabSz="457200">
                        <a:defRPr sz="1800"/>
                      </a:pPr>
                      <a:r>
                        <a:rPr sz="2366"/>
                        <a:t>Consumer facing</a:t>
                      </a:r>
                    </a:p>
                  </a:txBody>
                  <a:tcPr marL="84666" marR="84666" marT="84666" marB="84666" anchor="t" anchorCtr="0" horzOverflow="overflow"/>
                </a:tc>
                <a:tc>
                  <a:txBody>
                    <a:bodyPr/>
                    <a:lstStyle/>
                    <a:p>
                      <a:pPr defTabSz="457200">
                        <a:defRPr sz="1800"/>
                      </a:pPr>
                      <a:r>
                        <a:rPr sz="2366"/>
                        <a:t>Enterprise facing</a:t>
                      </a:r>
                    </a:p>
                  </a:txBody>
                  <a:tcPr marL="84666" marR="84666" marT="84666" marB="84666" anchor="t" anchorCtr="0" horzOverflow="overflow"/>
                </a:tc>
              </a:tr>
              <a:tr h="682724">
                <a:tc>
                  <a:txBody>
                    <a:bodyPr/>
                    <a:lstStyle/>
                    <a:p>
                      <a:pPr defTabSz="457200">
                        <a:defRPr sz="1800"/>
                      </a:pPr>
                      <a:r>
                        <a:rPr sz="2366"/>
                        <a:t>PC Centric</a:t>
                      </a:r>
                    </a:p>
                  </a:txBody>
                  <a:tcPr marL="84666" marR="84666" marT="84666" marB="84666" anchor="t" anchorCtr="0" horzOverflow="overflow"/>
                </a:tc>
                <a:tc>
                  <a:txBody>
                    <a:bodyPr/>
                    <a:lstStyle/>
                    <a:p>
                      <a:pPr defTabSz="457200">
                        <a:defRPr sz="1800"/>
                      </a:pPr>
                      <a:r>
                        <a:rPr sz="2366"/>
                        <a:t>Cloud focused</a:t>
                      </a:r>
                    </a:p>
                  </a:txBody>
                  <a:tcPr marL="84666" marR="84666" marT="84666" marB="84666" anchor="t" anchorCtr="0" horzOverflow="overflow"/>
                </a:tc>
              </a:tr>
              <a:tr h="1048630">
                <a:tc>
                  <a:txBody>
                    <a:bodyPr/>
                    <a:lstStyle/>
                    <a:p>
                      <a:pPr defTabSz="457200">
                        <a:defRPr sz="1800"/>
                      </a:pPr>
                      <a:r>
                        <a:rPr sz="2366"/>
                        <a:t>Proprietary phone hardware and operating system</a:t>
                      </a:r>
                    </a:p>
                  </a:txBody>
                  <a:tcPr marL="84666" marR="84666" marT="84666" marB="84666" anchor="t" anchorCtr="0" horzOverflow="overflow"/>
                </a:tc>
                <a:tc>
                  <a:txBody>
                    <a:bodyPr/>
                    <a:lstStyle/>
                    <a:p>
                      <a:pPr defTabSz="457200">
                        <a:defRPr sz="1800"/>
                      </a:pPr>
                      <a:r>
                        <a:rPr sz="2366"/>
                        <a:t>subscription products with regularly recurring revenue.</a:t>
                      </a:r>
                    </a:p>
                  </a:txBody>
                  <a:tcPr marL="84666" marR="84666" marT="84666" marB="84666" anchor="t" anchorCtr="0" horzOverflow="overflow"/>
                </a:tc>
              </a:tr>
              <a:tr h="1048630">
                <a:tc>
                  <a:txBody>
                    <a:bodyPr/>
                    <a:lstStyle/>
                    <a:p>
                      <a:pPr defTabSz="457200">
                        <a:defRPr sz="1800"/>
                      </a:pPr>
                      <a:r>
                        <a:rPr sz="2366"/>
                        <a:t>Know it all </a:t>
                      </a:r>
                    </a:p>
                  </a:txBody>
                  <a:tcPr marL="84666" marR="84666" marT="84666" marB="84666" anchor="ctr" anchorCtr="0" horzOverflow="overflow"/>
                </a:tc>
                <a:tc>
                  <a:txBody>
                    <a:bodyPr/>
                    <a:lstStyle/>
                    <a:p>
                      <a:pPr defTabSz="457200">
                        <a:defRPr sz="1800"/>
                      </a:pPr>
                      <a:r>
                        <a:rPr sz="2366"/>
                        <a:t>Learn it all </a:t>
                      </a:r>
                    </a:p>
                  </a:txBody>
                  <a:tcPr marL="84666" marR="84666" marT="84666" marB="84666" anchor="ctr" anchorCtr="0" horzOverflow="overflow"/>
                </a:tc>
              </a:tr>
            </a:tbl>
          </a:graphicData>
        </a:graphic>
      </p:graphicFrame>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0" name="Title 1"/>
          <p:cNvSpPr txBox="1"/>
          <p:nvPr>
            <p:ph type="title"/>
          </p:nvPr>
        </p:nvSpPr>
        <p:spPr>
          <a:xfrm>
            <a:off x="917771" y="158853"/>
            <a:ext cx="10356458" cy="970675"/>
          </a:xfrm>
          <a:prstGeom prst="rect">
            <a:avLst/>
          </a:prstGeom>
        </p:spPr>
        <p:txBody>
          <a:bodyPr/>
          <a:lstStyle/>
          <a:p>
            <a:pPr/>
            <a:r>
              <a:t>Case Study: Microsoft</a:t>
            </a:r>
          </a:p>
        </p:txBody>
      </p:sp>
      <p:sp>
        <p:nvSpPr>
          <p:cNvPr id="681" name="Microsoft, a company at the center of the technology world for decades, watched the future pass it by."/>
          <p:cNvSpPr txBox="1"/>
          <p:nvPr/>
        </p:nvSpPr>
        <p:spPr>
          <a:xfrm>
            <a:off x="1172632" y="3282950"/>
            <a:ext cx="9846736" cy="292100"/>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spAutoFit/>
          </a:bodyPr>
          <a:lstStyle>
            <a:lvl1pPr defTabSz="457200">
              <a:defRPr sz="1900">
                <a:solidFill>
                  <a:srgbClr val="231F20"/>
                </a:solidFill>
                <a:latin typeface="Times Roman"/>
                <a:ea typeface="Times Roman"/>
                <a:cs typeface="Times Roman"/>
                <a:sym typeface="Times Roman"/>
              </a:defRPr>
            </a:lvl1pPr>
          </a:lstStyle>
          <a:p>
            <a:pPr/>
            <a:r>
              <a:t>Microsoft, a company at the center of the technology world for decades, watched the future pass it by.</a:t>
            </a:r>
          </a:p>
        </p:txBody>
      </p:sp>
      <p:pic>
        <p:nvPicPr>
          <p:cNvPr id="682" name="Screenshot 2022-01-28 at 12.11.22.png" descr="Screenshot 2022-01-28 at 12.11.22.png"/>
          <p:cNvPicPr>
            <a:picLocks noChangeAspect="1"/>
          </p:cNvPicPr>
          <p:nvPr/>
        </p:nvPicPr>
        <p:blipFill>
          <a:blip r:embed="rId3">
            <a:extLst/>
          </a:blip>
          <a:stretch>
            <a:fillRect/>
          </a:stretch>
        </p:blipFill>
        <p:spPr>
          <a:xfrm>
            <a:off x="126248" y="1185995"/>
            <a:ext cx="12192001" cy="5279572"/>
          </a:xfrm>
          <a:prstGeom prst="rect">
            <a:avLst/>
          </a:prstGeom>
          <a:ln w="12700">
            <a:solidFill>
              <a:srgbClr val="DDDDDD"/>
            </a:solidFill>
            <a:miter lim="400000"/>
          </a:ln>
        </p:spPr>
      </p:pic>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6" name="Title 1"/>
          <p:cNvSpPr txBox="1"/>
          <p:nvPr>
            <p:ph type="title"/>
          </p:nvPr>
        </p:nvSpPr>
        <p:spPr>
          <a:xfrm>
            <a:off x="914033" y="609740"/>
            <a:ext cx="10356458" cy="970675"/>
          </a:xfrm>
          <a:prstGeom prst="rect">
            <a:avLst/>
          </a:prstGeom>
        </p:spPr>
        <p:txBody>
          <a:bodyPr/>
          <a:lstStyle/>
          <a:p>
            <a:pPr/>
            <a:r>
              <a:t>Why the how is not important</a:t>
            </a:r>
          </a:p>
        </p:txBody>
      </p:sp>
      <p:sp>
        <p:nvSpPr>
          <p:cNvPr id="687" name="Content Placeholder 2"/>
          <p:cNvSpPr txBox="1"/>
          <p:nvPr>
            <p:ph type="body" sz="half" idx="1"/>
          </p:nvPr>
        </p:nvSpPr>
        <p:spPr>
          <a:xfrm>
            <a:off x="944319" y="2703526"/>
            <a:ext cx="10303362" cy="2945240"/>
          </a:xfrm>
          <a:prstGeom prst="rect">
            <a:avLst/>
          </a:prstGeom>
        </p:spPr>
        <p:txBody>
          <a:bodyPr/>
          <a:lstStyle/>
          <a:p>
            <a:pPr marL="240078" indent="-214242" defTabSz="320103">
              <a:spcBef>
                <a:spcPts val="700"/>
              </a:spcBef>
              <a:defRPr sz="3080">
                <a:effectLst>
                  <a:outerShdw sx="100000" sy="100000" kx="0" ky="0" algn="b" rotWithShape="0" blurRad="8890" dist="17780" dir="14640000">
                    <a:srgbClr val="000000">
                      <a:alpha val="30000"/>
                    </a:srgbClr>
                  </a:outerShdw>
                </a:effectLst>
              </a:defRPr>
            </a:pPr>
            <a:r>
              <a:t>Part of being agile is not being fixed on the how. If you focus on the how to early you may go in the completely wrong direction</a:t>
            </a:r>
          </a:p>
          <a:p>
            <a:pPr marL="240078" indent="-214242" defTabSz="320103">
              <a:spcBef>
                <a:spcPts val="700"/>
              </a:spcBef>
              <a:defRPr sz="3080">
                <a:effectLst>
                  <a:outerShdw sx="100000" sy="100000" kx="0" ky="0" algn="b" rotWithShape="0" blurRad="8890" dist="17780" dir="14640000">
                    <a:srgbClr val="000000">
                      <a:alpha val="30000"/>
                    </a:srgbClr>
                  </a:outerShdw>
                </a:effectLst>
              </a:defRPr>
            </a:pPr>
            <a:r>
              <a:t>Instead have an interactive, experimental approach for the how</a:t>
            </a:r>
          </a:p>
          <a:p>
            <a:pPr marL="240078" indent="-214242" defTabSz="320103">
              <a:spcBef>
                <a:spcPts val="700"/>
              </a:spcBef>
              <a:defRPr sz="3080">
                <a:effectLst>
                  <a:outerShdw sx="100000" sy="100000" kx="0" ky="0" algn="b" rotWithShape="0" blurRad="8890" dist="17780" dir="14640000">
                    <a:srgbClr val="000000">
                      <a:alpha val="30000"/>
                    </a:srgbClr>
                  </a:outerShdw>
                </a:effectLst>
              </a:defRPr>
            </a:pPr>
            <a:r>
              <a:t>Leave the how to the teams</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91" name="Title 1"/>
          <p:cNvSpPr txBox="1"/>
          <p:nvPr>
            <p:ph type="title"/>
          </p:nvPr>
        </p:nvSpPr>
        <p:spPr>
          <a:xfrm>
            <a:off x="914033" y="609740"/>
            <a:ext cx="10356458" cy="970675"/>
          </a:xfrm>
          <a:prstGeom prst="rect">
            <a:avLst/>
          </a:prstGeom>
        </p:spPr>
        <p:txBody>
          <a:bodyPr/>
          <a:lstStyle/>
          <a:p>
            <a:pPr/>
            <a:r>
              <a:t>Strategy for the 2020s</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95" name="Innovative companies don’t create strategies- they work strategically"/>
          <p:cNvSpPr txBox="1"/>
          <p:nvPr>
            <p:ph type="title"/>
          </p:nvPr>
        </p:nvSpPr>
        <p:spPr>
          <a:xfrm>
            <a:off x="917771" y="-67415"/>
            <a:ext cx="10356458" cy="970676"/>
          </a:xfrm>
          <a:prstGeom prst="rect">
            <a:avLst/>
          </a:prstGeom>
        </p:spPr>
        <p:txBody>
          <a:bodyPr/>
          <a:lstStyle>
            <a:lvl1pPr defTabSz="333822">
              <a:defRPr sz="2920">
                <a:effectLst>
                  <a:outerShdw sx="100000" sy="100000" kx="0" ky="0" algn="b" rotWithShape="0" blurRad="9271" dist="18542" dir="14640000">
                    <a:srgbClr val="000000">
                      <a:alpha val="30000"/>
                    </a:srgbClr>
                  </a:outerShdw>
                </a:effectLst>
              </a:defRPr>
            </a:lvl1pPr>
          </a:lstStyle>
          <a:p>
            <a:pPr/>
            <a:r>
              <a:t>Innovative companies don’t create strategies- they work strategically </a:t>
            </a:r>
          </a:p>
        </p:txBody>
      </p:sp>
      <p:sp>
        <p:nvSpPr>
          <p:cNvPr id="696" name="Creating a Strategy"/>
          <p:cNvSpPr txBox="1"/>
          <p:nvPr>
            <p:ph type="body" sz="quarter" idx="1"/>
          </p:nvPr>
        </p:nvSpPr>
        <p:spPr>
          <a:prstGeom prst="rect">
            <a:avLst/>
          </a:prstGeom>
        </p:spPr>
        <p:txBody>
          <a:bodyPr/>
          <a:lstStyle/>
          <a:p>
            <a:pPr lvl="1"/>
            <a:r>
              <a:t>Creating a Strategy</a:t>
            </a:r>
          </a:p>
        </p:txBody>
      </p:sp>
      <p:sp>
        <p:nvSpPr>
          <p:cNvPr id="697" name="Text Placeholder 4"/>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marL="0" indent="0" algn="ctr" defTabSz="457290">
              <a:spcBef>
                <a:spcPts val="600"/>
              </a:spcBef>
              <a:buClrTx/>
              <a:buSzTx/>
              <a:buFontTx/>
              <a:buNone/>
              <a:defRPr sz="2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Working strategically </a:t>
            </a:r>
          </a:p>
        </p:txBody>
      </p:sp>
      <p:sp>
        <p:nvSpPr>
          <p:cNvPr id="69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99" name="Once a year, or every 5 years…"/>
          <p:cNvSpPr txBox="1"/>
          <p:nvPr/>
        </p:nvSpPr>
        <p:spPr>
          <a:xfrm>
            <a:off x="1020424" y="2635952"/>
            <a:ext cx="4877615" cy="2962585"/>
          </a:xfrm>
          <a:prstGeom prst="rect">
            <a:avLst/>
          </a:prstGeom>
          <a:ln w="12700">
            <a:miter lim="400000"/>
          </a:ln>
          <a:effectLst>
            <a:outerShdw sx="100000" sy="100000" kx="0" ky="0" algn="b" rotWithShape="0" blurRad="25400" dist="0" dir="17880000">
              <a:srgbClr val="000000">
                <a:alpha val="46000"/>
              </a:srgbClr>
            </a:outerShdw>
          </a:effectLst>
          <a:extLst>
            <a:ext uri="{C572A759-6A51-4108-AA02-DFA0A04FC94B}">
              <ma14:wrappingTextBoxFlag xmlns:ma14="http://schemas.microsoft.com/office/mac/drawingml/2011/main" val="1"/>
            </a:ext>
          </a:extLst>
        </p:spPr>
        <p:txBody>
          <a:bodyPr lIns="45719" rIns="45719">
            <a:normAutofit fontScale="100000" lnSpcReduction="0"/>
          </a:bodyPr>
          <a:lstStyle/>
          <a:p>
            <a:pPr lvl="1" marL="621631" indent="-240631" defTabSz="457290">
              <a:spcBef>
                <a:spcPts val="600"/>
              </a:spcBef>
              <a:buSzPct val="100000"/>
              <a:buChar char="•"/>
              <a:defRPr sz="21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r>
              <a:t>Once a year, or every 5 years</a:t>
            </a:r>
          </a:p>
          <a:p>
            <a:pPr lvl="1" marL="621631" indent="-240631" defTabSz="457290">
              <a:spcBef>
                <a:spcPts val="600"/>
              </a:spcBef>
              <a:buSzPct val="100000"/>
              <a:buChar char="•"/>
              <a:defRPr sz="21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r>
              <a:t>Is a document</a:t>
            </a:r>
          </a:p>
          <a:p>
            <a:pPr lvl="1" marL="621631" indent="-240631" defTabSz="457290">
              <a:spcBef>
                <a:spcPts val="600"/>
              </a:spcBef>
              <a:buSzPct val="100000"/>
              <a:buChar char="•"/>
              <a:defRPr sz="21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r>
              <a:t>Analyzing, choice and execution</a:t>
            </a:r>
          </a:p>
        </p:txBody>
      </p:sp>
      <p:sp>
        <p:nvSpPr>
          <p:cNvPr id="700" name="Happens daily…"/>
          <p:cNvSpPr txBox="1"/>
          <p:nvPr/>
        </p:nvSpPr>
        <p:spPr>
          <a:xfrm>
            <a:off x="6180094" y="2620533"/>
            <a:ext cx="5090398" cy="2993423"/>
          </a:xfrm>
          <a:prstGeom prst="rect">
            <a:avLst/>
          </a:prstGeom>
          <a:ln w="12700">
            <a:miter lim="400000"/>
          </a:ln>
          <a:effectLst>
            <a:outerShdw sx="100000" sy="100000" kx="0" ky="0" algn="b" rotWithShape="0" blurRad="25400" dist="0" dir="17880000">
              <a:srgbClr val="000000">
                <a:alpha val="46000"/>
              </a:srgbClr>
            </a:outerShdw>
          </a:effectLst>
          <a:extLst>
            <a:ext uri="{C572A759-6A51-4108-AA02-DFA0A04FC94B}">
              <ma14:wrappingTextBoxFlag xmlns:ma14="http://schemas.microsoft.com/office/mac/drawingml/2011/main" val="1"/>
            </a:ext>
          </a:extLst>
        </p:spPr>
        <p:txBody>
          <a:bodyPr lIns="45719" rIns="45719">
            <a:normAutofit fontScale="100000" lnSpcReduction="0"/>
          </a:bodyPr>
          <a:lstStyle/>
          <a:p>
            <a:pPr lvl="1" marL="621631" indent="-240631" defTabSz="457290">
              <a:spcBef>
                <a:spcPts val="600"/>
              </a:spcBef>
              <a:buSzPct val="100000"/>
              <a:buChar char="•"/>
              <a:defRPr sz="21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r>
              <a:t>Happens daily</a:t>
            </a:r>
          </a:p>
          <a:p>
            <a:pPr lvl="1" marL="621631" indent="-240631" defTabSz="457290">
              <a:spcBef>
                <a:spcPts val="600"/>
              </a:spcBef>
              <a:buSzPct val="100000"/>
              <a:buChar char="•"/>
              <a:defRPr sz="21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r>
              <a:t>In mindset, behavior and thinking mode</a:t>
            </a:r>
          </a:p>
          <a:p>
            <a:pPr lvl="1" marL="621631" indent="-240631" defTabSz="457290">
              <a:spcBef>
                <a:spcPts val="600"/>
              </a:spcBef>
              <a:buSzPct val="100000"/>
              <a:buChar char="•"/>
              <a:defRPr sz="21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r>
              <a:t>Sensing, exploring, experimenting</a:t>
            </a:r>
          </a:p>
          <a:p>
            <a:pPr lvl="1" marL="621631" indent="-240631" defTabSz="457290">
              <a:spcBef>
                <a:spcPts val="600"/>
              </a:spcBef>
              <a:buSzPct val="100000"/>
              <a:buChar char="•"/>
              <a:defRPr sz="21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r>
              <a:t> </a:t>
            </a:r>
          </a:p>
        </p:txBody>
      </p:sp>
      <p:pic>
        <p:nvPicPr>
          <p:cNvPr id="701" name="Screenshot 2022-01-27 at 11.55.23.png" descr="Screenshot 2022-01-27 at 11.55.23.png"/>
          <p:cNvPicPr>
            <a:picLocks noChangeAspect="1"/>
          </p:cNvPicPr>
          <p:nvPr/>
        </p:nvPicPr>
        <p:blipFill>
          <a:blip r:embed="rId2">
            <a:extLst/>
          </a:blip>
          <a:srcRect l="2937" t="0" r="2937" b="14143"/>
          <a:stretch>
            <a:fillRect/>
          </a:stretch>
        </p:blipFill>
        <p:spPr>
          <a:xfrm>
            <a:off x="549154" y="845393"/>
            <a:ext cx="11530198" cy="5682164"/>
          </a:xfrm>
          <a:prstGeom prst="rect">
            <a:avLst/>
          </a:prstGeom>
          <a:ln w="12700">
            <a:miter lim="400000"/>
          </a:ln>
        </p:spPr>
      </p:pic>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03" name="Rectangle 13"/>
          <p:cNvSpPr/>
          <p:nvPr/>
        </p:nvSpPr>
        <p:spPr>
          <a:xfrm>
            <a:off x="0" y="0"/>
            <a:ext cx="12195175" cy="6859586"/>
          </a:xfrm>
          <a:prstGeom prst="rect">
            <a:avLst/>
          </a:prstGeom>
          <a:blipFill>
            <a:blip r:embed="rId3"/>
            <a:stretch>
              <a:fillRect/>
            </a:stretch>
          </a:blipFill>
          <a:ln w="12700">
            <a:miter lim="400000"/>
          </a:ln>
        </p:spPr>
        <p:txBody>
          <a:bodyPr lIns="45719" rIns="45719" anchor="ctr"/>
          <a:lstStyle/>
          <a:p>
            <a:pPr algn="ctr">
              <a:defRPr>
                <a:solidFill>
                  <a:srgbClr val="FFFFFF"/>
                </a:solidFill>
                <a:latin typeface="Calisto MT"/>
                <a:ea typeface="Calisto MT"/>
                <a:cs typeface="Calisto MT"/>
                <a:sym typeface="Calisto MT"/>
              </a:defRPr>
            </a:pPr>
          </a:p>
        </p:txBody>
      </p:sp>
      <p:sp>
        <p:nvSpPr>
          <p:cNvPr id="704" name="Title 1"/>
          <p:cNvSpPr txBox="1"/>
          <p:nvPr>
            <p:ph type="title"/>
          </p:nvPr>
        </p:nvSpPr>
        <p:spPr>
          <a:xfrm>
            <a:off x="914033" y="353925"/>
            <a:ext cx="9452710" cy="970674"/>
          </a:xfrm>
          <a:prstGeom prst="rect">
            <a:avLst/>
          </a:prstGeom>
        </p:spPr>
        <p:txBody>
          <a:bodyPr anchor="b"/>
          <a:lstStyle>
            <a:lvl1pPr algn="l">
              <a:defRPr sz="2800">
                <a:ln w="9525" cap="flat">
                  <a:solidFill>
                    <a:srgbClr val="404040">
                      <a:alpha val="10000"/>
                    </a:srgbClr>
                  </a:solidFill>
                  <a:prstDash val="solid"/>
                  <a:round/>
                </a:ln>
                <a:solidFill>
                  <a:srgbClr val="DADADA"/>
                </a:solidFill>
              </a:defRPr>
            </a:lvl1pPr>
          </a:lstStyle>
          <a:p>
            <a:pPr/>
            <a:r>
              <a:t>Leadership is the biggest barrier to Transformation</a:t>
            </a:r>
          </a:p>
        </p:txBody>
      </p:sp>
      <p:sp>
        <p:nvSpPr>
          <p:cNvPr id="705" name="Content Placeholder 10"/>
          <p:cNvSpPr txBox="1"/>
          <p:nvPr>
            <p:ph type="body" sz="quarter" idx="1"/>
          </p:nvPr>
        </p:nvSpPr>
        <p:spPr>
          <a:xfrm>
            <a:off x="914031" y="1732850"/>
            <a:ext cx="3079552" cy="4483121"/>
          </a:xfrm>
          <a:prstGeom prst="rect">
            <a:avLst/>
          </a:prstGeom>
        </p:spPr>
        <p:txBody>
          <a:bodyPr/>
          <a:lstStyle/>
          <a:p>
            <a:pPr>
              <a:defRPr>
                <a:ln w="9525" cap="flat">
                  <a:solidFill>
                    <a:srgbClr val="404040">
                      <a:alpha val="10000"/>
                    </a:srgbClr>
                  </a:solidFill>
                  <a:prstDash val="solid"/>
                  <a:round/>
                </a:ln>
                <a:solidFill>
                  <a:srgbClr val="DADADA"/>
                </a:solidFill>
              </a:defRPr>
            </a:pPr>
            <a:r>
              <a:t>You need the right leaders on board</a:t>
            </a:r>
          </a:p>
          <a:p>
            <a:pPr>
              <a:defRPr>
                <a:ln w="9525" cap="flat">
                  <a:solidFill>
                    <a:srgbClr val="404040">
                      <a:alpha val="10000"/>
                    </a:srgbClr>
                  </a:solidFill>
                  <a:prstDash val="solid"/>
                  <a:round/>
                </a:ln>
                <a:solidFill>
                  <a:srgbClr val="DADADA"/>
                </a:solidFill>
              </a:defRPr>
            </a:pPr>
            <a:r>
              <a:t>A leader’s role is less to plan and direct but to empower and inspire</a:t>
            </a:r>
          </a:p>
          <a:p>
            <a:pPr>
              <a:defRPr>
                <a:ln w="9525" cap="flat">
                  <a:solidFill>
                    <a:srgbClr val="404040">
                      <a:alpha val="10000"/>
                    </a:srgbClr>
                  </a:solidFill>
                  <a:prstDash val="solid"/>
                  <a:round/>
                </a:ln>
                <a:solidFill>
                  <a:srgbClr val="DADADA"/>
                </a:solidFill>
              </a:defRPr>
            </a:pPr>
            <a:r>
              <a:t>Mindset and values matter</a:t>
            </a:r>
          </a:p>
        </p:txBody>
      </p:sp>
      <p:pic>
        <p:nvPicPr>
          <p:cNvPr id="706" name="Content Placeholder 6" descr="Content Placeholder 6"/>
          <p:cNvPicPr>
            <a:picLocks noChangeAspect="1"/>
          </p:cNvPicPr>
          <p:nvPr/>
        </p:nvPicPr>
        <p:blipFill>
          <a:blip r:embed="rId4">
            <a:extLst/>
          </a:blip>
          <a:srcRect l="0" t="26198" r="1" b="1"/>
          <a:stretch>
            <a:fillRect/>
          </a:stretch>
        </p:blipFill>
        <p:spPr>
          <a:xfrm>
            <a:off x="4907615" y="1787176"/>
            <a:ext cx="6643925" cy="3285232"/>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705">
                                            <p:bg/>
                                          </p:spTgt>
                                        </p:tgtEl>
                                        <p:attrNameLst>
                                          <p:attrName>style.visibility</p:attrName>
                                        </p:attrNameLst>
                                      </p:cBhvr>
                                      <p:to>
                                        <p:strVal val="visible"/>
                                      </p:to>
                                    </p:set>
                                    <p:animEffect filter="fade" transition="in">
                                      <p:cBhvr>
                                        <p:cTn id="7" dur="500"/>
                                        <p:tgtEl>
                                          <p:spTgt spid="705">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705">
                                            <p:txEl>
                                              <p:pRg st="0" end="0"/>
                                            </p:txEl>
                                          </p:spTgt>
                                        </p:tgtEl>
                                        <p:attrNameLst>
                                          <p:attrName>style.visibility</p:attrName>
                                        </p:attrNameLst>
                                      </p:cBhvr>
                                      <p:to>
                                        <p:strVal val="visible"/>
                                      </p:to>
                                    </p:set>
                                    <p:animEffect filter="fade" transition="in">
                                      <p:cBhvr>
                                        <p:cTn id="10" dur="500"/>
                                        <p:tgtEl>
                                          <p:spTgt spid="70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Class="entr" nodeType="clickEffect" presetID="10" grpId="1" fill="hold">
                                  <p:stCondLst>
                                    <p:cond delay="0"/>
                                  </p:stCondLst>
                                  <p:iterate type="el" backwards="0">
                                    <p:tmAbs val="0"/>
                                  </p:iterate>
                                  <p:childTnLst>
                                    <p:set>
                                      <p:cBhvr>
                                        <p:cTn id="14" fill="hold"/>
                                        <p:tgtEl>
                                          <p:spTgt spid="705">
                                            <p:txEl>
                                              <p:pRg st="1" end="1"/>
                                            </p:txEl>
                                          </p:spTgt>
                                        </p:tgtEl>
                                        <p:attrNameLst>
                                          <p:attrName>style.visibility</p:attrName>
                                        </p:attrNameLst>
                                      </p:cBhvr>
                                      <p:to>
                                        <p:strVal val="visible"/>
                                      </p:to>
                                    </p:set>
                                    <p:animEffect filter="fade" transition="in">
                                      <p:cBhvr>
                                        <p:cTn id="15" dur="500"/>
                                        <p:tgtEl>
                                          <p:spTgt spid="705">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ID="10" grpId="1" fill="hold">
                                  <p:stCondLst>
                                    <p:cond delay="0"/>
                                  </p:stCondLst>
                                  <p:iterate type="el" backwards="0">
                                    <p:tmAbs val="0"/>
                                  </p:iterate>
                                  <p:childTnLst>
                                    <p:set>
                                      <p:cBhvr>
                                        <p:cTn id="19" fill="hold"/>
                                        <p:tgtEl>
                                          <p:spTgt spid="705">
                                            <p:txEl>
                                              <p:pRg st="2" end="2"/>
                                            </p:txEl>
                                          </p:spTgt>
                                        </p:tgtEl>
                                        <p:attrNameLst>
                                          <p:attrName>style.visibility</p:attrName>
                                        </p:attrNameLst>
                                      </p:cBhvr>
                                      <p:to>
                                        <p:strVal val="visible"/>
                                      </p:to>
                                    </p:set>
                                    <p:animEffect filter="fade" transition="in">
                                      <p:cBhvr>
                                        <p:cTn id="20" dur="500"/>
                                        <p:tgtEl>
                                          <p:spTgt spid="705">
                                            <p:txEl>
                                              <p:pRg st="2" end="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705" grpId="1"/>
    </p:bldLst>
  </p:timing>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10" name="Title 1"/>
          <p:cNvSpPr txBox="1"/>
          <p:nvPr/>
        </p:nvSpPr>
        <p:spPr>
          <a:xfrm>
            <a:off x="907734" y="835576"/>
            <a:ext cx="3292273" cy="3500359"/>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defTabSz="457200">
              <a:spcBef>
                <a:spcPts val="600"/>
              </a:spcBef>
              <a:defRPr sz="42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Leadership for the post-industrial era</a:t>
            </a:r>
          </a:p>
        </p:txBody>
      </p:sp>
      <p:pic>
        <p:nvPicPr>
          <p:cNvPr id="711" name="Picture 10" descr="Picture 10"/>
          <p:cNvPicPr>
            <a:picLocks noChangeAspect="1"/>
          </p:cNvPicPr>
          <p:nvPr/>
        </p:nvPicPr>
        <p:blipFill>
          <a:blip r:embed="rId3">
            <a:extLst/>
          </a:blip>
          <a:srcRect l="0" t="964" r="2807" b="1445"/>
          <a:stretch>
            <a:fillRect/>
          </a:stretch>
        </p:blipFill>
        <p:spPr>
          <a:xfrm>
            <a:off x="4554135" y="0"/>
            <a:ext cx="7641040" cy="6859589"/>
          </a:xfrm>
          <a:prstGeom prst="rect">
            <a:avLst/>
          </a:prstGeom>
          <a:ln w="12700">
            <a:miter lim="400000"/>
          </a:ln>
        </p:spPr>
      </p:pic>
      <p:pic>
        <p:nvPicPr>
          <p:cNvPr id="712" name="Picture 12" descr="Picture 12"/>
          <p:cNvPicPr>
            <a:picLocks noChangeAspect="1"/>
          </p:cNvPicPr>
          <p:nvPr/>
        </p:nvPicPr>
        <p:blipFill>
          <a:blip r:embed="rId3">
            <a:extLst/>
          </a:blip>
          <a:srcRect l="0" t="964" r="2806" b="1445"/>
          <a:stretch>
            <a:fillRect/>
          </a:stretch>
        </p:blipFill>
        <p:spPr>
          <a:xfrm>
            <a:off x="7503421" y="0"/>
            <a:ext cx="4691754" cy="6859589"/>
          </a:xfrm>
          <a:prstGeom prst="rect">
            <a:avLst/>
          </a:prstGeom>
          <a:ln w="12700">
            <a:miter lim="400000"/>
          </a:ln>
        </p:spPr>
      </p:pic>
      <p:pic>
        <p:nvPicPr>
          <p:cNvPr id="713" name="Picture 5" descr="Picture 5"/>
          <p:cNvPicPr>
            <a:picLocks noChangeAspect="1"/>
          </p:cNvPicPr>
          <p:nvPr/>
        </p:nvPicPr>
        <p:blipFill>
          <a:blip r:embed="rId4">
            <a:extLst/>
          </a:blip>
          <a:srcRect l="13179" t="0" r="13177" b="0"/>
          <a:stretch>
            <a:fillRect/>
          </a:stretch>
        </p:blipFill>
        <p:spPr>
          <a:xfrm>
            <a:off x="4655508" y="10"/>
            <a:ext cx="7539668" cy="6859440"/>
          </a:xfrm>
          <a:prstGeom prst="rect">
            <a:avLst/>
          </a:prstGeom>
          <a:ln w="12700">
            <a:miter lim="400000"/>
          </a:ln>
        </p:spPr>
      </p:pic>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17" name="Title 1"/>
          <p:cNvSpPr txBox="1"/>
          <p:nvPr>
            <p:ph type="title"/>
          </p:nvPr>
        </p:nvSpPr>
        <p:spPr>
          <a:xfrm>
            <a:off x="914031" y="609740"/>
            <a:ext cx="10356461" cy="970675"/>
          </a:xfrm>
          <a:prstGeom prst="rect">
            <a:avLst/>
          </a:prstGeom>
        </p:spPr>
        <p:txBody>
          <a:bodyPr/>
          <a:lstStyle/>
          <a:p>
            <a:pPr/>
            <a:r>
              <a:t>Agile Manifesto</a:t>
            </a:r>
          </a:p>
        </p:txBody>
      </p:sp>
      <p:pic>
        <p:nvPicPr>
          <p:cNvPr id="718" name="Picture 11" descr="Picture 11"/>
          <p:cNvPicPr>
            <a:picLocks noChangeAspect="1"/>
          </p:cNvPicPr>
          <p:nvPr/>
        </p:nvPicPr>
        <p:blipFill>
          <a:blip r:embed="rId2">
            <a:extLst/>
          </a:blip>
          <a:srcRect l="798" t="2669" r="616" b="0"/>
          <a:stretch>
            <a:fillRect/>
          </a:stretch>
        </p:blipFill>
        <p:spPr>
          <a:xfrm>
            <a:off x="-2" y="1732364"/>
            <a:ext cx="12195177" cy="5127224"/>
          </a:xfrm>
          <a:prstGeom prst="rect">
            <a:avLst/>
          </a:prstGeom>
          <a:ln w="12700">
            <a:miter lim="400000"/>
          </a:ln>
        </p:spPr>
      </p:pic>
      <p:grpSp>
        <p:nvGrpSpPr>
          <p:cNvPr id="727" name="Content Placeholder 2"/>
          <p:cNvGrpSpPr/>
          <p:nvPr/>
        </p:nvGrpSpPr>
        <p:grpSpPr>
          <a:xfrm>
            <a:off x="1415360" y="2541146"/>
            <a:ext cx="9354926" cy="2683724"/>
            <a:chOff x="0" y="0"/>
            <a:chExt cx="9354924" cy="2683721"/>
          </a:xfrm>
        </p:grpSpPr>
        <p:sp>
          <p:nvSpPr>
            <p:cNvPr id="719" name="Square"/>
            <p:cNvSpPr/>
            <p:nvPr/>
          </p:nvSpPr>
          <p:spPr>
            <a:xfrm>
              <a:off x="568530" y="0"/>
              <a:ext cx="930323" cy="930322"/>
            </a:xfrm>
            <a:prstGeom prst="rect">
              <a:avLst/>
            </a:prstGeom>
            <a:blipFill rotWithShape="1">
              <a:blip r:embed="rId3"/>
              <a:srcRect l="0" t="0" r="0" b="0"/>
              <a:stretch>
                <a:fillRect/>
              </a:stretch>
            </a:blip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720" name="Individuals and interactions over processes and tools"/>
            <p:cNvSpPr txBox="1"/>
            <p:nvPr/>
          </p:nvSpPr>
          <p:spPr>
            <a:xfrm>
              <a:off x="0" y="1321012"/>
              <a:ext cx="2067387" cy="1362710"/>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1066800">
                <a:lnSpc>
                  <a:spcPct val="90000"/>
                </a:lnSpc>
                <a:spcBef>
                  <a:spcPts val="1000"/>
                </a:spcBef>
                <a:defRPr sz="2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Individuals and interactions over processes and tools</a:t>
              </a:r>
            </a:p>
          </p:txBody>
        </p:sp>
        <p:sp>
          <p:nvSpPr>
            <p:cNvPr id="721" name="Square"/>
            <p:cNvSpPr/>
            <p:nvPr/>
          </p:nvSpPr>
          <p:spPr>
            <a:xfrm>
              <a:off x="2997710" y="0"/>
              <a:ext cx="930323" cy="930322"/>
            </a:xfrm>
            <a:prstGeom prst="rect">
              <a:avLst/>
            </a:prstGeom>
            <a:blipFill rotWithShape="1">
              <a:blip r:embed="rId4"/>
              <a:srcRect l="0" t="0" r="0" b="0"/>
              <a:stretch>
                <a:fillRect/>
              </a:stretch>
            </a:blip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722" name="Working software over comprehensive documentation"/>
            <p:cNvSpPr txBox="1"/>
            <p:nvPr/>
          </p:nvSpPr>
          <p:spPr>
            <a:xfrm>
              <a:off x="2429178" y="1321012"/>
              <a:ext cx="2067387" cy="1362710"/>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1066800">
                <a:lnSpc>
                  <a:spcPct val="90000"/>
                </a:lnSpc>
                <a:spcBef>
                  <a:spcPts val="1000"/>
                </a:spcBef>
                <a:defRPr sz="2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Working software over comprehensive documentation</a:t>
              </a:r>
            </a:p>
          </p:txBody>
        </p:sp>
        <p:sp>
          <p:nvSpPr>
            <p:cNvPr id="723" name="Square"/>
            <p:cNvSpPr/>
            <p:nvPr/>
          </p:nvSpPr>
          <p:spPr>
            <a:xfrm>
              <a:off x="5426890" y="0"/>
              <a:ext cx="930323" cy="930322"/>
            </a:xfrm>
            <a:prstGeom prst="rect">
              <a:avLst/>
            </a:prstGeom>
            <a:blipFill rotWithShape="1">
              <a:blip r:embed="rId5"/>
              <a:srcRect l="0" t="0" r="0" b="0"/>
              <a:stretch>
                <a:fillRect/>
              </a:stretch>
            </a:blip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724" name="Customer collaboration over contract negotiation"/>
            <p:cNvSpPr txBox="1"/>
            <p:nvPr/>
          </p:nvSpPr>
          <p:spPr>
            <a:xfrm>
              <a:off x="4858358" y="1321012"/>
              <a:ext cx="2067387" cy="1362710"/>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1066800">
                <a:lnSpc>
                  <a:spcPct val="90000"/>
                </a:lnSpc>
                <a:spcBef>
                  <a:spcPts val="1000"/>
                </a:spcBef>
                <a:defRPr sz="2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Customer collaboration over contract negotiation</a:t>
              </a:r>
            </a:p>
          </p:txBody>
        </p:sp>
        <p:sp>
          <p:nvSpPr>
            <p:cNvPr id="725" name="Square"/>
            <p:cNvSpPr/>
            <p:nvPr/>
          </p:nvSpPr>
          <p:spPr>
            <a:xfrm>
              <a:off x="7856069" y="0"/>
              <a:ext cx="930323" cy="930322"/>
            </a:xfrm>
            <a:prstGeom prst="rect">
              <a:avLst/>
            </a:prstGeom>
            <a:blipFill rotWithShape="1">
              <a:blip r:embed="rId6"/>
              <a:srcRect l="0" t="0" r="0" b="0"/>
              <a:stretch>
                <a:fillRect/>
              </a:stretch>
            </a:blip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726" name="Responding to change over following a plan"/>
            <p:cNvSpPr txBox="1"/>
            <p:nvPr/>
          </p:nvSpPr>
          <p:spPr>
            <a:xfrm>
              <a:off x="7287538" y="1321012"/>
              <a:ext cx="2067387" cy="1031240"/>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1066800">
                <a:lnSpc>
                  <a:spcPct val="90000"/>
                </a:lnSpc>
                <a:spcBef>
                  <a:spcPts val="1000"/>
                </a:spcBef>
                <a:defRPr sz="24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Responding to change over following a plan</a:t>
              </a:r>
            </a:p>
          </p:txBody>
        </p:sp>
      </p:gr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29" name="Title 1"/>
          <p:cNvSpPr txBox="1"/>
          <p:nvPr>
            <p:ph type="title"/>
          </p:nvPr>
        </p:nvSpPr>
        <p:spPr>
          <a:xfrm>
            <a:off x="940500" y="413233"/>
            <a:ext cx="10356461" cy="970675"/>
          </a:xfrm>
          <a:prstGeom prst="rect">
            <a:avLst/>
          </a:prstGeom>
        </p:spPr>
        <p:txBody>
          <a:bodyPr/>
          <a:lstStyle/>
          <a:p>
            <a:pPr/>
            <a:r>
              <a:t>Agile Leadership</a:t>
            </a:r>
          </a:p>
        </p:txBody>
      </p:sp>
      <p:pic>
        <p:nvPicPr>
          <p:cNvPr id="730" name="Picture 11" descr="Picture 11"/>
          <p:cNvPicPr>
            <a:picLocks noChangeAspect="1"/>
          </p:cNvPicPr>
          <p:nvPr/>
        </p:nvPicPr>
        <p:blipFill>
          <a:blip r:embed="rId2">
            <a:extLst/>
          </a:blip>
          <a:srcRect l="798" t="2669" r="616" b="0"/>
          <a:stretch>
            <a:fillRect/>
          </a:stretch>
        </p:blipFill>
        <p:spPr>
          <a:xfrm>
            <a:off x="-2" y="1732364"/>
            <a:ext cx="12195177" cy="5127224"/>
          </a:xfrm>
          <a:prstGeom prst="rect">
            <a:avLst/>
          </a:prstGeom>
          <a:ln w="12700">
            <a:miter lim="400000"/>
          </a:ln>
        </p:spPr>
      </p:pic>
      <p:grpSp>
        <p:nvGrpSpPr>
          <p:cNvPr id="739" name="Content Placeholder 2"/>
          <p:cNvGrpSpPr/>
          <p:nvPr/>
        </p:nvGrpSpPr>
        <p:grpSpPr>
          <a:xfrm>
            <a:off x="1569109" y="2058345"/>
            <a:ext cx="9354926" cy="2135592"/>
            <a:chOff x="0" y="0"/>
            <a:chExt cx="9354924" cy="2135590"/>
          </a:xfrm>
        </p:grpSpPr>
        <p:sp>
          <p:nvSpPr>
            <p:cNvPr id="731" name="Square"/>
            <p:cNvSpPr/>
            <p:nvPr/>
          </p:nvSpPr>
          <p:spPr>
            <a:xfrm>
              <a:off x="568530" y="0"/>
              <a:ext cx="930323" cy="930322"/>
            </a:xfrm>
            <a:prstGeom prst="rect">
              <a:avLst/>
            </a:prstGeom>
            <a:blipFill rotWithShape="1">
              <a:blip r:embed="rId3"/>
              <a:srcRect l="0" t="0" r="0" b="0"/>
              <a:stretch>
                <a:fillRect/>
              </a:stretch>
            </a:blip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732" name="Individuals and interactions over processes and tools"/>
            <p:cNvSpPr txBox="1"/>
            <p:nvPr/>
          </p:nvSpPr>
          <p:spPr>
            <a:xfrm>
              <a:off x="0" y="1282150"/>
              <a:ext cx="2067387" cy="8534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889000">
                <a:lnSpc>
                  <a:spcPct val="90000"/>
                </a:lnSpc>
                <a:spcBef>
                  <a:spcPts val="8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Individuals and interactions over processes and tools</a:t>
              </a:r>
            </a:p>
          </p:txBody>
        </p:sp>
        <p:sp>
          <p:nvSpPr>
            <p:cNvPr id="733" name="Square"/>
            <p:cNvSpPr/>
            <p:nvPr/>
          </p:nvSpPr>
          <p:spPr>
            <a:xfrm>
              <a:off x="2997710" y="0"/>
              <a:ext cx="930323" cy="930322"/>
            </a:xfrm>
            <a:prstGeom prst="rect">
              <a:avLst/>
            </a:prstGeom>
            <a:blipFill rotWithShape="1">
              <a:blip r:embed="rId4"/>
              <a:srcRect l="0" t="0" r="0" b="0"/>
              <a:stretch>
                <a:fillRect/>
              </a:stretch>
            </a:blip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734" name="Working software over comprehensive documentation"/>
            <p:cNvSpPr txBox="1"/>
            <p:nvPr/>
          </p:nvSpPr>
          <p:spPr>
            <a:xfrm>
              <a:off x="2429178" y="1282150"/>
              <a:ext cx="2067387" cy="8534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889000">
                <a:lnSpc>
                  <a:spcPct val="90000"/>
                </a:lnSpc>
                <a:spcBef>
                  <a:spcPts val="8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Working software over comprehensive documentation</a:t>
              </a:r>
            </a:p>
          </p:txBody>
        </p:sp>
        <p:sp>
          <p:nvSpPr>
            <p:cNvPr id="735" name="Square"/>
            <p:cNvSpPr/>
            <p:nvPr/>
          </p:nvSpPr>
          <p:spPr>
            <a:xfrm>
              <a:off x="5426890" y="0"/>
              <a:ext cx="930323" cy="930322"/>
            </a:xfrm>
            <a:prstGeom prst="rect">
              <a:avLst/>
            </a:prstGeom>
            <a:blipFill rotWithShape="1">
              <a:blip r:embed="rId5"/>
              <a:srcRect l="0" t="0" r="0" b="0"/>
              <a:stretch>
                <a:fillRect/>
              </a:stretch>
            </a:blip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736" name="Customer collaboration over contract negotiation"/>
            <p:cNvSpPr txBox="1"/>
            <p:nvPr/>
          </p:nvSpPr>
          <p:spPr>
            <a:xfrm>
              <a:off x="4858358" y="1282150"/>
              <a:ext cx="2067387" cy="8534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889000">
                <a:lnSpc>
                  <a:spcPct val="90000"/>
                </a:lnSpc>
                <a:spcBef>
                  <a:spcPts val="8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Customer collaboration over contract negotiation</a:t>
              </a:r>
            </a:p>
          </p:txBody>
        </p:sp>
        <p:sp>
          <p:nvSpPr>
            <p:cNvPr id="737" name="Square"/>
            <p:cNvSpPr/>
            <p:nvPr/>
          </p:nvSpPr>
          <p:spPr>
            <a:xfrm>
              <a:off x="7856069" y="0"/>
              <a:ext cx="930323" cy="930322"/>
            </a:xfrm>
            <a:prstGeom prst="rect">
              <a:avLst/>
            </a:prstGeom>
            <a:blipFill rotWithShape="1">
              <a:blip r:embed="rId6"/>
              <a:srcRect l="0" t="0" r="0" b="0"/>
              <a:stretch>
                <a:fillRect/>
              </a:stretch>
            </a:blipFill>
            <a:ln w="12700" cap="flat">
              <a:noFill/>
              <a:miter lim="400000"/>
            </a:ln>
            <a:effectLst/>
          </p:spPr>
          <p:txBody>
            <a:bodyPr wrap="square" lIns="45719" tIns="45719" rIns="45719" bIns="45719" numCol="1" anchor="t">
              <a:noAutofit/>
            </a:bodyPr>
            <a:lstStyle/>
            <a:p>
              <a:pPr defTabSz="457290">
                <a:spcBef>
                  <a:spcPts val="6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pPr>
            </a:p>
          </p:txBody>
        </p:sp>
        <p:sp>
          <p:nvSpPr>
            <p:cNvPr id="738" name="Responding to change over following a plan"/>
            <p:cNvSpPr txBox="1"/>
            <p:nvPr/>
          </p:nvSpPr>
          <p:spPr>
            <a:xfrm>
              <a:off x="7287538" y="1282150"/>
              <a:ext cx="2067387" cy="8534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889000">
                <a:lnSpc>
                  <a:spcPct val="90000"/>
                </a:lnSpc>
                <a:spcBef>
                  <a:spcPts val="800"/>
                </a:spcBef>
                <a:defRPr sz="2000">
                  <a:ln w="9525" cap="flat">
                    <a:solidFill>
                      <a:srgbClr val="404040">
                        <a:alpha val="10000"/>
                      </a:srgbClr>
                    </a:solidFill>
                    <a:prstDash val="solid"/>
                    <a:round/>
                  </a:ln>
                  <a:solidFill>
                    <a:srgbClr val="DADADA"/>
                  </a:solidFill>
                  <a:effectLst>
                    <a:outerShdw sx="100000" sy="100000" kx="0" ky="0" algn="b" rotWithShape="0" blurRad="12700" dist="25400" dir="14640000">
                      <a:srgbClr val="000000">
                        <a:alpha val="30000"/>
                      </a:srgbClr>
                    </a:outerShdw>
                  </a:effectLst>
                  <a:latin typeface="Calisto MT"/>
                  <a:ea typeface="Calisto MT"/>
                  <a:cs typeface="Calisto MT"/>
                  <a:sym typeface="Calisto MT"/>
                </a:defRPr>
              </a:lvl1pPr>
            </a:lstStyle>
            <a:p>
              <a:pPr/>
              <a:r>
                <a:t>Responding to change over following a plan</a:t>
              </a:r>
            </a:p>
          </p:txBody>
        </p:sp>
      </p:grpSp>
      <p:sp>
        <p:nvSpPr>
          <p:cNvPr id="740" name="TextBox 2"/>
          <p:cNvSpPr txBox="1"/>
          <p:nvPr/>
        </p:nvSpPr>
        <p:spPr>
          <a:xfrm>
            <a:off x="1625379" y="4909811"/>
            <a:ext cx="1584961" cy="6173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solidFill>
                  <a:srgbClr val="E98764"/>
                </a:solidFill>
              </a:defRPr>
            </a:lvl1pPr>
          </a:lstStyle>
          <a:p>
            <a:pPr/>
            <a:r>
              <a:t>People over process</a:t>
            </a:r>
          </a:p>
        </p:txBody>
      </p:sp>
      <p:sp>
        <p:nvSpPr>
          <p:cNvPr id="741" name="TextBox 8"/>
          <p:cNvSpPr txBox="1"/>
          <p:nvPr/>
        </p:nvSpPr>
        <p:spPr>
          <a:xfrm>
            <a:off x="4228115" y="4900855"/>
            <a:ext cx="1584961" cy="8840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solidFill>
                  <a:srgbClr val="E98764"/>
                </a:solidFill>
              </a:defRPr>
            </a:lvl1pPr>
          </a:lstStyle>
          <a:p>
            <a:pPr/>
            <a:r>
              <a:t>Meaningful, value-adding work</a:t>
            </a:r>
          </a:p>
        </p:txBody>
      </p:sp>
      <p:sp>
        <p:nvSpPr>
          <p:cNvPr id="742" name="TextBox 9"/>
          <p:cNvSpPr txBox="1"/>
          <p:nvPr/>
        </p:nvSpPr>
        <p:spPr>
          <a:xfrm>
            <a:off x="6774048" y="4877594"/>
            <a:ext cx="1584961" cy="8840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solidFill>
                  <a:srgbClr val="E98764"/>
                </a:solidFill>
              </a:defRPr>
            </a:lvl1pPr>
          </a:lstStyle>
          <a:p>
            <a:pPr/>
            <a:r>
              <a:t>Collaboration over competition</a:t>
            </a:r>
          </a:p>
        </p:txBody>
      </p:sp>
      <p:sp>
        <p:nvSpPr>
          <p:cNvPr id="743" name="TextBox 10"/>
          <p:cNvSpPr txBox="1"/>
          <p:nvPr/>
        </p:nvSpPr>
        <p:spPr>
          <a:xfrm>
            <a:off x="9266949" y="4900855"/>
            <a:ext cx="1584961" cy="6173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a:solidFill>
                  <a:srgbClr val="E98764"/>
                </a:solidFill>
              </a:defRPr>
            </a:lvl1pPr>
          </a:lstStyle>
          <a:p>
            <a:pPr/>
            <a:r>
              <a:t>Build resilience</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740"/>
                                        </p:tgtEl>
                                        <p:attrNameLst>
                                          <p:attrName>style.visibility</p:attrName>
                                        </p:attrNameLst>
                                      </p:cBhvr>
                                      <p:to>
                                        <p:strVal val="visible"/>
                                      </p:to>
                                    </p:set>
                                    <p:animEffect filter="fade" transition="in">
                                      <p:cBhvr>
                                        <p:cTn id="7" dur="500"/>
                                        <p:tgtEl>
                                          <p:spTgt spid="740"/>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741"/>
                                        </p:tgtEl>
                                        <p:attrNameLst>
                                          <p:attrName>style.visibility</p:attrName>
                                        </p:attrNameLst>
                                      </p:cBhvr>
                                      <p:to>
                                        <p:strVal val="visible"/>
                                      </p:to>
                                    </p:set>
                                    <p:animEffect filter="fade" transition="in">
                                      <p:cBhvr>
                                        <p:cTn id="12" dur="500"/>
                                        <p:tgtEl>
                                          <p:spTgt spid="741"/>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ID="10" grpId="3" fill="hold">
                                  <p:stCondLst>
                                    <p:cond delay="0"/>
                                  </p:stCondLst>
                                  <p:iterate type="el" backwards="0">
                                    <p:tmAbs val="0"/>
                                  </p:iterate>
                                  <p:childTnLst>
                                    <p:set>
                                      <p:cBhvr>
                                        <p:cTn id="16" fill="hold"/>
                                        <p:tgtEl>
                                          <p:spTgt spid="742"/>
                                        </p:tgtEl>
                                        <p:attrNameLst>
                                          <p:attrName>style.visibility</p:attrName>
                                        </p:attrNameLst>
                                      </p:cBhvr>
                                      <p:to>
                                        <p:strVal val="visible"/>
                                      </p:to>
                                    </p:set>
                                    <p:animEffect filter="fade" transition="in">
                                      <p:cBhvr>
                                        <p:cTn id="17" dur="500"/>
                                        <p:tgtEl>
                                          <p:spTgt spid="742"/>
                                        </p:tgtEl>
                                      </p:cBhvr>
                                    </p:animEffect>
                                  </p:childTnLst>
                                </p:cTn>
                              </p:par>
                            </p:childTnLst>
                          </p:cTn>
                        </p:par>
                      </p:childTnLst>
                    </p:cTn>
                  </p:par>
                  <p:par>
                    <p:cTn id="18" fill="hold">
                      <p:stCondLst>
                        <p:cond delay="indefinite"/>
                      </p:stCondLst>
                      <p:childTnLst>
                        <p:par>
                          <p:cTn id="19" fill="hold">
                            <p:stCondLst>
                              <p:cond delay="0"/>
                            </p:stCondLst>
                            <p:childTnLst>
                              <p:par>
                                <p:cTn id="20" presetClass="entr" nodeType="clickEffect" presetID="10" grpId="4" fill="hold">
                                  <p:stCondLst>
                                    <p:cond delay="0"/>
                                  </p:stCondLst>
                                  <p:iterate type="el" backwards="0">
                                    <p:tmAbs val="0"/>
                                  </p:iterate>
                                  <p:childTnLst>
                                    <p:set>
                                      <p:cBhvr>
                                        <p:cTn id="21" fill="hold"/>
                                        <p:tgtEl>
                                          <p:spTgt spid="743"/>
                                        </p:tgtEl>
                                        <p:attrNameLst>
                                          <p:attrName>style.visibility</p:attrName>
                                        </p:attrNameLst>
                                      </p:cBhvr>
                                      <p:to>
                                        <p:strVal val="visible"/>
                                      </p:to>
                                    </p:set>
                                    <p:animEffect filter="fade" transition="in">
                                      <p:cBhvr>
                                        <p:cTn id="22" dur="500"/>
                                        <p:tgtEl>
                                          <p:spTgt spid="74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743" grpId="4"/>
      <p:bldP build="whole" bldLvl="1" animBg="1" rev="0" advAuto="0" spid="742" grpId="3"/>
      <p:bldP build="whole" bldLvl="1" animBg="1" rev="0" advAuto="0" spid="741" grpId="2"/>
      <p:bldP build="whole" bldLvl="1" animBg="1" rev="0" advAuto="0" spid="740" grpId="1"/>
    </p:bldLst>
  </p:timing>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45" name="Rectangle 10"/>
          <p:cNvSpPr/>
          <p:nvPr/>
        </p:nvSpPr>
        <p:spPr>
          <a:xfrm>
            <a:off x="0" y="0"/>
            <a:ext cx="12195175" cy="6859586"/>
          </a:xfrm>
          <a:prstGeom prst="rect">
            <a:avLst/>
          </a:prstGeom>
          <a:solidFill>
            <a:srgbClr val="212123"/>
          </a:solidFill>
          <a:ln w="12700">
            <a:miter lim="400000"/>
          </a:ln>
        </p:spPr>
        <p:txBody>
          <a:bodyPr lIns="45719" rIns="45719" anchor="ctr"/>
          <a:lstStyle/>
          <a:p>
            <a:pPr algn="ctr">
              <a:defRPr>
                <a:solidFill>
                  <a:srgbClr val="FFFFFF"/>
                </a:solidFill>
                <a:latin typeface="Calisto MT"/>
                <a:ea typeface="Calisto MT"/>
                <a:cs typeface="Calisto MT"/>
                <a:sym typeface="Calisto MT"/>
              </a:defRPr>
            </a:pPr>
          </a:p>
        </p:txBody>
      </p:sp>
      <p:pic>
        <p:nvPicPr>
          <p:cNvPr id="746" name="Picture 5" descr="Picture 5"/>
          <p:cNvPicPr>
            <a:picLocks noChangeAspect="1"/>
          </p:cNvPicPr>
          <p:nvPr/>
        </p:nvPicPr>
        <p:blipFill>
          <a:blip r:embed="rId2">
            <a:extLst/>
          </a:blip>
          <a:stretch>
            <a:fillRect/>
          </a:stretch>
        </p:blipFill>
        <p:spPr>
          <a:xfrm>
            <a:off x="2409140" y="967754"/>
            <a:ext cx="7376894" cy="4924078"/>
          </a:xfrm>
          <a:prstGeom prst="rect">
            <a:avLst/>
          </a:prstGeom>
          <a:ln w="190500">
            <a:solidFill>
              <a:srgbClr val="FFFFFF">
                <a:alpha val="7000"/>
              </a:srgbClr>
            </a:solidFill>
          </a:ln>
        </p:spPr>
      </p:pic>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48" name="Rectangle 11"/>
          <p:cNvSpPr/>
          <p:nvPr/>
        </p:nvSpPr>
        <p:spPr>
          <a:xfrm>
            <a:off x="0" y="0"/>
            <a:ext cx="12195175" cy="6859586"/>
          </a:xfrm>
          <a:prstGeom prst="rect">
            <a:avLst/>
          </a:prstGeom>
          <a:solidFill>
            <a:srgbClr val="212123"/>
          </a:solidFill>
          <a:ln w="12700">
            <a:miter lim="400000"/>
          </a:ln>
        </p:spPr>
        <p:txBody>
          <a:bodyPr lIns="45719" rIns="45719" anchor="ctr"/>
          <a:lstStyle/>
          <a:p>
            <a:pPr algn="ctr">
              <a:defRPr>
                <a:solidFill>
                  <a:srgbClr val="FFFFFF"/>
                </a:solidFill>
                <a:latin typeface="Calisto MT"/>
                <a:ea typeface="Calisto MT"/>
                <a:cs typeface="Calisto MT"/>
                <a:sym typeface="Calisto MT"/>
              </a:defRPr>
            </a:pPr>
          </a:p>
        </p:txBody>
      </p:sp>
      <p:pic>
        <p:nvPicPr>
          <p:cNvPr id="749" name="Picture 6" descr="Picture 6"/>
          <p:cNvPicPr>
            <a:picLocks noChangeAspect="1"/>
          </p:cNvPicPr>
          <p:nvPr/>
        </p:nvPicPr>
        <p:blipFill>
          <a:blip r:embed="rId3">
            <a:extLst/>
          </a:blip>
          <a:stretch>
            <a:fillRect/>
          </a:stretch>
        </p:blipFill>
        <p:spPr>
          <a:xfrm>
            <a:off x="2409140" y="967754"/>
            <a:ext cx="7376894" cy="4924078"/>
          </a:xfrm>
          <a:prstGeom prst="rect">
            <a:avLst/>
          </a:prstGeom>
          <a:ln w="190500">
            <a:solidFill>
              <a:srgbClr val="FFFFFF">
                <a:alpha val="7000"/>
              </a:srgbClr>
            </a:solidFill>
          </a:ln>
        </p:spPr>
      </p:pic>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53" name="Rectangle 10"/>
          <p:cNvSpPr/>
          <p:nvPr/>
        </p:nvSpPr>
        <p:spPr>
          <a:xfrm>
            <a:off x="0" y="0"/>
            <a:ext cx="12195175" cy="6859586"/>
          </a:xfrm>
          <a:prstGeom prst="rect">
            <a:avLst/>
          </a:prstGeom>
          <a:solidFill>
            <a:srgbClr val="212123"/>
          </a:solidFill>
          <a:ln w="12700">
            <a:miter lim="400000"/>
          </a:ln>
        </p:spPr>
        <p:txBody>
          <a:bodyPr lIns="45719" rIns="45719" anchor="ctr"/>
          <a:lstStyle/>
          <a:p>
            <a:pPr algn="ctr">
              <a:defRPr>
                <a:solidFill>
                  <a:srgbClr val="FFFFFF"/>
                </a:solidFill>
                <a:latin typeface="Calisto MT"/>
                <a:ea typeface="Calisto MT"/>
                <a:cs typeface="Calisto MT"/>
                <a:sym typeface="Calisto MT"/>
              </a:defRPr>
            </a:pPr>
          </a:p>
        </p:txBody>
      </p:sp>
      <p:sp>
        <p:nvSpPr>
          <p:cNvPr id="754" name="Rectangle 12"/>
          <p:cNvSpPr/>
          <p:nvPr/>
        </p:nvSpPr>
        <p:spPr>
          <a:xfrm>
            <a:off x="477135" y="480170"/>
            <a:ext cx="11240904" cy="5899246"/>
          </a:xfrm>
          <a:prstGeom prst="rect">
            <a:avLst/>
          </a:prstGeom>
          <a:solidFill>
            <a:srgbClr val="FFFFFF"/>
          </a:solidFill>
          <a:ln w="12700">
            <a:miter lim="400000"/>
          </a:ln>
          <a:effectLst>
            <a:outerShdw sx="100000" sy="100000" kx="0" ky="0" algn="b" rotWithShape="0" blurRad="63500" dist="17780" dir="5400000">
              <a:srgbClr val="000000">
                <a:alpha val="43000"/>
              </a:srgbClr>
            </a:outerShdw>
          </a:effectLst>
        </p:spPr>
        <p:txBody>
          <a:bodyPr lIns="45719" rIns="45719" anchor="ctr"/>
          <a:lstStyle/>
          <a:p>
            <a:pPr algn="ctr">
              <a:defRPr>
                <a:solidFill>
                  <a:srgbClr val="FFFFFF"/>
                </a:solidFill>
                <a:latin typeface="Calisto MT"/>
                <a:ea typeface="Calisto MT"/>
                <a:cs typeface="Calisto MT"/>
                <a:sym typeface="Calisto MT"/>
              </a:defRPr>
            </a:pPr>
          </a:p>
        </p:txBody>
      </p:sp>
      <p:pic>
        <p:nvPicPr>
          <p:cNvPr id="755" name="Picture 5" descr="Picture 5"/>
          <p:cNvPicPr>
            <a:picLocks noChangeAspect="1"/>
          </p:cNvPicPr>
          <p:nvPr/>
        </p:nvPicPr>
        <p:blipFill>
          <a:blip r:embed="rId2">
            <a:extLst/>
          </a:blip>
          <a:stretch>
            <a:fillRect/>
          </a:stretch>
        </p:blipFill>
        <p:spPr>
          <a:xfrm>
            <a:off x="1939112" y="643614"/>
            <a:ext cx="8316949" cy="5572357"/>
          </a:xfrm>
          <a:prstGeom prst="rect">
            <a:avLst/>
          </a:prstGeom>
          <a:ln w="12700">
            <a:miter lim="400000"/>
          </a:ln>
        </p:spPr>
      </p:pic>
      <p:sp>
        <p:nvSpPr>
          <p:cNvPr id="756" name="Rectangle 14"/>
          <p:cNvSpPr/>
          <p:nvPr/>
        </p:nvSpPr>
        <p:spPr>
          <a:xfrm>
            <a:off x="483472" y="482710"/>
            <a:ext cx="11243424" cy="5894166"/>
          </a:xfrm>
          <a:prstGeom prst="rect">
            <a:avLst/>
          </a:prstGeom>
          <a:ln w="190500" cap="rnd">
            <a:solidFill>
              <a:srgbClr val="FFFFFF">
                <a:alpha val="7000"/>
              </a:srgbClr>
            </a:solidFill>
          </a:ln>
        </p:spPr>
        <p:txBody>
          <a:bodyPr lIns="45719" rIns="45719" anchor="ctr"/>
          <a:lstStyle/>
          <a:p>
            <a:pPr algn="ctr">
              <a:defRPr>
                <a:solidFill>
                  <a:srgbClr val="FFFFFF"/>
                </a:solidFill>
                <a:latin typeface="Calisto MT"/>
                <a:ea typeface="Calisto MT"/>
                <a:cs typeface="Calisto MT"/>
                <a:sym typeface="Calisto MT"/>
              </a:defRPr>
            </a:pP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58" name="Title 1"/>
          <p:cNvSpPr txBox="1"/>
          <p:nvPr>
            <p:ph type="title"/>
          </p:nvPr>
        </p:nvSpPr>
        <p:spPr>
          <a:xfrm>
            <a:off x="1371050" y="1769949"/>
            <a:ext cx="9442492" cy="1829225"/>
          </a:xfrm>
          <a:prstGeom prst="rect">
            <a:avLst/>
          </a:prstGeom>
        </p:spPr>
        <p:txBody>
          <a:bodyPr/>
          <a:lstStyle/>
          <a:p>
            <a:pPr/>
            <a:r>
              <a:t>Illusion of Control</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60" name="Title 1"/>
          <p:cNvSpPr txBox="1"/>
          <p:nvPr>
            <p:ph type="title"/>
          </p:nvPr>
        </p:nvSpPr>
        <p:spPr>
          <a:xfrm>
            <a:off x="862015" y="835576"/>
            <a:ext cx="3383713" cy="3500359"/>
          </a:xfrm>
          <a:prstGeom prst="rect">
            <a:avLst/>
          </a:prstGeom>
        </p:spPr>
        <p:txBody>
          <a:bodyPr anchor="b"/>
          <a:lstStyle/>
          <a:p>
            <a:pPr algn="l" defTabSz="457200">
              <a:defRPr sz="3700"/>
            </a:pPr>
            <a:r>
              <a:t>Think differently about productivity</a:t>
            </a:r>
            <a:br/>
            <a:r>
              <a:t>and prioritization</a:t>
            </a:r>
          </a:p>
        </p:txBody>
      </p:sp>
      <p:pic>
        <p:nvPicPr>
          <p:cNvPr id="761" name="Picture 7" descr="Picture 7"/>
          <p:cNvPicPr>
            <a:picLocks noChangeAspect="1"/>
          </p:cNvPicPr>
          <p:nvPr/>
        </p:nvPicPr>
        <p:blipFill>
          <a:blip r:embed="rId2">
            <a:extLst/>
          </a:blip>
          <a:srcRect l="0" t="964" r="2807" b="1445"/>
          <a:stretch>
            <a:fillRect/>
          </a:stretch>
        </p:blipFill>
        <p:spPr>
          <a:xfrm>
            <a:off x="4554135" y="0"/>
            <a:ext cx="7641040" cy="6859589"/>
          </a:xfrm>
          <a:prstGeom prst="rect">
            <a:avLst/>
          </a:prstGeom>
          <a:ln w="12700">
            <a:miter lim="400000"/>
          </a:ln>
        </p:spPr>
      </p:pic>
      <p:pic>
        <p:nvPicPr>
          <p:cNvPr id="762" name="Picture 9" descr="Picture 9"/>
          <p:cNvPicPr>
            <a:picLocks noChangeAspect="1"/>
          </p:cNvPicPr>
          <p:nvPr/>
        </p:nvPicPr>
        <p:blipFill>
          <a:blip r:embed="rId2">
            <a:extLst/>
          </a:blip>
          <a:srcRect l="0" t="964" r="2806" b="1445"/>
          <a:stretch>
            <a:fillRect/>
          </a:stretch>
        </p:blipFill>
        <p:spPr>
          <a:xfrm>
            <a:off x="7503421" y="0"/>
            <a:ext cx="4691754" cy="6859589"/>
          </a:xfrm>
          <a:prstGeom prst="rect">
            <a:avLst/>
          </a:prstGeom>
          <a:ln w="12700">
            <a:miter lim="400000"/>
          </a:ln>
        </p:spPr>
      </p:pic>
      <p:pic>
        <p:nvPicPr>
          <p:cNvPr id="763" name="Picture 3" descr="Picture 3"/>
          <p:cNvPicPr>
            <a:picLocks noChangeAspect="1"/>
          </p:cNvPicPr>
          <p:nvPr/>
        </p:nvPicPr>
        <p:blipFill>
          <a:blip r:embed="rId3">
            <a:extLst/>
          </a:blip>
          <a:srcRect l="32403" t="0" r="0" b="0"/>
          <a:stretch>
            <a:fillRect/>
          </a:stretch>
        </p:blipFill>
        <p:spPr>
          <a:xfrm>
            <a:off x="4655508" y="10"/>
            <a:ext cx="7539445" cy="685944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1000"/>
                                  </p:stCondLst>
                                  <p:iterate type="el" backwards="0">
                                    <p:tmAbs val="0"/>
                                  </p:iterate>
                                  <p:childTnLst>
                                    <p:set>
                                      <p:cBhvr>
                                        <p:cTn id="6" fill="hold"/>
                                        <p:tgtEl>
                                          <p:spTgt spid="760"/>
                                        </p:tgtEl>
                                        <p:attrNameLst>
                                          <p:attrName>style.visibility</p:attrName>
                                        </p:attrNameLst>
                                      </p:cBhvr>
                                      <p:to>
                                        <p:strVal val="visible"/>
                                      </p:to>
                                    </p:set>
                                    <p:animEffect filter="fade" transition="in">
                                      <p:cBhvr>
                                        <p:cTn id="7" dur="700"/>
                                        <p:tgtEl>
                                          <p:spTgt spid="76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760" grpId="1"/>
    </p:bldLst>
  </p:timing>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65" name="Title 1"/>
          <p:cNvSpPr txBox="1"/>
          <p:nvPr>
            <p:ph type="title"/>
          </p:nvPr>
        </p:nvSpPr>
        <p:spPr>
          <a:xfrm>
            <a:off x="458787" y="835576"/>
            <a:ext cx="3786942" cy="3500359"/>
          </a:xfrm>
          <a:prstGeom prst="rect">
            <a:avLst/>
          </a:prstGeom>
        </p:spPr>
        <p:txBody>
          <a:bodyPr anchor="b"/>
          <a:lstStyle>
            <a:lvl1pPr algn="l" defTabSz="457200">
              <a:defRPr sz="4200"/>
            </a:lvl1pPr>
          </a:lstStyle>
          <a:p>
            <a:pPr/>
            <a:r>
              <a:t>Leading a Successful Transformation</a:t>
            </a:r>
          </a:p>
        </p:txBody>
      </p:sp>
      <p:pic>
        <p:nvPicPr>
          <p:cNvPr id="766" name="Picture 7" descr="Picture 7"/>
          <p:cNvPicPr>
            <a:picLocks noChangeAspect="1"/>
          </p:cNvPicPr>
          <p:nvPr/>
        </p:nvPicPr>
        <p:blipFill>
          <a:blip r:embed="rId2">
            <a:extLst/>
          </a:blip>
          <a:srcRect l="0" t="964" r="2807" b="1445"/>
          <a:stretch>
            <a:fillRect/>
          </a:stretch>
        </p:blipFill>
        <p:spPr>
          <a:xfrm>
            <a:off x="4554135" y="0"/>
            <a:ext cx="7641040" cy="6859589"/>
          </a:xfrm>
          <a:prstGeom prst="rect">
            <a:avLst/>
          </a:prstGeom>
          <a:ln w="12700">
            <a:miter lim="400000"/>
          </a:ln>
        </p:spPr>
      </p:pic>
      <p:pic>
        <p:nvPicPr>
          <p:cNvPr id="767" name="Picture 9" descr="Picture 9"/>
          <p:cNvPicPr>
            <a:picLocks noChangeAspect="1"/>
          </p:cNvPicPr>
          <p:nvPr/>
        </p:nvPicPr>
        <p:blipFill>
          <a:blip r:embed="rId2">
            <a:extLst/>
          </a:blip>
          <a:srcRect l="0" t="964" r="2806" b="1445"/>
          <a:stretch>
            <a:fillRect/>
          </a:stretch>
        </p:blipFill>
        <p:spPr>
          <a:xfrm>
            <a:off x="7503421" y="0"/>
            <a:ext cx="4691754" cy="6859589"/>
          </a:xfrm>
          <a:prstGeom prst="rect">
            <a:avLst/>
          </a:prstGeom>
          <a:ln w="12700">
            <a:miter lim="400000"/>
          </a:ln>
        </p:spPr>
      </p:pic>
      <p:pic>
        <p:nvPicPr>
          <p:cNvPr id="768" name="Picture 3" descr="Picture 3"/>
          <p:cNvPicPr>
            <a:picLocks noChangeAspect="1"/>
          </p:cNvPicPr>
          <p:nvPr/>
        </p:nvPicPr>
        <p:blipFill>
          <a:blip r:embed="rId3">
            <a:extLst/>
          </a:blip>
          <a:srcRect l="32403" t="0" r="0" b="0"/>
          <a:stretch>
            <a:fillRect/>
          </a:stretch>
        </p:blipFill>
        <p:spPr>
          <a:xfrm>
            <a:off x="4655508" y="10"/>
            <a:ext cx="7539445" cy="685944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1000"/>
                                  </p:stCondLst>
                                  <p:iterate type="el" backwards="0">
                                    <p:tmAbs val="0"/>
                                  </p:iterate>
                                  <p:childTnLst>
                                    <p:set>
                                      <p:cBhvr>
                                        <p:cTn id="6" fill="hold"/>
                                        <p:tgtEl>
                                          <p:spTgt spid="765"/>
                                        </p:tgtEl>
                                        <p:attrNameLst>
                                          <p:attrName>style.visibility</p:attrName>
                                        </p:attrNameLst>
                                      </p:cBhvr>
                                      <p:to>
                                        <p:strVal val="visible"/>
                                      </p:to>
                                    </p:set>
                                    <p:animEffect filter="fade" transition="in">
                                      <p:cBhvr>
                                        <p:cTn id="7" dur="700"/>
                                        <p:tgtEl>
                                          <p:spTgt spid="76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765" grpId="1"/>
    </p:bldLst>
  </p:timing>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70" name="Title 1"/>
          <p:cNvSpPr txBox="1"/>
          <p:nvPr>
            <p:ph type="title"/>
          </p:nvPr>
        </p:nvSpPr>
        <p:spPr>
          <a:xfrm>
            <a:off x="573863" y="633870"/>
            <a:ext cx="3363734" cy="5153007"/>
          </a:xfrm>
          <a:prstGeom prst="rect">
            <a:avLst/>
          </a:prstGeom>
        </p:spPr>
        <p:txBody>
          <a:bodyPr anchor="b"/>
          <a:lstStyle/>
          <a:p>
            <a:pPr algn="l" defTabSz="457200">
              <a:defRPr sz="2600"/>
            </a:pPr>
            <a:r>
              <a:t>You can contact me at </a:t>
            </a:r>
            <a:br/>
            <a:r>
              <a:rPr u="sng">
                <a:solidFill>
                  <a:schemeClr val="accent3"/>
                </a:solidFill>
                <a:uFill>
                  <a:solidFill>
                    <a:schemeClr val="accent3"/>
                  </a:solidFill>
                </a:uFill>
                <a:hlinkClick r:id="rId2" invalidUrl="" action="" tgtFrame="" tooltip="" history="1" highlightClick="0" endSnd="0"/>
              </a:rPr>
              <a:t>nada@nadahmed.com</a:t>
            </a:r>
          </a:p>
          <a:p>
            <a:pPr algn="l" defTabSz="457200">
              <a:defRPr sz="2600"/>
            </a:pPr>
          </a:p>
          <a:p>
            <a:pPr algn="l" defTabSz="457200">
              <a:defRPr sz="2600"/>
            </a:pPr>
            <a:r>
              <a:t>Add me on LinkedIn</a:t>
            </a:r>
          </a:p>
          <a:p>
            <a:pPr algn="l" defTabSz="457200">
              <a:defRPr sz="2600"/>
            </a:pPr>
            <a:r>
              <a:t>On Instagram @agile_leadership</a:t>
            </a:r>
          </a:p>
          <a:p>
            <a:pPr algn="l" defTabSz="457200">
              <a:defRPr sz="2600"/>
            </a:pPr>
          </a:p>
          <a:p>
            <a:pPr algn="l" defTabSz="457200">
              <a:defRPr sz="2600"/>
            </a:pPr>
            <a:r>
              <a:t>Website</a:t>
            </a:r>
          </a:p>
          <a:p>
            <a:pPr algn="l" defTabSz="457200">
              <a:defRPr sz="2600"/>
            </a:pPr>
            <a:r>
              <a:rPr u="sng">
                <a:solidFill>
                  <a:schemeClr val="accent3"/>
                </a:solidFill>
                <a:uFill>
                  <a:solidFill>
                    <a:schemeClr val="accent3"/>
                  </a:solidFill>
                </a:uFill>
                <a:hlinkClick r:id="rId3" invalidUrl="" action="" tgtFrame="" tooltip="" history="1" highlightClick="0" endSnd="0"/>
              </a:rPr>
              <a:t>www.nadahmed.com</a:t>
            </a:r>
          </a:p>
        </p:txBody>
      </p:sp>
      <p:pic>
        <p:nvPicPr>
          <p:cNvPr id="771" name="Picture 21" descr="Picture 21"/>
          <p:cNvPicPr>
            <a:picLocks noChangeAspect="1"/>
          </p:cNvPicPr>
          <p:nvPr/>
        </p:nvPicPr>
        <p:blipFill>
          <a:blip r:embed="rId4">
            <a:extLst/>
          </a:blip>
          <a:srcRect l="0" t="964" r="2807" b="1445"/>
          <a:stretch>
            <a:fillRect/>
          </a:stretch>
        </p:blipFill>
        <p:spPr>
          <a:xfrm>
            <a:off x="4554135" y="0"/>
            <a:ext cx="7641040" cy="6859589"/>
          </a:xfrm>
          <a:prstGeom prst="rect">
            <a:avLst/>
          </a:prstGeom>
          <a:ln w="12700">
            <a:miter lim="400000"/>
          </a:ln>
        </p:spPr>
      </p:pic>
      <p:pic>
        <p:nvPicPr>
          <p:cNvPr id="772" name="Picture 23" descr="Picture 23"/>
          <p:cNvPicPr>
            <a:picLocks noChangeAspect="1"/>
          </p:cNvPicPr>
          <p:nvPr/>
        </p:nvPicPr>
        <p:blipFill>
          <a:blip r:embed="rId4">
            <a:extLst/>
          </a:blip>
          <a:srcRect l="0" t="964" r="2806" b="1445"/>
          <a:stretch>
            <a:fillRect/>
          </a:stretch>
        </p:blipFill>
        <p:spPr>
          <a:xfrm>
            <a:off x="7503421" y="0"/>
            <a:ext cx="4691754" cy="6859589"/>
          </a:xfrm>
          <a:prstGeom prst="rect">
            <a:avLst/>
          </a:prstGeom>
          <a:ln w="12700">
            <a:miter lim="400000"/>
          </a:ln>
        </p:spPr>
      </p:pic>
      <p:pic>
        <p:nvPicPr>
          <p:cNvPr id="773" name="Picture 3" descr="Picture 3"/>
          <p:cNvPicPr>
            <a:picLocks noChangeAspect="1"/>
          </p:cNvPicPr>
          <p:nvPr/>
        </p:nvPicPr>
        <p:blipFill>
          <a:blip r:embed="rId5">
            <a:extLst/>
          </a:blip>
          <a:srcRect l="32403" t="0" r="0" b="0"/>
          <a:stretch>
            <a:fillRect/>
          </a:stretch>
        </p:blipFill>
        <p:spPr>
          <a:xfrm>
            <a:off x="4655508" y="10"/>
            <a:ext cx="7539445" cy="685944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1000"/>
                                  </p:stCondLst>
                                  <p:iterate type="el" backwards="0">
                                    <p:tmAbs val="0"/>
                                  </p:iterate>
                                  <p:childTnLst>
                                    <p:set>
                                      <p:cBhvr>
                                        <p:cTn id="6" fill="hold"/>
                                        <p:tgtEl>
                                          <p:spTgt spid="770"/>
                                        </p:tgtEl>
                                        <p:attrNameLst>
                                          <p:attrName>style.visibility</p:attrName>
                                        </p:attrNameLst>
                                      </p:cBhvr>
                                      <p:to>
                                        <p:strVal val="visible"/>
                                      </p:to>
                                    </p:set>
                                    <p:animEffect filter="fade" transition="in">
                                      <p:cBhvr>
                                        <p:cTn id="7" dur="700"/>
                                        <p:tgtEl>
                                          <p:spTgt spid="7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770" grpId="1"/>
    </p:bldLst>
  </p:timing>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75" name="Picture 10" descr="Picture 10"/>
          <p:cNvPicPr>
            <a:picLocks noChangeAspect="1"/>
          </p:cNvPicPr>
          <p:nvPr/>
        </p:nvPicPr>
        <p:blipFill>
          <a:blip r:embed="rId2">
            <a:extLst/>
          </a:blip>
          <a:stretch>
            <a:fillRect/>
          </a:stretch>
        </p:blipFill>
        <p:spPr>
          <a:xfrm>
            <a:off x="1014147" y="547932"/>
            <a:ext cx="10144440" cy="5671426"/>
          </a:xfrm>
          <a:prstGeom prst="rect">
            <a:avLst/>
          </a:prstGeom>
          <a:ln w="12700">
            <a:miter lim="400000"/>
          </a:ln>
        </p:spPr>
      </p:pic>
      <p:pic>
        <p:nvPicPr>
          <p:cNvPr id="776" name="Picture 5" descr="Picture 5"/>
          <p:cNvPicPr>
            <a:picLocks noChangeAspect="1"/>
          </p:cNvPicPr>
          <p:nvPr/>
        </p:nvPicPr>
        <p:blipFill>
          <a:blip r:embed="rId3">
            <a:extLst/>
          </a:blip>
          <a:srcRect l="0" t="24140" r="0" b="1"/>
          <a:stretch>
            <a:fillRect/>
          </a:stretch>
        </p:blipFill>
        <p:spPr>
          <a:xfrm>
            <a:off x="1510199" y="1065051"/>
            <a:ext cx="9152335" cy="4634424"/>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Aker Solutions">
  <a:themeElements>
    <a:clrScheme name="Aker Solutions">
      <a:dk1>
        <a:srgbClr val="000000"/>
      </a:dk1>
      <a:lt1>
        <a:srgbClr val="FFFFFF"/>
      </a:lt1>
      <a:dk2>
        <a:srgbClr val="A7A7A7"/>
      </a:dk2>
      <a:lt2>
        <a:srgbClr val="535353"/>
      </a:lt2>
      <a:accent1>
        <a:srgbClr val="003145"/>
      </a:accent1>
      <a:accent2>
        <a:srgbClr val="8996A0"/>
      </a:accent2>
      <a:accent3>
        <a:srgbClr val="FF8000"/>
      </a:accent3>
      <a:accent4>
        <a:srgbClr val="D52B1E"/>
      </a:accent4>
      <a:accent5>
        <a:srgbClr val="5BC6E8"/>
      </a:accent5>
      <a:accent6>
        <a:srgbClr val="E7EAEC"/>
      </a:accent6>
      <a:hlink>
        <a:srgbClr val="0000FF"/>
      </a:hlink>
      <a:folHlink>
        <a:srgbClr val="FF00FF"/>
      </a:folHlink>
    </a:clrScheme>
    <a:fontScheme name="Aker Solutions">
      <a:majorFont>
        <a:latin typeface="Helvetica"/>
        <a:ea typeface="Helvetica"/>
        <a:cs typeface="Helvetica"/>
      </a:majorFont>
      <a:minorFont>
        <a:latin typeface="Arial"/>
        <a:ea typeface="Arial"/>
        <a:cs typeface="Arial"/>
      </a:minorFont>
    </a:fontScheme>
    <a:fmtScheme name="Aker Solution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6425" cap="flat">
          <a:solidFill>
            <a:schemeClr val="accent1"/>
          </a:solidFill>
          <a:prstDash val="solid"/>
          <a:round/>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6425"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0" tIns="0" rIns="0" bIns="0"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Aker Solutions">
  <a:themeElements>
    <a:clrScheme name="Aker Solutions">
      <a:dk1>
        <a:srgbClr val="000000"/>
      </a:dk1>
      <a:lt1>
        <a:srgbClr val="FFFFFF"/>
      </a:lt1>
      <a:dk2>
        <a:srgbClr val="A7A7A7"/>
      </a:dk2>
      <a:lt2>
        <a:srgbClr val="535353"/>
      </a:lt2>
      <a:accent1>
        <a:srgbClr val="003145"/>
      </a:accent1>
      <a:accent2>
        <a:srgbClr val="8996A0"/>
      </a:accent2>
      <a:accent3>
        <a:srgbClr val="FF8000"/>
      </a:accent3>
      <a:accent4>
        <a:srgbClr val="D52B1E"/>
      </a:accent4>
      <a:accent5>
        <a:srgbClr val="5BC6E8"/>
      </a:accent5>
      <a:accent6>
        <a:srgbClr val="E7EAEC"/>
      </a:accent6>
      <a:hlink>
        <a:srgbClr val="0000FF"/>
      </a:hlink>
      <a:folHlink>
        <a:srgbClr val="FF00FF"/>
      </a:folHlink>
    </a:clrScheme>
    <a:fontScheme name="Aker Solutions">
      <a:majorFont>
        <a:latin typeface="Helvetica"/>
        <a:ea typeface="Helvetica"/>
        <a:cs typeface="Helvetica"/>
      </a:majorFont>
      <a:minorFont>
        <a:latin typeface="Arial"/>
        <a:ea typeface="Arial"/>
        <a:cs typeface="Arial"/>
      </a:minorFont>
    </a:fontScheme>
    <a:fmtScheme name="Aker Solution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6425" cap="flat">
          <a:solidFill>
            <a:schemeClr val="accent1"/>
          </a:solidFill>
          <a:prstDash val="solid"/>
          <a:round/>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6425"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0" tIns="0" rIns="0" bIns="0"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