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1"/>
  </p:notesMasterIdLst>
  <p:sldIdLst>
    <p:sldId id="266" r:id="rId24"/>
    <p:sldId id="264" r:id="rId25"/>
    <p:sldId id="274" r:id="rId26"/>
    <p:sldId id="293" r:id="rId27"/>
    <p:sldId id="267" r:id="rId28"/>
    <p:sldId id="268" r:id="rId29"/>
    <p:sldId id="270" r:id="rId30"/>
    <p:sldId id="271" r:id="rId31"/>
    <p:sldId id="272" r:id="rId32"/>
    <p:sldId id="292" r:id="rId33"/>
    <p:sldId id="273" r:id="rId34"/>
    <p:sldId id="275" r:id="rId35"/>
    <p:sldId id="277" r:id="rId36"/>
    <p:sldId id="280" r:id="rId37"/>
    <p:sldId id="278" r:id="rId38"/>
    <p:sldId id="281" r:id="rId39"/>
    <p:sldId id="279" r:id="rId40"/>
    <p:sldId id="282" r:id="rId41"/>
    <p:sldId id="283" r:id="rId42"/>
    <p:sldId id="284" r:id="rId43"/>
    <p:sldId id="285" r:id="rId44"/>
    <p:sldId id="289" r:id="rId45"/>
    <p:sldId id="290" r:id="rId46"/>
    <p:sldId id="291" r:id="rId47"/>
    <p:sldId id="287" r:id="rId48"/>
    <p:sldId id="288" r:id="rId49"/>
    <p:sldId id="294" r:id="rId50"/>
    <p:sldId id="295" r:id="rId51"/>
    <p:sldId id="296" r:id="rId52"/>
    <p:sldId id="297" r:id="rId53"/>
    <p:sldId id="298" r:id="rId54"/>
    <p:sldId id="299" r:id="rId55"/>
    <p:sldId id="302" r:id="rId56"/>
    <p:sldId id="300" r:id="rId57"/>
    <p:sldId id="305" r:id="rId58"/>
    <p:sldId id="303" r:id="rId59"/>
    <p:sldId id="304" r:id="rId60"/>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C199EA-A9E3-4BA3-B1FF-7D612DA52B64}" v="1313" dt="2022-11-11T15:15:34.456"/>
    <p1510:client id="{C9DC9D54-9FB1-469C-9428-519F8684C066}" v="1782" dt="2022-11-11T21:36:25.7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63"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microsoft.com/office/2015/10/relationships/revisionInfo" Target="revisionInfo.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34C199EA-A9E3-4BA3-B1FF-7D612DA52B64}"/>
    <pc:docChg chg="undo custSel addSld delSld modSld sldOrd delMainMaster">
      <pc:chgData name="Kate Piper (IMH)" userId="f69ee4e2-845b-4a1f-89c4-60fce9da139f" providerId="ADAL" clId="{34C199EA-A9E3-4BA3-B1FF-7D612DA52B64}" dt="2022-11-11T16:16:10.856" v="7565" actId="20577"/>
      <pc:docMkLst>
        <pc:docMk/>
      </pc:docMkLst>
      <pc:sldChg chg="modSp mod">
        <pc:chgData name="Kate Piper (IMH)" userId="f69ee4e2-845b-4a1f-89c4-60fce9da139f" providerId="ADAL" clId="{34C199EA-A9E3-4BA3-B1FF-7D612DA52B64}" dt="2022-11-09T10:46:00.585" v="779" actId="14100"/>
        <pc:sldMkLst>
          <pc:docMk/>
          <pc:sldMk cId="2004502413" sldId="264"/>
        </pc:sldMkLst>
        <pc:spChg chg="mod">
          <ac:chgData name="Kate Piper (IMH)" userId="f69ee4e2-845b-4a1f-89c4-60fce9da139f" providerId="ADAL" clId="{34C199EA-A9E3-4BA3-B1FF-7D612DA52B64}" dt="2022-11-09T10:46:00.585" v="779" actId="14100"/>
          <ac:spMkLst>
            <pc:docMk/>
            <pc:sldMk cId="2004502413" sldId="264"/>
            <ac:spMk id="2" creationId="{ACF345C3-FFD8-49AE-B7D0-A4DDA1E5B355}"/>
          </ac:spMkLst>
        </pc:spChg>
        <pc:spChg chg="mod">
          <ac:chgData name="Kate Piper (IMH)" userId="f69ee4e2-845b-4a1f-89c4-60fce9da139f" providerId="ADAL" clId="{34C199EA-A9E3-4BA3-B1FF-7D612DA52B64}" dt="2022-11-09T10:45:48.592" v="778" actId="27636"/>
          <ac:spMkLst>
            <pc:docMk/>
            <pc:sldMk cId="2004502413" sldId="264"/>
            <ac:spMk id="3" creationId="{35B80D8E-24DC-4DB6-9B28-2C3CE35E0859}"/>
          </ac:spMkLst>
        </pc:spChg>
      </pc:sldChg>
      <pc:sldChg chg="modSp mod">
        <pc:chgData name="Kate Piper (IMH)" userId="f69ee4e2-845b-4a1f-89c4-60fce9da139f" providerId="ADAL" clId="{34C199EA-A9E3-4BA3-B1FF-7D612DA52B64}" dt="2022-11-02T12:09:07.677" v="210" actId="1076"/>
        <pc:sldMkLst>
          <pc:docMk/>
          <pc:sldMk cId="3986525193" sldId="266"/>
        </pc:sldMkLst>
        <pc:spChg chg="mod">
          <ac:chgData name="Kate Piper (IMH)" userId="f69ee4e2-845b-4a1f-89c4-60fce9da139f" providerId="ADAL" clId="{34C199EA-A9E3-4BA3-B1FF-7D612DA52B64}" dt="2022-11-02T11:53:51.250" v="170" actId="20577"/>
          <ac:spMkLst>
            <pc:docMk/>
            <pc:sldMk cId="3986525193" sldId="266"/>
            <ac:spMk id="2" creationId="{E1C7EAB8-6FCF-4D69-AE3E-78B1E4AEEA57}"/>
          </ac:spMkLst>
        </pc:spChg>
        <pc:spChg chg="mod">
          <ac:chgData name="Kate Piper (IMH)" userId="f69ee4e2-845b-4a1f-89c4-60fce9da139f" providerId="ADAL" clId="{34C199EA-A9E3-4BA3-B1FF-7D612DA52B64}" dt="2022-11-02T12:09:07.677" v="210" actId="1076"/>
          <ac:spMkLst>
            <pc:docMk/>
            <pc:sldMk cId="3986525193" sldId="266"/>
            <ac:spMk id="3" creationId="{7792F468-1F22-4EFA-A06A-156DBDDE1DD7}"/>
          </ac:spMkLst>
        </pc:spChg>
      </pc:sldChg>
      <pc:sldChg chg="addSp delSp modSp new mod modClrScheme chgLayout modNotesTx">
        <pc:chgData name="Kate Piper (IMH)" userId="f69ee4e2-845b-4a1f-89c4-60fce9da139f" providerId="ADAL" clId="{34C199EA-A9E3-4BA3-B1FF-7D612DA52B64}" dt="2022-11-09T13:27:59.521" v="1284"/>
        <pc:sldMkLst>
          <pc:docMk/>
          <pc:sldMk cId="2967009381" sldId="267"/>
        </pc:sldMkLst>
        <pc:spChg chg="del mod ord">
          <ac:chgData name="Kate Piper (IMH)" userId="f69ee4e2-845b-4a1f-89c4-60fce9da139f" providerId="ADAL" clId="{34C199EA-A9E3-4BA3-B1FF-7D612DA52B64}" dt="2022-11-09T12:47:10.287" v="1077" actId="700"/>
          <ac:spMkLst>
            <pc:docMk/>
            <pc:sldMk cId="2967009381" sldId="267"/>
            <ac:spMk id="2" creationId="{2B7E240F-DD91-DCCF-C538-23C78E8BA874}"/>
          </ac:spMkLst>
        </pc:spChg>
        <pc:spChg chg="mod ord">
          <ac:chgData name="Kate Piper (IMH)" userId="f69ee4e2-845b-4a1f-89c4-60fce9da139f" providerId="ADAL" clId="{34C199EA-A9E3-4BA3-B1FF-7D612DA52B64}" dt="2022-11-09T13:27:18.368" v="1283"/>
          <ac:spMkLst>
            <pc:docMk/>
            <pc:sldMk cId="2967009381" sldId="267"/>
            <ac:spMk id="3" creationId="{34EF4EDA-7E51-A051-D97F-E6C5F032E394}"/>
          </ac:spMkLst>
        </pc:spChg>
        <pc:spChg chg="add mod ord">
          <ac:chgData name="Kate Piper (IMH)" userId="f69ee4e2-845b-4a1f-89c4-60fce9da139f" providerId="ADAL" clId="{34C199EA-A9E3-4BA3-B1FF-7D612DA52B64}" dt="2022-11-09T13:27:59.521" v="1284"/>
          <ac:spMkLst>
            <pc:docMk/>
            <pc:sldMk cId="2967009381" sldId="267"/>
            <ac:spMk id="4" creationId="{530CAEA9-9EF7-0B4D-32B0-663FA8DCF705}"/>
          </ac:spMkLst>
        </pc:spChg>
      </pc:sldChg>
      <pc:sldChg chg="addSp delSp modSp new mod modClrScheme chgLayout modNotesTx">
        <pc:chgData name="Kate Piper (IMH)" userId="f69ee4e2-845b-4a1f-89c4-60fce9da139f" providerId="ADAL" clId="{34C199EA-A9E3-4BA3-B1FF-7D612DA52B64}" dt="2022-11-09T12:47:05.113" v="1076" actId="700"/>
        <pc:sldMkLst>
          <pc:docMk/>
          <pc:sldMk cId="596835606" sldId="268"/>
        </pc:sldMkLst>
        <pc:spChg chg="del mod ord">
          <ac:chgData name="Kate Piper (IMH)" userId="f69ee4e2-845b-4a1f-89c4-60fce9da139f" providerId="ADAL" clId="{34C199EA-A9E3-4BA3-B1FF-7D612DA52B64}" dt="2022-11-09T12:47:05.113" v="1076" actId="700"/>
          <ac:spMkLst>
            <pc:docMk/>
            <pc:sldMk cId="596835606" sldId="268"/>
            <ac:spMk id="2" creationId="{ACCC6AED-E1FC-C451-C14D-BC1CFA7DDB92}"/>
          </ac:spMkLst>
        </pc:spChg>
        <pc:spChg chg="mod ord">
          <ac:chgData name="Kate Piper (IMH)" userId="f69ee4e2-845b-4a1f-89c4-60fce9da139f" providerId="ADAL" clId="{34C199EA-A9E3-4BA3-B1FF-7D612DA52B64}" dt="2022-11-09T12:47:05.113" v="1076" actId="700"/>
          <ac:spMkLst>
            <pc:docMk/>
            <pc:sldMk cId="596835606" sldId="268"/>
            <ac:spMk id="3" creationId="{4C101934-6D53-0D26-376B-0696E4CB1298}"/>
          </ac:spMkLst>
        </pc:spChg>
        <pc:spChg chg="add mod ord">
          <ac:chgData name="Kate Piper (IMH)" userId="f69ee4e2-845b-4a1f-89c4-60fce9da139f" providerId="ADAL" clId="{34C199EA-A9E3-4BA3-B1FF-7D612DA52B64}" dt="2022-11-09T12:47:05.113" v="1076" actId="700"/>
          <ac:spMkLst>
            <pc:docMk/>
            <pc:sldMk cId="596835606" sldId="268"/>
            <ac:spMk id="4" creationId="{CFCDB1A9-CB32-1141-1FCE-A47A071D5A8B}"/>
          </ac:spMkLst>
        </pc:spChg>
      </pc:sldChg>
      <pc:sldChg chg="modSp new del mod">
        <pc:chgData name="Kate Piper (IMH)" userId="f69ee4e2-845b-4a1f-89c4-60fce9da139f" providerId="ADAL" clId="{34C199EA-A9E3-4BA3-B1FF-7D612DA52B64}" dt="2022-11-09T12:43:36.872" v="1070" actId="47"/>
        <pc:sldMkLst>
          <pc:docMk/>
          <pc:sldMk cId="3549337035" sldId="269"/>
        </pc:sldMkLst>
        <pc:spChg chg="mod">
          <ac:chgData name="Kate Piper (IMH)" userId="f69ee4e2-845b-4a1f-89c4-60fce9da139f" providerId="ADAL" clId="{34C199EA-A9E3-4BA3-B1FF-7D612DA52B64}" dt="2022-11-09T11:56:00.041" v="804"/>
          <ac:spMkLst>
            <pc:docMk/>
            <pc:sldMk cId="3549337035" sldId="269"/>
            <ac:spMk id="3" creationId="{0406457D-EF46-2C39-88F0-895BF0436B6C}"/>
          </ac:spMkLst>
        </pc:spChg>
      </pc:sldChg>
      <pc:sldChg chg="addSp delSp modSp new mod modClrScheme chgLayout modNotesTx">
        <pc:chgData name="Kate Piper (IMH)" userId="f69ee4e2-845b-4a1f-89c4-60fce9da139f" providerId="ADAL" clId="{34C199EA-A9E3-4BA3-B1FF-7D612DA52B64}" dt="2022-11-09T12:46:58.240" v="1075" actId="27636"/>
        <pc:sldMkLst>
          <pc:docMk/>
          <pc:sldMk cId="3376938220" sldId="270"/>
        </pc:sldMkLst>
        <pc:spChg chg="del mod ord">
          <ac:chgData name="Kate Piper (IMH)" userId="f69ee4e2-845b-4a1f-89c4-60fce9da139f" providerId="ADAL" clId="{34C199EA-A9E3-4BA3-B1FF-7D612DA52B64}" dt="2022-11-09T12:46:58.161" v="1074" actId="700"/>
          <ac:spMkLst>
            <pc:docMk/>
            <pc:sldMk cId="3376938220" sldId="270"/>
            <ac:spMk id="2" creationId="{283CD371-FFFC-7508-E44B-6D4CB37A4BDC}"/>
          </ac:spMkLst>
        </pc:spChg>
        <pc:spChg chg="mod ord">
          <ac:chgData name="Kate Piper (IMH)" userId="f69ee4e2-845b-4a1f-89c4-60fce9da139f" providerId="ADAL" clId="{34C199EA-A9E3-4BA3-B1FF-7D612DA52B64}" dt="2022-11-09T12:46:58.240" v="1075" actId="27636"/>
          <ac:spMkLst>
            <pc:docMk/>
            <pc:sldMk cId="3376938220" sldId="270"/>
            <ac:spMk id="3" creationId="{0CCE23CC-C835-CC2D-BE58-18DF008C5427}"/>
          </ac:spMkLst>
        </pc:spChg>
        <pc:spChg chg="add mod ord">
          <ac:chgData name="Kate Piper (IMH)" userId="f69ee4e2-845b-4a1f-89c4-60fce9da139f" providerId="ADAL" clId="{34C199EA-A9E3-4BA3-B1FF-7D612DA52B64}" dt="2022-11-09T12:46:58.161" v="1074" actId="700"/>
          <ac:spMkLst>
            <pc:docMk/>
            <pc:sldMk cId="3376938220" sldId="270"/>
            <ac:spMk id="4" creationId="{10F8C680-8477-A63F-0BCD-2C6109C1A365}"/>
          </ac:spMkLst>
        </pc:spChg>
      </pc:sldChg>
      <pc:sldChg chg="addSp delSp modSp new mod modClrScheme chgLayout modNotesTx">
        <pc:chgData name="Kate Piper (IMH)" userId="f69ee4e2-845b-4a1f-89c4-60fce9da139f" providerId="ADAL" clId="{34C199EA-A9E3-4BA3-B1FF-7D612DA52B64}" dt="2022-11-09T12:46:49.716" v="1073" actId="700"/>
        <pc:sldMkLst>
          <pc:docMk/>
          <pc:sldMk cId="1572478696" sldId="271"/>
        </pc:sldMkLst>
        <pc:spChg chg="del mod ord">
          <ac:chgData name="Kate Piper (IMH)" userId="f69ee4e2-845b-4a1f-89c4-60fce9da139f" providerId="ADAL" clId="{34C199EA-A9E3-4BA3-B1FF-7D612DA52B64}" dt="2022-11-09T12:46:49.716" v="1073" actId="700"/>
          <ac:spMkLst>
            <pc:docMk/>
            <pc:sldMk cId="1572478696" sldId="271"/>
            <ac:spMk id="2" creationId="{DB01B277-E599-E285-CE33-7D7150FBFBA6}"/>
          </ac:spMkLst>
        </pc:spChg>
        <pc:spChg chg="mod ord">
          <ac:chgData name="Kate Piper (IMH)" userId="f69ee4e2-845b-4a1f-89c4-60fce9da139f" providerId="ADAL" clId="{34C199EA-A9E3-4BA3-B1FF-7D612DA52B64}" dt="2022-11-09T12:46:49.716" v="1073" actId="700"/>
          <ac:spMkLst>
            <pc:docMk/>
            <pc:sldMk cId="1572478696" sldId="271"/>
            <ac:spMk id="3" creationId="{FA852B6B-3DA5-8097-EF00-C125E0E306F3}"/>
          </ac:spMkLst>
        </pc:spChg>
        <pc:spChg chg="add mod ord">
          <ac:chgData name="Kate Piper (IMH)" userId="f69ee4e2-845b-4a1f-89c4-60fce9da139f" providerId="ADAL" clId="{34C199EA-A9E3-4BA3-B1FF-7D612DA52B64}" dt="2022-11-09T12:46:49.716" v="1073" actId="700"/>
          <ac:spMkLst>
            <pc:docMk/>
            <pc:sldMk cId="1572478696" sldId="271"/>
            <ac:spMk id="4" creationId="{2CD14F3D-4B8A-9D5D-7C7E-2B119259AF78}"/>
          </ac:spMkLst>
        </pc:spChg>
      </pc:sldChg>
      <pc:sldChg chg="modSp new mod modClrScheme chgLayout">
        <pc:chgData name="Kate Piper (IMH)" userId="f69ee4e2-845b-4a1f-89c4-60fce9da139f" providerId="ADAL" clId="{34C199EA-A9E3-4BA3-B1FF-7D612DA52B64}" dt="2022-11-09T12:46:38.603" v="1072" actId="700"/>
        <pc:sldMkLst>
          <pc:docMk/>
          <pc:sldMk cId="2243985566" sldId="272"/>
        </pc:sldMkLst>
        <pc:spChg chg="mod ord">
          <ac:chgData name="Kate Piper (IMH)" userId="f69ee4e2-845b-4a1f-89c4-60fce9da139f" providerId="ADAL" clId="{34C199EA-A9E3-4BA3-B1FF-7D612DA52B64}" dt="2022-11-09T12:46:38.603" v="1072" actId="700"/>
          <ac:spMkLst>
            <pc:docMk/>
            <pc:sldMk cId="2243985566" sldId="272"/>
            <ac:spMk id="2" creationId="{7B72E44F-A5BD-246C-9B86-7C4C7C60A448}"/>
          </ac:spMkLst>
        </pc:spChg>
        <pc:spChg chg="mod ord">
          <ac:chgData name="Kate Piper (IMH)" userId="f69ee4e2-845b-4a1f-89c4-60fce9da139f" providerId="ADAL" clId="{34C199EA-A9E3-4BA3-B1FF-7D612DA52B64}" dt="2022-11-09T12:46:38.603" v="1072" actId="700"/>
          <ac:spMkLst>
            <pc:docMk/>
            <pc:sldMk cId="2243985566" sldId="272"/>
            <ac:spMk id="3" creationId="{A1AAD2D9-71F4-2FA5-2289-2953E2EEB584}"/>
          </ac:spMkLst>
        </pc:spChg>
      </pc:sldChg>
      <pc:sldChg chg="addSp modSp new mod ord">
        <pc:chgData name="Kate Piper (IMH)" userId="f69ee4e2-845b-4a1f-89c4-60fce9da139f" providerId="ADAL" clId="{34C199EA-A9E3-4BA3-B1FF-7D612DA52B64}" dt="2022-11-09T15:35:17.153" v="3821"/>
        <pc:sldMkLst>
          <pc:docMk/>
          <pc:sldMk cId="273289721" sldId="273"/>
        </pc:sldMkLst>
        <pc:spChg chg="mod">
          <ac:chgData name="Kate Piper (IMH)" userId="f69ee4e2-845b-4a1f-89c4-60fce9da139f" providerId="ADAL" clId="{34C199EA-A9E3-4BA3-B1FF-7D612DA52B64}" dt="2022-11-09T12:43:50.951" v="1071" actId="1076"/>
          <ac:spMkLst>
            <pc:docMk/>
            <pc:sldMk cId="273289721" sldId="273"/>
            <ac:spMk id="2" creationId="{3894E263-D5A7-1892-B1D2-E1392D93A162}"/>
          </ac:spMkLst>
        </pc:spChg>
        <pc:spChg chg="mod">
          <ac:chgData name="Kate Piper (IMH)" userId="f69ee4e2-845b-4a1f-89c4-60fce9da139f" providerId="ADAL" clId="{34C199EA-A9E3-4BA3-B1FF-7D612DA52B64}" dt="2022-11-09T12:40:59.823" v="1018" actId="5793"/>
          <ac:spMkLst>
            <pc:docMk/>
            <pc:sldMk cId="273289721" sldId="273"/>
            <ac:spMk id="3" creationId="{807D5A5D-AF97-1F89-AF0F-12AC3B2A26FF}"/>
          </ac:spMkLst>
        </pc:spChg>
        <pc:spChg chg="add mod">
          <ac:chgData name="Kate Piper (IMH)" userId="f69ee4e2-845b-4a1f-89c4-60fce9da139f" providerId="ADAL" clId="{34C199EA-A9E3-4BA3-B1FF-7D612DA52B64}" dt="2022-11-09T12:37:05.498" v="947" actId="2085"/>
          <ac:spMkLst>
            <pc:docMk/>
            <pc:sldMk cId="273289721" sldId="273"/>
            <ac:spMk id="4" creationId="{234D773E-CDB6-0FC4-DF1F-EFB5E4C369DC}"/>
          </ac:spMkLst>
        </pc:spChg>
        <pc:spChg chg="add mod">
          <ac:chgData name="Kate Piper (IMH)" userId="f69ee4e2-845b-4a1f-89c4-60fce9da139f" providerId="ADAL" clId="{34C199EA-A9E3-4BA3-B1FF-7D612DA52B64}" dt="2022-11-09T12:36:36.139" v="946" actId="14100"/>
          <ac:spMkLst>
            <pc:docMk/>
            <pc:sldMk cId="273289721" sldId="273"/>
            <ac:spMk id="5" creationId="{714160AC-1879-0322-7E47-5F0DD9E37BC7}"/>
          </ac:spMkLst>
        </pc:spChg>
        <pc:spChg chg="add mod">
          <ac:chgData name="Kate Piper (IMH)" userId="f69ee4e2-845b-4a1f-89c4-60fce9da139f" providerId="ADAL" clId="{34C199EA-A9E3-4BA3-B1FF-7D612DA52B64}" dt="2022-11-09T12:36:36.139" v="946" actId="14100"/>
          <ac:spMkLst>
            <pc:docMk/>
            <pc:sldMk cId="273289721" sldId="273"/>
            <ac:spMk id="6" creationId="{81B35ED7-5938-C7C6-6CE7-2EAC0848DF33}"/>
          </ac:spMkLst>
        </pc:spChg>
        <pc:spChg chg="add mod">
          <ac:chgData name="Kate Piper (IMH)" userId="f69ee4e2-845b-4a1f-89c4-60fce9da139f" providerId="ADAL" clId="{34C199EA-A9E3-4BA3-B1FF-7D612DA52B64}" dt="2022-11-09T12:36:36.139" v="946" actId="14100"/>
          <ac:spMkLst>
            <pc:docMk/>
            <pc:sldMk cId="273289721" sldId="273"/>
            <ac:spMk id="7" creationId="{FEFC2BAF-BAEB-851C-D39F-202160FFE71E}"/>
          </ac:spMkLst>
        </pc:spChg>
        <pc:spChg chg="add mod">
          <ac:chgData name="Kate Piper (IMH)" userId="f69ee4e2-845b-4a1f-89c4-60fce9da139f" providerId="ADAL" clId="{34C199EA-A9E3-4BA3-B1FF-7D612DA52B64}" dt="2022-11-09T12:36:36.139" v="946" actId="14100"/>
          <ac:spMkLst>
            <pc:docMk/>
            <pc:sldMk cId="273289721" sldId="273"/>
            <ac:spMk id="8" creationId="{AE24E794-35EF-691F-5CF0-3CF3EBF504AF}"/>
          </ac:spMkLst>
        </pc:spChg>
        <pc:spChg chg="add mod">
          <ac:chgData name="Kate Piper (IMH)" userId="f69ee4e2-845b-4a1f-89c4-60fce9da139f" providerId="ADAL" clId="{34C199EA-A9E3-4BA3-B1FF-7D612DA52B64}" dt="2022-11-09T12:29:45.667" v="932" actId="1076"/>
          <ac:spMkLst>
            <pc:docMk/>
            <pc:sldMk cId="273289721" sldId="273"/>
            <ac:spMk id="9" creationId="{111EC704-89DC-FDBB-0403-E76D9969C50B}"/>
          </ac:spMkLst>
        </pc:spChg>
        <pc:spChg chg="add mod">
          <ac:chgData name="Kate Piper (IMH)" userId="f69ee4e2-845b-4a1f-89c4-60fce9da139f" providerId="ADAL" clId="{34C199EA-A9E3-4BA3-B1FF-7D612DA52B64}" dt="2022-11-09T12:29:50.078" v="934" actId="1076"/>
          <ac:spMkLst>
            <pc:docMk/>
            <pc:sldMk cId="273289721" sldId="273"/>
            <ac:spMk id="10" creationId="{1DF5F393-F474-D5B6-6F15-915203F363A0}"/>
          </ac:spMkLst>
        </pc:spChg>
        <pc:spChg chg="add mod">
          <ac:chgData name="Kate Piper (IMH)" userId="f69ee4e2-845b-4a1f-89c4-60fce9da139f" providerId="ADAL" clId="{34C199EA-A9E3-4BA3-B1FF-7D612DA52B64}" dt="2022-11-09T12:29:57.111" v="936" actId="1076"/>
          <ac:spMkLst>
            <pc:docMk/>
            <pc:sldMk cId="273289721" sldId="273"/>
            <ac:spMk id="11" creationId="{E3159CF5-B9B6-745F-3AC1-E9C384C6B768}"/>
          </ac:spMkLst>
        </pc:spChg>
        <pc:spChg chg="add mod">
          <ac:chgData name="Kate Piper (IMH)" userId="f69ee4e2-845b-4a1f-89c4-60fce9da139f" providerId="ADAL" clId="{34C199EA-A9E3-4BA3-B1FF-7D612DA52B64}" dt="2022-11-09T12:30:09.429" v="938" actId="1076"/>
          <ac:spMkLst>
            <pc:docMk/>
            <pc:sldMk cId="273289721" sldId="273"/>
            <ac:spMk id="12" creationId="{E0617819-AC1F-6657-2212-9EAA9D26013B}"/>
          </ac:spMkLst>
        </pc:spChg>
        <pc:picChg chg="add mod">
          <ac:chgData name="Kate Piper (IMH)" userId="f69ee4e2-845b-4a1f-89c4-60fce9da139f" providerId="ADAL" clId="{34C199EA-A9E3-4BA3-B1FF-7D612DA52B64}" dt="2022-11-09T12:40:50.208" v="1016" actId="1076"/>
          <ac:picMkLst>
            <pc:docMk/>
            <pc:sldMk cId="273289721" sldId="273"/>
            <ac:picMk id="13" creationId="{76FB399F-F9C0-1124-D2B9-700C83C0C968}"/>
          </ac:picMkLst>
        </pc:picChg>
      </pc:sldChg>
      <pc:sldChg chg="modSp new mod">
        <pc:chgData name="Kate Piper (IMH)" userId="f69ee4e2-845b-4a1f-89c4-60fce9da139f" providerId="ADAL" clId="{34C199EA-A9E3-4BA3-B1FF-7D612DA52B64}" dt="2022-11-09T12:42:11.697" v="1066" actId="403"/>
        <pc:sldMkLst>
          <pc:docMk/>
          <pc:sldMk cId="3098199747" sldId="274"/>
        </pc:sldMkLst>
        <pc:spChg chg="mod">
          <ac:chgData name="Kate Piper (IMH)" userId="f69ee4e2-845b-4a1f-89c4-60fce9da139f" providerId="ADAL" clId="{34C199EA-A9E3-4BA3-B1FF-7D612DA52B64}" dt="2022-11-09T12:41:54.688" v="1053" actId="20577"/>
          <ac:spMkLst>
            <pc:docMk/>
            <pc:sldMk cId="3098199747" sldId="274"/>
            <ac:spMk id="2" creationId="{DD71B89E-EB94-41F2-6B50-39B1402EBAC5}"/>
          </ac:spMkLst>
        </pc:spChg>
        <pc:spChg chg="mod">
          <ac:chgData name="Kate Piper (IMH)" userId="f69ee4e2-845b-4a1f-89c4-60fce9da139f" providerId="ADAL" clId="{34C199EA-A9E3-4BA3-B1FF-7D612DA52B64}" dt="2022-11-09T12:42:11.697" v="1066" actId="403"/>
          <ac:spMkLst>
            <pc:docMk/>
            <pc:sldMk cId="3098199747" sldId="274"/>
            <ac:spMk id="3" creationId="{B20C461C-E9F8-DA8D-5AB0-EFE0BB520613}"/>
          </ac:spMkLst>
        </pc:spChg>
      </pc:sldChg>
      <pc:sldChg chg="delSp modSp add mod ord">
        <pc:chgData name="Kate Piper (IMH)" userId="f69ee4e2-845b-4a1f-89c4-60fce9da139f" providerId="ADAL" clId="{34C199EA-A9E3-4BA3-B1FF-7D612DA52B64}" dt="2022-11-09T15:35:17.153" v="3821"/>
        <pc:sldMkLst>
          <pc:docMk/>
          <pc:sldMk cId="3371476243" sldId="275"/>
        </pc:sldMkLst>
        <pc:spChg chg="mod">
          <ac:chgData name="Kate Piper (IMH)" userId="f69ee4e2-845b-4a1f-89c4-60fce9da139f" providerId="ADAL" clId="{34C199EA-A9E3-4BA3-B1FF-7D612DA52B64}" dt="2022-11-09T12:55:54.118" v="1140" actId="27636"/>
          <ac:spMkLst>
            <pc:docMk/>
            <pc:sldMk cId="3371476243" sldId="275"/>
            <ac:spMk id="3" creationId="{807D5A5D-AF97-1F89-AF0F-12AC3B2A26FF}"/>
          </ac:spMkLst>
        </pc:spChg>
        <pc:picChg chg="del">
          <ac:chgData name="Kate Piper (IMH)" userId="f69ee4e2-845b-4a1f-89c4-60fce9da139f" providerId="ADAL" clId="{34C199EA-A9E3-4BA3-B1FF-7D612DA52B64}" dt="2022-11-09T12:49:32.924" v="1128" actId="478"/>
          <ac:picMkLst>
            <pc:docMk/>
            <pc:sldMk cId="3371476243" sldId="275"/>
            <ac:picMk id="13" creationId="{76FB399F-F9C0-1124-D2B9-700C83C0C968}"/>
          </ac:picMkLst>
        </pc:picChg>
      </pc:sldChg>
      <pc:sldChg chg="new del">
        <pc:chgData name="Kate Piper (IMH)" userId="f69ee4e2-845b-4a1f-89c4-60fce9da139f" providerId="ADAL" clId="{34C199EA-A9E3-4BA3-B1FF-7D612DA52B64}" dt="2022-11-09T13:14:14.463" v="1169" actId="47"/>
        <pc:sldMkLst>
          <pc:docMk/>
          <pc:sldMk cId="2601384174" sldId="276"/>
        </pc:sldMkLst>
      </pc:sldChg>
      <pc:sldChg chg="modSp add mod ord">
        <pc:chgData name="Kate Piper (IMH)" userId="f69ee4e2-845b-4a1f-89c4-60fce9da139f" providerId="ADAL" clId="{34C199EA-A9E3-4BA3-B1FF-7D612DA52B64}" dt="2022-11-09T15:35:17.153" v="3821"/>
        <pc:sldMkLst>
          <pc:docMk/>
          <pc:sldMk cId="3640228290" sldId="277"/>
        </pc:sldMkLst>
        <pc:spChg chg="mod">
          <ac:chgData name="Kate Piper (IMH)" userId="f69ee4e2-845b-4a1f-89c4-60fce9da139f" providerId="ADAL" clId="{34C199EA-A9E3-4BA3-B1FF-7D612DA52B64}" dt="2022-11-09T13:01:39.214" v="1165" actId="27636"/>
          <ac:spMkLst>
            <pc:docMk/>
            <pc:sldMk cId="3640228290" sldId="277"/>
            <ac:spMk id="3" creationId="{807D5A5D-AF97-1F89-AF0F-12AC3B2A26FF}"/>
          </ac:spMkLst>
        </pc:spChg>
      </pc:sldChg>
      <pc:sldChg chg="addSp modSp add mod ord modNotesTx">
        <pc:chgData name="Kate Piper (IMH)" userId="f69ee4e2-845b-4a1f-89c4-60fce9da139f" providerId="ADAL" clId="{34C199EA-A9E3-4BA3-B1FF-7D612DA52B64}" dt="2022-11-09T14:36:27.436" v="3403" actId="14100"/>
        <pc:sldMkLst>
          <pc:docMk/>
          <pc:sldMk cId="4259517190" sldId="278"/>
        </pc:sldMkLst>
        <pc:spChg chg="mod">
          <ac:chgData name="Kate Piper (IMH)" userId="f69ee4e2-845b-4a1f-89c4-60fce9da139f" providerId="ADAL" clId="{34C199EA-A9E3-4BA3-B1FF-7D612DA52B64}" dt="2022-11-09T13:19:43.260" v="1276" actId="20577"/>
          <ac:spMkLst>
            <pc:docMk/>
            <pc:sldMk cId="4259517190" sldId="278"/>
            <ac:spMk id="2" creationId="{3894E263-D5A7-1892-B1D2-E1392D93A162}"/>
          </ac:spMkLst>
        </pc:spChg>
        <pc:spChg chg="mod">
          <ac:chgData name="Kate Piper (IMH)" userId="f69ee4e2-845b-4a1f-89c4-60fce9da139f" providerId="ADAL" clId="{34C199EA-A9E3-4BA3-B1FF-7D612DA52B64}" dt="2022-11-09T14:36:27.436" v="3403" actId="14100"/>
          <ac:spMkLst>
            <pc:docMk/>
            <pc:sldMk cId="4259517190" sldId="278"/>
            <ac:spMk id="3" creationId="{807D5A5D-AF97-1F89-AF0F-12AC3B2A26FF}"/>
          </ac:spMkLst>
        </pc:spChg>
        <pc:picChg chg="add mod">
          <ac:chgData name="Kate Piper (IMH)" userId="f69ee4e2-845b-4a1f-89c4-60fce9da139f" providerId="ADAL" clId="{34C199EA-A9E3-4BA3-B1FF-7D612DA52B64}" dt="2022-11-09T13:20:03.951" v="1281" actId="1076"/>
          <ac:picMkLst>
            <pc:docMk/>
            <pc:sldMk cId="4259517190" sldId="278"/>
            <ac:picMk id="13" creationId="{48219544-DFDA-B9FB-B9C2-03CD92B61162}"/>
          </ac:picMkLst>
        </pc:picChg>
      </pc:sldChg>
      <pc:sldChg chg="addSp modSp add mod ord modAnim modNotesTx">
        <pc:chgData name="Kate Piper (IMH)" userId="f69ee4e2-845b-4a1f-89c4-60fce9da139f" providerId="ADAL" clId="{34C199EA-A9E3-4BA3-B1FF-7D612DA52B64}" dt="2022-11-09T15:31:02.260" v="3819"/>
        <pc:sldMkLst>
          <pc:docMk/>
          <pc:sldMk cId="2136018845" sldId="279"/>
        </pc:sldMkLst>
        <pc:spChg chg="mod">
          <ac:chgData name="Kate Piper (IMH)" userId="f69ee4e2-845b-4a1f-89c4-60fce9da139f" providerId="ADAL" clId="{34C199EA-A9E3-4BA3-B1FF-7D612DA52B64}" dt="2022-11-09T15:12:49.175" v="3508" actId="27636"/>
          <ac:spMkLst>
            <pc:docMk/>
            <pc:sldMk cId="2136018845" sldId="279"/>
            <ac:spMk id="2" creationId="{3894E263-D5A7-1892-B1D2-E1392D93A162}"/>
          </ac:spMkLst>
        </pc:spChg>
        <pc:spChg chg="mod">
          <ac:chgData name="Kate Piper (IMH)" userId="f69ee4e2-845b-4a1f-89c4-60fce9da139f" providerId="ADAL" clId="{34C199EA-A9E3-4BA3-B1FF-7D612DA52B64}" dt="2022-11-09T14:39:48.941" v="3405" actId="20577"/>
          <ac:spMkLst>
            <pc:docMk/>
            <pc:sldMk cId="2136018845" sldId="279"/>
            <ac:spMk id="3" creationId="{807D5A5D-AF97-1F89-AF0F-12AC3B2A26FF}"/>
          </ac:spMkLst>
        </pc:spChg>
        <pc:picChg chg="add mod modCrop">
          <ac:chgData name="Kate Piper (IMH)" userId="f69ee4e2-845b-4a1f-89c4-60fce9da139f" providerId="ADAL" clId="{34C199EA-A9E3-4BA3-B1FF-7D612DA52B64}" dt="2022-11-09T15:14:34.022" v="3513" actId="14100"/>
          <ac:picMkLst>
            <pc:docMk/>
            <pc:sldMk cId="2136018845" sldId="279"/>
            <ac:picMk id="14" creationId="{F9EF7D5A-5460-8D67-DD75-4C2240F534B2}"/>
          </ac:picMkLst>
        </pc:picChg>
        <pc:picChg chg="add mod modCrop">
          <ac:chgData name="Kate Piper (IMH)" userId="f69ee4e2-845b-4a1f-89c4-60fce9da139f" providerId="ADAL" clId="{34C199EA-A9E3-4BA3-B1FF-7D612DA52B64}" dt="2022-11-09T15:15:33.759" v="3519" actId="14100"/>
          <ac:picMkLst>
            <pc:docMk/>
            <pc:sldMk cId="2136018845" sldId="279"/>
            <ac:picMk id="16" creationId="{4048CE38-1049-69A5-7047-EA2743022E67}"/>
          </ac:picMkLst>
        </pc:picChg>
        <pc:picChg chg="add mod">
          <ac:chgData name="Kate Piper (IMH)" userId="f69ee4e2-845b-4a1f-89c4-60fce9da139f" providerId="ADAL" clId="{34C199EA-A9E3-4BA3-B1FF-7D612DA52B64}" dt="2022-11-09T15:30:59.830" v="3818" actId="1076"/>
          <ac:picMkLst>
            <pc:docMk/>
            <pc:sldMk cId="2136018845" sldId="279"/>
            <ac:picMk id="17" creationId="{4F16244A-D613-C484-7E4B-BDA3ADD9C538}"/>
          </ac:picMkLst>
        </pc:picChg>
      </pc:sldChg>
      <pc:sldChg chg="addSp modSp new mod ord modNotesTx">
        <pc:chgData name="Kate Piper (IMH)" userId="f69ee4e2-845b-4a1f-89c4-60fce9da139f" providerId="ADAL" clId="{34C199EA-A9E3-4BA3-B1FF-7D612DA52B64}" dt="2022-11-11T16:15:59.865" v="7562" actId="20577"/>
        <pc:sldMkLst>
          <pc:docMk/>
          <pc:sldMk cId="1164873013" sldId="280"/>
        </pc:sldMkLst>
        <pc:spChg chg="mod">
          <ac:chgData name="Kate Piper (IMH)" userId="f69ee4e2-845b-4a1f-89c4-60fce9da139f" providerId="ADAL" clId="{34C199EA-A9E3-4BA3-B1FF-7D612DA52B64}" dt="2022-11-09T13:54:12.300" v="2200" actId="14100"/>
          <ac:spMkLst>
            <pc:docMk/>
            <pc:sldMk cId="1164873013" sldId="280"/>
            <ac:spMk id="2" creationId="{D7183AFE-DE9A-FCAA-710C-F81BED34F1AD}"/>
          </ac:spMkLst>
        </pc:spChg>
        <pc:spChg chg="mod">
          <ac:chgData name="Kate Piper (IMH)" userId="f69ee4e2-845b-4a1f-89c4-60fce9da139f" providerId="ADAL" clId="{34C199EA-A9E3-4BA3-B1FF-7D612DA52B64}" dt="2022-11-09T13:57:01.292" v="2205" actId="27636"/>
          <ac:spMkLst>
            <pc:docMk/>
            <pc:sldMk cId="1164873013" sldId="280"/>
            <ac:spMk id="3" creationId="{206B5637-4CC5-BA8B-24C4-567F9C50FC3C}"/>
          </ac:spMkLst>
        </pc:spChg>
        <pc:spChg chg="add mod">
          <ac:chgData name="Kate Piper (IMH)" userId="f69ee4e2-845b-4a1f-89c4-60fce9da139f" providerId="ADAL" clId="{34C199EA-A9E3-4BA3-B1FF-7D612DA52B64}" dt="2022-11-09T13:33:42.656" v="1392"/>
          <ac:spMkLst>
            <pc:docMk/>
            <pc:sldMk cId="1164873013" sldId="280"/>
            <ac:spMk id="4" creationId="{0C35F642-9276-8044-1E5E-F2667FF4194E}"/>
          </ac:spMkLst>
        </pc:spChg>
        <pc:spChg chg="add mod">
          <ac:chgData name="Kate Piper (IMH)" userId="f69ee4e2-845b-4a1f-89c4-60fce9da139f" providerId="ADAL" clId="{34C199EA-A9E3-4BA3-B1FF-7D612DA52B64}" dt="2022-11-09T13:33:42.656" v="1392"/>
          <ac:spMkLst>
            <pc:docMk/>
            <pc:sldMk cId="1164873013" sldId="280"/>
            <ac:spMk id="5" creationId="{93A51064-C2BC-BD00-14ED-5F5B381E2E3E}"/>
          </ac:spMkLst>
        </pc:spChg>
        <pc:spChg chg="add mod">
          <ac:chgData name="Kate Piper (IMH)" userId="f69ee4e2-845b-4a1f-89c4-60fce9da139f" providerId="ADAL" clId="{34C199EA-A9E3-4BA3-B1FF-7D612DA52B64}" dt="2022-11-09T13:33:42.656" v="1392"/>
          <ac:spMkLst>
            <pc:docMk/>
            <pc:sldMk cId="1164873013" sldId="280"/>
            <ac:spMk id="6" creationId="{792C573E-62E0-2C08-7210-193886F37051}"/>
          </ac:spMkLst>
        </pc:spChg>
        <pc:spChg chg="add mod">
          <ac:chgData name="Kate Piper (IMH)" userId="f69ee4e2-845b-4a1f-89c4-60fce9da139f" providerId="ADAL" clId="{34C199EA-A9E3-4BA3-B1FF-7D612DA52B64}" dt="2022-11-09T13:33:42.656" v="1392"/>
          <ac:spMkLst>
            <pc:docMk/>
            <pc:sldMk cId="1164873013" sldId="280"/>
            <ac:spMk id="7" creationId="{ADA7628C-4CB3-7880-F741-6D1AF24B1901}"/>
          </ac:spMkLst>
        </pc:spChg>
        <pc:spChg chg="add mod">
          <ac:chgData name="Kate Piper (IMH)" userId="f69ee4e2-845b-4a1f-89c4-60fce9da139f" providerId="ADAL" clId="{34C199EA-A9E3-4BA3-B1FF-7D612DA52B64}" dt="2022-11-09T13:33:42.656" v="1392"/>
          <ac:spMkLst>
            <pc:docMk/>
            <pc:sldMk cId="1164873013" sldId="280"/>
            <ac:spMk id="8" creationId="{1D8094AB-BDAD-1594-8296-7818D6DAB01A}"/>
          </ac:spMkLst>
        </pc:spChg>
        <pc:spChg chg="add mod">
          <ac:chgData name="Kate Piper (IMH)" userId="f69ee4e2-845b-4a1f-89c4-60fce9da139f" providerId="ADAL" clId="{34C199EA-A9E3-4BA3-B1FF-7D612DA52B64}" dt="2022-11-09T13:33:42.656" v="1392"/>
          <ac:spMkLst>
            <pc:docMk/>
            <pc:sldMk cId="1164873013" sldId="280"/>
            <ac:spMk id="9" creationId="{82DBAAE5-A768-C324-2AF0-C1803696294B}"/>
          </ac:spMkLst>
        </pc:spChg>
        <pc:spChg chg="add mod">
          <ac:chgData name="Kate Piper (IMH)" userId="f69ee4e2-845b-4a1f-89c4-60fce9da139f" providerId="ADAL" clId="{34C199EA-A9E3-4BA3-B1FF-7D612DA52B64}" dt="2022-11-09T13:33:42.656" v="1392"/>
          <ac:spMkLst>
            <pc:docMk/>
            <pc:sldMk cId="1164873013" sldId="280"/>
            <ac:spMk id="10" creationId="{887F523A-4445-50C2-E925-E5C73577461E}"/>
          </ac:spMkLst>
        </pc:spChg>
        <pc:spChg chg="add mod">
          <ac:chgData name="Kate Piper (IMH)" userId="f69ee4e2-845b-4a1f-89c4-60fce9da139f" providerId="ADAL" clId="{34C199EA-A9E3-4BA3-B1FF-7D612DA52B64}" dt="2022-11-09T13:33:42.656" v="1392"/>
          <ac:spMkLst>
            <pc:docMk/>
            <pc:sldMk cId="1164873013" sldId="280"/>
            <ac:spMk id="11" creationId="{2AF8DD76-564B-74C3-49B1-E2DFCD0FD6C1}"/>
          </ac:spMkLst>
        </pc:spChg>
        <pc:spChg chg="add mod">
          <ac:chgData name="Kate Piper (IMH)" userId="f69ee4e2-845b-4a1f-89c4-60fce9da139f" providerId="ADAL" clId="{34C199EA-A9E3-4BA3-B1FF-7D612DA52B64}" dt="2022-11-09T13:33:42.656" v="1392"/>
          <ac:spMkLst>
            <pc:docMk/>
            <pc:sldMk cId="1164873013" sldId="280"/>
            <ac:spMk id="12" creationId="{80A9A5D2-0DA6-67E4-E7EC-48723181113C}"/>
          </ac:spMkLst>
        </pc:spChg>
      </pc:sldChg>
      <pc:sldChg chg="addSp modSp add mod modNotesTx">
        <pc:chgData name="Kate Piper (IMH)" userId="f69ee4e2-845b-4a1f-89c4-60fce9da139f" providerId="ADAL" clId="{34C199EA-A9E3-4BA3-B1FF-7D612DA52B64}" dt="2022-11-09T14:41:51.662" v="3480" actId="20577"/>
        <pc:sldMkLst>
          <pc:docMk/>
          <pc:sldMk cId="1404930218" sldId="281"/>
        </pc:sldMkLst>
        <pc:spChg chg="mod">
          <ac:chgData name="Kate Piper (IMH)" userId="f69ee4e2-845b-4a1f-89c4-60fce9da139f" providerId="ADAL" clId="{34C199EA-A9E3-4BA3-B1FF-7D612DA52B64}" dt="2022-11-09T14:40:53.734" v="3465" actId="1076"/>
          <ac:spMkLst>
            <pc:docMk/>
            <pc:sldMk cId="1404930218" sldId="281"/>
            <ac:spMk id="2" creationId="{3894E263-D5A7-1892-B1D2-E1392D93A162}"/>
          </ac:spMkLst>
        </pc:spChg>
        <pc:spChg chg="mod">
          <ac:chgData name="Kate Piper (IMH)" userId="f69ee4e2-845b-4a1f-89c4-60fce9da139f" providerId="ADAL" clId="{34C199EA-A9E3-4BA3-B1FF-7D612DA52B64}" dt="2022-11-09T14:40:48.773" v="3464" actId="27636"/>
          <ac:spMkLst>
            <pc:docMk/>
            <pc:sldMk cId="1404930218" sldId="281"/>
            <ac:spMk id="3" creationId="{807D5A5D-AF97-1F89-AF0F-12AC3B2A26FF}"/>
          </ac:spMkLst>
        </pc:spChg>
        <pc:picChg chg="add mod">
          <ac:chgData name="Kate Piper (IMH)" userId="f69ee4e2-845b-4a1f-89c4-60fce9da139f" providerId="ADAL" clId="{34C199EA-A9E3-4BA3-B1FF-7D612DA52B64}" dt="2022-11-09T14:41:17.340" v="3470" actId="1076"/>
          <ac:picMkLst>
            <pc:docMk/>
            <pc:sldMk cId="1404930218" sldId="281"/>
            <ac:picMk id="13" creationId="{F5A6F1B3-035E-599E-6B0F-C46A98D23559}"/>
          </ac:picMkLst>
        </pc:picChg>
        <pc:picChg chg="add mod">
          <ac:chgData name="Kate Piper (IMH)" userId="f69ee4e2-845b-4a1f-89c4-60fce9da139f" providerId="ADAL" clId="{34C199EA-A9E3-4BA3-B1FF-7D612DA52B64}" dt="2022-11-09T14:41:13.220" v="3468" actId="1076"/>
          <ac:picMkLst>
            <pc:docMk/>
            <pc:sldMk cId="1404930218" sldId="281"/>
            <ac:picMk id="14" creationId="{C149969C-D54E-4604-0F06-9AF8EA56CF8D}"/>
          </ac:picMkLst>
        </pc:picChg>
        <pc:picChg chg="add mod">
          <ac:chgData name="Kate Piper (IMH)" userId="f69ee4e2-845b-4a1f-89c4-60fce9da139f" providerId="ADAL" clId="{34C199EA-A9E3-4BA3-B1FF-7D612DA52B64}" dt="2022-11-09T14:41:15.199" v="3469" actId="1076"/>
          <ac:picMkLst>
            <pc:docMk/>
            <pc:sldMk cId="1404930218" sldId="281"/>
            <ac:picMk id="15" creationId="{67435CBD-4DA8-84A3-8841-53961EF69EAA}"/>
          </ac:picMkLst>
        </pc:picChg>
      </pc:sldChg>
      <pc:sldChg chg="addSp delSp modSp add mod">
        <pc:chgData name="Kate Piper (IMH)" userId="f69ee4e2-845b-4a1f-89c4-60fce9da139f" providerId="ADAL" clId="{34C199EA-A9E3-4BA3-B1FF-7D612DA52B64}" dt="2022-11-09T15:28:15.093" v="3796" actId="1076"/>
        <pc:sldMkLst>
          <pc:docMk/>
          <pc:sldMk cId="12053106" sldId="282"/>
        </pc:sldMkLst>
        <pc:picChg chg="add mod">
          <ac:chgData name="Kate Piper (IMH)" userId="f69ee4e2-845b-4a1f-89c4-60fce9da139f" providerId="ADAL" clId="{34C199EA-A9E3-4BA3-B1FF-7D612DA52B64}" dt="2022-11-09T15:28:15.093" v="3796" actId="1076"/>
          <ac:picMkLst>
            <pc:docMk/>
            <pc:sldMk cId="12053106" sldId="282"/>
            <ac:picMk id="13" creationId="{BAC8269C-407E-60AD-8BBB-C5D9899BC2DB}"/>
          </ac:picMkLst>
        </pc:picChg>
        <pc:picChg chg="del">
          <ac:chgData name="Kate Piper (IMH)" userId="f69ee4e2-845b-4a1f-89c4-60fce9da139f" providerId="ADAL" clId="{34C199EA-A9E3-4BA3-B1FF-7D612DA52B64}" dt="2022-11-09T15:27:59.138" v="3793" actId="478"/>
          <ac:picMkLst>
            <pc:docMk/>
            <pc:sldMk cId="12053106" sldId="282"/>
            <ac:picMk id="14" creationId="{F9EF7D5A-5460-8D67-DD75-4C2240F534B2}"/>
          </ac:picMkLst>
        </pc:picChg>
        <pc:picChg chg="del">
          <ac:chgData name="Kate Piper (IMH)" userId="f69ee4e2-845b-4a1f-89c4-60fce9da139f" providerId="ADAL" clId="{34C199EA-A9E3-4BA3-B1FF-7D612DA52B64}" dt="2022-11-09T15:27:59.734" v="3794" actId="478"/>
          <ac:picMkLst>
            <pc:docMk/>
            <pc:sldMk cId="12053106" sldId="282"/>
            <ac:picMk id="16" creationId="{4048CE38-1049-69A5-7047-EA2743022E67}"/>
          </ac:picMkLst>
        </pc:picChg>
      </pc:sldChg>
      <pc:sldChg chg="addSp delSp modSp add mod">
        <pc:chgData name="Kate Piper (IMH)" userId="f69ee4e2-845b-4a1f-89c4-60fce9da139f" providerId="ADAL" clId="{34C199EA-A9E3-4BA3-B1FF-7D612DA52B64}" dt="2022-11-09T15:29:24.529" v="3813" actId="27636"/>
        <pc:sldMkLst>
          <pc:docMk/>
          <pc:sldMk cId="3273982902" sldId="283"/>
        </pc:sldMkLst>
        <pc:spChg chg="add del">
          <ac:chgData name="Kate Piper (IMH)" userId="f69ee4e2-845b-4a1f-89c4-60fce9da139f" providerId="ADAL" clId="{34C199EA-A9E3-4BA3-B1FF-7D612DA52B64}" dt="2022-11-09T15:28:50.823" v="3801"/>
          <ac:spMkLst>
            <pc:docMk/>
            <pc:sldMk cId="3273982902" sldId="283"/>
            <ac:spMk id="3" creationId="{807D5A5D-AF97-1F89-AF0F-12AC3B2A26FF}"/>
          </ac:spMkLst>
        </pc:spChg>
        <pc:spChg chg="add mod">
          <ac:chgData name="Kate Piper (IMH)" userId="f69ee4e2-845b-4a1f-89c4-60fce9da139f" providerId="ADAL" clId="{34C199EA-A9E3-4BA3-B1FF-7D612DA52B64}" dt="2022-11-09T15:29:24.529" v="3813" actId="27636"/>
          <ac:spMkLst>
            <pc:docMk/>
            <pc:sldMk cId="3273982902" sldId="283"/>
            <ac:spMk id="14" creationId="{89784054-6C7D-7185-7ED4-98463D734745}"/>
          </ac:spMkLst>
        </pc:spChg>
        <pc:picChg chg="del">
          <ac:chgData name="Kate Piper (IMH)" userId="f69ee4e2-845b-4a1f-89c4-60fce9da139f" providerId="ADAL" clId="{34C199EA-A9E3-4BA3-B1FF-7D612DA52B64}" dt="2022-11-09T15:28:29.103" v="3798" actId="478"/>
          <ac:picMkLst>
            <pc:docMk/>
            <pc:sldMk cId="3273982902" sldId="283"/>
            <ac:picMk id="13" creationId="{BAC8269C-407E-60AD-8BBB-C5D9899BC2DB}"/>
          </ac:picMkLst>
        </pc:picChg>
        <pc:picChg chg="add mod">
          <ac:chgData name="Kate Piper (IMH)" userId="f69ee4e2-845b-4a1f-89c4-60fce9da139f" providerId="ADAL" clId="{34C199EA-A9E3-4BA3-B1FF-7D612DA52B64}" dt="2022-11-09T15:29:18.659" v="3810" actId="1076"/>
          <ac:picMkLst>
            <pc:docMk/>
            <pc:sldMk cId="3273982902" sldId="283"/>
            <ac:picMk id="15" creationId="{202DF9C8-114C-0542-DDF0-E1D72A8BCE5B}"/>
          </ac:picMkLst>
        </pc:picChg>
      </pc:sldChg>
      <pc:sldChg chg="addSp delSp modSp add mod modAnim">
        <pc:chgData name="Kate Piper (IMH)" userId="f69ee4e2-845b-4a1f-89c4-60fce9da139f" providerId="ADAL" clId="{34C199EA-A9E3-4BA3-B1FF-7D612DA52B64}" dt="2022-11-11T15:29:17.727" v="7560" actId="1076"/>
        <pc:sldMkLst>
          <pc:docMk/>
          <pc:sldMk cId="1257664994" sldId="284"/>
        </pc:sldMkLst>
        <pc:spChg chg="mod">
          <ac:chgData name="Kate Piper (IMH)" userId="f69ee4e2-845b-4a1f-89c4-60fce9da139f" providerId="ADAL" clId="{34C199EA-A9E3-4BA3-B1FF-7D612DA52B64}" dt="2022-11-09T15:40:39.196" v="4034" actId="403"/>
          <ac:spMkLst>
            <pc:docMk/>
            <pc:sldMk cId="1257664994" sldId="284"/>
            <ac:spMk id="3" creationId="{807D5A5D-AF97-1F89-AF0F-12AC3B2A26FF}"/>
          </ac:spMkLst>
        </pc:spChg>
        <pc:spChg chg="add mod">
          <ac:chgData name="Kate Piper (IMH)" userId="f69ee4e2-845b-4a1f-89c4-60fce9da139f" providerId="ADAL" clId="{34C199EA-A9E3-4BA3-B1FF-7D612DA52B64}" dt="2022-11-11T15:29:17.727" v="7560" actId="1076"/>
          <ac:spMkLst>
            <pc:docMk/>
            <pc:sldMk cId="1257664994" sldId="284"/>
            <ac:spMk id="18" creationId="{86666709-B40E-EF90-AF80-CB3D8ECA3D80}"/>
          </ac:spMkLst>
        </pc:spChg>
        <pc:picChg chg="del">
          <ac:chgData name="Kate Piper (IMH)" userId="f69ee4e2-845b-4a1f-89c4-60fce9da139f" providerId="ADAL" clId="{34C199EA-A9E3-4BA3-B1FF-7D612DA52B64}" dt="2022-11-09T15:38:48.203" v="3824" actId="478"/>
          <ac:picMkLst>
            <pc:docMk/>
            <pc:sldMk cId="1257664994" sldId="284"/>
            <ac:picMk id="13" creationId="{BAC8269C-407E-60AD-8BBB-C5D9899BC2DB}"/>
          </ac:picMkLst>
        </pc:picChg>
        <pc:picChg chg="add mod ord">
          <ac:chgData name="Kate Piper (IMH)" userId="f69ee4e2-845b-4a1f-89c4-60fce9da139f" providerId="ADAL" clId="{34C199EA-A9E3-4BA3-B1FF-7D612DA52B64}" dt="2022-11-09T15:40:20.804" v="4026" actId="170"/>
          <ac:picMkLst>
            <pc:docMk/>
            <pc:sldMk cId="1257664994" sldId="284"/>
            <ac:picMk id="14" creationId="{96E9B7C6-A022-9C91-03E1-00942BBC5FF9}"/>
          </ac:picMkLst>
        </pc:picChg>
        <pc:picChg chg="add mod">
          <ac:chgData name="Kate Piper (IMH)" userId="f69ee4e2-845b-4a1f-89c4-60fce9da139f" providerId="ADAL" clId="{34C199EA-A9E3-4BA3-B1FF-7D612DA52B64}" dt="2022-11-09T15:40:24.407" v="4028" actId="1076"/>
          <ac:picMkLst>
            <pc:docMk/>
            <pc:sldMk cId="1257664994" sldId="284"/>
            <ac:picMk id="15" creationId="{599DC01D-5091-38B6-3802-FC5D646D8A78}"/>
          </ac:picMkLst>
        </pc:picChg>
        <pc:picChg chg="add mod">
          <ac:chgData name="Kate Piper (IMH)" userId="f69ee4e2-845b-4a1f-89c4-60fce9da139f" providerId="ADAL" clId="{34C199EA-A9E3-4BA3-B1FF-7D612DA52B64}" dt="2022-11-09T15:40:16.676" v="4024" actId="1076"/>
          <ac:picMkLst>
            <pc:docMk/>
            <pc:sldMk cId="1257664994" sldId="284"/>
            <ac:picMk id="16" creationId="{5F3BF22C-4FB5-C54E-F97E-123DB94EF4E5}"/>
          </ac:picMkLst>
        </pc:picChg>
        <pc:picChg chg="add mod">
          <ac:chgData name="Kate Piper (IMH)" userId="f69ee4e2-845b-4a1f-89c4-60fce9da139f" providerId="ADAL" clId="{34C199EA-A9E3-4BA3-B1FF-7D612DA52B64}" dt="2022-11-09T15:40:22.511" v="4027" actId="1076"/>
          <ac:picMkLst>
            <pc:docMk/>
            <pc:sldMk cId="1257664994" sldId="284"/>
            <ac:picMk id="17" creationId="{32AFEE61-2E66-BD33-310D-240758280203}"/>
          </ac:picMkLst>
        </pc:picChg>
      </pc:sldChg>
      <pc:sldChg chg="addSp delSp modSp add mod modClrScheme delAnim modAnim chgLayout">
        <pc:chgData name="Kate Piper (IMH)" userId="f69ee4e2-845b-4a1f-89c4-60fce9da139f" providerId="ADAL" clId="{34C199EA-A9E3-4BA3-B1FF-7D612DA52B64}" dt="2022-11-09T16:14:36.055" v="5072" actId="1035"/>
        <pc:sldMkLst>
          <pc:docMk/>
          <pc:sldMk cId="3774597012" sldId="285"/>
        </pc:sldMkLst>
        <pc:spChg chg="mod ord">
          <ac:chgData name="Kate Piper (IMH)" userId="f69ee4e2-845b-4a1f-89c4-60fce9da139f" providerId="ADAL" clId="{34C199EA-A9E3-4BA3-B1FF-7D612DA52B64}" dt="2022-11-09T16:14:13.480" v="5013" actId="700"/>
          <ac:spMkLst>
            <pc:docMk/>
            <pc:sldMk cId="3774597012" sldId="285"/>
            <ac:spMk id="2" creationId="{3894E263-D5A7-1892-B1D2-E1392D93A162}"/>
          </ac:spMkLst>
        </pc:spChg>
        <pc:spChg chg="mod ord">
          <ac:chgData name="Kate Piper (IMH)" userId="f69ee4e2-845b-4a1f-89c4-60fce9da139f" providerId="ADAL" clId="{34C199EA-A9E3-4BA3-B1FF-7D612DA52B64}" dt="2022-11-09T16:14:25.563" v="5015" actId="1076"/>
          <ac:spMkLst>
            <pc:docMk/>
            <pc:sldMk cId="3774597012" sldId="285"/>
            <ac:spMk id="3" creationId="{807D5A5D-AF97-1F89-AF0F-12AC3B2A26FF}"/>
          </ac:spMkLst>
        </pc:spChg>
        <pc:spChg chg="del">
          <ac:chgData name="Kate Piper (IMH)" userId="f69ee4e2-845b-4a1f-89c4-60fce9da139f" providerId="ADAL" clId="{34C199EA-A9E3-4BA3-B1FF-7D612DA52B64}" dt="2022-11-09T16:13:59.316" v="5012" actId="478"/>
          <ac:spMkLst>
            <pc:docMk/>
            <pc:sldMk cId="3774597012" sldId="285"/>
            <ac:spMk id="4" creationId="{234D773E-CDB6-0FC4-DF1F-EFB5E4C369DC}"/>
          </ac:spMkLst>
        </pc:spChg>
        <pc:spChg chg="del">
          <ac:chgData name="Kate Piper (IMH)" userId="f69ee4e2-845b-4a1f-89c4-60fce9da139f" providerId="ADAL" clId="{34C199EA-A9E3-4BA3-B1FF-7D612DA52B64}" dt="2022-11-09T16:13:59.316" v="5012" actId="478"/>
          <ac:spMkLst>
            <pc:docMk/>
            <pc:sldMk cId="3774597012" sldId="285"/>
            <ac:spMk id="5" creationId="{714160AC-1879-0322-7E47-5F0DD9E37BC7}"/>
          </ac:spMkLst>
        </pc:spChg>
        <pc:spChg chg="del">
          <ac:chgData name="Kate Piper (IMH)" userId="f69ee4e2-845b-4a1f-89c4-60fce9da139f" providerId="ADAL" clId="{34C199EA-A9E3-4BA3-B1FF-7D612DA52B64}" dt="2022-11-09T16:13:59.316" v="5012" actId="478"/>
          <ac:spMkLst>
            <pc:docMk/>
            <pc:sldMk cId="3774597012" sldId="285"/>
            <ac:spMk id="6" creationId="{81B35ED7-5938-C7C6-6CE7-2EAC0848DF33}"/>
          </ac:spMkLst>
        </pc:spChg>
        <pc:spChg chg="del">
          <ac:chgData name="Kate Piper (IMH)" userId="f69ee4e2-845b-4a1f-89c4-60fce9da139f" providerId="ADAL" clId="{34C199EA-A9E3-4BA3-B1FF-7D612DA52B64}" dt="2022-11-09T16:13:59.316" v="5012" actId="478"/>
          <ac:spMkLst>
            <pc:docMk/>
            <pc:sldMk cId="3774597012" sldId="285"/>
            <ac:spMk id="7" creationId="{FEFC2BAF-BAEB-851C-D39F-202160FFE71E}"/>
          </ac:spMkLst>
        </pc:spChg>
        <pc:spChg chg="del">
          <ac:chgData name="Kate Piper (IMH)" userId="f69ee4e2-845b-4a1f-89c4-60fce9da139f" providerId="ADAL" clId="{34C199EA-A9E3-4BA3-B1FF-7D612DA52B64}" dt="2022-11-09T16:13:59.316" v="5012" actId="478"/>
          <ac:spMkLst>
            <pc:docMk/>
            <pc:sldMk cId="3774597012" sldId="285"/>
            <ac:spMk id="8" creationId="{AE24E794-35EF-691F-5CF0-3CF3EBF504AF}"/>
          </ac:spMkLst>
        </pc:spChg>
        <pc:spChg chg="del">
          <ac:chgData name="Kate Piper (IMH)" userId="f69ee4e2-845b-4a1f-89c4-60fce9da139f" providerId="ADAL" clId="{34C199EA-A9E3-4BA3-B1FF-7D612DA52B64}" dt="2022-11-09T16:13:59.316" v="5012" actId="478"/>
          <ac:spMkLst>
            <pc:docMk/>
            <pc:sldMk cId="3774597012" sldId="285"/>
            <ac:spMk id="9" creationId="{111EC704-89DC-FDBB-0403-E76D9969C50B}"/>
          </ac:spMkLst>
        </pc:spChg>
        <pc:spChg chg="del">
          <ac:chgData name="Kate Piper (IMH)" userId="f69ee4e2-845b-4a1f-89c4-60fce9da139f" providerId="ADAL" clId="{34C199EA-A9E3-4BA3-B1FF-7D612DA52B64}" dt="2022-11-09T16:13:59.316" v="5012" actId="478"/>
          <ac:spMkLst>
            <pc:docMk/>
            <pc:sldMk cId="3774597012" sldId="285"/>
            <ac:spMk id="10" creationId="{1DF5F393-F474-D5B6-6F15-915203F363A0}"/>
          </ac:spMkLst>
        </pc:spChg>
        <pc:spChg chg="del">
          <ac:chgData name="Kate Piper (IMH)" userId="f69ee4e2-845b-4a1f-89c4-60fce9da139f" providerId="ADAL" clId="{34C199EA-A9E3-4BA3-B1FF-7D612DA52B64}" dt="2022-11-09T16:13:59.316" v="5012" actId="478"/>
          <ac:spMkLst>
            <pc:docMk/>
            <pc:sldMk cId="3774597012" sldId="285"/>
            <ac:spMk id="11" creationId="{E3159CF5-B9B6-745F-3AC1-E9C384C6B768}"/>
          </ac:spMkLst>
        </pc:spChg>
        <pc:spChg chg="del">
          <ac:chgData name="Kate Piper (IMH)" userId="f69ee4e2-845b-4a1f-89c4-60fce9da139f" providerId="ADAL" clId="{34C199EA-A9E3-4BA3-B1FF-7D612DA52B64}" dt="2022-11-09T16:13:59.316" v="5012" actId="478"/>
          <ac:spMkLst>
            <pc:docMk/>
            <pc:sldMk cId="3774597012" sldId="285"/>
            <ac:spMk id="12" creationId="{E0617819-AC1F-6657-2212-9EAA9D26013B}"/>
          </ac:spMkLst>
        </pc:spChg>
        <pc:spChg chg="add mod">
          <ac:chgData name="Kate Piper (IMH)" userId="f69ee4e2-845b-4a1f-89c4-60fce9da139f" providerId="ADAL" clId="{34C199EA-A9E3-4BA3-B1FF-7D612DA52B64}" dt="2022-11-09T16:14:36.055" v="5072" actId="1035"/>
          <ac:spMkLst>
            <pc:docMk/>
            <pc:sldMk cId="3774597012" sldId="285"/>
            <ac:spMk id="13" creationId="{1BF1E7CA-6F1B-C737-DF88-CD1A04E5A27F}"/>
          </ac:spMkLst>
        </pc:spChg>
        <pc:spChg chg="del">
          <ac:chgData name="Kate Piper (IMH)" userId="f69ee4e2-845b-4a1f-89c4-60fce9da139f" providerId="ADAL" clId="{34C199EA-A9E3-4BA3-B1FF-7D612DA52B64}" dt="2022-11-09T15:43:02.610" v="4110" actId="478"/>
          <ac:spMkLst>
            <pc:docMk/>
            <pc:sldMk cId="3774597012" sldId="285"/>
            <ac:spMk id="18" creationId="{86666709-B40E-EF90-AF80-CB3D8ECA3D80}"/>
          </ac:spMkLst>
        </pc:spChg>
        <pc:spChg chg="add mod">
          <ac:chgData name="Kate Piper (IMH)" userId="f69ee4e2-845b-4a1f-89c4-60fce9da139f" providerId="ADAL" clId="{34C199EA-A9E3-4BA3-B1FF-7D612DA52B64}" dt="2022-11-09T16:14:36.055" v="5072" actId="1035"/>
          <ac:spMkLst>
            <pc:docMk/>
            <pc:sldMk cId="3774597012" sldId="285"/>
            <ac:spMk id="19" creationId="{F078DEF8-7AA6-605C-E005-0B1EAA1DF84C}"/>
          </ac:spMkLst>
        </pc:spChg>
        <pc:spChg chg="add mod">
          <ac:chgData name="Kate Piper (IMH)" userId="f69ee4e2-845b-4a1f-89c4-60fce9da139f" providerId="ADAL" clId="{34C199EA-A9E3-4BA3-B1FF-7D612DA52B64}" dt="2022-11-09T16:14:36.055" v="5072" actId="1035"/>
          <ac:spMkLst>
            <pc:docMk/>
            <pc:sldMk cId="3774597012" sldId="285"/>
            <ac:spMk id="20" creationId="{DD9C44C0-18B5-704C-E23D-BBEF85B8F31A}"/>
          </ac:spMkLst>
        </pc:spChg>
        <pc:picChg chg="del">
          <ac:chgData name="Kate Piper (IMH)" userId="f69ee4e2-845b-4a1f-89c4-60fce9da139f" providerId="ADAL" clId="{34C199EA-A9E3-4BA3-B1FF-7D612DA52B64}" dt="2022-11-09T15:43:06.374" v="4111" actId="478"/>
          <ac:picMkLst>
            <pc:docMk/>
            <pc:sldMk cId="3774597012" sldId="285"/>
            <ac:picMk id="14" creationId="{96E9B7C6-A022-9C91-03E1-00942BBC5FF9}"/>
          </ac:picMkLst>
        </pc:picChg>
        <pc:picChg chg="del">
          <ac:chgData name="Kate Piper (IMH)" userId="f69ee4e2-845b-4a1f-89c4-60fce9da139f" providerId="ADAL" clId="{34C199EA-A9E3-4BA3-B1FF-7D612DA52B64}" dt="2022-11-09T15:43:06.374" v="4111" actId="478"/>
          <ac:picMkLst>
            <pc:docMk/>
            <pc:sldMk cId="3774597012" sldId="285"/>
            <ac:picMk id="15" creationId="{599DC01D-5091-38B6-3802-FC5D646D8A78}"/>
          </ac:picMkLst>
        </pc:picChg>
        <pc:picChg chg="del">
          <ac:chgData name="Kate Piper (IMH)" userId="f69ee4e2-845b-4a1f-89c4-60fce9da139f" providerId="ADAL" clId="{34C199EA-A9E3-4BA3-B1FF-7D612DA52B64}" dt="2022-11-09T15:43:06.374" v="4111" actId="478"/>
          <ac:picMkLst>
            <pc:docMk/>
            <pc:sldMk cId="3774597012" sldId="285"/>
            <ac:picMk id="16" creationId="{5F3BF22C-4FB5-C54E-F97E-123DB94EF4E5}"/>
          </ac:picMkLst>
        </pc:picChg>
        <pc:picChg chg="del">
          <ac:chgData name="Kate Piper (IMH)" userId="f69ee4e2-845b-4a1f-89c4-60fce9da139f" providerId="ADAL" clId="{34C199EA-A9E3-4BA3-B1FF-7D612DA52B64}" dt="2022-11-09T15:43:06.374" v="4111" actId="478"/>
          <ac:picMkLst>
            <pc:docMk/>
            <pc:sldMk cId="3774597012" sldId="285"/>
            <ac:picMk id="17" creationId="{32AFEE61-2E66-BD33-310D-240758280203}"/>
          </ac:picMkLst>
        </pc:picChg>
      </pc:sldChg>
      <pc:sldChg chg="addSp delSp modSp add del mod modClrScheme chgLayout">
        <pc:chgData name="Kate Piper (IMH)" userId="f69ee4e2-845b-4a1f-89c4-60fce9da139f" providerId="ADAL" clId="{34C199EA-A9E3-4BA3-B1FF-7D612DA52B64}" dt="2022-11-09T16:18:37.821" v="5241" actId="47"/>
        <pc:sldMkLst>
          <pc:docMk/>
          <pc:sldMk cId="1109976517" sldId="286"/>
        </pc:sldMkLst>
        <pc:spChg chg="mod ord">
          <ac:chgData name="Kate Piper (IMH)" userId="f69ee4e2-845b-4a1f-89c4-60fce9da139f" providerId="ADAL" clId="{34C199EA-A9E3-4BA3-B1FF-7D612DA52B64}" dt="2022-11-09T16:14:59.269" v="5082" actId="20577"/>
          <ac:spMkLst>
            <pc:docMk/>
            <pc:sldMk cId="1109976517" sldId="286"/>
            <ac:spMk id="2" creationId="{3894E263-D5A7-1892-B1D2-E1392D93A162}"/>
          </ac:spMkLst>
        </pc:spChg>
        <pc:spChg chg="del">
          <ac:chgData name="Kate Piper (IMH)" userId="f69ee4e2-845b-4a1f-89c4-60fce9da139f" providerId="ADAL" clId="{34C199EA-A9E3-4BA3-B1FF-7D612DA52B64}" dt="2022-11-09T16:13:48.067" v="5010" actId="478"/>
          <ac:spMkLst>
            <pc:docMk/>
            <pc:sldMk cId="1109976517" sldId="286"/>
            <ac:spMk id="3" creationId="{807D5A5D-AF97-1F89-AF0F-12AC3B2A26FF}"/>
          </ac:spMkLst>
        </pc:spChg>
        <pc:spChg chg="del">
          <ac:chgData name="Kate Piper (IMH)" userId="f69ee4e2-845b-4a1f-89c4-60fce9da139f" providerId="ADAL" clId="{34C199EA-A9E3-4BA3-B1FF-7D612DA52B64}" dt="2022-11-09T16:15:05.056" v="5083" actId="478"/>
          <ac:spMkLst>
            <pc:docMk/>
            <pc:sldMk cId="1109976517" sldId="286"/>
            <ac:spMk id="4" creationId="{234D773E-CDB6-0FC4-DF1F-EFB5E4C369DC}"/>
          </ac:spMkLst>
        </pc:spChg>
        <pc:spChg chg="add del mod">
          <ac:chgData name="Kate Piper (IMH)" userId="f69ee4e2-845b-4a1f-89c4-60fce9da139f" providerId="ADAL" clId="{34C199EA-A9E3-4BA3-B1FF-7D612DA52B64}" dt="2022-11-09T16:13:50.134" v="5011" actId="478"/>
          <ac:spMkLst>
            <pc:docMk/>
            <pc:sldMk cId="1109976517" sldId="286"/>
            <ac:spMk id="15" creationId="{70BD954A-23AB-F9FD-1201-23553588CFBA}"/>
          </ac:spMkLst>
        </pc:spChg>
        <pc:spChg chg="add mod ord">
          <ac:chgData name="Kate Piper (IMH)" userId="f69ee4e2-845b-4a1f-89c4-60fce9da139f" providerId="ADAL" clId="{34C199EA-A9E3-4BA3-B1FF-7D612DA52B64}" dt="2022-11-09T16:14:46.405" v="5073" actId="700"/>
          <ac:spMkLst>
            <pc:docMk/>
            <pc:sldMk cId="1109976517" sldId="286"/>
            <ac:spMk id="16" creationId="{8D8B1573-92E8-7E68-C033-A609CCF7F94C}"/>
          </ac:spMkLst>
        </pc:spChg>
      </pc:sldChg>
      <pc:sldChg chg="addSp delSp modSp add mod modNotesTx">
        <pc:chgData name="Kate Piper (IMH)" userId="f69ee4e2-845b-4a1f-89c4-60fce9da139f" providerId="ADAL" clId="{34C199EA-A9E3-4BA3-B1FF-7D612DA52B64}" dt="2022-11-11T13:49:41.740" v="7128" actId="208"/>
        <pc:sldMkLst>
          <pc:docMk/>
          <pc:sldMk cId="3261303679" sldId="287"/>
        </pc:sldMkLst>
        <pc:spChg chg="mod">
          <ac:chgData name="Kate Piper (IMH)" userId="f69ee4e2-845b-4a1f-89c4-60fce9da139f" providerId="ADAL" clId="{34C199EA-A9E3-4BA3-B1FF-7D612DA52B64}" dt="2022-11-09T16:15:34.551" v="5158" actId="20577"/>
          <ac:spMkLst>
            <pc:docMk/>
            <pc:sldMk cId="3261303679" sldId="287"/>
            <ac:spMk id="2" creationId="{3894E263-D5A7-1892-B1D2-E1392D93A162}"/>
          </ac:spMkLst>
        </pc:spChg>
        <pc:spChg chg="del">
          <ac:chgData name="Kate Piper (IMH)" userId="f69ee4e2-845b-4a1f-89c4-60fce9da139f" providerId="ADAL" clId="{34C199EA-A9E3-4BA3-B1FF-7D612DA52B64}" dt="2022-11-09T16:15:39.978" v="5159" actId="478"/>
          <ac:spMkLst>
            <pc:docMk/>
            <pc:sldMk cId="3261303679" sldId="287"/>
            <ac:spMk id="3" creationId="{807D5A5D-AF97-1F89-AF0F-12AC3B2A26FF}"/>
          </ac:spMkLst>
        </pc:spChg>
        <pc:spChg chg="add del mod">
          <ac:chgData name="Kate Piper (IMH)" userId="f69ee4e2-845b-4a1f-89c4-60fce9da139f" providerId="ADAL" clId="{34C199EA-A9E3-4BA3-B1FF-7D612DA52B64}" dt="2022-11-09T16:15:49.571" v="5160" actId="478"/>
          <ac:spMkLst>
            <pc:docMk/>
            <pc:sldMk cId="3261303679" sldId="287"/>
            <ac:spMk id="5" creationId="{F62734E6-A9E6-E787-539D-9D300F7856BF}"/>
          </ac:spMkLst>
        </pc:spChg>
        <pc:spChg chg="add mod">
          <ac:chgData name="Kate Piper (IMH)" userId="f69ee4e2-845b-4a1f-89c4-60fce9da139f" providerId="ADAL" clId="{34C199EA-A9E3-4BA3-B1FF-7D612DA52B64}" dt="2022-11-09T16:17:13.899" v="5236" actId="1037"/>
          <ac:spMkLst>
            <pc:docMk/>
            <pc:sldMk cId="3261303679" sldId="287"/>
            <ac:spMk id="6" creationId="{C424F0D1-81C1-8D22-394C-82175A054547}"/>
          </ac:spMkLst>
        </pc:spChg>
        <pc:spChg chg="add mod">
          <ac:chgData name="Kate Piper (IMH)" userId="f69ee4e2-845b-4a1f-89c4-60fce9da139f" providerId="ADAL" clId="{34C199EA-A9E3-4BA3-B1FF-7D612DA52B64}" dt="2022-11-09T16:17:13.899" v="5236" actId="1037"/>
          <ac:spMkLst>
            <pc:docMk/>
            <pc:sldMk cId="3261303679" sldId="287"/>
            <ac:spMk id="10" creationId="{08467CBD-A1A4-B79E-28BE-B8DA66B7A7C4}"/>
          </ac:spMkLst>
        </pc:spChg>
        <pc:spChg chg="add mod">
          <ac:chgData name="Kate Piper (IMH)" userId="f69ee4e2-845b-4a1f-89c4-60fce9da139f" providerId="ADAL" clId="{34C199EA-A9E3-4BA3-B1FF-7D612DA52B64}" dt="2022-11-09T16:16:45.994" v="5195" actId="1036"/>
          <ac:spMkLst>
            <pc:docMk/>
            <pc:sldMk cId="3261303679" sldId="287"/>
            <ac:spMk id="11" creationId="{2C77E066-37FC-7833-44B4-F0F882339608}"/>
          </ac:spMkLst>
        </pc:spChg>
        <pc:spChg chg="add mod">
          <ac:chgData name="Kate Piper (IMH)" userId="f69ee4e2-845b-4a1f-89c4-60fce9da139f" providerId="ADAL" clId="{34C199EA-A9E3-4BA3-B1FF-7D612DA52B64}" dt="2022-11-09T16:16:45.994" v="5195" actId="1036"/>
          <ac:spMkLst>
            <pc:docMk/>
            <pc:sldMk cId="3261303679" sldId="287"/>
            <ac:spMk id="12" creationId="{66BCC5F3-8DFD-FCEF-4145-B0EB5388C174}"/>
          </ac:spMkLst>
        </pc:spChg>
        <pc:spChg chg="del mod">
          <ac:chgData name="Kate Piper (IMH)" userId="f69ee4e2-845b-4a1f-89c4-60fce9da139f" providerId="ADAL" clId="{34C199EA-A9E3-4BA3-B1FF-7D612DA52B64}" dt="2022-11-09T16:16:27.352" v="5167" actId="478"/>
          <ac:spMkLst>
            <pc:docMk/>
            <pc:sldMk cId="3261303679" sldId="287"/>
            <ac:spMk id="13" creationId="{1BF1E7CA-6F1B-C737-DF88-CD1A04E5A27F}"/>
          </ac:spMkLst>
        </pc:spChg>
        <pc:spChg chg="add mod">
          <ac:chgData name="Kate Piper (IMH)" userId="f69ee4e2-845b-4a1f-89c4-60fce9da139f" providerId="ADAL" clId="{34C199EA-A9E3-4BA3-B1FF-7D612DA52B64}" dt="2022-11-09T16:16:45.994" v="5195" actId="1036"/>
          <ac:spMkLst>
            <pc:docMk/>
            <pc:sldMk cId="3261303679" sldId="287"/>
            <ac:spMk id="14" creationId="{760AE5DA-F094-689F-3E80-789AD5A12386}"/>
          </ac:spMkLst>
        </pc:spChg>
        <pc:spChg chg="add mod">
          <ac:chgData name="Kate Piper (IMH)" userId="f69ee4e2-845b-4a1f-89c4-60fce9da139f" providerId="ADAL" clId="{34C199EA-A9E3-4BA3-B1FF-7D612DA52B64}" dt="2022-11-09T16:16:45.994" v="5195" actId="1036"/>
          <ac:spMkLst>
            <pc:docMk/>
            <pc:sldMk cId="3261303679" sldId="287"/>
            <ac:spMk id="15" creationId="{4EDFEBE2-E09E-0E6B-3739-744327CC5859}"/>
          </ac:spMkLst>
        </pc:spChg>
        <pc:spChg chg="add mod">
          <ac:chgData name="Kate Piper (IMH)" userId="f69ee4e2-845b-4a1f-89c4-60fce9da139f" providerId="ADAL" clId="{34C199EA-A9E3-4BA3-B1FF-7D612DA52B64}" dt="2022-11-09T16:16:45.994" v="5195" actId="1036"/>
          <ac:spMkLst>
            <pc:docMk/>
            <pc:sldMk cId="3261303679" sldId="287"/>
            <ac:spMk id="16" creationId="{32EE4770-69BD-3938-E992-DAD4A20EF0EE}"/>
          </ac:spMkLst>
        </pc:spChg>
        <pc:spChg chg="add mod">
          <ac:chgData name="Kate Piper (IMH)" userId="f69ee4e2-845b-4a1f-89c4-60fce9da139f" providerId="ADAL" clId="{34C199EA-A9E3-4BA3-B1FF-7D612DA52B64}" dt="2022-11-11T13:49:41.740" v="7128" actId="208"/>
          <ac:spMkLst>
            <pc:docMk/>
            <pc:sldMk cId="3261303679" sldId="287"/>
            <ac:spMk id="17" creationId="{7C694E35-D231-A4DD-79AB-963557B48A71}"/>
          </ac:spMkLst>
        </pc:spChg>
        <pc:spChg chg="del">
          <ac:chgData name="Kate Piper (IMH)" userId="f69ee4e2-845b-4a1f-89c4-60fce9da139f" providerId="ADAL" clId="{34C199EA-A9E3-4BA3-B1FF-7D612DA52B64}" dt="2022-11-09T16:16:10.666" v="5163" actId="478"/>
          <ac:spMkLst>
            <pc:docMk/>
            <pc:sldMk cId="3261303679" sldId="287"/>
            <ac:spMk id="19" creationId="{F078DEF8-7AA6-605C-E005-0B1EAA1DF84C}"/>
          </ac:spMkLst>
        </pc:spChg>
        <pc:spChg chg="del">
          <ac:chgData name="Kate Piper (IMH)" userId="f69ee4e2-845b-4a1f-89c4-60fce9da139f" providerId="ADAL" clId="{34C199EA-A9E3-4BA3-B1FF-7D612DA52B64}" dt="2022-11-09T16:16:09.345" v="5162" actId="478"/>
          <ac:spMkLst>
            <pc:docMk/>
            <pc:sldMk cId="3261303679" sldId="287"/>
            <ac:spMk id="20" creationId="{DD9C44C0-18B5-704C-E23D-BBEF85B8F31A}"/>
          </ac:spMkLst>
        </pc:spChg>
        <pc:picChg chg="add mod">
          <ac:chgData name="Kate Piper (IMH)" userId="f69ee4e2-845b-4a1f-89c4-60fce9da139f" providerId="ADAL" clId="{34C199EA-A9E3-4BA3-B1FF-7D612DA52B64}" dt="2022-11-09T16:16:45.994" v="5195" actId="1036"/>
          <ac:picMkLst>
            <pc:docMk/>
            <pc:sldMk cId="3261303679" sldId="287"/>
            <ac:picMk id="7" creationId="{23532D2D-AAE4-19EF-C917-4F033AF25D23}"/>
          </ac:picMkLst>
        </pc:picChg>
        <pc:picChg chg="add mod">
          <ac:chgData name="Kate Piper (IMH)" userId="f69ee4e2-845b-4a1f-89c4-60fce9da139f" providerId="ADAL" clId="{34C199EA-A9E3-4BA3-B1FF-7D612DA52B64}" dt="2022-11-09T16:16:45.994" v="5195" actId="1036"/>
          <ac:picMkLst>
            <pc:docMk/>
            <pc:sldMk cId="3261303679" sldId="287"/>
            <ac:picMk id="8" creationId="{51420671-AA3E-2FBB-78DF-41438D2A3877}"/>
          </ac:picMkLst>
        </pc:picChg>
        <pc:picChg chg="add mod">
          <ac:chgData name="Kate Piper (IMH)" userId="f69ee4e2-845b-4a1f-89c4-60fce9da139f" providerId="ADAL" clId="{34C199EA-A9E3-4BA3-B1FF-7D612DA52B64}" dt="2022-11-09T16:16:45.994" v="5195" actId="1036"/>
          <ac:picMkLst>
            <pc:docMk/>
            <pc:sldMk cId="3261303679" sldId="287"/>
            <ac:picMk id="9" creationId="{3DD8332F-FCB5-0CA6-9253-0858428900AD}"/>
          </ac:picMkLst>
        </pc:picChg>
        <pc:picChg chg="add mod">
          <ac:chgData name="Kate Piper (IMH)" userId="f69ee4e2-845b-4a1f-89c4-60fce9da139f" providerId="ADAL" clId="{34C199EA-A9E3-4BA3-B1FF-7D612DA52B64}" dt="2022-11-09T16:16:45.994" v="5195" actId="1036"/>
          <ac:picMkLst>
            <pc:docMk/>
            <pc:sldMk cId="3261303679" sldId="287"/>
            <ac:picMk id="18" creationId="{08BCB1AE-4990-64A2-2439-3B82B21CEC49}"/>
          </ac:picMkLst>
        </pc:picChg>
        <pc:picChg chg="add mod">
          <ac:chgData name="Kate Piper (IMH)" userId="f69ee4e2-845b-4a1f-89c4-60fce9da139f" providerId="ADAL" clId="{34C199EA-A9E3-4BA3-B1FF-7D612DA52B64}" dt="2022-11-09T16:16:45.994" v="5195" actId="1036"/>
          <ac:picMkLst>
            <pc:docMk/>
            <pc:sldMk cId="3261303679" sldId="287"/>
            <ac:picMk id="21" creationId="{36274A9E-A111-8F47-63A4-90A53A740531}"/>
          </ac:picMkLst>
        </pc:picChg>
      </pc:sldChg>
      <pc:sldChg chg="addSp delSp modSp add mod ord modNotesTx">
        <pc:chgData name="Kate Piper (IMH)" userId="f69ee4e2-845b-4a1f-89c4-60fce9da139f" providerId="ADAL" clId="{34C199EA-A9E3-4BA3-B1FF-7D612DA52B64}" dt="2022-11-09T20:43:02.772" v="5742" actId="20577"/>
        <pc:sldMkLst>
          <pc:docMk/>
          <pc:sldMk cId="3425852280" sldId="288"/>
        </pc:sldMkLst>
        <pc:spChg chg="mod">
          <ac:chgData name="Kate Piper (IMH)" userId="f69ee4e2-845b-4a1f-89c4-60fce9da139f" providerId="ADAL" clId="{34C199EA-A9E3-4BA3-B1FF-7D612DA52B64}" dt="2022-11-09T20:43:02.772" v="5742" actId="20577"/>
          <ac:spMkLst>
            <pc:docMk/>
            <pc:sldMk cId="3425852280" sldId="288"/>
            <ac:spMk id="3" creationId="{206B5637-4CC5-BA8B-24C4-567F9C50FC3C}"/>
          </ac:spMkLst>
        </pc:spChg>
        <pc:spChg chg="del">
          <ac:chgData name="Kate Piper (IMH)" userId="f69ee4e2-845b-4a1f-89c4-60fce9da139f" providerId="ADAL" clId="{34C199EA-A9E3-4BA3-B1FF-7D612DA52B64}" dt="2022-11-09T16:18:47.163" v="5242" actId="478"/>
          <ac:spMkLst>
            <pc:docMk/>
            <pc:sldMk cId="3425852280" sldId="288"/>
            <ac:spMk id="4" creationId="{0C35F642-9276-8044-1E5E-F2667FF4194E}"/>
          </ac:spMkLst>
        </pc:spChg>
        <pc:spChg chg="del">
          <ac:chgData name="Kate Piper (IMH)" userId="f69ee4e2-845b-4a1f-89c4-60fce9da139f" providerId="ADAL" clId="{34C199EA-A9E3-4BA3-B1FF-7D612DA52B64}" dt="2022-11-09T16:18:47.163" v="5242" actId="478"/>
          <ac:spMkLst>
            <pc:docMk/>
            <pc:sldMk cId="3425852280" sldId="288"/>
            <ac:spMk id="5" creationId="{93A51064-C2BC-BD00-14ED-5F5B381E2E3E}"/>
          </ac:spMkLst>
        </pc:spChg>
        <pc:spChg chg="del">
          <ac:chgData name="Kate Piper (IMH)" userId="f69ee4e2-845b-4a1f-89c4-60fce9da139f" providerId="ADAL" clId="{34C199EA-A9E3-4BA3-B1FF-7D612DA52B64}" dt="2022-11-09T16:18:47.163" v="5242" actId="478"/>
          <ac:spMkLst>
            <pc:docMk/>
            <pc:sldMk cId="3425852280" sldId="288"/>
            <ac:spMk id="6" creationId="{792C573E-62E0-2C08-7210-193886F37051}"/>
          </ac:spMkLst>
        </pc:spChg>
        <pc:spChg chg="del">
          <ac:chgData name="Kate Piper (IMH)" userId="f69ee4e2-845b-4a1f-89c4-60fce9da139f" providerId="ADAL" clId="{34C199EA-A9E3-4BA3-B1FF-7D612DA52B64}" dt="2022-11-09T16:18:47.163" v="5242" actId="478"/>
          <ac:spMkLst>
            <pc:docMk/>
            <pc:sldMk cId="3425852280" sldId="288"/>
            <ac:spMk id="7" creationId="{ADA7628C-4CB3-7880-F741-6D1AF24B1901}"/>
          </ac:spMkLst>
        </pc:spChg>
        <pc:spChg chg="del">
          <ac:chgData name="Kate Piper (IMH)" userId="f69ee4e2-845b-4a1f-89c4-60fce9da139f" providerId="ADAL" clId="{34C199EA-A9E3-4BA3-B1FF-7D612DA52B64}" dt="2022-11-09T16:18:47.163" v="5242" actId="478"/>
          <ac:spMkLst>
            <pc:docMk/>
            <pc:sldMk cId="3425852280" sldId="288"/>
            <ac:spMk id="8" creationId="{1D8094AB-BDAD-1594-8296-7818D6DAB01A}"/>
          </ac:spMkLst>
        </pc:spChg>
        <pc:spChg chg="del">
          <ac:chgData name="Kate Piper (IMH)" userId="f69ee4e2-845b-4a1f-89c4-60fce9da139f" providerId="ADAL" clId="{34C199EA-A9E3-4BA3-B1FF-7D612DA52B64}" dt="2022-11-09T16:18:47.163" v="5242" actId="478"/>
          <ac:spMkLst>
            <pc:docMk/>
            <pc:sldMk cId="3425852280" sldId="288"/>
            <ac:spMk id="9" creationId="{82DBAAE5-A768-C324-2AF0-C1803696294B}"/>
          </ac:spMkLst>
        </pc:spChg>
        <pc:spChg chg="del">
          <ac:chgData name="Kate Piper (IMH)" userId="f69ee4e2-845b-4a1f-89c4-60fce9da139f" providerId="ADAL" clId="{34C199EA-A9E3-4BA3-B1FF-7D612DA52B64}" dt="2022-11-09T16:18:47.163" v="5242" actId="478"/>
          <ac:spMkLst>
            <pc:docMk/>
            <pc:sldMk cId="3425852280" sldId="288"/>
            <ac:spMk id="10" creationId="{887F523A-4445-50C2-E925-E5C73577461E}"/>
          </ac:spMkLst>
        </pc:spChg>
        <pc:spChg chg="del">
          <ac:chgData name="Kate Piper (IMH)" userId="f69ee4e2-845b-4a1f-89c4-60fce9da139f" providerId="ADAL" clId="{34C199EA-A9E3-4BA3-B1FF-7D612DA52B64}" dt="2022-11-09T16:18:47.163" v="5242" actId="478"/>
          <ac:spMkLst>
            <pc:docMk/>
            <pc:sldMk cId="3425852280" sldId="288"/>
            <ac:spMk id="11" creationId="{2AF8DD76-564B-74C3-49B1-E2DFCD0FD6C1}"/>
          </ac:spMkLst>
        </pc:spChg>
        <pc:spChg chg="del">
          <ac:chgData name="Kate Piper (IMH)" userId="f69ee4e2-845b-4a1f-89c4-60fce9da139f" providerId="ADAL" clId="{34C199EA-A9E3-4BA3-B1FF-7D612DA52B64}" dt="2022-11-09T16:18:47.163" v="5242" actId="478"/>
          <ac:spMkLst>
            <pc:docMk/>
            <pc:sldMk cId="3425852280" sldId="288"/>
            <ac:spMk id="12" creationId="{80A9A5D2-0DA6-67E4-E7EC-48723181113C}"/>
          </ac:spMkLst>
        </pc:spChg>
        <pc:picChg chg="add mod">
          <ac:chgData name="Kate Piper (IMH)" userId="f69ee4e2-845b-4a1f-89c4-60fce9da139f" providerId="ADAL" clId="{34C199EA-A9E3-4BA3-B1FF-7D612DA52B64}" dt="2022-11-09T17:02:19.546" v="5601" actId="1076"/>
          <ac:picMkLst>
            <pc:docMk/>
            <pc:sldMk cId="3425852280" sldId="288"/>
            <ac:picMk id="13" creationId="{9F3D8028-A5A6-005A-D896-0CF938064ECA}"/>
          </ac:picMkLst>
        </pc:picChg>
        <pc:picChg chg="add mod">
          <ac:chgData name="Kate Piper (IMH)" userId="f69ee4e2-845b-4a1f-89c4-60fce9da139f" providerId="ADAL" clId="{34C199EA-A9E3-4BA3-B1FF-7D612DA52B64}" dt="2022-11-09T17:00:33.074" v="5591" actId="1035"/>
          <ac:picMkLst>
            <pc:docMk/>
            <pc:sldMk cId="3425852280" sldId="288"/>
            <ac:picMk id="14" creationId="{33C9F519-F009-23A4-B965-C1E2E13D7FC1}"/>
          </ac:picMkLst>
        </pc:picChg>
        <pc:picChg chg="add mod">
          <ac:chgData name="Kate Piper (IMH)" userId="f69ee4e2-845b-4a1f-89c4-60fce9da139f" providerId="ADAL" clId="{34C199EA-A9E3-4BA3-B1FF-7D612DA52B64}" dt="2022-11-09T17:00:33.074" v="5591" actId="1035"/>
          <ac:picMkLst>
            <pc:docMk/>
            <pc:sldMk cId="3425852280" sldId="288"/>
            <ac:picMk id="15" creationId="{DBBC1412-58D3-CB23-6033-F9E0B8B3D9F9}"/>
          </ac:picMkLst>
        </pc:picChg>
        <pc:picChg chg="add mod">
          <ac:chgData name="Kate Piper (IMH)" userId="f69ee4e2-845b-4a1f-89c4-60fce9da139f" providerId="ADAL" clId="{34C199EA-A9E3-4BA3-B1FF-7D612DA52B64}" dt="2022-11-09T17:02:27.728" v="5602" actId="1076"/>
          <ac:picMkLst>
            <pc:docMk/>
            <pc:sldMk cId="3425852280" sldId="288"/>
            <ac:picMk id="1026" creationId="{26F1680F-B2E3-C263-4B33-A35CC3236205}"/>
          </ac:picMkLst>
        </pc:picChg>
      </pc:sldChg>
      <pc:sldChg chg="modSp new mod">
        <pc:chgData name="Kate Piper (IMH)" userId="f69ee4e2-845b-4a1f-89c4-60fce9da139f" providerId="ADAL" clId="{34C199EA-A9E3-4BA3-B1FF-7D612DA52B64}" dt="2022-11-09T16:26:10.481" v="5444" actId="122"/>
        <pc:sldMkLst>
          <pc:docMk/>
          <pc:sldMk cId="1260095176" sldId="289"/>
        </pc:sldMkLst>
        <pc:spChg chg="mod">
          <ac:chgData name="Kate Piper (IMH)" userId="f69ee4e2-845b-4a1f-89c4-60fce9da139f" providerId="ADAL" clId="{34C199EA-A9E3-4BA3-B1FF-7D612DA52B64}" dt="2022-11-09T16:26:10.481" v="5444" actId="122"/>
          <ac:spMkLst>
            <pc:docMk/>
            <pc:sldMk cId="1260095176" sldId="289"/>
            <ac:spMk id="2" creationId="{985B711A-362E-93BE-E37D-D7D84505E097}"/>
          </ac:spMkLst>
        </pc:spChg>
      </pc:sldChg>
      <pc:sldChg chg="modSp add mod">
        <pc:chgData name="Kate Piper (IMH)" userId="f69ee4e2-845b-4a1f-89c4-60fce9da139f" providerId="ADAL" clId="{34C199EA-A9E3-4BA3-B1FF-7D612DA52B64}" dt="2022-11-09T16:26:17.247" v="5454" actId="20577"/>
        <pc:sldMkLst>
          <pc:docMk/>
          <pc:sldMk cId="1502694251" sldId="290"/>
        </pc:sldMkLst>
        <pc:spChg chg="mod">
          <ac:chgData name="Kate Piper (IMH)" userId="f69ee4e2-845b-4a1f-89c4-60fce9da139f" providerId="ADAL" clId="{34C199EA-A9E3-4BA3-B1FF-7D612DA52B64}" dt="2022-11-09T16:26:17.247" v="5454" actId="20577"/>
          <ac:spMkLst>
            <pc:docMk/>
            <pc:sldMk cId="1502694251" sldId="290"/>
            <ac:spMk id="2" creationId="{985B711A-362E-93BE-E37D-D7D84505E097}"/>
          </ac:spMkLst>
        </pc:spChg>
      </pc:sldChg>
      <pc:sldChg chg="modSp add mod">
        <pc:chgData name="Kate Piper (IMH)" userId="f69ee4e2-845b-4a1f-89c4-60fce9da139f" providerId="ADAL" clId="{34C199EA-A9E3-4BA3-B1FF-7D612DA52B64}" dt="2022-11-09T16:26:24.748" v="5461" actId="20577"/>
        <pc:sldMkLst>
          <pc:docMk/>
          <pc:sldMk cId="2889780489" sldId="291"/>
        </pc:sldMkLst>
        <pc:spChg chg="mod">
          <ac:chgData name="Kate Piper (IMH)" userId="f69ee4e2-845b-4a1f-89c4-60fce9da139f" providerId="ADAL" clId="{34C199EA-A9E3-4BA3-B1FF-7D612DA52B64}" dt="2022-11-09T16:26:24.748" v="5461" actId="20577"/>
          <ac:spMkLst>
            <pc:docMk/>
            <pc:sldMk cId="2889780489" sldId="291"/>
            <ac:spMk id="2" creationId="{985B711A-362E-93BE-E37D-D7D84505E097}"/>
          </ac:spMkLst>
        </pc:spChg>
      </pc:sldChg>
      <pc:sldChg chg="addSp modSp new mod">
        <pc:chgData name="Kate Piper (IMH)" userId="f69ee4e2-845b-4a1f-89c4-60fce9da139f" providerId="ADAL" clId="{34C199EA-A9E3-4BA3-B1FF-7D612DA52B64}" dt="2022-11-11T11:36:47.564" v="5746" actId="207"/>
        <pc:sldMkLst>
          <pc:docMk/>
          <pc:sldMk cId="264872921" sldId="292"/>
        </pc:sldMkLst>
        <pc:spChg chg="add mod">
          <ac:chgData name="Kate Piper (IMH)" userId="f69ee4e2-845b-4a1f-89c4-60fce9da139f" providerId="ADAL" clId="{34C199EA-A9E3-4BA3-B1FF-7D612DA52B64}" dt="2022-11-11T11:36:47.564" v="5746" actId="207"/>
          <ac:spMkLst>
            <pc:docMk/>
            <pc:sldMk cId="264872921" sldId="292"/>
            <ac:spMk id="4" creationId="{8B735C10-8DB2-B9C6-EF3A-07F8C2DF2EFD}"/>
          </ac:spMkLst>
        </pc:spChg>
      </pc:sldChg>
      <pc:sldChg chg="modNotesTx">
        <pc:chgData name="Kate Piper (IMH)" userId="f69ee4e2-845b-4a1f-89c4-60fce9da139f" providerId="ADAL" clId="{34C199EA-A9E3-4BA3-B1FF-7D612DA52B64}" dt="2022-11-11T16:16:10.856" v="7565" actId="20577"/>
        <pc:sldMkLst>
          <pc:docMk/>
          <pc:sldMk cId="1980563188" sldId="292"/>
        </pc:sldMkLst>
      </pc:sldChg>
      <pc:sldChg chg="addSp delSp modSp mod delAnim modAnim">
        <pc:chgData name="Kate Piper (IMH)" userId="f69ee4e2-845b-4a1f-89c4-60fce9da139f" providerId="ADAL" clId="{34C199EA-A9E3-4BA3-B1FF-7D612DA52B64}" dt="2022-11-11T13:37:43.523" v="6982"/>
        <pc:sldMkLst>
          <pc:docMk/>
          <pc:sldMk cId="264872921" sldId="294"/>
        </pc:sldMkLst>
        <pc:spChg chg="del">
          <ac:chgData name="Kate Piper (IMH)" userId="f69ee4e2-845b-4a1f-89c4-60fce9da139f" providerId="ADAL" clId="{34C199EA-A9E3-4BA3-B1FF-7D612DA52B64}" dt="2022-11-11T11:37:33.202" v="5747" actId="478"/>
          <ac:spMkLst>
            <pc:docMk/>
            <pc:sldMk cId="264872921" sldId="294"/>
            <ac:spMk id="2" creationId="{FC32FB25-047C-EB1B-2C08-D71ACFA76FD1}"/>
          </ac:spMkLst>
        </pc:spChg>
        <pc:spChg chg="mod">
          <ac:chgData name="Kate Piper (IMH)" userId="f69ee4e2-845b-4a1f-89c4-60fce9da139f" providerId="ADAL" clId="{34C199EA-A9E3-4BA3-B1FF-7D612DA52B64}" dt="2022-11-11T11:43:28.449" v="6097" actId="14100"/>
          <ac:spMkLst>
            <pc:docMk/>
            <pc:sldMk cId="264872921" sldId="294"/>
            <ac:spMk id="3" creationId="{37C9EE96-8B92-AD61-C404-216BF2BDDB77}"/>
          </ac:spMkLst>
        </pc:spChg>
        <pc:spChg chg="add del mod">
          <ac:chgData name="Kate Piper (IMH)" userId="f69ee4e2-845b-4a1f-89c4-60fce9da139f" providerId="ADAL" clId="{34C199EA-A9E3-4BA3-B1FF-7D612DA52B64}" dt="2022-11-11T11:43:20.590" v="6095" actId="478"/>
          <ac:spMkLst>
            <pc:docMk/>
            <pc:sldMk cId="264872921" sldId="294"/>
            <ac:spMk id="5" creationId="{3297AC85-D15A-3DFB-6E98-95D551A8D020}"/>
          </ac:spMkLst>
        </pc:spChg>
        <pc:spChg chg="add del mod">
          <ac:chgData name="Kate Piper (IMH)" userId="f69ee4e2-845b-4a1f-89c4-60fce9da139f" providerId="ADAL" clId="{34C199EA-A9E3-4BA3-B1FF-7D612DA52B64}" dt="2022-11-11T11:43:13.761" v="6093" actId="478"/>
          <ac:spMkLst>
            <pc:docMk/>
            <pc:sldMk cId="264872921" sldId="294"/>
            <ac:spMk id="6" creationId="{39470ED3-725D-1B35-F825-C548ED707491}"/>
          </ac:spMkLst>
        </pc:spChg>
      </pc:sldChg>
      <pc:sldChg chg="addSp delSp modSp add mod modAnim modNotesTx">
        <pc:chgData name="Kate Piper (IMH)" userId="f69ee4e2-845b-4a1f-89c4-60fce9da139f" providerId="ADAL" clId="{34C199EA-A9E3-4BA3-B1FF-7D612DA52B64}" dt="2022-11-11T13:37:34.472" v="6981"/>
        <pc:sldMkLst>
          <pc:docMk/>
          <pc:sldMk cId="1412182082" sldId="295"/>
        </pc:sldMkLst>
        <pc:spChg chg="del">
          <ac:chgData name="Kate Piper (IMH)" userId="f69ee4e2-845b-4a1f-89c4-60fce9da139f" providerId="ADAL" clId="{34C199EA-A9E3-4BA3-B1FF-7D612DA52B64}" dt="2022-11-11T11:43:44.571" v="6098" actId="478"/>
          <ac:spMkLst>
            <pc:docMk/>
            <pc:sldMk cId="1412182082" sldId="295"/>
            <ac:spMk id="3" creationId="{37C9EE96-8B92-AD61-C404-216BF2BDDB77}"/>
          </ac:spMkLst>
        </pc:spChg>
        <pc:spChg chg="mod">
          <ac:chgData name="Kate Piper (IMH)" userId="f69ee4e2-845b-4a1f-89c4-60fce9da139f" providerId="ADAL" clId="{34C199EA-A9E3-4BA3-B1FF-7D612DA52B64}" dt="2022-11-11T11:55:33.427" v="6376" actId="313"/>
          <ac:spMkLst>
            <pc:docMk/>
            <pc:sldMk cId="1412182082" sldId="295"/>
            <ac:spMk id="6" creationId="{39470ED3-725D-1B35-F825-C548ED707491}"/>
          </ac:spMkLst>
        </pc:spChg>
        <pc:spChg chg="add del mod">
          <ac:chgData name="Kate Piper (IMH)" userId="f69ee4e2-845b-4a1f-89c4-60fce9da139f" providerId="ADAL" clId="{34C199EA-A9E3-4BA3-B1FF-7D612DA52B64}" dt="2022-11-11T11:43:55.145" v="6100" actId="478"/>
          <ac:spMkLst>
            <pc:docMk/>
            <pc:sldMk cId="1412182082" sldId="295"/>
            <ac:spMk id="7" creationId="{5376C1DA-5560-8AC7-8838-A9D3B41E2BD8}"/>
          </ac:spMkLst>
        </pc:spChg>
      </pc:sldChg>
      <pc:sldChg chg="addSp delSp modSp new mod modAnim modNotesTx">
        <pc:chgData name="Kate Piper (IMH)" userId="f69ee4e2-845b-4a1f-89c4-60fce9da139f" providerId="ADAL" clId="{34C199EA-A9E3-4BA3-B1FF-7D612DA52B64}" dt="2022-11-11T12:02:41.351" v="6561" actId="207"/>
        <pc:sldMkLst>
          <pc:docMk/>
          <pc:sldMk cId="2366184073" sldId="296"/>
        </pc:sldMkLst>
        <pc:spChg chg="mod">
          <ac:chgData name="Kate Piper (IMH)" userId="f69ee4e2-845b-4a1f-89c4-60fce9da139f" providerId="ADAL" clId="{34C199EA-A9E3-4BA3-B1FF-7D612DA52B64}" dt="2022-11-11T11:56:59.220" v="6465" actId="14100"/>
          <ac:spMkLst>
            <pc:docMk/>
            <pc:sldMk cId="2366184073" sldId="296"/>
            <ac:spMk id="2" creationId="{0C60C630-4B21-6D0A-E2EA-FE59C1BE9BF9}"/>
          </ac:spMkLst>
        </pc:spChg>
        <pc:spChg chg="del">
          <ac:chgData name="Kate Piper (IMH)" userId="f69ee4e2-845b-4a1f-89c4-60fce9da139f" providerId="ADAL" clId="{34C199EA-A9E3-4BA3-B1FF-7D612DA52B64}" dt="2022-11-11T11:56:53.364" v="6464" actId="478"/>
          <ac:spMkLst>
            <pc:docMk/>
            <pc:sldMk cId="2366184073" sldId="296"/>
            <ac:spMk id="3" creationId="{7B3F5EDE-ADAC-9C0A-765A-514B6D412718}"/>
          </ac:spMkLst>
        </pc:spChg>
        <pc:spChg chg="add mod">
          <ac:chgData name="Kate Piper (IMH)" userId="f69ee4e2-845b-4a1f-89c4-60fce9da139f" providerId="ADAL" clId="{34C199EA-A9E3-4BA3-B1FF-7D612DA52B64}" dt="2022-11-11T11:56:47.702" v="6463" actId="1036"/>
          <ac:spMkLst>
            <pc:docMk/>
            <pc:sldMk cId="2366184073" sldId="296"/>
            <ac:spMk id="5" creationId="{969396AB-1BA8-B94C-2221-0AB6CD59876B}"/>
          </ac:spMkLst>
        </pc:spChg>
        <pc:spChg chg="add mod">
          <ac:chgData name="Kate Piper (IMH)" userId="f69ee4e2-845b-4a1f-89c4-60fce9da139f" providerId="ADAL" clId="{34C199EA-A9E3-4BA3-B1FF-7D612DA52B64}" dt="2022-11-11T11:56:47.702" v="6463" actId="1036"/>
          <ac:spMkLst>
            <pc:docMk/>
            <pc:sldMk cId="2366184073" sldId="296"/>
            <ac:spMk id="6" creationId="{569EAE71-EBCB-4F11-81C7-C3C96A235B00}"/>
          </ac:spMkLst>
        </pc:spChg>
        <pc:spChg chg="add mod">
          <ac:chgData name="Kate Piper (IMH)" userId="f69ee4e2-845b-4a1f-89c4-60fce9da139f" providerId="ADAL" clId="{34C199EA-A9E3-4BA3-B1FF-7D612DA52B64}" dt="2022-11-11T11:56:47.702" v="6463" actId="1036"/>
          <ac:spMkLst>
            <pc:docMk/>
            <pc:sldMk cId="2366184073" sldId="296"/>
            <ac:spMk id="7" creationId="{D37A230D-87F1-71BF-1610-15D3A97499FB}"/>
          </ac:spMkLst>
        </pc:spChg>
        <pc:spChg chg="add mod">
          <ac:chgData name="Kate Piper (IMH)" userId="f69ee4e2-845b-4a1f-89c4-60fce9da139f" providerId="ADAL" clId="{34C199EA-A9E3-4BA3-B1FF-7D612DA52B64}" dt="2022-11-11T11:56:47.702" v="6463" actId="1036"/>
          <ac:spMkLst>
            <pc:docMk/>
            <pc:sldMk cId="2366184073" sldId="296"/>
            <ac:spMk id="8" creationId="{4407D42B-2674-749C-BAA5-1754656150DB}"/>
          </ac:spMkLst>
        </pc:spChg>
        <pc:spChg chg="add mod">
          <ac:chgData name="Kate Piper (IMH)" userId="f69ee4e2-845b-4a1f-89c4-60fce9da139f" providerId="ADAL" clId="{34C199EA-A9E3-4BA3-B1FF-7D612DA52B64}" dt="2022-11-11T12:02:41.351" v="6561" actId="207"/>
          <ac:spMkLst>
            <pc:docMk/>
            <pc:sldMk cId="2366184073" sldId="296"/>
            <ac:spMk id="9" creationId="{864FF497-1735-4863-57C6-B54B04253C9E}"/>
          </ac:spMkLst>
        </pc:spChg>
        <pc:picChg chg="add mod">
          <ac:chgData name="Kate Piper (IMH)" userId="f69ee4e2-845b-4a1f-89c4-60fce9da139f" providerId="ADAL" clId="{34C199EA-A9E3-4BA3-B1FF-7D612DA52B64}" dt="2022-11-11T11:56:47.702" v="6463" actId="1036"/>
          <ac:picMkLst>
            <pc:docMk/>
            <pc:sldMk cId="2366184073" sldId="296"/>
            <ac:picMk id="4" creationId="{ED0FF0C5-1A03-92FF-AEF9-001678A4B891}"/>
          </ac:picMkLst>
        </pc:picChg>
      </pc:sldChg>
      <pc:sldChg chg="addSp delSp modSp add mod ord">
        <pc:chgData name="Kate Piper (IMH)" userId="f69ee4e2-845b-4a1f-89c4-60fce9da139f" providerId="ADAL" clId="{34C199EA-A9E3-4BA3-B1FF-7D612DA52B64}" dt="2022-11-11T12:11:51.618" v="6846" actId="14100"/>
        <pc:sldMkLst>
          <pc:docMk/>
          <pc:sldMk cId="1375680857" sldId="297"/>
        </pc:sldMkLst>
        <pc:spChg chg="add mod">
          <ac:chgData name="Kate Piper (IMH)" userId="f69ee4e2-845b-4a1f-89c4-60fce9da139f" providerId="ADAL" clId="{34C199EA-A9E3-4BA3-B1FF-7D612DA52B64}" dt="2022-11-11T12:11:42.292" v="6844" actId="1036"/>
          <ac:spMkLst>
            <pc:docMk/>
            <pc:sldMk cId="1375680857" sldId="297"/>
            <ac:spMk id="3" creationId="{784DB229-D00E-D3F6-DB98-24F021973589}"/>
          </ac:spMkLst>
        </pc:spChg>
        <pc:spChg chg="mod">
          <ac:chgData name="Kate Piper (IMH)" userId="f69ee4e2-845b-4a1f-89c4-60fce9da139f" providerId="ADAL" clId="{34C199EA-A9E3-4BA3-B1FF-7D612DA52B64}" dt="2022-11-11T12:11:51.618" v="6846" actId="14100"/>
          <ac:spMkLst>
            <pc:docMk/>
            <pc:sldMk cId="1375680857" sldId="297"/>
            <ac:spMk id="6" creationId="{39470ED3-725D-1B35-F825-C548ED707491}"/>
          </ac:spMkLst>
        </pc:spChg>
        <pc:spChg chg="add mod">
          <ac:chgData name="Kate Piper (IMH)" userId="f69ee4e2-845b-4a1f-89c4-60fce9da139f" providerId="ADAL" clId="{34C199EA-A9E3-4BA3-B1FF-7D612DA52B64}" dt="2022-11-11T12:11:33.543" v="6831" actId="1036"/>
          <ac:spMkLst>
            <pc:docMk/>
            <pc:sldMk cId="1375680857" sldId="297"/>
            <ac:spMk id="7" creationId="{47A2F320-91BB-796F-D550-7D0B09BC5B42}"/>
          </ac:spMkLst>
        </pc:spChg>
        <pc:picChg chg="add mod">
          <ac:chgData name="Kate Piper (IMH)" userId="f69ee4e2-845b-4a1f-89c4-60fce9da139f" providerId="ADAL" clId="{34C199EA-A9E3-4BA3-B1FF-7D612DA52B64}" dt="2022-11-11T12:11:33.543" v="6831" actId="1036"/>
          <ac:picMkLst>
            <pc:docMk/>
            <pc:sldMk cId="1375680857" sldId="297"/>
            <ac:picMk id="2" creationId="{2D257085-4369-E369-4AF9-1D6449655D2F}"/>
          </ac:picMkLst>
        </pc:picChg>
        <pc:picChg chg="add del mod">
          <ac:chgData name="Kate Piper (IMH)" userId="f69ee4e2-845b-4a1f-89c4-60fce9da139f" providerId="ADAL" clId="{34C199EA-A9E3-4BA3-B1FF-7D612DA52B64}" dt="2022-11-11T12:11:07.293" v="6806" actId="478"/>
          <ac:picMkLst>
            <pc:docMk/>
            <pc:sldMk cId="1375680857" sldId="297"/>
            <ac:picMk id="8" creationId="{C779F5F8-582F-35A4-9C0B-A9A678566BAC}"/>
          </ac:picMkLst>
        </pc:picChg>
        <pc:picChg chg="add mod">
          <ac:chgData name="Kate Piper (IMH)" userId="f69ee4e2-845b-4a1f-89c4-60fce9da139f" providerId="ADAL" clId="{34C199EA-A9E3-4BA3-B1FF-7D612DA52B64}" dt="2022-11-11T12:11:48.912" v="6845" actId="1076"/>
          <ac:picMkLst>
            <pc:docMk/>
            <pc:sldMk cId="1375680857" sldId="297"/>
            <ac:picMk id="9" creationId="{A8CE5CDC-09BC-3DA7-120E-AF8C58F2BD31}"/>
          </ac:picMkLst>
        </pc:picChg>
      </pc:sldChg>
      <pc:sldChg chg="addSp delSp modSp add mod ord delAnim modAnim modNotesTx">
        <pc:chgData name="Kate Piper (IMH)" userId="f69ee4e2-845b-4a1f-89c4-60fce9da139f" providerId="ADAL" clId="{34C199EA-A9E3-4BA3-B1FF-7D612DA52B64}" dt="2022-11-11T12:15:51.912" v="6945" actId="20577"/>
        <pc:sldMkLst>
          <pc:docMk/>
          <pc:sldMk cId="158252555" sldId="298"/>
        </pc:sldMkLst>
        <pc:spChg chg="mod">
          <ac:chgData name="Kate Piper (IMH)" userId="f69ee4e2-845b-4a1f-89c4-60fce9da139f" providerId="ADAL" clId="{34C199EA-A9E3-4BA3-B1FF-7D612DA52B64}" dt="2022-11-11T12:13:29.030" v="6928" actId="20577"/>
          <ac:spMkLst>
            <pc:docMk/>
            <pc:sldMk cId="158252555" sldId="298"/>
            <ac:spMk id="2" creationId="{0C60C630-4B21-6D0A-E2EA-FE59C1BE9BF9}"/>
          </ac:spMkLst>
        </pc:spChg>
        <pc:spChg chg="del">
          <ac:chgData name="Kate Piper (IMH)" userId="f69ee4e2-845b-4a1f-89c4-60fce9da139f" providerId="ADAL" clId="{34C199EA-A9E3-4BA3-B1FF-7D612DA52B64}" dt="2022-11-11T12:13:54.901" v="6929" actId="478"/>
          <ac:spMkLst>
            <pc:docMk/>
            <pc:sldMk cId="158252555" sldId="298"/>
            <ac:spMk id="5" creationId="{969396AB-1BA8-B94C-2221-0AB6CD59876B}"/>
          </ac:spMkLst>
        </pc:spChg>
        <pc:spChg chg="del">
          <ac:chgData name="Kate Piper (IMH)" userId="f69ee4e2-845b-4a1f-89c4-60fce9da139f" providerId="ADAL" clId="{34C199EA-A9E3-4BA3-B1FF-7D612DA52B64}" dt="2022-11-11T12:13:54.901" v="6929" actId="478"/>
          <ac:spMkLst>
            <pc:docMk/>
            <pc:sldMk cId="158252555" sldId="298"/>
            <ac:spMk id="6" creationId="{569EAE71-EBCB-4F11-81C7-C3C96A235B00}"/>
          </ac:spMkLst>
        </pc:spChg>
        <pc:spChg chg="del">
          <ac:chgData name="Kate Piper (IMH)" userId="f69ee4e2-845b-4a1f-89c4-60fce9da139f" providerId="ADAL" clId="{34C199EA-A9E3-4BA3-B1FF-7D612DA52B64}" dt="2022-11-11T12:13:54.901" v="6929" actId="478"/>
          <ac:spMkLst>
            <pc:docMk/>
            <pc:sldMk cId="158252555" sldId="298"/>
            <ac:spMk id="7" creationId="{D37A230D-87F1-71BF-1610-15D3A97499FB}"/>
          </ac:spMkLst>
        </pc:spChg>
        <pc:spChg chg="del">
          <ac:chgData name="Kate Piper (IMH)" userId="f69ee4e2-845b-4a1f-89c4-60fce9da139f" providerId="ADAL" clId="{34C199EA-A9E3-4BA3-B1FF-7D612DA52B64}" dt="2022-11-11T12:13:54.901" v="6929" actId="478"/>
          <ac:spMkLst>
            <pc:docMk/>
            <pc:sldMk cId="158252555" sldId="298"/>
            <ac:spMk id="8" creationId="{4407D42B-2674-749C-BAA5-1754656150DB}"/>
          </ac:spMkLst>
        </pc:spChg>
        <pc:spChg chg="del">
          <ac:chgData name="Kate Piper (IMH)" userId="f69ee4e2-845b-4a1f-89c4-60fce9da139f" providerId="ADAL" clId="{34C199EA-A9E3-4BA3-B1FF-7D612DA52B64}" dt="2022-11-11T12:13:54.901" v="6929" actId="478"/>
          <ac:spMkLst>
            <pc:docMk/>
            <pc:sldMk cId="158252555" sldId="298"/>
            <ac:spMk id="9" creationId="{864FF497-1735-4863-57C6-B54B04253C9E}"/>
          </ac:spMkLst>
        </pc:spChg>
        <pc:picChg chg="add mod">
          <ac:chgData name="Kate Piper (IMH)" userId="f69ee4e2-845b-4a1f-89c4-60fce9da139f" providerId="ADAL" clId="{34C199EA-A9E3-4BA3-B1FF-7D612DA52B64}" dt="2022-11-11T12:14:11.555" v="6931" actId="1076"/>
          <ac:picMkLst>
            <pc:docMk/>
            <pc:sldMk cId="158252555" sldId="298"/>
            <ac:picMk id="3" creationId="{4FD36456-CB87-38CF-7920-6F4821EC53F9}"/>
          </ac:picMkLst>
        </pc:picChg>
        <pc:picChg chg="del">
          <ac:chgData name="Kate Piper (IMH)" userId="f69ee4e2-845b-4a1f-89c4-60fce9da139f" providerId="ADAL" clId="{34C199EA-A9E3-4BA3-B1FF-7D612DA52B64}" dt="2022-11-11T12:13:54.901" v="6929" actId="478"/>
          <ac:picMkLst>
            <pc:docMk/>
            <pc:sldMk cId="158252555" sldId="298"/>
            <ac:picMk id="4" creationId="{ED0FF0C5-1A03-92FF-AEF9-001678A4B891}"/>
          </ac:picMkLst>
        </pc:picChg>
        <pc:picChg chg="add mod">
          <ac:chgData name="Kate Piper (IMH)" userId="f69ee4e2-845b-4a1f-89c4-60fce9da139f" providerId="ADAL" clId="{34C199EA-A9E3-4BA3-B1FF-7D612DA52B64}" dt="2022-11-11T12:14:28.982" v="6938" actId="1076"/>
          <ac:picMkLst>
            <pc:docMk/>
            <pc:sldMk cId="158252555" sldId="298"/>
            <ac:picMk id="10" creationId="{799321AE-2B9A-6868-2DD6-F072EB9DA0DA}"/>
          </ac:picMkLst>
        </pc:picChg>
      </pc:sldChg>
      <pc:sldChg chg="addSp delSp modSp add mod delAnim modNotesTx">
        <pc:chgData name="Kate Piper (IMH)" userId="f69ee4e2-845b-4a1f-89c4-60fce9da139f" providerId="ADAL" clId="{34C199EA-A9E3-4BA3-B1FF-7D612DA52B64}" dt="2022-11-11T12:18:51.845" v="6959"/>
        <pc:sldMkLst>
          <pc:docMk/>
          <pc:sldMk cId="3821842156" sldId="299"/>
        </pc:sldMkLst>
        <pc:spChg chg="mod">
          <ac:chgData name="Kate Piper (IMH)" userId="f69ee4e2-845b-4a1f-89c4-60fce9da139f" providerId="ADAL" clId="{34C199EA-A9E3-4BA3-B1FF-7D612DA52B64}" dt="2022-11-11T12:18:02.925" v="6951" actId="1076"/>
          <ac:spMkLst>
            <pc:docMk/>
            <pc:sldMk cId="3821842156" sldId="299"/>
            <ac:spMk id="2" creationId="{0C60C630-4B21-6D0A-E2EA-FE59C1BE9BF9}"/>
          </ac:spMkLst>
        </pc:spChg>
        <pc:spChg chg="add mod">
          <ac:chgData name="Kate Piper (IMH)" userId="f69ee4e2-845b-4a1f-89c4-60fce9da139f" providerId="ADAL" clId="{34C199EA-A9E3-4BA3-B1FF-7D612DA52B64}" dt="2022-11-11T12:18:19.068" v="6953" actId="1076"/>
          <ac:spMkLst>
            <pc:docMk/>
            <pc:sldMk cId="3821842156" sldId="299"/>
            <ac:spMk id="5" creationId="{4915BA91-98A1-F846-E180-A6345EB2652F}"/>
          </ac:spMkLst>
        </pc:spChg>
        <pc:spChg chg="add mod">
          <ac:chgData name="Kate Piper (IMH)" userId="f69ee4e2-845b-4a1f-89c4-60fce9da139f" providerId="ADAL" clId="{34C199EA-A9E3-4BA3-B1FF-7D612DA52B64}" dt="2022-11-11T12:18:37.776" v="6957" actId="1076"/>
          <ac:spMkLst>
            <pc:docMk/>
            <pc:sldMk cId="3821842156" sldId="299"/>
            <ac:spMk id="6" creationId="{96A9D0EB-F788-1A97-7639-421B2DDC24C3}"/>
          </ac:spMkLst>
        </pc:spChg>
        <pc:picChg chg="del">
          <ac:chgData name="Kate Piper (IMH)" userId="f69ee4e2-845b-4a1f-89c4-60fce9da139f" providerId="ADAL" clId="{34C199EA-A9E3-4BA3-B1FF-7D612DA52B64}" dt="2022-11-11T12:17:42.655" v="6947" actId="478"/>
          <ac:picMkLst>
            <pc:docMk/>
            <pc:sldMk cId="3821842156" sldId="299"/>
            <ac:picMk id="3" creationId="{4FD36456-CB87-38CF-7920-6F4821EC53F9}"/>
          </ac:picMkLst>
        </pc:picChg>
        <pc:picChg chg="add mod">
          <ac:chgData name="Kate Piper (IMH)" userId="f69ee4e2-845b-4a1f-89c4-60fce9da139f" providerId="ADAL" clId="{34C199EA-A9E3-4BA3-B1FF-7D612DA52B64}" dt="2022-11-11T12:17:59.552" v="6950" actId="1076"/>
          <ac:picMkLst>
            <pc:docMk/>
            <pc:sldMk cId="3821842156" sldId="299"/>
            <ac:picMk id="4" creationId="{71CBD133-C781-B3C9-BBB3-FE427195370A}"/>
          </ac:picMkLst>
        </pc:picChg>
        <pc:picChg chg="del">
          <ac:chgData name="Kate Piper (IMH)" userId="f69ee4e2-845b-4a1f-89c4-60fce9da139f" providerId="ADAL" clId="{34C199EA-A9E3-4BA3-B1FF-7D612DA52B64}" dt="2022-11-11T12:17:43.189" v="6948" actId="478"/>
          <ac:picMkLst>
            <pc:docMk/>
            <pc:sldMk cId="3821842156" sldId="299"/>
            <ac:picMk id="10" creationId="{799321AE-2B9A-6868-2DD6-F072EB9DA0DA}"/>
          </ac:picMkLst>
        </pc:picChg>
      </pc:sldChg>
      <pc:sldChg chg="addSp delSp modSp new mod modAnim">
        <pc:chgData name="Kate Piper (IMH)" userId="f69ee4e2-845b-4a1f-89c4-60fce9da139f" providerId="ADAL" clId="{34C199EA-A9E3-4BA3-B1FF-7D612DA52B64}" dt="2022-11-11T14:18:16.144" v="7347" actId="20577"/>
        <pc:sldMkLst>
          <pc:docMk/>
          <pc:sldMk cId="604657" sldId="300"/>
        </pc:sldMkLst>
        <pc:spChg chg="mod">
          <ac:chgData name="Kate Piper (IMH)" userId="f69ee4e2-845b-4a1f-89c4-60fce9da139f" providerId="ADAL" clId="{34C199EA-A9E3-4BA3-B1FF-7D612DA52B64}" dt="2022-11-11T13:48:16.973" v="7127" actId="20577"/>
          <ac:spMkLst>
            <pc:docMk/>
            <pc:sldMk cId="604657" sldId="300"/>
            <ac:spMk id="2" creationId="{27D956D6-9728-CBD4-2C16-DD87701B3756}"/>
          </ac:spMkLst>
        </pc:spChg>
        <pc:spChg chg="del mod">
          <ac:chgData name="Kate Piper (IMH)" userId="f69ee4e2-845b-4a1f-89c4-60fce9da139f" providerId="ADAL" clId="{34C199EA-A9E3-4BA3-B1FF-7D612DA52B64}" dt="2022-11-11T14:02:08.034" v="7129"/>
          <ac:spMkLst>
            <pc:docMk/>
            <pc:sldMk cId="604657" sldId="300"/>
            <ac:spMk id="3" creationId="{5A507F9A-9F65-9C96-29D1-9A75086883C9}"/>
          </ac:spMkLst>
        </pc:spChg>
        <pc:spChg chg="add mod">
          <ac:chgData name="Kate Piper (IMH)" userId="f69ee4e2-845b-4a1f-89c4-60fce9da139f" providerId="ADAL" clId="{34C199EA-A9E3-4BA3-B1FF-7D612DA52B64}" dt="2022-11-11T14:18:15.605" v="7346" actId="14100"/>
          <ac:spMkLst>
            <pc:docMk/>
            <pc:sldMk cId="604657" sldId="300"/>
            <ac:spMk id="6" creationId="{303CCA4A-5087-3133-2462-78190EA08434}"/>
          </ac:spMkLst>
        </pc:spChg>
        <pc:spChg chg="add del mod">
          <ac:chgData name="Kate Piper (IMH)" userId="f69ee4e2-845b-4a1f-89c4-60fce9da139f" providerId="ADAL" clId="{34C199EA-A9E3-4BA3-B1FF-7D612DA52B64}" dt="2022-11-11T14:18:15.092" v="7345" actId="22"/>
          <ac:spMkLst>
            <pc:docMk/>
            <pc:sldMk cId="604657" sldId="300"/>
            <ac:spMk id="8" creationId="{B793BCEC-9775-544A-2A41-786E9A35612A}"/>
          </ac:spMkLst>
        </pc:spChg>
        <pc:picChg chg="add mod modCrop">
          <ac:chgData name="Kate Piper (IMH)" userId="f69ee4e2-845b-4a1f-89c4-60fce9da139f" providerId="ADAL" clId="{34C199EA-A9E3-4BA3-B1FF-7D612DA52B64}" dt="2022-11-11T13:41:25.362" v="7056" actId="1076"/>
          <ac:picMkLst>
            <pc:docMk/>
            <pc:sldMk cId="604657" sldId="300"/>
            <ac:picMk id="5" creationId="{AA69E58C-4DC6-DD20-4712-369FAF3E787C}"/>
          </ac:picMkLst>
        </pc:picChg>
      </pc:sldChg>
      <pc:sldChg chg="new del">
        <pc:chgData name="Kate Piper (IMH)" userId="f69ee4e2-845b-4a1f-89c4-60fce9da139f" providerId="ADAL" clId="{34C199EA-A9E3-4BA3-B1FF-7D612DA52B64}" dt="2022-11-11T13:47:44.707" v="7123" actId="47"/>
        <pc:sldMkLst>
          <pc:docMk/>
          <pc:sldMk cId="2781631062" sldId="301"/>
        </pc:sldMkLst>
      </pc:sldChg>
      <pc:sldChg chg="addSp delSp modSp add mod ord modAnim modNotesTx">
        <pc:chgData name="Kate Piper (IMH)" userId="f69ee4e2-845b-4a1f-89c4-60fce9da139f" providerId="ADAL" clId="{34C199EA-A9E3-4BA3-B1FF-7D612DA52B64}" dt="2022-11-11T14:12:44.592" v="7282" actId="1076"/>
        <pc:sldMkLst>
          <pc:docMk/>
          <pc:sldMk cId="818711670" sldId="302"/>
        </pc:sldMkLst>
        <pc:spChg chg="del">
          <ac:chgData name="Kate Piper (IMH)" userId="f69ee4e2-845b-4a1f-89c4-60fce9da139f" providerId="ADAL" clId="{34C199EA-A9E3-4BA3-B1FF-7D612DA52B64}" dt="2022-11-11T13:42:25.885" v="7064" actId="478"/>
          <ac:spMkLst>
            <pc:docMk/>
            <pc:sldMk cId="818711670" sldId="302"/>
            <ac:spMk id="3" creationId="{784DB229-D00E-D3F6-DB98-24F021973589}"/>
          </ac:spMkLst>
        </pc:spChg>
        <pc:spChg chg="mod">
          <ac:chgData name="Kate Piper (IMH)" userId="f69ee4e2-845b-4a1f-89c4-60fce9da139f" providerId="ADAL" clId="{34C199EA-A9E3-4BA3-B1FF-7D612DA52B64}" dt="2022-11-11T13:42:20.079" v="7062" actId="14100"/>
          <ac:spMkLst>
            <pc:docMk/>
            <pc:sldMk cId="818711670" sldId="302"/>
            <ac:spMk id="5" creationId="{3297AC85-D15A-3DFB-6E98-95D551A8D020}"/>
          </ac:spMkLst>
        </pc:spChg>
        <pc:spChg chg="del">
          <ac:chgData name="Kate Piper (IMH)" userId="f69ee4e2-845b-4a1f-89c4-60fce9da139f" providerId="ADAL" clId="{34C199EA-A9E3-4BA3-B1FF-7D612DA52B64}" dt="2022-11-11T13:42:33.321" v="7065" actId="478"/>
          <ac:spMkLst>
            <pc:docMk/>
            <pc:sldMk cId="818711670" sldId="302"/>
            <ac:spMk id="6" creationId="{39470ED3-725D-1B35-F825-C548ED707491}"/>
          </ac:spMkLst>
        </pc:spChg>
        <pc:spChg chg="del">
          <ac:chgData name="Kate Piper (IMH)" userId="f69ee4e2-845b-4a1f-89c4-60fce9da139f" providerId="ADAL" clId="{34C199EA-A9E3-4BA3-B1FF-7D612DA52B64}" dt="2022-11-11T13:42:25.885" v="7064" actId="478"/>
          <ac:spMkLst>
            <pc:docMk/>
            <pc:sldMk cId="818711670" sldId="302"/>
            <ac:spMk id="7" creationId="{47A2F320-91BB-796F-D550-7D0B09BC5B42}"/>
          </ac:spMkLst>
        </pc:spChg>
        <pc:spChg chg="add mod">
          <ac:chgData name="Kate Piper (IMH)" userId="f69ee4e2-845b-4a1f-89c4-60fce9da139f" providerId="ADAL" clId="{34C199EA-A9E3-4BA3-B1FF-7D612DA52B64}" dt="2022-11-11T14:07:47.176" v="7227" actId="1036"/>
          <ac:spMkLst>
            <pc:docMk/>
            <pc:sldMk cId="818711670" sldId="302"/>
            <ac:spMk id="8" creationId="{07DE0ECD-CEF1-4C1E-7299-5CE7C438439B}"/>
          </ac:spMkLst>
        </pc:spChg>
        <pc:spChg chg="add mod">
          <ac:chgData name="Kate Piper (IMH)" userId="f69ee4e2-845b-4a1f-89c4-60fce9da139f" providerId="ADAL" clId="{34C199EA-A9E3-4BA3-B1FF-7D612DA52B64}" dt="2022-11-11T14:07:47.176" v="7227" actId="1036"/>
          <ac:spMkLst>
            <pc:docMk/>
            <pc:sldMk cId="818711670" sldId="302"/>
            <ac:spMk id="10" creationId="{80F24B58-BB4D-AEEC-9C59-B15B445D45E5}"/>
          </ac:spMkLst>
        </pc:spChg>
        <pc:spChg chg="add mod">
          <ac:chgData name="Kate Piper (IMH)" userId="f69ee4e2-845b-4a1f-89c4-60fce9da139f" providerId="ADAL" clId="{34C199EA-A9E3-4BA3-B1FF-7D612DA52B64}" dt="2022-11-11T14:07:47.176" v="7227" actId="1036"/>
          <ac:spMkLst>
            <pc:docMk/>
            <pc:sldMk cId="818711670" sldId="302"/>
            <ac:spMk id="11" creationId="{F66B0E54-8C37-978D-DC14-D7963201C91D}"/>
          </ac:spMkLst>
        </pc:spChg>
        <pc:spChg chg="add mod">
          <ac:chgData name="Kate Piper (IMH)" userId="f69ee4e2-845b-4a1f-89c4-60fce9da139f" providerId="ADAL" clId="{34C199EA-A9E3-4BA3-B1FF-7D612DA52B64}" dt="2022-11-11T14:07:47.176" v="7227" actId="1036"/>
          <ac:spMkLst>
            <pc:docMk/>
            <pc:sldMk cId="818711670" sldId="302"/>
            <ac:spMk id="12" creationId="{5120960B-1C3D-CE91-50CC-F509CFD51624}"/>
          </ac:spMkLst>
        </pc:spChg>
        <pc:spChg chg="add mod">
          <ac:chgData name="Kate Piper (IMH)" userId="f69ee4e2-845b-4a1f-89c4-60fce9da139f" providerId="ADAL" clId="{34C199EA-A9E3-4BA3-B1FF-7D612DA52B64}" dt="2022-11-11T14:08:24.600" v="7254" actId="1076"/>
          <ac:spMkLst>
            <pc:docMk/>
            <pc:sldMk cId="818711670" sldId="302"/>
            <ac:spMk id="16" creationId="{A26A671C-3BC0-BC1E-901E-E0DD401E2929}"/>
          </ac:spMkLst>
        </pc:spChg>
        <pc:spChg chg="add mod">
          <ac:chgData name="Kate Piper (IMH)" userId="f69ee4e2-845b-4a1f-89c4-60fce9da139f" providerId="ADAL" clId="{34C199EA-A9E3-4BA3-B1FF-7D612DA52B64}" dt="2022-11-11T14:08:56.512" v="7267" actId="14100"/>
          <ac:spMkLst>
            <pc:docMk/>
            <pc:sldMk cId="818711670" sldId="302"/>
            <ac:spMk id="17" creationId="{534443CE-EE5F-CAF3-4B73-82B0FD6F0471}"/>
          </ac:spMkLst>
        </pc:spChg>
        <pc:spChg chg="add mod">
          <ac:chgData name="Kate Piper (IMH)" userId="f69ee4e2-845b-4a1f-89c4-60fce9da139f" providerId="ADAL" clId="{34C199EA-A9E3-4BA3-B1FF-7D612DA52B64}" dt="2022-11-11T14:12:06.223" v="7275" actId="1076"/>
          <ac:spMkLst>
            <pc:docMk/>
            <pc:sldMk cId="818711670" sldId="302"/>
            <ac:spMk id="18" creationId="{531F5EEC-5DFE-58A5-3523-39084D8FB6A0}"/>
          </ac:spMkLst>
        </pc:spChg>
        <pc:picChg chg="del">
          <ac:chgData name="Kate Piper (IMH)" userId="f69ee4e2-845b-4a1f-89c4-60fce9da139f" providerId="ADAL" clId="{34C199EA-A9E3-4BA3-B1FF-7D612DA52B64}" dt="2022-11-11T13:42:25.885" v="7064" actId="478"/>
          <ac:picMkLst>
            <pc:docMk/>
            <pc:sldMk cId="818711670" sldId="302"/>
            <ac:picMk id="2" creationId="{2D257085-4369-E369-4AF9-1D6449655D2F}"/>
          </ac:picMkLst>
        </pc:picChg>
        <pc:picChg chg="del">
          <ac:chgData name="Kate Piper (IMH)" userId="f69ee4e2-845b-4a1f-89c4-60fce9da139f" providerId="ADAL" clId="{34C199EA-A9E3-4BA3-B1FF-7D612DA52B64}" dt="2022-11-11T13:42:22.548" v="7063" actId="478"/>
          <ac:picMkLst>
            <pc:docMk/>
            <pc:sldMk cId="818711670" sldId="302"/>
            <ac:picMk id="9" creationId="{A8CE5CDC-09BC-3DA7-120E-AF8C58F2BD31}"/>
          </ac:picMkLst>
        </pc:picChg>
        <pc:picChg chg="add mod">
          <ac:chgData name="Kate Piper (IMH)" userId="f69ee4e2-845b-4a1f-89c4-60fce9da139f" providerId="ADAL" clId="{34C199EA-A9E3-4BA3-B1FF-7D612DA52B64}" dt="2022-11-11T14:07:49.853" v="7236" actId="1036"/>
          <ac:picMkLst>
            <pc:docMk/>
            <pc:sldMk cId="818711670" sldId="302"/>
            <ac:picMk id="13" creationId="{9417A51C-73AE-0FB5-5B25-40CE1E015821}"/>
          </ac:picMkLst>
        </pc:picChg>
        <pc:picChg chg="add mod">
          <ac:chgData name="Kate Piper (IMH)" userId="f69ee4e2-845b-4a1f-89c4-60fce9da139f" providerId="ADAL" clId="{34C199EA-A9E3-4BA3-B1FF-7D612DA52B64}" dt="2022-11-11T14:12:44.592" v="7282" actId="1076"/>
          <ac:picMkLst>
            <pc:docMk/>
            <pc:sldMk cId="818711670" sldId="302"/>
            <ac:picMk id="19" creationId="{E67777C0-2D9E-874D-01DC-7969350C1A37}"/>
          </ac:picMkLst>
        </pc:picChg>
        <pc:cxnChg chg="add mod">
          <ac:chgData name="Kate Piper (IMH)" userId="f69ee4e2-845b-4a1f-89c4-60fce9da139f" providerId="ADAL" clId="{34C199EA-A9E3-4BA3-B1FF-7D612DA52B64}" dt="2022-11-11T14:07:47.176" v="7227" actId="1036"/>
          <ac:cxnSpMkLst>
            <pc:docMk/>
            <pc:sldMk cId="818711670" sldId="302"/>
            <ac:cxnSpMk id="14" creationId="{84FFDD04-C2F1-0F5C-B26F-E62A5AE67166}"/>
          </ac:cxnSpMkLst>
        </pc:cxnChg>
        <pc:cxnChg chg="add mod">
          <ac:chgData name="Kate Piper (IMH)" userId="f69ee4e2-845b-4a1f-89c4-60fce9da139f" providerId="ADAL" clId="{34C199EA-A9E3-4BA3-B1FF-7D612DA52B64}" dt="2022-11-11T14:08:05.060" v="7238" actId="1076"/>
          <ac:cxnSpMkLst>
            <pc:docMk/>
            <pc:sldMk cId="818711670" sldId="302"/>
            <ac:cxnSpMk id="15" creationId="{0CAD5E9C-FAB6-4AE6-E39E-E1BFA905FC3F}"/>
          </ac:cxnSpMkLst>
        </pc:cxnChg>
      </pc:sldChg>
      <pc:sldChg chg="addSp delSp modSp new mod">
        <pc:chgData name="Kate Piper (IMH)" userId="f69ee4e2-845b-4a1f-89c4-60fce9da139f" providerId="ADAL" clId="{34C199EA-A9E3-4BA3-B1FF-7D612DA52B64}" dt="2022-11-11T14:34:38.233" v="7394" actId="732"/>
        <pc:sldMkLst>
          <pc:docMk/>
          <pc:sldMk cId="436256528" sldId="303"/>
        </pc:sldMkLst>
        <pc:spChg chg="mod">
          <ac:chgData name="Kate Piper (IMH)" userId="f69ee4e2-845b-4a1f-89c4-60fce9da139f" providerId="ADAL" clId="{34C199EA-A9E3-4BA3-B1FF-7D612DA52B64}" dt="2022-11-11T14:29:00.632" v="7393" actId="20577"/>
          <ac:spMkLst>
            <pc:docMk/>
            <pc:sldMk cId="436256528" sldId="303"/>
            <ac:spMk id="2" creationId="{B9228942-3497-0F39-D797-0A86901ACFCE}"/>
          </ac:spMkLst>
        </pc:spChg>
        <pc:spChg chg="del">
          <ac:chgData name="Kate Piper (IMH)" userId="f69ee4e2-845b-4a1f-89c4-60fce9da139f" providerId="ADAL" clId="{34C199EA-A9E3-4BA3-B1FF-7D612DA52B64}" dt="2022-11-11T14:28:40.975" v="7349" actId="478"/>
          <ac:spMkLst>
            <pc:docMk/>
            <pc:sldMk cId="436256528" sldId="303"/>
            <ac:spMk id="3" creationId="{F6F01333-8EF4-12F6-CCE3-0BD622D19967}"/>
          </ac:spMkLst>
        </pc:spChg>
        <pc:spChg chg="add mod">
          <ac:chgData name="Kate Piper (IMH)" userId="f69ee4e2-845b-4a1f-89c4-60fce9da139f" providerId="ADAL" clId="{34C199EA-A9E3-4BA3-B1FF-7D612DA52B64}" dt="2022-11-11T14:28:42.360" v="7350"/>
          <ac:spMkLst>
            <pc:docMk/>
            <pc:sldMk cId="436256528" sldId="303"/>
            <ac:spMk id="6" creationId="{E3693B04-2053-015F-4CB6-777E72DE6E2A}"/>
          </ac:spMkLst>
        </pc:spChg>
        <pc:spChg chg="add mod">
          <ac:chgData name="Kate Piper (IMH)" userId="f69ee4e2-845b-4a1f-89c4-60fce9da139f" providerId="ADAL" clId="{34C199EA-A9E3-4BA3-B1FF-7D612DA52B64}" dt="2022-11-11T14:28:42.360" v="7350"/>
          <ac:spMkLst>
            <pc:docMk/>
            <pc:sldMk cId="436256528" sldId="303"/>
            <ac:spMk id="7" creationId="{FFBF94CC-6896-515C-5A7B-4CF21023F7FC}"/>
          </ac:spMkLst>
        </pc:spChg>
        <pc:spChg chg="add mod">
          <ac:chgData name="Kate Piper (IMH)" userId="f69ee4e2-845b-4a1f-89c4-60fce9da139f" providerId="ADAL" clId="{34C199EA-A9E3-4BA3-B1FF-7D612DA52B64}" dt="2022-11-11T14:28:42.360" v="7350"/>
          <ac:spMkLst>
            <pc:docMk/>
            <pc:sldMk cId="436256528" sldId="303"/>
            <ac:spMk id="8" creationId="{0C23EDDD-B27C-54F6-59D6-27493C0B4E7A}"/>
          </ac:spMkLst>
        </pc:spChg>
        <pc:spChg chg="add mod">
          <ac:chgData name="Kate Piper (IMH)" userId="f69ee4e2-845b-4a1f-89c4-60fce9da139f" providerId="ADAL" clId="{34C199EA-A9E3-4BA3-B1FF-7D612DA52B64}" dt="2022-11-11T14:28:42.360" v="7350"/>
          <ac:spMkLst>
            <pc:docMk/>
            <pc:sldMk cId="436256528" sldId="303"/>
            <ac:spMk id="9" creationId="{4A9B143C-5343-B1F4-E2E0-4490451D6E43}"/>
          </ac:spMkLst>
        </pc:spChg>
        <pc:spChg chg="add mod">
          <ac:chgData name="Kate Piper (IMH)" userId="f69ee4e2-845b-4a1f-89c4-60fce9da139f" providerId="ADAL" clId="{34C199EA-A9E3-4BA3-B1FF-7D612DA52B64}" dt="2022-11-11T14:28:42.360" v="7350"/>
          <ac:spMkLst>
            <pc:docMk/>
            <pc:sldMk cId="436256528" sldId="303"/>
            <ac:spMk id="10" creationId="{3BF73495-E674-42D4-1FB1-0EACF9447E7A}"/>
          </ac:spMkLst>
        </pc:spChg>
        <pc:picChg chg="add mod">
          <ac:chgData name="Kate Piper (IMH)" userId="f69ee4e2-845b-4a1f-89c4-60fce9da139f" providerId="ADAL" clId="{34C199EA-A9E3-4BA3-B1FF-7D612DA52B64}" dt="2022-11-11T14:28:42.360" v="7350"/>
          <ac:picMkLst>
            <pc:docMk/>
            <pc:sldMk cId="436256528" sldId="303"/>
            <ac:picMk id="4" creationId="{4C356E38-7A8B-245C-48ED-9FE555ABBDD5}"/>
          </ac:picMkLst>
        </pc:picChg>
        <pc:picChg chg="add mod modCrop">
          <ac:chgData name="Kate Piper (IMH)" userId="f69ee4e2-845b-4a1f-89c4-60fce9da139f" providerId="ADAL" clId="{34C199EA-A9E3-4BA3-B1FF-7D612DA52B64}" dt="2022-11-11T14:34:38.233" v="7394" actId="732"/>
          <ac:picMkLst>
            <pc:docMk/>
            <pc:sldMk cId="436256528" sldId="303"/>
            <ac:picMk id="5" creationId="{6150BBCF-7D3A-FDFD-367B-DB2194997A6A}"/>
          </ac:picMkLst>
        </pc:picChg>
      </pc:sldChg>
      <pc:sldChg chg="addSp delSp modSp new mod">
        <pc:chgData name="Kate Piper (IMH)" userId="f69ee4e2-845b-4a1f-89c4-60fce9da139f" providerId="ADAL" clId="{34C199EA-A9E3-4BA3-B1FF-7D612DA52B64}" dt="2022-11-11T15:15:19.197" v="7556" actId="478"/>
        <pc:sldMkLst>
          <pc:docMk/>
          <pc:sldMk cId="2254560439" sldId="304"/>
        </pc:sldMkLst>
        <pc:spChg chg="mod">
          <ac:chgData name="Kate Piper (IMH)" userId="f69ee4e2-845b-4a1f-89c4-60fce9da139f" providerId="ADAL" clId="{34C199EA-A9E3-4BA3-B1FF-7D612DA52B64}" dt="2022-11-11T14:45:48.613" v="7489" actId="20577"/>
          <ac:spMkLst>
            <pc:docMk/>
            <pc:sldMk cId="2254560439" sldId="304"/>
            <ac:spMk id="2" creationId="{B8FFA63D-FFCD-CD03-B847-41CECEABEFB7}"/>
          </ac:spMkLst>
        </pc:spChg>
        <pc:spChg chg="mod">
          <ac:chgData name="Kate Piper (IMH)" userId="f69ee4e2-845b-4a1f-89c4-60fce9da139f" providerId="ADAL" clId="{34C199EA-A9E3-4BA3-B1FF-7D612DA52B64}" dt="2022-11-11T14:58:18.194" v="7518" actId="20577"/>
          <ac:spMkLst>
            <pc:docMk/>
            <pc:sldMk cId="2254560439" sldId="304"/>
            <ac:spMk id="3" creationId="{D3356289-750E-DF2E-EB74-14651E48564B}"/>
          </ac:spMkLst>
        </pc:spChg>
        <pc:spChg chg="add del mod">
          <ac:chgData name="Kate Piper (IMH)" userId="f69ee4e2-845b-4a1f-89c4-60fce9da139f" providerId="ADAL" clId="{34C199EA-A9E3-4BA3-B1FF-7D612DA52B64}" dt="2022-11-11T15:15:19.197" v="7556" actId="478"/>
          <ac:spMkLst>
            <pc:docMk/>
            <pc:sldMk cId="2254560439" sldId="304"/>
            <ac:spMk id="4" creationId="{13215401-731A-2697-386D-6782B1D382A6}"/>
          </ac:spMkLst>
        </pc:spChg>
        <pc:spChg chg="add del mod">
          <ac:chgData name="Kate Piper (IMH)" userId="f69ee4e2-845b-4a1f-89c4-60fce9da139f" providerId="ADAL" clId="{34C199EA-A9E3-4BA3-B1FF-7D612DA52B64}" dt="2022-11-11T15:14:54.018" v="7553"/>
          <ac:spMkLst>
            <pc:docMk/>
            <pc:sldMk cId="2254560439" sldId="304"/>
            <ac:spMk id="5" creationId="{D968C136-2861-7B0E-D196-058F0019CF03}"/>
          </ac:spMkLst>
        </pc:spChg>
        <pc:spChg chg="add del mod">
          <ac:chgData name="Kate Piper (IMH)" userId="f69ee4e2-845b-4a1f-89c4-60fce9da139f" providerId="ADAL" clId="{34C199EA-A9E3-4BA3-B1FF-7D612DA52B64}" dt="2022-11-11T15:15:18.037" v="7555" actId="478"/>
          <ac:spMkLst>
            <pc:docMk/>
            <pc:sldMk cId="2254560439" sldId="304"/>
            <ac:spMk id="6" creationId="{3B11CC4D-51E2-3920-C672-A3ACCA58CC94}"/>
          </ac:spMkLst>
        </pc:spChg>
      </pc:sldChg>
      <pc:sldChg chg="add ord">
        <pc:chgData name="Kate Piper (IMH)" userId="f69ee4e2-845b-4a1f-89c4-60fce9da139f" providerId="ADAL" clId="{34C199EA-A9E3-4BA3-B1FF-7D612DA52B64}" dt="2022-11-11T15:15:40.015" v="7559"/>
        <pc:sldMkLst>
          <pc:docMk/>
          <pc:sldMk cId="3762334324" sldId="305"/>
        </pc:sldMkLst>
      </pc:sldChg>
      <pc:sldMasterChg chg="del delSldLayout">
        <pc:chgData name="Kate Piper (IMH)" userId="f69ee4e2-845b-4a1f-89c4-60fce9da139f" providerId="ADAL" clId="{34C199EA-A9E3-4BA3-B1FF-7D612DA52B64}" dt="2022-11-09T12:46:38.603" v="1072" actId="700"/>
        <pc:sldMasterMkLst>
          <pc:docMk/>
          <pc:sldMasterMk cId="2923642609" sldId="2147483648"/>
        </pc:sldMasterMkLst>
        <pc:sldLayoutChg chg="del">
          <pc:chgData name="Kate Piper (IMH)" userId="f69ee4e2-845b-4a1f-89c4-60fce9da139f" providerId="ADAL" clId="{34C199EA-A9E3-4BA3-B1FF-7D612DA52B64}" dt="2022-11-09T12:46:38.603" v="1072" actId="700"/>
          <pc:sldLayoutMkLst>
            <pc:docMk/>
            <pc:sldMasterMk cId="2923642609" sldId="2147483648"/>
            <pc:sldLayoutMk cId="640410910" sldId="2147483649"/>
          </pc:sldLayoutMkLst>
        </pc:sldLayoutChg>
      </pc:sldMasterChg>
    </pc:docChg>
  </pc:docChgLst>
  <pc:docChgLst>
    <pc:chgData name="Kate Piper (IMH)" userId="f69ee4e2-845b-4a1f-89c4-60fce9da139f" providerId="ADAL" clId="{C9DC9D54-9FB1-469C-9428-519F8684C066}"/>
    <pc:docChg chg="undo custSel addSld modSld sldOrd modNotesMaster">
      <pc:chgData name="Kate Piper (IMH)" userId="f69ee4e2-845b-4a1f-89c4-60fce9da139f" providerId="ADAL" clId="{C9DC9D54-9FB1-469C-9428-519F8684C066}" dt="2022-11-11T21:36:25.744" v="10590"/>
      <pc:docMkLst>
        <pc:docMk/>
      </pc:docMkLst>
      <pc:sldChg chg="modSp mod modNotesTx">
        <pc:chgData name="Kate Piper (IMH)" userId="f69ee4e2-845b-4a1f-89c4-60fce9da139f" providerId="ADAL" clId="{C9DC9D54-9FB1-469C-9428-519F8684C066}" dt="2022-11-11T19:38:50.948" v="1901" actId="6549"/>
        <pc:sldMkLst>
          <pc:docMk/>
          <pc:sldMk cId="2967009381" sldId="267"/>
        </pc:sldMkLst>
        <pc:spChg chg="mod">
          <ac:chgData name="Kate Piper (IMH)" userId="f69ee4e2-845b-4a1f-89c4-60fce9da139f" providerId="ADAL" clId="{C9DC9D54-9FB1-469C-9428-519F8684C066}" dt="2022-11-10T11:43:36.975" v="110" actId="14100"/>
          <ac:spMkLst>
            <pc:docMk/>
            <pc:sldMk cId="2967009381" sldId="267"/>
            <ac:spMk id="3" creationId="{34EF4EDA-7E51-A051-D97F-E6C5F032E394}"/>
          </ac:spMkLst>
        </pc:spChg>
        <pc:spChg chg="mod">
          <ac:chgData name="Kate Piper (IMH)" userId="f69ee4e2-845b-4a1f-89c4-60fce9da139f" providerId="ADAL" clId="{C9DC9D54-9FB1-469C-9428-519F8684C066}" dt="2022-11-10T11:43:34.008" v="109" actId="27636"/>
          <ac:spMkLst>
            <pc:docMk/>
            <pc:sldMk cId="2967009381" sldId="267"/>
            <ac:spMk id="4" creationId="{530CAEA9-9EF7-0B4D-32B0-663FA8DCF705}"/>
          </ac:spMkLst>
        </pc:spChg>
      </pc:sldChg>
      <pc:sldChg chg="modSp mod modNotesTx">
        <pc:chgData name="Kate Piper (IMH)" userId="f69ee4e2-845b-4a1f-89c4-60fce9da139f" providerId="ADAL" clId="{C9DC9D54-9FB1-469C-9428-519F8684C066}" dt="2022-11-11T19:41:11.543" v="2014" actId="20577"/>
        <pc:sldMkLst>
          <pc:docMk/>
          <pc:sldMk cId="596835606" sldId="268"/>
        </pc:sldMkLst>
        <pc:spChg chg="mod">
          <ac:chgData name="Kate Piper (IMH)" userId="f69ee4e2-845b-4a1f-89c4-60fce9da139f" providerId="ADAL" clId="{C9DC9D54-9FB1-469C-9428-519F8684C066}" dt="2022-11-11T19:40:31.861" v="1983" actId="20577"/>
          <ac:spMkLst>
            <pc:docMk/>
            <pc:sldMk cId="596835606" sldId="268"/>
            <ac:spMk id="3" creationId="{4C101934-6D53-0D26-376B-0696E4CB1298}"/>
          </ac:spMkLst>
        </pc:spChg>
        <pc:spChg chg="mod">
          <ac:chgData name="Kate Piper (IMH)" userId="f69ee4e2-845b-4a1f-89c4-60fce9da139f" providerId="ADAL" clId="{C9DC9D54-9FB1-469C-9428-519F8684C066}" dt="2022-11-10T11:43:45.187" v="111" actId="14100"/>
          <ac:spMkLst>
            <pc:docMk/>
            <pc:sldMk cId="596835606" sldId="268"/>
            <ac:spMk id="4" creationId="{CFCDB1A9-CB32-1141-1FCE-A47A071D5A8B}"/>
          </ac:spMkLst>
        </pc:spChg>
      </pc:sldChg>
      <pc:sldChg chg="modSp mod modNotesTx">
        <pc:chgData name="Kate Piper (IMH)" userId="f69ee4e2-845b-4a1f-89c4-60fce9da139f" providerId="ADAL" clId="{C9DC9D54-9FB1-469C-9428-519F8684C066}" dt="2022-11-11T19:42:51.840" v="2256" actId="20577"/>
        <pc:sldMkLst>
          <pc:docMk/>
          <pc:sldMk cId="3376938220" sldId="270"/>
        </pc:sldMkLst>
        <pc:spChg chg="mod">
          <ac:chgData name="Kate Piper (IMH)" userId="f69ee4e2-845b-4a1f-89c4-60fce9da139f" providerId="ADAL" clId="{C9DC9D54-9FB1-469C-9428-519F8684C066}" dt="2022-11-10T11:44:10.808" v="121" actId="27636"/>
          <ac:spMkLst>
            <pc:docMk/>
            <pc:sldMk cId="3376938220" sldId="270"/>
            <ac:spMk id="3" creationId="{0CCE23CC-C835-CC2D-BE58-18DF008C5427}"/>
          </ac:spMkLst>
        </pc:spChg>
        <pc:spChg chg="mod">
          <ac:chgData name="Kate Piper (IMH)" userId="f69ee4e2-845b-4a1f-89c4-60fce9da139f" providerId="ADAL" clId="{C9DC9D54-9FB1-469C-9428-519F8684C066}" dt="2022-11-10T11:44:07.336" v="119" actId="1076"/>
          <ac:spMkLst>
            <pc:docMk/>
            <pc:sldMk cId="3376938220" sldId="270"/>
            <ac:spMk id="4" creationId="{10F8C680-8477-A63F-0BCD-2C6109C1A365}"/>
          </ac:spMkLst>
        </pc:spChg>
      </pc:sldChg>
      <pc:sldChg chg="modSp mod modNotesTx">
        <pc:chgData name="Kate Piper (IMH)" userId="f69ee4e2-845b-4a1f-89c4-60fce9da139f" providerId="ADAL" clId="{C9DC9D54-9FB1-469C-9428-519F8684C066}" dt="2022-11-11T19:46:09.053" v="2884" actId="20577"/>
        <pc:sldMkLst>
          <pc:docMk/>
          <pc:sldMk cId="1572478696" sldId="271"/>
        </pc:sldMkLst>
        <pc:spChg chg="mod">
          <ac:chgData name="Kate Piper (IMH)" userId="f69ee4e2-845b-4a1f-89c4-60fce9da139f" providerId="ADAL" clId="{C9DC9D54-9FB1-469C-9428-519F8684C066}" dt="2022-11-10T11:34:36.769" v="14" actId="5793"/>
          <ac:spMkLst>
            <pc:docMk/>
            <pc:sldMk cId="1572478696" sldId="271"/>
            <ac:spMk id="3" creationId="{FA852B6B-3DA5-8097-EF00-C125E0E306F3}"/>
          </ac:spMkLst>
        </pc:spChg>
        <pc:spChg chg="mod">
          <ac:chgData name="Kate Piper (IMH)" userId="f69ee4e2-845b-4a1f-89c4-60fce9da139f" providerId="ADAL" clId="{C9DC9D54-9FB1-469C-9428-519F8684C066}" dt="2022-11-10T11:34:33.410" v="9" actId="122"/>
          <ac:spMkLst>
            <pc:docMk/>
            <pc:sldMk cId="1572478696" sldId="271"/>
            <ac:spMk id="4" creationId="{2CD14F3D-4B8A-9D5D-7C7E-2B119259AF78}"/>
          </ac:spMkLst>
        </pc:spChg>
      </pc:sldChg>
      <pc:sldChg chg="modSp mod modNotesTx">
        <pc:chgData name="Kate Piper (IMH)" userId="f69ee4e2-845b-4a1f-89c4-60fce9da139f" providerId="ADAL" clId="{C9DC9D54-9FB1-469C-9428-519F8684C066}" dt="2022-11-11T19:50:12.166" v="3251" actId="20577"/>
        <pc:sldMkLst>
          <pc:docMk/>
          <pc:sldMk cId="2243985566" sldId="272"/>
        </pc:sldMkLst>
        <pc:spChg chg="mod">
          <ac:chgData name="Kate Piper (IMH)" userId="f69ee4e2-845b-4a1f-89c4-60fce9da139f" providerId="ADAL" clId="{C9DC9D54-9FB1-469C-9428-519F8684C066}" dt="2022-11-10T11:34:06.868" v="3" actId="122"/>
          <ac:spMkLst>
            <pc:docMk/>
            <pc:sldMk cId="2243985566" sldId="272"/>
            <ac:spMk id="2" creationId="{7B72E44F-A5BD-246C-9B86-7C4C7C60A448}"/>
          </ac:spMkLst>
        </pc:spChg>
        <pc:spChg chg="mod">
          <ac:chgData name="Kate Piper (IMH)" userId="f69ee4e2-845b-4a1f-89c4-60fce9da139f" providerId="ADAL" clId="{C9DC9D54-9FB1-469C-9428-519F8684C066}" dt="2022-11-10T11:34:03.684" v="2" actId="1076"/>
          <ac:spMkLst>
            <pc:docMk/>
            <pc:sldMk cId="2243985566" sldId="272"/>
            <ac:spMk id="3" creationId="{A1AAD2D9-71F4-2FA5-2289-2953E2EEB584}"/>
          </ac:spMkLst>
        </pc:spChg>
      </pc:sldChg>
      <pc:sldChg chg="modSp mod modNotesTx">
        <pc:chgData name="Kate Piper (IMH)" userId="f69ee4e2-845b-4a1f-89c4-60fce9da139f" providerId="ADAL" clId="{C9DC9D54-9FB1-469C-9428-519F8684C066}" dt="2022-11-11T20:04:46.889" v="3853" actId="20577"/>
        <pc:sldMkLst>
          <pc:docMk/>
          <pc:sldMk cId="273289721" sldId="273"/>
        </pc:sldMkLst>
        <pc:spChg chg="mod">
          <ac:chgData name="Kate Piper (IMH)" userId="f69ee4e2-845b-4a1f-89c4-60fce9da139f" providerId="ADAL" clId="{C9DC9D54-9FB1-469C-9428-519F8684C066}" dt="2022-11-10T11:54:21.559" v="149" actId="208"/>
          <ac:spMkLst>
            <pc:docMk/>
            <pc:sldMk cId="273289721" sldId="273"/>
            <ac:spMk id="2" creationId="{3894E263-D5A7-1892-B1D2-E1392D93A162}"/>
          </ac:spMkLst>
        </pc:spChg>
      </pc:sldChg>
      <pc:sldChg chg="modSp mod">
        <pc:chgData name="Kate Piper (IMH)" userId="f69ee4e2-845b-4a1f-89c4-60fce9da139f" providerId="ADAL" clId="{C9DC9D54-9FB1-469C-9428-519F8684C066}" dt="2022-11-10T11:56:15.627" v="174" actId="14100"/>
        <pc:sldMkLst>
          <pc:docMk/>
          <pc:sldMk cId="3371476243" sldId="275"/>
        </pc:sldMkLst>
        <pc:spChg chg="mod">
          <ac:chgData name="Kate Piper (IMH)" userId="f69ee4e2-845b-4a1f-89c4-60fce9da139f" providerId="ADAL" clId="{C9DC9D54-9FB1-469C-9428-519F8684C066}" dt="2022-11-10T11:56:15.627" v="174" actId="14100"/>
          <ac:spMkLst>
            <pc:docMk/>
            <pc:sldMk cId="3371476243" sldId="275"/>
            <ac:spMk id="2" creationId="{3894E263-D5A7-1892-B1D2-E1392D93A162}"/>
          </ac:spMkLst>
        </pc:spChg>
      </pc:sldChg>
      <pc:sldChg chg="modSp mod">
        <pc:chgData name="Kate Piper (IMH)" userId="f69ee4e2-845b-4a1f-89c4-60fce9da139f" providerId="ADAL" clId="{C9DC9D54-9FB1-469C-9428-519F8684C066}" dt="2022-11-10T11:54:50.871" v="157" actId="207"/>
        <pc:sldMkLst>
          <pc:docMk/>
          <pc:sldMk cId="3640228290" sldId="277"/>
        </pc:sldMkLst>
        <pc:spChg chg="mod">
          <ac:chgData name="Kate Piper (IMH)" userId="f69ee4e2-845b-4a1f-89c4-60fce9da139f" providerId="ADAL" clId="{C9DC9D54-9FB1-469C-9428-519F8684C066}" dt="2022-11-10T11:54:50.871" v="157" actId="207"/>
          <ac:spMkLst>
            <pc:docMk/>
            <pc:sldMk cId="3640228290" sldId="277"/>
            <ac:spMk id="2" creationId="{3894E263-D5A7-1892-B1D2-E1392D93A162}"/>
          </ac:spMkLst>
        </pc:spChg>
      </pc:sldChg>
      <pc:sldChg chg="addSp delSp modSp mod modNotesTx">
        <pc:chgData name="Kate Piper (IMH)" userId="f69ee4e2-845b-4a1f-89c4-60fce9da139f" providerId="ADAL" clId="{C9DC9D54-9FB1-469C-9428-519F8684C066}" dt="2022-11-11T20:26:21.481" v="4751" actId="20577"/>
        <pc:sldMkLst>
          <pc:docMk/>
          <pc:sldMk cId="4259517190" sldId="278"/>
        </pc:sldMkLst>
        <pc:spChg chg="del">
          <ac:chgData name="Kate Piper (IMH)" userId="f69ee4e2-845b-4a1f-89c4-60fce9da139f" providerId="ADAL" clId="{C9DC9D54-9FB1-469C-9428-519F8684C066}" dt="2022-11-10T11:52:48.924" v="125" actId="478"/>
          <ac:spMkLst>
            <pc:docMk/>
            <pc:sldMk cId="4259517190" sldId="278"/>
            <ac:spMk id="2" creationId="{3894E263-D5A7-1892-B1D2-E1392D93A162}"/>
          </ac:spMkLst>
        </pc:spChg>
        <pc:spChg chg="add del mod">
          <ac:chgData name="Kate Piper (IMH)" userId="f69ee4e2-845b-4a1f-89c4-60fce9da139f" providerId="ADAL" clId="{C9DC9D54-9FB1-469C-9428-519F8684C066}" dt="2022-11-10T11:52:44.827" v="124"/>
          <ac:spMkLst>
            <pc:docMk/>
            <pc:sldMk cId="4259517190" sldId="278"/>
            <ac:spMk id="14" creationId="{5E4EBE11-8804-F4CE-B7C0-16A2661B615E}"/>
          </ac:spMkLst>
        </pc:spChg>
        <pc:spChg chg="add del mod">
          <ac:chgData name="Kate Piper (IMH)" userId="f69ee4e2-845b-4a1f-89c4-60fce9da139f" providerId="ADAL" clId="{C9DC9D54-9FB1-469C-9428-519F8684C066}" dt="2022-11-10T11:52:52.418" v="128" actId="478"/>
          <ac:spMkLst>
            <pc:docMk/>
            <pc:sldMk cId="4259517190" sldId="278"/>
            <ac:spMk id="16" creationId="{2EAC8B56-6BAC-A3C6-9610-556E67892304}"/>
          </ac:spMkLst>
        </pc:spChg>
        <pc:spChg chg="add mod">
          <ac:chgData name="Kate Piper (IMH)" userId="f69ee4e2-845b-4a1f-89c4-60fce9da139f" providerId="ADAL" clId="{C9DC9D54-9FB1-469C-9428-519F8684C066}" dt="2022-11-10T11:54:03.086" v="145" actId="208"/>
          <ac:spMkLst>
            <pc:docMk/>
            <pc:sldMk cId="4259517190" sldId="278"/>
            <ac:spMk id="17" creationId="{932C5AE3-9D58-B748-9B9D-DFF33E17E54F}"/>
          </ac:spMkLst>
        </pc:spChg>
      </pc:sldChg>
      <pc:sldChg chg="modSp mod modNotesTx">
        <pc:chgData name="Kate Piper (IMH)" userId="f69ee4e2-845b-4a1f-89c4-60fce9da139f" providerId="ADAL" clId="{C9DC9D54-9FB1-469C-9428-519F8684C066}" dt="2022-11-11T20:43:11.141" v="5351" actId="20577"/>
        <pc:sldMkLst>
          <pc:docMk/>
          <pc:sldMk cId="2136018845" sldId="279"/>
        </pc:sldMkLst>
        <pc:spChg chg="mod">
          <ac:chgData name="Kate Piper (IMH)" userId="f69ee4e2-845b-4a1f-89c4-60fce9da139f" providerId="ADAL" clId="{C9DC9D54-9FB1-469C-9428-519F8684C066}" dt="2022-11-10T11:55:16.214" v="164" actId="207"/>
          <ac:spMkLst>
            <pc:docMk/>
            <pc:sldMk cId="2136018845" sldId="279"/>
            <ac:spMk id="2" creationId="{3894E263-D5A7-1892-B1D2-E1392D93A162}"/>
          </ac:spMkLst>
        </pc:spChg>
      </pc:sldChg>
      <pc:sldChg chg="addSp modSp mod modNotesTx">
        <pc:chgData name="Kate Piper (IMH)" userId="f69ee4e2-845b-4a1f-89c4-60fce9da139f" providerId="ADAL" clId="{C9DC9D54-9FB1-469C-9428-519F8684C066}" dt="2022-11-11T20:25:46.042" v="4722" actId="20577"/>
        <pc:sldMkLst>
          <pc:docMk/>
          <pc:sldMk cId="1164873013" sldId="280"/>
        </pc:sldMkLst>
        <pc:spChg chg="mod">
          <ac:chgData name="Kate Piper (IMH)" userId="f69ee4e2-845b-4a1f-89c4-60fce9da139f" providerId="ADAL" clId="{C9DC9D54-9FB1-469C-9428-519F8684C066}" dt="2022-11-10T11:52:23.538" v="122" actId="1076"/>
          <ac:spMkLst>
            <pc:docMk/>
            <pc:sldMk cId="1164873013" sldId="280"/>
            <ac:spMk id="2" creationId="{D7183AFE-DE9A-FCAA-710C-F81BED34F1AD}"/>
          </ac:spMkLst>
        </pc:spChg>
        <pc:spChg chg="mod">
          <ac:chgData name="Kate Piper (IMH)" userId="f69ee4e2-845b-4a1f-89c4-60fce9da139f" providerId="ADAL" clId="{C9DC9D54-9FB1-469C-9428-519F8684C066}" dt="2022-11-11T20:11:49.883" v="4025" actId="27636"/>
          <ac:spMkLst>
            <pc:docMk/>
            <pc:sldMk cId="1164873013" sldId="280"/>
            <ac:spMk id="3" creationId="{206B5637-4CC5-BA8B-24C4-567F9C50FC3C}"/>
          </ac:spMkLst>
        </pc:spChg>
        <pc:spChg chg="add mod">
          <ac:chgData name="Kate Piper (IMH)" userId="f69ee4e2-845b-4a1f-89c4-60fce9da139f" providerId="ADAL" clId="{C9DC9D54-9FB1-469C-9428-519F8684C066}" dt="2022-11-10T11:56:24.414" v="175" actId="14100"/>
          <ac:spMkLst>
            <pc:docMk/>
            <pc:sldMk cId="1164873013" sldId="280"/>
            <ac:spMk id="13" creationId="{C54E2627-1B1F-A0A2-972D-9E28242D36E4}"/>
          </ac:spMkLst>
        </pc:spChg>
      </pc:sldChg>
      <pc:sldChg chg="modSp mod modNotesTx">
        <pc:chgData name="Kate Piper (IMH)" userId="f69ee4e2-845b-4a1f-89c4-60fce9da139f" providerId="ADAL" clId="{C9DC9D54-9FB1-469C-9428-519F8684C066}" dt="2022-11-11T20:40:13.453" v="5085"/>
        <pc:sldMkLst>
          <pc:docMk/>
          <pc:sldMk cId="1404930218" sldId="281"/>
        </pc:sldMkLst>
        <pc:spChg chg="mod">
          <ac:chgData name="Kate Piper (IMH)" userId="f69ee4e2-845b-4a1f-89c4-60fce9da139f" providerId="ADAL" clId="{C9DC9D54-9FB1-469C-9428-519F8684C066}" dt="2022-11-10T11:55:01.996" v="160" actId="208"/>
          <ac:spMkLst>
            <pc:docMk/>
            <pc:sldMk cId="1404930218" sldId="281"/>
            <ac:spMk id="2" creationId="{3894E263-D5A7-1892-B1D2-E1392D93A162}"/>
          </ac:spMkLst>
        </pc:spChg>
      </pc:sldChg>
      <pc:sldChg chg="modSp mod modNotesTx">
        <pc:chgData name="Kate Piper (IMH)" userId="f69ee4e2-845b-4a1f-89c4-60fce9da139f" providerId="ADAL" clId="{C9DC9D54-9FB1-469C-9428-519F8684C066}" dt="2022-11-11T20:44:19.600" v="5602" actId="20577"/>
        <pc:sldMkLst>
          <pc:docMk/>
          <pc:sldMk cId="12053106" sldId="282"/>
        </pc:sldMkLst>
        <pc:spChg chg="mod">
          <ac:chgData name="Kate Piper (IMH)" userId="f69ee4e2-845b-4a1f-89c4-60fce9da139f" providerId="ADAL" clId="{C9DC9D54-9FB1-469C-9428-519F8684C066}" dt="2022-11-10T11:55:28.134" v="167" actId="207"/>
          <ac:spMkLst>
            <pc:docMk/>
            <pc:sldMk cId="12053106" sldId="282"/>
            <ac:spMk id="2" creationId="{3894E263-D5A7-1892-B1D2-E1392D93A162}"/>
          </ac:spMkLst>
        </pc:spChg>
      </pc:sldChg>
      <pc:sldChg chg="modSp mod modNotesTx">
        <pc:chgData name="Kate Piper (IMH)" userId="f69ee4e2-845b-4a1f-89c4-60fce9da139f" providerId="ADAL" clId="{C9DC9D54-9FB1-469C-9428-519F8684C066}" dt="2022-11-11T20:50:26.475" v="6574"/>
        <pc:sldMkLst>
          <pc:docMk/>
          <pc:sldMk cId="3273982902" sldId="283"/>
        </pc:sldMkLst>
        <pc:spChg chg="mod">
          <ac:chgData name="Kate Piper (IMH)" userId="f69ee4e2-845b-4a1f-89c4-60fce9da139f" providerId="ADAL" clId="{C9DC9D54-9FB1-469C-9428-519F8684C066}" dt="2022-11-10T11:55:39.694" v="170" actId="208"/>
          <ac:spMkLst>
            <pc:docMk/>
            <pc:sldMk cId="3273982902" sldId="283"/>
            <ac:spMk id="2" creationId="{3894E263-D5A7-1892-B1D2-E1392D93A162}"/>
          </ac:spMkLst>
        </pc:spChg>
      </pc:sldChg>
      <pc:sldChg chg="modSp mod modNotesTx">
        <pc:chgData name="Kate Piper (IMH)" userId="f69ee4e2-845b-4a1f-89c4-60fce9da139f" providerId="ADAL" clId="{C9DC9D54-9FB1-469C-9428-519F8684C066}" dt="2022-11-11T20:55:44.352" v="6906" actId="20577"/>
        <pc:sldMkLst>
          <pc:docMk/>
          <pc:sldMk cId="1257664994" sldId="284"/>
        </pc:sldMkLst>
        <pc:spChg chg="mod">
          <ac:chgData name="Kate Piper (IMH)" userId="f69ee4e2-845b-4a1f-89c4-60fce9da139f" providerId="ADAL" clId="{C9DC9D54-9FB1-469C-9428-519F8684C066}" dt="2022-11-10T11:55:48.375" v="173" actId="207"/>
          <ac:spMkLst>
            <pc:docMk/>
            <pc:sldMk cId="1257664994" sldId="284"/>
            <ac:spMk id="2" creationId="{3894E263-D5A7-1892-B1D2-E1392D93A162}"/>
          </ac:spMkLst>
        </pc:spChg>
      </pc:sldChg>
      <pc:sldChg chg="modNotesTx">
        <pc:chgData name="Kate Piper (IMH)" userId="f69ee4e2-845b-4a1f-89c4-60fce9da139f" providerId="ADAL" clId="{C9DC9D54-9FB1-469C-9428-519F8684C066}" dt="2022-11-11T21:00:07.959" v="7200" actId="20577"/>
        <pc:sldMkLst>
          <pc:docMk/>
          <pc:sldMk cId="3774597012" sldId="285"/>
        </pc:sldMkLst>
      </pc:sldChg>
      <pc:sldChg chg="modNotesTx">
        <pc:chgData name="Kate Piper (IMH)" userId="f69ee4e2-845b-4a1f-89c4-60fce9da139f" providerId="ADAL" clId="{C9DC9D54-9FB1-469C-9428-519F8684C066}" dt="2022-11-11T21:00:51.193" v="7358" actId="20577"/>
        <pc:sldMkLst>
          <pc:docMk/>
          <pc:sldMk cId="3261303679" sldId="287"/>
        </pc:sldMkLst>
      </pc:sldChg>
      <pc:sldChg chg="modNotesTx">
        <pc:chgData name="Kate Piper (IMH)" userId="f69ee4e2-845b-4a1f-89c4-60fce9da139f" providerId="ADAL" clId="{C9DC9D54-9FB1-469C-9428-519F8684C066}" dt="2022-11-11T21:04:38.771" v="7670" actId="20577"/>
        <pc:sldMkLst>
          <pc:docMk/>
          <pc:sldMk cId="3425852280" sldId="288"/>
        </pc:sldMkLst>
      </pc:sldChg>
      <pc:sldChg chg="modSp add mod ord modNotesTx">
        <pc:chgData name="Kate Piper (IMH)" userId="f69ee4e2-845b-4a1f-89c4-60fce9da139f" providerId="ADAL" clId="{C9DC9D54-9FB1-469C-9428-519F8684C066}" dt="2022-11-11T20:11:36.338" v="4021" actId="255"/>
        <pc:sldMkLst>
          <pc:docMk/>
          <pc:sldMk cId="1980563188" sldId="292"/>
        </pc:sldMkLst>
        <pc:spChg chg="mod">
          <ac:chgData name="Kate Piper (IMH)" userId="f69ee4e2-845b-4a1f-89c4-60fce9da139f" providerId="ADAL" clId="{C9DC9D54-9FB1-469C-9428-519F8684C066}" dt="2022-11-10T13:52:29.131" v="184" actId="20577"/>
          <ac:spMkLst>
            <pc:docMk/>
            <pc:sldMk cId="1980563188" sldId="292"/>
            <ac:spMk id="2" creationId="{D7183AFE-DE9A-FCAA-710C-F81BED34F1AD}"/>
          </ac:spMkLst>
        </pc:spChg>
        <pc:spChg chg="mod">
          <ac:chgData name="Kate Piper (IMH)" userId="f69ee4e2-845b-4a1f-89c4-60fce9da139f" providerId="ADAL" clId="{C9DC9D54-9FB1-469C-9428-519F8684C066}" dt="2022-11-11T20:11:36.338" v="4021" actId="255"/>
          <ac:spMkLst>
            <pc:docMk/>
            <pc:sldMk cId="1980563188" sldId="292"/>
            <ac:spMk id="3" creationId="{206B5637-4CC5-BA8B-24C4-567F9C50FC3C}"/>
          </ac:spMkLst>
        </pc:spChg>
      </pc:sldChg>
      <pc:sldChg chg="modSp new mod modNotesTx">
        <pc:chgData name="Kate Piper (IMH)" userId="f69ee4e2-845b-4a1f-89c4-60fce9da139f" providerId="ADAL" clId="{C9DC9D54-9FB1-469C-9428-519F8684C066}" dt="2022-11-11T19:36:33.446" v="1715" actId="20577"/>
        <pc:sldMkLst>
          <pc:docMk/>
          <pc:sldMk cId="2904257276" sldId="293"/>
        </pc:sldMkLst>
        <pc:spChg chg="mod">
          <ac:chgData name="Kate Piper (IMH)" userId="f69ee4e2-845b-4a1f-89c4-60fce9da139f" providerId="ADAL" clId="{C9DC9D54-9FB1-469C-9428-519F8684C066}" dt="2022-11-10T13:53:59.688" v="206" actId="20577"/>
          <ac:spMkLst>
            <pc:docMk/>
            <pc:sldMk cId="2904257276" sldId="293"/>
            <ac:spMk id="2" creationId="{256C3484-D076-18AE-BB3C-BFE870C123EB}"/>
          </ac:spMkLst>
        </pc:spChg>
        <pc:spChg chg="mod">
          <ac:chgData name="Kate Piper (IMH)" userId="f69ee4e2-845b-4a1f-89c4-60fce9da139f" providerId="ADAL" clId="{C9DC9D54-9FB1-469C-9428-519F8684C066}" dt="2022-11-10T14:01:26.038" v="542"/>
          <ac:spMkLst>
            <pc:docMk/>
            <pc:sldMk cId="2904257276" sldId="293"/>
            <ac:spMk id="3" creationId="{2B67969C-B404-85FE-1C13-BB554FB19CEB}"/>
          </ac:spMkLst>
        </pc:spChg>
      </pc:sldChg>
      <pc:sldChg chg="modNotesTx">
        <pc:chgData name="Kate Piper (IMH)" userId="f69ee4e2-845b-4a1f-89c4-60fce9da139f" providerId="ADAL" clId="{C9DC9D54-9FB1-469C-9428-519F8684C066}" dt="2022-11-11T21:08:01.254" v="8404" actId="20577"/>
        <pc:sldMkLst>
          <pc:docMk/>
          <pc:sldMk cId="1412182082" sldId="295"/>
        </pc:sldMkLst>
      </pc:sldChg>
      <pc:sldChg chg="modNotesTx">
        <pc:chgData name="Kate Piper (IMH)" userId="f69ee4e2-845b-4a1f-89c4-60fce9da139f" providerId="ADAL" clId="{C9DC9D54-9FB1-469C-9428-519F8684C066}" dt="2022-11-11T21:08:34.015" v="8407"/>
        <pc:sldMkLst>
          <pc:docMk/>
          <pc:sldMk cId="2366184073" sldId="296"/>
        </pc:sldMkLst>
      </pc:sldChg>
      <pc:sldChg chg="modNotesTx">
        <pc:chgData name="Kate Piper (IMH)" userId="f69ee4e2-845b-4a1f-89c4-60fce9da139f" providerId="ADAL" clId="{C9DC9D54-9FB1-469C-9428-519F8684C066}" dt="2022-11-11T21:12:33.173" v="9007" actId="20577"/>
        <pc:sldMkLst>
          <pc:docMk/>
          <pc:sldMk cId="1375680857" sldId="297"/>
        </pc:sldMkLst>
      </pc:sldChg>
      <pc:sldChg chg="modNotesTx">
        <pc:chgData name="Kate Piper (IMH)" userId="f69ee4e2-845b-4a1f-89c4-60fce9da139f" providerId="ADAL" clId="{C9DC9D54-9FB1-469C-9428-519F8684C066}" dt="2022-11-11T21:13:25.834" v="9138" actId="20577"/>
        <pc:sldMkLst>
          <pc:docMk/>
          <pc:sldMk cId="158252555" sldId="298"/>
        </pc:sldMkLst>
      </pc:sldChg>
      <pc:sldChg chg="modNotesTx">
        <pc:chgData name="Kate Piper (IMH)" userId="f69ee4e2-845b-4a1f-89c4-60fce9da139f" providerId="ADAL" clId="{C9DC9D54-9FB1-469C-9428-519F8684C066}" dt="2022-11-11T21:14:26.401" v="9144" actId="20577"/>
        <pc:sldMkLst>
          <pc:docMk/>
          <pc:sldMk cId="3821842156" sldId="299"/>
        </pc:sldMkLst>
      </pc:sldChg>
      <pc:sldChg chg="modNotesTx">
        <pc:chgData name="Kate Piper (IMH)" userId="f69ee4e2-845b-4a1f-89c4-60fce9da139f" providerId="ADAL" clId="{C9DC9D54-9FB1-469C-9428-519F8684C066}" dt="2022-11-11T21:15:40.272" v="9150" actId="20577"/>
        <pc:sldMkLst>
          <pc:docMk/>
          <pc:sldMk cId="818711670" sldId="302"/>
        </pc:sldMkLst>
      </pc:sldChg>
      <pc:sldChg chg="modNotesTx">
        <pc:chgData name="Kate Piper (IMH)" userId="f69ee4e2-845b-4a1f-89c4-60fce9da139f" providerId="ADAL" clId="{C9DC9D54-9FB1-469C-9428-519F8684C066}" dt="2022-11-11T21:23:54.160" v="10360" actId="20577"/>
        <pc:sldMkLst>
          <pc:docMk/>
          <pc:sldMk cId="436256528" sldId="303"/>
        </pc:sldMkLst>
      </pc:sldChg>
      <pc:sldChg chg="addSp modSp mod modNotesTx">
        <pc:chgData name="Kate Piper (IMH)" userId="f69ee4e2-845b-4a1f-89c4-60fce9da139f" providerId="ADAL" clId="{C9DC9D54-9FB1-469C-9428-519F8684C066}" dt="2022-11-11T21:26:00.460" v="10589" actId="14100"/>
        <pc:sldMkLst>
          <pc:docMk/>
          <pc:sldMk cId="2254560439" sldId="304"/>
        </pc:sldMkLst>
        <pc:picChg chg="add mod">
          <ac:chgData name="Kate Piper (IMH)" userId="f69ee4e2-845b-4a1f-89c4-60fce9da139f" providerId="ADAL" clId="{C9DC9D54-9FB1-469C-9428-519F8684C066}" dt="2022-11-11T21:26:00.460" v="10589" actId="14100"/>
          <ac:picMkLst>
            <pc:docMk/>
            <pc:sldMk cId="2254560439" sldId="304"/>
            <ac:picMk id="4" creationId="{7D185A94-4EC5-6E5C-F40B-FE0B8596F8BE}"/>
          </ac:picMkLst>
        </pc:picChg>
      </pc:sldChg>
      <pc:sldChg chg="modNotesTx">
        <pc:chgData name="Kate Piper (IMH)" userId="f69ee4e2-845b-4a1f-89c4-60fce9da139f" providerId="ADAL" clId="{C9DC9D54-9FB1-469C-9428-519F8684C066}" dt="2022-11-11T21:18:10.754" v="9521" actId="20577"/>
        <pc:sldMkLst>
          <pc:docMk/>
          <pc:sldMk cId="3762334324" sldId="30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3078427" cy="513508"/>
          </a:xfrm>
          <a:prstGeom prst="rect">
            <a:avLst/>
          </a:prstGeom>
        </p:spPr>
        <p:txBody>
          <a:bodyPr vert="horz" lIns="96085" tIns="48043" rIns="96085" bIns="48043" rtlCol="0"/>
          <a:lstStyle>
            <a:lvl1pPr algn="l">
              <a:defRPr sz="1300"/>
            </a:lvl1pPr>
          </a:lstStyle>
          <a:p>
            <a:endParaRPr lang="en-GB"/>
          </a:p>
        </p:txBody>
      </p:sp>
      <p:sp>
        <p:nvSpPr>
          <p:cNvPr id="3" name="Date Placeholder 2"/>
          <p:cNvSpPr>
            <a:spLocks noGrp="1"/>
          </p:cNvSpPr>
          <p:nvPr>
            <p:ph type="dt" idx="1"/>
          </p:nvPr>
        </p:nvSpPr>
        <p:spPr>
          <a:xfrm>
            <a:off x="4023993" y="0"/>
            <a:ext cx="3078427" cy="513508"/>
          </a:xfrm>
          <a:prstGeom prst="rect">
            <a:avLst/>
          </a:prstGeom>
        </p:spPr>
        <p:txBody>
          <a:bodyPr vert="horz" lIns="96085" tIns="48043" rIns="96085" bIns="48043" rtlCol="0"/>
          <a:lstStyle>
            <a:lvl1pPr algn="r">
              <a:defRPr sz="1300"/>
            </a:lvl1pPr>
          </a:lstStyle>
          <a:p>
            <a:fld id="{CFD29349-3367-41C8-8572-BE5070C809EA}" type="datetimeFigureOut">
              <a:rPr lang="en-GB" smtClean="0"/>
              <a:t>12/11/2022</a:t>
            </a:fld>
            <a:endParaRPr lang="en-GB"/>
          </a:p>
        </p:txBody>
      </p:sp>
      <p:sp>
        <p:nvSpPr>
          <p:cNvPr id="4" name="Slide Image Placeholder 3"/>
          <p:cNvSpPr>
            <a:spLocks noGrp="1" noRot="1" noChangeAspect="1"/>
          </p:cNvSpPr>
          <p:nvPr>
            <p:ph type="sldImg" idx="2"/>
          </p:nvPr>
        </p:nvSpPr>
        <p:spPr>
          <a:xfrm>
            <a:off x="481013" y="1279525"/>
            <a:ext cx="6142037" cy="3454400"/>
          </a:xfrm>
          <a:prstGeom prst="rect">
            <a:avLst/>
          </a:prstGeom>
          <a:noFill/>
          <a:ln w="12700">
            <a:solidFill>
              <a:prstClr val="black"/>
            </a:solidFill>
          </a:ln>
        </p:spPr>
        <p:txBody>
          <a:bodyPr vert="horz" lIns="96085" tIns="48043" rIns="96085" bIns="48043" rtlCol="0" anchor="ctr"/>
          <a:lstStyle/>
          <a:p>
            <a:endParaRPr lang="en-GB"/>
          </a:p>
        </p:txBody>
      </p:sp>
      <p:sp>
        <p:nvSpPr>
          <p:cNvPr id="5" name="Notes Placeholder 4"/>
          <p:cNvSpPr>
            <a:spLocks noGrp="1"/>
          </p:cNvSpPr>
          <p:nvPr>
            <p:ph type="body" sz="quarter" idx="3"/>
          </p:nvPr>
        </p:nvSpPr>
        <p:spPr>
          <a:xfrm>
            <a:off x="710407" y="4925407"/>
            <a:ext cx="5683250" cy="4029879"/>
          </a:xfrm>
          <a:prstGeom prst="rect">
            <a:avLst/>
          </a:prstGeom>
        </p:spPr>
        <p:txBody>
          <a:bodyPr vert="horz" lIns="96085" tIns="48043" rIns="96085" bIns="4804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721106"/>
            <a:ext cx="3078427" cy="513507"/>
          </a:xfrm>
          <a:prstGeom prst="rect">
            <a:avLst/>
          </a:prstGeom>
        </p:spPr>
        <p:txBody>
          <a:bodyPr vert="horz" lIns="96085" tIns="48043" rIns="96085" bIns="48043" rtlCol="0" anchor="b"/>
          <a:lstStyle>
            <a:lvl1pPr algn="l">
              <a:defRPr sz="1300"/>
            </a:lvl1pPr>
          </a:lstStyle>
          <a:p>
            <a:endParaRPr lang="en-GB"/>
          </a:p>
        </p:txBody>
      </p:sp>
      <p:sp>
        <p:nvSpPr>
          <p:cNvPr id="7" name="Slide Number Placeholder 6"/>
          <p:cNvSpPr>
            <a:spLocks noGrp="1"/>
          </p:cNvSpPr>
          <p:nvPr>
            <p:ph type="sldNum" sz="quarter" idx="5"/>
          </p:nvPr>
        </p:nvSpPr>
        <p:spPr>
          <a:xfrm>
            <a:off x="4023993" y="9721106"/>
            <a:ext cx="3078427" cy="513507"/>
          </a:xfrm>
          <a:prstGeom prst="rect">
            <a:avLst/>
          </a:prstGeom>
        </p:spPr>
        <p:txBody>
          <a:bodyPr vert="horz" lIns="96085" tIns="48043" rIns="96085" bIns="48043" rtlCol="0" anchor="b"/>
          <a:lstStyle>
            <a:lvl1pPr algn="r">
              <a:defRPr sz="1300"/>
            </a:lvl1pPr>
          </a:lstStyle>
          <a:p>
            <a:fld id="{D5E1E736-9848-4014-A259-9D00232E17AA}" type="slidenum">
              <a:rPr lang="en-GB" smtClean="0"/>
              <a:t>‹#›</a:t>
            </a:fld>
            <a:endParaRPr lang="en-GB"/>
          </a:p>
        </p:txBody>
      </p:sp>
    </p:spTree>
    <p:extLst>
      <p:ext uri="{BB962C8B-B14F-4D97-AF65-F5344CB8AC3E}">
        <p14:creationId xmlns:p14="http://schemas.microsoft.com/office/powerpoint/2010/main" val="947952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1</a:t>
            </a:fld>
            <a:endParaRPr lang="en-GB"/>
          </a:p>
        </p:txBody>
      </p:sp>
    </p:spTree>
    <p:extLst>
      <p:ext uri="{BB962C8B-B14F-4D97-AF65-F5344CB8AC3E}">
        <p14:creationId xmlns:p14="http://schemas.microsoft.com/office/powerpoint/2010/main" val="23867769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2</a:t>
            </a:fld>
            <a:endParaRPr lang="en-GB"/>
          </a:p>
        </p:txBody>
      </p:sp>
    </p:spTree>
    <p:extLst>
      <p:ext uri="{BB962C8B-B14F-4D97-AF65-F5344CB8AC3E}">
        <p14:creationId xmlns:p14="http://schemas.microsoft.com/office/powerpoint/2010/main" val="26133554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3</a:t>
            </a:fld>
            <a:endParaRPr lang="en-GB"/>
          </a:p>
        </p:txBody>
      </p:sp>
    </p:spTree>
    <p:extLst>
      <p:ext uri="{BB962C8B-B14F-4D97-AF65-F5344CB8AC3E}">
        <p14:creationId xmlns:p14="http://schemas.microsoft.com/office/powerpoint/2010/main" val="2143379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https://activeforlife.com/margaret-whitehead-interview/</a:t>
            </a:r>
          </a:p>
          <a:p>
            <a:r>
              <a:rPr lang="en-GB"/>
              <a:t>https://www.physical-literacy.org.uk/about/</a:t>
            </a:r>
          </a:p>
          <a:p>
            <a:endParaRPr lang="en-GB"/>
          </a:p>
          <a:p>
            <a:r>
              <a:rPr lang="en-GB"/>
              <a:t>Whitehead has been credited as the author that first introduced the phrase physical literacy. As we will see this afternoon the phrase has been used globally earlier than this but Margaret Whitehead can be congratulated in sparking the discourse/discussion of physical literacy again with her work over the last 30 years. </a:t>
            </a:r>
          </a:p>
          <a:p>
            <a:r>
              <a:rPr lang="en-GB"/>
              <a:t>We will therefore base our exploration of physical literacy on the Whitehead timeline (as this is the key development that has influenced change and been adopted by UK policies) and consider how the concept was explored, developed and considered through these years through a wider perspective.</a:t>
            </a:r>
          </a:p>
        </p:txBody>
      </p:sp>
      <p:sp>
        <p:nvSpPr>
          <p:cNvPr id="4" name="Slide Number Placeholder 3"/>
          <p:cNvSpPr>
            <a:spLocks noGrp="1"/>
          </p:cNvSpPr>
          <p:nvPr>
            <p:ph type="sldNum" sz="quarter" idx="5"/>
          </p:nvPr>
        </p:nvSpPr>
        <p:spPr/>
        <p:txBody>
          <a:bodyPr/>
          <a:lstStyle/>
          <a:p>
            <a:fld id="{D5E1E736-9848-4014-A259-9D00232E17AA}" type="slidenum">
              <a:rPr lang="en-GB" smtClean="0"/>
              <a:t>4</a:t>
            </a:fld>
            <a:endParaRPr lang="en-GB"/>
          </a:p>
        </p:txBody>
      </p:sp>
    </p:spTree>
    <p:extLst>
      <p:ext uri="{BB962C8B-B14F-4D97-AF65-F5344CB8AC3E}">
        <p14:creationId xmlns:p14="http://schemas.microsoft.com/office/powerpoint/2010/main" val="13175869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22222"/>
                </a:solidFill>
                <a:effectLst/>
                <a:latin typeface="Lora" pitchFamily="2" charset="0"/>
              </a:rPr>
              <a:t>Margaret Whitehead (2001) The Concept of Physical Literacy, </a:t>
            </a:r>
            <a:r>
              <a:rPr lang="en-GB" b="0" i="1">
                <a:solidFill>
                  <a:srgbClr val="222222"/>
                </a:solidFill>
                <a:effectLst/>
                <a:latin typeface="Lora" pitchFamily="2" charset="0"/>
              </a:rPr>
              <a:t>European Journal of Physical Education</a:t>
            </a:r>
            <a:r>
              <a:rPr lang="en-GB" b="0" i="0">
                <a:solidFill>
                  <a:srgbClr val="222222"/>
                </a:solidFill>
                <a:effectLst/>
                <a:latin typeface="Lora" pitchFamily="2" charset="0"/>
              </a:rPr>
              <a:t>, 6:2, 127-138, DOI: 10.1080/1740898010060205</a:t>
            </a:r>
          </a:p>
          <a:p>
            <a:endParaRPr lang="en-GB" b="0" i="0">
              <a:solidFill>
                <a:srgbClr val="222222"/>
              </a:solidFill>
              <a:effectLst/>
              <a:latin typeface="Lora" pitchFamily="2" charset="0"/>
            </a:endParaRPr>
          </a:p>
          <a:p>
            <a:pPr defTabSz="960852">
              <a:defRPr/>
            </a:pPr>
            <a:r>
              <a:rPr lang="en-GB" b="0" i="0">
                <a:solidFill>
                  <a:srgbClr val="222222"/>
                </a:solidFill>
                <a:effectLst/>
                <a:latin typeface="Lora" pitchFamily="2" charset="0"/>
              </a:rPr>
              <a:t>Speaking to Physically educators specifically, Margaret Whitehead write about physical literacy as</a:t>
            </a:r>
            <a:r>
              <a:rPr lang="en-GB" sz="1300">
                <a:latin typeface="Calibri" panose="020F0502020204030204" pitchFamily="34" charset="0"/>
                <a:ea typeface="Calibri" panose="020F0502020204030204" pitchFamily="34" charset="0"/>
              </a:rPr>
              <a:t> a response to the diminishing focus of PE in schools, the subject’s decrease of curriculum time, and as a suggested change of focus from the traditional forms of PE as sport development (Lundvall, 2015). </a:t>
            </a:r>
            <a:endParaRPr lang="en-GB"/>
          </a:p>
          <a:p>
            <a:endParaRPr lang="en-GB" b="0" i="0">
              <a:solidFill>
                <a:srgbClr val="222222"/>
              </a:solidFill>
              <a:effectLst/>
              <a:latin typeface="Lora" pitchFamily="2" charset="0"/>
            </a:endParaRPr>
          </a:p>
          <a:p>
            <a:endParaRPr lang="en-GB" b="0" i="0">
              <a:solidFill>
                <a:srgbClr val="222222"/>
              </a:solidFill>
              <a:effectLst/>
              <a:latin typeface="Lora" pitchFamily="2" charset="0"/>
            </a:endParaRPr>
          </a:p>
          <a:p>
            <a:r>
              <a:rPr lang="en-GB"/>
              <a:t>2005 </a:t>
            </a:r>
          </a:p>
          <a:p>
            <a:r>
              <a:rPr lang="en-GB"/>
              <a:t>Hayden-Davies (2005) also supports the revised definition of physical literacy by suggesting that to become physically literate, “a child needs to be able to perform basic movement competencies (within their own physical capacity), apply these in a variety of situations and activities, understand how they can learn further, independently and have the internal motivation to do so.” (p. ). </a:t>
            </a:r>
          </a:p>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5</a:t>
            </a:fld>
            <a:endParaRPr lang="en-GB"/>
          </a:p>
        </p:txBody>
      </p:sp>
    </p:spTree>
    <p:extLst>
      <p:ext uri="{BB962C8B-B14F-4D97-AF65-F5344CB8AC3E}">
        <p14:creationId xmlns:p14="http://schemas.microsoft.com/office/powerpoint/2010/main" val="185702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Further work and still talking to physical educators Whitehead considers theory and depth to the concept</a:t>
            </a:r>
          </a:p>
          <a:p>
            <a:endParaRPr lang="en-GB"/>
          </a:p>
          <a:p>
            <a:r>
              <a:rPr lang="en-GB"/>
              <a:t>Whitehead M. Physical literacy: philosophical considerations in relation to developing a sense of self, universality and propositional knowledge. Sport Ethics Philos. 2007;1(3):281–99.</a:t>
            </a:r>
          </a:p>
        </p:txBody>
      </p:sp>
      <p:sp>
        <p:nvSpPr>
          <p:cNvPr id="4" name="Slide Number Placeholder 3"/>
          <p:cNvSpPr>
            <a:spLocks noGrp="1"/>
          </p:cNvSpPr>
          <p:nvPr>
            <p:ph type="sldNum" sz="quarter" idx="5"/>
          </p:nvPr>
        </p:nvSpPr>
        <p:spPr/>
        <p:txBody>
          <a:bodyPr/>
          <a:lstStyle/>
          <a:p>
            <a:fld id="{D5E1E736-9848-4014-A259-9D00232E17AA}" type="slidenum">
              <a:rPr lang="en-GB" smtClean="0"/>
              <a:t>6</a:t>
            </a:fld>
            <a:endParaRPr lang="en-GB"/>
          </a:p>
        </p:txBody>
      </p:sp>
    </p:spTree>
    <p:extLst>
      <p:ext uri="{BB962C8B-B14F-4D97-AF65-F5344CB8AC3E}">
        <p14:creationId xmlns:p14="http://schemas.microsoft.com/office/powerpoint/2010/main" val="25903485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Whitehead M. Physical literacy: throughout the </a:t>
            </a:r>
            <a:r>
              <a:rPr lang="en-GB" err="1"/>
              <a:t>lifecourse</a:t>
            </a:r>
            <a:r>
              <a:rPr lang="en-GB"/>
              <a:t>. Oxon: Routledge; 2010.</a:t>
            </a:r>
          </a:p>
          <a:p>
            <a:endParaRPr lang="en-GB"/>
          </a:p>
          <a:p>
            <a:r>
              <a:rPr lang="en-GB"/>
              <a:t>In writing her first book Whitehead considers defining the concept talking into consideration not just physical literacy but other areas of society. Writing her book allowed to her build a </a:t>
            </a:r>
            <a:r>
              <a:rPr lang="en-GB" err="1"/>
              <a:t>thoughout</a:t>
            </a:r>
            <a:r>
              <a:rPr lang="en-GB"/>
              <a:t> definition of the concept</a:t>
            </a:r>
          </a:p>
        </p:txBody>
      </p:sp>
      <p:sp>
        <p:nvSpPr>
          <p:cNvPr id="4" name="Slide Number Placeholder 3"/>
          <p:cNvSpPr>
            <a:spLocks noGrp="1"/>
          </p:cNvSpPr>
          <p:nvPr>
            <p:ph type="sldNum" sz="quarter" idx="5"/>
          </p:nvPr>
        </p:nvSpPr>
        <p:spPr/>
        <p:txBody>
          <a:bodyPr/>
          <a:lstStyle/>
          <a:p>
            <a:fld id="{D5E1E736-9848-4014-A259-9D00232E17AA}" type="slidenum">
              <a:rPr lang="en-GB" smtClean="0"/>
              <a:t>7</a:t>
            </a:fld>
            <a:endParaRPr lang="en-GB"/>
          </a:p>
        </p:txBody>
      </p:sp>
    </p:spTree>
    <p:extLst>
      <p:ext uri="{BB962C8B-B14F-4D97-AF65-F5344CB8AC3E}">
        <p14:creationId xmlns:p14="http://schemas.microsoft.com/office/powerpoint/2010/main" val="3579066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Since the book was published the concept was gaining popularity across the UK, Canada, US, </a:t>
            </a:r>
            <a:r>
              <a:rPr lang="en-GB" err="1"/>
              <a:t>Aus</a:t>
            </a:r>
            <a:r>
              <a:rPr lang="en-GB"/>
              <a:t> etc. As we can see this is the most concise? Smallest? Definition of physical literacy. Her intention was that the wider definition from her book (A-D) should have also been considered when thinking of physical literacy. However, this was not the case and the small definition was used.</a:t>
            </a:r>
          </a:p>
          <a:p>
            <a:endParaRPr lang="en-GB"/>
          </a:p>
          <a:p>
            <a:r>
              <a:rPr lang="en-GB"/>
              <a:t>Whitehead M. The history and development of physical literacy. ICSSPE Bull J Sport Sci Phys Educ. 2013;65:21–7.</a:t>
            </a:r>
          </a:p>
          <a:p>
            <a:r>
              <a:rPr lang="en-GB"/>
              <a:t>Whitehead M. Definition of physical literacy and clarification of related. ICSSPE Bull J Sport Sci Phys Educ. 2013;65:28–33.</a:t>
            </a:r>
          </a:p>
          <a:p>
            <a:r>
              <a:rPr lang="en-GB"/>
              <a:t>Whitehead M. The value of physical literacy. ICSSPE Bull J Sport Sci Phys Educ. 2013;65:41–42.</a:t>
            </a:r>
          </a:p>
          <a:p>
            <a:r>
              <a:rPr lang="en-GB"/>
              <a:t>Whitehead M. Content implications of working to promote physical literacy. ICSSPE Bull J Sport Sci Phys Educ. 2013;65:89–97.</a:t>
            </a:r>
          </a:p>
        </p:txBody>
      </p:sp>
      <p:sp>
        <p:nvSpPr>
          <p:cNvPr id="4" name="Slide Number Placeholder 3"/>
          <p:cNvSpPr>
            <a:spLocks noGrp="1"/>
          </p:cNvSpPr>
          <p:nvPr>
            <p:ph type="sldNum" sz="quarter" idx="5"/>
          </p:nvPr>
        </p:nvSpPr>
        <p:spPr/>
        <p:txBody>
          <a:bodyPr/>
          <a:lstStyle/>
          <a:p>
            <a:fld id="{D5E1E736-9848-4014-A259-9D00232E17AA}" type="slidenum">
              <a:rPr lang="en-GB" smtClean="0"/>
              <a:t>8</a:t>
            </a:fld>
            <a:endParaRPr lang="en-GB"/>
          </a:p>
        </p:txBody>
      </p:sp>
    </p:spTree>
    <p:extLst>
      <p:ext uri="{BB962C8B-B14F-4D97-AF65-F5344CB8AC3E}">
        <p14:creationId xmlns:p14="http://schemas.microsoft.com/office/powerpoint/2010/main" val="30106353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By this point the concept had been adopted by many policies globally the international physical literacy association was created by whitehead and her team [</a:t>
            </a:r>
            <a:r>
              <a:rPr lang="en-GB" err="1"/>
              <a:t>nalda</a:t>
            </a:r>
            <a:r>
              <a:rPr lang="en-GB"/>
              <a:t> to talk about the aims of IPLA at the beginning?] Whitehead and her team at the IPLA further narrowed the definition to this.</a:t>
            </a:r>
          </a:p>
        </p:txBody>
      </p:sp>
      <p:sp>
        <p:nvSpPr>
          <p:cNvPr id="4" name="Slide Number Placeholder 3"/>
          <p:cNvSpPr>
            <a:spLocks noGrp="1"/>
          </p:cNvSpPr>
          <p:nvPr>
            <p:ph type="sldNum" sz="quarter" idx="5"/>
          </p:nvPr>
        </p:nvSpPr>
        <p:spPr/>
        <p:txBody>
          <a:bodyPr/>
          <a:lstStyle/>
          <a:p>
            <a:fld id="{D5E1E736-9848-4014-A259-9D00232E17AA}" type="slidenum">
              <a:rPr lang="en-GB" smtClean="0"/>
              <a:t>9</a:t>
            </a:fld>
            <a:endParaRPr lang="en-GB"/>
          </a:p>
        </p:txBody>
      </p:sp>
    </p:spTree>
    <p:extLst>
      <p:ext uri="{BB962C8B-B14F-4D97-AF65-F5344CB8AC3E}">
        <p14:creationId xmlns:p14="http://schemas.microsoft.com/office/powerpoint/2010/main" val="34353805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900">
                <a:latin typeface="Calibri" panose="020F0502020204030204" pitchFamily="34" charset="0"/>
                <a:ea typeface="Calibri" panose="020F0502020204030204" pitchFamily="34" charset="0"/>
              </a:rPr>
              <a:t>Whitehead (2001; 2004; 2007) framed physical literacy around the concept that every individual is “embodied”, and underpinned physical literacy with three philosophical perspectives, namely, monism, existentialism and phenomenology. Doing this helped with her argument firstly against educational structures that are based around a Cartesian, dualist perspective. Monism views the body and mind as one indivisible entity (Whitehead, 2010; 2013), neither is more important than the other but seen as whole or one (Schaffer, 2010; </a:t>
            </a:r>
            <a:r>
              <a:rPr lang="en-GB" sz="1900" err="1">
                <a:latin typeface="Calibri" panose="020F0502020204030204" pitchFamily="34" charset="0"/>
                <a:ea typeface="Calibri" panose="020F0502020204030204" pitchFamily="34" charset="0"/>
              </a:rPr>
              <a:t>Stubenburg</a:t>
            </a:r>
            <a:r>
              <a:rPr lang="en-GB" sz="1900">
                <a:latin typeface="Calibri" panose="020F0502020204030204" pitchFamily="34" charset="0"/>
                <a:ea typeface="Calibri" panose="020F0502020204030204" pitchFamily="34" charset="0"/>
              </a:rPr>
              <a:t>, 2011). Supported by the work of Sartre (1957: 476) in sum “for human reality, to be is to act”. This perspective proposes holism and allows us to acknowledge the relationship between its parts, as cooperative and harmonious rather than subservient, as echoed in the low priority given to physical activity in UK schools (Whitehead, 2007). Secondly, existentialism and phenomenology both support the pedagogy encouraged of high-quality teaching and learning. Existentialism recognises that each individual has a relationship with the world (Webster, 2002). It is from this relationship and on-going interaction and dialogue with the world that individuals are created (Burkitt, 1999; Whitehead, 2010; 2013; Durden-Myers et al., 2018), in practice, this is reflected in the need for many different environments for physical activity and the autonomy given to the children in these experiences (Pot et al., 2018). Similarly, it is the belief of phenomenology that the </a:t>
            </a:r>
            <a:r>
              <a:rPr lang="en-GB" sz="1900" i="1">
                <a:latin typeface="Calibri" panose="020F0502020204030204" pitchFamily="34" charset="0"/>
                <a:ea typeface="Calibri" panose="020F0502020204030204" pitchFamily="34" charset="0"/>
              </a:rPr>
              <a:t>worldview</a:t>
            </a:r>
            <a:r>
              <a:rPr lang="en-GB" sz="1900">
                <a:latin typeface="Calibri" panose="020F0502020204030204" pitchFamily="34" charset="0"/>
                <a:ea typeface="Calibri" panose="020F0502020204030204" pitchFamily="34" charset="0"/>
              </a:rPr>
              <a:t> of one individual will be uniquely different to that of another based on their past experience (Whitehead, 2010; Gallagher, 2012). Pot et al. (2018) demonstrate that this thinking is linked to more child centred approaches to teaching where they are choosing their own path in learning (choosing level of challenge) or creating their own way to answer tasks. </a:t>
            </a:r>
            <a:endParaRPr lang="en-GB"/>
          </a:p>
          <a:p>
            <a:endParaRPr lang="en-GB"/>
          </a:p>
          <a:p>
            <a:r>
              <a:rPr lang="en-GB"/>
              <a:t>Monism – where neither is more important than the other but seen as whole or one.</a:t>
            </a:r>
          </a:p>
          <a:p>
            <a:r>
              <a:rPr lang="en-GB"/>
              <a:t>2001-2007 talking directly to educationalists</a:t>
            </a:r>
          </a:p>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10</a:t>
            </a:fld>
            <a:endParaRPr lang="en-GB"/>
          </a:p>
        </p:txBody>
      </p:sp>
    </p:spTree>
    <p:extLst>
      <p:ext uri="{BB962C8B-B14F-4D97-AF65-F5344CB8AC3E}">
        <p14:creationId xmlns:p14="http://schemas.microsoft.com/office/powerpoint/2010/main" val="27974109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Through the work of Whitehead over the 20 years. Many other academics and researchers in many fields of literature have explored physical literacy and helped to understand the concept further.</a:t>
            </a:r>
          </a:p>
          <a:p>
            <a:r>
              <a:rPr lang="en-GB"/>
              <a:t>For example, Cairney and colleagues considered a historical perspective of the use of the phrase in society.</a:t>
            </a:r>
          </a:p>
          <a:p>
            <a:r>
              <a:rPr lang="en-GB"/>
              <a:t>Handout: Have a look at these quotes. Pick a area of society that you think these quotes were from? Summarise the uses to the group.</a:t>
            </a:r>
          </a:p>
        </p:txBody>
      </p:sp>
      <p:sp>
        <p:nvSpPr>
          <p:cNvPr id="4" name="Slide Number Placeholder 3"/>
          <p:cNvSpPr>
            <a:spLocks noGrp="1"/>
          </p:cNvSpPr>
          <p:nvPr>
            <p:ph type="sldNum" sz="quarter" idx="5"/>
          </p:nvPr>
        </p:nvSpPr>
        <p:spPr/>
        <p:txBody>
          <a:bodyPr/>
          <a:lstStyle/>
          <a:p>
            <a:fld id="{D5E1E736-9848-4014-A259-9D00232E17AA}" type="slidenum">
              <a:rPr lang="en-GB" smtClean="0"/>
              <a:t>11</a:t>
            </a:fld>
            <a:endParaRPr lang="en-GB"/>
          </a:p>
        </p:txBody>
      </p:sp>
    </p:spTree>
    <p:extLst>
      <p:ext uri="{BB962C8B-B14F-4D97-AF65-F5344CB8AC3E}">
        <p14:creationId xmlns:p14="http://schemas.microsoft.com/office/powerpoint/2010/main" val="34141097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12</a:t>
            </a:fld>
            <a:endParaRPr lang="en-GB"/>
          </a:p>
        </p:txBody>
      </p:sp>
    </p:spTree>
    <p:extLst>
      <p:ext uri="{BB962C8B-B14F-4D97-AF65-F5344CB8AC3E}">
        <p14:creationId xmlns:p14="http://schemas.microsoft.com/office/powerpoint/2010/main" val="33033370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13</a:t>
            </a:fld>
            <a:endParaRPr lang="en-GB"/>
          </a:p>
        </p:txBody>
      </p:sp>
    </p:spTree>
    <p:extLst>
      <p:ext uri="{BB962C8B-B14F-4D97-AF65-F5344CB8AC3E}">
        <p14:creationId xmlns:p14="http://schemas.microsoft.com/office/powerpoint/2010/main" val="31860840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more interest in the concept grew the philosophies proved difficult for some to understand the concept, leading to some confusion in fields of research. We have seen whitehead move away from the philosophies in her definition potentially to make her understanding of the concept more accessible and wider uses of physical literacy. Therefore, globally, many academics, researchers and policy makers have explored their own understandings and in many cases defined the concept differently to suit the context of their field or use in their country.</a:t>
            </a:r>
          </a:p>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14</a:t>
            </a:fld>
            <a:endParaRPr lang="en-GB"/>
          </a:p>
        </p:txBody>
      </p:sp>
    </p:spTree>
    <p:extLst>
      <p:ext uri="{BB962C8B-B14F-4D97-AF65-F5344CB8AC3E}">
        <p14:creationId xmlns:p14="http://schemas.microsoft.com/office/powerpoint/2010/main" val="42948251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0852">
              <a:defRPr/>
            </a:pPr>
            <a:r>
              <a:rPr lang="en-GB"/>
              <a:t>Firstly, Dudley et al 2017 consider the understanding of physical literacy from the definition of literacy.</a:t>
            </a:r>
          </a:p>
        </p:txBody>
      </p:sp>
      <p:sp>
        <p:nvSpPr>
          <p:cNvPr id="4" name="Slide Number Placeholder 3"/>
          <p:cNvSpPr>
            <a:spLocks noGrp="1"/>
          </p:cNvSpPr>
          <p:nvPr>
            <p:ph type="sldNum" sz="quarter" idx="5"/>
          </p:nvPr>
        </p:nvSpPr>
        <p:spPr/>
        <p:txBody>
          <a:bodyPr/>
          <a:lstStyle/>
          <a:p>
            <a:fld id="{D5E1E736-9848-4014-A259-9D00232E17AA}" type="slidenum">
              <a:rPr lang="en-GB" smtClean="0"/>
              <a:t>15</a:t>
            </a:fld>
            <a:endParaRPr lang="en-GB"/>
          </a:p>
        </p:txBody>
      </p:sp>
    </p:spTree>
    <p:extLst>
      <p:ext uri="{BB962C8B-B14F-4D97-AF65-F5344CB8AC3E}">
        <p14:creationId xmlns:p14="http://schemas.microsoft.com/office/powerpoint/2010/main" val="30790977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0852">
              <a:defRPr/>
            </a:pPr>
            <a:r>
              <a:rPr lang="en-GB"/>
              <a:t>Dudley et al 2017 </a:t>
            </a:r>
          </a:p>
          <a:p>
            <a:pPr defTabSz="960852">
              <a:defRPr/>
            </a:pPr>
            <a:endParaRPr lang="en-GB"/>
          </a:p>
          <a:p>
            <a:pPr defTabSz="960852">
              <a:defRPr/>
            </a:pPr>
            <a:r>
              <a:rPr lang="en-GB"/>
              <a:t>Altering the phrases within the UNESCO definition of </a:t>
            </a:r>
            <a:r>
              <a:rPr lang="en-GB" err="1"/>
              <a:t>literay</a:t>
            </a:r>
            <a:r>
              <a:rPr lang="en-GB"/>
              <a:t> Dudley and colleagues developed a definition of physical literacy.</a:t>
            </a:r>
          </a:p>
          <a:p>
            <a:pPr defTabSz="960852">
              <a:defRPr/>
            </a:pPr>
            <a:endParaRPr lang="en-GB"/>
          </a:p>
          <a:p>
            <a:pPr defTabSz="960852">
              <a:defRPr/>
            </a:pPr>
            <a:r>
              <a:rPr lang="en-GB"/>
              <a:t>In the paper they also explore the discreate types of literature and explored what that would mean for physical literacy.</a:t>
            </a:r>
          </a:p>
          <a:p>
            <a:pPr defTabSz="960852">
              <a:defRPr/>
            </a:pPr>
            <a:endParaRPr lang="en-GB"/>
          </a:p>
          <a:p>
            <a:pPr marL="360319" indent="-360319">
              <a:lnSpc>
                <a:spcPct val="150000"/>
              </a:lnSpc>
              <a:spcAft>
                <a:spcPts val="841"/>
              </a:spcAft>
              <a:buFont typeface="Symbol" panose="05050102010706020507" pitchFamily="18" charset="2"/>
              <a:buChar char=""/>
            </a:pPr>
            <a:r>
              <a:rPr lang="en-GB" sz="1900" u="sng">
                <a:latin typeface="Calibri" panose="020F0502020204030204" pitchFamily="34" charset="0"/>
                <a:ea typeface="Calibri" panose="020F0502020204030204" pitchFamily="34" charset="0"/>
                <a:cs typeface="Calibri" panose="020F0502020204030204" pitchFamily="34" charset="0"/>
              </a:rPr>
              <a:t>‘literacy’ as autonomous set of skills</a:t>
            </a:r>
            <a:r>
              <a:rPr lang="en-GB" sz="1900">
                <a:latin typeface="Calibri" panose="020F0502020204030204" pitchFamily="34" charset="0"/>
                <a:ea typeface="Calibri" panose="020F0502020204030204" pitchFamily="34" charset="0"/>
                <a:cs typeface="Calibri" panose="020F0502020204030204" pitchFamily="34" charset="0"/>
              </a:rPr>
              <a:t>: According to UNESCO (2006) the most common understanding of physical literacy is autonomous set of skills. From a physical literacy point of view policies and practices from areas such as education and health and sport, instead of focusing on the development of the physical self through life stages, have seen “unprecedented government intrusion” (Dudley, 2017: 438) to try and improve test scores or health indicators. The dominance of this ‘understanding’ may therefore impact the ability of PL policies that allow for progression and development over time (Dudley, 2017) and may also be the reason for misunderstanding of physical literacy being primarily a set of skills.   </a:t>
            </a:r>
            <a:endParaRPr lang="en-GB" sz="1900">
              <a:latin typeface="Calibri" panose="020F0502020204030204" pitchFamily="34" charset="0"/>
              <a:ea typeface="Calibri" panose="020F0502020204030204" pitchFamily="34" charset="0"/>
              <a:cs typeface="Arial" panose="020B0604020202020204" pitchFamily="34" charset="0"/>
            </a:endParaRPr>
          </a:p>
          <a:p>
            <a:pPr marL="360319" indent="-360319">
              <a:lnSpc>
                <a:spcPct val="150000"/>
              </a:lnSpc>
              <a:spcAft>
                <a:spcPts val="841"/>
              </a:spcAft>
              <a:buFont typeface="Symbol" panose="05050102010706020507" pitchFamily="18" charset="2"/>
              <a:buChar char=""/>
            </a:pPr>
            <a:r>
              <a:rPr lang="en-GB" sz="1900" u="sng">
                <a:latin typeface="Calibri" panose="020F0502020204030204" pitchFamily="34" charset="0"/>
                <a:ea typeface="Calibri" panose="020F0502020204030204" pitchFamily="34" charset="0"/>
                <a:cs typeface="Calibri" panose="020F0502020204030204" pitchFamily="34" charset="0"/>
              </a:rPr>
              <a:t>‘literacy’ as being applied, practiced, and situated</a:t>
            </a:r>
            <a:r>
              <a:rPr lang="en-GB" sz="1900">
                <a:latin typeface="Calibri" panose="020F0502020204030204" pitchFamily="34" charset="0"/>
                <a:ea typeface="Calibri" panose="020F0502020204030204" pitchFamily="34" charset="0"/>
                <a:cs typeface="Calibri" panose="020F0502020204030204" pitchFamily="34" charset="0"/>
              </a:rPr>
              <a:t>: The importance of social context and society in the development of literacy is seen throughout the UNESCO (2006) document. Historically, skills of literacy were believed to be learnt by everyone in the same way, no matter the social context or society they were apart of (UNESCO, 2006; Dudley, 2017). Since then, this perception has been rejected with many authors arguing the evolution of literacy varies by society or cultural context, in ways which are practiced (Barton and Hamilton, 1999; Gee, 1999). Dudley et al. (2017: 438) adds to this by stating “even a presumably objective skill can be socially situated and interpreted”.</a:t>
            </a:r>
            <a:endParaRPr lang="en-GB" sz="1900">
              <a:latin typeface="Calibri" panose="020F0502020204030204" pitchFamily="34" charset="0"/>
              <a:ea typeface="Calibri" panose="020F0502020204030204" pitchFamily="34" charset="0"/>
              <a:cs typeface="Arial" panose="020B0604020202020204" pitchFamily="34" charset="0"/>
            </a:endParaRPr>
          </a:p>
          <a:p>
            <a:pPr marL="360319" indent="-360319">
              <a:lnSpc>
                <a:spcPct val="150000"/>
              </a:lnSpc>
              <a:spcAft>
                <a:spcPts val="841"/>
              </a:spcAft>
              <a:buFont typeface="Symbol" panose="05050102010706020507" pitchFamily="18" charset="2"/>
              <a:buChar char=""/>
            </a:pPr>
            <a:r>
              <a:rPr lang="en-GB" sz="1900" u="sng">
                <a:latin typeface="Calibri" panose="020F0502020204030204" pitchFamily="34" charset="0"/>
                <a:ea typeface="Calibri" panose="020F0502020204030204" pitchFamily="34" charset="0"/>
                <a:cs typeface="Calibri" panose="020F0502020204030204" pitchFamily="34" charset="0"/>
              </a:rPr>
              <a:t>‘literacy’ as a learning process</a:t>
            </a:r>
            <a:r>
              <a:rPr lang="en-GB" sz="1900">
                <a:latin typeface="Calibri" panose="020F0502020204030204" pitchFamily="34" charset="0"/>
                <a:ea typeface="Calibri" panose="020F0502020204030204" pitchFamily="34" charset="0"/>
                <a:cs typeface="Calibri" panose="020F0502020204030204" pitchFamily="34" charset="0"/>
              </a:rPr>
              <a:t>: The third understanding considers the learning experiences in the development of literacy. Dudley et al. (2017: 439) uses theorists such as Piaget, Dewey and Kolb to demonstrate that “as an individual learns, they become increasingly literate”. Therefore, it is important to understand how a person constructs knowledge and the critical role of experience in becoming more literate.</a:t>
            </a:r>
            <a:endParaRPr lang="en-GB" sz="1900">
              <a:latin typeface="Calibri" panose="020F0502020204030204" pitchFamily="34" charset="0"/>
              <a:ea typeface="Calibri" panose="020F0502020204030204" pitchFamily="34" charset="0"/>
              <a:cs typeface="Arial" panose="020B0604020202020204" pitchFamily="34" charset="0"/>
            </a:endParaRPr>
          </a:p>
          <a:p>
            <a:pPr marL="360319" indent="-360319">
              <a:lnSpc>
                <a:spcPct val="150000"/>
              </a:lnSpc>
              <a:spcAft>
                <a:spcPts val="841"/>
              </a:spcAft>
              <a:buFont typeface="Symbol" panose="05050102010706020507" pitchFamily="18" charset="2"/>
              <a:buChar char=""/>
            </a:pPr>
            <a:r>
              <a:rPr lang="en-GB" sz="1900" u="sng">
                <a:latin typeface="Calibri" panose="020F0502020204030204" pitchFamily="34" charset="0"/>
                <a:ea typeface="Calibri" panose="020F0502020204030204" pitchFamily="34" charset="0"/>
                <a:cs typeface="Calibri" panose="020F0502020204030204" pitchFamily="34" charset="0"/>
              </a:rPr>
              <a:t>‘literacy’ as text</a:t>
            </a:r>
            <a:r>
              <a:rPr lang="en-GB" sz="1900">
                <a:latin typeface="Calibri" panose="020F0502020204030204" pitchFamily="34" charset="0"/>
                <a:ea typeface="Calibri" panose="020F0502020204030204" pitchFamily="34" charset="0"/>
                <a:cs typeface="Calibri" panose="020F0502020204030204" pitchFamily="34" charset="0"/>
              </a:rPr>
              <a:t>: The fourth understanding may not seem to have much to do with physical activity however Dudley et al. (2017) uses the work of Bhola (1994) to show the relevance of text as subject matter. Text varies by subject or genre (textbooks, professional publications and fiction). The use of text providing discourse adds to wider socio-political practices “that construct, legitimate and reproduce existing power structures” (Dudley et al., 2017: 439).</a:t>
            </a:r>
            <a:endParaRPr lang="en-GB" sz="1900">
              <a:latin typeface="Calibri" panose="020F0502020204030204" pitchFamily="34" charset="0"/>
              <a:ea typeface="Calibri" panose="020F0502020204030204" pitchFamily="34" charset="0"/>
              <a:cs typeface="Arial" panose="020B0604020202020204" pitchFamily="34" charset="0"/>
            </a:endParaRPr>
          </a:p>
          <a:p>
            <a:pPr defTabSz="960852">
              <a:defRPr/>
            </a:pPr>
            <a:endParaRPr lang="en-GB"/>
          </a:p>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16</a:t>
            </a:fld>
            <a:endParaRPr lang="en-GB"/>
          </a:p>
        </p:txBody>
      </p:sp>
    </p:spTree>
    <p:extLst>
      <p:ext uri="{BB962C8B-B14F-4D97-AF65-F5344CB8AC3E}">
        <p14:creationId xmlns:p14="http://schemas.microsoft.com/office/powerpoint/2010/main" val="9797087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0852">
              <a:defRPr/>
            </a:pPr>
            <a:r>
              <a:rPr lang="en-GB"/>
              <a:t>Secondly, Globally, organisations have adopted their own perspectives of physical literacy. Some use the whitehead definitions, but some have developed their own and highlighted the importance of other aspects, elements and domains of physical literacy.</a:t>
            </a:r>
          </a:p>
          <a:p>
            <a:pPr defTabSz="960852">
              <a:defRPr/>
            </a:pPr>
            <a:r>
              <a:rPr lang="en-GB"/>
              <a:t>Lets have a discussion on several of the definitions and how they develop.</a:t>
            </a:r>
          </a:p>
          <a:p>
            <a:pPr defTabSz="960852">
              <a:defRPr/>
            </a:pPr>
            <a:r>
              <a:rPr lang="en-GB"/>
              <a:t>You will also do a reading of a systematic review of definitions by Edwards et al. who consider the common themes between the definitions.</a:t>
            </a:r>
          </a:p>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17</a:t>
            </a:fld>
            <a:endParaRPr lang="en-GB"/>
          </a:p>
        </p:txBody>
      </p:sp>
    </p:spTree>
    <p:extLst>
      <p:ext uri="{BB962C8B-B14F-4D97-AF65-F5344CB8AC3E}">
        <p14:creationId xmlns:p14="http://schemas.microsoft.com/office/powerpoint/2010/main" val="40076224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0852">
              <a:defRPr/>
            </a:pPr>
            <a:r>
              <a:rPr lang="en-GB"/>
              <a:t>What we have just read came from the </a:t>
            </a:r>
            <a:r>
              <a:rPr lang="en-GB" err="1"/>
              <a:t>dephi</a:t>
            </a:r>
            <a:r>
              <a:rPr lang="en-GB"/>
              <a:t> process by researchers working with Sport Australia to create their standard, framework and definition of physical literacy. This process created a holistic definition.</a:t>
            </a:r>
          </a:p>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18</a:t>
            </a:fld>
            <a:endParaRPr lang="en-GB"/>
          </a:p>
        </p:txBody>
      </p:sp>
    </p:spTree>
    <p:extLst>
      <p:ext uri="{BB962C8B-B14F-4D97-AF65-F5344CB8AC3E}">
        <p14:creationId xmlns:p14="http://schemas.microsoft.com/office/powerpoint/2010/main" val="13040892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0852">
              <a:defRPr/>
            </a:pPr>
            <a:r>
              <a:rPr lang="en-GB"/>
              <a:t>This is the definition of physical literacy from Sport Australia. </a:t>
            </a:r>
          </a:p>
          <a:p>
            <a:pPr defTabSz="960852">
              <a:defRPr/>
            </a:pPr>
            <a:r>
              <a:rPr lang="en-GB"/>
              <a:t>One of the biggest issues they had with the Whitehead definition was why certain aspects of physical literacy was used as part of definition – what is the importance of confidence, motivation, physical competence etc. Whereas they suggest there is more aspects that fall under these domain labels.</a:t>
            </a:r>
          </a:p>
          <a:p>
            <a:pPr defTabSz="960852">
              <a:defRPr/>
            </a:pPr>
            <a:r>
              <a:rPr lang="en-GB"/>
              <a:t>What other aspects would we include we could even use the questions from Whitehead in 2001 to help us answer this.</a:t>
            </a:r>
          </a:p>
          <a:p>
            <a:pPr defTabSz="960852">
              <a:defRPr/>
            </a:pPr>
            <a:endParaRPr lang="en-GB"/>
          </a:p>
          <a:p>
            <a:pPr defTabSz="960852">
              <a:defRPr/>
            </a:pPr>
            <a:r>
              <a:rPr lang="en-GB"/>
              <a:t>Additionally, they added the social domain. Whitehead still does not adopt a social perspective of physical literacy. What do we think of the social domain – what examples would be included in this domain.</a:t>
            </a:r>
          </a:p>
          <a:p>
            <a:pPr defTabSz="960852">
              <a:defRPr/>
            </a:pPr>
            <a:r>
              <a:rPr lang="en-GB"/>
              <a:t>Ethics, Relationships, Collaboration, safety and risk, society and culture, connectedness (community and environment).</a:t>
            </a:r>
          </a:p>
          <a:p>
            <a:pPr marL="360319" indent="-360319">
              <a:lnSpc>
                <a:spcPct val="150000"/>
              </a:lnSpc>
              <a:buFont typeface="Calibri" panose="020F0502020204030204" pitchFamily="34" charset="0"/>
              <a:buChar char="-"/>
            </a:pPr>
            <a:r>
              <a:rPr lang="en-GB" sz="1900">
                <a:latin typeface="Calibri" panose="020F0502020204030204" pitchFamily="34" charset="0"/>
                <a:ea typeface="Calibri" panose="020F0502020204030204" pitchFamily="34" charset="0"/>
              </a:rPr>
              <a:t>Ethics: Moral principles that govern a person’s behaviour relating to fairness and justice, inclusion, equality, integrity and respect in movement and physical activities.</a:t>
            </a:r>
            <a:endParaRPr lang="en-GB" sz="1900">
              <a:latin typeface="Times New Roman" panose="02020603050405020304" pitchFamily="18" charset="0"/>
              <a:ea typeface="Calibri" panose="020F0502020204030204" pitchFamily="34" charset="0"/>
            </a:endParaRPr>
          </a:p>
          <a:p>
            <a:pPr marL="360319" indent="-360319">
              <a:lnSpc>
                <a:spcPct val="150000"/>
              </a:lnSpc>
              <a:buFont typeface="Calibri" panose="020F0502020204030204" pitchFamily="34" charset="0"/>
              <a:buChar char="-"/>
            </a:pPr>
            <a:r>
              <a:rPr lang="en-GB" sz="1900">
                <a:latin typeface="Calibri" panose="020F0502020204030204" pitchFamily="34" charset="0"/>
                <a:ea typeface="Calibri" panose="020F0502020204030204" pitchFamily="34" charset="0"/>
              </a:rPr>
              <a:t>Relationships: The ability to builds and maintain respectful and responsive relationships that enable a person to interact effectively with others in movement contexts.</a:t>
            </a:r>
            <a:endParaRPr lang="en-GB" sz="1900">
              <a:latin typeface="Times New Roman" panose="02020603050405020304" pitchFamily="18" charset="0"/>
              <a:ea typeface="Calibri" panose="020F0502020204030204" pitchFamily="34" charset="0"/>
            </a:endParaRPr>
          </a:p>
          <a:p>
            <a:pPr marL="360319" indent="-360319">
              <a:lnSpc>
                <a:spcPct val="150000"/>
              </a:lnSpc>
              <a:buFont typeface="Calibri" panose="020F0502020204030204" pitchFamily="34" charset="0"/>
              <a:buChar char="-"/>
            </a:pPr>
            <a:r>
              <a:rPr lang="en-GB" sz="1900">
                <a:latin typeface="Calibri" panose="020F0502020204030204" pitchFamily="34" charset="0"/>
                <a:ea typeface="Calibri" panose="020F0502020204030204" pitchFamily="34" charset="0"/>
              </a:rPr>
              <a:t>Collaboration: Social skills for successful interaction with others to achieve outcomes in movement scenarios.</a:t>
            </a:r>
            <a:endParaRPr lang="en-GB" sz="1900">
              <a:latin typeface="Times New Roman" panose="02020603050405020304" pitchFamily="18" charset="0"/>
              <a:ea typeface="Calibri" panose="020F0502020204030204" pitchFamily="34" charset="0"/>
            </a:endParaRPr>
          </a:p>
          <a:p>
            <a:pPr marL="360319" indent="-360319">
              <a:lnSpc>
                <a:spcPct val="150000"/>
              </a:lnSpc>
              <a:buFont typeface="Calibri" panose="020F0502020204030204" pitchFamily="34" charset="0"/>
              <a:buChar char="-"/>
            </a:pPr>
            <a:r>
              <a:rPr lang="en-GB" sz="1900">
                <a:latin typeface="Calibri" panose="020F0502020204030204" pitchFamily="34" charset="0"/>
                <a:ea typeface="Calibri" panose="020F0502020204030204" pitchFamily="34" charset="0"/>
              </a:rPr>
              <a:t>Safety and Risk: Understanding of risks, risk-management and safety considerations for self and others in movement contexts</a:t>
            </a:r>
            <a:endParaRPr lang="en-GB" sz="1900">
              <a:latin typeface="Times New Roman" panose="02020603050405020304" pitchFamily="18" charset="0"/>
              <a:ea typeface="Calibri" panose="020F0502020204030204" pitchFamily="34" charset="0"/>
            </a:endParaRPr>
          </a:p>
          <a:p>
            <a:pPr marL="360319" indent="-360319">
              <a:lnSpc>
                <a:spcPct val="150000"/>
              </a:lnSpc>
              <a:buFont typeface="Calibri" panose="020F0502020204030204" pitchFamily="34" charset="0"/>
              <a:buChar char="-"/>
            </a:pPr>
            <a:r>
              <a:rPr lang="en-GB" sz="1900">
                <a:latin typeface="Calibri" panose="020F0502020204030204" pitchFamily="34" charset="0"/>
                <a:ea typeface="Calibri" panose="020F0502020204030204" pitchFamily="34" charset="0"/>
              </a:rPr>
              <a:t>Society and Culture: Appreciation of the diversity, values, rights, responsibilities and constraints of individuals, cultures and societies, and their influence on movement and participation</a:t>
            </a:r>
            <a:endParaRPr lang="en-GB" sz="1900">
              <a:latin typeface="Times New Roman" panose="02020603050405020304" pitchFamily="18" charset="0"/>
              <a:ea typeface="Calibri" panose="020F0502020204030204" pitchFamily="34" charset="0"/>
            </a:endParaRPr>
          </a:p>
          <a:p>
            <a:pPr marL="360319" indent="-360319">
              <a:lnSpc>
                <a:spcPct val="150000"/>
              </a:lnSpc>
              <a:buFont typeface="Calibri" panose="020F0502020204030204" pitchFamily="34" charset="0"/>
              <a:buChar char="-"/>
            </a:pPr>
            <a:r>
              <a:rPr lang="en-GB" sz="1900">
                <a:latin typeface="Calibri" panose="020F0502020204030204" pitchFamily="34" charset="0"/>
                <a:ea typeface="Calibri" panose="020F0502020204030204" pitchFamily="34" charset="0"/>
              </a:rPr>
              <a:t>Connectedness (community and environment): A person’s appreciation for the environment (both built and natural) and belonging to the community.</a:t>
            </a:r>
            <a:endParaRPr lang="en-GB" sz="1900">
              <a:latin typeface="Times New Roman" panose="02020603050405020304" pitchFamily="18" charset="0"/>
              <a:ea typeface="Calibri" panose="020F0502020204030204" pitchFamily="34" charset="0"/>
            </a:endParaRPr>
          </a:p>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19</a:t>
            </a:fld>
            <a:endParaRPr lang="en-GB"/>
          </a:p>
        </p:txBody>
      </p:sp>
    </p:spTree>
    <p:extLst>
      <p:ext uri="{BB962C8B-B14F-4D97-AF65-F5344CB8AC3E}">
        <p14:creationId xmlns:p14="http://schemas.microsoft.com/office/powerpoint/2010/main" val="24519997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0852">
              <a:defRPr/>
            </a:pPr>
            <a:r>
              <a:rPr lang="en-GB"/>
              <a:t>Commonalities of the definitions are these. Interestingly we can still link the philosophies to the common themes.</a:t>
            </a:r>
          </a:p>
          <a:p>
            <a:pPr defTabSz="960852">
              <a:defRPr/>
            </a:pPr>
            <a:r>
              <a:rPr lang="en-GB"/>
              <a:t>Sport England is going through a </a:t>
            </a:r>
            <a:r>
              <a:rPr lang="en-GB" err="1"/>
              <a:t>delphi</a:t>
            </a:r>
            <a:r>
              <a:rPr lang="en-GB"/>
              <a:t> process at the moment. They have released interesting commentary on the opinions of different definitions.</a:t>
            </a:r>
          </a:p>
          <a:p>
            <a:pPr defTabSz="960852">
              <a:defRPr/>
            </a:pPr>
            <a:r>
              <a:rPr lang="en-GB" err="1"/>
              <a:t>Nalda</a:t>
            </a:r>
            <a:r>
              <a:rPr lang="en-GB"/>
              <a:t> to talk more on this process.</a:t>
            </a:r>
          </a:p>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20</a:t>
            </a:fld>
            <a:endParaRPr lang="en-GB"/>
          </a:p>
        </p:txBody>
      </p:sp>
    </p:spTree>
    <p:extLst>
      <p:ext uri="{BB962C8B-B14F-4D97-AF65-F5344CB8AC3E}">
        <p14:creationId xmlns:p14="http://schemas.microsoft.com/office/powerpoint/2010/main" val="16719543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0852">
              <a:defRPr/>
            </a:pPr>
            <a:r>
              <a:rPr lang="en-GB"/>
              <a:t>Development and uses therefore can alter depending on the organisations adoption of the concept.</a:t>
            </a:r>
          </a:p>
          <a:p>
            <a:pPr defTabSz="960852">
              <a:defRPr/>
            </a:pPr>
            <a:r>
              <a:rPr lang="en-GB"/>
              <a:t>Lets have a discussion about what physical literacy looks like from these three perspectives. Look back at the definitions – how would it be defined what would be the importance?</a:t>
            </a:r>
          </a:p>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21</a:t>
            </a:fld>
            <a:endParaRPr lang="en-GB"/>
          </a:p>
        </p:txBody>
      </p:sp>
    </p:spTree>
    <p:extLst>
      <p:ext uri="{BB962C8B-B14F-4D97-AF65-F5344CB8AC3E}">
        <p14:creationId xmlns:p14="http://schemas.microsoft.com/office/powerpoint/2010/main" val="30070596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22</a:t>
            </a:fld>
            <a:endParaRPr lang="en-GB"/>
          </a:p>
        </p:txBody>
      </p:sp>
    </p:spTree>
    <p:extLst>
      <p:ext uri="{BB962C8B-B14F-4D97-AF65-F5344CB8AC3E}">
        <p14:creationId xmlns:p14="http://schemas.microsoft.com/office/powerpoint/2010/main" val="12350540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23</a:t>
            </a:fld>
            <a:endParaRPr lang="en-GB"/>
          </a:p>
        </p:txBody>
      </p:sp>
    </p:spTree>
    <p:extLst>
      <p:ext uri="{BB962C8B-B14F-4D97-AF65-F5344CB8AC3E}">
        <p14:creationId xmlns:p14="http://schemas.microsoft.com/office/powerpoint/2010/main" val="36371927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24</a:t>
            </a:fld>
            <a:endParaRPr lang="en-GB"/>
          </a:p>
        </p:txBody>
      </p:sp>
    </p:spTree>
    <p:extLst>
      <p:ext uri="{BB962C8B-B14F-4D97-AF65-F5344CB8AC3E}">
        <p14:creationId xmlns:p14="http://schemas.microsoft.com/office/powerpoint/2010/main" val="13447104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physical literacy looks like at key ages through a physical literacy journey. What are the issues with engagement in PA?</a:t>
            </a:r>
          </a:p>
        </p:txBody>
      </p:sp>
      <p:sp>
        <p:nvSpPr>
          <p:cNvPr id="4" name="Slide Number Placeholder 3"/>
          <p:cNvSpPr>
            <a:spLocks noGrp="1"/>
          </p:cNvSpPr>
          <p:nvPr>
            <p:ph type="sldNum" sz="quarter" idx="5"/>
          </p:nvPr>
        </p:nvSpPr>
        <p:spPr/>
        <p:txBody>
          <a:bodyPr/>
          <a:lstStyle/>
          <a:p>
            <a:fld id="{D5E1E736-9848-4014-A259-9D00232E17AA}" type="slidenum">
              <a:rPr lang="en-GB" smtClean="0"/>
              <a:t>25</a:t>
            </a:fld>
            <a:endParaRPr lang="en-GB"/>
          </a:p>
        </p:txBody>
      </p:sp>
    </p:spTree>
    <p:extLst>
      <p:ext uri="{BB962C8B-B14F-4D97-AF65-F5344CB8AC3E}">
        <p14:creationId xmlns:p14="http://schemas.microsoft.com/office/powerpoint/2010/main" val="10746790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Embodiment and experiential approaches of physical activity.</a:t>
            </a:r>
          </a:p>
          <a:p>
            <a:r>
              <a:rPr lang="en-GB"/>
              <a:t>When considering the philosophies they are can help paint a picture of positive engagement in physical activity. How do these philosophies influence engagement? Or lack of these philosophies? What could these philosophies help with?</a:t>
            </a:r>
          </a:p>
        </p:txBody>
      </p:sp>
      <p:sp>
        <p:nvSpPr>
          <p:cNvPr id="4" name="Slide Number Placeholder 3"/>
          <p:cNvSpPr>
            <a:spLocks noGrp="1"/>
          </p:cNvSpPr>
          <p:nvPr>
            <p:ph type="sldNum" sz="quarter" idx="5"/>
          </p:nvPr>
        </p:nvSpPr>
        <p:spPr/>
        <p:txBody>
          <a:bodyPr/>
          <a:lstStyle/>
          <a:p>
            <a:fld id="{D5E1E736-9848-4014-A259-9D00232E17AA}" type="slidenum">
              <a:rPr lang="en-GB" smtClean="0"/>
              <a:t>26</a:t>
            </a:fld>
            <a:endParaRPr lang="en-GB"/>
          </a:p>
        </p:txBody>
      </p:sp>
    </p:spTree>
    <p:extLst>
      <p:ext uri="{BB962C8B-B14F-4D97-AF65-F5344CB8AC3E}">
        <p14:creationId xmlns:p14="http://schemas.microsoft.com/office/powerpoint/2010/main" val="312710775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27</a:t>
            </a:fld>
            <a:endParaRPr lang="en-GB"/>
          </a:p>
        </p:txBody>
      </p:sp>
    </p:spTree>
    <p:extLst>
      <p:ext uri="{BB962C8B-B14F-4D97-AF65-F5344CB8AC3E}">
        <p14:creationId xmlns:p14="http://schemas.microsoft.com/office/powerpoint/2010/main" val="42160281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900">
                <a:latin typeface="Calibri" panose="020F0502020204030204" pitchFamily="34" charset="0"/>
                <a:ea typeface="Calibri" panose="020F0502020204030204" pitchFamily="34" charset="0"/>
              </a:rPr>
              <a:t>Firstly let us look as the dominant medical model of health.</a:t>
            </a:r>
          </a:p>
          <a:p>
            <a:r>
              <a:rPr lang="en-GB" sz="1900">
                <a:latin typeface="Calibri" panose="020F0502020204030204" pitchFamily="34" charset="0"/>
                <a:ea typeface="Calibri" panose="020F0502020204030204" pitchFamily="34" charset="0"/>
              </a:rPr>
              <a:t>The focus here is on doctors and hospitals to fix  problems focussing on diagnosis, curative approaches and interventions.</a:t>
            </a:r>
          </a:p>
          <a:p>
            <a:r>
              <a:rPr lang="en-GB" sz="1900">
                <a:latin typeface="Calibri" panose="020F0502020204030204" pitchFamily="34" charset="0"/>
                <a:ea typeface="Calibri" panose="020F0502020204030204" pitchFamily="34" charset="0"/>
              </a:rPr>
              <a:t>Although the WHO definition of health mentions wellbeing and wider perspectives of health it reflects the medical model of health using the phrase “a complete state”. It paints the picture of an ideal or normal condition. </a:t>
            </a:r>
          </a:p>
          <a:p>
            <a:r>
              <a:rPr lang="en-GB" sz="1900">
                <a:latin typeface="Calibri" panose="020F0502020204030204" pitchFamily="34" charset="0"/>
                <a:ea typeface="Calibri" panose="020F0502020204030204" pitchFamily="34" charset="0"/>
              </a:rPr>
              <a:t>When we think of PA in this model we are focused on how PA influences diseases, and inactivity is called a pandemic. </a:t>
            </a:r>
          </a:p>
          <a:p>
            <a:endParaRPr lang="en-GB" sz="1900">
              <a:latin typeface="Calibri" panose="020F0502020204030204" pitchFamily="34" charset="0"/>
              <a:ea typeface="Calibri" panose="020F0502020204030204" pitchFamily="34" charset="0"/>
            </a:endParaRPr>
          </a:p>
          <a:p>
            <a:r>
              <a:rPr lang="en-GB" sz="1900">
                <a:latin typeface="Calibri" panose="020F0502020204030204" pitchFamily="34" charset="0"/>
                <a:ea typeface="Calibri" panose="020F0502020204030204" pitchFamily="34" charset="0"/>
              </a:rPr>
              <a:t>Physical activity (PA) has been heavily connected to the amelioration of non-communicable diseases such as heart disease, cancer, dementia and diabetes (Lee et al., 2012; Reiner et al., 2013; NHS choices, 2015; WHO, 2018; WHO, 2020; Ding et al., 2020). </a:t>
            </a:r>
          </a:p>
          <a:p>
            <a:r>
              <a:rPr lang="en-GB" sz="1900">
                <a:latin typeface="Calibri" panose="020F0502020204030204" pitchFamily="34" charset="0"/>
                <a:ea typeface="Calibri" panose="020F0502020204030204" pitchFamily="34" charset="0"/>
              </a:rPr>
              <a:t>The levels of physical inactivity have been referred to as a “pandemic” and targeted as an increasingly serious public health problem (Kohl et al., 2012; Das and Horton, 2012; Anderson et al., 2016; Pratt et al., 2019).</a:t>
            </a:r>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28</a:t>
            </a:fld>
            <a:endParaRPr lang="en-GB"/>
          </a:p>
        </p:txBody>
      </p:sp>
    </p:spTree>
    <p:extLst>
      <p:ext uri="{BB962C8B-B14F-4D97-AF65-F5344CB8AC3E}">
        <p14:creationId xmlns:p14="http://schemas.microsoft.com/office/powerpoint/2010/main" val="10700494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pathogenic perspective of health speaks to the ‘complete’ idea in the WHO definition, it is concerned with the elimination of risks for disease. Asking questions like “what causes disease, how do we stop this disease from occurring” although important questions to ask (especially in current circumstances), it implies that health is a ‘yes/no’ question, or a static condition that is then answered no when a ‘disease’ or risk is introduced. </a:t>
            </a:r>
          </a:p>
          <a:p>
            <a:endParaRPr lang="en-GB"/>
          </a:p>
          <a:p>
            <a:pPr defTabSz="960852">
              <a:defRPr/>
            </a:pPr>
            <a:r>
              <a:rPr lang="en-GB" sz="1300">
                <a:latin typeface="Calibri" panose="020F0502020204030204" pitchFamily="34" charset="0"/>
                <a:ea typeface="Calibri" panose="020F0502020204030204" pitchFamily="34" charset="0"/>
              </a:rPr>
              <a:t>Reading the articles can you see the presence of the medical model?</a:t>
            </a:r>
          </a:p>
          <a:p>
            <a:endParaRPr lang="en-GB"/>
          </a:p>
          <a:p>
            <a:endParaRPr lang="en-GB"/>
          </a:p>
          <a:p>
            <a:r>
              <a:rPr lang="en-GB"/>
              <a:t>Greek </a:t>
            </a:r>
            <a:r>
              <a:rPr lang="en-GB" err="1"/>
              <a:t>patho</a:t>
            </a:r>
            <a:r>
              <a:rPr lang="en-GB"/>
              <a:t> – suffering</a:t>
            </a:r>
          </a:p>
          <a:p>
            <a:r>
              <a:rPr lang="en-GB"/>
              <a:t>Hebrew Genesis – beginning  </a:t>
            </a:r>
          </a:p>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29</a:t>
            </a:fld>
            <a:endParaRPr lang="en-GB"/>
          </a:p>
        </p:txBody>
      </p:sp>
    </p:spTree>
    <p:extLst>
      <p:ext uri="{BB962C8B-B14F-4D97-AF65-F5344CB8AC3E}">
        <p14:creationId xmlns:p14="http://schemas.microsoft.com/office/powerpoint/2010/main" val="37040776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900">
                <a:latin typeface="Calibri" panose="020F0502020204030204" pitchFamily="34" charset="0"/>
              </a:rPr>
              <a:t>A social model of health can help the issues highlighted. The medical model of health creates a simplistic image of health.</a:t>
            </a:r>
          </a:p>
          <a:p>
            <a:r>
              <a:rPr lang="en-GB" sz="1900">
                <a:latin typeface="Calibri" panose="020F0502020204030204" pitchFamily="34" charset="0"/>
              </a:rPr>
              <a:t>The focus therefore is on broader influences of health linked to a community approach and shows the importance of social change. </a:t>
            </a:r>
          </a:p>
          <a:p>
            <a:r>
              <a:rPr lang="en-GB" sz="1900">
                <a:latin typeface="Calibri" panose="020F0502020204030204" pitchFamily="34" charset="0"/>
              </a:rPr>
              <a:t>In this model health is seen as a journey or someone continually moving on a continuum between less and more health. Where community approaches are around the individual to support them to be more healthy.</a:t>
            </a:r>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30</a:t>
            </a:fld>
            <a:endParaRPr lang="en-GB"/>
          </a:p>
        </p:txBody>
      </p:sp>
    </p:spTree>
    <p:extLst>
      <p:ext uri="{BB962C8B-B14F-4D97-AF65-F5344CB8AC3E}">
        <p14:creationId xmlns:p14="http://schemas.microsoft.com/office/powerpoint/2010/main" val="271215472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0852">
              <a:defRPr/>
            </a:pPr>
            <a:endParaRPr lang="en-GB"/>
          </a:p>
          <a:p>
            <a:r>
              <a:rPr lang="en-GB"/>
              <a:t>Linked to this model is the </a:t>
            </a:r>
            <a:r>
              <a:rPr lang="en-GB" err="1"/>
              <a:t>salutogenesis</a:t>
            </a:r>
            <a:r>
              <a:rPr lang="en-GB"/>
              <a:t>, perspective of health. Latin word here is Salus – health, Spanish word for health is </a:t>
            </a:r>
            <a:r>
              <a:rPr lang="en-GB" err="1"/>
              <a:t>Salud</a:t>
            </a:r>
            <a:r>
              <a:rPr lang="en-GB"/>
              <a:t>, so this is asking the question what is the beginning of health, or what creates health, what causes health? Focuses on factors that support health. </a:t>
            </a:r>
          </a:p>
          <a:p>
            <a:r>
              <a:rPr lang="en-GB"/>
              <a:t>Two different questions – how people get stressed (path), how people manage stress (</a:t>
            </a:r>
            <a:r>
              <a:rPr lang="en-GB" err="1"/>
              <a:t>sal</a:t>
            </a:r>
            <a:r>
              <a:rPr lang="en-GB"/>
              <a:t>) (</a:t>
            </a:r>
            <a:r>
              <a:rPr lang="en-GB" err="1"/>
              <a:t>Antonovsky</a:t>
            </a:r>
            <a:r>
              <a:rPr lang="en-GB"/>
              <a:t>, 1979). Risk vs Resource. What makes people healthy?</a:t>
            </a:r>
          </a:p>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31</a:t>
            </a:fld>
            <a:endParaRPr lang="en-GB"/>
          </a:p>
        </p:txBody>
      </p:sp>
    </p:spTree>
    <p:extLst>
      <p:ext uri="{BB962C8B-B14F-4D97-AF65-F5344CB8AC3E}">
        <p14:creationId xmlns:p14="http://schemas.microsoft.com/office/powerpoint/2010/main" val="29247607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Antonovsky</a:t>
            </a:r>
            <a:r>
              <a:rPr lang="en-GB"/>
              <a:t> explains the notion of </a:t>
            </a:r>
            <a:r>
              <a:rPr lang="en-GB" err="1"/>
              <a:t>salutogenesis</a:t>
            </a:r>
            <a:r>
              <a:rPr lang="en-GB"/>
              <a:t> as swimming in the river of life. </a:t>
            </a:r>
          </a:p>
          <a:p>
            <a:endParaRPr lang="en-GB"/>
          </a:p>
          <a:p>
            <a:r>
              <a:rPr lang="en-GB"/>
              <a:t>General Resistance Resources helps us swim, helps us to be healthy and deal with stressors</a:t>
            </a:r>
          </a:p>
          <a:p>
            <a:r>
              <a:rPr lang="en-GB"/>
              <a:t>How well we can swim is down to the physical social and mental resources of that individual – health knowledge, dealing with or suffering from depression, recent heart attack, history/ experiences of the person</a:t>
            </a:r>
          </a:p>
          <a:p>
            <a:r>
              <a:rPr lang="en-GB"/>
              <a:t>The river: how rough it is or how calm it is – is our environment health care system – good/bad; access to health care professionals – counsellors; neighbourhood safety; family situations</a:t>
            </a:r>
          </a:p>
          <a:p>
            <a:endParaRPr lang="en-GB"/>
          </a:p>
          <a:p>
            <a:r>
              <a:rPr lang="en-GB"/>
              <a:t>Our ‘sense of coherence’ within this notion of </a:t>
            </a:r>
            <a:r>
              <a:rPr lang="en-GB" err="1"/>
              <a:t>salutogenesis</a:t>
            </a:r>
            <a:r>
              <a:rPr lang="en-GB"/>
              <a:t> is the ability to view our lives as comprehensible manageable meaningful. GGRs strengthen our sense of coherence</a:t>
            </a:r>
          </a:p>
          <a:p>
            <a:endParaRPr lang="en-GB"/>
          </a:p>
          <a:p>
            <a:r>
              <a:rPr lang="en-GB"/>
              <a:t>Salutogenic perspective of health is strengths-based or assets based –even though the swimming image is difficult to get our heads around I think it is a better picture because healthy living is not static, but a journey. Continually shifting on the health ease or dis-ease continuum. The focus is health promotion – staying healthy and dealing with stressors</a:t>
            </a:r>
          </a:p>
          <a:p>
            <a:r>
              <a:rPr lang="en-GB"/>
              <a:t>This is where we can connect back to wellbeing</a:t>
            </a:r>
          </a:p>
        </p:txBody>
      </p:sp>
      <p:sp>
        <p:nvSpPr>
          <p:cNvPr id="4" name="Slide Number Placeholder 3"/>
          <p:cNvSpPr>
            <a:spLocks noGrp="1"/>
          </p:cNvSpPr>
          <p:nvPr>
            <p:ph type="sldNum" sz="quarter" idx="5"/>
          </p:nvPr>
        </p:nvSpPr>
        <p:spPr/>
        <p:txBody>
          <a:bodyPr/>
          <a:lstStyle/>
          <a:p>
            <a:fld id="{D5E1E736-9848-4014-A259-9D00232E17AA}" type="slidenum">
              <a:rPr lang="en-GB" smtClean="0"/>
              <a:t>32</a:t>
            </a:fld>
            <a:endParaRPr lang="en-GB"/>
          </a:p>
        </p:txBody>
      </p:sp>
    </p:spTree>
    <p:extLst>
      <p:ext uri="{BB962C8B-B14F-4D97-AF65-F5344CB8AC3E}">
        <p14:creationId xmlns:p14="http://schemas.microsoft.com/office/powerpoint/2010/main" val="1629790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900"/>
              <a:t>Lets now look at wellbeing. What key words so we link with wellbeing or does someone want to try and give a go at defining the word?</a:t>
            </a:r>
          </a:p>
          <a:p>
            <a:r>
              <a:rPr lang="en-GB" sz="1900"/>
              <a:t>There have been issues with defining this phrase from its first use, main areas of literature that is linked with Wellbeing is Quality of life, happiness, positive psychology and flourishing. </a:t>
            </a:r>
          </a:p>
          <a:p>
            <a:r>
              <a:rPr lang="en-GB" sz="1900"/>
              <a:t>Dodge et al 2012 also provide an explanation of wellbeing that shows the role of resources (similar to </a:t>
            </a:r>
            <a:r>
              <a:rPr lang="en-GB" sz="1900" err="1"/>
              <a:t>salutogenesis</a:t>
            </a:r>
            <a:r>
              <a:rPr lang="en-GB" sz="1900"/>
              <a:t>). In their explanation stable wellbeing is when individuals have the psychological, social, and physical resources they need to meet a particular psychological, social and/or physical challenge”. I have put this paper on </a:t>
            </a:r>
            <a:r>
              <a:rPr lang="en-GB" sz="1900" err="1"/>
              <a:t>moodle</a:t>
            </a:r>
            <a:r>
              <a:rPr lang="en-GB" sz="1900"/>
              <a:t> if you wanted to read it, it gives a good review of previous perspectives of wellbeing.</a:t>
            </a:r>
          </a:p>
          <a:p>
            <a:endParaRPr lang="en-GB" sz="1900"/>
          </a:p>
          <a:p>
            <a:pPr defTabSz="960852">
              <a:defRPr/>
            </a:pPr>
            <a:r>
              <a:rPr lang="en-GB" sz="1900"/>
              <a:t>Can you think of examples of resources – some help -  using this sentence mapping guide – Whiteboard? </a:t>
            </a:r>
          </a:p>
          <a:p>
            <a:endParaRPr lang="en-GB" sz="1900"/>
          </a:p>
        </p:txBody>
      </p:sp>
      <p:sp>
        <p:nvSpPr>
          <p:cNvPr id="4" name="Slide Number Placeholder 3"/>
          <p:cNvSpPr>
            <a:spLocks noGrp="1"/>
          </p:cNvSpPr>
          <p:nvPr>
            <p:ph type="sldNum" sz="quarter" idx="5"/>
          </p:nvPr>
        </p:nvSpPr>
        <p:spPr/>
        <p:txBody>
          <a:bodyPr/>
          <a:lstStyle/>
          <a:p>
            <a:fld id="{D5E1E736-9848-4014-A259-9D00232E17AA}" type="slidenum">
              <a:rPr lang="en-GB" smtClean="0"/>
              <a:t>33</a:t>
            </a:fld>
            <a:endParaRPr lang="en-GB"/>
          </a:p>
        </p:txBody>
      </p:sp>
    </p:spTree>
    <p:extLst>
      <p:ext uri="{BB962C8B-B14F-4D97-AF65-F5344CB8AC3E}">
        <p14:creationId xmlns:p14="http://schemas.microsoft.com/office/powerpoint/2010/main" val="30491528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E1E736-9848-4014-A259-9D00232E17AA}" type="slidenum">
              <a:rPr lang="en-GB" smtClean="0"/>
              <a:t>34</a:t>
            </a:fld>
            <a:endParaRPr lang="en-GB"/>
          </a:p>
        </p:txBody>
      </p:sp>
    </p:spTree>
    <p:extLst>
      <p:ext uri="{BB962C8B-B14F-4D97-AF65-F5344CB8AC3E}">
        <p14:creationId xmlns:p14="http://schemas.microsoft.com/office/powerpoint/2010/main" val="13874113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link back to the philosophies – what is there connection to health and wellbeing? Where does a medical model of health fit. These philosophies link better to social/ salutogenic perspective of health. How? </a:t>
            </a:r>
          </a:p>
          <a:p>
            <a:r>
              <a:rPr lang="en-GB" err="1"/>
              <a:t>Phen</a:t>
            </a:r>
            <a:r>
              <a:rPr lang="en-GB"/>
              <a:t> – unique</a:t>
            </a:r>
          </a:p>
          <a:p>
            <a:r>
              <a:rPr lang="en-GB"/>
              <a:t>Existentialism – create themselves with the interactions with the world around them</a:t>
            </a:r>
          </a:p>
        </p:txBody>
      </p:sp>
      <p:sp>
        <p:nvSpPr>
          <p:cNvPr id="4" name="Slide Number Placeholder 3"/>
          <p:cNvSpPr>
            <a:spLocks noGrp="1"/>
          </p:cNvSpPr>
          <p:nvPr>
            <p:ph type="sldNum" sz="quarter" idx="5"/>
          </p:nvPr>
        </p:nvSpPr>
        <p:spPr/>
        <p:txBody>
          <a:bodyPr/>
          <a:lstStyle/>
          <a:p>
            <a:fld id="{D5E1E736-9848-4014-A259-9D00232E17AA}" type="slidenum">
              <a:rPr lang="en-GB" smtClean="0"/>
              <a:t>35</a:t>
            </a:fld>
            <a:endParaRPr lang="en-GB"/>
          </a:p>
        </p:txBody>
      </p:sp>
    </p:spTree>
    <p:extLst>
      <p:ext uri="{BB962C8B-B14F-4D97-AF65-F5344CB8AC3E}">
        <p14:creationId xmlns:p14="http://schemas.microsoft.com/office/powerpoint/2010/main" val="114326088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2015 Welsh Government introduced the wellbeing of future generation act. This is a world leading policy and is being adopted globally including in England where the wellbeing of future generation bill is in its second reading in the house of lords.</a:t>
            </a:r>
          </a:p>
          <a:p>
            <a:r>
              <a:rPr lang="en-GB"/>
              <a:t>There are 7 wellbeing goals. Interesting the act does not define wellbeing – instead list the 7 goals.</a:t>
            </a:r>
          </a:p>
          <a:p>
            <a:r>
              <a:rPr lang="en-GB"/>
              <a:t>Although there are a several that link to what we are talking about we are going to specifically look at ‘a healthier </a:t>
            </a:r>
            <a:r>
              <a:rPr lang="en-GB" err="1"/>
              <a:t>wales’</a:t>
            </a:r>
            <a:r>
              <a:rPr lang="en-GB"/>
              <a:t> with key subtopics.</a:t>
            </a:r>
          </a:p>
          <a:p>
            <a:r>
              <a:rPr lang="en-GB"/>
              <a:t>Specifically an active nation. </a:t>
            </a:r>
          </a:p>
          <a:p>
            <a:r>
              <a:rPr lang="en-GB"/>
              <a:t>Lets look at the considerations made in the act for this.</a:t>
            </a:r>
          </a:p>
          <a:p>
            <a:r>
              <a:rPr lang="en-GB"/>
              <a:t>Can you link back to any health and wellbeing physical literacy work that we have talked about this weekend?</a:t>
            </a:r>
          </a:p>
        </p:txBody>
      </p:sp>
      <p:sp>
        <p:nvSpPr>
          <p:cNvPr id="4" name="Slide Number Placeholder 3"/>
          <p:cNvSpPr>
            <a:spLocks noGrp="1"/>
          </p:cNvSpPr>
          <p:nvPr>
            <p:ph type="sldNum" sz="quarter" idx="5"/>
          </p:nvPr>
        </p:nvSpPr>
        <p:spPr/>
        <p:txBody>
          <a:bodyPr/>
          <a:lstStyle/>
          <a:p>
            <a:fld id="{D5E1E736-9848-4014-A259-9D00232E17AA}" type="slidenum">
              <a:rPr lang="en-GB" smtClean="0"/>
              <a:t>36</a:t>
            </a:fld>
            <a:endParaRPr lang="en-GB"/>
          </a:p>
        </p:txBody>
      </p:sp>
    </p:spTree>
    <p:extLst>
      <p:ext uri="{BB962C8B-B14F-4D97-AF65-F5344CB8AC3E}">
        <p14:creationId xmlns:p14="http://schemas.microsoft.com/office/powerpoint/2010/main" val="358965928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part of the assessment you can also discuss the topic in context. Using a topic to demonstrate you though process. So lets have a look at linking these examples to the philosophies.</a:t>
            </a:r>
          </a:p>
        </p:txBody>
      </p:sp>
      <p:sp>
        <p:nvSpPr>
          <p:cNvPr id="4" name="Slide Number Placeholder 3"/>
          <p:cNvSpPr>
            <a:spLocks noGrp="1"/>
          </p:cNvSpPr>
          <p:nvPr>
            <p:ph type="sldNum" sz="quarter" idx="5"/>
          </p:nvPr>
        </p:nvSpPr>
        <p:spPr/>
        <p:txBody>
          <a:bodyPr/>
          <a:lstStyle/>
          <a:p>
            <a:fld id="{D5E1E736-9848-4014-A259-9D00232E17AA}" type="slidenum">
              <a:rPr lang="en-GB" smtClean="0"/>
              <a:t>37</a:t>
            </a:fld>
            <a:endParaRPr lang="en-GB"/>
          </a:p>
        </p:txBody>
      </p:sp>
    </p:spTree>
    <p:extLst>
      <p:ext uri="{BB962C8B-B14F-4D97-AF65-F5344CB8AC3E}">
        <p14:creationId xmlns:p14="http://schemas.microsoft.com/office/powerpoint/2010/main" val="7552631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14.xml"/><Relationship Id="rId5" Type="http://schemas.openxmlformats.org/officeDocument/2006/relationships/image" Target="../media/image29.png"/><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14.xml"/><Relationship Id="rId5" Type="http://schemas.openxmlformats.org/officeDocument/2006/relationships/image" Target="../media/image32.png"/><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0.xml"/><Relationship Id="rId1" Type="http://schemas.openxmlformats.org/officeDocument/2006/relationships/slideLayout" Target="../slideLayouts/slideLayout14.xml"/><Relationship Id="rId6" Type="http://schemas.openxmlformats.org/officeDocument/2006/relationships/image" Target="../media/image38.jpeg"/><Relationship Id="rId5" Type="http://schemas.openxmlformats.org/officeDocument/2006/relationships/image" Target="../media/image37.png"/><Relationship Id="rId4" Type="http://schemas.openxmlformats.org/officeDocument/2006/relationships/image" Target="../media/image36.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39.jpeg"/><Relationship Id="rId7" Type="http://schemas.openxmlformats.org/officeDocument/2006/relationships/image" Target="../media/image38.jpeg"/><Relationship Id="rId2" Type="http://schemas.openxmlformats.org/officeDocument/2006/relationships/notesSlide" Target="../notesSlides/notesSlide25.xml"/><Relationship Id="rId1" Type="http://schemas.openxmlformats.org/officeDocument/2006/relationships/slideLayout" Target="../slideLayouts/slideLayout9.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6.xml"/><Relationship Id="rId1" Type="http://schemas.openxmlformats.org/officeDocument/2006/relationships/slideLayout" Target="../slideLayouts/slideLayout14.xml"/><Relationship Id="rId6" Type="http://schemas.openxmlformats.org/officeDocument/2006/relationships/image" Target="../media/image46.jpeg"/><Relationship Id="rId5" Type="http://schemas.openxmlformats.org/officeDocument/2006/relationships/image" Target="../media/image45.png"/><Relationship Id="rId4" Type="http://schemas.openxmlformats.org/officeDocument/2006/relationships/image" Target="../media/image44.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9.xml"/><Relationship Id="rId1" Type="http://schemas.openxmlformats.org/officeDocument/2006/relationships/slideLayout" Target="../slideLayouts/slideLayout9.xml"/><Relationship Id="rId4" Type="http://schemas.microsoft.com/office/2007/relationships/hdphoto" Target="../media/hdphoto1.wdp"/></Relationships>
</file>

<file path=ppt/slides/_rels/slide3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0.xml"/><Relationship Id="rId1" Type="http://schemas.openxmlformats.org/officeDocument/2006/relationships/slideLayout" Target="../slideLayouts/slideLayout9.xml"/><Relationship Id="rId5" Type="http://schemas.openxmlformats.org/officeDocument/2006/relationships/image" Target="../media/image49.png"/><Relationship Id="rId4" Type="http://schemas.microsoft.com/office/2007/relationships/hdphoto" Target="../media/hdphoto2.wdp"/></Relationships>
</file>

<file path=ppt/slides/_rels/slide3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1.xml"/><Relationship Id="rId1" Type="http://schemas.openxmlformats.org/officeDocument/2006/relationships/slideLayout" Target="../slideLayouts/slideLayout9.xml"/><Relationship Id="rId4" Type="http://schemas.openxmlformats.org/officeDocument/2006/relationships/image" Target="../media/image51.png"/></Relationships>
</file>

<file path=ppt/slides/_rels/slide3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2.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3.xml"/><Relationship Id="rId1" Type="http://schemas.openxmlformats.org/officeDocument/2006/relationships/slideLayout" Target="../slideLayouts/slideLayout9.xml"/><Relationship Id="rId4" Type="http://schemas.openxmlformats.org/officeDocument/2006/relationships/image" Target="../media/image54.png"/></Relationships>
</file>

<file path=ppt/slides/_rels/slide3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4.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5.xml"/><Relationship Id="rId1" Type="http://schemas.openxmlformats.org/officeDocument/2006/relationships/slideLayout" Target="../slideLayouts/slideLayout14.xml"/><Relationship Id="rId6" Type="http://schemas.openxmlformats.org/officeDocument/2006/relationships/image" Target="../media/image46.jpeg"/><Relationship Id="rId5" Type="http://schemas.openxmlformats.org/officeDocument/2006/relationships/image" Target="../media/image45.png"/><Relationship Id="rId4" Type="http://schemas.openxmlformats.org/officeDocument/2006/relationships/image" Target="../media/image44.png"/></Relationships>
</file>

<file path=ppt/slides/_rels/slide3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6.xml"/><Relationship Id="rId1" Type="http://schemas.openxmlformats.org/officeDocument/2006/relationships/slideLayout" Target="../slideLayouts/slideLayout9.xml"/><Relationship Id="rId4" Type="http://schemas.openxmlformats.org/officeDocument/2006/relationships/image" Target="../media/image57.png"/></Relationships>
</file>

<file path=ppt/slides/_rels/slide3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p:txBody>
          <a:bodyPr wrap="square"/>
          <a:lstStyle/>
          <a:p>
            <a:r>
              <a:rPr lang="en-US"/>
              <a:t>BMPE7012</a:t>
            </a:r>
          </a:p>
          <a:p>
            <a:r>
              <a:rPr lang="en-US"/>
              <a:t>Physical Literacy, Physical Education and Sport – Philosophy, policy and curriculum</a:t>
            </a:r>
          </a:p>
          <a:p>
            <a:endParaRPr lang="en-US"/>
          </a:p>
          <a:p>
            <a:r>
              <a:rPr lang="en-US"/>
              <a:t>Weekend 2: Considering physical literacy and health</a:t>
            </a:r>
          </a:p>
        </p:txBody>
      </p:sp>
      <p:sp>
        <p:nvSpPr>
          <p:cNvPr id="3" name="Content Placeholder 2">
            <a:extLst>
              <a:ext uri="{FF2B5EF4-FFF2-40B4-BE49-F238E27FC236}">
                <a16:creationId xmlns:a16="http://schemas.microsoft.com/office/drawing/2014/main" id="{7792F468-1F22-4EFA-A06A-156DBDDE1DD7}"/>
              </a:ext>
            </a:extLst>
          </p:cNvPr>
          <p:cNvSpPr>
            <a:spLocks noGrp="1"/>
          </p:cNvSpPr>
          <p:nvPr>
            <p:ph idx="10"/>
          </p:nvPr>
        </p:nvSpPr>
        <p:spPr>
          <a:xfrm>
            <a:off x="7750629" y="5521235"/>
            <a:ext cx="3810561" cy="676484"/>
          </a:xfrm>
        </p:spPr>
        <p:txBody>
          <a:bodyPr/>
          <a:lstStyle/>
          <a:p>
            <a:r>
              <a:rPr lang="en-US"/>
              <a:t>Kate Piper PhD</a:t>
            </a:r>
          </a:p>
          <a:p>
            <a:r>
              <a:rPr lang="en-US" err="1"/>
              <a:t>Nalda</a:t>
            </a:r>
            <a:r>
              <a:rPr lang="en-US"/>
              <a:t> Wainwright PhD</a:t>
            </a: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8219" y="365125"/>
            <a:ext cx="11481847" cy="1006475"/>
          </a:xfrm>
        </p:spPr>
        <p:txBody>
          <a:bodyPr/>
          <a:lstStyle/>
          <a:p>
            <a:r>
              <a:rPr lang="en-GB"/>
              <a:t>Outline of the Weekend</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8219" y="1463040"/>
            <a:ext cx="11481847" cy="3938519"/>
          </a:xfrm>
        </p:spPr>
        <p:txBody>
          <a:bodyPr>
            <a:normAutofit/>
          </a:bodyPr>
          <a:lstStyle/>
          <a:p>
            <a:r>
              <a:rPr lang="en-GB"/>
              <a:t>Explore the concept of physical literacy</a:t>
            </a:r>
          </a:p>
          <a:p>
            <a:pPr lvl="1"/>
            <a:r>
              <a:rPr lang="en-GB"/>
              <a:t>Understandings and definitions</a:t>
            </a:r>
          </a:p>
          <a:p>
            <a:pPr lvl="1"/>
            <a:r>
              <a:rPr lang="en-GB"/>
              <a:t>Developments</a:t>
            </a:r>
          </a:p>
          <a:p>
            <a:pPr lvl="1"/>
            <a:r>
              <a:rPr lang="en-GB"/>
              <a:t>Uses</a:t>
            </a:r>
          </a:p>
          <a:p>
            <a:r>
              <a:rPr lang="en-GB"/>
              <a:t>Consider perspectives of health and wellbeing</a:t>
            </a:r>
          </a:p>
          <a:p>
            <a:pPr lvl="1"/>
            <a:r>
              <a:rPr lang="en-GB"/>
              <a:t>Models of health</a:t>
            </a:r>
          </a:p>
          <a:p>
            <a:pPr lvl="1"/>
            <a:r>
              <a:rPr lang="en-GB"/>
              <a:t>Linking health and wellbeing to physical activity wider than physical health</a:t>
            </a:r>
          </a:p>
          <a:p>
            <a:r>
              <a:rPr lang="en-GB"/>
              <a:t>Discuss how physical literacy relates to health and wellbeing and its role in policy in education and wider society.</a:t>
            </a:r>
          </a:p>
          <a:p>
            <a:endParaRPr lang="en-GB"/>
          </a:p>
        </p:txBody>
      </p:sp>
    </p:spTree>
    <p:extLst>
      <p:ext uri="{BB962C8B-B14F-4D97-AF65-F5344CB8AC3E}">
        <p14:creationId xmlns:p14="http://schemas.microsoft.com/office/powerpoint/2010/main" val="2004502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1B89E-EB94-41F2-6B50-39B1402EBAC5}"/>
              </a:ext>
            </a:extLst>
          </p:cNvPr>
          <p:cNvSpPr>
            <a:spLocks noGrp="1"/>
          </p:cNvSpPr>
          <p:nvPr>
            <p:ph type="title"/>
          </p:nvPr>
        </p:nvSpPr>
        <p:spPr/>
        <p:txBody>
          <a:bodyPr/>
          <a:lstStyle/>
          <a:p>
            <a:r>
              <a:rPr lang="en-GB"/>
              <a:t>Assessment 2:</a:t>
            </a:r>
          </a:p>
        </p:txBody>
      </p:sp>
      <p:sp>
        <p:nvSpPr>
          <p:cNvPr id="3" name="Content Placeholder 2">
            <a:extLst>
              <a:ext uri="{FF2B5EF4-FFF2-40B4-BE49-F238E27FC236}">
                <a16:creationId xmlns:a16="http://schemas.microsoft.com/office/drawing/2014/main" id="{B20C461C-E9F8-DA8D-5AB0-EFE0BB520613}"/>
              </a:ext>
            </a:extLst>
          </p:cNvPr>
          <p:cNvSpPr>
            <a:spLocks noGrp="1"/>
          </p:cNvSpPr>
          <p:nvPr>
            <p:ph idx="1"/>
          </p:nvPr>
        </p:nvSpPr>
        <p:spPr/>
        <p:txBody>
          <a:bodyPr>
            <a:normAutofit/>
          </a:bodyPr>
          <a:lstStyle/>
          <a:p>
            <a:pPr marL="0" indent="0">
              <a:spcAft>
                <a:spcPts val="600"/>
              </a:spcAft>
              <a:buNone/>
            </a:pPr>
            <a:r>
              <a:rPr lang="en-GB" sz="3200" b="1">
                <a:effectLst/>
                <a:latin typeface="Times New Roman" panose="02020603050405020304" pitchFamily="18" charset="0"/>
                <a:ea typeface="Times New Roman" panose="02020603050405020304" pitchFamily="18" charset="0"/>
              </a:rPr>
              <a:t>Respond to the following essay title:</a:t>
            </a:r>
            <a:endParaRPr lang="en-GB" sz="3200">
              <a:effectLst/>
              <a:latin typeface="Times New Roman" panose="02020603050405020304" pitchFamily="18" charset="0"/>
              <a:ea typeface="Times New Roman" panose="02020603050405020304" pitchFamily="18" charset="0"/>
            </a:endParaRPr>
          </a:p>
          <a:p>
            <a:pPr marL="0" indent="0">
              <a:spcAft>
                <a:spcPts val="600"/>
              </a:spcAft>
              <a:buNone/>
            </a:pPr>
            <a:r>
              <a:rPr lang="en-GB" b="0" i="1">
                <a:effectLst/>
                <a:latin typeface="Times New Roman" panose="02020603050405020304" pitchFamily="18" charset="0"/>
                <a:ea typeface="Times New Roman" panose="02020603050405020304" pitchFamily="18" charset="0"/>
                <a:cs typeface="Arial" panose="020B0604020202020204" pitchFamily="34" charset="0"/>
              </a:rPr>
              <a:t>Drawing on an understanding of the philosophies that Whitehead suggests underpin the concept of physical literacy, critically analyse how the development of physical literacy may contribute to health and well-being.</a:t>
            </a:r>
            <a:endParaRPr lang="en-GB" b="1">
              <a:effectLst/>
              <a:latin typeface="Times New Roman" panose="02020603050405020304" pitchFamily="18" charset="0"/>
              <a:ea typeface="Times New Roman" panose="02020603050405020304" pitchFamily="18" charset="0"/>
            </a:endParaRPr>
          </a:p>
          <a:p>
            <a:endParaRPr lang="en-GB" sz="4000"/>
          </a:p>
        </p:txBody>
      </p:sp>
    </p:spTree>
    <p:extLst>
      <p:ext uri="{BB962C8B-B14F-4D97-AF65-F5344CB8AC3E}">
        <p14:creationId xmlns:p14="http://schemas.microsoft.com/office/powerpoint/2010/main" val="3098199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C3484-D076-18AE-BB3C-BFE870C123EB}"/>
              </a:ext>
            </a:extLst>
          </p:cNvPr>
          <p:cNvSpPr>
            <a:spLocks noGrp="1"/>
          </p:cNvSpPr>
          <p:nvPr>
            <p:ph type="title"/>
          </p:nvPr>
        </p:nvSpPr>
        <p:spPr/>
        <p:txBody>
          <a:bodyPr/>
          <a:lstStyle/>
          <a:p>
            <a:r>
              <a:rPr lang="en-GB"/>
              <a:t>Physical Literacy</a:t>
            </a:r>
          </a:p>
        </p:txBody>
      </p:sp>
      <p:sp>
        <p:nvSpPr>
          <p:cNvPr id="3" name="Content Placeholder 2">
            <a:extLst>
              <a:ext uri="{FF2B5EF4-FFF2-40B4-BE49-F238E27FC236}">
                <a16:creationId xmlns:a16="http://schemas.microsoft.com/office/drawing/2014/main" id="{2B67969C-B404-85FE-1C13-BB554FB19CEB}"/>
              </a:ext>
            </a:extLst>
          </p:cNvPr>
          <p:cNvSpPr>
            <a:spLocks noGrp="1"/>
          </p:cNvSpPr>
          <p:nvPr>
            <p:ph idx="1"/>
          </p:nvPr>
        </p:nvSpPr>
        <p:spPr/>
        <p:txBody>
          <a:bodyPr/>
          <a:lstStyle/>
          <a:p>
            <a:r>
              <a:rPr lang="en-GB"/>
              <a:t>Popular phrase in Education (and more recently in health) policy and strategy</a:t>
            </a:r>
          </a:p>
          <a:p>
            <a:r>
              <a:rPr lang="en-GB" b="0" i="0">
                <a:solidFill>
                  <a:srgbClr val="333333"/>
                </a:solidFill>
                <a:effectLst/>
                <a:latin typeface="Mulish"/>
              </a:rPr>
              <a:t>“As the woman who sparked an entire movement by coining the phrase “physical literacy”…” (Turner, 2013)</a:t>
            </a:r>
          </a:p>
          <a:p>
            <a:r>
              <a:rPr lang="en-GB"/>
              <a:t>“The concept of physical literacy was first proposed in 1993 in a paper presented by Margaret Whitehead at the International Association of Physical Education and Sport for Girls and Women Congress in Melbourne, Australia” (IPLA, no date/ 2022)</a:t>
            </a:r>
          </a:p>
          <a:p>
            <a:endParaRPr lang="en-GB"/>
          </a:p>
        </p:txBody>
      </p:sp>
    </p:spTree>
    <p:extLst>
      <p:ext uri="{BB962C8B-B14F-4D97-AF65-F5344CB8AC3E}">
        <p14:creationId xmlns:p14="http://schemas.microsoft.com/office/powerpoint/2010/main" val="2904257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30CAEA9-9EF7-0B4D-32B0-663FA8DCF705}"/>
              </a:ext>
            </a:extLst>
          </p:cNvPr>
          <p:cNvSpPr>
            <a:spLocks noGrp="1"/>
          </p:cNvSpPr>
          <p:nvPr>
            <p:ph type="title"/>
          </p:nvPr>
        </p:nvSpPr>
        <p:spPr>
          <a:xfrm>
            <a:off x="9409043" y="365125"/>
            <a:ext cx="2431023" cy="430005"/>
          </a:xfrm>
        </p:spPr>
        <p:txBody>
          <a:bodyPr>
            <a:normAutofit fontScale="90000"/>
          </a:bodyPr>
          <a:lstStyle/>
          <a:p>
            <a:pPr algn="ctr"/>
            <a:r>
              <a:rPr lang="en-GB">
                <a:effectLst/>
                <a:latin typeface="Calibri" panose="020F0502020204030204" pitchFamily="34" charset="0"/>
                <a:ea typeface="Calibri" panose="020F0502020204030204" pitchFamily="34" charset="0"/>
              </a:rPr>
              <a:t>2001</a:t>
            </a:r>
            <a:endParaRPr lang="en-GB" sz="8800"/>
          </a:p>
        </p:txBody>
      </p:sp>
      <p:sp>
        <p:nvSpPr>
          <p:cNvPr id="3" name="Content Placeholder 2">
            <a:extLst>
              <a:ext uri="{FF2B5EF4-FFF2-40B4-BE49-F238E27FC236}">
                <a16:creationId xmlns:a16="http://schemas.microsoft.com/office/drawing/2014/main" id="{34EF4EDA-7E51-A051-D97F-E6C5F032E394}"/>
              </a:ext>
            </a:extLst>
          </p:cNvPr>
          <p:cNvSpPr>
            <a:spLocks noGrp="1"/>
          </p:cNvSpPr>
          <p:nvPr>
            <p:ph idx="1"/>
          </p:nvPr>
        </p:nvSpPr>
        <p:spPr>
          <a:xfrm>
            <a:off x="477078" y="1186070"/>
            <a:ext cx="11362988" cy="4215489"/>
          </a:xfrm>
        </p:spPr>
        <p:txBody>
          <a:bodyPr>
            <a:normAutofit/>
          </a:bodyPr>
          <a:lstStyle/>
          <a:p>
            <a:r>
              <a:rPr lang="en-GB" sz="2400"/>
              <a:t>2001: </a:t>
            </a:r>
            <a:r>
              <a:rPr lang="en-GB" sz="2400" b="0" i="0">
                <a:solidFill>
                  <a:srgbClr val="222222"/>
                </a:solidFill>
                <a:effectLst/>
                <a:latin typeface="Lora" panose="020B0604020202020204" pitchFamily="2" charset="0"/>
              </a:rPr>
              <a:t>‘what is the range of physical capacities that would enable individual persons to make the most of their embodied dimension; enable them to interact with the world and to awaken the huge wealth of potential capacities; help them to become richer persons both in themselves and in respect of that which they know about the world’ (p.130)</a:t>
            </a:r>
          </a:p>
          <a:p>
            <a:r>
              <a:rPr lang="en-GB" sz="2400">
                <a:effectLst/>
                <a:latin typeface="Calibri" panose="020F0502020204030204" pitchFamily="34" charset="0"/>
                <a:ea typeface="Calibri" panose="020F0502020204030204" pitchFamily="34" charset="0"/>
                <a:cs typeface="Calibri" panose="020F0502020204030204" pitchFamily="34" charset="0"/>
              </a:rPr>
              <a:t>“physically literate individual [as one that] moves with poise, economy and confidence in a wide variety of physically challenging situations. Furthermore, the individual is perceptive in ‘reading’ all aspects of the physical environment, anticipating movement needs or possibilities and responding appropriately to these, with intelligence and imagination” (p. 131). </a:t>
            </a:r>
            <a:endParaRPr lang="en-GB" sz="240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967009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FCDB1A9-CB32-1141-1FCE-A47A071D5A8B}"/>
              </a:ext>
            </a:extLst>
          </p:cNvPr>
          <p:cNvSpPr>
            <a:spLocks noGrp="1"/>
          </p:cNvSpPr>
          <p:nvPr>
            <p:ph type="title"/>
          </p:nvPr>
        </p:nvSpPr>
        <p:spPr>
          <a:xfrm>
            <a:off x="9515061" y="365125"/>
            <a:ext cx="2325005" cy="403501"/>
          </a:xfrm>
        </p:spPr>
        <p:txBody>
          <a:bodyPr>
            <a:normAutofit fontScale="90000"/>
          </a:bodyPr>
          <a:lstStyle/>
          <a:p>
            <a:pPr algn="ctr"/>
            <a:r>
              <a:rPr lang="en-GB"/>
              <a:t>2007</a:t>
            </a:r>
          </a:p>
        </p:txBody>
      </p:sp>
      <p:sp>
        <p:nvSpPr>
          <p:cNvPr id="3" name="Content Placeholder 2">
            <a:extLst>
              <a:ext uri="{FF2B5EF4-FFF2-40B4-BE49-F238E27FC236}">
                <a16:creationId xmlns:a16="http://schemas.microsoft.com/office/drawing/2014/main" id="{4C101934-6D53-0D26-376B-0696E4CB1298}"/>
              </a:ext>
            </a:extLst>
          </p:cNvPr>
          <p:cNvSpPr>
            <a:spLocks noGrp="1"/>
          </p:cNvSpPr>
          <p:nvPr>
            <p:ph idx="1"/>
          </p:nvPr>
        </p:nvSpPr>
        <p:spPr>
          <a:xfrm>
            <a:off x="358219" y="894522"/>
            <a:ext cx="11481847" cy="4843669"/>
          </a:xfrm>
        </p:spPr>
        <p:txBody>
          <a:bodyPr>
            <a:normAutofit fontScale="85000" lnSpcReduction="10000"/>
          </a:bodyPr>
          <a:lstStyle/>
          <a:p>
            <a:r>
              <a:rPr lang="en-GB" sz="2400"/>
              <a:t>Physical literacy can be described as the ability and motivation to capitalise on our movement potential to make a significant contribution to the quality of life. </a:t>
            </a:r>
          </a:p>
          <a:p>
            <a:r>
              <a:rPr lang="en-GB" sz="2400"/>
              <a:t>As humans we all exhibit this potential, however its specific expression will be particular to the culture in which we live and the movement capacities with which we are endowed. </a:t>
            </a:r>
          </a:p>
          <a:p>
            <a:r>
              <a:rPr lang="en-GB" sz="2400"/>
              <a:t>An individual who is physically literate moves with poise, economy and confidence in a wide variety of physically challenging situations. </a:t>
            </a:r>
          </a:p>
          <a:p>
            <a:r>
              <a:rPr lang="en-GB" sz="2400"/>
              <a:t>The individual is perceptive in ‘reading’ all aspects of the physical environment, anticipating movement needs or possibilities and responding appropriately to these, with intelligence and imagination.</a:t>
            </a:r>
          </a:p>
          <a:p>
            <a:r>
              <a:rPr lang="en-GB" sz="2400"/>
              <a:t>A physically literate individual has a well established sense of self as embodied in the world. This together with an articulate interaction with the environment engenders positive self esteem and self confidence. </a:t>
            </a:r>
          </a:p>
          <a:p>
            <a:r>
              <a:rPr lang="en-GB" sz="2400"/>
              <a:t>Sensitivity to and awareness of our embodied capacities leads to fluent self expression through non-verbal communication and to perceptive and empathetic interaction with others. </a:t>
            </a:r>
          </a:p>
          <a:p>
            <a:r>
              <a:rPr lang="en-GB" sz="2400"/>
              <a:t>In addition the individual has the ability to identify and articulate the essential qualities that influence the effectiveness of his/her own movement performance, and has an understanding of the principles of embodied health, with respect to basic aspects such as exercise, sleep and nutrition. </a:t>
            </a:r>
          </a:p>
        </p:txBody>
      </p:sp>
    </p:spTree>
    <p:extLst>
      <p:ext uri="{BB962C8B-B14F-4D97-AF65-F5344CB8AC3E}">
        <p14:creationId xmlns:p14="http://schemas.microsoft.com/office/powerpoint/2010/main" val="596835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F8C680-8477-A63F-0BCD-2C6109C1A365}"/>
              </a:ext>
            </a:extLst>
          </p:cNvPr>
          <p:cNvSpPr>
            <a:spLocks noGrp="1"/>
          </p:cNvSpPr>
          <p:nvPr>
            <p:ph type="title"/>
          </p:nvPr>
        </p:nvSpPr>
        <p:spPr>
          <a:xfrm>
            <a:off x="10330070" y="172969"/>
            <a:ext cx="1509996" cy="357117"/>
          </a:xfrm>
        </p:spPr>
        <p:txBody>
          <a:bodyPr>
            <a:normAutofit fontScale="90000"/>
          </a:bodyPr>
          <a:lstStyle/>
          <a:p>
            <a:pPr algn="ctr"/>
            <a:r>
              <a:rPr lang="en-GB"/>
              <a:t>2010</a:t>
            </a:r>
          </a:p>
        </p:txBody>
      </p:sp>
      <p:sp>
        <p:nvSpPr>
          <p:cNvPr id="3" name="Content Placeholder 2">
            <a:extLst>
              <a:ext uri="{FF2B5EF4-FFF2-40B4-BE49-F238E27FC236}">
                <a16:creationId xmlns:a16="http://schemas.microsoft.com/office/drawing/2014/main" id="{0CCE23CC-C835-CC2D-BE58-18DF008C5427}"/>
              </a:ext>
            </a:extLst>
          </p:cNvPr>
          <p:cNvSpPr>
            <a:spLocks noGrp="1"/>
          </p:cNvSpPr>
          <p:nvPr>
            <p:ph idx="1"/>
          </p:nvPr>
        </p:nvSpPr>
        <p:spPr>
          <a:xfrm>
            <a:off x="311427" y="642730"/>
            <a:ext cx="11528640" cy="5367131"/>
          </a:xfrm>
        </p:spPr>
        <p:txBody>
          <a:bodyPr>
            <a:normAutofit/>
          </a:bodyPr>
          <a:lstStyle/>
          <a:p>
            <a:r>
              <a:rPr lang="en-GB" sz="1600"/>
              <a:t>Physical literacy is a concept developed from a philosophical study of monism, existentialism and phenomenology ... . The concept seemed to encapsulate the way that our embodied dimension contributes to our humanness, through playing a key role in our interaction with the world and thus the realisation of our individual potential. (p. 78) </a:t>
            </a:r>
          </a:p>
          <a:p>
            <a:r>
              <a:rPr lang="en-GB" sz="1600"/>
              <a:t>In 2010 physical literacy was defined as: “appropriate to each individual’s endowment, physical literacy can be described as the motivation, confidence, physical competence, knowledge, and understanding to maintain physical activity throughout the </a:t>
            </a:r>
            <a:r>
              <a:rPr lang="en-GB" sz="1600" err="1"/>
              <a:t>lifecourse</a:t>
            </a:r>
            <a:r>
              <a:rPr lang="en-GB" sz="1600"/>
              <a:t>” (Whitehead, 2010, p. 11)</a:t>
            </a:r>
          </a:p>
          <a:p>
            <a:r>
              <a:rPr lang="en-GB" sz="1600"/>
              <a:t>A. Physical literacy can be described as the ability and motivation to capitalise on our motile potential to make a significant contribution to the quality of life. As humans we all exhibit this potential; however, its specific expression will be particular to the culture in which we live and the motile capacities with which we are endowed. </a:t>
            </a:r>
          </a:p>
          <a:p>
            <a:r>
              <a:rPr lang="en-GB" sz="1600"/>
              <a:t>B. An individual who is physically literate moves with poise, economy and confidence in a wide variety of physically challenging situations. Furthermore the individual is perceptive in ‘reading’ all aspects of the physical environment, anticipating movement needs or possibilities and responding appropriately to these, with intelligence and imagination. </a:t>
            </a:r>
          </a:p>
          <a:p>
            <a:r>
              <a:rPr lang="en-GB" sz="1600"/>
              <a:t>C. A physically literate individual has a well-established sense of self as embodied in the world. This, together with an articulate interaction with the environment, engenders positive self-esteem and self-confidence. Furthermore, sensitivity to and awareness of our embodied capacities leads to fluent self-expression through non-verbal communication, and to perceptive and empathetic interaction with others. </a:t>
            </a:r>
          </a:p>
          <a:p>
            <a:r>
              <a:rPr lang="en-GB" sz="1600"/>
              <a:t>D. In addition the individual has the ability to identify and articulate the essential qualities that influence the effectiveness of his/her own movement performance, and has an understanding of the principles of embodied health, with respect to basic aspects such as exercise, sleep and nutrition. (Whitehead, 2010, p. 34)</a:t>
            </a:r>
          </a:p>
        </p:txBody>
      </p:sp>
    </p:spTree>
    <p:extLst>
      <p:ext uri="{BB962C8B-B14F-4D97-AF65-F5344CB8AC3E}">
        <p14:creationId xmlns:p14="http://schemas.microsoft.com/office/powerpoint/2010/main" val="3376938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CD14F3D-4B8A-9D5D-7C7E-2B119259AF78}"/>
              </a:ext>
            </a:extLst>
          </p:cNvPr>
          <p:cNvSpPr>
            <a:spLocks noGrp="1"/>
          </p:cNvSpPr>
          <p:nvPr>
            <p:ph type="title"/>
          </p:nvPr>
        </p:nvSpPr>
        <p:spPr/>
        <p:txBody>
          <a:bodyPr/>
          <a:lstStyle/>
          <a:p>
            <a:pPr algn="ctr"/>
            <a:r>
              <a:rPr lang="en-GB"/>
              <a:t>2013</a:t>
            </a:r>
          </a:p>
        </p:txBody>
      </p:sp>
      <p:sp>
        <p:nvSpPr>
          <p:cNvPr id="3" name="Content Placeholder 2">
            <a:extLst>
              <a:ext uri="{FF2B5EF4-FFF2-40B4-BE49-F238E27FC236}">
                <a16:creationId xmlns:a16="http://schemas.microsoft.com/office/drawing/2014/main" id="{FA852B6B-3DA5-8097-EF00-C125E0E306F3}"/>
              </a:ext>
            </a:extLst>
          </p:cNvPr>
          <p:cNvSpPr>
            <a:spLocks noGrp="1"/>
          </p:cNvSpPr>
          <p:nvPr>
            <p:ph idx="1"/>
          </p:nvPr>
        </p:nvSpPr>
        <p:spPr/>
        <p:txBody>
          <a:bodyPr/>
          <a:lstStyle/>
          <a:p>
            <a:pPr marL="0" indent="0">
              <a:buNone/>
            </a:pPr>
            <a:endParaRPr lang="en-GB"/>
          </a:p>
          <a:p>
            <a:r>
              <a:rPr lang="en-GB"/>
              <a:t>Whitehead had described physical literacy in the International Council for Sport Science and Physical Education (ICSSPE) bulletin as “the motivation, confidence, physical competence, knowledge, and understanding to value and take responsibility for maintaining purposeful physical pursuits/activities throughout the </a:t>
            </a:r>
            <a:r>
              <a:rPr lang="en-GB" err="1"/>
              <a:t>lifecourse</a:t>
            </a:r>
            <a:r>
              <a:rPr lang="en-GB"/>
              <a:t>” (Whitehead, 2013, p. 29).</a:t>
            </a:r>
          </a:p>
        </p:txBody>
      </p:sp>
    </p:spTree>
    <p:extLst>
      <p:ext uri="{BB962C8B-B14F-4D97-AF65-F5344CB8AC3E}">
        <p14:creationId xmlns:p14="http://schemas.microsoft.com/office/powerpoint/2010/main" val="1572478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2E44F-A5BD-246C-9B86-7C4C7C60A448}"/>
              </a:ext>
            </a:extLst>
          </p:cNvPr>
          <p:cNvSpPr>
            <a:spLocks noGrp="1"/>
          </p:cNvSpPr>
          <p:nvPr>
            <p:ph type="title"/>
          </p:nvPr>
        </p:nvSpPr>
        <p:spPr/>
        <p:txBody>
          <a:bodyPr/>
          <a:lstStyle/>
          <a:p>
            <a:pPr algn="ctr"/>
            <a:r>
              <a:rPr lang="en-GB"/>
              <a:t>2017</a:t>
            </a:r>
          </a:p>
        </p:txBody>
      </p:sp>
      <p:sp>
        <p:nvSpPr>
          <p:cNvPr id="3" name="Content Placeholder 2">
            <a:extLst>
              <a:ext uri="{FF2B5EF4-FFF2-40B4-BE49-F238E27FC236}">
                <a16:creationId xmlns:a16="http://schemas.microsoft.com/office/drawing/2014/main" id="{A1AAD2D9-71F4-2FA5-2289-2953E2EEB584}"/>
              </a:ext>
            </a:extLst>
          </p:cNvPr>
          <p:cNvSpPr>
            <a:spLocks noGrp="1"/>
          </p:cNvSpPr>
          <p:nvPr>
            <p:ph idx="1"/>
          </p:nvPr>
        </p:nvSpPr>
        <p:spPr>
          <a:xfrm>
            <a:off x="1550880" y="2361897"/>
            <a:ext cx="9090240" cy="2910150"/>
          </a:xfrm>
        </p:spPr>
        <p:txBody>
          <a:bodyPr/>
          <a:lstStyle/>
          <a:p>
            <a:r>
              <a:rPr lang="en-GB"/>
              <a:t>, the definition was recently changed on the IPLA website, to read as follows: “the motivation, confidence, physical competence, and knowledge and understanding to value and engage in physical activity for life” (IPLA, 2017)</a:t>
            </a:r>
          </a:p>
        </p:txBody>
      </p:sp>
    </p:spTree>
    <p:extLst>
      <p:ext uri="{BB962C8B-B14F-4D97-AF65-F5344CB8AC3E}">
        <p14:creationId xmlns:p14="http://schemas.microsoft.com/office/powerpoint/2010/main" val="2243985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83AFE-DE9A-FCAA-710C-F81BED34F1AD}"/>
              </a:ext>
            </a:extLst>
          </p:cNvPr>
          <p:cNvSpPr>
            <a:spLocks noGrp="1"/>
          </p:cNvSpPr>
          <p:nvPr>
            <p:ph type="title"/>
          </p:nvPr>
        </p:nvSpPr>
        <p:spPr>
          <a:xfrm>
            <a:off x="3373120" y="736186"/>
            <a:ext cx="7956222" cy="911335"/>
          </a:xfrm>
        </p:spPr>
        <p:txBody>
          <a:bodyPr/>
          <a:lstStyle/>
          <a:p>
            <a:r>
              <a:rPr lang="en-GB"/>
              <a:t>Introduction by Whitehead</a:t>
            </a:r>
          </a:p>
        </p:txBody>
      </p:sp>
      <p:sp>
        <p:nvSpPr>
          <p:cNvPr id="3" name="Content Placeholder 2">
            <a:extLst>
              <a:ext uri="{FF2B5EF4-FFF2-40B4-BE49-F238E27FC236}">
                <a16:creationId xmlns:a16="http://schemas.microsoft.com/office/drawing/2014/main" id="{206B5637-4CC5-BA8B-24C4-567F9C50FC3C}"/>
              </a:ext>
            </a:extLst>
          </p:cNvPr>
          <p:cNvSpPr>
            <a:spLocks noGrp="1"/>
          </p:cNvSpPr>
          <p:nvPr>
            <p:ph idx="1"/>
          </p:nvPr>
        </p:nvSpPr>
        <p:spPr>
          <a:xfrm>
            <a:off x="3373120" y="1463040"/>
            <a:ext cx="8363250" cy="5029835"/>
          </a:xfrm>
        </p:spPr>
        <p:txBody>
          <a:bodyPr>
            <a:normAutofit fontScale="77500" lnSpcReduction="20000"/>
          </a:bodyPr>
          <a:lstStyle/>
          <a:p>
            <a:r>
              <a:rPr lang="en-GB" b="1"/>
              <a:t>Importance of three underpinning philosophies</a:t>
            </a:r>
          </a:p>
          <a:p>
            <a:endParaRPr lang="en-GB"/>
          </a:p>
          <a:p>
            <a:r>
              <a:rPr lang="en-GB" b="1"/>
              <a:t>Monism</a:t>
            </a:r>
          </a:p>
          <a:p>
            <a:pPr lvl="1"/>
            <a:r>
              <a:rPr lang="en-GB"/>
              <a:t>Views the body and mind as one indivisible entity (Whitehead, 2010; 2013)</a:t>
            </a:r>
          </a:p>
          <a:p>
            <a:pPr lvl="1"/>
            <a:r>
              <a:rPr lang="en-GB" sz="2800"/>
              <a:t>What do you think Whitehead was arguing against when reintroducing the concept into education?</a:t>
            </a:r>
          </a:p>
          <a:p>
            <a:endParaRPr lang="en-GB"/>
          </a:p>
          <a:p>
            <a:r>
              <a:rPr lang="en-GB" b="1"/>
              <a:t>Existentialism</a:t>
            </a:r>
          </a:p>
          <a:p>
            <a:pPr lvl="1"/>
            <a:r>
              <a:rPr lang="en-GB"/>
              <a:t>Recognises that each individual has a relationship with the world – this relationship and interaction with the world creates the individual.</a:t>
            </a:r>
          </a:p>
          <a:p>
            <a:r>
              <a:rPr lang="en-GB" b="1"/>
              <a:t>Phenomenology</a:t>
            </a:r>
          </a:p>
          <a:p>
            <a:pPr lvl="1"/>
            <a:r>
              <a:rPr lang="en-GB"/>
              <a:t>The belief that the worldview of one individual will be uniquely different to that of another based on their past experiences.</a:t>
            </a:r>
          </a:p>
          <a:p>
            <a:pPr lvl="1"/>
            <a:endParaRPr lang="en-GB"/>
          </a:p>
          <a:p>
            <a:r>
              <a:rPr lang="en-GB"/>
              <a:t>What do you think Whitehead was encouraging in the approach to PE when thinking of these two philosophies?</a:t>
            </a:r>
          </a:p>
        </p:txBody>
      </p:sp>
      <p:sp>
        <p:nvSpPr>
          <p:cNvPr id="4" name="TextBox 3">
            <a:extLst>
              <a:ext uri="{FF2B5EF4-FFF2-40B4-BE49-F238E27FC236}">
                <a16:creationId xmlns:a16="http://schemas.microsoft.com/office/drawing/2014/main" id="{0C35F642-9276-8044-1E5E-F2667FF4194E}"/>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93A51064-C2BC-BD00-14ED-5F5B381E2E3E}"/>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792C573E-62E0-2C08-7210-193886F37051}"/>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ADA7628C-4CB3-7880-F741-6D1AF24B1901}"/>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1D8094AB-BDAD-1594-8296-7818D6DAB01A}"/>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82DBAAE5-A768-C324-2AF0-C1803696294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887F523A-4445-50C2-E925-E5C73577461E}"/>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2AF8DD76-564B-74C3-49B1-E2DFCD0FD6C1}"/>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80A9A5D2-0DA6-67E4-E7EC-48723181113C}"/>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3" name="Title 1">
            <a:extLst>
              <a:ext uri="{FF2B5EF4-FFF2-40B4-BE49-F238E27FC236}">
                <a16:creationId xmlns:a16="http://schemas.microsoft.com/office/drawing/2014/main" id="{C54E2627-1B1F-A0A2-972D-9E28242D36E4}"/>
              </a:ext>
            </a:extLst>
          </p:cNvPr>
          <p:cNvSpPr txBox="1">
            <a:spLocks/>
          </p:cNvSpPr>
          <p:nvPr/>
        </p:nvSpPr>
        <p:spPr>
          <a:xfrm>
            <a:off x="6824810" y="212507"/>
            <a:ext cx="5135277" cy="688641"/>
          </a:xfrm>
          <a:prstGeom prst="rect">
            <a:avLst/>
          </a:prstGeom>
          <a:solidFill>
            <a:schemeClr val="accent5">
              <a:lumMod val="50000"/>
            </a:schemeClr>
          </a:solidFill>
          <a:ln>
            <a:solidFill>
              <a:schemeClr val="accent5">
                <a:lumMod val="50000"/>
              </a:schemeClr>
            </a:solidFill>
          </a:ln>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solidFill>
                  <a:schemeClr val="bg1"/>
                </a:solidFill>
              </a:rPr>
              <a:t>Understandings of PL</a:t>
            </a:r>
          </a:p>
        </p:txBody>
      </p:sp>
    </p:spTree>
    <p:extLst>
      <p:ext uri="{BB962C8B-B14F-4D97-AF65-F5344CB8AC3E}">
        <p14:creationId xmlns:p14="http://schemas.microsoft.com/office/powerpoint/2010/main" val="19805631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E263-D5A7-1892-B1D2-E1392D93A162}"/>
              </a:ext>
            </a:extLst>
          </p:cNvPr>
          <p:cNvSpPr>
            <a:spLocks noGrp="1"/>
          </p:cNvSpPr>
          <p:nvPr>
            <p:ph type="title"/>
          </p:nvPr>
        </p:nvSpPr>
        <p:spPr>
          <a:xfrm>
            <a:off x="6574148" y="246012"/>
            <a:ext cx="5346182" cy="1325563"/>
          </a:xfrm>
          <a:solidFill>
            <a:schemeClr val="accent5">
              <a:lumMod val="50000"/>
            </a:schemeClr>
          </a:solidFill>
          <a:ln>
            <a:solidFill>
              <a:schemeClr val="accent5">
                <a:lumMod val="50000"/>
              </a:schemeClr>
            </a:solidFill>
          </a:ln>
        </p:spPr>
        <p:txBody>
          <a:bodyPr/>
          <a:lstStyle/>
          <a:p>
            <a:r>
              <a:rPr lang="en-GB">
                <a:solidFill>
                  <a:schemeClr val="bg1"/>
                </a:solidFill>
              </a:rPr>
              <a:t>Historical Perspective </a:t>
            </a:r>
            <a:br>
              <a:rPr lang="en-GB">
                <a:solidFill>
                  <a:schemeClr val="bg1"/>
                </a:solidFill>
              </a:rPr>
            </a:br>
            <a:r>
              <a:rPr lang="en-GB">
                <a:solidFill>
                  <a:schemeClr val="bg1"/>
                </a:solidFill>
              </a:rPr>
              <a:t>(Cairney et al., 2019)</a:t>
            </a:r>
          </a:p>
        </p:txBody>
      </p:sp>
      <p:sp>
        <p:nvSpPr>
          <p:cNvPr id="3" name="Content Placeholder 2">
            <a:extLst>
              <a:ext uri="{FF2B5EF4-FFF2-40B4-BE49-F238E27FC236}">
                <a16:creationId xmlns:a16="http://schemas.microsoft.com/office/drawing/2014/main" id="{807D5A5D-AF97-1F89-AF0F-12AC3B2A26FF}"/>
              </a:ext>
            </a:extLst>
          </p:cNvPr>
          <p:cNvSpPr>
            <a:spLocks noGrp="1"/>
          </p:cNvSpPr>
          <p:nvPr>
            <p:ph idx="1"/>
          </p:nvPr>
        </p:nvSpPr>
        <p:spPr>
          <a:xfrm>
            <a:off x="7965125" y="2344153"/>
            <a:ext cx="4055725" cy="4267835"/>
          </a:xfrm>
        </p:spPr>
        <p:txBody>
          <a:bodyPr/>
          <a:lstStyle/>
          <a:p>
            <a:pPr marL="0" indent="0">
              <a:buNone/>
            </a:pPr>
            <a:r>
              <a:rPr lang="en-US"/>
              <a:t>First mentioned in literature in 1884 by a Captain in the army engineers to describe the physicality of indigenous people dancing</a:t>
            </a:r>
          </a:p>
          <a:p>
            <a:endParaRPr lang="en-GB"/>
          </a:p>
        </p:txBody>
      </p:sp>
      <p:sp>
        <p:nvSpPr>
          <p:cNvPr id="4" name="TextBox 3">
            <a:extLst>
              <a:ext uri="{FF2B5EF4-FFF2-40B4-BE49-F238E27FC236}">
                <a16:creationId xmlns:a16="http://schemas.microsoft.com/office/drawing/2014/main" id="{234D773E-CDB6-0FC4-DF1F-EFB5E4C369DC}"/>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714160AC-1879-0322-7E47-5F0DD9E37BC7}"/>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81B35ED7-5938-C7C6-6CE7-2EAC0848DF33}"/>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FEFC2BAF-BAEB-851C-D39F-202160FFE71E}"/>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AE24E794-35EF-691F-5CF0-3CF3EBF504AF}"/>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111EC704-89DC-FDBB-0403-E76D9969C50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1DF5F393-F474-D5B6-6F15-915203F363A0}"/>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E3159CF5-B9B6-745F-3AC1-E9C384C6B768}"/>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E0617819-AC1F-6657-2212-9EAA9D26013B}"/>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pic>
        <p:nvPicPr>
          <p:cNvPr id="13" name="Picture 12">
            <a:extLst>
              <a:ext uri="{FF2B5EF4-FFF2-40B4-BE49-F238E27FC236}">
                <a16:creationId xmlns:a16="http://schemas.microsoft.com/office/drawing/2014/main" id="{76FB399F-F9C0-1124-D2B9-700C83C0C9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98448" y="2124180"/>
            <a:ext cx="4031779" cy="3288529"/>
          </a:xfrm>
          <a:prstGeom prst="rect">
            <a:avLst/>
          </a:prstGeom>
        </p:spPr>
      </p:pic>
    </p:spTree>
    <p:extLst>
      <p:ext uri="{BB962C8B-B14F-4D97-AF65-F5344CB8AC3E}">
        <p14:creationId xmlns:p14="http://schemas.microsoft.com/office/powerpoint/2010/main" val="273289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E263-D5A7-1892-B1D2-E1392D93A162}"/>
              </a:ext>
            </a:extLst>
          </p:cNvPr>
          <p:cNvSpPr>
            <a:spLocks noGrp="1"/>
          </p:cNvSpPr>
          <p:nvPr>
            <p:ph type="title"/>
          </p:nvPr>
        </p:nvSpPr>
        <p:spPr>
          <a:xfrm>
            <a:off x="6574148" y="246012"/>
            <a:ext cx="5313052" cy="1325563"/>
          </a:xfrm>
          <a:solidFill>
            <a:schemeClr val="accent5">
              <a:lumMod val="50000"/>
            </a:schemeClr>
          </a:solidFill>
          <a:ln>
            <a:solidFill>
              <a:schemeClr val="accent5">
                <a:lumMod val="50000"/>
              </a:schemeClr>
            </a:solidFill>
          </a:ln>
        </p:spPr>
        <p:txBody>
          <a:bodyPr/>
          <a:lstStyle/>
          <a:p>
            <a:r>
              <a:rPr lang="en-GB">
                <a:solidFill>
                  <a:schemeClr val="bg1"/>
                </a:solidFill>
              </a:rPr>
              <a:t>Historical Perspective </a:t>
            </a:r>
            <a:br>
              <a:rPr lang="en-GB">
                <a:solidFill>
                  <a:schemeClr val="bg1"/>
                </a:solidFill>
              </a:rPr>
            </a:br>
            <a:r>
              <a:rPr lang="en-GB">
                <a:solidFill>
                  <a:schemeClr val="bg1"/>
                </a:solidFill>
              </a:rPr>
              <a:t>(Cairney et al., 2019)</a:t>
            </a:r>
          </a:p>
        </p:txBody>
      </p:sp>
      <p:sp>
        <p:nvSpPr>
          <p:cNvPr id="3" name="Content Placeholder 2">
            <a:extLst>
              <a:ext uri="{FF2B5EF4-FFF2-40B4-BE49-F238E27FC236}">
                <a16:creationId xmlns:a16="http://schemas.microsoft.com/office/drawing/2014/main" id="{807D5A5D-AF97-1F89-AF0F-12AC3B2A26FF}"/>
              </a:ext>
            </a:extLst>
          </p:cNvPr>
          <p:cNvSpPr>
            <a:spLocks noGrp="1"/>
          </p:cNvSpPr>
          <p:nvPr>
            <p:ph idx="1"/>
          </p:nvPr>
        </p:nvSpPr>
        <p:spPr>
          <a:xfrm>
            <a:off x="3281681" y="2143761"/>
            <a:ext cx="8739170" cy="4468228"/>
          </a:xfrm>
        </p:spPr>
        <p:txBody>
          <a:bodyPr>
            <a:normAutofit fontScale="77500" lnSpcReduction="20000"/>
          </a:bodyPr>
          <a:lstStyle/>
          <a:p>
            <a:r>
              <a:rPr lang="en-US"/>
              <a:t>“We must prepare for physical literacy as well as for mental literacy. A physically fit America becomes more necessary with modern mechanical inventions.” (Pennsylvania State Education Association, 1930, p. 12)</a:t>
            </a:r>
          </a:p>
          <a:p>
            <a:r>
              <a:rPr lang="en-GB"/>
              <a:t>“Public schools are responsible for physical literacy as well as for mental literacy. Our urban, industrial, mechanical, standardized machine civilization, with its stresses and strains, has produced new American diseases” (National Education Association of the United States Department of Secondary Teachers, 1935, p. 288).</a:t>
            </a:r>
          </a:p>
          <a:p>
            <a:r>
              <a:rPr lang="en-GB"/>
              <a:t>American Medical Association (1939): “... fact that outstanding improvements in health and medical science have been achieved there are signs that physical illiteracy is increasing in this country. The public schools are as much responsible for physical literacy as for mental literacy” (p. 130).</a:t>
            </a:r>
          </a:p>
          <a:p>
            <a:r>
              <a:rPr lang="en-GB"/>
              <a:t>, “physical illiteracy is on an increase in this country. In the future it will be increasingly more difficult for boys and girls to live physically well and to keep fit” (National Education Association of the United States, 1932, p. 464).</a:t>
            </a:r>
            <a:endParaRPr lang="en-US"/>
          </a:p>
          <a:p>
            <a:endParaRPr lang="en-GB"/>
          </a:p>
        </p:txBody>
      </p:sp>
      <p:sp>
        <p:nvSpPr>
          <p:cNvPr id="4" name="TextBox 3">
            <a:extLst>
              <a:ext uri="{FF2B5EF4-FFF2-40B4-BE49-F238E27FC236}">
                <a16:creationId xmlns:a16="http://schemas.microsoft.com/office/drawing/2014/main" id="{234D773E-CDB6-0FC4-DF1F-EFB5E4C369DC}"/>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714160AC-1879-0322-7E47-5F0DD9E37BC7}"/>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81B35ED7-5938-C7C6-6CE7-2EAC0848DF33}"/>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FEFC2BAF-BAEB-851C-D39F-202160FFE71E}"/>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AE24E794-35EF-691F-5CF0-3CF3EBF504AF}"/>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111EC704-89DC-FDBB-0403-E76D9969C50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1DF5F393-F474-D5B6-6F15-915203F363A0}"/>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E3159CF5-B9B6-745F-3AC1-E9C384C6B768}"/>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E0617819-AC1F-6657-2212-9EAA9D26013B}"/>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Tree>
    <p:extLst>
      <p:ext uri="{BB962C8B-B14F-4D97-AF65-F5344CB8AC3E}">
        <p14:creationId xmlns:p14="http://schemas.microsoft.com/office/powerpoint/2010/main" val="33714762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E263-D5A7-1892-B1D2-E1392D93A162}"/>
              </a:ext>
            </a:extLst>
          </p:cNvPr>
          <p:cNvSpPr>
            <a:spLocks noGrp="1"/>
          </p:cNvSpPr>
          <p:nvPr>
            <p:ph type="title"/>
          </p:nvPr>
        </p:nvSpPr>
        <p:spPr>
          <a:xfrm>
            <a:off x="6574148" y="246012"/>
            <a:ext cx="5352809" cy="1325563"/>
          </a:xfrm>
          <a:solidFill>
            <a:schemeClr val="accent5">
              <a:lumMod val="50000"/>
            </a:schemeClr>
          </a:solidFill>
          <a:ln>
            <a:solidFill>
              <a:schemeClr val="accent5">
                <a:lumMod val="50000"/>
              </a:schemeClr>
            </a:solidFill>
          </a:ln>
        </p:spPr>
        <p:txBody>
          <a:bodyPr/>
          <a:lstStyle/>
          <a:p>
            <a:r>
              <a:rPr lang="en-GB">
                <a:solidFill>
                  <a:schemeClr val="bg1"/>
                </a:solidFill>
              </a:rPr>
              <a:t>Historical Perspective </a:t>
            </a:r>
            <a:br>
              <a:rPr lang="en-GB">
                <a:solidFill>
                  <a:schemeClr val="bg1"/>
                </a:solidFill>
              </a:rPr>
            </a:br>
            <a:r>
              <a:rPr lang="en-GB">
                <a:solidFill>
                  <a:schemeClr val="bg1"/>
                </a:solidFill>
              </a:rPr>
              <a:t>(Cairney et al., 2019)</a:t>
            </a:r>
          </a:p>
        </p:txBody>
      </p:sp>
      <p:sp>
        <p:nvSpPr>
          <p:cNvPr id="3" name="Content Placeholder 2">
            <a:extLst>
              <a:ext uri="{FF2B5EF4-FFF2-40B4-BE49-F238E27FC236}">
                <a16:creationId xmlns:a16="http://schemas.microsoft.com/office/drawing/2014/main" id="{807D5A5D-AF97-1F89-AF0F-12AC3B2A26FF}"/>
              </a:ext>
            </a:extLst>
          </p:cNvPr>
          <p:cNvSpPr>
            <a:spLocks noGrp="1"/>
          </p:cNvSpPr>
          <p:nvPr>
            <p:ph idx="1"/>
          </p:nvPr>
        </p:nvSpPr>
        <p:spPr>
          <a:xfrm>
            <a:off x="3281681" y="2143760"/>
            <a:ext cx="8739170" cy="4468227"/>
          </a:xfrm>
        </p:spPr>
        <p:txBody>
          <a:bodyPr>
            <a:normAutofit lnSpcReduction="10000"/>
          </a:bodyPr>
          <a:lstStyle/>
          <a:p>
            <a:r>
              <a:rPr lang="en-GB" sz="1600"/>
              <a:t>The value of physical education (or physical literacy) has proven its worth to the extent that recognition, and often requirement, is exacted for graduation from grammar and high schools. Virginia is making progress in this direction as physical education has been made a credit requirement for graduation in a number of our counties. Many of the leading colleges and universities now accept one unit of credit in physical and health education within the required college entrance credits. (Smithey, University of Virginia, &amp; Virginia Committee for Research in Secondary Education, 1927, p. 67)</a:t>
            </a:r>
          </a:p>
          <a:p>
            <a:r>
              <a:rPr lang="en-GB" sz="1600"/>
              <a:t>We are so inclined to regard education as primarily concerned with knowledge in a narrow sense that we tend to concentrate on what I may call intellectual literacy. There is however, a physical literacy — of the body, the hand, the eye and the ear; and, elusive though it be, a literacy of the spirit. These literacies, like intellectual literacy, do not result from a narrow concentration on them. Games, climbing, walking, dancing and manual occupations such as carpentry, building and so on, all conduce to physical literacy: that is to a disciplined command over the body. The same is true of literacy of the ear. (British Institute of Adult Education &amp; National Institute of Adult Education (England and Wales), 1937, p. 224).</a:t>
            </a:r>
          </a:p>
          <a:p>
            <a:r>
              <a:rPr lang="en-GB" sz="1600"/>
              <a:t>If the purpose of education is to train the child for living, he should be trained for complete living. The whole child should be trained. His special talents and interests, his integrity and originality, his health and emotions are all a part of his life which should be developed. Physical literacy is just as important as mental literacy, and both are essential parts of the educational program. Yet without our resources there would be no need for either physical or mental literacy. (Pennsylvania Department of Public Instruction, 1941, p. 10).</a:t>
            </a:r>
          </a:p>
        </p:txBody>
      </p:sp>
      <p:sp>
        <p:nvSpPr>
          <p:cNvPr id="4" name="TextBox 3">
            <a:extLst>
              <a:ext uri="{FF2B5EF4-FFF2-40B4-BE49-F238E27FC236}">
                <a16:creationId xmlns:a16="http://schemas.microsoft.com/office/drawing/2014/main" id="{234D773E-CDB6-0FC4-DF1F-EFB5E4C369DC}"/>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714160AC-1879-0322-7E47-5F0DD9E37BC7}"/>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81B35ED7-5938-C7C6-6CE7-2EAC0848DF33}"/>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FEFC2BAF-BAEB-851C-D39F-202160FFE71E}"/>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AE24E794-35EF-691F-5CF0-3CF3EBF504AF}"/>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111EC704-89DC-FDBB-0403-E76D9969C50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1DF5F393-F474-D5B6-6F15-915203F363A0}"/>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E3159CF5-B9B6-745F-3AC1-E9C384C6B768}"/>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E0617819-AC1F-6657-2212-9EAA9D26013B}"/>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Tree>
    <p:extLst>
      <p:ext uri="{BB962C8B-B14F-4D97-AF65-F5344CB8AC3E}">
        <p14:creationId xmlns:p14="http://schemas.microsoft.com/office/powerpoint/2010/main" val="36402282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83AFE-DE9A-FCAA-710C-F81BED34F1AD}"/>
              </a:ext>
            </a:extLst>
          </p:cNvPr>
          <p:cNvSpPr>
            <a:spLocks noGrp="1"/>
          </p:cNvSpPr>
          <p:nvPr>
            <p:ph type="title"/>
          </p:nvPr>
        </p:nvSpPr>
        <p:spPr>
          <a:xfrm>
            <a:off x="3373120" y="736186"/>
            <a:ext cx="7956222" cy="911335"/>
          </a:xfrm>
        </p:spPr>
        <p:txBody>
          <a:bodyPr/>
          <a:lstStyle/>
          <a:p>
            <a:r>
              <a:rPr lang="en-GB"/>
              <a:t>(Re)introduction by Whitehead</a:t>
            </a:r>
          </a:p>
        </p:txBody>
      </p:sp>
      <p:sp>
        <p:nvSpPr>
          <p:cNvPr id="3" name="Content Placeholder 2">
            <a:extLst>
              <a:ext uri="{FF2B5EF4-FFF2-40B4-BE49-F238E27FC236}">
                <a16:creationId xmlns:a16="http://schemas.microsoft.com/office/drawing/2014/main" id="{206B5637-4CC5-BA8B-24C4-567F9C50FC3C}"/>
              </a:ext>
            </a:extLst>
          </p:cNvPr>
          <p:cNvSpPr>
            <a:spLocks noGrp="1"/>
          </p:cNvSpPr>
          <p:nvPr>
            <p:ph idx="1"/>
          </p:nvPr>
        </p:nvSpPr>
        <p:spPr>
          <a:xfrm>
            <a:off x="3373120" y="1463040"/>
            <a:ext cx="8363250" cy="5029835"/>
          </a:xfrm>
        </p:spPr>
        <p:txBody>
          <a:bodyPr>
            <a:normAutofit fontScale="92500" lnSpcReduction="10000"/>
          </a:bodyPr>
          <a:lstStyle/>
          <a:p>
            <a:r>
              <a:rPr lang="en-GB" b="1"/>
              <a:t>Importance of three underpinning philosophies</a:t>
            </a:r>
          </a:p>
          <a:p>
            <a:endParaRPr lang="en-GB"/>
          </a:p>
          <a:p>
            <a:r>
              <a:rPr lang="en-GB" b="1"/>
              <a:t>Monism</a:t>
            </a:r>
          </a:p>
          <a:p>
            <a:pPr lvl="1"/>
            <a:r>
              <a:rPr lang="en-GB"/>
              <a:t>Views the body and mind as one indivisible entity (Whitehead, 2010; 2013)</a:t>
            </a:r>
          </a:p>
          <a:p>
            <a:endParaRPr lang="en-GB"/>
          </a:p>
          <a:p>
            <a:r>
              <a:rPr lang="en-GB" b="1"/>
              <a:t>Existentialism</a:t>
            </a:r>
          </a:p>
          <a:p>
            <a:pPr lvl="1"/>
            <a:r>
              <a:rPr lang="en-GB"/>
              <a:t>Recognises that each individual has a relationship with the world – this relationship and interaction with the world creates the individual.</a:t>
            </a:r>
          </a:p>
          <a:p>
            <a:r>
              <a:rPr lang="en-GB" b="1"/>
              <a:t>Phenomenology</a:t>
            </a:r>
          </a:p>
          <a:p>
            <a:pPr lvl="1"/>
            <a:r>
              <a:rPr lang="en-GB"/>
              <a:t>The belief that the worldview of one individual will be uniquely different to that of another based on their past experiences.</a:t>
            </a:r>
          </a:p>
          <a:p>
            <a:pPr lvl="1"/>
            <a:endParaRPr lang="en-GB"/>
          </a:p>
        </p:txBody>
      </p:sp>
      <p:sp>
        <p:nvSpPr>
          <p:cNvPr id="4" name="TextBox 3">
            <a:extLst>
              <a:ext uri="{FF2B5EF4-FFF2-40B4-BE49-F238E27FC236}">
                <a16:creationId xmlns:a16="http://schemas.microsoft.com/office/drawing/2014/main" id="{0C35F642-9276-8044-1E5E-F2667FF4194E}"/>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93A51064-C2BC-BD00-14ED-5F5B381E2E3E}"/>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792C573E-62E0-2C08-7210-193886F37051}"/>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ADA7628C-4CB3-7880-F741-6D1AF24B1901}"/>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1D8094AB-BDAD-1594-8296-7818D6DAB01A}"/>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82DBAAE5-A768-C324-2AF0-C1803696294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887F523A-4445-50C2-E925-E5C73577461E}"/>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2AF8DD76-564B-74C3-49B1-E2DFCD0FD6C1}"/>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80A9A5D2-0DA6-67E4-E7EC-48723181113C}"/>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3" name="Title 1">
            <a:extLst>
              <a:ext uri="{FF2B5EF4-FFF2-40B4-BE49-F238E27FC236}">
                <a16:creationId xmlns:a16="http://schemas.microsoft.com/office/drawing/2014/main" id="{C54E2627-1B1F-A0A2-972D-9E28242D36E4}"/>
              </a:ext>
            </a:extLst>
          </p:cNvPr>
          <p:cNvSpPr txBox="1">
            <a:spLocks/>
          </p:cNvSpPr>
          <p:nvPr/>
        </p:nvSpPr>
        <p:spPr>
          <a:xfrm>
            <a:off x="6824810" y="212507"/>
            <a:ext cx="5135277" cy="688641"/>
          </a:xfrm>
          <a:prstGeom prst="rect">
            <a:avLst/>
          </a:prstGeom>
          <a:solidFill>
            <a:schemeClr val="accent5">
              <a:lumMod val="50000"/>
            </a:schemeClr>
          </a:solidFill>
          <a:ln>
            <a:solidFill>
              <a:schemeClr val="accent5">
                <a:lumMod val="50000"/>
              </a:schemeClr>
            </a:solidFill>
          </a:ln>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solidFill>
                  <a:schemeClr val="bg1"/>
                </a:solidFill>
              </a:rPr>
              <a:t>Understandings of PL</a:t>
            </a:r>
          </a:p>
        </p:txBody>
      </p:sp>
    </p:spTree>
    <p:extLst>
      <p:ext uri="{BB962C8B-B14F-4D97-AF65-F5344CB8AC3E}">
        <p14:creationId xmlns:p14="http://schemas.microsoft.com/office/powerpoint/2010/main" val="1164873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7D5A5D-AF97-1F89-AF0F-12AC3B2A26FF}"/>
              </a:ext>
            </a:extLst>
          </p:cNvPr>
          <p:cNvSpPr>
            <a:spLocks noGrp="1"/>
          </p:cNvSpPr>
          <p:nvPr>
            <p:ph idx="1"/>
          </p:nvPr>
        </p:nvSpPr>
        <p:spPr>
          <a:xfrm>
            <a:off x="2812750" y="4947781"/>
            <a:ext cx="9208101" cy="1664207"/>
          </a:xfrm>
        </p:spPr>
        <p:txBody>
          <a:bodyPr>
            <a:normAutofit fontScale="85000" lnSpcReduction="20000"/>
          </a:bodyPr>
          <a:lstStyle/>
          <a:p>
            <a:pPr marL="0" indent="0">
              <a:buNone/>
            </a:pPr>
            <a:r>
              <a:rPr lang="en-US"/>
              <a:t>The ability to identify, understand, interpret, create, communicate and compute, using printed and written materials associated with varying contexts. Literacy involves a continuum of learning in enabling individuals to achieve their goals, to develop their knowledge and potential, and to participate fully in their community and wider society (UNESCO, 2004).</a:t>
            </a:r>
          </a:p>
          <a:p>
            <a:endParaRPr lang="en-GB"/>
          </a:p>
        </p:txBody>
      </p:sp>
      <p:sp>
        <p:nvSpPr>
          <p:cNvPr id="4" name="TextBox 3">
            <a:extLst>
              <a:ext uri="{FF2B5EF4-FFF2-40B4-BE49-F238E27FC236}">
                <a16:creationId xmlns:a16="http://schemas.microsoft.com/office/drawing/2014/main" id="{234D773E-CDB6-0FC4-DF1F-EFB5E4C369DC}"/>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714160AC-1879-0322-7E47-5F0DD9E37BC7}"/>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81B35ED7-5938-C7C6-6CE7-2EAC0848DF33}"/>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FEFC2BAF-BAEB-851C-D39F-202160FFE71E}"/>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AE24E794-35EF-691F-5CF0-3CF3EBF504AF}"/>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111EC704-89DC-FDBB-0403-E76D9969C50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1DF5F393-F474-D5B6-6F15-915203F363A0}"/>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E3159CF5-B9B6-745F-3AC1-E9C384C6B768}"/>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E0617819-AC1F-6657-2212-9EAA9D26013B}"/>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pic>
        <p:nvPicPr>
          <p:cNvPr id="13" name="Content Placeholder 3">
            <a:extLst>
              <a:ext uri="{FF2B5EF4-FFF2-40B4-BE49-F238E27FC236}">
                <a16:creationId xmlns:a16="http://schemas.microsoft.com/office/drawing/2014/main" id="{48219544-DFDA-B9FB-B9C2-03CD92B611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56230" y="1099673"/>
            <a:ext cx="7190072" cy="3640008"/>
          </a:xfrm>
          <a:prstGeom prst="rect">
            <a:avLst/>
          </a:prstGeom>
        </p:spPr>
      </p:pic>
      <p:sp>
        <p:nvSpPr>
          <p:cNvPr id="17" name="Title 1">
            <a:extLst>
              <a:ext uri="{FF2B5EF4-FFF2-40B4-BE49-F238E27FC236}">
                <a16:creationId xmlns:a16="http://schemas.microsoft.com/office/drawing/2014/main" id="{932C5AE3-9D58-B748-9B9D-DFF33E17E54F}"/>
              </a:ext>
            </a:extLst>
          </p:cNvPr>
          <p:cNvSpPr txBox="1">
            <a:spLocks/>
          </p:cNvSpPr>
          <p:nvPr/>
        </p:nvSpPr>
        <p:spPr>
          <a:xfrm>
            <a:off x="6574148" y="212507"/>
            <a:ext cx="5446703" cy="1325563"/>
          </a:xfrm>
          <a:prstGeom prst="rect">
            <a:avLst/>
          </a:prstGeom>
          <a:solidFill>
            <a:schemeClr val="accent5">
              <a:lumMod val="50000"/>
            </a:schemeClr>
          </a:solidFill>
          <a:ln>
            <a:solidFill>
              <a:schemeClr val="accent5">
                <a:lumMod val="50000"/>
              </a:schemeClr>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solidFill>
                  <a:schemeClr val="bg1"/>
                </a:solidFill>
              </a:rPr>
              <a:t>Understandings of PL</a:t>
            </a:r>
            <a:br>
              <a:rPr lang="en-GB">
                <a:solidFill>
                  <a:schemeClr val="bg1"/>
                </a:solidFill>
              </a:rPr>
            </a:br>
            <a:r>
              <a:rPr lang="en-GB">
                <a:solidFill>
                  <a:schemeClr val="bg1"/>
                </a:solidFill>
              </a:rPr>
              <a:t>(Dudley et al., 2017)</a:t>
            </a:r>
          </a:p>
        </p:txBody>
      </p:sp>
    </p:spTree>
    <p:extLst>
      <p:ext uri="{BB962C8B-B14F-4D97-AF65-F5344CB8AC3E}">
        <p14:creationId xmlns:p14="http://schemas.microsoft.com/office/powerpoint/2010/main" val="4259517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E263-D5A7-1892-B1D2-E1392D93A162}"/>
              </a:ext>
            </a:extLst>
          </p:cNvPr>
          <p:cNvSpPr>
            <a:spLocks noGrp="1"/>
          </p:cNvSpPr>
          <p:nvPr>
            <p:ph type="title"/>
          </p:nvPr>
        </p:nvSpPr>
        <p:spPr>
          <a:xfrm>
            <a:off x="6574148" y="212507"/>
            <a:ext cx="5446703" cy="1325563"/>
          </a:xfrm>
          <a:solidFill>
            <a:schemeClr val="accent5">
              <a:lumMod val="50000"/>
            </a:schemeClr>
          </a:solidFill>
          <a:ln>
            <a:solidFill>
              <a:schemeClr val="accent5">
                <a:lumMod val="50000"/>
              </a:schemeClr>
            </a:solidFill>
          </a:ln>
        </p:spPr>
        <p:txBody>
          <a:bodyPr/>
          <a:lstStyle/>
          <a:p>
            <a:r>
              <a:rPr lang="en-GB">
                <a:solidFill>
                  <a:schemeClr val="bg1"/>
                </a:solidFill>
              </a:rPr>
              <a:t>Understandings of PL</a:t>
            </a:r>
            <a:br>
              <a:rPr lang="en-GB">
                <a:solidFill>
                  <a:schemeClr val="bg1"/>
                </a:solidFill>
              </a:rPr>
            </a:br>
            <a:r>
              <a:rPr lang="en-GB">
                <a:solidFill>
                  <a:schemeClr val="bg1"/>
                </a:solidFill>
              </a:rPr>
              <a:t>(Dudley et al., 2017)</a:t>
            </a:r>
          </a:p>
        </p:txBody>
      </p:sp>
      <p:sp>
        <p:nvSpPr>
          <p:cNvPr id="3" name="Content Placeholder 2">
            <a:extLst>
              <a:ext uri="{FF2B5EF4-FFF2-40B4-BE49-F238E27FC236}">
                <a16:creationId xmlns:a16="http://schemas.microsoft.com/office/drawing/2014/main" id="{807D5A5D-AF97-1F89-AF0F-12AC3B2A26FF}"/>
              </a:ext>
            </a:extLst>
          </p:cNvPr>
          <p:cNvSpPr>
            <a:spLocks noGrp="1"/>
          </p:cNvSpPr>
          <p:nvPr>
            <p:ph idx="1"/>
          </p:nvPr>
        </p:nvSpPr>
        <p:spPr>
          <a:xfrm>
            <a:off x="3269293" y="1665963"/>
            <a:ext cx="8751558" cy="4245940"/>
          </a:xfrm>
        </p:spPr>
        <p:txBody>
          <a:bodyPr>
            <a:normAutofit lnSpcReduction="10000"/>
          </a:bodyPr>
          <a:lstStyle/>
          <a:p>
            <a:pPr marL="0" indent="0">
              <a:buNone/>
            </a:pPr>
            <a:r>
              <a:rPr lang="en-US" sz="2000"/>
              <a:t>The ability to identify, understand, interpret, create, communicate and compute, using printed and written materials associated with varying contexts. Literacy involves a continuum of learning in enabling individuals to achieve their goals, to develop their knowledge and potential, and to participate fully in their community and wider society (UNESCO, 2004).</a:t>
            </a:r>
          </a:p>
          <a:p>
            <a:pPr marL="0" indent="0">
              <a:buNone/>
            </a:pPr>
            <a:r>
              <a:rPr lang="en-US"/>
              <a:t>The ability to </a:t>
            </a:r>
            <a:r>
              <a:rPr lang="en-US">
                <a:solidFill>
                  <a:srgbClr val="FF0000"/>
                </a:solidFill>
              </a:rPr>
              <a:t>move with confidence and competence </a:t>
            </a:r>
            <a:r>
              <a:rPr lang="en-US"/>
              <a:t>using </a:t>
            </a:r>
            <a:r>
              <a:rPr lang="en-US">
                <a:solidFill>
                  <a:srgbClr val="FF0000"/>
                </a:solidFill>
              </a:rPr>
              <a:t>all the physical assets they have at their disposal at any given point in time across </a:t>
            </a:r>
            <a:r>
              <a:rPr lang="en-US"/>
              <a:t>varying contexts. </a:t>
            </a:r>
            <a:r>
              <a:rPr lang="en-US">
                <a:solidFill>
                  <a:srgbClr val="FF0000"/>
                </a:solidFill>
              </a:rPr>
              <a:t>Physical </a:t>
            </a:r>
            <a:r>
              <a:rPr lang="en-US"/>
              <a:t>Literacy involves a continuum of learning </a:t>
            </a:r>
            <a:r>
              <a:rPr lang="en-US">
                <a:solidFill>
                  <a:srgbClr val="FF0000"/>
                </a:solidFill>
              </a:rPr>
              <a:t>by </a:t>
            </a:r>
            <a:r>
              <a:rPr lang="en-US"/>
              <a:t>enabling individuals to achieve their goals, to develop their knowledge, </a:t>
            </a:r>
            <a:r>
              <a:rPr lang="en-US">
                <a:solidFill>
                  <a:srgbClr val="FF0000"/>
                </a:solidFill>
              </a:rPr>
              <a:t>movement </a:t>
            </a:r>
            <a:r>
              <a:rPr lang="en-US"/>
              <a:t>and potential, and to participate fully in their community and wider society.</a:t>
            </a:r>
          </a:p>
        </p:txBody>
      </p:sp>
      <p:sp>
        <p:nvSpPr>
          <p:cNvPr id="4" name="TextBox 3">
            <a:extLst>
              <a:ext uri="{FF2B5EF4-FFF2-40B4-BE49-F238E27FC236}">
                <a16:creationId xmlns:a16="http://schemas.microsoft.com/office/drawing/2014/main" id="{234D773E-CDB6-0FC4-DF1F-EFB5E4C369DC}"/>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714160AC-1879-0322-7E47-5F0DD9E37BC7}"/>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81B35ED7-5938-C7C6-6CE7-2EAC0848DF33}"/>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FEFC2BAF-BAEB-851C-D39F-202160FFE71E}"/>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AE24E794-35EF-691F-5CF0-3CF3EBF504AF}"/>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111EC704-89DC-FDBB-0403-E76D9969C50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1DF5F393-F474-D5B6-6F15-915203F363A0}"/>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E3159CF5-B9B6-745F-3AC1-E9C384C6B768}"/>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E0617819-AC1F-6657-2212-9EAA9D26013B}"/>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pic>
        <p:nvPicPr>
          <p:cNvPr id="13" name="Picture 12">
            <a:extLst>
              <a:ext uri="{FF2B5EF4-FFF2-40B4-BE49-F238E27FC236}">
                <a16:creationId xmlns:a16="http://schemas.microsoft.com/office/drawing/2014/main" id="{F5A6F1B3-035E-599E-6B0F-C46A98D235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00391" y="5510381"/>
            <a:ext cx="1487752" cy="1201646"/>
          </a:xfrm>
          <a:prstGeom prst="rect">
            <a:avLst/>
          </a:prstGeom>
        </p:spPr>
      </p:pic>
      <p:pic>
        <p:nvPicPr>
          <p:cNvPr id="14" name="Picture 13">
            <a:extLst>
              <a:ext uri="{FF2B5EF4-FFF2-40B4-BE49-F238E27FC236}">
                <a16:creationId xmlns:a16="http://schemas.microsoft.com/office/drawing/2014/main" id="{C149969C-D54E-4604-0F06-9AF8EA56CF8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19546" y="5259435"/>
            <a:ext cx="1316824" cy="1703538"/>
          </a:xfrm>
          <a:prstGeom prst="rect">
            <a:avLst/>
          </a:prstGeom>
        </p:spPr>
      </p:pic>
      <p:pic>
        <p:nvPicPr>
          <p:cNvPr id="15" name="Picture 14">
            <a:extLst>
              <a:ext uri="{FF2B5EF4-FFF2-40B4-BE49-F238E27FC236}">
                <a16:creationId xmlns:a16="http://schemas.microsoft.com/office/drawing/2014/main" id="{67435CBD-4DA8-84A3-8841-53961EF69EA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03858" y="5643528"/>
            <a:ext cx="2161144" cy="1204646"/>
          </a:xfrm>
          <a:prstGeom prst="rect">
            <a:avLst/>
          </a:prstGeom>
        </p:spPr>
      </p:pic>
    </p:spTree>
    <p:extLst>
      <p:ext uri="{BB962C8B-B14F-4D97-AF65-F5344CB8AC3E}">
        <p14:creationId xmlns:p14="http://schemas.microsoft.com/office/powerpoint/2010/main" val="14049302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E263-D5A7-1892-B1D2-E1392D93A162}"/>
              </a:ext>
            </a:extLst>
          </p:cNvPr>
          <p:cNvSpPr>
            <a:spLocks noGrp="1"/>
          </p:cNvSpPr>
          <p:nvPr>
            <p:ph type="title"/>
          </p:nvPr>
        </p:nvSpPr>
        <p:spPr>
          <a:xfrm>
            <a:off x="6574148" y="77109"/>
            <a:ext cx="5446703" cy="1325563"/>
          </a:xfrm>
          <a:solidFill>
            <a:schemeClr val="accent5">
              <a:lumMod val="50000"/>
            </a:schemeClr>
          </a:solidFill>
          <a:ln>
            <a:solidFill>
              <a:schemeClr val="accent5">
                <a:lumMod val="50000"/>
              </a:schemeClr>
            </a:solidFill>
          </a:ln>
        </p:spPr>
        <p:txBody>
          <a:bodyPr>
            <a:normAutofit/>
          </a:bodyPr>
          <a:lstStyle/>
          <a:p>
            <a:r>
              <a:rPr lang="en-GB">
                <a:solidFill>
                  <a:schemeClr val="bg1"/>
                </a:solidFill>
              </a:rPr>
              <a:t>Understandings of PL</a:t>
            </a:r>
            <a:br>
              <a:rPr lang="en-GB">
                <a:solidFill>
                  <a:schemeClr val="bg1"/>
                </a:solidFill>
              </a:rPr>
            </a:br>
            <a:r>
              <a:rPr lang="en-GB">
                <a:solidFill>
                  <a:schemeClr val="bg1"/>
                </a:solidFill>
              </a:rPr>
              <a:t>			(Global)</a:t>
            </a:r>
          </a:p>
        </p:txBody>
      </p:sp>
      <p:sp>
        <p:nvSpPr>
          <p:cNvPr id="3" name="Content Placeholder 2">
            <a:extLst>
              <a:ext uri="{FF2B5EF4-FFF2-40B4-BE49-F238E27FC236}">
                <a16:creationId xmlns:a16="http://schemas.microsoft.com/office/drawing/2014/main" id="{807D5A5D-AF97-1F89-AF0F-12AC3B2A26FF}"/>
              </a:ext>
            </a:extLst>
          </p:cNvPr>
          <p:cNvSpPr>
            <a:spLocks noGrp="1"/>
          </p:cNvSpPr>
          <p:nvPr>
            <p:ph idx="1"/>
          </p:nvPr>
        </p:nvSpPr>
        <p:spPr>
          <a:xfrm>
            <a:off x="3281681" y="2032000"/>
            <a:ext cx="8739170" cy="4579987"/>
          </a:xfrm>
        </p:spPr>
        <p:txBody>
          <a:bodyPr>
            <a:normAutofit/>
          </a:bodyPr>
          <a:lstStyle/>
          <a:p>
            <a:endParaRPr lang="en-GB"/>
          </a:p>
        </p:txBody>
      </p:sp>
      <p:sp>
        <p:nvSpPr>
          <p:cNvPr id="4" name="TextBox 3">
            <a:extLst>
              <a:ext uri="{FF2B5EF4-FFF2-40B4-BE49-F238E27FC236}">
                <a16:creationId xmlns:a16="http://schemas.microsoft.com/office/drawing/2014/main" id="{234D773E-CDB6-0FC4-DF1F-EFB5E4C369DC}"/>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714160AC-1879-0322-7E47-5F0DD9E37BC7}"/>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81B35ED7-5938-C7C6-6CE7-2EAC0848DF33}"/>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FEFC2BAF-BAEB-851C-D39F-202160FFE71E}"/>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AE24E794-35EF-691F-5CF0-3CF3EBF504AF}"/>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111EC704-89DC-FDBB-0403-E76D9969C50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1DF5F393-F474-D5B6-6F15-915203F363A0}"/>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E3159CF5-B9B6-745F-3AC1-E9C384C6B768}"/>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E0617819-AC1F-6657-2212-9EAA9D26013B}"/>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pic>
        <p:nvPicPr>
          <p:cNvPr id="14" name="Picture 13">
            <a:extLst>
              <a:ext uri="{FF2B5EF4-FFF2-40B4-BE49-F238E27FC236}">
                <a16:creationId xmlns:a16="http://schemas.microsoft.com/office/drawing/2014/main" id="{F9EF7D5A-5460-8D67-DD75-4C2240F534B2}"/>
              </a:ext>
            </a:extLst>
          </p:cNvPr>
          <p:cNvPicPr>
            <a:picLocks noChangeAspect="1"/>
          </p:cNvPicPr>
          <p:nvPr/>
        </p:nvPicPr>
        <p:blipFill rotWithShape="1">
          <a:blip r:embed="rId3"/>
          <a:srcRect l="61027" t="12831" r="16575" b="9851"/>
          <a:stretch/>
        </p:blipFill>
        <p:spPr>
          <a:xfrm>
            <a:off x="2582136" y="1381946"/>
            <a:ext cx="5772723" cy="5604806"/>
          </a:xfrm>
          <a:prstGeom prst="rect">
            <a:avLst/>
          </a:prstGeom>
        </p:spPr>
      </p:pic>
      <p:pic>
        <p:nvPicPr>
          <p:cNvPr id="16" name="Picture 15">
            <a:extLst>
              <a:ext uri="{FF2B5EF4-FFF2-40B4-BE49-F238E27FC236}">
                <a16:creationId xmlns:a16="http://schemas.microsoft.com/office/drawing/2014/main" id="{4048CE38-1049-69A5-7047-EA2743022E67}"/>
              </a:ext>
            </a:extLst>
          </p:cNvPr>
          <p:cNvPicPr>
            <a:picLocks noChangeAspect="1"/>
          </p:cNvPicPr>
          <p:nvPr/>
        </p:nvPicPr>
        <p:blipFill rotWithShape="1">
          <a:blip r:embed="rId4"/>
          <a:srcRect l="62774" t="14789" r="18630" b="3151"/>
          <a:stretch/>
        </p:blipFill>
        <p:spPr>
          <a:xfrm>
            <a:off x="7750274" y="1474132"/>
            <a:ext cx="4441726" cy="5512620"/>
          </a:xfrm>
          <a:prstGeom prst="rect">
            <a:avLst/>
          </a:prstGeom>
        </p:spPr>
      </p:pic>
      <p:pic>
        <p:nvPicPr>
          <p:cNvPr id="17" name="Picture 4" descr="Graphical user interface, text, application, email&#10;&#10;Description automatically generated">
            <a:extLst>
              <a:ext uri="{FF2B5EF4-FFF2-40B4-BE49-F238E27FC236}">
                <a16:creationId xmlns:a16="http://schemas.microsoft.com/office/drawing/2014/main" id="{4F16244A-D613-C484-7E4B-BDA3ADD9C538}"/>
              </a:ext>
            </a:extLst>
          </p:cNvPr>
          <p:cNvPicPr>
            <a:picLocks noChangeAspect="1"/>
          </p:cNvPicPr>
          <p:nvPr/>
        </p:nvPicPr>
        <p:blipFill>
          <a:blip r:embed="rId5"/>
          <a:stretch>
            <a:fillRect/>
          </a:stretch>
        </p:blipFill>
        <p:spPr>
          <a:xfrm>
            <a:off x="4414761" y="3567460"/>
            <a:ext cx="7670316" cy="3044527"/>
          </a:xfrm>
          <a:prstGeom prst="rect">
            <a:avLst/>
          </a:prstGeom>
        </p:spPr>
      </p:pic>
    </p:spTree>
    <p:extLst>
      <p:ext uri="{BB962C8B-B14F-4D97-AF65-F5344CB8AC3E}">
        <p14:creationId xmlns:p14="http://schemas.microsoft.com/office/powerpoint/2010/main" val="213601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E263-D5A7-1892-B1D2-E1392D93A162}"/>
              </a:ext>
            </a:extLst>
          </p:cNvPr>
          <p:cNvSpPr>
            <a:spLocks noGrp="1"/>
          </p:cNvSpPr>
          <p:nvPr>
            <p:ph type="title"/>
          </p:nvPr>
        </p:nvSpPr>
        <p:spPr>
          <a:xfrm>
            <a:off x="6574148" y="246012"/>
            <a:ext cx="5446703" cy="1325563"/>
          </a:xfrm>
          <a:solidFill>
            <a:schemeClr val="accent5">
              <a:lumMod val="50000"/>
            </a:schemeClr>
          </a:solidFill>
          <a:ln>
            <a:solidFill>
              <a:schemeClr val="accent5">
                <a:lumMod val="50000"/>
              </a:schemeClr>
            </a:solidFill>
          </a:ln>
        </p:spPr>
        <p:txBody>
          <a:bodyPr>
            <a:normAutofit/>
          </a:bodyPr>
          <a:lstStyle/>
          <a:p>
            <a:r>
              <a:rPr lang="en-GB">
                <a:solidFill>
                  <a:schemeClr val="bg1"/>
                </a:solidFill>
              </a:rPr>
              <a:t>Understandings of PL</a:t>
            </a:r>
            <a:br>
              <a:rPr lang="en-GB">
                <a:solidFill>
                  <a:schemeClr val="bg1"/>
                </a:solidFill>
              </a:rPr>
            </a:br>
            <a:r>
              <a:rPr lang="en-GB">
                <a:solidFill>
                  <a:schemeClr val="bg1"/>
                </a:solidFill>
              </a:rPr>
              <a:t>			(Global)</a:t>
            </a:r>
          </a:p>
        </p:txBody>
      </p:sp>
      <p:sp>
        <p:nvSpPr>
          <p:cNvPr id="3" name="Content Placeholder 2">
            <a:extLst>
              <a:ext uri="{FF2B5EF4-FFF2-40B4-BE49-F238E27FC236}">
                <a16:creationId xmlns:a16="http://schemas.microsoft.com/office/drawing/2014/main" id="{807D5A5D-AF97-1F89-AF0F-12AC3B2A26FF}"/>
              </a:ext>
            </a:extLst>
          </p:cNvPr>
          <p:cNvSpPr>
            <a:spLocks noGrp="1"/>
          </p:cNvSpPr>
          <p:nvPr>
            <p:ph idx="1"/>
          </p:nvPr>
        </p:nvSpPr>
        <p:spPr>
          <a:xfrm>
            <a:off x="3281681" y="2032000"/>
            <a:ext cx="8739170" cy="4579987"/>
          </a:xfrm>
        </p:spPr>
        <p:txBody>
          <a:bodyPr>
            <a:normAutofit/>
          </a:bodyPr>
          <a:lstStyle/>
          <a:p>
            <a:endParaRPr lang="en-GB"/>
          </a:p>
        </p:txBody>
      </p:sp>
      <p:sp>
        <p:nvSpPr>
          <p:cNvPr id="4" name="TextBox 3">
            <a:extLst>
              <a:ext uri="{FF2B5EF4-FFF2-40B4-BE49-F238E27FC236}">
                <a16:creationId xmlns:a16="http://schemas.microsoft.com/office/drawing/2014/main" id="{234D773E-CDB6-0FC4-DF1F-EFB5E4C369DC}"/>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714160AC-1879-0322-7E47-5F0DD9E37BC7}"/>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81B35ED7-5938-C7C6-6CE7-2EAC0848DF33}"/>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FEFC2BAF-BAEB-851C-D39F-202160FFE71E}"/>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AE24E794-35EF-691F-5CF0-3CF3EBF504AF}"/>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111EC704-89DC-FDBB-0403-E76D9969C50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1DF5F393-F474-D5B6-6F15-915203F363A0}"/>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E3159CF5-B9B6-745F-3AC1-E9C384C6B768}"/>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E0617819-AC1F-6657-2212-9EAA9D26013B}"/>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pic>
        <p:nvPicPr>
          <p:cNvPr id="13" name="Picture 12">
            <a:extLst>
              <a:ext uri="{FF2B5EF4-FFF2-40B4-BE49-F238E27FC236}">
                <a16:creationId xmlns:a16="http://schemas.microsoft.com/office/drawing/2014/main" id="{BAC8269C-407E-60AD-8BBB-C5D9899BC2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81996" y="1807656"/>
            <a:ext cx="9838855" cy="4940968"/>
          </a:xfrm>
          <a:prstGeom prst="rect">
            <a:avLst/>
          </a:prstGeom>
        </p:spPr>
      </p:pic>
    </p:spTree>
    <p:extLst>
      <p:ext uri="{BB962C8B-B14F-4D97-AF65-F5344CB8AC3E}">
        <p14:creationId xmlns:p14="http://schemas.microsoft.com/office/powerpoint/2010/main" val="120531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E263-D5A7-1892-B1D2-E1392D93A162}"/>
              </a:ext>
            </a:extLst>
          </p:cNvPr>
          <p:cNvSpPr>
            <a:spLocks noGrp="1"/>
          </p:cNvSpPr>
          <p:nvPr>
            <p:ph type="title"/>
          </p:nvPr>
        </p:nvSpPr>
        <p:spPr>
          <a:xfrm>
            <a:off x="6574148" y="246012"/>
            <a:ext cx="5446703" cy="1325563"/>
          </a:xfrm>
          <a:solidFill>
            <a:schemeClr val="accent5">
              <a:lumMod val="50000"/>
            </a:schemeClr>
          </a:solidFill>
          <a:ln>
            <a:solidFill>
              <a:schemeClr val="accent5">
                <a:lumMod val="50000"/>
              </a:schemeClr>
            </a:solidFill>
          </a:ln>
        </p:spPr>
        <p:txBody>
          <a:bodyPr>
            <a:normAutofit/>
          </a:bodyPr>
          <a:lstStyle/>
          <a:p>
            <a:r>
              <a:rPr lang="en-GB">
                <a:solidFill>
                  <a:schemeClr val="bg1"/>
                </a:solidFill>
              </a:rPr>
              <a:t>Understandings of PL</a:t>
            </a:r>
            <a:br>
              <a:rPr lang="en-GB">
                <a:solidFill>
                  <a:schemeClr val="bg1"/>
                </a:solidFill>
              </a:rPr>
            </a:br>
            <a:r>
              <a:rPr lang="en-GB">
                <a:solidFill>
                  <a:schemeClr val="bg1"/>
                </a:solidFill>
              </a:rPr>
              <a:t>			(Global)</a:t>
            </a:r>
          </a:p>
        </p:txBody>
      </p:sp>
      <p:sp>
        <p:nvSpPr>
          <p:cNvPr id="4" name="TextBox 3">
            <a:extLst>
              <a:ext uri="{FF2B5EF4-FFF2-40B4-BE49-F238E27FC236}">
                <a16:creationId xmlns:a16="http://schemas.microsoft.com/office/drawing/2014/main" id="{234D773E-CDB6-0FC4-DF1F-EFB5E4C369DC}"/>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714160AC-1879-0322-7E47-5F0DD9E37BC7}"/>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81B35ED7-5938-C7C6-6CE7-2EAC0848DF33}"/>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FEFC2BAF-BAEB-851C-D39F-202160FFE71E}"/>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AE24E794-35EF-691F-5CF0-3CF3EBF504AF}"/>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111EC704-89DC-FDBB-0403-E76D9969C50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1DF5F393-F474-D5B6-6F15-915203F363A0}"/>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E3159CF5-B9B6-745F-3AC1-E9C384C6B768}"/>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E0617819-AC1F-6657-2212-9EAA9D26013B}"/>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4" name="Content Placeholder 2">
            <a:extLst>
              <a:ext uri="{FF2B5EF4-FFF2-40B4-BE49-F238E27FC236}">
                <a16:creationId xmlns:a16="http://schemas.microsoft.com/office/drawing/2014/main" id="{89784054-6C7D-7185-7ED4-98463D734745}"/>
              </a:ext>
            </a:extLst>
          </p:cNvPr>
          <p:cNvSpPr>
            <a:spLocks noGrp="1"/>
          </p:cNvSpPr>
          <p:nvPr>
            <p:ph idx="1"/>
          </p:nvPr>
        </p:nvSpPr>
        <p:spPr>
          <a:xfrm>
            <a:off x="5030872" y="1927989"/>
            <a:ext cx="6989979" cy="4836066"/>
          </a:xfrm>
        </p:spPr>
        <p:txBody>
          <a:bodyPr>
            <a:normAutofit fontScale="85000" lnSpcReduction="10000"/>
          </a:bodyPr>
          <a:lstStyle/>
          <a:p>
            <a:r>
              <a:rPr lang="en-US" sz="2400">
                <a:latin typeface="Arial" charset="0"/>
              </a:rPr>
              <a:t>Core:  Physical literacy is lifelong holistic learning acquired and applied in movement and physical activity contexts.</a:t>
            </a:r>
          </a:p>
          <a:p>
            <a:endParaRPr lang="en-US" sz="2400">
              <a:latin typeface="Arial" charset="0"/>
            </a:endParaRPr>
          </a:p>
          <a:p>
            <a:r>
              <a:rPr lang="en-US" sz="2400">
                <a:latin typeface="Arial" charset="0"/>
              </a:rPr>
              <a:t>Constitution :  It reflects ongoing changes integrating physical, psychological, cognitive and social capabilities. </a:t>
            </a:r>
          </a:p>
          <a:p>
            <a:endParaRPr lang="en-US" sz="2400">
              <a:latin typeface="Arial" charset="0"/>
            </a:endParaRPr>
          </a:p>
          <a:p>
            <a:r>
              <a:rPr lang="en-US" sz="2400">
                <a:latin typeface="Arial" charset="0"/>
              </a:rPr>
              <a:t>Importance:  It is vital in helping us lead healthy and fulfilling lives through movement and physical activity.</a:t>
            </a:r>
          </a:p>
          <a:p>
            <a:endParaRPr lang="en-US" sz="2400">
              <a:latin typeface="Arial" charset="0"/>
            </a:endParaRPr>
          </a:p>
          <a:p>
            <a:r>
              <a:rPr lang="en-US" sz="2400">
                <a:latin typeface="Arial" charset="0"/>
              </a:rPr>
              <a:t>Aspiration: A physically literate person is able to draw on their integrated physical, psychological, cognitive, and social capacities to support health promoting and fulfilling movement and physical activity - relative to their situation and context - throughout their lifespan</a:t>
            </a:r>
          </a:p>
          <a:p>
            <a:endParaRPr lang="en-US" sz="2400"/>
          </a:p>
        </p:txBody>
      </p:sp>
      <p:pic>
        <p:nvPicPr>
          <p:cNvPr id="15" name="Content Placeholder 3">
            <a:extLst>
              <a:ext uri="{FF2B5EF4-FFF2-40B4-BE49-F238E27FC236}">
                <a16:creationId xmlns:a16="http://schemas.microsoft.com/office/drawing/2014/main" id="{202DF9C8-114C-0542-DDF0-E1D72A8BCE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84990" y="2370794"/>
            <a:ext cx="3265556" cy="2506658"/>
          </a:xfrm>
          <a:prstGeom prst="rect">
            <a:avLst/>
          </a:prstGeom>
        </p:spPr>
      </p:pic>
    </p:spTree>
    <p:extLst>
      <p:ext uri="{BB962C8B-B14F-4D97-AF65-F5344CB8AC3E}">
        <p14:creationId xmlns:p14="http://schemas.microsoft.com/office/powerpoint/2010/main" val="32739829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E263-D5A7-1892-B1D2-E1392D93A162}"/>
              </a:ext>
            </a:extLst>
          </p:cNvPr>
          <p:cNvSpPr>
            <a:spLocks noGrp="1"/>
          </p:cNvSpPr>
          <p:nvPr>
            <p:ph type="title"/>
          </p:nvPr>
        </p:nvSpPr>
        <p:spPr>
          <a:xfrm>
            <a:off x="6574148" y="246012"/>
            <a:ext cx="5446703" cy="1325563"/>
          </a:xfrm>
          <a:solidFill>
            <a:schemeClr val="accent5">
              <a:lumMod val="50000"/>
            </a:schemeClr>
          </a:solidFill>
          <a:ln>
            <a:solidFill>
              <a:schemeClr val="accent5">
                <a:lumMod val="50000"/>
              </a:schemeClr>
            </a:solidFill>
          </a:ln>
        </p:spPr>
        <p:txBody>
          <a:bodyPr>
            <a:normAutofit/>
          </a:bodyPr>
          <a:lstStyle/>
          <a:p>
            <a:r>
              <a:rPr lang="en-GB">
                <a:solidFill>
                  <a:schemeClr val="bg1"/>
                </a:solidFill>
              </a:rPr>
              <a:t>Understandings of PL</a:t>
            </a:r>
            <a:br>
              <a:rPr lang="en-GB">
                <a:solidFill>
                  <a:schemeClr val="bg1"/>
                </a:solidFill>
              </a:rPr>
            </a:br>
            <a:r>
              <a:rPr lang="en-GB">
                <a:solidFill>
                  <a:schemeClr val="bg1"/>
                </a:solidFill>
              </a:rPr>
              <a:t>			(Global)</a:t>
            </a:r>
          </a:p>
        </p:txBody>
      </p:sp>
      <p:sp>
        <p:nvSpPr>
          <p:cNvPr id="3" name="Content Placeholder 2">
            <a:extLst>
              <a:ext uri="{FF2B5EF4-FFF2-40B4-BE49-F238E27FC236}">
                <a16:creationId xmlns:a16="http://schemas.microsoft.com/office/drawing/2014/main" id="{807D5A5D-AF97-1F89-AF0F-12AC3B2A26FF}"/>
              </a:ext>
            </a:extLst>
          </p:cNvPr>
          <p:cNvSpPr>
            <a:spLocks noGrp="1"/>
          </p:cNvSpPr>
          <p:nvPr>
            <p:ph idx="1"/>
          </p:nvPr>
        </p:nvSpPr>
        <p:spPr>
          <a:xfrm>
            <a:off x="3281681" y="2032000"/>
            <a:ext cx="8739170" cy="4579987"/>
          </a:xfrm>
        </p:spPr>
        <p:txBody>
          <a:bodyPr>
            <a:normAutofit/>
          </a:bodyPr>
          <a:lstStyle/>
          <a:p>
            <a:r>
              <a:rPr lang="en-GB" sz="3200"/>
              <a:t>What are the commonalities in the definitions?</a:t>
            </a:r>
          </a:p>
          <a:p>
            <a:pPr lvl="1"/>
            <a:r>
              <a:rPr lang="en-GB" sz="2800"/>
              <a:t>Lifelong</a:t>
            </a:r>
          </a:p>
          <a:p>
            <a:pPr lvl="1"/>
            <a:r>
              <a:rPr lang="en-GB" sz="2800"/>
              <a:t>Multiple domains</a:t>
            </a:r>
          </a:p>
          <a:p>
            <a:pPr lvl="1"/>
            <a:r>
              <a:rPr lang="en-GB" sz="2800"/>
              <a:t>Lead fulfilling lives</a:t>
            </a:r>
          </a:p>
          <a:p>
            <a:pPr lvl="1"/>
            <a:r>
              <a:rPr lang="en-GB" sz="2800"/>
              <a:t>Unique to each person</a:t>
            </a:r>
          </a:p>
          <a:p>
            <a:pPr lvl="1"/>
            <a:r>
              <a:rPr lang="en-GB" sz="2800"/>
              <a:t>Full fill own potential</a:t>
            </a:r>
          </a:p>
        </p:txBody>
      </p:sp>
      <p:sp>
        <p:nvSpPr>
          <p:cNvPr id="4" name="TextBox 3">
            <a:extLst>
              <a:ext uri="{FF2B5EF4-FFF2-40B4-BE49-F238E27FC236}">
                <a16:creationId xmlns:a16="http://schemas.microsoft.com/office/drawing/2014/main" id="{234D773E-CDB6-0FC4-DF1F-EFB5E4C369DC}"/>
              </a:ext>
            </a:extLst>
          </p:cNvPr>
          <p:cNvSpPr txBox="1"/>
          <p:nvPr/>
        </p:nvSpPr>
        <p:spPr>
          <a:xfrm>
            <a:off x="365760" y="1276460"/>
            <a:ext cx="955040" cy="523220"/>
          </a:xfrm>
          <a:prstGeom prst="rect">
            <a:avLst/>
          </a:prstGeom>
          <a:noFill/>
          <a:ln w="57150">
            <a:noFill/>
          </a:ln>
        </p:spPr>
        <p:txBody>
          <a:bodyPr wrap="square" rtlCol="0">
            <a:spAutoFit/>
          </a:bodyPr>
          <a:lstStyle/>
          <a:p>
            <a:r>
              <a:rPr lang="en-GB" sz="2800">
                <a:solidFill>
                  <a:schemeClr val="bg1"/>
                </a:solidFill>
              </a:rPr>
              <a:t>2001</a:t>
            </a:r>
          </a:p>
        </p:txBody>
      </p:sp>
      <p:sp>
        <p:nvSpPr>
          <p:cNvPr id="5" name="TextBox 4">
            <a:extLst>
              <a:ext uri="{FF2B5EF4-FFF2-40B4-BE49-F238E27FC236}">
                <a16:creationId xmlns:a16="http://schemas.microsoft.com/office/drawing/2014/main" id="{714160AC-1879-0322-7E47-5F0DD9E37BC7}"/>
              </a:ext>
            </a:extLst>
          </p:cNvPr>
          <p:cNvSpPr txBox="1"/>
          <p:nvPr/>
        </p:nvSpPr>
        <p:spPr>
          <a:xfrm>
            <a:off x="365760" y="2454980"/>
            <a:ext cx="955040" cy="523220"/>
          </a:xfrm>
          <a:prstGeom prst="rect">
            <a:avLst/>
          </a:prstGeom>
          <a:noFill/>
        </p:spPr>
        <p:txBody>
          <a:bodyPr wrap="square" rtlCol="0">
            <a:spAutoFit/>
          </a:bodyPr>
          <a:lstStyle/>
          <a:p>
            <a:r>
              <a:rPr lang="en-GB" sz="2800">
                <a:solidFill>
                  <a:schemeClr val="bg1"/>
                </a:solidFill>
              </a:rPr>
              <a:t>2007</a:t>
            </a:r>
          </a:p>
        </p:txBody>
      </p:sp>
      <p:sp>
        <p:nvSpPr>
          <p:cNvPr id="6" name="TextBox 5">
            <a:extLst>
              <a:ext uri="{FF2B5EF4-FFF2-40B4-BE49-F238E27FC236}">
                <a16:creationId xmlns:a16="http://schemas.microsoft.com/office/drawing/2014/main" id="{81B35ED7-5938-C7C6-6CE7-2EAC0848DF33}"/>
              </a:ext>
            </a:extLst>
          </p:cNvPr>
          <p:cNvSpPr txBox="1"/>
          <p:nvPr/>
        </p:nvSpPr>
        <p:spPr>
          <a:xfrm>
            <a:off x="365760" y="3633500"/>
            <a:ext cx="955040" cy="523220"/>
          </a:xfrm>
          <a:prstGeom prst="rect">
            <a:avLst/>
          </a:prstGeom>
          <a:noFill/>
        </p:spPr>
        <p:txBody>
          <a:bodyPr wrap="square" rtlCol="0">
            <a:spAutoFit/>
          </a:bodyPr>
          <a:lstStyle/>
          <a:p>
            <a:r>
              <a:rPr lang="en-GB" sz="2800">
                <a:solidFill>
                  <a:schemeClr val="bg1"/>
                </a:solidFill>
              </a:rPr>
              <a:t>2010</a:t>
            </a:r>
          </a:p>
        </p:txBody>
      </p:sp>
      <p:sp>
        <p:nvSpPr>
          <p:cNvPr id="7" name="TextBox 6">
            <a:extLst>
              <a:ext uri="{FF2B5EF4-FFF2-40B4-BE49-F238E27FC236}">
                <a16:creationId xmlns:a16="http://schemas.microsoft.com/office/drawing/2014/main" id="{FEFC2BAF-BAEB-851C-D39F-202160FFE71E}"/>
              </a:ext>
            </a:extLst>
          </p:cNvPr>
          <p:cNvSpPr txBox="1"/>
          <p:nvPr/>
        </p:nvSpPr>
        <p:spPr>
          <a:xfrm>
            <a:off x="365760" y="4805721"/>
            <a:ext cx="955040" cy="523220"/>
          </a:xfrm>
          <a:prstGeom prst="rect">
            <a:avLst/>
          </a:prstGeom>
          <a:noFill/>
        </p:spPr>
        <p:txBody>
          <a:bodyPr wrap="square" rtlCol="0">
            <a:spAutoFit/>
          </a:bodyPr>
          <a:lstStyle/>
          <a:p>
            <a:r>
              <a:rPr lang="en-GB" sz="2800">
                <a:solidFill>
                  <a:schemeClr val="bg1"/>
                </a:solidFill>
              </a:rPr>
              <a:t>2013</a:t>
            </a:r>
          </a:p>
        </p:txBody>
      </p:sp>
      <p:sp>
        <p:nvSpPr>
          <p:cNvPr id="8" name="TextBox 7">
            <a:extLst>
              <a:ext uri="{FF2B5EF4-FFF2-40B4-BE49-F238E27FC236}">
                <a16:creationId xmlns:a16="http://schemas.microsoft.com/office/drawing/2014/main" id="{AE24E794-35EF-691F-5CF0-3CF3EBF504AF}"/>
              </a:ext>
            </a:extLst>
          </p:cNvPr>
          <p:cNvSpPr txBox="1"/>
          <p:nvPr/>
        </p:nvSpPr>
        <p:spPr>
          <a:xfrm>
            <a:off x="365760" y="5984241"/>
            <a:ext cx="955040" cy="523220"/>
          </a:xfrm>
          <a:prstGeom prst="rect">
            <a:avLst/>
          </a:prstGeom>
          <a:noFill/>
        </p:spPr>
        <p:txBody>
          <a:bodyPr wrap="square" rtlCol="0">
            <a:spAutoFit/>
          </a:bodyPr>
          <a:lstStyle/>
          <a:p>
            <a:r>
              <a:rPr lang="en-GB" sz="2800">
                <a:solidFill>
                  <a:schemeClr val="bg1"/>
                </a:solidFill>
              </a:rPr>
              <a:t>2017</a:t>
            </a:r>
          </a:p>
        </p:txBody>
      </p:sp>
      <p:sp>
        <p:nvSpPr>
          <p:cNvPr id="9" name="TextBox 8">
            <a:extLst>
              <a:ext uri="{FF2B5EF4-FFF2-40B4-BE49-F238E27FC236}">
                <a16:creationId xmlns:a16="http://schemas.microsoft.com/office/drawing/2014/main" id="{111EC704-89DC-FDBB-0403-E76D9969C50B}"/>
              </a:ext>
            </a:extLst>
          </p:cNvPr>
          <p:cNvSpPr txBox="1"/>
          <p:nvPr/>
        </p:nvSpPr>
        <p:spPr>
          <a:xfrm>
            <a:off x="455630" y="186257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0" name="TextBox 9">
            <a:extLst>
              <a:ext uri="{FF2B5EF4-FFF2-40B4-BE49-F238E27FC236}">
                <a16:creationId xmlns:a16="http://schemas.microsoft.com/office/drawing/2014/main" id="{1DF5F393-F474-D5B6-6F15-915203F363A0}"/>
              </a:ext>
            </a:extLst>
          </p:cNvPr>
          <p:cNvSpPr txBox="1"/>
          <p:nvPr/>
        </p:nvSpPr>
        <p:spPr>
          <a:xfrm>
            <a:off x="455630" y="3044240"/>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1" name="TextBox 10">
            <a:extLst>
              <a:ext uri="{FF2B5EF4-FFF2-40B4-BE49-F238E27FC236}">
                <a16:creationId xmlns:a16="http://schemas.microsoft.com/office/drawing/2014/main" id="{E3159CF5-B9B6-745F-3AC1-E9C384C6B768}"/>
              </a:ext>
            </a:extLst>
          </p:cNvPr>
          <p:cNvSpPr txBox="1"/>
          <p:nvPr/>
        </p:nvSpPr>
        <p:spPr>
          <a:xfrm>
            <a:off x="506430" y="4216461"/>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sp>
        <p:nvSpPr>
          <p:cNvPr id="12" name="TextBox 11">
            <a:extLst>
              <a:ext uri="{FF2B5EF4-FFF2-40B4-BE49-F238E27FC236}">
                <a16:creationId xmlns:a16="http://schemas.microsoft.com/office/drawing/2014/main" id="{E0617819-AC1F-6657-2212-9EAA9D26013B}"/>
              </a:ext>
            </a:extLst>
          </p:cNvPr>
          <p:cNvSpPr txBox="1"/>
          <p:nvPr/>
        </p:nvSpPr>
        <p:spPr>
          <a:xfrm>
            <a:off x="455630" y="5388682"/>
            <a:ext cx="2357120" cy="523220"/>
          </a:xfrm>
          <a:prstGeom prst="rect">
            <a:avLst/>
          </a:prstGeom>
          <a:noFill/>
        </p:spPr>
        <p:txBody>
          <a:bodyPr wrap="square" rtlCol="0">
            <a:spAutoFit/>
          </a:bodyPr>
          <a:lstStyle/>
          <a:p>
            <a:r>
              <a:rPr lang="en-GB" sz="2800">
                <a:solidFill>
                  <a:schemeClr val="bg1"/>
                </a:solidFill>
                <a:sym typeface="Wingdings" panose="05000000000000000000" pitchFamily="2" charset="2"/>
              </a:rPr>
              <a:t></a:t>
            </a:r>
            <a:endParaRPr lang="en-GB" sz="2800">
              <a:solidFill>
                <a:schemeClr val="bg1"/>
              </a:solidFill>
            </a:endParaRPr>
          </a:p>
        </p:txBody>
      </p:sp>
      <p:pic>
        <p:nvPicPr>
          <p:cNvPr id="15" name="Picture 10" descr="disabled-activity-612x300.jpg">
            <a:extLst>
              <a:ext uri="{FF2B5EF4-FFF2-40B4-BE49-F238E27FC236}">
                <a16:creationId xmlns:a16="http://schemas.microsoft.com/office/drawing/2014/main" id="{599DC01D-5091-38B6-3802-FC5D646D8A78}"/>
              </a:ext>
            </a:extLst>
          </p:cNvPr>
          <p:cNvPicPr>
            <a:picLocks noChangeAspect="1"/>
          </p:cNvPicPr>
          <p:nvPr/>
        </p:nvPicPr>
        <p:blipFill rotWithShape="1">
          <a:blip r:embed="rId3">
            <a:extLst>
              <a:ext uri="{28A0092B-C50C-407E-A947-70E740481C1C}">
                <a14:useLocalDpi xmlns:a14="http://schemas.microsoft.com/office/drawing/2010/main" val="0"/>
              </a:ext>
            </a:extLst>
          </a:blip>
          <a:srcRect l="11729" r="506"/>
          <a:stretch/>
        </p:blipFill>
        <p:spPr bwMode="auto">
          <a:xfrm>
            <a:off x="3112009" y="5227792"/>
            <a:ext cx="2423009" cy="13527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1">
            <a:extLst>
              <a:ext uri="{FF2B5EF4-FFF2-40B4-BE49-F238E27FC236}">
                <a16:creationId xmlns:a16="http://schemas.microsoft.com/office/drawing/2014/main" id="{5F3BF22C-4FB5-C54E-F97E-123DB94EF4E5}"/>
              </a:ext>
            </a:extLst>
          </p:cNvPr>
          <p:cNvPicPr>
            <a:picLocks noChangeAspect="1"/>
          </p:cNvPicPr>
          <p:nvPr/>
        </p:nvPicPr>
        <p:blipFill rotWithShape="1">
          <a:blip r:embed="rId4">
            <a:extLst>
              <a:ext uri="{28A0092B-C50C-407E-A947-70E740481C1C}">
                <a14:useLocalDpi xmlns:a14="http://schemas.microsoft.com/office/drawing/2010/main" val="0"/>
              </a:ext>
            </a:extLst>
          </a:blip>
          <a:srcRect t="5064" r="-1" b="584"/>
          <a:stretch/>
        </p:blipFill>
        <p:spPr bwMode="auto">
          <a:xfrm>
            <a:off x="7583583" y="3742997"/>
            <a:ext cx="3019771" cy="1615823"/>
          </a:xfrm>
          <a:custGeom>
            <a:avLst/>
            <a:gdLst>
              <a:gd name="connsiteX0" fmla="*/ 0 w 7279913"/>
              <a:gd name="connsiteY0" fmla="*/ 0 h 3895335"/>
              <a:gd name="connsiteX1" fmla="*/ 7279913 w 7279913"/>
              <a:gd name="connsiteY1" fmla="*/ 0 h 3895335"/>
              <a:gd name="connsiteX2" fmla="*/ 7279913 w 7279913"/>
              <a:gd name="connsiteY2" fmla="*/ 3116976 h 3895335"/>
              <a:gd name="connsiteX3" fmla="*/ 5011287 w 7279913"/>
              <a:gd name="connsiteY3" fmla="*/ 3116976 h 3895335"/>
              <a:gd name="connsiteX4" fmla="*/ 5011287 w 7279913"/>
              <a:gd name="connsiteY4" fmla="*/ 3895335 h 3895335"/>
              <a:gd name="connsiteX5" fmla="*/ 0 w 7279913"/>
              <a:gd name="connsiteY5" fmla="*/ 3895335 h 389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Content Placeholder 3">
            <a:extLst>
              <a:ext uri="{FF2B5EF4-FFF2-40B4-BE49-F238E27FC236}">
                <a16:creationId xmlns:a16="http://schemas.microsoft.com/office/drawing/2014/main" id="{96E9B7C6-A022-9C91-03E1-00942BBC5FF9}"/>
              </a:ext>
            </a:extLst>
          </p:cNvPr>
          <p:cNvPicPr>
            <a:picLocks noChangeAspect="1"/>
          </p:cNvPicPr>
          <p:nvPr/>
        </p:nvPicPr>
        <p:blipFill rotWithShape="1">
          <a:blip r:embed="rId5">
            <a:extLst>
              <a:ext uri="{28A0092B-C50C-407E-A947-70E740481C1C}">
                <a14:useLocalDpi xmlns:a14="http://schemas.microsoft.com/office/drawing/2010/main" val="0"/>
              </a:ext>
            </a:extLst>
          </a:blip>
          <a:srcRect r="3" b="14284"/>
          <a:stretch/>
        </p:blipFill>
        <p:spPr>
          <a:xfrm>
            <a:off x="9586065" y="4953723"/>
            <a:ext cx="2402877" cy="1727427"/>
          </a:xfrm>
          <a:prstGeom prst="rect">
            <a:avLst/>
          </a:prstGeom>
        </p:spPr>
      </p:pic>
      <p:pic>
        <p:nvPicPr>
          <p:cNvPr id="17" name="Content Placeholder 2">
            <a:extLst>
              <a:ext uri="{FF2B5EF4-FFF2-40B4-BE49-F238E27FC236}">
                <a16:creationId xmlns:a16="http://schemas.microsoft.com/office/drawing/2014/main" id="{32AFEE61-2E66-BD33-310D-240758280203}"/>
              </a:ext>
            </a:extLst>
          </p:cNvPr>
          <p:cNvPicPr>
            <a:picLocks noGrp="1" noChangeAspect="1"/>
          </p:cNvPicPr>
          <p:nvPr/>
        </p:nvPicPr>
        <p:blipFill rotWithShape="1">
          <a:blip r:embed="rId6" cstate="print">
            <a:extLst>
              <a:ext uri="{28A0092B-C50C-407E-A947-70E740481C1C}">
                <a14:useLocalDpi xmlns:a14="http://schemas.microsoft.com/office/drawing/2010/main" val="0"/>
              </a:ext>
            </a:extLst>
          </a:blip>
          <a:srcRect t="14761" r="-3" b="3956"/>
          <a:stretch/>
        </p:blipFill>
        <p:spPr bwMode="auto">
          <a:xfrm>
            <a:off x="6284395" y="5293773"/>
            <a:ext cx="2428551" cy="13527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pic>
      <p:sp>
        <p:nvSpPr>
          <p:cNvPr id="18" name="Rectangle 17">
            <a:extLst>
              <a:ext uri="{FF2B5EF4-FFF2-40B4-BE49-F238E27FC236}">
                <a16:creationId xmlns:a16="http://schemas.microsoft.com/office/drawing/2014/main" id="{86666709-B40E-EF90-AF80-CB3D8ECA3D80}"/>
              </a:ext>
            </a:extLst>
          </p:cNvPr>
          <p:cNvSpPr/>
          <p:nvPr/>
        </p:nvSpPr>
        <p:spPr>
          <a:xfrm rot="1336710">
            <a:off x="3319915" y="3238836"/>
            <a:ext cx="8012623" cy="1188150"/>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a:t>Sport England’s position statement?</a:t>
            </a:r>
          </a:p>
        </p:txBody>
      </p:sp>
    </p:spTree>
    <p:extLst>
      <p:ext uri="{BB962C8B-B14F-4D97-AF65-F5344CB8AC3E}">
        <p14:creationId xmlns:p14="http://schemas.microsoft.com/office/powerpoint/2010/main" val="1257664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E263-D5A7-1892-B1D2-E1392D93A162}"/>
              </a:ext>
            </a:extLst>
          </p:cNvPr>
          <p:cNvSpPr>
            <a:spLocks noGrp="1"/>
          </p:cNvSpPr>
          <p:nvPr>
            <p:ph type="title"/>
          </p:nvPr>
        </p:nvSpPr>
        <p:spPr/>
        <p:txBody>
          <a:bodyPr>
            <a:normAutofit/>
          </a:bodyPr>
          <a:lstStyle/>
          <a:p>
            <a:r>
              <a:rPr lang="en-GB"/>
              <a:t>Development and Uses</a:t>
            </a:r>
            <a:br>
              <a:rPr lang="en-GB"/>
            </a:br>
            <a:r>
              <a:rPr lang="en-GB"/>
              <a:t>			</a:t>
            </a:r>
          </a:p>
        </p:txBody>
      </p:sp>
      <p:sp>
        <p:nvSpPr>
          <p:cNvPr id="3" name="Content Placeholder 2">
            <a:extLst>
              <a:ext uri="{FF2B5EF4-FFF2-40B4-BE49-F238E27FC236}">
                <a16:creationId xmlns:a16="http://schemas.microsoft.com/office/drawing/2014/main" id="{807D5A5D-AF97-1F89-AF0F-12AC3B2A26FF}"/>
              </a:ext>
            </a:extLst>
          </p:cNvPr>
          <p:cNvSpPr>
            <a:spLocks noGrp="1"/>
          </p:cNvSpPr>
          <p:nvPr>
            <p:ph idx="1"/>
          </p:nvPr>
        </p:nvSpPr>
        <p:spPr>
          <a:xfrm>
            <a:off x="355076" y="1149219"/>
            <a:ext cx="11481847" cy="3575934"/>
          </a:xfrm>
        </p:spPr>
        <p:txBody>
          <a:bodyPr>
            <a:normAutofit fontScale="92500" lnSpcReduction="20000"/>
          </a:bodyPr>
          <a:lstStyle/>
          <a:p>
            <a:r>
              <a:rPr lang="en-GB" sz="3200"/>
              <a:t>Physical literacy is a holistic concept that have been adopted by many organisations and policies.</a:t>
            </a:r>
          </a:p>
          <a:p>
            <a:r>
              <a:rPr lang="en-GB" sz="3200"/>
              <a:t>Although commonalities, the differences that organisations have adopted have been critiqued for not embracing physical literacy as a whole/ as it is defined.</a:t>
            </a:r>
          </a:p>
          <a:p>
            <a:r>
              <a:rPr lang="en-GB" sz="3200"/>
              <a:t>It may be too much to expect any organisation or stakeholder to “devote their efforts exclusively to building physical literacy as it is defined” but it make sense that each organisation may “emphasise different characteristics of physical literacy consistent with institutional purpose, philosophy and expertise” (Corbin, 2016: 17).</a:t>
            </a:r>
          </a:p>
        </p:txBody>
      </p:sp>
      <p:sp>
        <p:nvSpPr>
          <p:cNvPr id="13" name="Rectangle: Rounded Corners 12">
            <a:extLst>
              <a:ext uri="{FF2B5EF4-FFF2-40B4-BE49-F238E27FC236}">
                <a16:creationId xmlns:a16="http://schemas.microsoft.com/office/drawing/2014/main" id="{1BF1E7CA-6F1B-C737-DF88-CD1A04E5A27F}"/>
              </a:ext>
            </a:extLst>
          </p:cNvPr>
          <p:cNvSpPr/>
          <p:nvPr/>
        </p:nvSpPr>
        <p:spPr>
          <a:xfrm>
            <a:off x="1991504" y="4729439"/>
            <a:ext cx="2580500" cy="89299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Sports Development</a:t>
            </a:r>
          </a:p>
        </p:txBody>
      </p:sp>
      <p:sp>
        <p:nvSpPr>
          <p:cNvPr id="19" name="Rectangle: Rounded Corners 18">
            <a:extLst>
              <a:ext uri="{FF2B5EF4-FFF2-40B4-BE49-F238E27FC236}">
                <a16:creationId xmlns:a16="http://schemas.microsoft.com/office/drawing/2014/main" id="{F078DEF8-7AA6-605C-E005-0B1EAA1DF84C}"/>
              </a:ext>
            </a:extLst>
          </p:cNvPr>
          <p:cNvSpPr/>
          <p:nvPr/>
        </p:nvSpPr>
        <p:spPr>
          <a:xfrm>
            <a:off x="4912156" y="4729439"/>
            <a:ext cx="2580500" cy="89299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Education</a:t>
            </a:r>
          </a:p>
        </p:txBody>
      </p:sp>
      <p:sp>
        <p:nvSpPr>
          <p:cNvPr id="20" name="Rectangle: Rounded Corners 19">
            <a:extLst>
              <a:ext uri="{FF2B5EF4-FFF2-40B4-BE49-F238E27FC236}">
                <a16:creationId xmlns:a16="http://schemas.microsoft.com/office/drawing/2014/main" id="{DD9C44C0-18B5-704C-E23D-BBEF85B8F31A}"/>
              </a:ext>
            </a:extLst>
          </p:cNvPr>
          <p:cNvSpPr/>
          <p:nvPr/>
        </p:nvSpPr>
        <p:spPr>
          <a:xfrm>
            <a:off x="7832808" y="4729439"/>
            <a:ext cx="2580500" cy="89299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Health</a:t>
            </a:r>
          </a:p>
        </p:txBody>
      </p:sp>
    </p:spTree>
    <p:extLst>
      <p:ext uri="{BB962C8B-B14F-4D97-AF65-F5344CB8AC3E}">
        <p14:creationId xmlns:p14="http://schemas.microsoft.com/office/powerpoint/2010/main" val="37745970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B711A-362E-93BE-E37D-D7D84505E097}"/>
              </a:ext>
            </a:extLst>
          </p:cNvPr>
          <p:cNvSpPr>
            <a:spLocks noGrp="1"/>
          </p:cNvSpPr>
          <p:nvPr>
            <p:ph type="title"/>
          </p:nvPr>
        </p:nvSpPr>
        <p:spPr/>
        <p:txBody>
          <a:bodyPr/>
          <a:lstStyle/>
          <a:p>
            <a:pPr algn="ctr"/>
            <a:r>
              <a:rPr lang="en-GB"/>
              <a:t>Sport Development</a:t>
            </a:r>
          </a:p>
        </p:txBody>
      </p:sp>
      <p:sp>
        <p:nvSpPr>
          <p:cNvPr id="3" name="Content Placeholder 2">
            <a:extLst>
              <a:ext uri="{FF2B5EF4-FFF2-40B4-BE49-F238E27FC236}">
                <a16:creationId xmlns:a16="http://schemas.microsoft.com/office/drawing/2014/main" id="{82EB053C-50B4-C1B6-6B1B-21F28593A37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600951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B711A-362E-93BE-E37D-D7D84505E097}"/>
              </a:ext>
            </a:extLst>
          </p:cNvPr>
          <p:cNvSpPr>
            <a:spLocks noGrp="1"/>
          </p:cNvSpPr>
          <p:nvPr>
            <p:ph type="title"/>
          </p:nvPr>
        </p:nvSpPr>
        <p:spPr/>
        <p:txBody>
          <a:bodyPr/>
          <a:lstStyle/>
          <a:p>
            <a:pPr algn="ctr"/>
            <a:r>
              <a:rPr lang="en-GB"/>
              <a:t>Education</a:t>
            </a:r>
          </a:p>
        </p:txBody>
      </p:sp>
      <p:sp>
        <p:nvSpPr>
          <p:cNvPr id="3" name="Content Placeholder 2">
            <a:extLst>
              <a:ext uri="{FF2B5EF4-FFF2-40B4-BE49-F238E27FC236}">
                <a16:creationId xmlns:a16="http://schemas.microsoft.com/office/drawing/2014/main" id="{82EB053C-50B4-C1B6-6B1B-21F28593A37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026942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B711A-362E-93BE-E37D-D7D84505E097}"/>
              </a:ext>
            </a:extLst>
          </p:cNvPr>
          <p:cNvSpPr>
            <a:spLocks noGrp="1"/>
          </p:cNvSpPr>
          <p:nvPr>
            <p:ph type="title"/>
          </p:nvPr>
        </p:nvSpPr>
        <p:spPr/>
        <p:txBody>
          <a:bodyPr/>
          <a:lstStyle/>
          <a:p>
            <a:pPr algn="ctr"/>
            <a:r>
              <a:rPr lang="en-GB"/>
              <a:t>Health</a:t>
            </a:r>
          </a:p>
        </p:txBody>
      </p:sp>
      <p:sp>
        <p:nvSpPr>
          <p:cNvPr id="3" name="Content Placeholder 2">
            <a:extLst>
              <a:ext uri="{FF2B5EF4-FFF2-40B4-BE49-F238E27FC236}">
                <a16:creationId xmlns:a16="http://schemas.microsoft.com/office/drawing/2014/main" id="{82EB053C-50B4-C1B6-6B1B-21F28593A37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8897804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E263-D5A7-1892-B1D2-E1392D93A162}"/>
              </a:ext>
            </a:extLst>
          </p:cNvPr>
          <p:cNvSpPr>
            <a:spLocks noGrp="1"/>
          </p:cNvSpPr>
          <p:nvPr>
            <p:ph type="title"/>
          </p:nvPr>
        </p:nvSpPr>
        <p:spPr/>
        <p:txBody>
          <a:bodyPr>
            <a:normAutofit/>
          </a:bodyPr>
          <a:lstStyle/>
          <a:p>
            <a:r>
              <a:rPr lang="en-GB"/>
              <a:t>Development and Uses</a:t>
            </a:r>
            <a:br>
              <a:rPr lang="en-GB"/>
            </a:br>
            <a:r>
              <a:rPr lang="en-GB"/>
              <a:t>Understanding PL as an individual Journey</a:t>
            </a:r>
          </a:p>
        </p:txBody>
      </p:sp>
      <p:sp>
        <p:nvSpPr>
          <p:cNvPr id="6" name="Content Placeholder 4">
            <a:extLst>
              <a:ext uri="{FF2B5EF4-FFF2-40B4-BE49-F238E27FC236}">
                <a16:creationId xmlns:a16="http://schemas.microsoft.com/office/drawing/2014/main" id="{C424F0D1-81C1-8D22-394C-82175A054547}"/>
              </a:ext>
            </a:extLst>
          </p:cNvPr>
          <p:cNvSpPr>
            <a:spLocks noGrp="1"/>
          </p:cNvSpPr>
          <p:nvPr>
            <p:ph idx="1"/>
          </p:nvPr>
        </p:nvSpPr>
        <p:spPr>
          <a:xfrm>
            <a:off x="948475" y="1700847"/>
            <a:ext cx="3931444" cy="841772"/>
          </a:xfrm>
        </p:spPr>
        <p:txBody>
          <a:bodyPr>
            <a:normAutofit/>
          </a:bodyPr>
          <a:lstStyle/>
          <a:p>
            <a:pPr>
              <a:defRPr/>
            </a:pPr>
            <a:r>
              <a:rPr lang="en-GB" sz="1800">
                <a:latin typeface="Candara" panose="020E0502030303020204" pitchFamily="34" charset="0"/>
              </a:rPr>
              <a:t>Starts in the early years- developmental process</a:t>
            </a:r>
          </a:p>
          <a:p>
            <a:pPr marL="0" indent="0">
              <a:buNone/>
              <a:defRPr/>
            </a:pPr>
            <a:endParaRPr lang="en-GB" sz="1200"/>
          </a:p>
        </p:txBody>
      </p:sp>
      <p:pic>
        <p:nvPicPr>
          <p:cNvPr id="7" name="Picture 5">
            <a:extLst>
              <a:ext uri="{FF2B5EF4-FFF2-40B4-BE49-F238E27FC236}">
                <a16:creationId xmlns:a16="http://schemas.microsoft.com/office/drawing/2014/main" id="{23532D2D-AAE4-19EF-C917-4F033AF25D23}"/>
              </a:ext>
            </a:extLst>
          </p:cNvPr>
          <p:cNvPicPr>
            <a:picLocks noChangeAspect="1"/>
          </p:cNvPicPr>
          <p:nvPr/>
        </p:nvPicPr>
        <p:blipFill>
          <a:blip r:embed="rId3">
            <a:extLst>
              <a:ext uri="{28A0092B-C50C-407E-A947-70E740481C1C}">
                <a14:useLocalDpi xmlns:a14="http://schemas.microsoft.com/office/drawing/2010/main" val="0"/>
              </a:ext>
            </a:extLst>
          </a:blip>
          <a:srcRect l="54726" t="21362" r="22438" b="34581"/>
          <a:stretch>
            <a:fillRect/>
          </a:stretch>
        </p:blipFill>
        <p:spPr bwMode="auto">
          <a:xfrm>
            <a:off x="705581" y="2549413"/>
            <a:ext cx="1606742" cy="2215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9">
            <a:extLst>
              <a:ext uri="{FF2B5EF4-FFF2-40B4-BE49-F238E27FC236}">
                <a16:creationId xmlns:a16="http://schemas.microsoft.com/office/drawing/2014/main" id="{51420671-AA3E-2FBB-78DF-41438D2A3877}"/>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3960" y="2860651"/>
            <a:ext cx="2464199" cy="1624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0">
            <a:extLst>
              <a:ext uri="{FF2B5EF4-FFF2-40B4-BE49-F238E27FC236}">
                <a16:creationId xmlns:a16="http://schemas.microsoft.com/office/drawing/2014/main" id="{3DD8332F-FCB5-0CA6-9253-0858428900AD}"/>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005631" y="2422781"/>
            <a:ext cx="1783073" cy="2215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Content Placeholder 4">
            <a:extLst>
              <a:ext uri="{FF2B5EF4-FFF2-40B4-BE49-F238E27FC236}">
                <a16:creationId xmlns:a16="http://schemas.microsoft.com/office/drawing/2014/main" id="{08467CBD-A1A4-B79E-28BE-B8DA66B7A7C4}"/>
              </a:ext>
            </a:extLst>
          </p:cNvPr>
          <p:cNvSpPr txBox="1">
            <a:spLocks/>
          </p:cNvSpPr>
          <p:nvPr/>
        </p:nvSpPr>
        <p:spPr bwMode="auto">
          <a:xfrm>
            <a:off x="6434202" y="1671703"/>
            <a:ext cx="4861761" cy="8417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r>
              <a:rPr lang="en-GB" altLang="en-US" sz="1800">
                <a:latin typeface="Candara" panose="020E0502030303020204" pitchFamily="34" charset="0"/>
              </a:rPr>
              <a:t>Provide supports across all phases of lifespan</a:t>
            </a:r>
          </a:p>
        </p:txBody>
      </p:sp>
      <p:sp>
        <p:nvSpPr>
          <p:cNvPr id="11" name="TextBox 12">
            <a:extLst>
              <a:ext uri="{FF2B5EF4-FFF2-40B4-BE49-F238E27FC236}">
                <a16:creationId xmlns:a16="http://schemas.microsoft.com/office/drawing/2014/main" id="{2C77E066-37FC-7833-44B4-F0F882339608}"/>
              </a:ext>
            </a:extLst>
          </p:cNvPr>
          <p:cNvSpPr txBox="1">
            <a:spLocks noChangeArrowheads="1"/>
          </p:cNvSpPr>
          <p:nvPr/>
        </p:nvSpPr>
        <p:spPr bwMode="auto">
          <a:xfrm>
            <a:off x="705581" y="4952208"/>
            <a:ext cx="1314784"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350" b="1" i="1" u="sng">
                <a:latin typeface="Candara" panose="020E0502030303020204" pitchFamily="34" charset="0"/>
              </a:rPr>
              <a:t>Preschool years</a:t>
            </a:r>
          </a:p>
        </p:txBody>
      </p:sp>
      <p:sp>
        <p:nvSpPr>
          <p:cNvPr id="12" name="TextBox 13">
            <a:extLst>
              <a:ext uri="{FF2B5EF4-FFF2-40B4-BE49-F238E27FC236}">
                <a16:creationId xmlns:a16="http://schemas.microsoft.com/office/drawing/2014/main" id="{66BCC5F3-8DFD-FCEF-4145-B0EB5388C174}"/>
              </a:ext>
            </a:extLst>
          </p:cNvPr>
          <p:cNvSpPr txBox="1">
            <a:spLocks noChangeArrowheads="1"/>
          </p:cNvSpPr>
          <p:nvPr/>
        </p:nvSpPr>
        <p:spPr bwMode="auto">
          <a:xfrm>
            <a:off x="3035508" y="2408009"/>
            <a:ext cx="1281121"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350" b="1" i="1" u="sng">
                <a:latin typeface="Candara" panose="020E0502030303020204" pitchFamily="34" charset="0"/>
              </a:rPr>
              <a:t>Primary School</a:t>
            </a:r>
          </a:p>
        </p:txBody>
      </p:sp>
      <p:sp>
        <p:nvSpPr>
          <p:cNvPr id="14" name="TextBox 14">
            <a:extLst>
              <a:ext uri="{FF2B5EF4-FFF2-40B4-BE49-F238E27FC236}">
                <a16:creationId xmlns:a16="http://schemas.microsoft.com/office/drawing/2014/main" id="{760AE5DA-F094-689F-3E80-789AD5A12386}"/>
              </a:ext>
            </a:extLst>
          </p:cNvPr>
          <p:cNvSpPr txBox="1">
            <a:spLocks noChangeArrowheads="1"/>
          </p:cNvSpPr>
          <p:nvPr/>
        </p:nvSpPr>
        <p:spPr bwMode="auto">
          <a:xfrm>
            <a:off x="5372006" y="4778484"/>
            <a:ext cx="1501378"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350" b="1" i="1" u="sng">
                <a:latin typeface="Candara" panose="020E0502030303020204" pitchFamily="34" charset="0"/>
              </a:rPr>
              <a:t>Secondary School</a:t>
            </a:r>
          </a:p>
        </p:txBody>
      </p:sp>
      <p:sp>
        <p:nvSpPr>
          <p:cNvPr id="15" name="TextBox 15">
            <a:extLst>
              <a:ext uri="{FF2B5EF4-FFF2-40B4-BE49-F238E27FC236}">
                <a16:creationId xmlns:a16="http://schemas.microsoft.com/office/drawing/2014/main" id="{4EDFEBE2-E09E-0E6B-3739-744327CC5859}"/>
              </a:ext>
            </a:extLst>
          </p:cNvPr>
          <p:cNvSpPr txBox="1">
            <a:spLocks noChangeArrowheads="1"/>
          </p:cNvSpPr>
          <p:nvPr/>
        </p:nvSpPr>
        <p:spPr bwMode="auto">
          <a:xfrm>
            <a:off x="7851804" y="2455806"/>
            <a:ext cx="1390061"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350" b="1" i="1" u="sng">
                <a:latin typeface="Candara" panose="020E0502030303020204" pitchFamily="34" charset="0"/>
              </a:rPr>
              <a:t>Adult &amp; Working</a:t>
            </a:r>
          </a:p>
        </p:txBody>
      </p:sp>
      <p:sp>
        <p:nvSpPr>
          <p:cNvPr id="16" name="TextBox 16">
            <a:extLst>
              <a:ext uri="{FF2B5EF4-FFF2-40B4-BE49-F238E27FC236}">
                <a16:creationId xmlns:a16="http://schemas.microsoft.com/office/drawing/2014/main" id="{32EE4770-69BD-3938-E992-DAD4A20EF0EE}"/>
              </a:ext>
            </a:extLst>
          </p:cNvPr>
          <p:cNvSpPr txBox="1">
            <a:spLocks noChangeArrowheads="1"/>
          </p:cNvSpPr>
          <p:nvPr/>
        </p:nvSpPr>
        <p:spPr bwMode="auto">
          <a:xfrm>
            <a:off x="10390457" y="4835884"/>
            <a:ext cx="1013419"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0"/>
              </a:spcBef>
              <a:buFontTx/>
              <a:buNone/>
            </a:pPr>
            <a:r>
              <a:rPr lang="en-US" altLang="en-US" sz="1350" b="1" i="1" u="sng">
                <a:latin typeface="Candara" panose="020E0502030303020204" pitchFamily="34" charset="0"/>
              </a:rPr>
              <a:t>Older Adult</a:t>
            </a:r>
          </a:p>
        </p:txBody>
      </p:sp>
      <p:sp>
        <p:nvSpPr>
          <p:cNvPr id="17" name="Right Arrow 19">
            <a:extLst>
              <a:ext uri="{FF2B5EF4-FFF2-40B4-BE49-F238E27FC236}">
                <a16:creationId xmlns:a16="http://schemas.microsoft.com/office/drawing/2014/main" id="{7C694E35-D231-A4DD-79AB-963557B48A71}"/>
              </a:ext>
            </a:extLst>
          </p:cNvPr>
          <p:cNvSpPr/>
          <p:nvPr/>
        </p:nvSpPr>
        <p:spPr>
          <a:xfrm>
            <a:off x="705582" y="5168026"/>
            <a:ext cx="10883444" cy="504314"/>
          </a:xfrm>
          <a:prstGeom prst="rightArrow">
            <a:avLst>
              <a:gd name="adj1" fmla="val 64075"/>
              <a:gd name="adj2" fmla="val 97969"/>
            </a:avLst>
          </a:prstGeom>
          <a:solidFill>
            <a:schemeClr val="accent5">
              <a:lumMod val="50000"/>
            </a:schemeClr>
          </a:solidFill>
          <a:ln>
            <a:solidFill>
              <a:schemeClr val="accent5">
                <a:lumMod val="50000"/>
              </a:schemeClr>
            </a:solidFill>
          </a:ln>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1350"/>
              <a:t>Developmental Process</a:t>
            </a:r>
          </a:p>
        </p:txBody>
      </p:sp>
      <p:pic>
        <p:nvPicPr>
          <p:cNvPr id="18" name="Content Placeholder 3">
            <a:extLst>
              <a:ext uri="{FF2B5EF4-FFF2-40B4-BE49-F238E27FC236}">
                <a16:creationId xmlns:a16="http://schemas.microsoft.com/office/drawing/2014/main" id="{08BCB1AE-4990-64A2-2439-3B82B21CEC49}"/>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a:xfrm>
            <a:off x="2479443" y="2839947"/>
            <a:ext cx="2393252" cy="1678274"/>
          </a:xfrm>
          <a:prstGeom prst="rect">
            <a:avLst/>
          </a:prstGeom>
        </p:spPr>
      </p:pic>
      <p:pic>
        <p:nvPicPr>
          <p:cNvPr id="21" name="Content Placeholder 2">
            <a:extLst>
              <a:ext uri="{FF2B5EF4-FFF2-40B4-BE49-F238E27FC236}">
                <a16:creationId xmlns:a16="http://schemas.microsoft.com/office/drawing/2014/main" id="{36274A9E-A111-8F47-63A4-90A53A740531}"/>
              </a:ext>
            </a:extLst>
          </p:cNvPr>
          <p:cNvPicPr>
            <a:picLocks noGrp="1" noChangeAspect="1"/>
          </p:cNvPicPr>
          <p:nvPr/>
        </p:nvPicPr>
        <p:blipFill rotWithShape="1">
          <a:blip r:embed="rId7" cstate="print">
            <a:extLst>
              <a:ext uri="{28A0092B-C50C-407E-A947-70E740481C1C}">
                <a14:useLocalDpi xmlns:a14="http://schemas.microsoft.com/office/drawing/2010/main" val="0"/>
              </a:ext>
            </a:extLst>
          </a:blip>
          <a:srcRect t="14761" r="-3" b="3956"/>
          <a:stretch/>
        </p:blipFill>
        <p:spPr bwMode="auto">
          <a:xfrm>
            <a:off x="5071741" y="2860650"/>
            <a:ext cx="2194747" cy="162433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pic>
    </p:spTree>
    <p:extLst>
      <p:ext uri="{BB962C8B-B14F-4D97-AF65-F5344CB8AC3E}">
        <p14:creationId xmlns:p14="http://schemas.microsoft.com/office/powerpoint/2010/main" val="32613036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83AFE-DE9A-FCAA-710C-F81BED34F1AD}"/>
              </a:ext>
            </a:extLst>
          </p:cNvPr>
          <p:cNvSpPr>
            <a:spLocks noGrp="1"/>
          </p:cNvSpPr>
          <p:nvPr>
            <p:ph type="title"/>
          </p:nvPr>
        </p:nvSpPr>
        <p:spPr>
          <a:xfrm>
            <a:off x="3780148" y="365125"/>
            <a:ext cx="7956222" cy="911335"/>
          </a:xfrm>
        </p:spPr>
        <p:txBody>
          <a:bodyPr/>
          <a:lstStyle/>
          <a:p>
            <a:r>
              <a:rPr lang="en-GB"/>
              <a:t>(Re)introduction by Whitehead</a:t>
            </a:r>
          </a:p>
        </p:txBody>
      </p:sp>
      <p:sp>
        <p:nvSpPr>
          <p:cNvPr id="3" name="Content Placeholder 2">
            <a:extLst>
              <a:ext uri="{FF2B5EF4-FFF2-40B4-BE49-F238E27FC236}">
                <a16:creationId xmlns:a16="http://schemas.microsoft.com/office/drawing/2014/main" id="{206B5637-4CC5-BA8B-24C4-567F9C50FC3C}"/>
              </a:ext>
            </a:extLst>
          </p:cNvPr>
          <p:cNvSpPr>
            <a:spLocks noGrp="1"/>
          </p:cNvSpPr>
          <p:nvPr>
            <p:ph idx="1"/>
          </p:nvPr>
        </p:nvSpPr>
        <p:spPr>
          <a:xfrm>
            <a:off x="3373120" y="1463040"/>
            <a:ext cx="8363250" cy="5029835"/>
          </a:xfrm>
        </p:spPr>
        <p:txBody>
          <a:bodyPr>
            <a:normAutofit fontScale="92500" lnSpcReduction="20000"/>
          </a:bodyPr>
          <a:lstStyle/>
          <a:p>
            <a:r>
              <a:rPr lang="en-GB" b="1"/>
              <a:t>Importance of three underpinning philosophies</a:t>
            </a:r>
          </a:p>
          <a:p>
            <a:endParaRPr lang="en-GB"/>
          </a:p>
          <a:p>
            <a:r>
              <a:rPr lang="en-GB" b="1"/>
              <a:t>Monism</a:t>
            </a:r>
          </a:p>
          <a:p>
            <a:pPr lvl="1"/>
            <a:r>
              <a:rPr lang="en-GB"/>
              <a:t>Views the body and mind as one indivisible entity (Whitehead, 2010; 2013)</a:t>
            </a:r>
          </a:p>
          <a:p>
            <a:r>
              <a:rPr lang="en-GB" b="1"/>
              <a:t>Existentialism</a:t>
            </a:r>
          </a:p>
          <a:p>
            <a:pPr lvl="1"/>
            <a:r>
              <a:rPr lang="en-GB"/>
              <a:t>Drawing on existentialism, Whitehead highlights how it is through physical  ‘embodiment’ that humans ‘create themselves as they interact with their surroundings’ (Whitehead, 2010:26).</a:t>
            </a:r>
          </a:p>
          <a:p>
            <a:r>
              <a:rPr lang="en-GB" b="1"/>
              <a:t>Phenomenology</a:t>
            </a:r>
          </a:p>
          <a:p>
            <a:pPr lvl="1"/>
            <a:r>
              <a:rPr lang="en-GB"/>
              <a:t>The belief that the worldview of one individual will be uniquely different to that of another based on their past experiences.</a:t>
            </a:r>
          </a:p>
          <a:p>
            <a:pPr lvl="1"/>
            <a:endParaRPr lang="en-GB"/>
          </a:p>
          <a:p>
            <a:r>
              <a:rPr lang="en-GB"/>
              <a:t>Where do we see these philosophies in society? Physical activity engagement?</a:t>
            </a:r>
          </a:p>
        </p:txBody>
      </p:sp>
      <p:pic>
        <p:nvPicPr>
          <p:cNvPr id="13" name="Picture 12">
            <a:extLst>
              <a:ext uri="{FF2B5EF4-FFF2-40B4-BE49-F238E27FC236}">
                <a16:creationId xmlns:a16="http://schemas.microsoft.com/office/drawing/2014/main" id="{9F3D8028-A5A6-005A-D896-0CF938064E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940" y="3017905"/>
            <a:ext cx="1611221" cy="1268002"/>
          </a:xfrm>
          <a:prstGeom prst="rect">
            <a:avLst/>
          </a:prstGeom>
        </p:spPr>
      </p:pic>
      <p:pic>
        <p:nvPicPr>
          <p:cNvPr id="14" name="Content Placeholder 3">
            <a:extLst>
              <a:ext uri="{FF2B5EF4-FFF2-40B4-BE49-F238E27FC236}">
                <a16:creationId xmlns:a16="http://schemas.microsoft.com/office/drawing/2014/main" id="{33C9F519-F009-23A4-B965-C1E2E13D7FC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25204" y="1745392"/>
            <a:ext cx="1727377" cy="1085858"/>
          </a:xfrm>
          <a:prstGeom prst="rect">
            <a:avLst/>
          </a:prstGeom>
        </p:spPr>
      </p:pic>
      <p:pic>
        <p:nvPicPr>
          <p:cNvPr id="15" name="Content Placeholder 2">
            <a:extLst>
              <a:ext uri="{FF2B5EF4-FFF2-40B4-BE49-F238E27FC236}">
                <a16:creationId xmlns:a16="http://schemas.microsoft.com/office/drawing/2014/main" id="{DBBC1412-58D3-CB23-6033-F9E0B8B3D9F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051" y="1299580"/>
            <a:ext cx="1750110" cy="1085858"/>
          </a:xfrm>
          <a:prstGeom prst="rect">
            <a:avLst/>
          </a:prstGeom>
        </p:spPr>
      </p:pic>
      <p:pic>
        <p:nvPicPr>
          <p:cNvPr id="1026" name="Picture 2" descr="Spend Time in Nature to Reduce Stress and Anxiety | American Heart  Association">
            <a:extLst>
              <a:ext uri="{FF2B5EF4-FFF2-40B4-BE49-F238E27FC236}">
                <a16:creationId xmlns:a16="http://schemas.microsoft.com/office/drawing/2014/main" id="{26F1680F-B2E3-C263-4B33-A35CC323620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2213" y="4472562"/>
            <a:ext cx="2235896" cy="12576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58522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C9EE96-8B92-AD61-C404-216BF2BDDB77}"/>
              </a:ext>
            </a:extLst>
          </p:cNvPr>
          <p:cNvSpPr>
            <a:spLocks noGrp="1"/>
          </p:cNvSpPr>
          <p:nvPr>
            <p:ph idx="1"/>
          </p:nvPr>
        </p:nvSpPr>
        <p:spPr>
          <a:xfrm>
            <a:off x="2637955" y="2486485"/>
            <a:ext cx="6318155" cy="1083364"/>
          </a:xfrm>
        </p:spPr>
        <p:txBody>
          <a:bodyPr/>
          <a:lstStyle/>
          <a:p>
            <a:r>
              <a:rPr lang="en-GB"/>
              <a:t>What do we understand of this phrase? </a:t>
            </a:r>
          </a:p>
          <a:p>
            <a:r>
              <a:rPr lang="en-GB"/>
              <a:t>Separate understandings of each word?</a:t>
            </a:r>
          </a:p>
        </p:txBody>
      </p:sp>
      <p:sp>
        <p:nvSpPr>
          <p:cNvPr id="4" name="Rectangle: Rounded Corners 3">
            <a:extLst>
              <a:ext uri="{FF2B5EF4-FFF2-40B4-BE49-F238E27FC236}">
                <a16:creationId xmlns:a16="http://schemas.microsoft.com/office/drawing/2014/main" id="{8B735C10-8DB2-B9C6-EF3A-07F8C2DF2EFD}"/>
              </a:ext>
            </a:extLst>
          </p:cNvPr>
          <p:cNvSpPr/>
          <p:nvPr/>
        </p:nvSpPr>
        <p:spPr>
          <a:xfrm>
            <a:off x="1639956" y="230188"/>
            <a:ext cx="8912087" cy="108336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a:t>Health and wellbeing</a:t>
            </a:r>
          </a:p>
        </p:txBody>
      </p:sp>
    </p:spTree>
    <p:extLst>
      <p:ext uri="{BB962C8B-B14F-4D97-AF65-F5344CB8AC3E}">
        <p14:creationId xmlns:p14="http://schemas.microsoft.com/office/powerpoint/2010/main" val="264872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B735C10-8DB2-B9C6-EF3A-07F8C2DF2EFD}"/>
              </a:ext>
            </a:extLst>
          </p:cNvPr>
          <p:cNvSpPr/>
          <p:nvPr/>
        </p:nvSpPr>
        <p:spPr>
          <a:xfrm>
            <a:off x="1639956" y="230188"/>
            <a:ext cx="8912087" cy="108336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a:t>Health and wellbeing</a:t>
            </a:r>
          </a:p>
        </p:txBody>
      </p:sp>
      <p:sp>
        <p:nvSpPr>
          <p:cNvPr id="5" name="Oval 4">
            <a:extLst>
              <a:ext uri="{FF2B5EF4-FFF2-40B4-BE49-F238E27FC236}">
                <a16:creationId xmlns:a16="http://schemas.microsoft.com/office/drawing/2014/main" id="{3297AC85-D15A-3DFB-6E98-95D551A8D020}"/>
              </a:ext>
            </a:extLst>
          </p:cNvPr>
          <p:cNvSpPr/>
          <p:nvPr/>
        </p:nvSpPr>
        <p:spPr>
          <a:xfrm>
            <a:off x="1896286" y="33889"/>
            <a:ext cx="3183835" cy="1475961"/>
          </a:xfrm>
          <a:prstGeom prst="ellipse">
            <a:avLst/>
          </a:prstGeom>
          <a:solidFill>
            <a:srgbClr val="FFFF00">
              <a:alpha val="25098"/>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2">
            <a:extLst>
              <a:ext uri="{FF2B5EF4-FFF2-40B4-BE49-F238E27FC236}">
                <a16:creationId xmlns:a16="http://schemas.microsoft.com/office/drawing/2014/main" id="{39470ED3-725D-1B35-F825-C548ED707491}"/>
              </a:ext>
            </a:extLst>
          </p:cNvPr>
          <p:cNvSpPr txBox="1">
            <a:spLocks/>
          </p:cNvSpPr>
          <p:nvPr/>
        </p:nvSpPr>
        <p:spPr>
          <a:xfrm>
            <a:off x="358219" y="1706149"/>
            <a:ext cx="11481847" cy="4055824"/>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Multiple understandings of health</a:t>
            </a:r>
          </a:p>
          <a:p>
            <a:r>
              <a:rPr lang="en-GB"/>
              <a:t>Medical model of health</a:t>
            </a:r>
          </a:p>
          <a:p>
            <a:pPr lvl="1"/>
            <a:r>
              <a:rPr lang="en-GB"/>
              <a:t>Doctors and Hospitals</a:t>
            </a:r>
          </a:p>
          <a:p>
            <a:pPr lvl="1"/>
            <a:r>
              <a:rPr lang="en-GB"/>
              <a:t>Fix problems</a:t>
            </a:r>
          </a:p>
          <a:p>
            <a:pPr lvl="1"/>
            <a:r>
              <a:rPr lang="en-GB"/>
              <a:t>Diagnosis and interventions</a:t>
            </a:r>
          </a:p>
          <a:p>
            <a:r>
              <a:rPr lang="en-GB"/>
              <a:t>“Health is a state of complete physical, mental and social wellbeing and not merely the absence of disease or infirmity” (WHO, 1948).</a:t>
            </a:r>
          </a:p>
          <a:p>
            <a:r>
              <a:rPr lang="en-GB"/>
              <a:t>An ideal or a ‘normal’ condition.</a:t>
            </a:r>
          </a:p>
          <a:p>
            <a:r>
              <a:rPr lang="en-GB"/>
              <a:t>Physical activity in this model – non communicable diseases/ “pandemic”</a:t>
            </a:r>
          </a:p>
        </p:txBody>
      </p:sp>
    </p:spTree>
    <p:extLst>
      <p:ext uri="{BB962C8B-B14F-4D97-AF65-F5344CB8AC3E}">
        <p14:creationId xmlns:p14="http://schemas.microsoft.com/office/powerpoint/2010/main" val="1412182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0C630-4B21-6D0A-E2EA-FE59C1BE9BF9}"/>
              </a:ext>
            </a:extLst>
          </p:cNvPr>
          <p:cNvSpPr>
            <a:spLocks noGrp="1"/>
          </p:cNvSpPr>
          <p:nvPr>
            <p:ph type="title"/>
          </p:nvPr>
        </p:nvSpPr>
        <p:spPr>
          <a:xfrm>
            <a:off x="358219" y="365125"/>
            <a:ext cx="11481847" cy="1005479"/>
          </a:xfrm>
        </p:spPr>
        <p:txBody>
          <a:bodyPr/>
          <a:lstStyle/>
          <a:p>
            <a:r>
              <a:rPr lang="en-GB"/>
              <a:t>Medical Model of health (pathogenic perspective)</a:t>
            </a:r>
          </a:p>
        </p:txBody>
      </p:sp>
      <p:pic>
        <p:nvPicPr>
          <p:cNvPr id="4" name="Picture 3">
            <a:extLst>
              <a:ext uri="{FF2B5EF4-FFF2-40B4-BE49-F238E27FC236}">
                <a16:creationId xmlns:a16="http://schemas.microsoft.com/office/drawing/2014/main" id="{ED0FF0C5-1A03-92FF-AEF9-001678A4B89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7159" b="91723" l="3444" r="94667">
                        <a14:foregroundMark x1="17444" y1="20582" x2="74556" y2="48770"/>
                        <a14:foregroundMark x1="74556" y1="48770" x2="82667" y2="61745"/>
                        <a14:foregroundMark x1="94667" y1="47651" x2="92222" y2="54362"/>
                        <a14:foregroundMark x1="40000" y1="6040" x2="53889" y2="11186"/>
                        <a14:foregroundMark x1="53889" y1="11186" x2="58111" y2="7159"/>
                        <a14:foregroundMark x1="6889" y1="54810" x2="22778" y2="49217"/>
                        <a14:foregroundMark x1="44667" y1="91946" x2="60778" y2="91275"/>
                        <a14:foregroundMark x1="3444" y1="48098" x2="10333" y2="47427"/>
                        <a14:foregroundMark x1="10333" y1="47427" x2="10333" y2="47427"/>
                      </a14:backgroundRemoval>
                    </a14:imgEffect>
                  </a14:imgLayer>
                </a14:imgProps>
              </a:ext>
            </a:extLst>
          </a:blip>
          <a:stretch>
            <a:fillRect/>
          </a:stretch>
        </p:blipFill>
        <p:spPr>
          <a:xfrm>
            <a:off x="1816767" y="1739598"/>
            <a:ext cx="7303974" cy="3627641"/>
          </a:xfrm>
          <a:prstGeom prst="rect">
            <a:avLst/>
          </a:prstGeom>
        </p:spPr>
      </p:pic>
      <p:sp>
        <p:nvSpPr>
          <p:cNvPr id="5" name="TextBox 4">
            <a:extLst>
              <a:ext uri="{FF2B5EF4-FFF2-40B4-BE49-F238E27FC236}">
                <a16:creationId xmlns:a16="http://schemas.microsoft.com/office/drawing/2014/main" id="{969396AB-1BA8-B94C-2221-0AB6CD59876B}"/>
              </a:ext>
            </a:extLst>
          </p:cNvPr>
          <p:cNvSpPr txBox="1"/>
          <p:nvPr/>
        </p:nvSpPr>
        <p:spPr>
          <a:xfrm>
            <a:off x="7894303" y="1447211"/>
            <a:ext cx="2676939" cy="584775"/>
          </a:xfrm>
          <a:prstGeom prst="rect">
            <a:avLst/>
          </a:prstGeom>
          <a:noFill/>
        </p:spPr>
        <p:txBody>
          <a:bodyPr wrap="square" rtlCol="0">
            <a:spAutoFit/>
          </a:bodyPr>
          <a:lstStyle/>
          <a:p>
            <a:r>
              <a:rPr lang="en-GB" sz="3200" b="1"/>
              <a:t>A goal</a:t>
            </a:r>
          </a:p>
        </p:txBody>
      </p:sp>
      <p:sp>
        <p:nvSpPr>
          <p:cNvPr id="6" name="TextBox 5">
            <a:extLst>
              <a:ext uri="{FF2B5EF4-FFF2-40B4-BE49-F238E27FC236}">
                <a16:creationId xmlns:a16="http://schemas.microsoft.com/office/drawing/2014/main" id="{569EAE71-EBCB-4F11-81C7-C3C96A235B00}"/>
              </a:ext>
            </a:extLst>
          </p:cNvPr>
          <p:cNvSpPr txBox="1"/>
          <p:nvPr/>
        </p:nvSpPr>
        <p:spPr>
          <a:xfrm>
            <a:off x="8792138" y="4410178"/>
            <a:ext cx="2676939" cy="1077218"/>
          </a:xfrm>
          <a:prstGeom prst="rect">
            <a:avLst/>
          </a:prstGeom>
          <a:noFill/>
        </p:spPr>
        <p:txBody>
          <a:bodyPr wrap="square" rtlCol="0">
            <a:spAutoFit/>
          </a:bodyPr>
          <a:lstStyle/>
          <a:p>
            <a:r>
              <a:rPr lang="en-GB" sz="3200" b="1"/>
              <a:t>A static condition</a:t>
            </a:r>
          </a:p>
        </p:txBody>
      </p:sp>
      <p:sp>
        <p:nvSpPr>
          <p:cNvPr id="7" name="TextBox 6">
            <a:extLst>
              <a:ext uri="{FF2B5EF4-FFF2-40B4-BE49-F238E27FC236}">
                <a16:creationId xmlns:a16="http://schemas.microsoft.com/office/drawing/2014/main" id="{D37A230D-87F1-71BF-1610-15D3A97499FB}"/>
              </a:ext>
            </a:extLst>
          </p:cNvPr>
          <p:cNvSpPr txBox="1"/>
          <p:nvPr/>
        </p:nvSpPr>
        <p:spPr>
          <a:xfrm>
            <a:off x="9282468" y="2696188"/>
            <a:ext cx="2676939" cy="1077218"/>
          </a:xfrm>
          <a:prstGeom prst="rect">
            <a:avLst/>
          </a:prstGeom>
          <a:noFill/>
        </p:spPr>
        <p:txBody>
          <a:bodyPr wrap="square" rtlCol="0">
            <a:spAutoFit/>
          </a:bodyPr>
          <a:lstStyle/>
          <a:p>
            <a:r>
              <a:rPr lang="en-GB" sz="3200" b="1"/>
              <a:t>Absence of disease</a:t>
            </a:r>
          </a:p>
        </p:txBody>
      </p:sp>
      <p:sp>
        <p:nvSpPr>
          <p:cNvPr id="8" name="TextBox 7">
            <a:extLst>
              <a:ext uri="{FF2B5EF4-FFF2-40B4-BE49-F238E27FC236}">
                <a16:creationId xmlns:a16="http://schemas.microsoft.com/office/drawing/2014/main" id="{4407D42B-2674-749C-BAA5-1754656150DB}"/>
              </a:ext>
            </a:extLst>
          </p:cNvPr>
          <p:cNvSpPr txBox="1"/>
          <p:nvPr/>
        </p:nvSpPr>
        <p:spPr>
          <a:xfrm>
            <a:off x="371668" y="1848359"/>
            <a:ext cx="2676939" cy="1077218"/>
          </a:xfrm>
          <a:prstGeom prst="rect">
            <a:avLst/>
          </a:prstGeom>
          <a:noFill/>
        </p:spPr>
        <p:txBody>
          <a:bodyPr wrap="square" rtlCol="0">
            <a:spAutoFit/>
          </a:bodyPr>
          <a:lstStyle/>
          <a:p>
            <a:r>
              <a:rPr lang="en-GB" sz="3200" b="1"/>
              <a:t>Focused on the risks</a:t>
            </a:r>
          </a:p>
        </p:txBody>
      </p:sp>
      <p:sp>
        <p:nvSpPr>
          <p:cNvPr id="9" name="Rectangle: Rounded Corners 8">
            <a:extLst>
              <a:ext uri="{FF2B5EF4-FFF2-40B4-BE49-F238E27FC236}">
                <a16:creationId xmlns:a16="http://schemas.microsoft.com/office/drawing/2014/main" id="{864FF497-1735-4863-57C6-B54B04253C9E}"/>
              </a:ext>
            </a:extLst>
          </p:cNvPr>
          <p:cNvSpPr/>
          <p:nvPr/>
        </p:nvSpPr>
        <p:spPr>
          <a:xfrm>
            <a:off x="513567" y="3569918"/>
            <a:ext cx="6538586" cy="2089708"/>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a:t>Physical Activity Guidelines from the medical model of health</a:t>
            </a:r>
          </a:p>
        </p:txBody>
      </p:sp>
    </p:spTree>
    <p:extLst>
      <p:ext uri="{BB962C8B-B14F-4D97-AF65-F5344CB8AC3E}">
        <p14:creationId xmlns:p14="http://schemas.microsoft.com/office/powerpoint/2010/main" val="2366184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B735C10-8DB2-B9C6-EF3A-07F8C2DF2EFD}"/>
              </a:ext>
            </a:extLst>
          </p:cNvPr>
          <p:cNvSpPr/>
          <p:nvPr/>
        </p:nvSpPr>
        <p:spPr>
          <a:xfrm>
            <a:off x="1639956" y="230188"/>
            <a:ext cx="8912087" cy="108336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a:t>Health and wellbeing</a:t>
            </a:r>
          </a:p>
        </p:txBody>
      </p:sp>
      <p:sp>
        <p:nvSpPr>
          <p:cNvPr id="5" name="Oval 4">
            <a:extLst>
              <a:ext uri="{FF2B5EF4-FFF2-40B4-BE49-F238E27FC236}">
                <a16:creationId xmlns:a16="http://schemas.microsoft.com/office/drawing/2014/main" id="{3297AC85-D15A-3DFB-6E98-95D551A8D020}"/>
              </a:ext>
            </a:extLst>
          </p:cNvPr>
          <p:cNvSpPr/>
          <p:nvPr/>
        </p:nvSpPr>
        <p:spPr>
          <a:xfrm>
            <a:off x="1896286" y="33889"/>
            <a:ext cx="3183835" cy="1475961"/>
          </a:xfrm>
          <a:prstGeom prst="ellipse">
            <a:avLst/>
          </a:prstGeom>
          <a:solidFill>
            <a:srgbClr val="FFFF00">
              <a:alpha val="25098"/>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2">
            <a:extLst>
              <a:ext uri="{FF2B5EF4-FFF2-40B4-BE49-F238E27FC236}">
                <a16:creationId xmlns:a16="http://schemas.microsoft.com/office/drawing/2014/main" id="{39470ED3-725D-1B35-F825-C548ED707491}"/>
              </a:ext>
            </a:extLst>
          </p:cNvPr>
          <p:cNvSpPr txBox="1">
            <a:spLocks/>
          </p:cNvSpPr>
          <p:nvPr/>
        </p:nvSpPr>
        <p:spPr>
          <a:xfrm>
            <a:off x="370745" y="1706149"/>
            <a:ext cx="7257605" cy="405582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Multiple understandings of health</a:t>
            </a:r>
          </a:p>
          <a:p>
            <a:r>
              <a:rPr lang="en-GB"/>
              <a:t>Social model of health</a:t>
            </a:r>
          </a:p>
          <a:p>
            <a:pPr lvl="1"/>
            <a:r>
              <a:rPr lang="en-GB"/>
              <a:t>Broader influences on health</a:t>
            </a:r>
          </a:p>
          <a:p>
            <a:pPr lvl="1"/>
            <a:r>
              <a:rPr lang="en-GB"/>
              <a:t>Community approach</a:t>
            </a:r>
          </a:p>
          <a:p>
            <a:pPr lvl="1"/>
            <a:r>
              <a:rPr lang="en-GB"/>
              <a:t>Health promotion (involving policy and education)</a:t>
            </a:r>
          </a:p>
          <a:p>
            <a:pPr lvl="1"/>
            <a:r>
              <a:rPr lang="en-GB"/>
              <a:t>Social change</a:t>
            </a:r>
          </a:p>
          <a:p>
            <a:r>
              <a:rPr lang="en-GB"/>
              <a:t>Health seen as a continual journey</a:t>
            </a:r>
          </a:p>
        </p:txBody>
      </p:sp>
      <p:pic>
        <p:nvPicPr>
          <p:cNvPr id="2" name="Picture 1" descr="A close up of a logo&#10;&#10;Description generated with high confidence">
            <a:extLst>
              <a:ext uri="{FF2B5EF4-FFF2-40B4-BE49-F238E27FC236}">
                <a16:creationId xmlns:a16="http://schemas.microsoft.com/office/drawing/2014/main" id="{2D257085-4369-E369-4AF9-1D6449655D2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25880" y="4696533"/>
            <a:ext cx="12217880" cy="1341012"/>
          </a:xfrm>
          <a:prstGeom prst="rect">
            <a:avLst/>
          </a:prstGeom>
        </p:spPr>
      </p:pic>
      <p:sp>
        <p:nvSpPr>
          <p:cNvPr id="3" name="TextBox 2">
            <a:extLst>
              <a:ext uri="{FF2B5EF4-FFF2-40B4-BE49-F238E27FC236}">
                <a16:creationId xmlns:a16="http://schemas.microsoft.com/office/drawing/2014/main" id="{784DB229-D00E-D3F6-DB98-24F021973589}"/>
              </a:ext>
            </a:extLst>
          </p:cNvPr>
          <p:cNvSpPr txBox="1"/>
          <p:nvPr/>
        </p:nvSpPr>
        <p:spPr>
          <a:xfrm>
            <a:off x="10847508" y="4871897"/>
            <a:ext cx="1728591" cy="954107"/>
          </a:xfrm>
          <a:prstGeom prst="rect">
            <a:avLst/>
          </a:prstGeom>
          <a:noFill/>
        </p:spPr>
        <p:txBody>
          <a:bodyPr wrap="square" rtlCol="0">
            <a:spAutoFit/>
          </a:bodyPr>
          <a:lstStyle/>
          <a:p>
            <a:r>
              <a:rPr lang="en-GB" sz="2800"/>
              <a:t>More Health</a:t>
            </a:r>
          </a:p>
        </p:txBody>
      </p:sp>
      <p:sp>
        <p:nvSpPr>
          <p:cNvPr id="7" name="TextBox 6">
            <a:extLst>
              <a:ext uri="{FF2B5EF4-FFF2-40B4-BE49-F238E27FC236}">
                <a16:creationId xmlns:a16="http://schemas.microsoft.com/office/drawing/2014/main" id="{47A2F320-91BB-796F-D550-7D0B09BC5B42}"/>
              </a:ext>
            </a:extLst>
          </p:cNvPr>
          <p:cNvSpPr txBox="1"/>
          <p:nvPr/>
        </p:nvSpPr>
        <p:spPr>
          <a:xfrm>
            <a:off x="167695" y="4889985"/>
            <a:ext cx="1728591" cy="954107"/>
          </a:xfrm>
          <a:prstGeom prst="rect">
            <a:avLst/>
          </a:prstGeom>
          <a:noFill/>
        </p:spPr>
        <p:txBody>
          <a:bodyPr wrap="square" rtlCol="0">
            <a:spAutoFit/>
          </a:bodyPr>
          <a:lstStyle/>
          <a:p>
            <a:r>
              <a:rPr lang="en-GB" sz="2800"/>
              <a:t>Less Health</a:t>
            </a:r>
          </a:p>
        </p:txBody>
      </p:sp>
      <p:pic>
        <p:nvPicPr>
          <p:cNvPr id="9" name="Picture 6" descr="A close up of a map&#10;&#10;Description generated with very high confidence">
            <a:extLst>
              <a:ext uri="{FF2B5EF4-FFF2-40B4-BE49-F238E27FC236}">
                <a16:creationId xmlns:a16="http://schemas.microsoft.com/office/drawing/2014/main" id="{A8CE5CDC-09BC-3DA7-120E-AF8C58F2BD31}"/>
              </a:ext>
            </a:extLst>
          </p:cNvPr>
          <p:cNvPicPr>
            <a:picLocks noChangeAspect="1"/>
          </p:cNvPicPr>
          <p:nvPr/>
        </p:nvPicPr>
        <p:blipFill>
          <a:blip r:embed="rId5"/>
          <a:stretch>
            <a:fillRect/>
          </a:stretch>
        </p:blipFill>
        <p:spPr>
          <a:xfrm>
            <a:off x="7915964" y="2149158"/>
            <a:ext cx="5863088" cy="2502955"/>
          </a:xfrm>
          <a:prstGeom prst="rect">
            <a:avLst/>
          </a:prstGeom>
        </p:spPr>
      </p:pic>
    </p:spTree>
    <p:extLst>
      <p:ext uri="{BB962C8B-B14F-4D97-AF65-F5344CB8AC3E}">
        <p14:creationId xmlns:p14="http://schemas.microsoft.com/office/powerpoint/2010/main" val="13756808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0C630-4B21-6D0A-E2EA-FE59C1BE9BF9}"/>
              </a:ext>
            </a:extLst>
          </p:cNvPr>
          <p:cNvSpPr>
            <a:spLocks noGrp="1"/>
          </p:cNvSpPr>
          <p:nvPr>
            <p:ph type="title"/>
          </p:nvPr>
        </p:nvSpPr>
        <p:spPr>
          <a:xfrm>
            <a:off x="358219" y="365125"/>
            <a:ext cx="11481847" cy="1005479"/>
          </a:xfrm>
        </p:spPr>
        <p:txBody>
          <a:bodyPr>
            <a:normAutofit fontScale="90000"/>
          </a:bodyPr>
          <a:lstStyle/>
          <a:p>
            <a:r>
              <a:rPr lang="en-GB"/>
              <a:t>Salutogenic perspective of health (</a:t>
            </a:r>
            <a:r>
              <a:rPr lang="en-GB" err="1"/>
              <a:t>Antonovsky</a:t>
            </a:r>
            <a:r>
              <a:rPr lang="en-GB"/>
              <a:t>, 1979)</a:t>
            </a:r>
          </a:p>
        </p:txBody>
      </p:sp>
      <p:pic>
        <p:nvPicPr>
          <p:cNvPr id="3" name="Picture 4" descr="A screenshot of a cell phone&#10;&#10;Description generated with high confidence">
            <a:extLst>
              <a:ext uri="{FF2B5EF4-FFF2-40B4-BE49-F238E27FC236}">
                <a16:creationId xmlns:a16="http://schemas.microsoft.com/office/drawing/2014/main" id="{4FD36456-CB87-38CF-7920-6F4821EC53F9}"/>
              </a:ext>
            </a:extLst>
          </p:cNvPr>
          <p:cNvPicPr>
            <a:picLocks noChangeAspect="1"/>
          </p:cNvPicPr>
          <p:nvPr/>
        </p:nvPicPr>
        <p:blipFill>
          <a:blip r:embed="rId3"/>
          <a:stretch>
            <a:fillRect/>
          </a:stretch>
        </p:blipFill>
        <p:spPr>
          <a:xfrm>
            <a:off x="162464" y="2149855"/>
            <a:ext cx="5719313" cy="2558289"/>
          </a:xfrm>
          <a:prstGeom prst="rect">
            <a:avLst/>
          </a:prstGeom>
        </p:spPr>
      </p:pic>
      <p:pic>
        <p:nvPicPr>
          <p:cNvPr id="10" name="Picture 9">
            <a:extLst>
              <a:ext uri="{FF2B5EF4-FFF2-40B4-BE49-F238E27FC236}">
                <a16:creationId xmlns:a16="http://schemas.microsoft.com/office/drawing/2014/main" id="{799321AE-2B9A-6868-2DD6-F072EB9DA0DA}"/>
              </a:ext>
            </a:extLst>
          </p:cNvPr>
          <p:cNvPicPr>
            <a:picLocks noChangeAspect="1"/>
          </p:cNvPicPr>
          <p:nvPr/>
        </p:nvPicPr>
        <p:blipFill>
          <a:blip r:embed="rId4"/>
          <a:stretch>
            <a:fillRect/>
          </a:stretch>
        </p:blipFill>
        <p:spPr>
          <a:xfrm>
            <a:off x="5996134" y="1700124"/>
            <a:ext cx="5843932" cy="3128939"/>
          </a:xfrm>
          <a:prstGeom prst="rect">
            <a:avLst/>
          </a:prstGeom>
        </p:spPr>
      </p:pic>
    </p:spTree>
    <p:extLst>
      <p:ext uri="{BB962C8B-B14F-4D97-AF65-F5344CB8AC3E}">
        <p14:creationId xmlns:p14="http://schemas.microsoft.com/office/powerpoint/2010/main" val="158252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0C630-4B21-6D0A-E2EA-FE59C1BE9BF9}"/>
              </a:ext>
            </a:extLst>
          </p:cNvPr>
          <p:cNvSpPr>
            <a:spLocks noGrp="1"/>
          </p:cNvSpPr>
          <p:nvPr>
            <p:ph type="title"/>
          </p:nvPr>
        </p:nvSpPr>
        <p:spPr>
          <a:xfrm>
            <a:off x="355076" y="25933"/>
            <a:ext cx="11481847" cy="1005479"/>
          </a:xfrm>
        </p:spPr>
        <p:txBody>
          <a:bodyPr>
            <a:normAutofit fontScale="90000"/>
          </a:bodyPr>
          <a:lstStyle/>
          <a:p>
            <a:r>
              <a:rPr lang="en-GB"/>
              <a:t>Salutogenic perspective of health (</a:t>
            </a:r>
            <a:r>
              <a:rPr lang="en-GB" err="1"/>
              <a:t>Antonovsky</a:t>
            </a:r>
            <a:r>
              <a:rPr lang="en-GB"/>
              <a:t>, 1979)</a:t>
            </a:r>
          </a:p>
        </p:txBody>
      </p:sp>
      <p:pic>
        <p:nvPicPr>
          <p:cNvPr id="4" name="Picture 2" descr="A sign above a body of water&#10;&#10;Description generated with very high confidence">
            <a:extLst>
              <a:ext uri="{FF2B5EF4-FFF2-40B4-BE49-F238E27FC236}">
                <a16:creationId xmlns:a16="http://schemas.microsoft.com/office/drawing/2014/main" id="{71CBD133-C781-B3C9-BBB3-FE427195370A}"/>
              </a:ext>
            </a:extLst>
          </p:cNvPr>
          <p:cNvPicPr>
            <a:picLocks noChangeAspect="1"/>
          </p:cNvPicPr>
          <p:nvPr/>
        </p:nvPicPr>
        <p:blipFill>
          <a:blip r:embed="rId3"/>
          <a:stretch>
            <a:fillRect/>
          </a:stretch>
        </p:blipFill>
        <p:spPr>
          <a:xfrm>
            <a:off x="2547314" y="867864"/>
            <a:ext cx="6596332" cy="4958724"/>
          </a:xfrm>
          <a:prstGeom prst="rect">
            <a:avLst/>
          </a:prstGeom>
        </p:spPr>
      </p:pic>
      <p:sp>
        <p:nvSpPr>
          <p:cNvPr id="5" name="TextBox 4">
            <a:extLst>
              <a:ext uri="{FF2B5EF4-FFF2-40B4-BE49-F238E27FC236}">
                <a16:creationId xmlns:a16="http://schemas.microsoft.com/office/drawing/2014/main" id="{4915BA91-98A1-F846-E180-A6345EB2652F}"/>
              </a:ext>
            </a:extLst>
          </p:cNvPr>
          <p:cNvSpPr txBox="1"/>
          <p:nvPr/>
        </p:nvSpPr>
        <p:spPr>
          <a:xfrm>
            <a:off x="9285962" y="1802073"/>
            <a:ext cx="2743200" cy="2677656"/>
          </a:xfrm>
          <a:prstGeom prst="rect">
            <a:avLst/>
          </a:prstGeom>
          <a:noFill/>
        </p:spPr>
        <p:txBody>
          <a:bodyPr wrap="square" rtlCol="0">
            <a:spAutoFit/>
          </a:bodyPr>
          <a:lstStyle/>
          <a:p>
            <a:r>
              <a:rPr lang="en-GB" sz="2400" b="1" u="sng"/>
              <a:t>Sense of Coherence</a:t>
            </a:r>
          </a:p>
          <a:p>
            <a:endParaRPr lang="en-GB" sz="2400" b="1"/>
          </a:p>
          <a:p>
            <a:pPr marL="285750" indent="-285750">
              <a:buFont typeface="Arial" panose="020B0604020202020204" pitchFamily="34" charset="0"/>
              <a:buChar char="•"/>
            </a:pPr>
            <a:r>
              <a:rPr lang="en-GB" sz="2400" b="1"/>
              <a:t>Comprehensible</a:t>
            </a:r>
          </a:p>
          <a:p>
            <a:pPr marL="285750" indent="-285750">
              <a:buFont typeface="Arial" panose="020B0604020202020204" pitchFamily="34" charset="0"/>
              <a:buChar char="•"/>
            </a:pPr>
            <a:endParaRPr lang="en-GB" sz="2400" b="1"/>
          </a:p>
          <a:p>
            <a:pPr marL="285750" indent="-285750">
              <a:buFont typeface="Arial" panose="020B0604020202020204" pitchFamily="34" charset="0"/>
              <a:buChar char="•"/>
            </a:pPr>
            <a:r>
              <a:rPr lang="en-GB" sz="2400" b="1"/>
              <a:t>Manageable</a:t>
            </a:r>
          </a:p>
          <a:p>
            <a:pPr marL="285750" indent="-285750">
              <a:buFont typeface="Arial" panose="020B0604020202020204" pitchFamily="34" charset="0"/>
              <a:buChar char="•"/>
            </a:pPr>
            <a:endParaRPr lang="en-GB" sz="2400" b="1"/>
          </a:p>
          <a:p>
            <a:pPr marL="285750" indent="-285750">
              <a:buFont typeface="Arial" panose="020B0604020202020204" pitchFamily="34" charset="0"/>
              <a:buChar char="•"/>
            </a:pPr>
            <a:r>
              <a:rPr lang="en-GB" sz="2400" b="1"/>
              <a:t>Meaningful</a:t>
            </a:r>
          </a:p>
        </p:txBody>
      </p:sp>
      <p:sp>
        <p:nvSpPr>
          <p:cNvPr id="6" name="TextBox 5">
            <a:extLst>
              <a:ext uri="{FF2B5EF4-FFF2-40B4-BE49-F238E27FC236}">
                <a16:creationId xmlns:a16="http://schemas.microsoft.com/office/drawing/2014/main" id="{96A9D0EB-F788-1A97-7639-421B2DDC24C3}"/>
              </a:ext>
            </a:extLst>
          </p:cNvPr>
          <p:cNvSpPr txBox="1"/>
          <p:nvPr/>
        </p:nvSpPr>
        <p:spPr>
          <a:xfrm>
            <a:off x="0" y="1802073"/>
            <a:ext cx="2743200" cy="2862322"/>
          </a:xfrm>
          <a:prstGeom prst="rect">
            <a:avLst/>
          </a:prstGeom>
          <a:noFill/>
        </p:spPr>
        <p:txBody>
          <a:bodyPr wrap="square" rtlCol="0">
            <a:spAutoFit/>
          </a:bodyPr>
          <a:lstStyle/>
          <a:p>
            <a:pPr algn="ctr"/>
            <a:r>
              <a:rPr lang="en-GB" sz="2000" b="1" u="sng"/>
              <a:t>General Resistance Resources</a:t>
            </a:r>
          </a:p>
          <a:p>
            <a:r>
              <a:rPr lang="en-GB" sz="2000" b="1"/>
              <a:t>Characteristics of:</a:t>
            </a:r>
          </a:p>
          <a:p>
            <a:pPr marL="285750" indent="-285750">
              <a:buFont typeface="Arial" panose="020B0604020202020204" pitchFamily="34" charset="0"/>
              <a:buChar char="•"/>
            </a:pPr>
            <a:r>
              <a:rPr lang="en-GB" sz="2000" b="1"/>
              <a:t>person</a:t>
            </a:r>
          </a:p>
          <a:p>
            <a:pPr marL="285750" indent="-285750">
              <a:buFont typeface="Arial" panose="020B0604020202020204" pitchFamily="34" charset="0"/>
              <a:buChar char="•"/>
            </a:pPr>
            <a:r>
              <a:rPr lang="en-GB" sz="2000" b="1"/>
              <a:t>group</a:t>
            </a:r>
          </a:p>
          <a:p>
            <a:pPr marL="285750" indent="-285750">
              <a:buFont typeface="Arial" panose="020B0604020202020204" pitchFamily="34" charset="0"/>
              <a:buChar char="•"/>
            </a:pPr>
            <a:r>
              <a:rPr lang="en-GB" sz="2000" b="1"/>
              <a:t>environment</a:t>
            </a:r>
          </a:p>
          <a:p>
            <a:r>
              <a:rPr lang="en-GB" sz="2000" b="1"/>
              <a:t>that facilitates health and tension management</a:t>
            </a:r>
          </a:p>
        </p:txBody>
      </p:sp>
    </p:spTree>
    <p:extLst>
      <p:ext uri="{BB962C8B-B14F-4D97-AF65-F5344CB8AC3E}">
        <p14:creationId xmlns:p14="http://schemas.microsoft.com/office/powerpoint/2010/main" val="38218421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B735C10-8DB2-B9C6-EF3A-07F8C2DF2EFD}"/>
              </a:ext>
            </a:extLst>
          </p:cNvPr>
          <p:cNvSpPr/>
          <p:nvPr/>
        </p:nvSpPr>
        <p:spPr>
          <a:xfrm>
            <a:off x="1639956" y="230188"/>
            <a:ext cx="8912087" cy="108336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a:t>Health and wellbeing</a:t>
            </a:r>
          </a:p>
        </p:txBody>
      </p:sp>
      <p:sp>
        <p:nvSpPr>
          <p:cNvPr id="5" name="Oval 4">
            <a:extLst>
              <a:ext uri="{FF2B5EF4-FFF2-40B4-BE49-F238E27FC236}">
                <a16:creationId xmlns:a16="http://schemas.microsoft.com/office/drawing/2014/main" id="{3297AC85-D15A-3DFB-6E98-95D551A8D020}"/>
              </a:ext>
            </a:extLst>
          </p:cNvPr>
          <p:cNvSpPr/>
          <p:nvPr/>
        </p:nvSpPr>
        <p:spPr>
          <a:xfrm>
            <a:off x="5962389" y="10404"/>
            <a:ext cx="4428767" cy="1651325"/>
          </a:xfrm>
          <a:prstGeom prst="ellipse">
            <a:avLst/>
          </a:prstGeom>
          <a:solidFill>
            <a:srgbClr val="FFFF00">
              <a:alpha val="25098"/>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7DE0ECD-CEF1-4C1E-7299-5CE7C438439B}"/>
              </a:ext>
            </a:extLst>
          </p:cNvPr>
          <p:cNvSpPr txBox="1"/>
          <p:nvPr/>
        </p:nvSpPr>
        <p:spPr>
          <a:xfrm>
            <a:off x="3490296" y="2605563"/>
            <a:ext cx="1736035" cy="523220"/>
          </a:xfrm>
          <a:prstGeom prst="rect">
            <a:avLst/>
          </a:prstGeom>
          <a:noFill/>
        </p:spPr>
        <p:txBody>
          <a:bodyPr wrap="square" rtlCol="0">
            <a:spAutoFit/>
          </a:bodyPr>
          <a:lstStyle/>
          <a:p>
            <a:r>
              <a:rPr lang="en-GB" sz="2800"/>
              <a:t>Happiness</a:t>
            </a:r>
          </a:p>
        </p:txBody>
      </p:sp>
      <p:sp>
        <p:nvSpPr>
          <p:cNvPr id="10" name="TextBox 9">
            <a:extLst>
              <a:ext uri="{FF2B5EF4-FFF2-40B4-BE49-F238E27FC236}">
                <a16:creationId xmlns:a16="http://schemas.microsoft.com/office/drawing/2014/main" id="{80F24B58-BB4D-AEEC-9C59-B15B445D45E5}"/>
              </a:ext>
            </a:extLst>
          </p:cNvPr>
          <p:cNvSpPr txBox="1"/>
          <p:nvPr/>
        </p:nvSpPr>
        <p:spPr>
          <a:xfrm>
            <a:off x="443948" y="2598938"/>
            <a:ext cx="2219739" cy="523220"/>
          </a:xfrm>
          <a:prstGeom prst="rect">
            <a:avLst/>
          </a:prstGeom>
          <a:noFill/>
        </p:spPr>
        <p:txBody>
          <a:bodyPr wrap="square" rtlCol="0">
            <a:spAutoFit/>
          </a:bodyPr>
          <a:lstStyle/>
          <a:p>
            <a:r>
              <a:rPr lang="en-GB" sz="2800"/>
              <a:t>Quality of life</a:t>
            </a:r>
          </a:p>
        </p:txBody>
      </p:sp>
      <p:sp>
        <p:nvSpPr>
          <p:cNvPr id="11" name="TextBox 10">
            <a:extLst>
              <a:ext uri="{FF2B5EF4-FFF2-40B4-BE49-F238E27FC236}">
                <a16:creationId xmlns:a16="http://schemas.microsoft.com/office/drawing/2014/main" id="{F66B0E54-8C37-978D-DC14-D7963201C91D}"/>
              </a:ext>
            </a:extLst>
          </p:cNvPr>
          <p:cNvSpPr txBox="1"/>
          <p:nvPr/>
        </p:nvSpPr>
        <p:spPr>
          <a:xfrm>
            <a:off x="5989982" y="2595624"/>
            <a:ext cx="3253410" cy="523220"/>
          </a:xfrm>
          <a:prstGeom prst="rect">
            <a:avLst/>
          </a:prstGeom>
          <a:noFill/>
        </p:spPr>
        <p:txBody>
          <a:bodyPr wrap="square" rtlCol="0">
            <a:spAutoFit/>
          </a:bodyPr>
          <a:lstStyle/>
          <a:p>
            <a:r>
              <a:rPr lang="en-GB" sz="2800"/>
              <a:t>Positive Psychology</a:t>
            </a:r>
          </a:p>
        </p:txBody>
      </p:sp>
      <p:sp>
        <p:nvSpPr>
          <p:cNvPr id="12" name="TextBox 11">
            <a:extLst>
              <a:ext uri="{FF2B5EF4-FFF2-40B4-BE49-F238E27FC236}">
                <a16:creationId xmlns:a16="http://schemas.microsoft.com/office/drawing/2014/main" id="{5120960B-1C3D-CE91-50CC-F509CFD51624}"/>
              </a:ext>
            </a:extLst>
          </p:cNvPr>
          <p:cNvSpPr txBox="1"/>
          <p:nvPr/>
        </p:nvSpPr>
        <p:spPr>
          <a:xfrm>
            <a:off x="9525010" y="2598938"/>
            <a:ext cx="3253410" cy="523220"/>
          </a:xfrm>
          <a:prstGeom prst="rect">
            <a:avLst/>
          </a:prstGeom>
          <a:noFill/>
        </p:spPr>
        <p:txBody>
          <a:bodyPr wrap="square" rtlCol="0">
            <a:spAutoFit/>
          </a:bodyPr>
          <a:lstStyle/>
          <a:p>
            <a:r>
              <a:rPr lang="en-GB" sz="2800"/>
              <a:t>Flourishing</a:t>
            </a:r>
          </a:p>
        </p:txBody>
      </p:sp>
      <p:pic>
        <p:nvPicPr>
          <p:cNvPr id="13" name="Picture 12">
            <a:extLst>
              <a:ext uri="{FF2B5EF4-FFF2-40B4-BE49-F238E27FC236}">
                <a16:creationId xmlns:a16="http://schemas.microsoft.com/office/drawing/2014/main" id="{9417A51C-73AE-0FB5-5B25-40CE1E015821}"/>
              </a:ext>
            </a:extLst>
          </p:cNvPr>
          <p:cNvPicPr/>
          <p:nvPr/>
        </p:nvPicPr>
        <p:blipFill rotWithShape="1">
          <a:blip r:embed="rId3"/>
          <a:srcRect l="71660" t="34029" r="7999" b="46414"/>
          <a:stretch/>
        </p:blipFill>
        <p:spPr bwMode="auto">
          <a:xfrm>
            <a:off x="1668784" y="3366597"/>
            <a:ext cx="8777242" cy="2242921"/>
          </a:xfrm>
          <a:prstGeom prst="rect">
            <a:avLst/>
          </a:prstGeom>
          <a:ln>
            <a:noFill/>
          </a:ln>
          <a:extLst>
            <a:ext uri="{53640926-AAD7-44D8-BBD7-CCE9431645EC}">
              <a14:shadowObscured xmlns:a14="http://schemas.microsoft.com/office/drawing/2010/main"/>
            </a:ext>
          </a:extLst>
        </p:spPr>
      </p:pic>
      <p:cxnSp>
        <p:nvCxnSpPr>
          <p:cNvPr id="14" name="Straight Connector 13">
            <a:extLst>
              <a:ext uri="{FF2B5EF4-FFF2-40B4-BE49-F238E27FC236}">
                <a16:creationId xmlns:a16="http://schemas.microsoft.com/office/drawing/2014/main" id="{84FFDD04-C2F1-0F5C-B26F-E62A5AE67166}"/>
              </a:ext>
            </a:extLst>
          </p:cNvPr>
          <p:cNvCxnSpPr>
            <a:cxnSpLocks/>
          </p:cNvCxnSpPr>
          <p:nvPr/>
        </p:nvCxnSpPr>
        <p:spPr>
          <a:xfrm>
            <a:off x="-99392" y="3220644"/>
            <a:ext cx="12973879" cy="0"/>
          </a:xfrm>
          <a:prstGeom prst="line">
            <a:avLst/>
          </a:prstGeom>
          <a:ln w="28575">
            <a:solidFill>
              <a:srgbClr val="00647B"/>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CAD5E9C-FAB6-4AE6-E39E-E1BFA905FC3F}"/>
              </a:ext>
            </a:extLst>
          </p:cNvPr>
          <p:cNvCxnSpPr>
            <a:cxnSpLocks/>
          </p:cNvCxnSpPr>
          <p:nvPr/>
        </p:nvCxnSpPr>
        <p:spPr>
          <a:xfrm>
            <a:off x="-390940" y="2609106"/>
            <a:ext cx="12973879" cy="0"/>
          </a:xfrm>
          <a:prstGeom prst="line">
            <a:avLst/>
          </a:prstGeom>
          <a:ln w="28575">
            <a:solidFill>
              <a:srgbClr val="00647B"/>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A26A671C-3BC0-BC1E-901E-E0DD401E2929}"/>
              </a:ext>
            </a:extLst>
          </p:cNvPr>
          <p:cNvSpPr txBox="1"/>
          <p:nvPr/>
        </p:nvSpPr>
        <p:spPr>
          <a:xfrm>
            <a:off x="1639956" y="1712587"/>
            <a:ext cx="2219739" cy="646331"/>
          </a:xfrm>
          <a:prstGeom prst="rect">
            <a:avLst/>
          </a:prstGeom>
          <a:noFill/>
        </p:spPr>
        <p:txBody>
          <a:bodyPr wrap="square" rtlCol="0">
            <a:spAutoFit/>
          </a:bodyPr>
          <a:lstStyle/>
          <a:p>
            <a:r>
              <a:rPr lang="en-GB" sz="3600" b="1"/>
              <a:t>Hedonistic</a:t>
            </a:r>
          </a:p>
        </p:txBody>
      </p:sp>
      <p:sp>
        <p:nvSpPr>
          <p:cNvPr id="17" name="TextBox 16">
            <a:extLst>
              <a:ext uri="{FF2B5EF4-FFF2-40B4-BE49-F238E27FC236}">
                <a16:creationId xmlns:a16="http://schemas.microsoft.com/office/drawing/2014/main" id="{534443CE-EE5F-CAF3-4B73-82B0FD6F0471}"/>
              </a:ext>
            </a:extLst>
          </p:cNvPr>
          <p:cNvSpPr txBox="1"/>
          <p:nvPr/>
        </p:nvSpPr>
        <p:spPr>
          <a:xfrm>
            <a:off x="7842427" y="1752782"/>
            <a:ext cx="2428915" cy="646331"/>
          </a:xfrm>
          <a:prstGeom prst="rect">
            <a:avLst/>
          </a:prstGeom>
          <a:noFill/>
        </p:spPr>
        <p:txBody>
          <a:bodyPr wrap="square" rtlCol="0">
            <a:spAutoFit/>
          </a:bodyPr>
          <a:lstStyle/>
          <a:p>
            <a:r>
              <a:rPr lang="en-GB" sz="3600" b="1" err="1"/>
              <a:t>Eudonomic</a:t>
            </a:r>
            <a:endParaRPr lang="en-GB" sz="3600" b="1"/>
          </a:p>
        </p:txBody>
      </p:sp>
      <p:sp>
        <p:nvSpPr>
          <p:cNvPr id="18" name="Oval 17">
            <a:extLst>
              <a:ext uri="{FF2B5EF4-FFF2-40B4-BE49-F238E27FC236}">
                <a16:creationId xmlns:a16="http://schemas.microsoft.com/office/drawing/2014/main" id="{531F5EEC-5DFE-58A5-3523-39084D8FB6A0}"/>
              </a:ext>
            </a:extLst>
          </p:cNvPr>
          <p:cNvSpPr/>
          <p:nvPr/>
        </p:nvSpPr>
        <p:spPr>
          <a:xfrm>
            <a:off x="817777" y="3306295"/>
            <a:ext cx="4142756" cy="2242920"/>
          </a:xfrm>
          <a:prstGeom prst="ellipse">
            <a:avLst/>
          </a:prstGeom>
          <a:solidFill>
            <a:srgbClr val="FFFF00">
              <a:alpha val="25098"/>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a:extLst>
              <a:ext uri="{FF2B5EF4-FFF2-40B4-BE49-F238E27FC236}">
                <a16:creationId xmlns:a16="http://schemas.microsoft.com/office/drawing/2014/main" id="{E67777C0-2D9E-874D-01DC-7969350C1A37}"/>
              </a:ext>
            </a:extLst>
          </p:cNvPr>
          <p:cNvPicPr>
            <a:picLocks noChangeAspect="1"/>
          </p:cNvPicPr>
          <p:nvPr/>
        </p:nvPicPr>
        <p:blipFill>
          <a:blip r:embed="rId4"/>
          <a:stretch>
            <a:fillRect/>
          </a:stretch>
        </p:blipFill>
        <p:spPr>
          <a:xfrm>
            <a:off x="4071741" y="266419"/>
            <a:ext cx="8120259" cy="5343099"/>
          </a:xfrm>
          <a:prstGeom prst="rect">
            <a:avLst/>
          </a:prstGeom>
        </p:spPr>
      </p:pic>
    </p:spTree>
    <p:extLst>
      <p:ext uri="{BB962C8B-B14F-4D97-AF65-F5344CB8AC3E}">
        <p14:creationId xmlns:p14="http://schemas.microsoft.com/office/powerpoint/2010/main" val="818711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8"/>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1" grpId="0"/>
      <p:bldP spid="12" grpId="0"/>
      <p:bldP spid="16" grpId="0"/>
      <p:bldP spid="17" grpId="0"/>
      <p:bldP spid="18"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956D6-9728-CBD4-2C16-DD87701B3756}"/>
              </a:ext>
            </a:extLst>
          </p:cNvPr>
          <p:cNvSpPr>
            <a:spLocks noGrp="1"/>
          </p:cNvSpPr>
          <p:nvPr>
            <p:ph type="title"/>
          </p:nvPr>
        </p:nvSpPr>
        <p:spPr/>
        <p:txBody>
          <a:bodyPr>
            <a:normAutofit/>
          </a:bodyPr>
          <a:lstStyle/>
          <a:p>
            <a:r>
              <a:rPr lang="en-GB" sz="4000"/>
              <a:t>Physical activity in a salutogenic perspective of </a:t>
            </a:r>
            <a:r>
              <a:rPr lang="en-GB" sz="4000" err="1"/>
              <a:t>H&amp;Wb</a:t>
            </a:r>
            <a:endParaRPr lang="en-GB" sz="4000"/>
          </a:p>
        </p:txBody>
      </p:sp>
      <p:pic>
        <p:nvPicPr>
          <p:cNvPr id="5" name="Picture 4">
            <a:extLst>
              <a:ext uri="{FF2B5EF4-FFF2-40B4-BE49-F238E27FC236}">
                <a16:creationId xmlns:a16="http://schemas.microsoft.com/office/drawing/2014/main" id="{AA69E58C-4DC6-DD20-4712-369FAF3E787C}"/>
              </a:ext>
            </a:extLst>
          </p:cNvPr>
          <p:cNvPicPr>
            <a:picLocks noChangeAspect="1"/>
          </p:cNvPicPr>
          <p:nvPr/>
        </p:nvPicPr>
        <p:blipFill rotWithShape="1">
          <a:blip r:embed="rId3"/>
          <a:srcRect l="68631" t="28904" r="7945" b="16667"/>
          <a:stretch/>
        </p:blipFill>
        <p:spPr>
          <a:xfrm>
            <a:off x="6233786" y="1583497"/>
            <a:ext cx="6212910" cy="4060190"/>
          </a:xfrm>
          <a:prstGeom prst="rect">
            <a:avLst/>
          </a:prstGeom>
        </p:spPr>
      </p:pic>
      <p:sp>
        <p:nvSpPr>
          <p:cNvPr id="6" name="Content Placeholder 2">
            <a:extLst>
              <a:ext uri="{FF2B5EF4-FFF2-40B4-BE49-F238E27FC236}">
                <a16:creationId xmlns:a16="http://schemas.microsoft.com/office/drawing/2014/main" id="{303CCA4A-5087-3133-2462-78190EA08434}"/>
              </a:ext>
            </a:extLst>
          </p:cNvPr>
          <p:cNvSpPr>
            <a:spLocks noGrp="1"/>
          </p:cNvSpPr>
          <p:nvPr>
            <p:ph idx="1"/>
          </p:nvPr>
        </p:nvSpPr>
        <p:spPr>
          <a:xfrm>
            <a:off x="358775" y="1825625"/>
            <a:ext cx="5979395" cy="3817938"/>
          </a:xfrm>
        </p:spPr>
        <p:txBody>
          <a:bodyPr>
            <a:normAutofit/>
          </a:bodyPr>
          <a:lstStyle/>
          <a:p>
            <a:r>
              <a:rPr lang="en-GB" sz="3600" b="1"/>
              <a:t>Our own experiences of Health Resources gained from PA engagement?</a:t>
            </a:r>
          </a:p>
          <a:p>
            <a:pPr lvl="1"/>
            <a:endParaRPr lang="en-GB" sz="2800" b="1"/>
          </a:p>
          <a:p>
            <a:pPr lvl="2"/>
            <a:r>
              <a:rPr lang="en-GB" sz="2800"/>
              <a:t>Psychological </a:t>
            </a:r>
          </a:p>
          <a:p>
            <a:pPr lvl="2"/>
            <a:r>
              <a:rPr lang="en-GB" sz="2800"/>
              <a:t>Social</a:t>
            </a:r>
          </a:p>
          <a:p>
            <a:pPr lvl="2"/>
            <a:r>
              <a:rPr lang="en-GB" sz="2800"/>
              <a:t>Physical</a:t>
            </a:r>
          </a:p>
        </p:txBody>
      </p:sp>
    </p:spTree>
    <p:extLst>
      <p:ext uri="{BB962C8B-B14F-4D97-AF65-F5344CB8AC3E}">
        <p14:creationId xmlns:p14="http://schemas.microsoft.com/office/powerpoint/2010/main" val="604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83AFE-DE9A-FCAA-710C-F81BED34F1AD}"/>
              </a:ext>
            </a:extLst>
          </p:cNvPr>
          <p:cNvSpPr>
            <a:spLocks noGrp="1"/>
          </p:cNvSpPr>
          <p:nvPr>
            <p:ph type="title"/>
          </p:nvPr>
        </p:nvSpPr>
        <p:spPr>
          <a:xfrm>
            <a:off x="3780148" y="365125"/>
            <a:ext cx="7956222" cy="911335"/>
          </a:xfrm>
        </p:spPr>
        <p:txBody>
          <a:bodyPr/>
          <a:lstStyle/>
          <a:p>
            <a:r>
              <a:rPr lang="en-GB"/>
              <a:t>(Re)introduction by Whitehead</a:t>
            </a:r>
          </a:p>
        </p:txBody>
      </p:sp>
      <p:sp>
        <p:nvSpPr>
          <p:cNvPr id="3" name="Content Placeholder 2">
            <a:extLst>
              <a:ext uri="{FF2B5EF4-FFF2-40B4-BE49-F238E27FC236}">
                <a16:creationId xmlns:a16="http://schemas.microsoft.com/office/drawing/2014/main" id="{206B5637-4CC5-BA8B-24C4-567F9C50FC3C}"/>
              </a:ext>
            </a:extLst>
          </p:cNvPr>
          <p:cNvSpPr>
            <a:spLocks noGrp="1"/>
          </p:cNvSpPr>
          <p:nvPr>
            <p:ph idx="1"/>
          </p:nvPr>
        </p:nvSpPr>
        <p:spPr>
          <a:xfrm>
            <a:off x="3373120" y="1463040"/>
            <a:ext cx="8363250" cy="5029835"/>
          </a:xfrm>
        </p:spPr>
        <p:txBody>
          <a:bodyPr>
            <a:normAutofit fontScale="92500" lnSpcReduction="20000"/>
          </a:bodyPr>
          <a:lstStyle/>
          <a:p>
            <a:r>
              <a:rPr lang="en-GB" b="1"/>
              <a:t>Importance of three underpinning philosophies</a:t>
            </a:r>
          </a:p>
          <a:p>
            <a:endParaRPr lang="en-GB"/>
          </a:p>
          <a:p>
            <a:r>
              <a:rPr lang="en-GB" b="1"/>
              <a:t>Monism</a:t>
            </a:r>
          </a:p>
          <a:p>
            <a:pPr lvl="1"/>
            <a:r>
              <a:rPr lang="en-GB"/>
              <a:t>Views the body and mind as one indivisible entity (Whitehead, 2010; 2013)</a:t>
            </a:r>
          </a:p>
          <a:p>
            <a:r>
              <a:rPr lang="en-GB" b="1"/>
              <a:t>Existentialism</a:t>
            </a:r>
          </a:p>
          <a:p>
            <a:pPr lvl="1"/>
            <a:r>
              <a:rPr lang="en-GB"/>
              <a:t>Drawing on existentialism, Whitehead highlights how it is through physical  ‘embodiment’ that humans ‘create themselves as they interact with their surroundings’ (Whitehead, 2010:26).</a:t>
            </a:r>
          </a:p>
          <a:p>
            <a:r>
              <a:rPr lang="en-GB" b="1"/>
              <a:t>Phenomenology</a:t>
            </a:r>
          </a:p>
          <a:p>
            <a:pPr lvl="1"/>
            <a:r>
              <a:rPr lang="en-GB"/>
              <a:t>The belief that the worldview of one individual will be uniquely different to that of another based on their past experiences.</a:t>
            </a:r>
          </a:p>
          <a:p>
            <a:pPr lvl="1"/>
            <a:endParaRPr lang="en-GB"/>
          </a:p>
          <a:p>
            <a:r>
              <a:rPr lang="en-GB"/>
              <a:t>Where do we see these philosophies in society? Physical activity engagement?</a:t>
            </a:r>
          </a:p>
        </p:txBody>
      </p:sp>
      <p:pic>
        <p:nvPicPr>
          <p:cNvPr id="13" name="Picture 12">
            <a:extLst>
              <a:ext uri="{FF2B5EF4-FFF2-40B4-BE49-F238E27FC236}">
                <a16:creationId xmlns:a16="http://schemas.microsoft.com/office/drawing/2014/main" id="{9F3D8028-A5A6-005A-D896-0CF938064E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940" y="3017905"/>
            <a:ext cx="1611221" cy="1268002"/>
          </a:xfrm>
          <a:prstGeom prst="rect">
            <a:avLst/>
          </a:prstGeom>
        </p:spPr>
      </p:pic>
      <p:pic>
        <p:nvPicPr>
          <p:cNvPr id="14" name="Content Placeholder 3">
            <a:extLst>
              <a:ext uri="{FF2B5EF4-FFF2-40B4-BE49-F238E27FC236}">
                <a16:creationId xmlns:a16="http://schemas.microsoft.com/office/drawing/2014/main" id="{33C9F519-F009-23A4-B965-C1E2E13D7FC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25204" y="1745392"/>
            <a:ext cx="1727377" cy="1085858"/>
          </a:xfrm>
          <a:prstGeom prst="rect">
            <a:avLst/>
          </a:prstGeom>
        </p:spPr>
      </p:pic>
      <p:pic>
        <p:nvPicPr>
          <p:cNvPr id="15" name="Content Placeholder 2">
            <a:extLst>
              <a:ext uri="{FF2B5EF4-FFF2-40B4-BE49-F238E27FC236}">
                <a16:creationId xmlns:a16="http://schemas.microsoft.com/office/drawing/2014/main" id="{DBBC1412-58D3-CB23-6033-F9E0B8B3D9F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051" y="1299580"/>
            <a:ext cx="1750110" cy="1085858"/>
          </a:xfrm>
          <a:prstGeom prst="rect">
            <a:avLst/>
          </a:prstGeom>
        </p:spPr>
      </p:pic>
      <p:pic>
        <p:nvPicPr>
          <p:cNvPr id="1026" name="Picture 2" descr="Spend Time in Nature to Reduce Stress and Anxiety | American Heart  Association">
            <a:extLst>
              <a:ext uri="{FF2B5EF4-FFF2-40B4-BE49-F238E27FC236}">
                <a16:creationId xmlns:a16="http://schemas.microsoft.com/office/drawing/2014/main" id="{26F1680F-B2E3-C263-4B33-A35CC323620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2213" y="4472562"/>
            <a:ext cx="2235896" cy="12576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23343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28942-3497-0F39-D797-0A86901ACFCE}"/>
              </a:ext>
            </a:extLst>
          </p:cNvPr>
          <p:cNvSpPr>
            <a:spLocks noGrp="1"/>
          </p:cNvSpPr>
          <p:nvPr>
            <p:ph type="title"/>
          </p:nvPr>
        </p:nvSpPr>
        <p:spPr>
          <a:xfrm>
            <a:off x="355076" y="288813"/>
            <a:ext cx="11481847" cy="707887"/>
          </a:xfrm>
        </p:spPr>
        <p:txBody>
          <a:bodyPr/>
          <a:lstStyle/>
          <a:p>
            <a:r>
              <a:rPr lang="en-GB"/>
              <a:t>Wellbeing of future generation act (2015)</a:t>
            </a:r>
          </a:p>
        </p:txBody>
      </p:sp>
      <p:pic>
        <p:nvPicPr>
          <p:cNvPr id="4" name="Picture 3">
            <a:extLst>
              <a:ext uri="{FF2B5EF4-FFF2-40B4-BE49-F238E27FC236}">
                <a16:creationId xmlns:a16="http://schemas.microsoft.com/office/drawing/2014/main" id="{4C356E38-7A8B-245C-48ED-9FE555ABBDD5}"/>
              </a:ext>
            </a:extLst>
          </p:cNvPr>
          <p:cNvPicPr>
            <a:picLocks noChangeAspect="1"/>
          </p:cNvPicPr>
          <p:nvPr/>
        </p:nvPicPr>
        <p:blipFill rotWithShape="1">
          <a:blip r:embed="rId3"/>
          <a:srcRect l="2314" t="6845" r="31424"/>
          <a:stretch/>
        </p:blipFill>
        <p:spPr>
          <a:xfrm>
            <a:off x="6910634" y="1268321"/>
            <a:ext cx="4569851" cy="4321358"/>
          </a:xfrm>
          <a:prstGeom prst="rect">
            <a:avLst/>
          </a:prstGeom>
        </p:spPr>
      </p:pic>
      <p:pic>
        <p:nvPicPr>
          <p:cNvPr id="5" name="Picture 4">
            <a:extLst>
              <a:ext uri="{FF2B5EF4-FFF2-40B4-BE49-F238E27FC236}">
                <a16:creationId xmlns:a16="http://schemas.microsoft.com/office/drawing/2014/main" id="{6150BBCF-7D3A-FDFD-367B-DB2194997A6A}"/>
              </a:ext>
            </a:extLst>
          </p:cNvPr>
          <p:cNvPicPr>
            <a:picLocks noChangeAspect="1"/>
          </p:cNvPicPr>
          <p:nvPr/>
        </p:nvPicPr>
        <p:blipFill rotWithShape="1">
          <a:blip r:embed="rId4"/>
          <a:srcRect l="60978" t="18019" r="32826" b="20741"/>
          <a:stretch/>
        </p:blipFill>
        <p:spPr>
          <a:xfrm>
            <a:off x="119270" y="967409"/>
            <a:ext cx="1662714" cy="4622270"/>
          </a:xfrm>
          <a:prstGeom prst="rect">
            <a:avLst/>
          </a:prstGeom>
        </p:spPr>
      </p:pic>
      <p:sp>
        <p:nvSpPr>
          <p:cNvPr id="6" name="TextBox 5">
            <a:extLst>
              <a:ext uri="{FF2B5EF4-FFF2-40B4-BE49-F238E27FC236}">
                <a16:creationId xmlns:a16="http://schemas.microsoft.com/office/drawing/2014/main" id="{E3693B04-2053-015F-4CB6-777E72DE6E2A}"/>
              </a:ext>
            </a:extLst>
          </p:cNvPr>
          <p:cNvSpPr txBox="1"/>
          <p:nvPr/>
        </p:nvSpPr>
        <p:spPr>
          <a:xfrm>
            <a:off x="1974574" y="1842052"/>
            <a:ext cx="4412974" cy="707886"/>
          </a:xfrm>
          <a:prstGeom prst="rect">
            <a:avLst/>
          </a:prstGeom>
          <a:noFill/>
        </p:spPr>
        <p:txBody>
          <a:bodyPr wrap="square" rtlCol="0">
            <a:spAutoFit/>
          </a:bodyPr>
          <a:lstStyle/>
          <a:p>
            <a:r>
              <a:rPr lang="en-GB" sz="4000"/>
              <a:t>A Healthier Wales</a:t>
            </a:r>
          </a:p>
        </p:txBody>
      </p:sp>
      <p:sp>
        <p:nvSpPr>
          <p:cNvPr id="7" name="TextBox 6">
            <a:extLst>
              <a:ext uri="{FF2B5EF4-FFF2-40B4-BE49-F238E27FC236}">
                <a16:creationId xmlns:a16="http://schemas.microsoft.com/office/drawing/2014/main" id="{FFBF94CC-6896-515C-5A7B-4CF21023F7FC}"/>
              </a:ext>
            </a:extLst>
          </p:cNvPr>
          <p:cNvSpPr txBox="1"/>
          <p:nvPr/>
        </p:nvSpPr>
        <p:spPr>
          <a:xfrm>
            <a:off x="1457742" y="3093180"/>
            <a:ext cx="3858139" cy="400110"/>
          </a:xfrm>
          <a:prstGeom prst="rect">
            <a:avLst/>
          </a:prstGeom>
          <a:noFill/>
        </p:spPr>
        <p:txBody>
          <a:bodyPr wrap="square" rtlCol="0">
            <a:spAutoFit/>
          </a:bodyPr>
          <a:lstStyle/>
          <a:p>
            <a:r>
              <a:rPr lang="en-GB" sz="2000"/>
              <a:t>A compassionate nation</a:t>
            </a:r>
          </a:p>
        </p:txBody>
      </p:sp>
      <p:sp>
        <p:nvSpPr>
          <p:cNvPr id="8" name="TextBox 7">
            <a:extLst>
              <a:ext uri="{FF2B5EF4-FFF2-40B4-BE49-F238E27FC236}">
                <a16:creationId xmlns:a16="http://schemas.microsoft.com/office/drawing/2014/main" id="{0C23EDDD-B27C-54F6-59D6-27493C0B4E7A}"/>
              </a:ext>
            </a:extLst>
          </p:cNvPr>
          <p:cNvSpPr txBox="1"/>
          <p:nvPr/>
        </p:nvSpPr>
        <p:spPr>
          <a:xfrm>
            <a:off x="1451491" y="3659496"/>
            <a:ext cx="3858139" cy="400110"/>
          </a:xfrm>
          <a:prstGeom prst="rect">
            <a:avLst/>
          </a:prstGeom>
          <a:noFill/>
        </p:spPr>
        <p:txBody>
          <a:bodyPr wrap="square" rtlCol="0">
            <a:spAutoFit/>
          </a:bodyPr>
          <a:lstStyle/>
          <a:p>
            <a:r>
              <a:rPr lang="en-GB" sz="2000"/>
              <a:t>An active nation</a:t>
            </a:r>
          </a:p>
        </p:txBody>
      </p:sp>
      <p:sp>
        <p:nvSpPr>
          <p:cNvPr id="9" name="TextBox 8">
            <a:extLst>
              <a:ext uri="{FF2B5EF4-FFF2-40B4-BE49-F238E27FC236}">
                <a16:creationId xmlns:a16="http://schemas.microsoft.com/office/drawing/2014/main" id="{4A9B143C-5343-B1F4-E2E0-4490451D6E43}"/>
              </a:ext>
            </a:extLst>
          </p:cNvPr>
          <p:cNvSpPr txBox="1"/>
          <p:nvPr/>
        </p:nvSpPr>
        <p:spPr>
          <a:xfrm>
            <a:off x="1414457" y="4164255"/>
            <a:ext cx="5317647" cy="707886"/>
          </a:xfrm>
          <a:prstGeom prst="rect">
            <a:avLst/>
          </a:prstGeom>
          <a:noFill/>
        </p:spPr>
        <p:txBody>
          <a:bodyPr wrap="square" rtlCol="0">
            <a:spAutoFit/>
          </a:bodyPr>
          <a:lstStyle/>
          <a:p>
            <a:r>
              <a:rPr lang="en-GB" sz="2000"/>
              <a:t>Place-making and designing-in community health and wellbeing</a:t>
            </a:r>
          </a:p>
        </p:txBody>
      </p:sp>
      <p:sp>
        <p:nvSpPr>
          <p:cNvPr id="10" name="TextBox 9">
            <a:extLst>
              <a:ext uri="{FF2B5EF4-FFF2-40B4-BE49-F238E27FC236}">
                <a16:creationId xmlns:a16="http://schemas.microsoft.com/office/drawing/2014/main" id="{3BF73495-E674-42D4-1FB1-0EACF9447E7A}"/>
              </a:ext>
            </a:extLst>
          </p:cNvPr>
          <p:cNvSpPr txBox="1"/>
          <p:nvPr/>
        </p:nvSpPr>
        <p:spPr>
          <a:xfrm>
            <a:off x="1438239" y="4852049"/>
            <a:ext cx="5651674" cy="400110"/>
          </a:xfrm>
          <a:prstGeom prst="rect">
            <a:avLst/>
          </a:prstGeom>
          <a:noFill/>
        </p:spPr>
        <p:txBody>
          <a:bodyPr wrap="square" rtlCol="0">
            <a:spAutoFit/>
          </a:bodyPr>
          <a:lstStyle/>
          <a:p>
            <a:r>
              <a:rPr lang="en-GB" sz="2000"/>
              <a:t>Seamless, preventative organisations and services</a:t>
            </a:r>
          </a:p>
        </p:txBody>
      </p:sp>
    </p:spTree>
    <p:extLst>
      <p:ext uri="{BB962C8B-B14F-4D97-AF65-F5344CB8AC3E}">
        <p14:creationId xmlns:p14="http://schemas.microsoft.com/office/powerpoint/2010/main" val="4362565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FA63D-FFCD-CD03-B847-41CECEABEFB7}"/>
              </a:ext>
            </a:extLst>
          </p:cNvPr>
          <p:cNvSpPr>
            <a:spLocks noGrp="1"/>
          </p:cNvSpPr>
          <p:nvPr>
            <p:ph type="title"/>
          </p:nvPr>
        </p:nvSpPr>
        <p:spPr/>
        <p:txBody>
          <a:bodyPr/>
          <a:lstStyle/>
          <a:p>
            <a:r>
              <a:rPr lang="en-GB"/>
              <a:t>Societal issues that hinder PL and </a:t>
            </a:r>
            <a:r>
              <a:rPr lang="en-GB" err="1"/>
              <a:t>H&amp;Wb</a:t>
            </a:r>
            <a:endParaRPr lang="en-GB"/>
          </a:p>
        </p:txBody>
      </p:sp>
      <p:sp>
        <p:nvSpPr>
          <p:cNvPr id="3" name="Content Placeholder 2">
            <a:extLst>
              <a:ext uri="{FF2B5EF4-FFF2-40B4-BE49-F238E27FC236}">
                <a16:creationId xmlns:a16="http://schemas.microsoft.com/office/drawing/2014/main" id="{D3356289-750E-DF2E-EB74-14651E48564B}"/>
              </a:ext>
            </a:extLst>
          </p:cNvPr>
          <p:cNvSpPr>
            <a:spLocks noGrp="1"/>
          </p:cNvSpPr>
          <p:nvPr>
            <p:ph idx="1"/>
          </p:nvPr>
        </p:nvSpPr>
        <p:spPr>
          <a:xfrm>
            <a:off x="358219" y="2141950"/>
            <a:ext cx="5737781" cy="2758567"/>
          </a:xfrm>
        </p:spPr>
        <p:txBody>
          <a:bodyPr/>
          <a:lstStyle/>
          <a:p>
            <a:r>
              <a:rPr lang="en-GB" b="1">
                <a:cs typeface="Calibri"/>
              </a:rPr>
              <a:t>Examples</a:t>
            </a:r>
          </a:p>
          <a:p>
            <a:r>
              <a:rPr lang="en-GB">
                <a:cs typeface="Calibri"/>
              </a:rPr>
              <a:t>Additional needs  / Diversity </a:t>
            </a:r>
            <a:endParaRPr lang="en-GB"/>
          </a:p>
          <a:p>
            <a:r>
              <a:rPr lang="en-GB">
                <a:cs typeface="Calibri"/>
              </a:rPr>
              <a:t>Gender</a:t>
            </a:r>
          </a:p>
          <a:p>
            <a:r>
              <a:rPr lang="en-GB">
                <a:cs typeface="Calibri"/>
              </a:rPr>
              <a:t>Deprivation /  Societal gap </a:t>
            </a:r>
            <a:endParaRPr lang="en-GB"/>
          </a:p>
          <a:p>
            <a:r>
              <a:rPr lang="en-GB"/>
              <a:t>Precarity</a:t>
            </a:r>
          </a:p>
        </p:txBody>
      </p:sp>
      <p:pic>
        <p:nvPicPr>
          <p:cNvPr id="4" name="Picture 3">
            <a:extLst>
              <a:ext uri="{FF2B5EF4-FFF2-40B4-BE49-F238E27FC236}">
                <a16:creationId xmlns:a16="http://schemas.microsoft.com/office/drawing/2014/main" id="{7D185A94-4EC5-6E5C-F40B-FE0B8596F8BE}"/>
              </a:ext>
            </a:extLst>
          </p:cNvPr>
          <p:cNvPicPr>
            <a:picLocks noChangeAspect="1"/>
          </p:cNvPicPr>
          <p:nvPr/>
        </p:nvPicPr>
        <p:blipFill>
          <a:blip r:embed="rId3"/>
          <a:stretch>
            <a:fillRect/>
          </a:stretch>
        </p:blipFill>
        <p:spPr>
          <a:xfrm>
            <a:off x="4972928" y="1448972"/>
            <a:ext cx="7423681" cy="4175820"/>
          </a:xfrm>
          <a:prstGeom prst="rect">
            <a:avLst/>
          </a:prstGeom>
        </p:spPr>
      </p:pic>
    </p:spTree>
    <p:extLst>
      <p:ext uri="{BB962C8B-B14F-4D97-AF65-F5344CB8AC3E}">
        <p14:creationId xmlns:p14="http://schemas.microsoft.com/office/powerpoint/2010/main" val="2254560439"/>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5" ma:contentTypeDescription="Create a new document." ma:contentTypeScope="" ma:versionID="35e3e38ec0c3f9094e1ecc43647ae850">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a22755d4722aa5b72397dbf5bc6808bf"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lcf76f155ced4ddcb4097134ff3c332f" minOccurs="0"/>
                <xsd:element ref="ns3:TaxCatchAll" minOccurs="0"/>
                <xsd:element ref="ns2:MediaServiceDateTaken"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8adade81-dfd7-4fc4-8e22-5de8ead7edd1}"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1056024C-4D26-425E-A1FC-E2F659D92CBA}">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37</Slides>
  <Notes>37</Notes>
  <HiddenSlides>0</HiddenSlides>
  <ScaleCrop>false</ScaleCrop>
  <HeadingPairs>
    <vt:vector size="4" baseType="variant">
      <vt:variant>
        <vt:lpstr>Theme</vt:lpstr>
      </vt:variant>
      <vt:variant>
        <vt:i4>20</vt:i4>
      </vt:variant>
      <vt:variant>
        <vt:lpstr>Slide Titles</vt:lpstr>
      </vt:variant>
      <vt:variant>
        <vt:i4>37</vt:i4>
      </vt:variant>
    </vt:vector>
  </HeadingPairs>
  <TitlesOfParts>
    <vt:vector size="57" baseType="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Outline of the Weekend</vt:lpstr>
      <vt:lpstr>Assessment 2:</vt:lpstr>
      <vt:lpstr>Physical Literacy</vt:lpstr>
      <vt:lpstr>2001</vt:lpstr>
      <vt:lpstr>2007</vt:lpstr>
      <vt:lpstr>2010</vt:lpstr>
      <vt:lpstr>2013</vt:lpstr>
      <vt:lpstr>2017</vt:lpstr>
      <vt:lpstr>Introduction by Whitehead</vt:lpstr>
      <vt:lpstr>Historical Perspective  (Cairney et al., 2019)</vt:lpstr>
      <vt:lpstr>Historical Perspective  (Cairney et al., 2019)</vt:lpstr>
      <vt:lpstr>Historical Perspective  (Cairney et al., 2019)</vt:lpstr>
      <vt:lpstr>(Re)introduction by Whitehead</vt:lpstr>
      <vt:lpstr>PowerPoint Presentation</vt:lpstr>
      <vt:lpstr>Understandings of PL (Dudley et al., 2017)</vt:lpstr>
      <vt:lpstr>Understandings of PL    (Global)</vt:lpstr>
      <vt:lpstr>Understandings of PL    (Global)</vt:lpstr>
      <vt:lpstr>Understandings of PL    (Global)</vt:lpstr>
      <vt:lpstr>Understandings of PL    (Global)</vt:lpstr>
      <vt:lpstr>Development and Uses    </vt:lpstr>
      <vt:lpstr>Sport Development</vt:lpstr>
      <vt:lpstr>Education</vt:lpstr>
      <vt:lpstr>Health</vt:lpstr>
      <vt:lpstr>Development and Uses Understanding PL as an individual Journey</vt:lpstr>
      <vt:lpstr>(Re)introduction by Whitehead</vt:lpstr>
      <vt:lpstr>PowerPoint Presentation</vt:lpstr>
      <vt:lpstr>PowerPoint Presentation</vt:lpstr>
      <vt:lpstr>Medical Model of health (pathogenic perspective)</vt:lpstr>
      <vt:lpstr>PowerPoint Presentation</vt:lpstr>
      <vt:lpstr>Salutogenic perspective of health (Antonovsky, 1979)</vt:lpstr>
      <vt:lpstr>Salutogenic perspective of health (Antonovsky, 1979)</vt:lpstr>
      <vt:lpstr>PowerPoint Presentation</vt:lpstr>
      <vt:lpstr>Physical activity in a salutogenic perspective of H&amp;Wb</vt:lpstr>
      <vt:lpstr>(Re)introduction by Whitehead</vt:lpstr>
      <vt:lpstr>Wellbeing of future generation act (2015)</vt:lpstr>
      <vt:lpstr>Societal issues that hinder PL and H&amp;Wb</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revision>1</cp:revision>
  <cp:lastPrinted>2022-11-11T21:36:49Z</cp:lastPrinted>
  <dcterms:created xsi:type="dcterms:W3CDTF">2021-03-09T15:35:42Z</dcterms:created>
  <dcterms:modified xsi:type="dcterms:W3CDTF">2022-11-12T08:11:15Z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