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KG Primary Penmanship" panose="020B0604020202020204" charset="0"/>
      <p:regular r:id="rId12"/>
    </p:embeddedFont>
    <p:embeddedFont>
      <p:font typeface="Shrikhand" panose="020B0604020202020204" charset="0"/>
      <p:regular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6" d="100"/>
          <a:sy n="56" d="100"/>
        </p:scale>
        <p:origin x="195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sv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10.svg"/><Relationship Id="rId3" Type="http://schemas.openxmlformats.org/officeDocument/2006/relationships/image" Target="../media/image12.svg"/><Relationship Id="rId7" Type="http://schemas.openxmlformats.org/officeDocument/2006/relationships/image" Target="../media/image16.svg"/><Relationship Id="rId12" Type="http://schemas.openxmlformats.org/officeDocument/2006/relationships/image" Target="../media/image9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11" Type="http://schemas.openxmlformats.org/officeDocument/2006/relationships/image" Target="../media/image4.svg"/><Relationship Id="rId5" Type="http://schemas.openxmlformats.org/officeDocument/2006/relationships/image" Target="../media/image14.svg"/><Relationship Id="rId15" Type="http://schemas.openxmlformats.org/officeDocument/2006/relationships/image" Target="../media/image20.svg"/><Relationship Id="rId10" Type="http://schemas.openxmlformats.org/officeDocument/2006/relationships/image" Target="../media/image3.png"/><Relationship Id="rId4" Type="http://schemas.openxmlformats.org/officeDocument/2006/relationships/image" Target="../media/image13.png"/><Relationship Id="rId9" Type="http://schemas.openxmlformats.org/officeDocument/2006/relationships/image" Target="../media/image18.svg"/><Relationship Id="rId14" Type="http://schemas.openxmlformats.org/officeDocument/2006/relationships/image" Target="../media/image19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26.svg"/><Relationship Id="rId3" Type="http://schemas.openxmlformats.org/officeDocument/2006/relationships/image" Target="../media/image12.svg"/><Relationship Id="rId7" Type="http://schemas.openxmlformats.org/officeDocument/2006/relationships/image" Target="../media/image4.svg"/><Relationship Id="rId12" Type="http://schemas.openxmlformats.org/officeDocument/2006/relationships/image" Target="../media/image25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24.svg"/><Relationship Id="rId5" Type="http://schemas.openxmlformats.org/officeDocument/2006/relationships/image" Target="../media/image22.svg"/><Relationship Id="rId10" Type="http://schemas.openxmlformats.org/officeDocument/2006/relationships/image" Target="../media/image23.png"/><Relationship Id="rId4" Type="http://schemas.openxmlformats.org/officeDocument/2006/relationships/image" Target="../media/image21.png"/><Relationship Id="rId9" Type="http://schemas.openxmlformats.org/officeDocument/2006/relationships/image" Target="../media/image10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24.svg"/><Relationship Id="rId3" Type="http://schemas.openxmlformats.org/officeDocument/2006/relationships/image" Target="../media/image12.svg"/><Relationship Id="rId7" Type="http://schemas.openxmlformats.org/officeDocument/2006/relationships/image" Target="../media/image28.svg"/><Relationship Id="rId12" Type="http://schemas.openxmlformats.org/officeDocument/2006/relationships/image" Target="../media/image2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4.svg"/><Relationship Id="rId5" Type="http://schemas.openxmlformats.org/officeDocument/2006/relationships/image" Target="../media/image10.svg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image" Target="../media/image30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24.svg"/><Relationship Id="rId3" Type="http://schemas.openxmlformats.org/officeDocument/2006/relationships/image" Target="../media/image12.svg"/><Relationship Id="rId7" Type="http://schemas.openxmlformats.org/officeDocument/2006/relationships/image" Target="../media/image28.svg"/><Relationship Id="rId12" Type="http://schemas.openxmlformats.org/officeDocument/2006/relationships/image" Target="../media/image2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4.svg"/><Relationship Id="rId5" Type="http://schemas.openxmlformats.org/officeDocument/2006/relationships/image" Target="../media/image10.svg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image" Target="../media/image3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24.svg"/><Relationship Id="rId3" Type="http://schemas.openxmlformats.org/officeDocument/2006/relationships/image" Target="../media/image12.svg"/><Relationship Id="rId7" Type="http://schemas.openxmlformats.org/officeDocument/2006/relationships/image" Target="../media/image28.svg"/><Relationship Id="rId12" Type="http://schemas.openxmlformats.org/officeDocument/2006/relationships/image" Target="../media/image2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4.svg"/><Relationship Id="rId5" Type="http://schemas.openxmlformats.org/officeDocument/2006/relationships/image" Target="../media/image10.svg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image" Target="../media/image30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24.svg"/><Relationship Id="rId3" Type="http://schemas.openxmlformats.org/officeDocument/2006/relationships/image" Target="../media/image12.svg"/><Relationship Id="rId7" Type="http://schemas.openxmlformats.org/officeDocument/2006/relationships/image" Target="../media/image28.svg"/><Relationship Id="rId12" Type="http://schemas.openxmlformats.org/officeDocument/2006/relationships/image" Target="../media/image2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4.svg"/><Relationship Id="rId5" Type="http://schemas.openxmlformats.org/officeDocument/2006/relationships/image" Target="../media/image10.svg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image" Target="../media/image30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13" Type="http://schemas.openxmlformats.org/officeDocument/2006/relationships/image" Target="../media/image24.svg"/><Relationship Id="rId3" Type="http://schemas.openxmlformats.org/officeDocument/2006/relationships/image" Target="../media/image12.svg"/><Relationship Id="rId7" Type="http://schemas.openxmlformats.org/officeDocument/2006/relationships/image" Target="../media/image28.svg"/><Relationship Id="rId12" Type="http://schemas.openxmlformats.org/officeDocument/2006/relationships/image" Target="../media/image2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png"/><Relationship Id="rId11" Type="http://schemas.openxmlformats.org/officeDocument/2006/relationships/image" Target="../media/image4.svg"/><Relationship Id="rId5" Type="http://schemas.openxmlformats.org/officeDocument/2006/relationships/image" Target="../media/image10.svg"/><Relationship Id="rId10" Type="http://schemas.openxmlformats.org/officeDocument/2006/relationships/image" Target="../media/image3.png"/><Relationship Id="rId4" Type="http://schemas.openxmlformats.org/officeDocument/2006/relationships/image" Target="../media/image9.png"/><Relationship Id="rId9" Type="http://schemas.openxmlformats.org/officeDocument/2006/relationships/image" Target="../media/image30.sv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34.svg"/><Relationship Id="rId3" Type="http://schemas.openxmlformats.org/officeDocument/2006/relationships/image" Target="../media/image12.svg"/><Relationship Id="rId7" Type="http://schemas.openxmlformats.org/officeDocument/2006/relationships/image" Target="../media/image32.svg"/><Relationship Id="rId12" Type="http://schemas.openxmlformats.org/officeDocument/2006/relationships/image" Target="../media/image3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24.sv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13" Type="http://schemas.openxmlformats.org/officeDocument/2006/relationships/image" Target="../media/image34.svg"/><Relationship Id="rId3" Type="http://schemas.openxmlformats.org/officeDocument/2006/relationships/image" Target="../media/image12.svg"/><Relationship Id="rId7" Type="http://schemas.openxmlformats.org/officeDocument/2006/relationships/image" Target="../media/image32.svg"/><Relationship Id="rId12" Type="http://schemas.openxmlformats.org/officeDocument/2006/relationships/image" Target="../media/image33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11" Type="http://schemas.openxmlformats.org/officeDocument/2006/relationships/image" Target="../media/image10.svg"/><Relationship Id="rId5" Type="http://schemas.openxmlformats.org/officeDocument/2006/relationships/image" Target="../media/image4.sv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24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53960" flipV="1">
            <a:off x="-1910287" y="4653329"/>
            <a:ext cx="20677507" cy="6992757"/>
          </a:xfrm>
          <a:custGeom>
            <a:avLst/>
            <a:gdLst/>
            <a:ahLst/>
            <a:cxnLst/>
            <a:rect l="l" t="t" r="r" b="b"/>
            <a:pathLst>
              <a:path w="20677507" h="6992757">
                <a:moveTo>
                  <a:pt x="0" y="6992757"/>
                </a:moveTo>
                <a:lnTo>
                  <a:pt x="20677507" y="6992757"/>
                </a:lnTo>
                <a:lnTo>
                  <a:pt x="20677507" y="0"/>
                </a:lnTo>
                <a:lnTo>
                  <a:pt x="0" y="0"/>
                </a:lnTo>
                <a:lnTo>
                  <a:pt x="0" y="6992757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819928" flipH="1" flipV="1">
            <a:off x="-2187529" y="-1119526"/>
            <a:ext cx="16531509" cy="3336359"/>
          </a:xfrm>
          <a:custGeom>
            <a:avLst/>
            <a:gdLst/>
            <a:ahLst/>
            <a:cxnLst/>
            <a:rect l="l" t="t" r="r" b="b"/>
            <a:pathLst>
              <a:path w="16531509" h="3336359">
                <a:moveTo>
                  <a:pt x="16531509" y="3336359"/>
                </a:moveTo>
                <a:lnTo>
                  <a:pt x="0" y="3336359"/>
                </a:lnTo>
                <a:lnTo>
                  <a:pt x="0" y="0"/>
                </a:lnTo>
                <a:lnTo>
                  <a:pt x="16531509" y="0"/>
                </a:lnTo>
                <a:lnTo>
                  <a:pt x="16531509" y="3336359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2043659">
            <a:off x="3216743" y="-1640924"/>
            <a:ext cx="16083763" cy="13568847"/>
          </a:xfrm>
          <a:custGeom>
            <a:avLst/>
            <a:gdLst/>
            <a:ahLst/>
            <a:cxnLst/>
            <a:rect l="l" t="t" r="r" b="b"/>
            <a:pathLst>
              <a:path w="16083763" h="13568847">
                <a:moveTo>
                  <a:pt x="0" y="0"/>
                </a:moveTo>
                <a:lnTo>
                  <a:pt x="16083763" y="0"/>
                </a:lnTo>
                <a:lnTo>
                  <a:pt x="16083763" y="13568848"/>
                </a:lnTo>
                <a:lnTo>
                  <a:pt x="0" y="1356884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9138956">
            <a:off x="-2296949" y="4550739"/>
            <a:ext cx="5861828" cy="1662628"/>
          </a:xfrm>
          <a:custGeom>
            <a:avLst/>
            <a:gdLst/>
            <a:ahLst/>
            <a:cxnLst/>
            <a:rect l="l" t="t" r="r" b="b"/>
            <a:pathLst>
              <a:path w="5861828" h="1662628">
                <a:moveTo>
                  <a:pt x="0" y="0"/>
                </a:moveTo>
                <a:lnTo>
                  <a:pt x="5861828" y="0"/>
                </a:lnTo>
                <a:lnTo>
                  <a:pt x="5861828" y="1662628"/>
                </a:lnTo>
                <a:lnTo>
                  <a:pt x="0" y="166262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 rot="-212597">
            <a:off x="6595982" y="3576419"/>
            <a:ext cx="8575240" cy="30006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578"/>
              </a:lnSpc>
            </a:pPr>
            <a:r>
              <a:rPr lang="en-US" sz="11578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Exam Guidance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30384" y="2436517"/>
            <a:ext cx="4391355" cy="19085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37"/>
              </a:lnSpc>
            </a:pPr>
            <a:r>
              <a:rPr lang="en-US" sz="7866">
                <a:solidFill>
                  <a:srgbClr val="C46F98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BY ZITA DRAPER </a:t>
            </a:r>
          </a:p>
        </p:txBody>
      </p:sp>
      <p:sp>
        <p:nvSpPr>
          <p:cNvPr id="8" name="Freeform 8"/>
          <p:cNvSpPr/>
          <p:nvPr/>
        </p:nvSpPr>
        <p:spPr>
          <a:xfrm rot="1091899">
            <a:off x="1703007" y="7992557"/>
            <a:ext cx="4925290" cy="3456658"/>
          </a:xfrm>
          <a:custGeom>
            <a:avLst/>
            <a:gdLst/>
            <a:ahLst/>
            <a:cxnLst/>
            <a:rect l="l" t="t" r="r" b="b"/>
            <a:pathLst>
              <a:path w="4925290" h="3456658">
                <a:moveTo>
                  <a:pt x="0" y="0"/>
                </a:moveTo>
                <a:lnTo>
                  <a:pt x="4925291" y="0"/>
                </a:lnTo>
                <a:lnTo>
                  <a:pt x="4925291" y="3456658"/>
                </a:lnTo>
                <a:lnTo>
                  <a:pt x="0" y="345665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5050088" flipH="1">
            <a:off x="6518183" y="15789"/>
            <a:ext cx="14566031" cy="11917662"/>
          </a:xfrm>
          <a:custGeom>
            <a:avLst/>
            <a:gdLst/>
            <a:ahLst/>
            <a:cxnLst/>
            <a:rect l="l" t="t" r="r" b="b"/>
            <a:pathLst>
              <a:path w="14566031" h="11917662">
                <a:moveTo>
                  <a:pt x="14566031" y="0"/>
                </a:moveTo>
                <a:lnTo>
                  <a:pt x="0" y="0"/>
                </a:lnTo>
                <a:lnTo>
                  <a:pt x="0" y="11917662"/>
                </a:lnTo>
                <a:lnTo>
                  <a:pt x="14566031" y="11917662"/>
                </a:lnTo>
                <a:lnTo>
                  <a:pt x="14566031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906856">
            <a:off x="5965575" y="9204877"/>
            <a:ext cx="3849431" cy="1364798"/>
          </a:xfrm>
          <a:custGeom>
            <a:avLst/>
            <a:gdLst/>
            <a:ahLst/>
            <a:cxnLst/>
            <a:rect l="l" t="t" r="r" b="b"/>
            <a:pathLst>
              <a:path w="3849431" h="1364798">
                <a:moveTo>
                  <a:pt x="0" y="0"/>
                </a:moveTo>
                <a:lnTo>
                  <a:pt x="3849431" y="0"/>
                </a:lnTo>
                <a:lnTo>
                  <a:pt x="3849431" y="1364798"/>
                </a:lnTo>
                <a:lnTo>
                  <a:pt x="0" y="136479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283075" y="-660219"/>
            <a:ext cx="9800217" cy="9604213"/>
          </a:xfrm>
          <a:custGeom>
            <a:avLst/>
            <a:gdLst/>
            <a:ahLst/>
            <a:cxnLst/>
            <a:rect l="l" t="t" r="r" b="b"/>
            <a:pathLst>
              <a:path w="9800217" h="9604213">
                <a:moveTo>
                  <a:pt x="0" y="0"/>
                </a:moveTo>
                <a:lnTo>
                  <a:pt x="9800217" y="0"/>
                </a:lnTo>
                <a:lnTo>
                  <a:pt x="9800217" y="9604213"/>
                </a:lnTo>
                <a:lnTo>
                  <a:pt x="0" y="960421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-7456255">
            <a:off x="716599" y="6450668"/>
            <a:ext cx="2337578" cy="956282"/>
          </a:xfrm>
          <a:custGeom>
            <a:avLst/>
            <a:gdLst/>
            <a:ahLst/>
            <a:cxnLst/>
            <a:rect l="l" t="t" r="r" b="b"/>
            <a:pathLst>
              <a:path w="2337578" h="956282">
                <a:moveTo>
                  <a:pt x="0" y="0"/>
                </a:moveTo>
                <a:lnTo>
                  <a:pt x="2337578" y="0"/>
                </a:lnTo>
                <a:lnTo>
                  <a:pt x="2337578" y="956282"/>
                </a:lnTo>
                <a:lnTo>
                  <a:pt x="0" y="95628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TextBox 6"/>
          <p:cNvSpPr txBox="1"/>
          <p:nvPr/>
        </p:nvSpPr>
        <p:spPr>
          <a:xfrm>
            <a:off x="9660017" y="2890209"/>
            <a:ext cx="7193565" cy="40386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435460" lvl="1" indent="-717730" algn="l">
              <a:lnSpc>
                <a:spcPts val="7978"/>
              </a:lnSpc>
              <a:buFont typeface="Arial"/>
              <a:buChar char="•"/>
            </a:pPr>
            <a:r>
              <a:rPr lang="en-US" sz="6648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Exam Information </a:t>
            </a:r>
          </a:p>
          <a:p>
            <a:pPr marL="1435460" lvl="1" indent="-717730" algn="l">
              <a:lnSpc>
                <a:spcPts val="7978"/>
              </a:lnSpc>
              <a:buFont typeface="Arial"/>
              <a:buChar char="•"/>
            </a:pPr>
            <a:r>
              <a:rPr lang="en-US" sz="6648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Exam Content </a:t>
            </a:r>
          </a:p>
          <a:p>
            <a:pPr marL="1435460" lvl="1" indent="-717730" algn="l">
              <a:lnSpc>
                <a:spcPts val="7978"/>
              </a:lnSpc>
              <a:buFont typeface="Arial"/>
              <a:buChar char="•"/>
            </a:pPr>
            <a:r>
              <a:rPr lang="en-US" sz="6648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Date</a:t>
            </a:r>
          </a:p>
          <a:p>
            <a:pPr marL="1435460" lvl="1" indent="-717730" algn="l">
              <a:lnSpc>
                <a:spcPts val="7978"/>
              </a:lnSpc>
              <a:buFont typeface="Arial"/>
              <a:buChar char="•"/>
            </a:pPr>
            <a:r>
              <a:rPr lang="en-US" sz="6648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Classes</a:t>
            </a:r>
          </a:p>
        </p:txBody>
      </p:sp>
      <p:sp>
        <p:nvSpPr>
          <p:cNvPr id="7" name="Freeform 7"/>
          <p:cNvSpPr/>
          <p:nvPr/>
        </p:nvSpPr>
        <p:spPr>
          <a:xfrm rot="819928" flipH="1" flipV="1">
            <a:off x="6964017" y="-2051628"/>
            <a:ext cx="16531509" cy="3336359"/>
          </a:xfrm>
          <a:custGeom>
            <a:avLst/>
            <a:gdLst/>
            <a:ahLst/>
            <a:cxnLst/>
            <a:rect l="l" t="t" r="r" b="b"/>
            <a:pathLst>
              <a:path w="16531509" h="3336359">
                <a:moveTo>
                  <a:pt x="16531510" y="3336359"/>
                </a:moveTo>
                <a:lnTo>
                  <a:pt x="0" y="3336359"/>
                </a:lnTo>
                <a:lnTo>
                  <a:pt x="0" y="0"/>
                </a:lnTo>
                <a:lnTo>
                  <a:pt x="16531510" y="0"/>
                </a:lnTo>
                <a:lnTo>
                  <a:pt x="16531510" y="3336359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1091899">
            <a:off x="15650858" y="8355997"/>
            <a:ext cx="3525278" cy="2474104"/>
          </a:xfrm>
          <a:custGeom>
            <a:avLst/>
            <a:gdLst/>
            <a:ahLst/>
            <a:cxnLst/>
            <a:rect l="l" t="t" r="r" b="b"/>
            <a:pathLst>
              <a:path w="3525278" h="2474104">
                <a:moveTo>
                  <a:pt x="0" y="0"/>
                </a:moveTo>
                <a:lnTo>
                  <a:pt x="3525278" y="0"/>
                </a:lnTo>
                <a:lnTo>
                  <a:pt x="3525278" y="2474104"/>
                </a:lnTo>
                <a:lnTo>
                  <a:pt x="0" y="247410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601494">
            <a:off x="3407420" y="3752588"/>
            <a:ext cx="3725764" cy="4114800"/>
          </a:xfrm>
          <a:custGeom>
            <a:avLst/>
            <a:gdLst/>
            <a:ahLst/>
            <a:cxnLst/>
            <a:rect l="l" t="t" r="r" b="b"/>
            <a:pathLst>
              <a:path w="3725764" h="4114800">
                <a:moveTo>
                  <a:pt x="0" y="0"/>
                </a:moveTo>
                <a:lnTo>
                  <a:pt x="3725764" y="0"/>
                </a:lnTo>
                <a:lnTo>
                  <a:pt x="3725764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 rot="-567793">
            <a:off x="143705" y="2966063"/>
            <a:ext cx="8610364" cy="963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sz="7200" u="sng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Content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6360064">
            <a:off x="6287343" y="-2865290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0" y="0"/>
                </a:moveTo>
                <a:lnTo>
                  <a:pt x="21510320" y="0"/>
                </a:lnTo>
                <a:lnTo>
                  <a:pt x="21510320" y="17599353"/>
                </a:lnTo>
                <a:lnTo>
                  <a:pt x="0" y="1759935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>
            <a:off x="326649" y="316705"/>
            <a:ext cx="9065127" cy="9424991"/>
          </a:xfrm>
          <a:custGeom>
            <a:avLst/>
            <a:gdLst/>
            <a:ahLst/>
            <a:cxnLst/>
            <a:rect l="l" t="t" r="r" b="b"/>
            <a:pathLst>
              <a:path w="9065127" h="9424991">
                <a:moveTo>
                  <a:pt x="0" y="0"/>
                </a:moveTo>
                <a:lnTo>
                  <a:pt x="9065127" y="0"/>
                </a:lnTo>
                <a:lnTo>
                  <a:pt x="9065127" y="9424990"/>
                </a:lnTo>
                <a:lnTo>
                  <a:pt x="0" y="942499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1571612" flipH="1" flipV="1">
            <a:off x="10163925" y="-1615125"/>
            <a:ext cx="14387565" cy="2903672"/>
          </a:xfrm>
          <a:custGeom>
            <a:avLst/>
            <a:gdLst/>
            <a:ahLst/>
            <a:cxnLst/>
            <a:rect l="l" t="t" r="r" b="b"/>
            <a:pathLst>
              <a:path w="14387565" h="2903672">
                <a:moveTo>
                  <a:pt x="14387564" y="2903672"/>
                </a:moveTo>
                <a:lnTo>
                  <a:pt x="0" y="2903672"/>
                </a:lnTo>
                <a:lnTo>
                  <a:pt x="0" y="0"/>
                </a:lnTo>
                <a:lnTo>
                  <a:pt x="14387564" y="0"/>
                </a:lnTo>
                <a:lnTo>
                  <a:pt x="14387564" y="2903672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Freeform 5"/>
          <p:cNvSpPr/>
          <p:nvPr/>
        </p:nvSpPr>
        <p:spPr>
          <a:xfrm rot="1091899">
            <a:off x="16359395" y="8743310"/>
            <a:ext cx="2720189" cy="1909078"/>
          </a:xfrm>
          <a:custGeom>
            <a:avLst/>
            <a:gdLst/>
            <a:ahLst/>
            <a:cxnLst/>
            <a:rect l="l" t="t" r="r" b="b"/>
            <a:pathLst>
              <a:path w="2720189" h="1909078">
                <a:moveTo>
                  <a:pt x="0" y="0"/>
                </a:moveTo>
                <a:lnTo>
                  <a:pt x="2720189" y="0"/>
                </a:lnTo>
                <a:lnTo>
                  <a:pt x="2720189" y="1909078"/>
                </a:lnTo>
                <a:lnTo>
                  <a:pt x="0" y="1909078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6" name="Freeform 6"/>
          <p:cNvSpPr/>
          <p:nvPr/>
        </p:nvSpPr>
        <p:spPr>
          <a:xfrm rot="-876049">
            <a:off x="-535375" y="-677015"/>
            <a:ext cx="3608246" cy="2532333"/>
          </a:xfrm>
          <a:custGeom>
            <a:avLst/>
            <a:gdLst/>
            <a:ahLst/>
            <a:cxnLst/>
            <a:rect l="l" t="t" r="r" b="b"/>
            <a:pathLst>
              <a:path w="3608246" h="2532333">
                <a:moveTo>
                  <a:pt x="0" y="0"/>
                </a:moveTo>
                <a:lnTo>
                  <a:pt x="3608246" y="0"/>
                </a:lnTo>
                <a:lnTo>
                  <a:pt x="3608246" y="2532332"/>
                </a:lnTo>
                <a:lnTo>
                  <a:pt x="0" y="2532332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>
            <a:off x="9771175" y="3698697"/>
            <a:ext cx="1041598" cy="754814"/>
          </a:xfrm>
          <a:custGeom>
            <a:avLst/>
            <a:gdLst/>
            <a:ahLst/>
            <a:cxnLst/>
            <a:rect l="l" t="t" r="r" b="b"/>
            <a:pathLst>
              <a:path w="1041598" h="754814">
                <a:moveTo>
                  <a:pt x="0" y="0"/>
                </a:moveTo>
                <a:lnTo>
                  <a:pt x="1041597" y="0"/>
                </a:lnTo>
                <a:lnTo>
                  <a:pt x="1041597" y="754815"/>
                </a:lnTo>
                <a:lnTo>
                  <a:pt x="0" y="754815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>
            <a:off x="9771175" y="4827595"/>
            <a:ext cx="1041598" cy="754814"/>
          </a:xfrm>
          <a:custGeom>
            <a:avLst/>
            <a:gdLst/>
            <a:ahLst/>
            <a:cxnLst/>
            <a:rect l="l" t="t" r="r" b="b"/>
            <a:pathLst>
              <a:path w="1041598" h="754814">
                <a:moveTo>
                  <a:pt x="0" y="0"/>
                </a:moveTo>
                <a:lnTo>
                  <a:pt x="1041597" y="0"/>
                </a:lnTo>
                <a:lnTo>
                  <a:pt x="1041597" y="754814"/>
                </a:lnTo>
                <a:lnTo>
                  <a:pt x="0" y="75481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>
            <a:off x="9771175" y="6282099"/>
            <a:ext cx="1041598" cy="754814"/>
          </a:xfrm>
          <a:custGeom>
            <a:avLst/>
            <a:gdLst/>
            <a:ahLst/>
            <a:cxnLst/>
            <a:rect l="l" t="t" r="r" b="b"/>
            <a:pathLst>
              <a:path w="1041598" h="754814">
                <a:moveTo>
                  <a:pt x="0" y="0"/>
                </a:moveTo>
                <a:lnTo>
                  <a:pt x="1041597" y="0"/>
                </a:lnTo>
                <a:lnTo>
                  <a:pt x="1041597" y="754814"/>
                </a:lnTo>
                <a:lnTo>
                  <a:pt x="0" y="754814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 rot="92611">
            <a:off x="777801" y="2737956"/>
            <a:ext cx="8340387" cy="20478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055"/>
              </a:lnSpc>
              <a:spcBef>
                <a:spcPct val="0"/>
              </a:spcBef>
            </a:pPr>
            <a:r>
              <a:rPr lang="en-US" sz="6712" u="sng" spc="671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EXAM INFORMATION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136096" y="3722866"/>
            <a:ext cx="6583394" cy="697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77"/>
              </a:lnSpc>
              <a:spcBef>
                <a:spcPct val="0"/>
              </a:spcBef>
            </a:pPr>
            <a:r>
              <a:rPr lang="en-US" sz="4564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Open book exam!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1021490" y="4602289"/>
            <a:ext cx="6812605" cy="13845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77"/>
              </a:lnSpc>
              <a:spcBef>
                <a:spcPct val="0"/>
              </a:spcBef>
            </a:pPr>
            <a:r>
              <a:rPr lang="en-US" sz="4564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You can take in 3 pieces of A4 paper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1021490" y="6272574"/>
            <a:ext cx="6583394" cy="6970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477"/>
              </a:lnSpc>
              <a:spcBef>
                <a:spcPct val="0"/>
              </a:spcBef>
            </a:pPr>
            <a:r>
              <a:rPr lang="en-US" sz="4564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This is 6 sides of A4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784482" flipH="1">
            <a:off x="6504140" y="-3656177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21510320" y="0"/>
                </a:moveTo>
                <a:lnTo>
                  <a:pt x="0" y="0"/>
                </a:lnTo>
                <a:lnTo>
                  <a:pt x="0" y="17599354"/>
                </a:lnTo>
                <a:lnTo>
                  <a:pt x="21510320" y="17599354"/>
                </a:lnTo>
                <a:lnTo>
                  <a:pt x="215103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457642">
            <a:off x="16669277" y="-314001"/>
            <a:ext cx="2660200" cy="1866977"/>
          </a:xfrm>
          <a:custGeom>
            <a:avLst/>
            <a:gdLst/>
            <a:ahLst/>
            <a:cxnLst/>
            <a:rect l="l" t="t" r="r" b="b"/>
            <a:pathLst>
              <a:path w="2660200" h="1866977">
                <a:moveTo>
                  <a:pt x="0" y="0"/>
                </a:moveTo>
                <a:lnTo>
                  <a:pt x="2660201" y="0"/>
                </a:lnTo>
                <a:lnTo>
                  <a:pt x="2660201" y="1866977"/>
                </a:lnTo>
                <a:lnTo>
                  <a:pt x="0" y="18669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419039" y="294720"/>
            <a:ext cx="10023251" cy="9658769"/>
          </a:xfrm>
          <a:custGeom>
            <a:avLst/>
            <a:gdLst/>
            <a:ahLst/>
            <a:cxnLst/>
            <a:rect l="l" t="t" r="r" b="b"/>
            <a:pathLst>
              <a:path w="10023251" h="9658769">
                <a:moveTo>
                  <a:pt x="0" y="0"/>
                </a:moveTo>
                <a:lnTo>
                  <a:pt x="10023251" y="0"/>
                </a:lnTo>
                <a:lnTo>
                  <a:pt x="10023251" y="9658769"/>
                </a:lnTo>
                <a:lnTo>
                  <a:pt x="0" y="9658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375728">
            <a:off x="-64412" y="3041265"/>
            <a:ext cx="8403136" cy="21050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367"/>
              </a:lnSpc>
              <a:spcBef>
                <a:spcPct val="0"/>
              </a:spcBef>
            </a:pPr>
            <a:r>
              <a:rPr lang="en-US" sz="6972" spc="697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EXAM INFORMATION</a:t>
            </a:r>
          </a:p>
        </p:txBody>
      </p:sp>
      <p:sp>
        <p:nvSpPr>
          <p:cNvPr id="6" name="Freeform 6"/>
          <p:cNvSpPr/>
          <p:nvPr/>
        </p:nvSpPr>
        <p:spPr>
          <a:xfrm>
            <a:off x="10089987" y="11815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1047481" y="1162458"/>
            <a:ext cx="5691108" cy="2116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Everything needs to be in your own words, unless its legislation</a:t>
            </a:r>
          </a:p>
        </p:txBody>
      </p:sp>
      <p:sp>
        <p:nvSpPr>
          <p:cNvPr id="8" name="Freeform 8"/>
          <p:cNvSpPr/>
          <p:nvPr/>
        </p:nvSpPr>
        <p:spPr>
          <a:xfrm>
            <a:off x="10089987" y="46076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1047481" y="4588558"/>
            <a:ext cx="5691108" cy="718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You cannot take in books.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089987" y="7334504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1047481" y="7315454"/>
            <a:ext cx="5691108" cy="718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The exam content; </a:t>
            </a:r>
          </a:p>
        </p:txBody>
      </p:sp>
      <p:sp>
        <p:nvSpPr>
          <p:cNvPr id="12" name="Freeform 12"/>
          <p:cNvSpPr/>
          <p:nvPr/>
        </p:nvSpPr>
        <p:spPr>
          <a:xfrm rot="9708445" flipH="1" flipV="1">
            <a:off x="9411887" y="9084620"/>
            <a:ext cx="14387565" cy="2903672"/>
          </a:xfrm>
          <a:custGeom>
            <a:avLst/>
            <a:gdLst/>
            <a:ahLst/>
            <a:cxnLst/>
            <a:rect l="l" t="t" r="r" b="b"/>
            <a:pathLst>
              <a:path w="14387565" h="2903672">
                <a:moveTo>
                  <a:pt x="14387565" y="2903672"/>
                </a:moveTo>
                <a:lnTo>
                  <a:pt x="0" y="2903672"/>
                </a:lnTo>
                <a:lnTo>
                  <a:pt x="0" y="0"/>
                </a:lnTo>
                <a:lnTo>
                  <a:pt x="14387565" y="0"/>
                </a:lnTo>
                <a:lnTo>
                  <a:pt x="14387565" y="2903672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464205">
            <a:off x="-177125" y="8918891"/>
            <a:ext cx="2411650" cy="1692540"/>
          </a:xfrm>
          <a:custGeom>
            <a:avLst/>
            <a:gdLst/>
            <a:ahLst/>
            <a:cxnLst/>
            <a:rect l="l" t="t" r="r" b="b"/>
            <a:pathLst>
              <a:path w="2411650" h="1692540">
                <a:moveTo>
                  <a:pt x="0" y="0"/>
                </a:moveTo>
                <a:lnTo>
                  <a:pt x="2411650" y="0"/>
                </a:lnTo>
                <a:lnTo>
                  <a:pt x="2411650" y="1692540"/>
                </a:lnTo>
                <a:lnTo>
                  <a:pt x="0" y="16925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784482" flipH="1">
            <a:off x="6504140" y="-3656177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21510320" y="0"/>
                </a:moveTo>
                <a:lnTo>
                  <a:pt x="0" y="0"/>
                </a:lnTo>
                <a:lnTo>
                  <a:pt x="0" y="17599354"/>
                </a:lnTo>
                <a:lnTo>
                  <a:pt x="21510320" y="17599354"/>
                </a:lnTo>
                <a:lnTo>
                  <a:pt x="215103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457642">
            <a:off x="16669277" y="-314001"/>
            <a:ext cx="2660200" cy="1866977"/>
          </a:xfrm>
          <a:custGeom>
            <a:avLst/>
            <a:gdLst/>
            <a:ahLst/>
            <a:cxnLst/>
            <a:rect l="l" t="t" r="r" b="b"/>
            <a:pathLst>
              <a:path w="2660200" h="1866977">
                <a:moveTo>
                  <a:pt x="0" y="0"/>
                </a:moveTo>
                <a:lnTo>
                  <a:pt x="2660201" y="0"/>
                </a:lnTo>
                <a:lnTo>
                  <a:pt x="2660201" y="1866977"/>
                </a:lnTo>
                <a:lnTo>
                  <a:pt x="0" y="18669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419039" y="294720"/>
            <a:ext cx="10023251" cy="9658769"/>
          </a:xfrm>
          <a:custGeom>
            <a:avLst/>
            <a:gdLst/>
            <a:ahLst/>
            <a:cxnLst/>
            <a:rect l="l" t="t" r="r" b="b"/>
            <a:pathLst>
              <a:path w="10023251" h="9658769">
                <a:moveTo>
                  <a:pt x="0" y="0"/>
                </a:moveTo>
                <a:lnTo>
                  <a:pt x="10023251" y="0"/>
                </a:lnTo>
                <a:lnTo>
                  <a:pt x="10023251" y="9658769"/>
                </a:lnTo>
                <a:lnTo>
                  <a:pt x="0" y="9658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375728">
            <a:off x="434035" y="3372819"/>
            <a:ext cx="7460042" cy="230370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87"/>
              </a:lnSpc>
              <a:spcBef>
                <a:spcPct val="0"/>
              </a:spcBef>
            </a:pPr>
            <a:r>
              <a:rPr lang="en-US" sz="7572" spc="757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EXAM CONTENT</a:t>
            </a:r>
          </a:p>
        </p:txBody>
      </p:sp>
      <p:sp>
        <p:nvSpPr>
          <p:cNvPr id="6" name="Freeform 6"/>
          <p:cNvSpPr/>
          <p:nvPr/>
        </p:nvSpPr>
        <p:spPr>
          <a:xfrm>
            <a:off x="10089987" y="11815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1047481" y="1181508"/>
            <a:ext cx="5691108" cy="12954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145"/>
              </a:lnSpc>
              <a:spcBef>
                <a:spcPct val="0"/>
              </a:spcBef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Section A - Multiple choice and small answer questions</a:t>
            </a:r>
          </a:p>
        </p:txBody>
      </p:sp>
      <p:sp>
        <p:nvSpPr>
          <p:cNvPr id="8" name="Freeform 8"/>
          <p:cNvSpPr/>
          <p:nvPr/>
        </p:nvSpPr>
        <p:spPr>
          <a:xfrm>
            <a:off x="10089987" y="3234593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0914562" y="2972830"/>
            <a:ext cx="5691108" cy="6477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145"/>
              </a:lnSpc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You will have questions on the following; </a:t>
            </a:r>
          </a:p>
          <a:p>
            <a:pPr algn="l">
              <a:lnSpc>
                <a:spcPts val="5145"/>
              </a:lnSpc>
            </a:pPr>
            <a:endParaRPr lang="en-US" sz="4287">
              <a:solidFill>
                <a:srgbClr val="AD4B7A"/>
              </a:solidFill>
              <a:latin typeface="KG Primary Penmanship"/>
              <a:ea typeface="KG Primary Penmanship"/>
              <a:cs typeface="KG Primary Penmanship"/>
              <a:sym typeface="KG Primary Penmanship"/>
            </a:endParaRPr>
          </a:p>
          <a:p>
            <a:pPr algn="l">
              <a:lnSpc>
                <a:spcPts val="5145"/>
              </a:lnSpc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1/ Partnerships </a:t>
            </a:r>
          </a:p>
          <a:p>
            <a:pPr algn="l">
              <a:lnSpc>
                <a:spcPts val="5145"/>
              </a:lnSpc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2/ Limited liability Partnerships </a:t>
            </a:r>
          </a:p>
          <a:p>
            <a:pPr algn="l">
              <a:lnSpc>
                <a:spcPts val="5145"/>
              </a:lnSpc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3/ Companies </a:t>
            </a:r>
          </a:p>
          <a:p>
            <a:pPr algn="l">
              <a:lnSpc>
                <a:spcPts val="5145"/>
              </a:lnSpc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4/ Business Names </a:t>
            </a:r>
          </a:p>
          <a:p>
            <a:pPr algn="l">
              <a:lnSpc>
                <a:spcPts val="5145"/>
              </a:lnSpc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5/ Sole Traders </a:t>
            </a:r>
          </a:p>
          <a:p>
            <a:pPr algn="l">
              <a:lnSpc>
                <a:spcPts val="5145"/>
              </a:lnSpc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6/ Data Protection </a:t>
            </a:r>
          </a:p>
          <a:p>
            <a:pPr marL="0" lvl="0" indent="0" algn="l">
              <a:lnSpc>
                <a:spcPts val="5145"/>
              </a:lnSpc>
              <a:spcBef>
                <a:spcPct val="0"/>
              </a:spcBef>
            </a:pPr>
            <a:r>
              <a:rPr lang="en-US" sz="42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7/ Capital Gains Tax.</a:t>
            </a:r>
          </a:p>
        </p:txBody>
      </p:sp>
      <p:sp>
        <p:nvSpPr>
          <p:cNvPr id="10" name="Freeform 10"/>
          <p:cNvSpPr/>
          <p:nvPr/>
        </p:nvSpPr>
        <p:spPr>
          <a:xfrm rot="9708445" flipH="1" flipV="1">
            <a:off x="9411887" y="9084620"/>
            <a:ext cx="14387565" cy="2903672"/>
          </a:xfrm>
          <a:custGeom>
            <a:avLst/>
            <a:gdLst/>
            <a:ahLst/>
            <a:cxnLst/>
            <a:rect l="l" t="t" r="r" b="b"/>
            <a:pathLst>
              <a:path w="14387565" h="2903672">
                <a:moveTo>
                  <a:pt x="14387565" y="2903672"/>
                </a:moveTo>
                <a:lnTo>
                  <a:pt x="0" y="2903672"/>
                </a:lnTo>
                <a:lnTo>
                  <a:pt x="0" y="0"/>
                </a:lnTo>
                <a:lnTo>
                  <a:pt x="14387565" y="0"/>
                </a:lnTo>
                <a:lnTo>
                  <a:pt x="14387565" y="2903672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>
          <a:xfrm rot="-1464205">
            <a:off x="-177125" y="8918891"/>
            <a:ext cx="2411650" cy="1692540"/>
          </a:xfrm>
          <a:custGeom>
            <a:avLst/>
            <a:gdLst/>
            <a:ahLst/>
            <a:cxnLst/>
            <a:rect l="l" t="t" r="r" b="b"/>
            <a:pathLst>
              <a:path w="2411650" h="1692540">
                <a:moveTo>
                  <a:pt x="0" y="0"/>
                </a:moveTo>
                <a:lnTo>
                  <a:pt x="2411650" y="0"/>
                </a:lnTo>
                <a:lnTo>
                  <a:pt x="2411650" y="1692540"/>
                </a:lnTo>
                <a:lnTo>
                  <a:pt x="0" y="16925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784482" flipH="1">
            <a:off x="6504140" y="-3656177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21510320" y="0"/>
                </a:moveTo>
                <a:lnTo>
                  <a:pt x="0" y="0"/>
                </a:lnTo>
                <a:lnTo>
                  <a:pt x="0" y="17599354"/>
                </a:lnTo>
                <a:lnTo>
                  <a:pt x="21510320" y="17599354"/>
                </a:lnTo>
                <a:lnTo>
                  <a:pt x="215103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457642">
            <a:off x="16669277" y="-314001"/>
            <a:ext cx="2660200" cy="1866977"/>
          </a:xfrm>
          <a:custGeom>
            <a:avLst/>
            <a:gdLst/>
            <a:ahLst/>
            <a:cxnLst/>
            <a:rect l="l" t="t" r="r" b="b"/>
            <a:pathLst>
              <a:path w="2660200" h="1866977">
                <a:moveTo>
                  <a:pt x="0" y="0"/>
                </a:moveTo>
                <a:lnTo>
                  <a:pt x="2660201" y="0"/>
                </a:lnTo>
                <a:lnTo>
                  <a:pt x="2660201" y="1866977"/>
                </a:lnTo>
                <a:lnTo>
                  <a:pt x="0" y="18669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419039" y="294720"/>
            <a:ext cx="10023251" cy="9658769"/>
          </a:xfrm>
          <a:custGeom>
            <a:avLst/>
            <a:gdLst/>
            <a:ahLst/>
            <a:cxnLst/>
            <a:rect l="l" t="t" r="r" b="b"/>
            <a:pathLst>
              <a:path w="10023251" h="9658769">
                <a:moveTo>
                  <a:pt x="0" y="0"/>
                </a:moveTo>
                <a:lnTo>
                  <a:pt x="10023251" y="0"/>
                </a:lnTo>
                <a:lnTo>
                  <a:pt x="10023251" y="9658769"/>
                </a:lnTo>
                <a:lnTo>
                  <a:pt x="0" y="9658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375728">
            <a:off x="434109" y="3372815"/>
            <a:ext cx="7460042" cy="2305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87"/>
              </a:lnSpc>
              <a:spcBef>
                <a:spcPct val="0"/>
              </a:spcBef>
            </a:pPr>
            <a:r>
              <a:rPr lang="en-US" sz="7572" u="sng" spc="757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EXAM CONTENT</a:t>
            </a:r>
          </a:p>
        </p:txBody>
      </p:sp>
      <p:sp>
        <p:nvSpPr>
          <p:cNvPr id="6" name="Freeform 6"/>
          <p:cNvSpPr/>
          <p:nvPr/>
        </p:nvSpPr>
        <p:spPr>
          <a:xfrm>
            <a:off x="10089987" y="11815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1047481" y="1162458"/>
            <a:ext cx="5691108" cy="714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 u="sng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Section B; 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14562" y="3709425"/>
            <a:ext cx="5691108" cy="718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Will be a scenario question. </a:t>
            </a:r>
          </a:p>
        </p:txBody>
      </p:sp>
      <p:sp>
        <p:nvSpPr>
          <p:cNvPr id="9" name="Freeform 9"/>
          <p:cNvSpPr/>
          <p:nvPr/>
        </p:nvSpPr>
        <p:spPr>
          <a:xfrm>
            <a:off x="10090487" y="384915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0" name="TextBox 10"/>
          <p:cNvSpPr txBox="1"/>
          <p:nvPr/>
        </p:nvSpPr>
        <p:spPr>
          <a:xfrm>
            <a:off x="10914562" y="5358258"/>
            <a:ext cx="5691108" cy="281586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I cannot give you the question but I can tell you that is concerns Sole Traders.</a:t>
            </a:r>
          </a:p>
        </p:txBody>
      </p:sp>
      <p:sp>
        <p:nvSpPr>
          <p:cNvPr id="11" name="Freeform 11"/>
          <p:cNvSpPr/>
          <p:nvPr/>
        </p:nvSpPr>
        <p:spPr>
          <a:xfrm rot="9708445" flipH="1" flipV="1">
            <a:off x="9411887" y="9084620"/>
            <a:ext cx="14387565" cy="2903672"/>
          </a:xfrm>
          <a:custGeom>
            <a:avLst/>
            <a:gdLst/>
            <a:ahLst/>
            <a:cxnLst/>
            <a:rect l="l" t="t" r="r" b="b"/>
            <a:pathLst>
              <a:path w="14387565" h="2903672">
                <a:moveTo>
                  <a:pt x="14387565" y="2903672"/>
                </a:moveTo>
                <a:lnTo>
                  <a:pt x="0" y="2903672"/>
                </a:lnTo>
                <a:lnTo>
                  <a:pt x="0" y="0"/>
                </a:lnTo>
                <a:lnTo>
                  <a:pt x="14387565" y="0"/>
                </a:lnTo>
                <a:lnTo>
                  <a:pt x="14387565" y="2903672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2" name="Freeform 12"/>
          <p:cNvSpPr/>
          <p:nvPr/>
        </p:nvSpPr>
        <p:spPr>
          <a:xfrm rot="-1464205">
            <a:off x="-177125" y="8918891"/>
            <a:ext cx="2411650" cy="1692540"/>
          </a:xfrm>
          <a:custGeom>
            <a:avLst/>
            <a:gdLst/>
            <a:ahLst/>
            <a:cxnLst/>
            <a:rect l="l" t="t" r="r" b="b"/>
            <a:pathLst>
              <a:path w="2411650" h="1692540">
                <a:moveTo>
                  <a:pt x="0" y="0"/>
                </a:moveTo>
                <a:lnTo>
                  <a:pt x="2411650" y="0"/>
                </a:lnTo>
                <a:lnTo>
                  <a:pt x="2411650" y="1692540"/>
                </a:lnTo>
                <a:lnTo>
                  <a:pt x="0" y="16925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784482" flipH="1">
            <a:off x="6504140" y="-3656177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21510320" y="0"/>
                </a:moveTo>
                <a:lnTo>
                  <a:pt x="0" y="0"/>
                </a:lnTo>
                <a:lnTo>
                  <a:pt x="0" y="17599354"/>
                </a:lnTo>
                <a:lnTo>
                  <a:pt x="21510320" y="17599354"/>
                </a:lnTo>
                <a:lnTo>
                  <a:pt x="215103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457642">
            <a:off x="16669277" y="-314001"/>
            <a:ext cx="2660200" cy="1866977"/>
          </a:xfrm>
          <a:custGeom>
            <a:avLst/>
            <a:gdLst/>
            <a:ahLst/>
            <a:cxnLst/>
            <a:rect l="l" t="t" r="r" b="b"/>
            <a:pathLst>
              <a:path w="2660200" h="1866977">
                <a:moveTo>
                  <a:pt x="0" y="0"/>
                </a:moveTo>
                <a:lnTo>
                  <a:pt x="2660201" y="0"/>
                </a:lnTo>
                <a:lnTo>
                  <a:pt x="2660201" y="1866977"/>
                </a:lnTo>
                <a:lnTo>
                  <a:pt x="0" y="18669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419039" y="294720"/>
            <a:ext cx="10023251" cy="9658769"/>
          </a:xfrm>
          <a:custGeom>
            <a:avLst/>
            <a:gdLst/>
            <a:ahLst/>
            <a:cxnLst/>
            <a:rect l="l" t="t" r="r" b="b"/>
            <a:pathLst>
              <a:path w="10023251" h="9658769">
                <a:moveTo>
                  <a:pt x="0" y="0"/>
                </a:moveTo>
                <a:lnTo>
                  <a:pt x="10023251" y="0"/>
                </a:lnTo>
                <a:lnTo>
                  <a:pt x="10023251" y="9658769"/>
                </a:lnTo>
                <a:lnTo>
                  <a:pt x="0" y="9658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375728">
            <a:off x="371215" y="3376255"/>
            <a:ext cx="7460042" cy="11518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87"/>
              </a:lnSpc>
              <a:spcBef>
                <a:spcPct val="0"/>
              </a:spcBef>
            </a:pPr>
            <a:r>
              <a:rPr lang="en-US" sz="7572" spc="757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EXAM DATE!</a:t>
            </a:r>
          </a:p>
        </p:txBody>
      </p:sp>
      <p:sp>
        <p:nvSpPr>
          <p:cNvPr id="6" name="Freeform 6"/>
          <p:cNvSpPr/>
          <p:nvPr/>
        </p:nvSpPr>
        <p:spPr>
          <a:xfrm>
            <a:off x="10089987" y="11815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1047481" y="1162458"/>
            <a:ext cx="5691108" cy="1417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The date of the exam will be confirmed shortly. </a:t>
            </a:r>
          </a:p>
        </p:txBody>
      </p:sp>
      <p:sp>
        <p:nvSpPr>
          <p:cNvPr id="8" name="Freeform 8"/>
          <p:cNvSpPr/>
          <p:nvPr/>
        </p:nvSpPr>
        <p:spPr>
          <a:xfrm>
            <a:off x="10089987" y="46076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1047481" y="4588558"/>
            <a:ext cx="5691108" cy="718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This date cannot be changed.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089987" y="7334504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1047481" y="7315454"/>
            <a:ext cx="5691108" cy="71825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Extenuating circumstances </a:t>
            </a:r>
          </a:p>
        </p:txBody>
      </p:sp>
      <p:sp>
        <p:nvSpPr>
          <p:cNvPr id="12" name="Freeform 12"/>
          <p:cNvSpPr/>
          <p:nvPr/>
        </p:nvSpPr>
        <p:spPr>
          <a:xfrm rot="9708445" flipH="1" flipV="1">
            <a:off x="9411887" y="9084620"/>
            <a:ext cx="14387565" cy="2903672"/>
          </a:xfrm>
          <a:custGeom>
            <a:avLst/>
            <a:gdLst/>
            <a:ahLst/>
            <a:cxnLst/>
            <a:rect l="l" t="t" r="r" b="b"/>
            <a:pathLst>
              <a:path w="14387565" h="2903672">
                <a:moveTo>
                  <a:pt x="14387565" y="2903672"/>
                </a:moveTo>
                <a:lnTo>
                  <a:pt x="0" y="2903672"/>
                </a:lnTo>
                <a:lnTo>
                  <a:pt x="0" y="0"/>
                </a:lnTo>
                <a:lnTo>
                  <a:pt x="14387565" y="0"/>
                </a:lnTo>
                <a:lnTo>
                  <a:pt x="14387565" y="2903672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464205">
            <a:off x="-177125" y="8918891"/>
            <a:ext cx="2411650" cy="1692540"/>
          </a:xfrm>
          <a:custGeom>
            <a:avLst/>
            <a:gdLst/>
            <a:ahLst/>
            <a:cxnLst/>
            <a:rect l="l" t="t" r="r" b="b"/>
            <a:pathLst>
              <a:path w="2411650" h="1692540">
                <a:moveTo>
                  <a:pt x="0" y="0"/>
                </a:moveTo>
                <a:lnTo>
                  <a:pt x="2411650" y="0"/>
                </a:lnTo>
                <a:lnTo>
                  <a:pt x="2411650" y="1692540"/>
                </a:lnTo>
                <a:lnTo>
                  <a:pt x="0" y="16925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784482" flipH="1">
            <a:off x="6504140" y="-3656177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21510320" y="0"/>
                </a:moveTo>
                <a:lnTo>
                  <a:pt x="0" y="0"/>
                </a:lnTo>
                <a:lnTo>
                  <a:pt x="0" y="17599354"/>
                </a:lnTo>
                <a:lnTo>
                  <a:pt x="21510320" y="17599354"/>
                </a:lnTo>
                <a:lnTo>
                  <a:pt x="215103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-1457642">
            <a:off x="16669277" y="-314001"/>
            <a:ext cx="2660200" cy="1866977"/>
          </a:xfrm>
          <a:custGeom>
            <a:avLst/>
            <a:gdLst/>
            <a:ahLst/>
            <a:cxnLst/>
            <a:rect l="l" t="t" r="r" b="b"/>
            <a:pathLst>
              <a:path w="2660200" h="1866977">
                <a:moveTo>
                  <a:pt x="0" y="0"/>
                </a:moveTo>
                <a:lnTo>
                  <a:pt x="2660201" y="0"/>
                </a:lnTo>
                <a:lnTo>
                  <a:pt x="2660201" y="1866977"/>
                </a:lnTo>
                <a:lnTo>
                  <a:pt x="0" y="186697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>
            <a:off x="-419039" y="294720"/>
            <a:ext cx="10023251" cy="9658769"/>
          </a:xfrm>
          <a:custGeom>
            <a:avLst/>
            <a:gdLst/>
            <a:ahLst/>
            <a:cxnLst/>
            <a:rect l="l" t="t" r="r" b="b"/>
            <a:pathLst>
              <a:path w="10023251" h="9658769">
                <a:moveTo>
                  <a:pt x="0" y="0"/>
                </a:moveTo>
                <a:lnTo>
                  <a:pt x="10023251" y="0"/>
                </a:lnTo>
                <a:lnTo>
                  <a:pt x="10023251" y="9658769"/>
                </a:lnTo>
                <a:lnTo>
                  <a:pt x="0" y="965876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-375728">
            <a:off x="371215" y="3376255"/>
            <a:ext cx="7460042" cy="115185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087"/>
              </a:lnSpc>
              <a:spcBef>
                <a:spcPct val="0"/>
              </a:spcBef>
            </a:pPr>
            <a:r>
              <a:rPr lang="en-US" sz="7572" spc="757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CLASSES</a:t>
            </a:r>
          </a:p>
        </p:txBody>
      </p:sp>
      <p:sp>
        <p:nvSpPr>
          <p:cNvPr id="6" name="Freeform 6"/>
          <p:cNvSpPr/>
          <p:nvPr/>
        </p:nvSpPr>
        <p:spPr>
          <a:xfrm>
            <a:off x="10089987" y="11815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TextBox 7"/>
          <p:cNvSpPr txBox="1"/>
          <p:nvPr/>
        </p:nvSpPr>
        <p:spPr>
          <a:xfrm>
            <a:off x="11047481" y="1162458"/>
            <a:ext cx="5691108" cy="141745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Tuesday - 29th April - Compulsory revision session.</a:t>
            </a:r>
          </a:p>
        </p:txBody>
      </p:sp>
      <p:sp>
        <p:nvSpPr>
          <p:cNvPr id="8" name="Freeform 8"/>
          <p:cNvSpPr/>
          <p:nvPr/>
        </p:nvSpPr>
        <p:spPr>
          <a:xfrm>
            <a:off x="10089987" y="4607608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1047481" y="4588558"/>
            <a:ext cx="5691108" cy="2116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Thursday - 1st May 2025 - Revision session - not compulsory. 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089987" y="7334504"/>
            <a:ext cx="470719" cy="928124"/>
          </a:xfrm>
          <a:custGeom>
            <a:avLst/>
            <a:gdLst/>
            <a:ahLst/>
            <a:cxnLst/>
            <a:rect l="l" t="t" r="r" b="b"/>
            <a:pathLst>
              <a:path w="470719" h="928124">
                <a:moveTo>
                  <a:pt x="0" y="0"/>
                </a:moveTo>
                <a:lnTo>
                  <a:pt x="470719" y="0"/>
                </a:lnTo>
                <a:lnTo>
                  <a:pt x="470719" y="928123"/>
                </a:lnTo>
                <a:lnTo>
                  <a:pt x="0" y="9281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1" name="TextBox 11"/>
          <p:cNvSpPr txBox="1"/>
          <p:nvPr/>
        </p:nvSpPr>
        <p:spPr>
          <a:xfrm>
            <a:off x="11047481" y="7315454"/>
            <a:ext cx="5691108" cy="2116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5505"/>
              </a:lnSpc>
              <a:spcBef>
                <a:spcPct val="0"/>
              </a:spcBef>
            </a:pPr>
            <a:r>
              <a:rPr lang="en-US" sz="4587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If the exam is before or on the Thursday the following sessions will be cancelled. </a:t>
            </a:r>
          </a:p>
        </p:txBody>
      </p:sp>
      <p:sp>
        <p:nvSpPr>
          <p:cNvPr id="12" name="Freeform 12"/>
          <p:cNvSpPr/>
          <p:nvPr/>
        </p:nvSpPr>
        <p:spPr>
          <a:xfrm rot="9708445" flipH="1" flipV="1">
            <a:off x="9411887" y="9084620"/>
            <a:ext cx="14387565" cy="2903672"/>
          </a:xfrm>
          <a:custGeom>
            <a:avLst/>
            <a:gdLst/>
            <a:ahLst/>
            <a:cxnLst/>
            <a:rect l="l" t="t" r="r" b="b"/>
            <a:pathLst>
              <a:path w="14387565" h="2903672">
                <a:moveTo>
                  <a:pt x="14387565" y="2903672"/>
                </a:moveTo>
                <a:lnTo>
                  <a:pt x="0" y="2903672"/>
                </a:lnTo>
                <a:lnTo>
                  <a:pt x="0" y="0"/>
                </a:lnTo>
                <a:lnTo>
                  <a:pt x="14387565" y="0"/>
                </a:lnTo>
                <a:lnTo>
                  <a:pt x="14387565" y="2903672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/>
          <p:nvPr/>
        </p:nvSpPr>
        <p:spPr>
          <a:xfrm rot="-1464205">
            <a:off x="-177125" y="8918891"/>
            <a:ext cx="2411650" cy="1692540"/>
          </a:xfrm>
          <a:custGeom>
            <a:avLst/>
            <a:gdLst/>
            <a:ahLst/>
            <a:cxnLst/>
            <a:rect l="l" t="t" r="r" b="b"/>
            <a:pathLst>
              <a:path w="2411650" h="1692540">
                <a:moveTo>
                  <a:pt x="0" y="0"/>
                </a:moveTo>
                <a:lnTo>
                  <a:pt x="2411650" y="0"/>
                </a:lnTo>
                <a:lnTo>
                  <a:pt x="2411650" y="1692540"/>
                </a:lnTo>
                <a:lnTo>
                  <a:pt x="0" y="16925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87450" flipH="1">
            <a:off x="-4034317" y="2700061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21510320" y="0"/>
                </a:moveTo>
                <a:lnTo>
                  <a:pt x="0" y="0"/>
                </a:lnTo>
                <a:lnTo>
                  <a:pt x="0" y="17599353"/>
                </a:lnTo>
                <a:lnTo>
                  <a:pt x="21510320" y="17599353"/>
                </a:lnTo>
                <a:lnTo>
                  <a:pt x="215103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36832" flipH="1" flipV="1">
            <a:off x="-1275150" y="-1304600"/>
            <a:ext cx="16913595" cy="3413471"/>
          </a:xfrm>
          <a:custGeom>
            <a:avLst/>
            <a:gdLst/>
            <a:ahLst/>
            <a:cxnLst/>
            <a:rect l="l" t="t" r="r" b="b"/>
            <a:pathLst>
              <a:path w="16913595" h="3413471">
                <a:moveTo>
                  <a:pt x="16913595" y="3413471"/>
                </a:moveTo>
                <a:lnTo>
                  <a:pt x="0" y="3413471"/>
                </a:lnTo>
                <a:lnTo>
                  <a:pt x="0" y="0"/>
                </a:lnTo>
                <a:lnTo>
                  <a:pt x="16913595" y="0"/>
                </a:lnTo>
                <a:lnTo>
                  <a:pt x="16913595" y="341347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3111106">
            <a:off x="8264235" y="-348590"/>
            <a:ext cx="12076235" cy="11263834"/>
          </a:xfrm>
          <a:custGeom>
            <a:avLst/>
            <a:gdLst/>
            <a:ahLst/>
            <a:cxnLst/>
            <a:rect l="l" t="t" r="r" b="b"/>
            <a:pathLst>
              <a:path w="12076235" h="11263834">
                <a:moveTo>
                  <a:pt x="0" y="0"/>
                </a:moveTo>
                <a:lnTo>
                  <a:pt x="12076236" y="0"/>
                </a:lnTo>
                <a:lnTo>
                  <a:pt x="12076236" y="11263834"/>
                </a:lnTo>
                <a:lnTo>
                  <a:pt x="0" y="112638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 rot="398152">
            <a:off x="11096238" y="1985383"/>
            <a:ext cx="6385813" cy="3104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68"/>
              </a:lnSpc>
            </a:pPr>
            <a:r>
              <a:rPr lang="en-US" sz="11968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My advice!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8700" y="5429250"/>
            <a:ext cx="7000238" cy="3829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79502" lvl="1" indent="-539751" algn="l">
              <a:lnSpc>
                <a:spcPts val="6000"/>
              </a:lnSpc>
              <a:buFont typeface="Arial"/>
              <a:buChar char="•"/>
            </a:pPr>
            <a:r>
              <a:rPr lang="en-US" sz="5000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Do your best. </a:t>
            </a:r>
          </a:p>
          <a:p>
            <a:pPr algn="l">
              <a:lnSpc>
                <a:spcPts val="6000"/>
              </a:lnSpc>
            </a:pPr>
            <a:endParaRPr lang="en-US" sz="5000">
              <a:solidFill>
                <a:srgbClr val="AD4B7A"/>
              </a:solidFill>
              <a:latin typeface="KG Primary Penmanship"/>
              <a:ea typeface="KG Primary Penmanship"/>
              <a:cs typeface="KG Primary Penmanship"/>
              <a:sym typeface="KG Primary Penmanship"/>
            </a:endParaRPr>
          </a:p>
          <a:p>
            <a:pPr marL="1079502" lvl="1" indent="-539751" algn="l">
              <a:lnSpc>
                <a:spcPts val="6000"/>
              </a:lnSpc>
              <a:spcBef>
                <a:spcPct val="0"/>
              </a:spcBef>
              <a:buFont typeface="Arial"/>
              <a:buChar char="•"/>
            </a:pPr>
            <a:r>
              <a:rPr lang="en-US" sz="5000">
                <a:solidFill>
                  <a:srgbClr val="AD4B7A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The effort you put in will be the mark you get out of it.</a:t>
            </a:r>
          </a:p>
        </p:txBody>
      </p:sp>
      <p:sp>
        <p:nvSpPr>
          <p:cNvPr id="7" name="Freeform 7"/>
          <p:cNvSpPr/>
          <p:nvPr/>
        </p:nvSpPr>
        <p:spPr>
          <a:xfrm rot="1531496">
            <a:off x="1405685" y="884947"/>
            <a:ext cx="3681245" cy="2583565"/>
          </a:xfrm>
          <a:custGeom>
            <a:avLst/>
            <a:gdLst/>
            <a:ahLst/>
            <a:cxnLst/>
            <a:rect l="l" t="t" r="r" b="b"/>
            <a:pathLst>
              <a:path w="3681245" h="2583565">
                <a:moveTo>
                  <a:pt x="0" y="0"/>
                </a:moveTo>
                <a:lnTo>
                  <a:pt x="3681245" y="0"/>
                </a:lnTo>
                <a:lnTo>
                  <a:pt x="3681245" y="2583565"/>
                </a:lnTo>
                <a:lnTo>
                  <a:pt x="0" y="258356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2011084">
            <a:off x="13392406" y="8044207"/>
            <a:ext cx="3172967" cy="2226846"/>
          </a:xfrm>
          <a:custGeom>
            <a:avLst/>
            <a:gdLst/>
            <a:ahLst/>
            <a:cxnLst/>
            <a:rect l="l" t="t" r="r" b="b"/>
            <a:pathLst>
              <a:path w="3172967" h="2226846">
                <a:moveTo>
                  <a:pt x="0" y="0"/>
                </a:moveTo>
                <a:lnTo>
                  <a:pt x="3172967" y="0"/>
                </a:lnTo>
                <a:lnTo>
                  <a:pt x="3172967" y="2226846"/>
                </a:lnTo>
                <a:lnTo>
                  <a:pt x="0" y="222684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Freeform 9"/>
          <p:cNvSpPr/>
          <p:nvPr/>
        </p:nvSpPr>
        <p:spPr>
          <a:xfrm rot="-814495">
            <a:off x="6052853" y="1477565"/>
            <a:ext cx="3952169" cy="1070679"/>
          </a:xfrm>
          <a:custGeom>
            <a:avLst/>
            <a:gdLst/>
            <a:ahLst/>
            <a:cxnLst/>
            <a:rect l="l" t="t" r="r" b="b"/>
            <a:pathLst>
              <a:path w="3952169" h="1070679">
                <a:moveTo>
                  <a:pt x="0" y="0"/>
                </a:moveTo>
                <a:lnTo>
                  <a:pt x="3952170" y="0"/>
                </a:lnTo>
                <a:lnTo>
                  <a:pt x="3952170" y="1070679"/>
                </a:lnTo>
                <a:lnTo>
                  <a:pt x="0" y="107067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A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2887450" flipH="1">
            <a:off x="-4034317" y="2700061"/>
            <a:ext cx="21510321" cy="17599353"/>
          </a:xfrm>
          <a:custGeom>
            <a:avLst/>
            <a:gdLst/>
            <a:ahLst/>
            <a:cxnLst/>
            <a:rect l="l" t="t" r="r" b="b"/>
            <a:pathLst>
              <a:path w="21510321" h="17599353">
                <a:moveTo>
                  <a:pt x="21510320" y="0"/>
                </a:moveTo>
                <a:lnTo>
                  <a:pt x="0" y="0"/>
                </a:lnTo>
                <a:lnTo>
                  <a:pt x="0" y="17599353"/>
                </a:lnTo>
                <a:lnTo>
                  <a:pt x="21510320" y="17599353"/>
                </a:lnTo>
                <a:lnTo>
                  <a:pt x="2151032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3" name="Freeform 3"/>
          <p:cNvSpPr/>
          <p:nvPr/>
        </p:nvSpPr>
        <p:spPr>
          <a:xfrm rot="536832" flipH="1" flipV="1">
            <a:off x="-1275150" y="-1304600"/>
            <a:ext cx="16913595" cy="3413471"/>
          </a:xfrm>
          <a:custGeom>
            <a:avLst/>
            <a:gdLst/>
            <a:ahLst/>
            <a:cxnLst/>
            <a:rect l="l" t="t" r="r" b="b"/>
            <a:pathLst>
              <a:path w="16913595" h="3413471">
                <a:moveTo>
                  <a:pt x="16913595" y="3413471"/>
                </a:moveTo>
                <a:lnTo>
                  <a:pt x="0" y="3413471"/>
                </a:lnTo>
                <a:lnTo>
                  <a:pt x="0" y="0"/>
                </a:lnTo>
                <a:lnTo>
                  <a:pt x="16913595" y="0"/>
                </a:lnTo>
                <a:lnTo>
                  <a:pt x="16913595" y="3413471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4" name="Freeform 4"/>
          <p:cNvSpPr/>
          <p:nvPr/>
        </p:nvSpPr>
        <p:spPr>
          <a:xfrm rot="-3111106">
            <a:off x="8264235" y="-348590"/>
            <a:ext cx="12076235" cy="11263834"/>
          </a:xfrm>
          <a:custGeom>
            <a:avLst/>
            <a:gdLst/>
            <a:ahLst/>
            <a:cxnLst/>
            <a:rect l="l" t="t" r="r" b="b"/>
            <a:pathLst>
              <a:path w="12076235" h="11263834">
                <a:moveTo>
                  <a:pt x="0" y="0"/>
                </a:moveTo>
                <a:lnTo>
                  <a:pt x="12076236" y="0"/>
                </a:lnTo>
                <a:lnTo>
                  <a:pt x="12076236" y="11263834"/>
                </a:lnTo>
                <a:lnTo>
                  <a:pt x="0" y="11263834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5" name="TextBox 5"/>
          <p:cNvSpPr txBox="1"/>
          <p:nvPr/>
        </p:nvSpPr>
        <p:spPr>
          <a:xfrm>
            <a:off x="0" y="5915427"/>
            <a:ext cx="9190448" cy="31043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968"/>
              </a:lnSpc>
            </a:pPr>
            <a:r>
              <a:rPr lang="en-US" sz="11968">
                <a:solidFill>
                  <a:srgbClr val="FFFFFF"/>
                </a:solidFill>
                <a:latin typeface="Shrikhand"/>
                <a:ea typeface="Shrikhand"/>
                <a:cs typeface="Shrikhand"/>
                <a:sym typeface="Shrikhand"/>
              </a:rPr>
              <a:t>Any Questions?</a:t>
            </a:r>
          </a:p>
        </p:txBody>
      </p:sp>
      <p:sp>
        <p:nvSpPr>
          <p:cNvPr id="6" name="Freeform 6"/>
          <p:cNvSpPr/>
          <p:nvPr/>
        </p:nvSpPr>
        <p:spPr>
          <a:xfrm rot="1531496">
            <a:off x="1405685" y="884947"/>
            <a:ext cx="3681245" cy="2583565"/>
          </a:xfrm>
          <a:custGeom>
            <a:avLst/>
            <a:gdLst/>
            <a:ahLst/>
            <a:cxnLst/>
            <a:rect l="l" t="t" r="r" b="b"/>
            <a:pathLst>
              <a:path w="3681245" h="2583565">
                <a:moveTo>
                  <a:pt x="0" y="0"/>
                </a:moveTo>
                <a:lnTo>
                  <a:pt x="3681245" y="0"/>
                </a:lnTo>
                <a:lnTo>
                  <a:pt x="3681245" y="2583565"/>
                </a:lnTo>
                <a:lnTo>
                  <a:pt x="0" y="258356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7" name="Freeform 7"/>
          <p:cNvSpPr/>
          <p:nvPr/>
        </p:nvSpPr>
        <p:spPr>
          <a:xfrm rot="-2011084">
            <a:off x="13392406" y="8044207"/>
            <a:ext cx="3172967" cy="2226846"/>
          </a:xfrm>
          <a:custGeom>
            <a:avLst/>
            <a:gdLst/>
            <a:ahLst/>
            <a:cxnLst/>
            <a:rect l="l" t="t" r="r" b="b"/>
            <a:pathLst>
              <a:path w="3172967" h="2226846">
                <a:moveTo>
                  <a:pt x="0" y="0"/>
                </a:moveTo>
                <a:lnTo>
                  <a:pt x="3172967" y="0"/>
                </a:lnTo>
                <a:lnTo>
                  <a:pt x="3172967" y="2226846"/>
                </a:lnTo>
                <a:lnTo>
                  <a:pt x="0" y="2226846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8" name="Freeform 8"/>
          <p:cNvSpPr/>
          <p:nvPr/>
        </p:nvSpPr>
        <p:spPr>
          <a:xfrm rot="-814495">
            <a:off x="6052853" y="1477565"/>
            <a:ext cx="3952169" cy="1070679"/>
          </a:xfrm>
          <a:custGeom>
            <a:avLst/>
            <a:gdLst/>
            <a:ahLst/>
            <a:cxnLst/>
            <a:rect l="l" t="t" r="r" b="b"/>
            <a:pathLst>
              <a:path w="3952169" h="1070679">
                <a:moveTo>
                  <a:pt x="0" y="0"/>
                </a:moveTo>
                <a:lnTo>
                  <a:pt x="3952170" y="0"/>
                </a:lnTo>
                <a:lnTo>
                  <a:pt x="3952170" y="1070679"/>
                </a:lnTo>
                <a:lnTo>
                  <a:pt x="0" y="1070679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GB"/>
          </a:p>
        </p:txBody>
      </p:sp>
      <p:sp>
        <p:nvSpPr>
          <p:cNvPr id="9" name="TextBox 9"/>
          <p:cNvSpPr txBox="1"/>
          <p:nvPr/>
        </p:nvSpPr>
        <p:spPr>
          <a:xfrm>
            <a:off x="12065413" y="2003379"/>
            <a:ext cx="4850978" cy="1647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944"/>
              </a:lnSpc>
              <a:spcBef>
                <a:spcPct val="0"/>
              </a:spcBef>
            </a:pPr>
            <a:r>
              <a:rPr lang="en-US" sz="10787">
                <a:solidFill>
                  <a:srgbClr val="FFFFFF"/>
                </a:solidFill>
                <a:latin typeface="KG Primary Penmanship"/>
                <a:ea typeface="KG Primary Penmanship"/>
                <a:cs typeface="KG Primary Penmanship"/>
                <a:sym typeface="KG Primary Penmanship"/>
              </a:rPr>
              <a:t>Thank you!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220</Words>
  <Application>Microsoft Office PowerPoint</Application>
  <PresentationFormat>Custom</PresentationFormat>
  <Paragraphs>44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Shrikhand</vt:lpstr>
      <vt:lpstr>Calibri</vt:lpstr>
      <vt:lpstr>KG Primary Penmanship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Exam Guidance</dc:title>
  <cp:lastModifiedBy>Zita Draper</cp:lastModifiedBy>
  <cp:revision>1</cp:revision>
  <dcterms:created xsi:type="dcterms:W3CDTF">2006-08-16T00:00:00Z</dcterms:created>
  <dcterms:modified xsi:type="dcterms:W3CDTF">2025-03-18T13:56:49Z</dcterms:modified>
  <dc:identifier>DAGhmxjzjjg</dc:identifier>
</cp:coreProperties>
</file>