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4"/>
  </p:sldMasterIdLst>
  <p:sldIdLst>
    <p:sldId id="256" r:id="rId5"/>
    <p:sldId id="258" r:id="rId6"/>
    <p:sldId id="257" r:id="rId7"/>
    <p:sldId id="259" r:id="rId8"/>
    <p:sldId id="260" r:id="rId9"/>
    <p:sldId id="261" r:id="rId10"/>
    <p:sldId id="262" r:id="rId11"/>
    <p:sldId id="264" r:id="rId12"/>
    <p:sldId id="265" r:id="rId13"/>
    <p:sldId id="266" r:id="rId14"/>
    <p:sldId id="267" r:id="rId15"/>
    <p:sldId id="268" r:id="rId16"/>
    <p:sldId id="269" r:id="rId17"/>
    <p:sldId id="270" r:id="rId18"/>
    <p:sldId id="272"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30E9D-32EE-497C-A9B2-F34BB3912DF4}" v="24" dt="2020-05-18T10:50:47.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ams1, David" userId="ed359452-21c2-4a58-bb09-4980f89e5989" providerId="ADAL" clId="{13030E9D-32EE-497C-A9B2-F34BB3912DF4}"/>
    <pc:docChg chg="undo custSel mod addSld modSld">
      <pc:chgData name="Adams1, David" userId="ed359452-21c2-4a58-bb09-4980f89e5989" providerId="ADAL" clId="{13030E9D-32EE-497C-A9B2-F34BB3912DF4}" dt="2020-05-18T10:53:28.207" v="446" actId="26606"/>
      <pc:docMkLst>
        <pc:docMk/>
      </pc:docMkLst>
      <pc:sldChg chg="addSp modSp">
        <pc:chgData name="Adams1, David" userId="ed359452-21c2-4a58-bb09-4980f89e5989" providerId="ADAL" clId="{13030E9D-32EE-497C-A9B2-F34BB3912DF4}" dt="2020-05-18T10:50:22.522" v="405" actId="114"/>
        <pc:sldMkLst>
          <pc:docMk/>
          <pc:sldMk cId="4118324958" sldId="258"/>
        </pc:sldMkLst>
        <pc:spChg chg="mod">
          <ac:chgData name="Adams1, David" userId="ed359452-21c2-4a58-bb09-4980f89e5989" providerId="ADAL" clId="{13030E9D-32EE-497C-A9B2-F34BB3912DF4}" dt="2020-05-18T10:50:22.522" v="405" actId="114"/>
          <ac:spMkLst>
            <pc:docMk/>
            <pc:sldMk cId="4118324958" sldId="258"/>
            <ac:spMk id="3" creationId="{CF741741-E188-4C29-AF4F-B1D87A5AF6B2}"/>
          </ac:spMkLst>
        </pc:spChg>
        <pc:spChg chg="add mod">
          <ac:chgData name="Adams1, David" userId="ed359452-21c2-4a58-bb09-4980f89e5989" providerId="ADAL" clId="{13030E9D-32EE-497C-A9B2-F34BB3912DF4}" dt="2020-05-18T10:46:08.330" v="115" actId="1076"/>
          <ac:spMkLst>
            <pc:docMk/>
            <pc:sldMk cId="4118324958" sldId="258"/>
            <ac:spMk id="4" creationId="{79A493BE-1E22-4AA1-9558-E75C04D41A3E}"/>
          </ac:spMkLst>
        </pc:spChg>
      </pc:sldChg>
      <pc:sldChg chg="addSp modSp">
        <pc:chgData name="Adams1, David" userId="ed359452-21c2-4a58-bb09-4980f89e5989" providerId="ADAL" clId="{13030E9D-32EE-497C-A9B2-F34BB3912DF4}" dt="2020-05-18T10:50:54.821" v="410" actId="1076"/>
        <pc:sldMkLst>
          <pc:docMk/>
          <pc:sldMk cId="2799753673" sldId="260"/>
        </pc:sldMkLst>
        <pc:spChg chg="mod">
          <ac:chgData name="Adams1, David" userId="ed359452-21c2-4a58-bb09-4980f89e5989" providerId="ADAL" clId="{13030E9D-32EE-497C-A9B2-F34BB3912DF4}" dt="2020-05-18T10:50:45.354" v="408" actId="27636"/>
          <ac:spMkLst>
            <pc:docMk/>
            <pc:sldMk cId="2799753673" sldId="260"/>
            <ac:spMk id="3" creationId="{D4F408EF-7353-4431-8401-DEAEAA29086D}"/>
          </ac:spMkLst>
        </pc:spChg>
        <pc:spChg chg="add mod">
          <ac:chgData name="Adams1, David" userId="ed359452-21c2-4a58-bb09-4980f89e5989" providerId="ADAL" clId="{13030E9D-32EE-497C-A9B2-F34BB3912DF4}" dt="2020-05-18T10:50:54.821" v="410" actId="1076"/>
          <ac:spMkLst>
            <pc:docMk/>
            <pc:sldMk cId="2799753673" sldId="260"/>
            <ac:spMk id="4" creationId="{B618F13F-D155-435D-920A-18A52FCC1C98}"/>
          </ac:spMkLst>
        </pc:spChg>
      </pc:sldChg>
      <pc:sldChg chg="addSp delSp modSp">
        <pc:chgData name="Adams1, David" userId="ed359452-21c2-4a58-bb09-4980f89e5989" providerId="ADAL" clId="{13030E9D-32EE-497C-A9B2-F34BB3912DF4}" dt="2020-05-18T10:50:12.274" v="404" actId="114"/>
        <pc:sldMkLst>
          <pc:docMk/>
          <pc:sldMk cId="117362175" sldId="264"/>
        </pc:sldMkLst>
        <pc:spChg chg="mod">
          <ac:chgData name="Adams1, David" userId="ed359452-21c2-4a58-bb09-4980f89e5989" providerId="ADAL" clId="{13030E9D-32EE-497C-A9B2-F34BB3912DF4}" dt="2020-05-18T10:47:11.744" v="121" actId="26606"/>
          <ac:spMkLst>
            <pc:docMk/>
            <pc:sldMk cId="117362175" sldId="264"/>
            <ac:spMk id="2" creationId="{60E8B7AB-3EBC-46E1-B282-333A3A893569}"/>
          </ac:spMkLst>
        </pc:spChg>
        <pc:spChg chg="mod">
          <ac:chgData name="Adams1, David" userId="ed359452-21c2-4a58-bb09-4980f89e5989" providerId="ADAL" clId="{13030E9D-32EE-497C-A9B2-F34BB3912DF4}" dt="2020-05-18T10:50:12.274" v="404" actId="114"/>
          <ac:spMkLst>
            <pc:docMk/>
            <pc:sldMk cId="117362175" sldId="264"/>
            <ac:spMk id="6" creationId="{A35A4EE4-8D7E-41C5-B709-79EA7BBBE9CB}"/>
          </ac:spMkLst>
        </pc:spChg>
        <pc:spChg chg="mod">
          <ac:chgData name="Adams1, David" userId="ed359452-21c2-4a58-bb09-4980f89e5989" providerId="ADAL" clId="{13030E9D-32EE-497C-A9B2-F34BB3912DF4}" dt="2020-05-18T10:47:50.108" v="125" actId="1076"/>
          <ac:spMkLst>
            <pc:docMk/>
            <pc:sldMk cId="117362175" sldId="264"/>
            <ac:spMk id="7" creationId="{9C8E30C6-AA88-43E6-9858-EDF6A7B78F1E}"/>
          </ac:spMkLst>
        </pc:spChg>
        <pc:spChg chg="add del">
          <ac:chgData name="Adams1, David" userId="ed359452-21c2-4a58-bb09-4980f89e5989" providerId="ADAL" clId="{13030E9D-32EE-497C-A9B2-F34BB3912DF4}" dt="2020-05-18T10:47:11.744" v="121" actId="26606"/>
          <ac:spMkLst>
            <pc:docMk/>
            <pc:sldMk cId="117362175" sldId="264"/>
            <ac:spMk id="26" creationId="{AC6EBE12-9B3E-43CB-B552-2C7A13853712}"/>
          </ac:spMkLst>
        </pc:spChg>
        <pc:spChg chg="add del">
          <ac:chgData name="Adams1, David" userId="ed359452-21c2-4a58-bb09-4980f89e5989" providerId="ADAL" clId="{13030E9D-32EE-497C-A9B2-F34BB3912DF4}" dt="2020-05-18T10:47:11.744" v="121" actId="26606"/>
          <ac:spMkLst>
            <pc:docMk/>
            <pc:sldMk cId="117362175" sldId="264"/>
            <ac:spMk id="30" creationId="{AF2529C0-FA6B-474D-B1E5-73BA7011F599}"/>
          </ac:spMkLst>
        </pc:spChg>
        <pc:spChg chg="add del">
          <ac:chgData name="Adams1, David" userId="ed359452-21c2-4a58-bb09-4980f89e5989" providerId="ADAL" clId="{13030E9D-32EE-497C-A9B2-F34BB3912DF4}" dt="2020-05-18T10:47:10.162" v="118" actId="26606"/>
          <ac:spMkLst>
            <pc:docMk/>
            <pc:sldMk cId="117362175" sldId="264"/>
            <ac:spMk id="35" creationId="{626C8655-F166-4750-BA96-4360D907D478}"/>
          </ac:spMkLst>
        </pc:spChg>
        <pc:spChg chg="add del">
          <ac:chgData name="Adams1, David" userId="ed359452-21c2-4a58-bb09-4980f89e5989" providerId="ADAL" clId="{13030E9D-32EE-497C-A9B2-F34BB3912DF4}" dt="2020-05-18T10:47:10.162" v="118" actId="26606"/>
          <ac:spMkLst>
            <pc:docMk/>
            <pc:sldMk cId="117362175" sldId="264"/>
            <ac:spMk id="39" creationId="{0EEA75DC-BD58-47FC-A49C-D8C9469351F8}"/>
          </ac:spMkLst>
        </pc:spChg>
        <pc:spChg chg="add del">
          <ac:chgData name="Adams1, David" userId="ed359452-21c2-4a58-bb09-4980f89e5989" providerId="ADAL" clId="{13030E9D-32EE-497C-A9B2-F34BB3912DF4}" dt="2020-05-18T10:47:11.724" v="120" actId="26606"/>
          <ac:spMkLst>
            <pc:docMk/>
            <pc:sldMk cId="117362175" sldId="264"/>
            <ac:spMk id="41" creationId="{AC6EBE12-9B3E-43CB-B552-2C7A13853712}"/>
          </ac:spMkLst>
        </pc:spChg>
        <pc:spChg chg="add del">
          <ac:chgData name="Adams1, David" userId="ed359452-21c2-4a58-bb09-4980f89e5989" providerId="ADAL" clId="{13030E9D-32EE-497C-A9B2-F34BB3912DF4}" dt="2020-05-18T10:47:11.724" v="120" actId="26606"/>
          <ac:spMkLst>
            <pc:docMk/>
            <pc:sldMk cId="117362175" sldId="264"/>
            <ac:spMk id="43" creationId="{AF2529C0-FA6B-474D-B1E5-73BA7011F599}"/>
          </ac:spMkLst>
        </pc:spChg>
        <pc:spChg chg="add">
          <ac:chgData name="Adams1, David" userId="ed359452-21c2-4a58-bb09-4980f89e5989" providerId="ADAL" clId="{13030E9D-32EE-497C-A9B2-F34BB3912DF4}" dt="2020-05-18T10:47:11.744" v="121" actId="26606"/>
          <ac:spMkLst>
            <pc:docMk/>
            <pc:sldMk cId="117362175" sldId="264"/>
            <ac:spMk id="45" creationId="{626C8655-F166-4750-BA96-4360D907D478}"/>
          </ac:spMkLst>
        </pc:spChg>
        <pc:spChg chg="add">
          <ac:chgData name="Adams1, David" userId="ed359452-21c2-4a58-bb09-4980f89e5989" providerId="ADAL" clId="{13030E9D-32EE-497C-A9B2-F34BB3912DF4}" dt="2020-05-18T10:47:11.744" v="121" actId="26606"/>
          <ac:spMkLst>
            <pc:docMk/>
            <pc:sldMk cId="117362175" sldId="264"/>
            <ac:spMk id="47" creationId="{0EEA75DC-BD58-47FC-A49C-D8C9469351F8}"/>
          </ac:spMkLst>
        </pc:spChg>
        <pc:picChg chg="mod">
          <ac:chgData name="Adams1, David" userId="ed359452-21c2-4a58-bb09-4980f89e5989" providerId="ADAL" clId="{13030E9D-32EE-497C-A9B2-F34BB3912DF4}" dt="2020-05-18T10:47:20.950" v="122" actId="14100"/>
          <ac:picMkLst>
            <pc:docMk/>
            <pc:sldMk cId="117362175" sldId="264"/>
            <ac:picMk id="12" creationId="{F996D34D-FA63-4CBB-96F7-E0D670AA4B2E}"/>
          </ac:picMkLst>
        </pc:picChg>
        <pc:picChg chg="add del">
          <ac:chgData name="Adams1, David" userId="ed359452-21c2-4a58-bb09-4980f89e5989" providerId="ADAL" clId="{13030E9D-32EE-497C-A9B2-F34BB3912DF4}" dt="2020-05-18T10:47:11.744" v="121" actId="26606"/>
          <ac:picMkLst>
            <pc:docMk/>
            <pc:sldMk cId="117362175" sldId="264"/>
            <ac:picMk id="28" creationId="{137465C4-4FD6-41C0-9B8F-23FDEF424475}"/>
          </ac:picMkLst>
        </pc:picChg>
        <pc:picChg chg="add del">
          <ac:chgData name="Adams1, David" userId="ed359452-21c2-4a58-bb09-4980f89e5989" providerId="ADAL" clId="{13030E9D-32EE-497C-A9B2-F34BB3912DF4}" dt="2020-05-18T10:47:10.162" v="118" actId="26606"/>
          <ac:picMkLst>
            <pc:docMk/>
            <pc:sldMk cId="117362175" sldId="264"/>
            <ac:picMk id="37" creationId="{30862539-52F7-43D0-A2BC-ADDD9106315A}"/>
          </ac:picMkLst>
        </pc:picChg>
        <pc:picChg chg="add del">
          <ac:chgData name="Adams1, David" userId="ed359452-21c2-4a58-bb09-4980f89e5989" providerId="ADAL" clId="{13030E9D-32EE-497C-A9B2-F34BB3912DF4}" dt="2020-05-18T10:47:11.724" v="120" actId="26606"/>
          <ac:picMkLst>
            <pc:docMk/>
            <pc:sldMk cId="117362175" sldId="264"/>
            <ac:picMk id="42" creationId="{137465C4-4FD6-41C0-9B8F-23FDEF424475}"/>
          </ac:picMkLst>
        </pc:picChg>
        <pc:picChg chg="add">
          <ac:chgData name="Adams1, David" userId="ed359452-21c2-4a58-bb09-4980f89e5989" providerId="ADAL" clId="{13030E9D-32EE-497C-A9B2-F34BB3912DF4}" dt="2020-05-18T10:47:11.744" v="121" actId="26606"/>
          <ac:picMkLst>
            <pc:docMk/>
            <pc:sldMk cId="117362175" sldId="264"/>
            <ac:picMk id="46" creationId="{30862539-52F7-43D0-A2BC-ADDD9106315A}"/>
          </ac:picMkLst>
        </pc:picChg>
      </pc:sldChg>
      <pc:sldChg chg="modSp">
        <pc:chgData name="Adams1, David" userId="ed359452-21c2-4a58-bb09-4980f89e5989" providerId="ADAL" clId="{13030E9D-32EE-497C-A9B2-F34BB3912DF4}" dt="2020-05-18T10:51:22.097" v="411" actId="114"/>
        <pc:sldMkLst>
          <pc:docMk/>
          <pc:sldMk cId="64799111" sldId="266"/>
        </pc:sldMkLst>
        <pc:spChg chg="mod">
          <ac:chgData name="Adams1, David" userId="ed359452-21c2-4a58-bb09-4980f89e5989" providerId="ADAL" clId="{13030E9D-32EE-497C-A9B2-F34BB3912DF4}" dt="2020-05-18T10:51:22.097" v="411" actId="114"/>
          <ac:spMkLst>
            <pc:docMk/>
            <pc:sldMk cId="64799111" sldId="266"/>
            <ac:spMk id="3" creationId="{FC4D252D-5DE6-4A3E-AFEA-F1BE5CE40C93}"/>
          </ac:spMkLst>
        </pc:spChg>
      </pc:sldChg>
      <pc:sldChg chg="modSp">
        <pc:chgData name="Adams1, David" userId="ed359452-21c2-4a58-bb09-4980f89e5989" providerId="ADAL" clId="{13030E9D-32EE-497C-A9B2-F34BB3912DF4}" dt="2020-05-18T10:51:29.537" v="412" actId="114"/>
        <pc:sldMkLst>
          <pc:docMk/>
          <pc:sldMk cId="699627106" sldId="267"/>
        </pc:sldMkLst>
        <pc:spChg chg="mod">
          <ac:chgData name="Adams1, David" userId="ed359452-21c2-4a58-bb09-4980f89e5989" providerId="ADAL" clId="{13030E9D-32EE-497C-A9B2-F34BB3912DF4}" dt="2020-05-18T10:51:29.537" v="412" actId="114"/>
          <ac:spMkLst>
            <pc:docMk/>
            <pc:sldMk cId="699627106" sldId="267"/>
            <ac:spMk id="10" creationId="{21B5AB0C-398F-4A24-AD1C-C7255D244034}"/>
          </ac:spMkLst>
        </pc:spChg>
      </pc:sldChg>
      <pc:sldChg chg="modSp">
        <pc:chgData name="Adams1, David" userId="ed359452-21c2-4a58-bb09-4980f89e5989" providerId="ADAL" clId="{13030E9D-32EE-497C-A9B2-F34BB3912DF4}" dt="2020-05-18T10:52:03.375" v="435" actId="20577"/>
        <pc:sldMkLst>
          <pc:docMk/>
          <pc:sldMk cId="1894250504" sldId="268"/>
        </pc:sldMkLst>
        <pc:spChg chg="mod">
          <ac:chgData name="Adams1, David" userId="ed359452-21c2-4a58-bb09-4980f89e5989" providerId="ADAL" clId="{13030E9D-32EE-497C-A9B2-F34BB3912DF4}" dt="2020-05-18T10:51:37.728" v="413" actId="114"/>
          <ac:spMkLst>
            <pc:docMk/>
            <pc:sldMk cId="1894250504" sldId="268"/>
            <ac:spMk id="9" creationId="{E3839DD7-6EFD-45A1-9DAD-E5FA63C1F80D}"/>
          </ac:spMkLst>
        </pc:spChg>
        <pc:spChg chg="mod">
          <ac:chgData name="Adams1, David" userId="ed359452-21c2-4a58-bb09-4980f89e5989" providerId="ADAL" clId="{13030E9D-32EE-497C-A9B2-F34BB3912DF4}" dt="2020-05-18T10:52:03.375" v="435" actId="20577"/>
          <ac:spMkLst>
            <pc:docMk/>
            <pc:sldMk cId="1894250504" sldId="268"/>
            <ac:spMk id="13" creationId="{0749E910-3259-4B3C-B6C3-DA29819A5EEA}"/>
          </ac:spMkLst>
        </pc:spChg>
      </pc:sldChg>
      <pc:sldChg chg="modSp">
        <pc:chgData name="Adams1, David" userId="ed359452-21c2-4a58-bb09-4980f89e5989" providerId="ADAL" clId="{13030E9D-32EE-497C-A9B2-F34BB3912DF4}" dt="2020-05-18T10:52:26.935" v="439" actId="20577"/>
        <pc:sldMkLst>
          <pc:docMk/>
          <pc:sldMk cId="2368596802" sldId="269"/>
        </pc:sldMkLst>
        <pc:spChg chg="mod">
          <ac:chgData name="Adams1, David" userId="ed359452-21c2-4a58-bb09-4980f89e5989" providerId="ADAL" clId="{13030E9D-32EE-497C-A9B2-F34BB3912DF4}" dt="2020-05-18T10:52:26.935" v="439" actId="20577"/>
          <ac:spMkLst>
            <pc:docMk/>
            <pc:sldMk cId="2368596802" sldId="269"/>
            <ac:spMk id="8" creationId="{1FAFC653-8C86-4FAC-83FC-DC1AA5265564}"/>
          </ac:spMkLst>
        </pc:spChg>
      </pc:sldChg>
      <pc:sldChg chg="addSp delSp modSp add mod setBg setClrOvrMap">
        <pc:chgData name="Adams1, David" userId="ed359452-21c2-4a58-bb09-4980f89e5989" providerId="ADAL" clId="{13030E9D-32EE-497C-A9B2-F34BB3912DF4}" dt="2020-05-18T10:52:38.303" v="440" actId="114"/>
        <pc:sldMkLst>
          <pc:docMk/>
          <pc:sldMk cId="3774239348" sldId="270"/>
        </pc:sldMkLst>
        <pc:spChg chg="mod">
          <ac:chgData name="Adams1, David" userId="ed359452-21c2-4a58-bb09-4980f89e5989" providerId="ADAL" clId="{13030E9D-32EE-497C-A9B2-F34BB3912DF4}" dt="2020-05-18T10:37:50.586" v="33" actId="26606"/>
          <ac:spMkLst>
            <pc:docMk/>
            <pc:sldMk cId="3774239348" sldId="270"/>
            <ac:spMk id="2" creationId="{43382B74-7258-433C-A17E-FF48EAA69571}"/>
          </ac:spMkLst>
        </pc:spChg>
        <pc:spChg chg="mod">
          <ac:chgData name="Adams1, David" userId="ed359452-21c2-4a58-bb09-4980f89e5989" providerId="ADAL" clId="{13030E9D-32EE-497C-A9B2-F34BB3912DF4}" dt="2020-05-18T10:42:12.728" v="61" actId="20577"/>
          <ac:spMkLst>
            <pc:docMk/>
            <pc:sldMk cId="3774239348" sldId="270"/>
            <ac:spMk id="3" creationId="{125E3AD6-A9D7-4BC6-A68E-256E4EB961DE}"/>
          </ac:spMkLst>
        </pc:spChg>
        <pc:spChg chg="del">
          <ac:chgData name="Adams1, David" userId="ed359452-21c2-4a58-bb09-4980f89e5989" providerId="ADAL" clId="{13030E9D-32EE-497C-A9B2-F34BB3912DF4}" dt="2020-05-18T10:37:29.430" v="30"/>
          <ac:spMkLst>
            <pc:docMk/>
            <pc:sldMk cId="3774239348" sldId="270"/>
            <ac:spMk id="4" creationId="{918C103A-BBE5-4C52-B7DE-081117E1BB39}"/>
          </ac:spMkLst>
        </pc:spChg>
        <pc:spChg chg="add mod">
          <ac:chgData name="Adams1, David" userId="ed359452-21c2-4a58-bb09-4980f89e5989" providerId="ADAL" clId="{13030E9D-32EE-497C-A9B2-F34BB3912DF4}" dt="2020-05-18T10:39:02.374" v="46" actId="1076"/>
          <ac:spMkLst>
            <pc:docMk/>
            <pc:sldMk cId="3774239348" sldId="270"/>
            <ac:spMk id="6" creationId="{F300F7F0-F2E1-4A7D-AC51-2ADCC2A49A31}"/>
          </ac:spMkLst>
        </pc:spChg>
        <pc:spChg chg="add mod">
          <ac:chgData name="Adams1, David" userId="ed359452-21c2-4a58-bb09-4980f89e5989" providerId="ADAL" clId="{13030E9D-32EE-497C-A9B2-F34BB3912DF4}" dt="2020-05-18T10:52:38.303" v="440" actId="114"/>
          <ac:spMkLst>
            <pc:docMk/>
            <pc:sldMk cId="3774239348" sldId="270"/>
            <ac:spMk id="7" creationId="{58DCB950-E868-462E-8E75-AA824EFCE2F9}"/>
          </ac:spMkLst>
        </pc:spChg>
        <pc:spChg chg="add mod">
          <ac:chgData name="Adams1, David" userId="ed359452-21c2-4a58-bb09-4980f89e5989" providerId="ADAL" clId="{13030E9D-32EE-497C-A9B2-F34BB3912DF4}" dt="2020-05-18T10:40:18.953" v="57" actId="404"/>
          <ac:spMkLst>
            <pc:docMk/>
            <pc:sldMk cId="3774239348" sldId="270"/>
            <ac:spMk id="8" creationId="{31348E6E-BCCD-4C1A-9E82-39DCBA621085}"/>
          </ac:spMkLst>
        </pc:spChg>
        <pc:spChg chg="add del">
          <ac:chgData name="Adams1, David" userId="ed359452-21c2-4a58-bb09-4980f89e5989" providerId="ADAL" clId="{13030E9D-32EE-497C-A9B2-F34BB3912DF4}" dt="2020-05-18T10:37:50.567" v="32" actId="26606"/>
          <ac:spMkLst>
            <pc:docMk/>
            <pc:sldMk cId="3774239348" sldId="270"/>
            <ac:spMk id="12" creationId="{AC6EBE12-9B3E-43CB-B552-2C7A13853712}"/>
          </ac:spMkLst>
        </pc:spChg>
        <pc:spChg chg="add del">
          <ac:chgData name="Adams1, David" userId="ed359452-21c2-4a58-bb09-4980f89e5989" providerId="ADAL" clId="{13030E9D-32EE-497C-A9B2-F34BB3912DF4}" dt="2020-05-18T10:37:50.567" v="32" actId="26606"/>
          <ac:spMkLst>
            <pc:docMk/>
            <pc:sldMk cId="3774239348" sldId="270"/>
            <ac:spMk id="16" creationId="{AF2529C0-FA6B-474D-B1E5-73BA7011F599}"/>
          </ac:spMkLst>
        </pc:spChg>
        <pc:picChg chg="add mod">
          <ac:chgData name="Adams1, David" userId="ed359452-21c2-4a58-bb09-4980f89e5989" providerId="ADAL" clId="{13030E9D-32EE-497C-A9B2-F34BB3912DF4}" dt="2020-05-18T10:38:49.899" v="40" actId="1076"/>
          <ac:picMkLst>
            <pc:docMk/>
            <pc:sldMk cId="3774239348" sldId="270"/>
            <ac:picMk id="5" creationId="{1D3F8F55-6446-4EF6-93F9-1F89FA12068A}"/>
          </ac:picMkLst>
        </pc:picChg>
        <pc:picChg chg="add del">
          <ac:chgData name="Adams1, David" userId="ed359452-21c2-4a58-bb09-4980f89e5989" providerId="ADAL" clId="{13030E9D-32EE-497C-A9B2-F34BB3912DF4}" dt="2020-05-18T10:37:50.567" v="32" actId="26606"/>
          <ac:picMkLst>
            <pc:docMk/>
            <pc:sldMk cId="3774239348" sldId="270"/>
            <ac:picMk id="10" creationId="{BDFADFB3-3D44-49A8-AE3B-A87C61607F7E}"/>
          </ac:picMkLst>
        </pc:picChg>
        <pc:picChg chg="add del">
          <ac:chgData name="Adams1, David" userId="ed359452-21c2-4a58-bb09-4980f89e5989" providerId="ADAL" clId="{13030E9D-32EE-497C-A9B2-F34BB3912DF4}" dt="2020-05-18T10:37:50.567" v="32" actId="26606"/>
          <ac:picMkLst>
            <pc:docMk/>
            <pc:sldMk cId="3774239348" sldId="270"/>
            <ac:picMk id="14" creationId="{137465C4-4FD6-41C0-9B8F-23FDEF424475}"/>
          </ac:picMkLst>
        </pc:picChg>
        <pc:picChg chg="add">
          <ac:chgData name="Adams1, David" userId="ed359452-21c2-4a58-bb09-4980f89e5989" providerId="ADAL" clId="{13030E9D-32EE-497C-A9B2-F34BB3912DF4}" dt="2020-05-18T10:37:50.586" v="33" actId="26606"/>
          <ac:picMkLst>
            <pc:docMk/>
            <pc:sldMk cId="3774239348" sldId="270"/>
            <ac:picMk id="18" creationId="{BDFADFB3-3D44-49A8-AE3B-A87C61607F7E}"/>
          </ac:picMkLst>
        </pc:picChg>
      </pc:sldChg>
      <pc:sldChg chg="addSp delSp modSp add mod setBg setClrOvrMap">
        <pc:chgData name="Adams1, David" userId="ed359452-21c2-4a58-bb09-4980f89e5989" providerId="ADAL" clId="{13030E9D-32EE-497C-A9B2-F34BB3912DF4}" dt="2020-05-18T10:53:28.207" v="446" actId="26606"/>
        <pc:sldMkLst>
          <pc:docMk/>
          <pc:sldMk cId="2151237671" sldId="271"/>
        </pc:sldMkLst>
        <pc:spChg chg="del">
          <ac:chgData name="Adams1, David" userId="ed359452-21c2-4a58-bb09-4980f89e5989" providerId="ADAL" clId="{13030E9D-32EE-497C-A9B2-F34BB3912DF4}" dt="2020-05-18T10:44:45.765" v="93"/>
          <ac:spMkLst>
            <pc:docMk/>
            <pc:sldMk cId="2151237671" sldId="271"/>
            <ac:spMk id="2" creationId="{347A6371-A82F-4C2C-AF6E-D99C2E4C4A8C}"/>
          </ac:spMkLst>
        </pc:spChg>
        <pc:spChg chg="del">
          <ac:chgData name="Adams1, David" userId="ed359452-21c2-4a58-bb09-4980f89e5989" providerId="ADAL" clId="{13030E9D-32EE-497C-A9B2-F34BB3912DF4}" dt="2020-05-18T10:44:45.765" v="93"/>
          <ac:spMkLst>
            <pc:docMk/>
            <pc:sldMk cId="2151237671" sldId="271"/>
            <ac:spMk id="3" creationId="{371F3F4A-6221-4908-870B-96B63A253C88}"/>
          </ac:spMkLst>
        </pc:spChg>
        <pc:spChg chg="del">
          <ac:chgData name="Adams1, David" userId="ed359452-21c2-4a58-bb09-4980f89e5989" providerId="ADAL" clId="{13030E9D-32EE-497C-A9B2-F34BB3912DF4}" dt="2020-05-18T10:44:45.765" v="93"/>
          <ac:spMkLst>
            <pc:docMk/>
            <pc:sldMk cId="2151237671" sldId="271"/>
            <ac:spMk id="4" creationId="{BD27FD83-1793-4F18-BC3F-333788FE8A88}"/>
          </ac:spMkLst>
        </pc:spChg>
        <pc:spChg chg="add mod">
          <ac:chgData name="Adams1, David" userId="ed359452-21c2-4a58-bb09-4980f89e5989" providerId="ADAL" clId="{13030E9D-32EE-497C-A9B2-F34BB3912DF4}" dt="2020-05-18T10:53:28.207" v="446" actId="26606"/>
          <ac:spMkLst>
            <pc:docMk/>
            <pc:sldMk cId="2151237671" sldId="271"/>
            <ac:spMk id="5" creationId="{5A040D40-6919-4759-AD70-C051BE845768}"/>
          </ac:spMkLst>
        </pc:spChg>
        <pc:spChg chg="add del mod">
          <ac:chgData name="Adams1, David" userId="ed359452-21c2-4a58-bb09-4980f89e5989" providerId="ADAL" clId="{13030E9D-32EE-497C-A9B2-F34BB3912DF4}" dt="2020-05-18T10:53:28.207" v="446" actId="26606"/>
          <ac:spMkLst>
            <pc:docMk/>
            <pc:sldMk cId="2151237671" sldId="271"/>
            <ac:spMk id="6" creationId="{27567A6A-C504-4DFE-B536-891F1D38AB95}"/>
          </ac:spMkLst>
        </pc:spChg>
        <pc:spChg chg="add del">
          <ac:chgData name="Adams1, David" userId="ed359452-21c2-4a58-bb09-4980f89e5989" providerId="ADAL" clId="{13030E9D-32EE-497C-A9B2-F34BB3912DF4}" dt="2020-05-18T10:45:01.145" v="109"/>
          <ac:spMkLst>
            <pc:docMk/>
            <pc:sldMk cId="2151237671" sldId="271"/>
            <ac:spMk id="7" creationId="{A8EC5BB4-8281-4C87-A475-200324249261}"/>
          </ac:spMkLst>
        </pc:spChg>
        <pc:spChg chg="add del">
          <ac:chgData name="Adams1, David" userId="ed359452-21c2-4a58-bb09-4980f89e5989" providerId="ADAL" clId="{13030E9D-32EE-497C-A9B2-F34BB3912DF4}" dt="2020-05-18T10:53:25.512" v="444" actId="26606"/>
          <ac:spMkLst>
            <pc:docMk/>
            <pc:sldMk cId="2151237671" sldId="271"/>
            <ac:spMk id="10" creationId="{27567A6A-C504-4DFE-B536-891F1D38AB95}"/>
          </ac:spMkLst>
        </pc:spChg>
        <pc:spChg chg="add del">
          <ac:chgData name="Adams1, David" userId="ed359452-21c2-4a58-bb09-4980f89e5989" providerId="ADAL" clId="{13030E9D-32EE-497C-A9B2-F34BB3912DF4}" dt="2020-05-18T10:53:25.512" v="444" actId="26606"/>
          <ac:spMkLst>
            <pc:docMk/>
            <pc:sldMk cId="2151237671" sldId="271"/>
            <ac:spMk id="11" creationId="{24C41CF4-4A13-4AA9-9300-CB7A2E37C861}"/>
          </ac:spMkLst>
        </pc:spChg>
        <pc:spChg chg="add del">
          <ac:chgData name="Adams1, David" userId="ed359452-21c2-4a58-bb09-4980f89e5989" providerId="ADAL" clId="{13030E9D-32EE-497C-A9B2-F34BB3912DF4}" dt="2020-05-18T10:53:28.207" v="446" actId="26606"/>
          <ac:spMkLst>
            <pc:docMk/>
            <pc:sldMk cId="2151237671" sldId="271"/>
            <ac:spMk id="12" creationId="{843DD86A-8FAA-443F-9211-42A2AE8A790C}"/>
          </ac:spMkLst>
        </pc:spChg>
        <pc:spChg chg="add del">
          <ac:chgData name="Adams1, David" userId="ed359452-21c2-4a58-bb09-4980f89e5989" providerId="ADAL" clId="{13030E9D-32EE-497C-A9B2-F34BB3912DF4}" dt="2020-05-18T10:53:28.207" v="446" actId="26606"/>
          <ac:spMkLst>
            <pc:docMk/>
            <pc:sldMk cId="2151237671" sldId="271"/>
            <ac:spMk id="14" creationId="{C2A13AAE-18EB-4BDF-BAF7-F2F97B8D00D6}"/>
          </ac:spMkLst>
        </pc:spChg>
        <pc:graphicFrameChg chg="add del">
          <ac:chgData name="Adams1, David" userId="ed359452-21c2-4a58-bb09-4980f89e5989" providerId="ADAL" clId="{13030E9D-32EE-497C-A9B2-F34BB3912DF4}" dt="2020-05-18T10:53:22.696" v="442" actId="26606"/>
          <ac:graphicFrameMkLst>
            <pc:docMk/>
            <pc:sldMk cId="2151237671" sldId="271"/>
            <ac:graphicFrameMk id="8" creationId="{B544C3B5-EE2F-4769-8043-9A239357D7ED}"/>
          </ac:graphicFrameMkLst>
        </pc:graphicFrameChg>
        <pc:graphicFrameChg chg="add del">
          <ac:chgData name="Adams1, David" userId="ed359452-21c2-4a58-bb09-4980f89e5989" providerId="ADAL" clId="{13030E9D-32EE-497C-A9B2-F34BB3912DF4}" dt="2020-05-18T10:53:28.207" v="446" actId="26606"/>
          <ac:graphicFrameMkLst>
            <pc:docMk/>
            <pc:sldMk cId="2151237671" sldId="271"/>
            <ac:graphicFrameMk id="15" creationId="{2DB898DB-625B-4D1F-BB98-D7A2A7D65230}"/>
          </ac:graphicFrameMkLst>
        </pc:graphicFrameChg>
        <pc:picChg chg="add del">
          <ac:chgData name="Adams1, David" userId="ed359452-21c2-4a58-bb09-4980f89e5989" providerId="ADAL" clId="{13030E9D-32EE-497C-A9B2-F34BB3912DF4}" dt="2020-05-18T10:53:28.207" v="446" actId="26606"/>
          <ac:picMkLst>
            <pc:docMk/>
            <pc:sldMk cId="2151237671" sldId="271"/>
            <ac:picMk id="16" creationId="{0F5C1B21-B0DB-4206-99EE-C13D67038B93}"/>
          </ac:picMkLst>
        </pc:picChg>
        <pc:picChg chg="add del">
          <ac:chgData name="Adams1, David" userId="ed359452-21c2-4a58-bb09-4980f89e5989" providerId="ADAL" clId="{13030E9D-32EE-497C-A9B2-F34BB3912DF4}" dt="2020-05-18T10:53:28.207" v="446" actId="26606"/>
          <ac:picMkLst>
            <pc:docMk/>
            <pc:sldMk cId="2151237671" sldId="271"/>
            <ac:picMk id="18" creationId="{49261589-06E9-4B7C-A8F1-26648507B77B}"/>
          </ac:picMkLst>
        </pc:picChg>
        <pc:cxnChg chg="add del">
          <ac:chgData name="Adams1, David" userId="ed359452-21c2-4a58-bb09-4980f89e5989" providerId="ADAL" clId="{13030E9D-32EE-497C-A9B2-F34BB3912DF4}" dt="2020-05-18T10:53:25.512" v="444" actId="26606"/>
          <ac:cxnSpMkLst>
            <pc:docMk/>
            <pc:sldMk cId="2151237671" sldId="271"/>
            <ac:cxnSpMk id="13" creationId="{7A77B115-9FF3-46AE-AE08-826DEB9A6246}"/>
          </ac:cxnSpMkLst>
        </pc:cxnChg>
      </pc:sldChg>
      <pc:sldChg chg="addSp delSp modSp add">
        <pc:chgData name="Adams1, David" userId="ed359452-21c2-4a58-bb09-4980f89e5989" providerId="ADAL" clId="{13030E9D-32EE-497C-A9B2-F34BB3912DF4}" dt="2020-05-18T10:44:10.528" v="92" actId="207"/>
        <pc:sldMkLst>
          <pc:docMk/>
          <pc:sldMk cId="791312773" sldId="272"/>
        </pc:sldMkLst>
        <pc:spChg chg="add mod">
          <ac:chgData name="Adams1, David" userId="ed359452-21c2-4a58-bb09-4980f89e5989" providerId="ADAL" clId="{13030E9D-32EE-497C-A9B2-F34BB3912DF4}" dt="2020-05-18T10:44:10.528" v="92" actId="207"/>
          <ac:spMkLst>
            <pc:docMk/>
            <pc:sldMk cId="791312773" sldId="272"/>
            <ac:spMk id="3" creationId="{EF8AFD86-94D4-46ED-9C4D-A3E049C430E2}"/>
          </ac:spMkLst>
        </pc:spChg>
        <pc:spChg chg="mod">
          <ac:chgData name="Adams1, David" userId="ed359452-21c2-4a58-bb09-4980f89e5989" providerId="ADAL" clId="{13030E9D-32EE-497C-A9B2-F34BB3912DF4}" dt="2020-05-18T10:43:51.026" v="89" actId="5793"/>
          <ac:spMkLst>
            <pc:docMk/>
            <pc:sldMk cId="791312773" sldId="272"/>
            <ac:spMk id="9" creationId="{E3839DD7-6EFD-45A1-9DAD-E5FA63C1F80D}"/>
          </ac:spMkLst>
        </pc:spChg>
        <pc:spChg chg="del">
          <ac:chgData name="Adams1, David" userId="ed359452-21c2-4a58-bb09-4980f89e5989" providerId="ADAL" clId="{13030E9D-32EE-497C-A9B2-F34BB3912DF4}" dt="2020-05-18T10:42:52.343" v="74" actId="478"/>
          <ac:spMkLst>
            <pc:docMk/>
            <pc:sldMk cId="791312773" sldId="272"/>
            <ac:spMk id="10" creationId="{5E7D70FC-AFE5-447D-A0BD-6BF0EFE6848C}"/>
          </ac:spMkLst>
        </pc:spChg>
        <pc:spChg chg="mod">
          <ac:chgData name="Adams1, David" userId="ed359452-21c2-4a58-bb09-4980f89e5989" providerId="ADAL" clId="{13030E9D-32EE-497C-A9B2-F34BB3912DF4}" dt="2020-05-18T10:42:44.927" v="72" actId="20577"/>
          <ac:spMkLst>
            <pc:docMk/>
            <pc:sldMk cId="791312773" sldId="272"/>
            <ac:spMk id="11" creationId="{8FE1040E-F0D2-482C-8D5D-EA331A64FEA5}"/>
          </ac:spMkLst>
        </pc:spChg>
        <pc:spChg chg="mod">
          <ac:chgData name="Adams1, David" userId="ed359452-21c2-4a58-bb09-4980f89e5989" providerId="ADAL" clId="{13030E9D-32EE-497C-A9B2-F34BB3912DF4}" dt="2020-05-18T10:43:38.983" v="87" actId="20577"/>
          <ac:spMkLst>
            <pc:docMk/>
            <pc:sldMk cId="791312773" sldId="272"/>
            <ac:spMk id="13" creationId="{0749E910-3259-4B3C-B6C3-DA29819A5EE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FAF578E-9971-4A83-A8A1-396D52E0F54C}" type="datetimeFigureOut">
              <a:rPr lang="en-GB" smtClean="0"/>
              <a:t>18/05/2020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778869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AF578E-9971-4A83-A8A1-396D52E0F54C}"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195503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8FAF578E-9971-4A83-A8A1-396D52E0F54C}" type="datetimeFigureOut">
              <a:rPr lang="en-GB" smtClean="0"/>
              <a:t>18/05/2020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695396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835587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AF578E-9971-4A83-A8A1-396D52E0F54C}" type="datetimeFigureOut">
              <a:rPr lang="en-GB" smtClean="0"/>
              <a:t>18/05/2020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1152164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AF578E-9971-4A83-A8A1-396D52E0F54C}" type="datetimeFigureOut">
              <a:rPr lang="en-GB" smtClean="0"/>
              <a:t>18/05/2020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124227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F578E-9971-4A83-A8A1-396D52E0F54C}" type="datetimeFigureOut">
              <a:rPr lang="en-GB" smtClean="0"/>
              <a:t>18/05/2020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4180088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3241793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269215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3229124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18594297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9BD60B2-8E21-4C25-8232-25CEE59CC54F}"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76955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8FAF578E-9971-4A83-A8A1-396D52E0F54C}" type="datetimeFigureOut">
              <a:rPr lang="en-GB" smtClean="0"/>
              <a:t>18/05/2020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40466560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FAF578E-9971-4A83-A8A1-396D52E0F54C}" type="datetimeFigureOut">
              <a:rPr lang="en-GB" smtClean="0"/>
              <a:t>18/05/2020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4832116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FAF578E-9971-4A83-A8A1-396D52E0F54C}" type="datetimeFigureOut">
              <a:rPr lang="en-GB" smtClean="0"/>
              <a:t>18/05/2020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4877050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AF578E-9971-4A83-A8A1-396D52E0F54C}" type="datetimeFigureOut">
              <a:rPr lang="en-GB" smtClean="0"/>
              <a:t>18/05/2020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35980001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FAF578E-9971-4A83-A8A1-396D52E0F54C}" type="datetimeFigureOut">
              <a:rPr lang="en-GB" smtClean="0"/>
              <a:t>18/05/2020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19BD60B2-8E21-4C25-8232-25CEE59CC54F}" type="slidenum">
              <a:rPr lang="en-GB" smtClean="0"/>
              <a:t>‹#›</a:t>
            </a:fld>
            <a:endParaRPr lang="en-GB"/>
          </a:p>
        </p:txBody>
      </p:sp>
    </p:spTree>
    <p:extLst>
      <p:ext uri="{BB962C8B-B14F-4D97-AF65-F5344CB8AC3E}">
        <p14:creationId xmlns:p14="http://schemas.microsoft.com/office/powerpoint/2010/main" val="2162941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FAF578E-9971-4A83-A8A1-396D52E0F54C}" type="datetimeFigureOut">
              <a:rPr lang="en-GB" smtClean="0"/>
              <a:t>18/05/2020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BD60B2-8E21-4C25-8232-25CEE59CC54F}" type="slidenum">
              <a:rPr lang="en-GB" smtClean="0"/>
              <a:t>‹#›</a:t>
            </a:fld>
            <a:endParaRPr lang="en-GB"/>
          </a:p>
        </p:txBody>
      </p:sp>
    </p:spTree>
    <p:extLst>
      <p:ext uri="{BB962C8B-B14F-4D97-AF65-F5344CB8AC3E}">
        <p14:creationId xmlns:p14="http://schemas.microsoft.com/office/powerpoint/2010/main" val="10385551"/>
      </p:ext>
    </p:extLst>
  </p:cSld>
  <p:clrMap bg1="dk1" tx1="lt1" bg2="dk2" tx2="lt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31F92-F776-42B2-9D7F-1AE9E257F0AA}"/>
              </a:ext>
            </a:extLst>
          </p:cNvPr>
          <p:cNvSpPr>
            <a:spLocks noGrp="1"/>
          </p:cNvSpPr>
          <p:nvPr>
            <p:ph type="ctrTitle"/>
          </p:nvPr>
        </p:nvSpPr>
        <p:spPr/>
        <p:txBody>
          <a:bodyPr/>
          <a:lstStyle/>
          <a:p>
            <a:r>
              <a:rPr lang="en-GB" dirty="0"/>
              <a:t>Group Project (M5X00400)</a:t>
            </a:r>
          </a:p>
        </p:txBody>
      </p:sp>
      <p:sp>
        <p:nvSpPr>
          <p:cNvPr id="3" name="Subtitle 2">
            <a:extLst>
              <a:ext uri="{FF2B5EF4-FFF2-40B4-BE49-F238E27FC236}">
                <a16:creationId xmlns:a16="http://schemas.microsoft.com/office/drawing/2014/main" id="{4DC4F75C-2E05-465D-93F9-AE973AC98270}"/>
              </a:ext>
            </a:extLst>
          </p:cNvPr>
          <p:cNvSpPr>
            <a:spLocks noGrp="1"/>
          </p:cNvSpPr>
          <p:nvPr>
            <p:ph type="subTitle" idx="1"/>
          </p:nvPr>
        </p:nvSpPr>
        <p:spPr/>
        <p:txBody>
          <a:bodyPr/>
          <a:lstStyle/>
          <a:p>
            <a:r>
              <a:rPr lang="en-GB" dirty="0"/>
              <a:t>David Adams 1908506</a:t>
            </a:r>
          </a:p>
        </p:txBody>
      </p:sp>
    </p:spTree>
    <p:extLst>
      <p:ext uri="{BB962C8B-B14F-4D97-AF65-F5344CB8AC3E}">
        <p14:creationId xmlns:p14="http://schemas.microsoft.com/office/powerpoint/2010/main" val="2889379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EBE73-07BC-4EA5-B75F-1154C75D013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CF741741-E188-4C29-AF4F-B1D87A5AF6B2}"/>
              </a:ext>
            </a:extLst>
          </p:cNvPr>
          <p:cNvSpPr>
            <a:spLocks noGrp="1"/>
          </p:cNvSpPr>
          <p:nvPr>
            <p:ph idx="1"/>
          </p:nvPr>
        </p:nvSpPr>
        <p:spPr/>
        <p:txBody>
          <a:bodyPr/>
          <a:lstStyle/>
          <a:p>
            <a:r>
              <a:rPr lang="en-GB" dirty="0"/>
              <a:t>Aston Martin Lagonda Ltd. (AML) is the world’s only independent luxury car group which designs and manufactures luxury sports cars and SUVs.</a:t>
            </a:r>
          </a:p>
          <a:p>
            <a:r>
              <a:rPr lang="en-GB" dirty="0"/>
              <a:t>Over 160 locations around the world, spanning 53 countries and 3 Manufacturing Facilities - Gaydon, Newport Pagnell and St. Athan.</a:t>
            </a:r>
          </a:p>
          <a:p>
            <a:r>
              <a:rPr lang="en-GB" i="1" dirty="0"/>
              <a:t>“St Athan is the home of Aston Martin’s first SUV, the DBX. Upon the commencement of full production at St Athan in the second quarter of 2020, the company will have created up to 600 new highly skilled jobs, rising to 750 at peak production.” </a:t>
            </a:r>
          </a:p>
          <a:p>
            <a:r>
              <a:rPr lang="en-GB" dirty="0"/>
              <a:t>Manufacturing process completed in 4 stages – Body construction, Paint, Final Assembly and Off Tracks.</a:t>
            </a:r>
          </a:p>
        </p:txBody>
      </p:sp>
      <p:sp>
        <p:nvSpPr>
          <p:cNvPr id="4" name="Rectangle 3">
            <a:extLst>
              <a:ext uri="{FF2B5EF4-FFF2-40B4-BE49-F238E27FC236}">
                <a16:creationId xmlns:a16="http://schemas.microsoft.com/office/drawing/2014/main" id="{79A493BE-1E22-4AA1-9558-E75C04D41A3E}"/>
              </a:ext>
            </a:extLst>
          </p:cNvPr>
          <p:cNvSpPr/>
          <p:nvPr/>
        </p:nvSpPr>
        <p:spPr>
          <a:xfrm>
            <a:off x="8143339" y="6093627"/>
            <a:ext cx="3486852" cy="369332"/>
          </a:xfrm>
          <a:prstGeom prst="rect">
            <a:avLst/>
          </a:prstGeom>
        </p:spPr>
        <p:txBody>
          <a:bodyPr wrap="none">
            <a:spAutoFit/>
          </a:bodyPr>
          <a:lstStyle/>
          <a:p>
            <a:r>
              <a:rPr lang="en-GB" dirty="0"/>
              <a:t>(Aston Martin Lagonda, 2020)</a:t>
            </a:r>
          </a:p>
        </p:txBody>
      </p:sp>
    </p:spTree>
    <p:extLst>
      <p:ext uri="{BB962C8B-B14F-4D97-AF65-F5344CB8AC3E}">
        <p14:creationId xmlns:p14="http://schemas.microsoft.com/office/powerpoint/2010/main" val="4118324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477F0-9D4C-48CC-9EDE-E8732AB29038}"/>
              </a:ext>
            </a:extLst>
          </p:cNvPr>
          <p:cNvSpPr>
            <a:spLocks noGrp="1"/>
          </p:cNvSpPr>
          <p:nvPr>
            <p:ph type="title"/>
          </p:nvPr>
        </p:nvSpPr>
        <p:spPr/>
        <p:txBody>
          <a:bodyPr/>
          <a:lstStyle/>
          <a:p>
            <a:r>
              <a:rPr lang="en-GB" dirty="0"/>
              <a:t>Team purpose</a:t>
            </a:r>
          </a:p>
        </p:txBody>
      </p:sp>
      <p:sp>
        <p:nvSpPr>
          <p:cNvPr id="3" name="Content Placeholder 2">
            <a:extLst>
              <a:ext uri="{FF2B5EF4-FFF2-40B4-BE49-F238E27FC236}">
                <a16:creationId xmlns:a16="http://schemas.microsoft.com/office/drawing/2014/main" id="{C1A8D850-342E-4623-B8ED-9846EF79DAA7}"/>
              </a:ext>
            </a:extLst>
          </p:cNvPr>
          <p:cNvSpPr>
            <a:spLocks noGrp="1"/>
          </p:cNvSpPr>
          <p:nvPr>
            <p:ph idx="1"/>
          </p:nvPr>
        </p:nvSpPr>
        <p:spPr/>
        <p:txBody>
          <a:bodyPr/>
          <a:lstStyle/>
          <a:p>
            <a:r>
              <a:rPr lang="en-GB" dirty="0"/>
              <a:t>Observe, advise and assist in the Design, Installation and Commissioning of the facility</a:t>
            </a:r>
          </a:p>
          <a:p>
            <a:r>
              <a:rPr lang="en-GB" dirty="0"/>
              <a:t>Identify Maintainability Issues with equipment</a:t>
            </a:r>
          </a:p>
          <a:p>
            <a:r>
              <a:rPr lang="en-GB" dirty="0"/>
              <a:t>Glean In-depth knowledge of equipment</a:t>
            </a:r>
          </a:p>
          <a:p>
            <a:r>
              <a:rPr lang="en-GB" dirty="0"/>
              <a:t>Support and maintain the equipment during manufacturing</a:t>
            </a:r>
          </a:p>
          <a:p>
            <a:r>
              <a:rPr lang="en-GB" dirty="0"/>
              <a:t>My role – to create and manage this team</a:t>
            </a:r>
          </a:p>
        </p:txBody>
      </p:sp>
    </p:spTree>
    <p:extLst>
      <p:ext uri="{BB962C8B-B14F-4D97-AF65-F5344CB8AC3E}">
        <p14:creationId xmlns:p14="http://schemas.microsoft.com/office/powerpoint/2010/main" val="1188944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3FFF8D3-2EF3-4286-935A-D01BE3C85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3" name="Picture 12">
            <a:extLst>
              <a:ext uri="{FF2B5EF4-FFF2-40B4-BE49-F238E27FC236}">
                <a16:creationId xmlns:a16="http://schemas.microsoft.com/office/drawing/2014/main" id="{CD8CCB43-545E-4064-8BB8-5C492D0F5F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0B76DCE8-CB12-413B-90F4-D3F2B86C2184}"/>
              </a:ext>
            </a:extLst>
          </p:cNvPr>
          <p:cNvSpPr>
            <a:spLocks noGrp="1"/>
          </p:cNvSpPr>
          <p:nvPr>
            <p:ph type="title"/>
          </p:nvPr>
        </p:nvSpPr>
        <p:spPr>
          <a:xfrm>
            <a:off x="685800" y="764373"/>
            <a:ext cx="3306744" cy="1293028"/>
          </a:xfrm>
        </p:spPr>
        <p:txBody>
          <a:bodyPr>
            <a:normAutofit/>
          </a:bodyPr>
          <a:lstStyle/>
          <a:p>
            <a:r>
              <a:rPr lang="en-GB" sz="3200">
                <a:solidFill>
                  <a:schemeClr val="bg1"/>
                </a:solidFill>
              </a:rPr>
              <a:t>Gantt Chart</a:t>
            </a:r>
          </a:p>
        </p:txBody>
      </p:sp>
      <p:sp>
        <p:nvSpPr>
          <p:cNvPr id="8" name="Content Placeholder 7">
            <a:extLst>
              <a:ext uri="{FF2B5EF4-FFF2-40B4-BE49-F238E27FC236}">
                <a16:creationId xmlns:a16="http://schemas.microsoft.com/office/drawing/2014/main" id="{35F83BC3-3991-4A8A-919A-5E4774D2B23B}"/>
              </a:ext>
            </a:extLst>
          </p:cNvPr>
          <p:cNvSpPr>
            <a:spLocks noGrp="1"/>
          </p:cNvSpPr>
          <p:nvPr>
            <p:ph idx="1"/>
          </p:nvPr>
        </p:nvSpPr>
        <p:spPr>
          <a:xfrm>
            <a:off x="685801" y="2194560"/>
            <a:ext cx="3306742" cy="4024125"/>
          </a:xfrm>
        </p:spPr>
        <p:txBody>
          <a:bodyPr>
            <a:normAutofit/>
          </a:bodyPr>
          <a:lstStyle/>
          <a:p>
            <a:r>
              <a:rPr lang="en-GB" sz="1600" dirty="0">
                <a:solidFill>
                  <a:schemeClr val="bg1"/>
                </a:solidFill>
              </a:rPr>
              <a:t>A Gantt chart is a project planning and management tool used to show activities (tasks) against a timeline and its relative progress.</a:t>
            </a:r>
          </a:p>
          <a:p>
            <a:r>
              <a:rPr lang="en-GB" sz="1600" dirty="0">
                <a:solidFill>
                  <a:schemeClr val="bg1"/>
                </a:solidFill>
              </a:rPr>
              <a:t>They identify key dates, milestones and gateways or critical paths.</a:t>
            </a:r>
            <a:endParaRPr lang="en-US" sz="1600" dirty="0">
              <a:solidFill>
                <a:schemeClr val="bg1"/>
              </a:solidFill>
            </a:endParaRPr>
          </a:p>
        </p:txBody>
      </p:sp>
      <p:sp useBgFill="1">
        <p:nvSpPr>
          <p:cNvPr id="15" name="Rounded Rectangle 14">
            <a:extLst>
              <a:ext uri="{FF2B5EF4-FFF2-40B4-BE49-F238E27FC236}">
                <a16:creationId xmlns:a16="http://schemas.microsoft.com/office/drawing/2014/main" id="{E6C57836-126B-4938-8C7A-3C3BCB59D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1066164"/>
            <a:ext cx="6765949"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D5965542-8E4A-458D-AFBF-E69FC58EBEE4}"/>
              </a:ext>
            </a:extLst>
          </p:cNvPr>
          <p:cNvPicPr>
            <a:picLocks/>
          </p:cNvPicPr>
          <p:nvPr/>
        </p:nvPicPr>
        <p:blipFill>
          <a:blip r:embed="rId3">
            <a:extLst>
              <a:ext uri="{28A0092B-C50C-407E-A947-70E740481C1C}">
                <a14:useLocalDpi xmlns:a14="http://schemas.microsoft.com/office/drawing/2010/main" val="0"/>
              </a:ext>
            </a:extLst>
          </a:blip>
          <a:stretch>
            <a:fillRect/>
          </a:stretch>
        </p:blipFill>
        <p:spPr bwMode="auto">
          <a:xfrm>
            <a:off x="4678344" y="1441450"/>
            <a:ext cx="6765949" cy="3990327"/>
          </a:xfrm>
          <a:prstGeom prst="rect">
            <a:avLst/>
          </a:prstGeom>
          <a:noFill/>
        </p:spPr>
      </p:pic>
      <p:sp>
        <p:nvSpPr>
          <p:cNvPr id="9" name="Text Box 9">
            <a:extLst>
              <a:ext uri="{FF2B5EF4-FFF2-40B4-BE49-F238E27FC236}">
                <a16:creationId xmlns:a16="http://schemas.microsoft.com/office/drawing/2014/main" id="{937D091F-E5E5-4B7F-9396-CB563902EE8D}"/>
              </a:ext>
            </a:extLst>
          </p:cNvPr>
          <p:cNvSpPr txBox="1"/>
          <p:nvPr/>
        </p:nvSpPr>
        <p:spPr>
          <a:xfrm>
            <a:off x="4816033" y="5475281"/>
            <a:ext cx="10052685" cy="227691"/>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lgn="just">
              <a:lnSpc>
                <a:spcPct val="150000"/>
              </a:lnSpc>
              <a:spcBef>
                <a:spcPts val="500"/>
              </a:spcBef>
              <a:spcAft>
                <a:spcPts val="1000"/>
              </a:spcAft>
            </a:pPr>
            <a:r>
              <a:rPr lang="en-GB" sz="11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rPr>
              <a:t>Figure 1 - AM800 Facilities Gantt Chart</a:t>
            </a:r>
            <a:endParaRPr lang="en-GB" sz="8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922358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B3924-4692-454E-AD7C-777C3CB7A7CF}"/>
              </a:ext>
            </a:extLst>
          </p:cNvPr>
          <p:cNvSpPr>
            <a:spLocks noGrp="1"/>
          </p:cNvSpPr>
          <p:nvPr>
            <p:ph type="title"/>
          </p:nvPr>
        </p:nvSpPr>
        <p:spPr/>
        <p:txBody>
          <a:bodyPr/>
          <a:lstStyle/>
          <a:p>
            <a:r>
              <a:rPr lang="en-GB" dirty="0"/>
              <a:t>Team Formation</a:t>
            </a:r>
          </a:p>
        </p:txBody>
      </p:sp>
      <p:sp>
        <p:nvSpPr>
          <p:cNvPr id="3" name="Content Placeholder 2">
            <a:extLst>
              <a:ext uri="{FF2B5EF4-FFF2-40B4-BE49-F238E27FC236}">
                <a16:creationId xmlns:a16="http://schemas.microsoft.com/office/drawing/2014/main" id="{D4F408EF-7353-4431-8401-DEAEAA29086D}"/>
              </a:ext>
            </a:extLst>
          </p:cNvPr>
          <p:cNvSpPr>
            <a:spLocks noGrp="1"/>
          </p:cNvSpPr>
          <p:nvPr>
            <p:ph idx="1"/>
          </p:nvPr>
        </p:nvSpPr>
        <p:spPr/>
        <p:txBody>
          <a:bodyPr>
            <a:normAutofit fontScale="92500" lnSpcReduction="20000"/>
          </a:bodyPr>
          <a:lstStyle/>
          <a:p>
            <a:pPr marL="0" indent="0">
              <a:buNone/>
            </a:pPr>
            <a:r>
              <a:rPr lang="en-GB" dirty="0"/>
              <a:t>Challenges: </a:t>
            </a:r>
          </a:p>
          <a:p>
            <a:pPr lvl="1"/>
            <a:r>
              <a:rPr lang="en-GB" dirty="0"/>
              <a:t>Complexity and recent developments of  technologies involved in the project</a:t>
            </a:r>
          </a:p>
          <a:p>
            <a:pPr lvl="1"/>
            <a:r>
              <a:rPr lang="en-GB" dirty="0"/>
              <a:t>Desired skills not readily available in the South Wales region</a:t>
            </a:r>
          </a:p>
          <a:p>
            <a:pPr marL="457200" lvl="1" indent="0">
              <a:buNone/>
            </a:pPr>
            <a:endParaRPr lang="en-GB" dirty="0"/>
          </a:p>
          <a:p>
            <a:pPr marL="0" indent="0">
              <a:buNone/>
            </a:pPr>
            <a:r>
              <a:rPr lang="en-GB" dirty="0"/>
              <a:t>Opportunities:</a:t>
            </a:r>
          </a:p>
          <a:p>
            <a:pPr lvl="1"/>
            <a:r>
              <a:rPr lang="en-GB" dirty="0"/>
              <a:t>To recruit from other sectors without the relevant specialist knowledge but with a different and more broad range of abilities</a:t>
            </a:r>
          </a:p>
          <a:p>
            <a:pPr lvl="1"/>
            <a:r>
              <a:rPr lang="en-GB" dirty="0"/>
              <a:t>Able to train individuals to fit the role</a:t>
            </a:r>
          </a:p>
          <a:p>
            <a:pPr marL="457200" lvl="1" indent="0">
              <a:buNone/>
            </a:pPr>
            <a:endParaRPr lang="en-GB" dirty="0"/>
          </a:p>
          <a:p>
            <a:pPr marL="0" indent="0">
              <a:buNone/>
            </a:pPr>
            <a:r>
              <a:rPr lang="en-GB" dirty="0"/>
              <a:t>Belbin’s Theory</a:t>
            </a:r>
          </a:p>
          <a:p>
            <a:pPr lvl="1"/>
            <a:r>
              <a:rPr lang="en-GB" i="1" dirty="0"/>
              <a:t>“Over-speciﬁcation of the ‘‘ideal’’ candidate is unlikely to yield the ‘‘ideal’’ appointment”</a:t>
            </a:r>
          </a:p>
          <a:p>
            <a:pPr lvl="1"/>
            <a:r>
              <a:rPr lang="en-GB" i="1" dirty="0"/>
              <a:t>“Individuals with outstanding records of achievement often come from unexpected backgrounds. People with a broad range of abilities are well suited to operating in teams.”</a:t>
            </a:r>
          </a:p>
          <a:p>
            <a:pPr lvl="1"/>
            <a:endParaRPr lang="en-GB" dirty="0"/>
          </a:p>
        </p:txBody>
      </p:sp>
      <p:sp>
        <p:nvSpPr>
          <p:cNvPr id="4" name="Rectangle 3">
            <a:extLst>
              <a:ext uri="{FF2B5EF4-FFF2-40B4-BE49-F238E27FC236}">
                <a16:creationId xmlns:a16="http://schemas.microsoft.com/office/drawing/2014/main" id="{B618F13F-D155-435D-920A-18A52FCC1C98}"/>
              </a:ext>
            </a:extLst>
          </p:cNvPr>
          <p:cNvSpPr/>
          <p:nvPr/>
        </p:nvSpPr>
        <p:spPr>
          <a:xfrm>
            <a:off x="9373885" y="6218685"/>
            <a:ext cx="2132315" cy="369332"/>
          </a:xfrm>
          <a:prstGeom prst="rect">
            <a:avLst/>
          </a:prstGeom>
        </p:spPr>
        <p:txBody>
          <a:bodyPr wrap="none">
            <a:spAutoFit/>
          </a:bodyPr>
          <a:lstStyle/>
          <a:p>
            <a:pPr lvl="1"/>
            <a:r>
              <a:rPr lang="en-GB" dirty="0"/>
              <a:t>(Belbin, 2010)</a:t>
            </a:r>
          </a:p>
        </p:txBody>
      </p:sp>
    </p:spTree>
    <p:extLst>
      <p:ext uri="{BB962C8B-B14F-4D97-AF65-F5344CB8AC3E}">
        <p14:creationId xmlns:p14="http://schemas.microsoft.com/office/powerpoint/2010/main" val="2799753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1EFB6-12D6-476B-8BDD-68639827A8D3}"/>
              </a:ext>
            </a:extLst>
          </p:cNvPr>
          <p:cNvSpPr>
            <a:spLocks noGrp="1"/>
          </p:cNvSpPr>
          <p:nvPr>
            <p:ph type="title"/>
          </p:nvPr>
        </p:nvSpPr>
        <p:spPr>
          <a:xfrm>
            <a:off x="619760" y="364875"/>
            <a:ext cx="6832600" cy="1293028"/>
          </a:xfrm>
        </p:spPr>
        <p:txBody>
          <a:bodyPr>
            <a:normAutofit/>
          </a:bodyPr>
          <a:lstStyle/>
          <a:p>
            <a:r>
              <a:rPr lang="en-GB" dirty="0"/>
              <a:t>Team Roles</a:t>
            </a:r>
          </a:p>
        </p:txBody>
      </p:sp>
      <p:sp>
        <p:nvSpPr>
          <p:cNvPr id="3" name="Content Placeholder 2">
            <a:extLst>
              <a:ext uri="{FF2B5EF4-FFF2-40B4-BE49-F238E27FC236}">
                <a16:creationId xmlns:a16="http://schemas.microsoft.com/office/drawing/2014/main" id="{1C6C11D1-B74E-4D6D-98C6-08ABB444D0B6}"/>
              </a:ext>
            </a:extLst>
          </p:cNvPr>
          <p:cNvSpPr>
            <a:spLocks noGrp="1"/>
          </p:cNvSpPr>
          <p:nvPr>
            <p:ph idx="1"/>
          </p:nvPr>
        </p:nvSpPr>
        <p:spPr>
          <a:xfrm>
            <a:off x="619760" y="1493221"/>
            <a:ext cx="6832600" cy="4024125"/>
          </a:xfrm>
        </p:spPr>
        <p:txBody>
          <a:bodyPr>
            <a:normAutofit/>
          </a:bodyPr>
          <a:lstStyle/>
          <a:p>
            <a:pPr marL="0" indent="0">
              <a:buNone/>
            </a:pPr>
            <a:r>
              <a:rPr lang="en-GB" dirty="0"/>
              <a:t>To be as effective as possible, Belbin theorised that a team needs to have a balance of nine team roles.</a:t>
            </a:r>
          </a:p>
          <a:p>
            <a:pPr marL="0" indent="0">
              <a:buNone/>
            </a:pPr>
            <a:r>
              <a:rPr lang="en-GB" dirty="0"/>
              <a:t>A larger team usually has more than one person belonging to a particular team role - surplus</a:t>
            </a:r>
          </a:p>
          <a:p>
            <a:pPr marL="0" indent="0">
              <a:buNone/>
            </a:pPr>
            <a:r>
              <a:rPr lang="en-GB" dirty="0"/>
              <a:t>Sometimes a small team may be lacking a particular team role - void</a:t>
            </a:r>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99EA760A-C71A-4CBD-B128-4E40FE04000D}"/>
              </a:ext>
            </a:extLst>
          </p:cNvPr>
          <p:cNvPicPr/>
          <p:nvPr/>
        </p:nvPicPr>
        <p:blipFill>
          <a:blip r:embed="rId2">
            <a:extLst>
              <a:ext uri="{28A0092B-C50C-407E-A947-70E740481C1C}">
                <a14:useLocalDpi xmlns:a14="http://schemas.microsoft.com/office/drawing/2010/main" val="0"/>
              </a:ext>
            </a:extLst>
          </a:blip>
          <a:stretch>
            <a:fillRect/>
          </a:stretch>
        </p:blipFill>
        <p:spPr>
          <a:xfrm>
            <a:off x="7861238" y="915530"/>
            <a:ext cx="3644962" cy="5133748"/>
          </a:xfrm>
          <a:prstGeom prst="rect">
            <a:avLst/>
          </a:prstGeom>
        </p:spPr>
      </p:pic>
      <p:sp>
        <p:nvSpPr>
          <p:cNvPr id="5" name="Rectangle 4">
            <a:extLst>
              <a:ext uri="{FF2B5EF4-FFF2-40B4-BE49-F238E27FC236}">
                <a16:creationId xmlns:a16="http://schemas.microsoft.com/office/drawing/2014/main" id="{3EB1B55D-FD22-4EBB-921D-30B19B884F46}"/>
              </a:ext>
            </a:extLst>
          </p:cNvPr>
          <p:cNvSpPr/>
          <p:nvPr/>
        </p:nvSpPr>
        <p:spPr>
          <a:xfrm>
            <a:off x="10077920" y="6120884"/>
            <a:ext cx="1494320" cy="369332"/>
          </a:xfrm>
          <a:prstGeom prst="rect">
            <a:avLst/>
          </a:prstGeom>
        </p:spPr>
        <p:txBody>
          <a:bodyPr wrap="none">
            <a:spAutoFit/>
          </a:bodyPr>
          <a:lstStyle/>
          <a:p>
            <a:r>
              <a:rPr lang="en-GB" dirty="0">
                <a:latin typeface="Calibri" panose="020F0502020204030204" pitchFamily="34" charset="0"/>
                <a:ea typeface="Times New Roman" panose="02020603050405020304" pitchFamily="18" charset="0"/>
                <a:cs typeface="Times New Roman" panose="02020603050405020304" pitchFamily="18" charset="0"/>
              </a:rPr>
              <a:t>(Belbin, 2010)</a:t>
            </a:r>
            <a:endParaRPr lang="en-GB" dirty="0"/>
          </a:p>
        </p:txBody>
      </p:sp>
      <p:pic>
        <p:nvPicPr>
          <p:cNvPr id="6" name="Picture 5">
            <a:extLst>
              <a:ext uri="{FF2B5EF4-FFF2-40B4-BE49-F238E27FC236}">
                <a16:creationId xmlns:a16="http://schemas.microsoft.com/office/drawing/2014/main" id="{A27C49D9-2FAD-4344-A2FB-1AA7724FE596}"/>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717341" y="4039340"/>
            <a:ext cx="4259062" cy="1724672"/>
          </a:xfrm>
          <a:prstGeom prst="rect">
            <a:avLst/>
          </a:prstGeom>
          <a:solidFill>
            <a:schemeClr val="tx1"/>
          </a:solidFill>
          <a:ln>
            <a:noFill/>
          </a:ln>
        </p:spPr>
      </p:pic>
      <p:sp>
        <p:nvSpPr>
          <p:cNvPr id="225" name="Rectangle 224">
            <a:extLst>
              <a:ext uri="{FF2B5EF4-FFF2-40B4-BE49-F238E27FC236}">
                <a16:creationId xmlns:a16="http://schemas.microsoft.com/office/drawing/2014/main" id="{BC8053E3-51D0-4A59-B266-ABB38B8A2435}"/>
              </a:ext>
            </a:extLst>
          </p:cNvPr>
          <p:cNvSpPr/>
          <p:nvPr/>
        </p:nvSpPr>
        <p:spPr>
          <a:xfrm>
            <a:off x="1717341" y="5688717"/>
            <a:ext cx="4259062" cy="320024"/>
          </a:xfrm>
          <a:prstGeom prst="rect">
            <a:avLst/>
          </a:prstGeom>
        </p:spPr>
        <p:txBody>
          <a:bodyPr wrap="square">
            <a:spAutoFit/>
          </a:bodyPr>
          <a:lstStyle/>
          <a:p>
            <a:pPr algn="just">
              <a:lnSpc>
                <a:spcPct val="150000"/>
              </a:lnSpc>
              <a:spcBef>
                <a:spcPts val="500"/>
              </a:spcBef>
              <a:spcAft>
                <a:spcPts val="1000"/>
              </a:spcAft>
            </a:pPr>
            <a:r>
              <a:rPr lang="en-GB" sz="1100" b="1" dirty="0">
                <a:solidFill>
                  <a:srgbClr val="2F5496"/>
                </a:solidFill>
                <a:latin typeface="Calibri" panose="020F0502020204030204" pitchFamily="34" charset="0"/>
                <a:ea typeface="Times New Roman" panose="02020603050405020304" pitchFamily="18" charset="0"/>
                <a:cs typeface="Times New Roman" panose="02020603050405020304" pitchFamily="18" charset="0"/>
              </a:rPr>
              <a:t>Figure 3 - Maintenance Team Self Evaluation</a:t>
            </a:r>
            <a:endParaRPr lang="en-GB" sz="8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26" name="Rectangle 225">
            <a:extLst>
              <a:ext uri="{FF2B5EF4-FFF2-40B4-BE49-F238E27FC236}">
                <a16:creationId xmlns:a16="http://schemas.microsoft.com/office/drawing/2014/main" id="{DB938B34-6ACB-41FA-A55E-3D866E6F54ED}"/>
              </a:ext>
            </a:extLst>
          </p:cNvPr>
          <p:cNvSpPr/>
          <p:nvPr/>
        </p:nvSpPr>
        <p:spPr>
          <a:xfrm>
            <a:off x="7779948" y="5985526"/>
            <a:ext cx="2029723" cy="320024"/>
          </a:xfrm>
          <a:prstGeom prst="rect">
            <a:avLst/>
          </a:prstGeom>
        </p:spPr>
        <p:txBody>
          <a:bodyPr wrap="none">
            <a:spAutoFit/>
          </a:bodyPr>
          <a:lstStyle/>
          <a:p>
            <a:pPr algn="just">
              <a:lnSpc>
                <a:spcPct val="150000"/>
              </a:lnSpc>
              <a:spcBef>
                <a:spcPts val="500"/>
              </a:spcBef>
              <a:spcAft>
                <a:spcPts val="1000"/>
              </a:spcAft>
            </a:pPr>
            <a:r>
              <a:rPr lang="en-GB" sz="1100" b="1" dirty="0">
                <a:solidFill>
                  <a:srgbClr val="2F5496"/>
                </a:solidFill>
                <a:latin typeface="Calibri" panose="020F0502020204030204" pitchFamily="34" charset="0"/>
                <a:ea typeface="Times New Roman" panose="02020603050405020304" pitchFamily="18" charset="0"/>
                <a:cs typeface="Times New Roman" panose="02020603050405020304" pitchFamily="18" charset="0"/>
              </a:rPr>
              <a:t>Figure 2 - Belbin's 9 Team Roles</a:t>
            </a:r>
            <a:endParaRPr lang="en-GB" sz="8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62140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69D8C-52B1-4228-8929-89D682B1CBA5}"/>
              </a:ext>
            </a:extLst>
          </p:cNvPr>
          <p:cNvSpPr>
            <a:spLocks noGrp="1"/>
          </p:cNvSpPr>
          <p:nvPr>
            <p:ph type="title"/>
          </p:nvPr>
        </p:nvSpPr>
        <p:spPr/>
        <p:txBody>
          <a:bodyPr/>
          <a:lstStyle/>
          <a:p>
            <a:r>
              <a:rPr lang="en-GB" dirty="0"/>
              <a:t>Organisation chart</a:t>
            </a:r>
          </a:p>
        </p:txBody>
      </p:sp>
      <p:pic>
        <p:nvPicPr>
          <p:cNvPr id="5" name="Content Placeholder 4">
            <a:extLst>
              <a:ext uri="{FF2B5EF4-FFF2-40B4-BE49-F238E27FC236}">
                <a16:creationId xmlns:a16="http://schemas.microsoft.com/office/drawing/2014/main" id="{1DD486C7-A915-4BDE-B6E9-E85B1F43700D}"/>
              </a:ext>
            </a:extLst>
          </p:cNvPr>
          <p:cNvPicPr>
            <a:picLocks noGrp="1" noChangeAspect="1"/>
          </p:cNvPicPr>
          <p:nvPr>
            <p:ph idx="1"/>
          </p:nvPr>
        </p:nvPicPr>
        <p:blipFill>
          <a:blip r:embed="rId2"/>
          <a:stretch>
            <a:fillRect/>
          </a:stretch>
        </p:blipFill>
        <p:spPr>
          <a:xfrm>
            <a:off x="5017697" y="2246700"/>
            <a:ext cx="6992718" cy="877900"/>
          </a:xfrm>
          <a:prstGeom prst="rect">
            <a:avLst/>
          </a:prstGeom>
          <a:solidFill>
            <a:schemeClr val="tx1"/>
          </a:solidFill>
        </p:spPr>
      </p:pic>
      <p:sp>
        <p:nvSpPr>
          <p:cNvPr id="7" name="Rectangle 6">
            <a:extLst>
              <a:ext uri="{FF2B5EF4-FFF2-40B4-BE49-F238E27FC236}">
                <a16:creationId xmlns:a16="http://schemas.microsoft.com/office/drawing/2014/main" id="{C8A0CC51-57C7-44E2-94C7-1DF1B61D3BB9}"/>
              </a:ext>
            </a:extLst>
          </p:cNvPr>
          <p:cNvSpPr/>
          <p:nvPr/>
        </p:nvSpPr>
        <p:spPr>
          <a:xfrm>
            <a:off x="5248517" y="3051442"/>
            <a:ext cx="6096000" cy="320024"/>
          </a:xfrm>
          <a:prstGeom prst="rect">
            <a:avLst/>
          </a:prstGeom>
        </p:spPr>
        <p:txBody>
          <a:bodyPr>
            <a:spAutoFit/>
          </a:bodyPr>
          <a:lstStyle/>
          <a:p>
            <a:pPr algn="just">
              <a:lnSpc>
                <a:spcPct val="150000"/>
              </a:lnSpc>
              <a:spcBef>
                <a:spcPts val="500"/>
              </a:spcBef>
              <a:spcAft>
                <a:spcPts val="1000"/>
              </a:spcAft>
            </a:pPr>
            <a:r>
              <a:rPr lang="en-GB" sz="1100" b="1" dirty="0">
                <a:solidFill>
                  <a:srgbClr val="2F5496"/>
                </a:solidFill>
                <a:latin typeface="Calibri" panose="020F0502020204030204" pitchFamily="34" charset="0"/>
                <a:ea typeface="Times New Roman" panose="02020603050405020304" pitchFamily="18" charset="0"/>
                <a:cs typeface="Times New Roman" panose="02020603050405020304" pitchFamily="18" charset="0"/>
              </a:rPr>
              <a:t>Figure 4- Maintenance Org. Chart (Installation and Commissioning Phase)</a:t>
            </a:r>
            <a:endParaRPr lang="en-GB" sz="8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A2F8FA5-3F6B-4E70-BE3F-EA22BD7CD96E}"/>
              </a:ext>
            </a:extLst>
          </p:cNvPr>
          <p:cNvSpPr txBox="1"/>
          <p:nvPr/>
        </p:nvSpPr>
        <p:spPr>
          <a:xfrm>
            <a:off x="667305" y="1831572"/>
            <a:ext cx="4854606" cy="2308324"/>
          </a:xfrm>
          <a:prstGeom prst="rect">
            <a:avLst/>
          </a:prstGeom>
          <a:noFill/>
        </p:spPr>
        <p:txBody>
          <a:bodyPr wrap="square" rtlCol="0">
            <a:spAutoFit/>
          </a:bodyPr>
          <a:lstStyle/>
          <a:p>
            <a:r>
              <a:rPr lang="en-GB" dirty="0"/>
              <a:t>The installation and commissioning phase</a:t>
            </a:r>
          </a:p>
          <a:p>
            <a:pPr marL="285750" indent="-285750">
              <a:buFont typeface="Arial" panose="020B0604020202020204" pitchFamily="34" charset="0"/>
              <a:buChar char="•"/>
            </a:pPr>
            <a:r>
              <a:rPr lang="en-GB" dirty="0"/>
              <a:t>Day shift role</a:t>
            </a:r>
          </a:p>
          <a:p>
            <a:pPr marL="285750" indent="-285750">
              <a:buFont typeface="Arial" panose="020B0604020202020204" pitchFamily="34" charset="0"/>
              <a:buChar char="•"/>
            </a:pPr>
            <a:r>
              <a:rPr lang="en-GB" dirty="0"/>
              <a:t>1 lead engineer</a:t>
            </a:r>
          </a:p>
          <a:p>
            <a:pPr marL="285750" indent="-285750">
              <a:buFont typeface="Arial" panose="020B0604020202020204" pitchFamily="34" charset="0"/>
              <a:buChar char="•"/>
            </a:pPr>
            <a:r>
              <a:rPr lang="en-GB" dirty="0"/>
              <a:t>4 maintenance engineers </a:t>
            </a:r>
          </a:p>
          <a:p>
            <a:pPr marL="285750" indent="-285750">
              <a:buFont typeface="Arial" panose="020B0604020202020204" pitchFamily="34" charset="0"/>
              <a:buChar char="•"/>
            </a:pPr>
            <a:r>
              <a:rPr lang="en-GB" dirty="0"/>
              <a:t>1 robot technician</a:t>
            </a:r>
          </a:p>
          <a:p>
            <a:pPr marL="285750" indent="-285750">
              <a:buFont typeface="Arial" panose="020B0604020202020204" pitchFamily="34" charset="0"/>
              <a:buChar char="•"/>
            </a:pPr>
            <a:r>
              <a:rPr lang="en-GB" dirty="0"/>
              <a:t>Each engineer assigned to each of the areas to become subject matter experts</a:t>
            </a:r>
          </a:p>
        </p:txBody>
      </p:sp>
      <p:sp>
        <p:nvSpPr>
          <p:cNvPr id="9" name="TextBox 8">
            <a:extLst>
              <a:ext uri="{FF2B5EF4-FFF2-40B4-BE49-F238E27FC236}">
                <a16:creationId xmlns:a16="http://schemas.microsoft.com/office/drawing/2014/main" id="{502595B6-5C6F-4D34-92EF-46E6B3A56102}"/>
              </a:ext>
            </a:extLst>
          </p:cNvPr>
          <p:cNvSpPr txBox="1"/>
          <p:nvPr/>
        </p:nvSpPr>
        <p:spPr>
          <a:xfrm>
            <a:off x="667305" y="4230023"/>
            <a:ext cx="4854606" cy="2308324"/>
          </a:xfrm>
          <a:prstGeom prst="rect">
            <a:avLst/>
          </a:prstGeom>
          <a:noFill/>
        </p:spPr>
        <p:txBody>
          <a:bodyPr wrap="square" rtlCol="0">
            <a:spAutoFit/>
          </a:bodyPr>
          <a:lstStyle/>
          <a:p>
            <a:r>
              <a:rPr lang="en-GB" dirty="0"/>
              <a:t>The manufacturing support phase</a:t>
            </a:r>
          </a:p>
          <a:p>
            <a:pPr marL="285750" indent="-285750">
              <a:buFont typeface="Arial" panose="020B0604020202020204" pitchFamily="34" charset="0"/>
              <a:buChar char="•"/>
            </a:pPr>
            <a:r>
              <a:rPr lang="en-GB" dirty="0"/>
              <a:t>Double day shift role </a:t>
            </a:r>
          </a:p>
          <a:p>
            <a:pPr marL="285750" indent="-285750">
              <a:buFont typeface="Arial" panose="020B0604020202020204" pitchFamily="34" charset="0"/>
              <a:buChar char="•"/>
            </a:pPr>
            <a:r>
              <a:rPr lang="en-GB" dirty="0"/>
              <a:t>Manager</a:t>
            </a:r>
          </a:p>
          <a:p>
            <a:pPr marL="285750" indent="-285750">
              <a:buFont typeface="Arial" panose="020B0604020202020204" pitchFamily="34" charset="0"/>
              <a:buChar char="•"/>
            </a:pPr>
            <a:r>
              <a:rPr lang="en-GB" dirty="0"/>
              <a:t>2 Shift Group Leaders</a:t>
            </a:r>
          </a:p>
          <a:p>
            <a:pPr marL="285750" indent="-285750">
              <a:buFont typeface="Arial" panose="020B0604020202020204" pitchFamily="34" charset="0"/>
              <a:buChar char="•"/>
            </a:pPr>
            <a:r>
              <a:rPr lang="en-GB" dirty="0"/>
              <a:t>Additional Lead Engineer</a:t>
            </a:r>
          </a:p>
          <a:p>
            <a:pPr marL="285750" indent="-285750">
              <a:buFont typeface="Arial" panose="020B0604020202020204" pitchFamily="34" charset="0"/>
              <a:buChar char="•"/>
            </a:pPr>
            <a:r>
              <a:rPr lang="en-GB" dirty="0"/>
              <a:t>4 additional Maintenance Engineers</a:t>
            </a:r>
          </a:p>
          <a:p>
            <a:pPr marL="285750" indent="-285750">
              <a:buFont typeface="Arial" panose="020B0604020202020204" pitchFamily="34" charset="0"/>
              <a:buChar char="•"/>
            </a:pPr>
            <a:r>
              <a:rPr lang="en-GB" dirty="0"/>
              <a:t>1 additional Robot Technician</a:t>
            </a:r>
          </a:p>
          <a:p>
            <a:pPr marL="285750" indent="-285750">
              <a:buFont typeface="Arial" panose="020B0604020202020204" pitchFamily="34" charset="0"/>
              <a:buChar char="•"/>
            </a:pPr>
            <a:r>
              <a:rPr lang="en-GB" dirty="0"/>
              <a:t>Each engineer working in all areas</a:t>
            </a:r>
          </a:p>
        </p:txBody>
      </p:sp>
      <p:pic>
        <p:nvPicPr>
          <p:cNvPr id="10" name="Picture 9">
            <a:extLst>
              <a:ext uri="{FF2B5EF4-FFF2-40B4-BE49-F238E27FC236}">
                <a16:creationId xmlns:a16="http://schemas.microsoft.com/office/drawing/2014/main" id="{57AA31DB-1B2E-4C66-BEB1-8ABD7FCB8DFA}"/>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259091" y="4230023"/>
            <a:ext cx="4854606" cy="2158018"/>
          </a:xfrm>
          <a:prstGeom prst="rect">
            <a:avLst/>
          </a:prstGeom>
          <a:solidFill>
            <a:schemeClr val="tx1"/>
          </a:solidFill>
          <a:ln>
            <a:noFill/>
          </a:ln>
        </p:spPr>
      </p:pic>
      <p:sp>
        <p:nvSpPr>
          <p:cNvPr id="11" name="Rectangle 10">
            <a:extLst>
              <a:ext uri="{FF2B5EF4-FFF2-40B4-BE49-F238E27FC236}">
                <a16:creationId xmlns:a16="http://schemas.microsoft.com/office/drawing/2014/main" id="{1198BBAC-F8BE-43C0-8C6A-6852A2B5681E}"/>
              </a:ext>
            </a:extLst>
          </p:cNvPr>
          <p:cNvSpPr/>
          <p:nvPr/>
        </p:nvSpPr>
        <p:spPr>
          <a:xfrm>
            <a:off x="6172940" y="6378335"/>
            <a:ext cx="6096000" cy="320024"/>
          </a:xfrm>
          <a:prstGeom prst="rect">
            <a:avLst/>
          </a:prstGeom>
        </p:spPr>
        <p:txBody>
          <a:bodyPr>
            <a:spAutoFit/>
          </a:bodyPr>
          <a:lstStyle/>
          <a:p>
            <a:pPr algn="just">
              <a:lnSpc>
                <a:spcPct val="150000"/>
              </a:lnSpc>
              <a:spcBef>
                <a:spcPts val="500"/>
              </a:spcBef>
              <a:spcAft>
                <a:spcPts val="1000"/>
              </a:spcAft>
            </a:pPr>
            <a:r>
              <a:rPr lang="en-GB" sz="1100" b="1" dirty="0">
                <a:solidFill>
                  <a:srgbClr val="2F5496"/>
                </a:solidFill>
                <a:latin typeface="Calibri" panose="020F0502020204030204" pitchFamily="34" charset="0"/>
                <a:ea typeface="Times New Roman" panose="02020603050405020304" pitchFamily="18" charset="0"/>
                <a:cs typeface="Times New Roman" panose="02020603050405020304" pitchFamily="18" charset="0"/>
              </a:rPr>
              <a:t>Figure 5- Maintenance Org. Chart (Manufacturing Support Phase)</a:t>
            </a:r>
            <a:endParaRPr lang="en-GB" sz="8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34228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34">
            <a:extLst>
              <a:ext uri="{FF2B5EF4-FFF2-40B4-BE49-F238E27FC236}">
                <a16:creationId xmlns:a16="http://schemas.microsoft.com/office/drawing/2014/main" id="{626C8655-F166-4750-BA96-4360D907D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36">
            <a:extLst>
              <a:ext uri="{FF2B5EF4-FFF2-40B4-BE49-F238E27FC236}">
                <a16:creationId xmlns:a16="http://schemas.microsoft.com/office/drawing/2014/main" id="{30862539-52F7-43D0-A2BC-ADDD910631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60E8B7AB-3EBC-46E1-B282-333A3A893569}"/>
              </a:ext>
            </a:extLst>
          </p:cNvPr>
          <p:cNvSpPr>
            <a:spLocks noGrp="1"/>
          </p:cNvSpPr>
          <p:nvPr>
            <p:ph type="title"/>
          </p:nvPr>
        </p:nvSpPr>
        <p:spPr>
          <a:xfrm>
            <a:off x="685800" y="764373"/>
            <a:ext cx="6751948" cy="1293028"/>
          </a:xfrm>
        </p:spPr>
        <p:txBody>
          <a:bodyPr>
            <a:normAutofit/>
          </a:bodyPr>
          <a:lstStyle/>
          <a:p>
            <a:r>
              <a:rPr lang="en-GB" dirty="0">
                <a:solidFill>
                  <a:schemeClr val="bg1"/>
                </a:solidFill>
              </a:rPr>
              <a:t>Roles and responsibilities</a:t>
            </a:r>
          </a:p>
        </p:txBody>
      </p:sp>
      <p:sp>
        <p:nvSpPr>
          <p:cNvPr id="6" name="Content Placeholder 5">
            <a:extLst>
              <a:ext uri="{FF2B5EF4-FFF2-40B4-BE49-F238E27FC236}">
                <a16:creationId xmlns:a16="http://schemas.microsoft.com/office/drawing/2014/main" id="{A35A4EE4-8D7E-41C5-B709-79EA7BBBE9CB}"/>
              </a:ext>
            </a:extLst>
          </p:cNvPr>
          <p:cNvSpPr>
            <a:spLocks noGrp="1"/>
          </p:cNvSpPr>
          <p:nvPr>
            <p:ph idx="1"/>
          </p:nvPr>
        </p:nvSpPr>
        <p:spPr>
          <a:xfrm>
            <a:off x="685800" y="2194560"/>
            <a:ext cx="6770802" cy="4024125"/>
          </a:xfrm>
        </p:spPr>
        <p:txBody>
          <a:bodyPr>
            <a:normAutofit fontScale="92500" lnSpcReduction="10000"/>
          </a:bodyPr>
          <a:lstStyle/>
          <a:p>
            <a:pPr marL="0" indent="0">
              <a:buNone/>
            </a:pPr>
            <a:r>
              <a:rPr lang="en-GB" dirty="0">
                <a:solidFill>
                  <a:schemeClr val="bg1"/>
                </a:solidFill>
              </a:rPr>
              <a:t>I created a clear list of roles and responsibilities for the team.</a:t>
            </a:r>
          </a:p>
          <a:p>
            <a:pPr marL="0" indent="0">
              <a:buNone/>
            </a:pPr>
            <a:r>
              <a:rPr lang="en-GB" dirty="0">
                <a:solidFill>
                  <a:schemeClr val="bg1"/>
                </a:solidFill>
              </a:rPr>
              <a:t>The benefit of having a smaller team leads to increased balance, flexibility and success.</a:t>
            </a:r>
          </a:p>
          <a:p>
            <a:pPr marL="0" indent="0">
              <a:buNone/>
            </a:pPr>
            <a:r>
              <a:rPr lang="en-GB" i="1" dirty="0">
                <a:solidFill>
                  <a:schemeClr val="bg1"/>
                </a:solidFill>
              </a:rPr>
              <a:t>“The team now needs to be balanced so that all the relevant Team Roles, together with any special skills, are well represented. If this can be achieved with only a small group of people, so much the better. Smaller teams have consistently shown greater balance, flexibility, and success than larger ones, provided they do not drop below the ideal number of four or the critical number of three.”</a:t>
            </a:r>
          </a:p>
          <a:p>
            <a:pPr marL="0" indent="0">
              <a:buNone/>
            </a:pPr>
            <a:r>
              <a:rPr lang="en-GB" dirty="0">
                <a:solidFill>
                  <a:schemeClr val="bg1"/>
                </a:solidFill>
              </a:rPr>
              <a:t>(Belbin, 2010)</a:t>
            </a:r>
          </a:p>
          <a:p>
            <a:pPr marL="0" indent="0">
              <a:buNone/>
            </a:pPr>
            <a:endParaRPr lang="en-GB" dirty="0">
              <a:solidFill>
                <a:schemeClr val="bg1"/>
              </a:solidFill>
            </a:endParaRPr>
          </a:p>
        </p:txBody>
      </p:sp>
      <p:sp useBgFill="1">
        <p:nvSpPr>
          <p:cNvPr id="47" name="Rounded Rectangle 14">
            <a:extLst>
              <a:ext uri="{FF2B5EF4-FFF2-40B4-BE49-F238E27FC236}">
                <a16:creationId xmlns:a16="http://schemas.microsoft.com/office/drawing/2014/main" id="{0EEA75DC-BD58-47FC-A49C-D8C9469351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8475" y="1075591"/>
            <a:ext cx="3303482"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F996D34D-FA63-4CBB-96F7-E0D670AA4B2E}"/>
              </a:ext>
            </a:extLst>
          </p:cNvPr>
          <p:cNvPicPr/>
          <p:nvPr/>
        </p:nvPicPr>
        <p:blipFill>
          <a:blip r:embed="rId3" cstate="print">
            <a:extLst>
              <a:ext uri="{28A0092B-C50C-407E-A947-70E740481C1C}">
                <a14:useLocalDpi xmlns:a14="http://schemas.microsoft.com/office/drawing/2010/main" val="0"/>
              </a:ext>
            </a:extLst>
          </a:blip>
          <a:stretch>
            <a:fillRect/>
          </a:stretch>
        </p:blipFill>
        <p:spPr bwMode="auto">
          <a:xfrm>
            <a:off x="8220075" y="1190626"/>
            <a:ext cx="3060282" cy="4899448"/>
          </a:xfrm>
          <a:prstGeom prst="rect">
            <a:avLst/>
          </a:prstGeom>
          <a:noFill/>
        </p:spPr>
      </p:pic>
      <p:sp>
        <p:nvSpPr>
          <p:cNvPr id="7" name="Rectangle 6">
            <a:extLst>
              <a:ext uri="{FF2B5EF4-FFF2-40B4-BE49-F238E27FC236}">
                <a16:creationId xmlns:a16="http://schemas.microsoft.com/office/drawing/2014/main" id="{9C8E30C6-AA88-43E6-9858-EDF6A7B78F1E}"/>
              </a:ext>
            </a:extLst>
          </p:cNvPr>
          <p:cNvSpPr/>
          <p:nvPr/>
        </p:nvSpPr>
        <p:spPr>
          <a:xfrm>
            <a:off x="7971520" y="477403"/>
            <a:ext cx="3686707" cy="573940"/>
          </a:xfrm>
          <a:prstGeom prst="rect">
            <a:avLst/>
          </a:prstGeom>
        </p:spPr>
        <p:txBody>
          <a:bodyPr wrap="square">
            <a:spAutoFit/>
          </a:bodyPr>
          <a:lstStyle/>
          <a:p>
            <a:pPr algn="just">
              <a:lnSpc>
                <a:spcPct val="150000"/>
              </a:lnSpc>
              <a:spcBef>
                <a:spcPts val="500"/>
              </a:spcBef>
              <a:spcAft>
                <a:spcPts val="1000"/>
              </a:spcAft>
            </a:pPr>
            <a:r>
              <a:rPr lang="en-GB" sz="1100" b="1" dirty="0">
                <a:solidFill>
                  <a:srgbClr val="2F5496"/>
                </a:solidFill>
                <a:latin typeface="Calibri" panose="020F0502020204030204" pitchFamily="34" charset="0"/>
                <a:ea typeface="Times New Roman" panose="02020603050405020304" pitchFamily="18" charset="0"/>
                <a:cs typeface="Times New Roman" panose="02020603050405020304" pitchFamily="18" charset="0"/>
              </a:rPr>
              <a:t>Figure 6 - Maintenance Team Roles and Responsibilities, Installation and Commissioning Phase</a:t>
            </a:r>
            <a:endParaRPr lang="en-GB" sz="11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362175"/>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B3C2E-6C5D-4792-B16C-8D003DEA39B6}"/>
              </a:ext>
            </a:extLst>
          </p:cNvPr>
          <p:cNvSpPr>
            <a:spLocks noGrp="1"/>
          </p:cNvSpPr>
          <p:nvPr>
            <p:ph type="title"/>
          </p:nvPr>
        </p:nvSpPr>
        <p:spPr/>
        <p:txBody>
          <a:bodyPr/>
          <a:lstStyle/>
          <a:p>
            <a:r>
              <a:rPr lang="en-GB" dirty="0"/>
              <a:t>Team Management</a:t>
            </a:r>
          </a:p>
        </p:txBody>
      </p:sp>
      <p:sp>
        <p:nvSpPr>
          <p:cNvPr id="3" name="Content Placeholder 2">
            <a:extLst>
              <a:ext uri="{FF2B5EF4-FFF2-40B4-BE49-F238E27FC236}">
                <a16:creationId xmlns:a16="http://schemas.microsoft.com/office/drawing/2014/main" id="{46D66290-C3A2-4D3C-985D-A06EA90FA0BC}"/>
              </a:ext>
            </a:extLst>
          </p:cNvPr>
          <p:cNvSpPr>
            <a:spLocks noGrp="1"/>
          </p:cNvSpPr>
          <p:nvPr>
            <p:ph idx="1"/>
          </p:nvPr>
        </p:nvSpPr>
        <p:spPr/>
        <p:txBody>
          <a:bodyPr/>
          <a:lstStyle/>
          <a:p>
            <a:pPr marL="0" indent="0">
              <a:buNone/>
            </a:pPr>
            <a:r>
              <a:rPr lang="en-GB" dirty="0"/>
              <a:t>My role during the installation and commissioning phase </a:t>
            </a:r>
          </a:p>
          <a:p>
            <a:r>
              <a:rPr lang="en-GB" dirty="0"/>
              <a:t>Lead the maintenance engineers and provide day-to-day management of the team</a:t>
            </a:r>
          </a:p>
          <a:p>
            <a:r>
              <a:rPr lang="en-GB" dirty="0"/>
              <a:t>Documenting and collating all information pertaining to installation and commissioning</a:t>
            </a:r>
          </a:p>
          <a:p>
            <a:r>
              <a:rPr lang="en-GB" dirty="0"/>
              <a:t>Creating technical acceptance criteria for the project</a:t>
            </a:r>
          </a:p>
          <a:p>
            <a:r>
              <a:rPr lang="en-GB" dirty="0"/>
              <a:t>Contributing to the overall success or failure of the DBX Project</a:t>
            </a:r>
          </a:p>
          <a:p>
            <a:r>
              <a:rPr lang="en-GB" dirty="0"/>
              <a:t>Development of the team, looking to identify the requirements for the future and act accordingly.</a:t>
            </a:r>
          </a:p>
        </p:txBody>
      </p:sp>
    </p:spTree>
    <p:extLst>
      <p:ext uri="{BB962C8B-B14F-4D97-AF65-F5344CB8AC3E}">
        <p14:creationId xmlns:p14="http://schemas.microsoft.com/office/powerpoint/2010/main" val="352324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C6EBE12-9B3E-43CB-B552-2C7A13853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2" name="Picture 11">
            <a:extLst>
              <a:ext uri="{FF2B5EF4-FFF2-40B4-BE49-F238E27FC236}">
                <a16:creationId xmlns:a16="http://schemas.microsoft.com/office/drawing/2014/main" id="{137465C4-4FD6-41C0-9B8F-23FDEF4244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D320AD3A-54C9-4290-9B07-EB1CF05DBCF4}"/>
              </a:ext>
            </a:extLst>
          </p:cNvPr>
          <p:cNvSpPr>
            <a:spLocks noGrp="1"/>
          </p:cNvSpPr>
          <p:nvPr>
            <p:ph type="title"/>
          </p:nvPr>
        </p:nvSpPr>
        <p:spPr>
          <a:xfrm>
            <a:off x="685800" y="764373"/>
            <a:ext cx="4753466" cy="1293028"/>
          </a:xfrm>
        </p:spPr>
        <p:txBody>
          <a:bodyPr>
            <a:normAutofit/>
          </a:bodyPr>
          <a:lstStyle/>
          <a:p>
            <a:r>
              <a:rPr lang="en-GB">
                <a:solidFill>
                  <a:schemeClr val="bg1"/>
                </a:solidFill>
              </a:rPr>
              <a:t>SMART Objectives</a:t>
            </a:r>
          </a:p>
        </p:txBody>
      </p:sp>
      <p:sp>
        <p:nvSpPr>
          <p:cNvPr id="3" name="Content Placeholder 2">
            <a:extLst>
              <a:ext uri="{FF2B5EF4-FFF2-40B4-BE49-F238E27FC236}">
                <a16:creationId xmlns:a16="http://schemas.microsoft.com/office/drawing/2014/main" id="{FC4D252D-5DE6-4A3E-AFEA-F1BE5CE40C93}"/>
              </a:ext>
            </a:extLst>
          </p:cNvPr>
          <p:cNvSpPr>
            <a:spLocks noGrp="1"/>
          </p:cNvSpPr>
          <p:nvPr>
            <p:ph idx="1"/>
          </p:nvPr>
        </p:nvSpPr>
        <p:spPr>
          <a:xfrm>
            <a:off x="685801" y="2194560"/>
            <a:ext cx="4753466" cy="4024125"/>
          </a:xfrm>
        </p:spPr>
        <p:txBody>
          <a:bodyPr>
            <a:normAutofit/>
          </a:bodyPr>
          <a:lstStyle/>
          <a:p>
            <a:pPr marL="0" indent="0">
              <a:buNone/>
            </a:pPr>
            <a:r>
              <a:rPr lang="en-GB" sz="1500" dirty="0">
                <a:solidFill>
                  <a:schemeClr val="bg1"/>
                </a:solidFill>
              </a:rPr>
              <a:t>SMART objectives are an acronym for </a:t>
            </a:r>
            <a:r>
              <a:rPr lang="en-GB" sz="1500" i="1" dirty="0">
                <a:solidFill>
                  <a:schemeClr val="bg1"/>
                </a:solidFill>
              </a:rPr>
              <a:t>“Specific, Measurable, Achievable, Relevant, Time-based Objectives.”</a:t>
            </a:r>
          </a:p>
          <a:p>
            <a:pPr lvl="0"/>
            <a:r>
              <a:rPr lang="en-GB" sz="1500" dirty="0">
                <a:solidFill>
                  <a:schemeClr val="bg1"/>
                </a:solidFill>
              </a:rPr>
              <a:t>Specific - objectives need to be direct, detailed, and meaningful</a:t>
            </a:r>
          </a:p>
          <a:p>
            <a:pPr lvl="0"/>
            <a:r>
              <a:rPr lang="en-GB" sz="1500" dirty="0">
                <a:solidFill>
                  <a:schemeClr val="bg1"/>
                </a:solidFill>
              </a:rPr>
              <a:t>Measurable - objectives need to be trackable to monitor progress</a:t>
            </a:r>
          </a:p>
          <a:p>
            <a:pPr lvl="0"/>
            <a:r>
              <a:rPr lang="en-GB" sz="1500" dirty="0">
                <a:solidFill>
                  <a:schemeClr val="bg1"/>
                </a:solidFill>
              </a:rPr>
              <a:t>Achievable - objectives need to be able to be achieved within the constraints of the time and resource available </a:t>
            </a:r>
          </a:p>
          <a:p>
            <a:pPr lvl="0"/>
            <a:r>
              <a:rPr lang="en-GB" sz="1500" dirty="0">
                <a:solidFill>
                  <a:schemeClr val="bg1"/>
                </a:solidFill>
              </a:rPr>
              <a:t>Relevant - the goals are a tool to achieve a greater purpose and need to be relevant to contribute to the success or failure of the project</a:t>
            </a:r>
          </a:p>
          <a:p>
            <a:pPr lvl="0"/>
            <a:r>
              <a:rPr lang="en-GB" sz="1500" dirty="0">
                <a:solidFill>
                  <a:schemeClr val="bg1"/>
                </a:solidFill>
              </a:rPr>
              <a:t>Time-based goals have a definite time frame and a completion date</a:t>
            </a:r>
          </a:p>
          <a:p>
            <a:endParaRPr lang="en-GB" sz="1500" dirty="0">
              <a:solidFill>
                <a:schemeClr val="bg1"/>
              </a:solidFill>
            </a:endParaRPr>
          </a:p>
        </p:txBody>
      </p:sp>
      <p:sp useBgFill="1">
        <p:nvSpPr>
          <p:cNvPr id="14" name="Rounded Rectangle 14">
            <a:extLst>
              <a:ext uri="{FF2B5EF4-FFF2-40B4-BE49-F238E27FC236}">
                <a16:creationId xmlns:a16="http://schemas.microsoft.com/office/drawing/2014/main" id="{AF2529C0-FA6B-474D-B1E5-73BA7011F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1066164"/>
            <a:ext cx="5305958" cy="5148371"/>
          </a:xfrm>
          <a:prstGeom prst="roundRect">
            <a:avLst>
              <a:gd name="adj" fmla="val 2403"/>
            </a:avLst>
          </a:prstGeom>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1BDCC09-3A99-4D37-A59B-547D8B6A0957}"/>
              </a:ext>
            </a:extLst>
          </p:cNvPr>
          <p:cNvPicPr/>
          <p:nvPr/>
        </p:nvPicPr>
        <p:blipFill rotWithShape="1">
          <a:blip r:embed="rId3" cstate="print">
            <a:extLst>
              <a:ext uri="{28A0092B-C50C-407E-A947-70E740481C1C}">
                <a14:useLocalDpi xmlns:a14="http://schemas.microsoft.com/office/drawing/2010/main" val="0"/>
              </a:ext>
            </a:extLst>
          </a:blip>
          <a:srcRect b="5621"/>
          <a:stretch/>
        </p:blipFill>
        <p:spPr bwMode="auto">
          <a:xfrm>
            <a:off x="6386778" y="1284584"/>
            <a:ext cx="4724400" cy="4507252"/>
          </a:xfrm>
          <a:prstGeom prst="rect">
            <a:avLst/>
          </a:prstGeom>
          <a:noFill/>
          <a:extLst>
            <a:ext uri="{53640926-AAD7-44D8-BBD7-CCE9431645EC}">
              <a14:shadowObscured xmlns:a14="http://schemas.microsoft.com/office/drawing/2010/main"/>
            </a:ext>
          </a:extLst>
        </p:spPr>
      </p:pic>
      <p:sp>
        <p:nvSpPr>
          <p:cNvPr id="4" name="Rectangle 3">
            <a:extLst>
              <a:ext uri="{FF2B5EF4-FFF2-40B4-BE49-F238E27FC236}">
                <a16:creationId xmlns:a16="http://schemas.microsoft.com/office/drawing/2014/main" id="{D04BAA26-59A0-4208-9A3B-BF98D315181B}"/>
              </a:ext>
            </a:extLst>
          </p:cNvPr>
          <p:cNvSpPr/>
          <p:nvPr/>
        </p:nvSpPr>
        <p:spPr>
          <a:xfrm>
            <a:off x="322904" y="6355844"/>
            <a:ext cx="1138453" cy="276999"/>
          </a:xfrm>
          <a:prstGeom prst="rect">
            <a:avLst/>
          </a:prstGeom>
        </p:spPr>
        <p:txBody>
          <a:bodyPr wrap="none">
            <a:spAutoFit/>
          </a:bodyPr>
          <a:lstStyle/>
          <a:p>
            <a:pPr>
              <a:spcAft>
                <a:spcPts val="600"/>
              </a:spcAft>
            </a:pPr>
            <a:r>
              <a:rPr lang="en-GB" sz="1200" dirty="0">
                <a:solidFill>
                  <a:schemeClr val="bg1"/>
                </a:solidFill>
              </a:rPr>
              <a:t>(Rubin, 2002)</a:t>
            </a:r>
          </a:p>
        </p:txBody>
      </p:sp>
      <p:sp>
        <p:nvSpPr>
          <p:cNvPr id="6" name="Rectangle 5">
            <a:extLst>
              <a:ext uri="{FF2B5EF4-FFF2-40B4-BE49-F238E27FC236}">
                <a16:creationId xmlns:a16="http://schemas.microsoft.com/office/drawing/2014/main" id="{D0EDE860-4FC8-4608-B4D3-4DE516A02255}"/>
              </a:ext>
            </a:extLst>
          </p:cNvPr>
          <p:cNvSpPr/>
          <p:nvPr/>
        </p:nvSpPr>
        <p:spPr>
          <a:xfrm>
            <a:off x="6096000" y="6174319"/>
            <a:ext cx="6096000" cy="320024"/>
          </a:xfrm>
          <a:prstGeom prst="rect">
            <a:avLst/>
          </a:prstGeom>
        </p:spPr>
        <p:txBody>
          <a:bodyPr>
            <a:spAutoFit/>
          </a:bodyPr>
          <a:lstStyle/>
          <a:p>
            <a:pPr algn="just">
              <a:lnSpc>
                <a:spcPct val="150000"/>
              </a:lnSpc>
              <a:spcBef>
                <a:spcPts val="500"/>
              </a:spcBef>
              <a:spcAft>
                <a:spcPts val="1000"/>
              </a:spcAft>
            </a:pPr>
            <a:r>
              <a:rPr lang="en-GB" sz="1100" b="1" dirty="0">
                <a:solidFill>
                  <a:srgbClr val="2F5496"/>
                </a:solidFill>
                <a:latin typeface="Calibri" panose="020F0502020204030204" pitchFamily="34" charset="0"/>
                <a:ea typeface="Times New Roman" panose="02020603050405020304" pitchFamily="18" charset="0"/>
                <a:cs typeface="Times New Roman" panose="02020603050405020304" pitchFamily="18" charset="0"/>
              </a:rPr>
              <a:t>Figure 7 – SMART Objective for Maint Engineer A: Installation and Commissioning Phase</a:t>
            </a:r>
            <a:endParaRPr lang="en-GB" sz="800" b="1"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79911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5D6C7-7ED3-498E-9E30-0DB95738F5BC}"/>
              </a:ext>
            </a:extLst>
          </p:cNvPr>
          <p:cNvSpPr>
            <a:spLocks noGrp="1"/>
          </p:cNvSpPr>
          <p:nvPr>
            <p:ph type="title"/>
          </p:nvPr>
        </p:nvSpPr>
        <p:spPr/>
        <p:txBody>
          <a:bodyPr/>
          <a:lstStyle/>
          <a:p>
            <a:r>
              <a:rPr lang="en-GB" dirty="0"/>
              <a:t>Conflict and Cohesion</a:t>
            </a:r>
          </a:p>
        </p:txBody>
      </p:sp>
      <p:sp>
        <p:nvSpPr>
          <p:cNvPr id="6" name="Text Placeholder 5">
            <a:extLst>
              <a:ext uri="{FF2B5EF4-FFF2-40B4-BE49-F238E27FC236}">
                <a16:creationId xmlns:a16="http://schemas.microsoft.com/office/drawing/2014/main" id="{597DCD2E-C62C-477E-A868-7B31FE5C490A}"/>
              </a:ext>
            </a:extLst>
          </p:cNvPr>
          <p:cNvSpPr>
            <a:spLocks noGrp="1"/>
          </p:cNvSpPr>
          <p:nvPr>
            <p:ph type="body" idx="1"/>
          </p:nvPr>
        </p:nvSpPr>
        <p:spPr/>
        <p:txBody>
          <a:bodyPr/>
          <a:lstStyle/>
          <a:p>
            <a:r>
              <a:rPr lang="en-GB" dirty="0"/>
              <a:t>Conflict</a:t>
            </a:r>
          </a:p>
        </p:txBody>
      </p:sp>
      <p:sp>
        <p:nvSpPr>
          <p:cNvPr id="9" name="Text Placeholder 8">
            <a:extLst>
              <a:ext uri="{FF2B5EF4-FFF2-40B4-BE49-F238E27FC236}">
                <a16:creationId xmlns:a16="http://schemas.microsoft.com/office/drawing/2014/main" id="{B2153EA6-019D-42B3-943D-85A12818F054}"/>
              </a:ext>
            </a:extLst>
          </p:cNvPr>
          <p:cNvSpPr>
            <a:spLocks noGrp="1"/>
          </p:cNvSpPr>
          <p:nvPr>
            <p:ph type="body" sz="half" idx="15"/>
          </p:nvPr>
        </p:nvSpPr>
        <p:spPr/>
        <p:txBody>
          <a:bodyPr>
            <a:normAutofit lnSpcReduction="10000"/>
          </a:bodyPr>
          <a:lstStyle/>
          <a:p>
            <a:r>
              <a:rPr lang="en-GB" dirty="0"/>
              <a:t>Robot Tech A (RTA) and Maintenance Engineer B (MEB)</a:t>
            </a:r>
          </a:p>
          <a:p>
            <a:pPr marL="285750" indent="-285750">
              <a:buFont typeface="Arial" panose="020B0604020202020204" pitchFamily="34" charset="0"/>
              <a:buChar char="•"/>
            </a:pPr>
            <a:r>
              <a:rPr lang="en-GB" dirty="0"/>
              <a:t>Both assigned to paint due to their previous experiences</a:t>
            </a:r>
          </a:p>
          <a:p>
            <a:pPr marL="285750" indent="-285750">
              <a:buFont typeface="Arial" panose="020B0604020202020204" pitchFamily="34" charset="0"/>
              <a:buChar char="•"/>
            </a:pPr>
            <a:r>
              <a:rPr lang="en-GB" dirty="0"/>
              <a:t>Both were defined as primary specialists in their team roles.</a:t>
            </a:r>
          </a:p>
          <a:p>
            <a:pPr marL="285750" indent="-285750">
              <a:buFont typeface="Arial" panose="020B0604020202020204" pitchFamily="34" charset="0"/>
              <a:buChar char="•"/>
            </a:pPr>
            <a:r>
              <a:rPr lang="en-GB" dirty="0"/>
              <a:t>MEB would often disagree with RTA on time spent studying each of the paint system technology</a:t>
            </a:r>
          </a:p>
          <a:p>
            <a:pPr marL="285750" indent="-285750">
              <a:buFont typeface="Arial" panose="020B0604020202020204" pitchFamily="34" charset="0"/>
              <a:buChar char="•"/>
            </a:pPr>
            <a:r>
              <a:rPr lang="en-GB" dirty="0"/>
              <a:t>MEB would complain that he should be listened to because he had the most paint experience previously. </a:t>
            </a:r>
          </a:p>
          <a:p>
            <a:pPr marL="285750" indent="-285750">
              <a:buFont typeface="Arial" panose="020B0604020202020204" pitchFamily="34" charset="0"/>
              <a:buChar char="•"/>
            </a:pPr>
            <a:r>
              <a:rPr lang="en-GB" dirty="0"/>
              <a:t>Caused de-motivation in both team members</a:t>
            </a:r>
          </a:p>
        </p:txBody>
      </p:sp>
      <p:sp>
        <p:nvSpPr>
          <p:cNvPr id="7" name="Text Placeholder 6">
            <a:extLst>
              <a:ext uri="{FF2B5EF4-FFF2-40B4-BE49-F238E27FC236}">
                <a16:creationId xmlns:a16="http://schemas.microsoft.com/office/drawing/2014/main" id="{4713B81D-B549-46EB-A234-88470BAF586A}"/>
              </a:ext>
            </a:extLst>
          </p:cNvPr>
          <p:cNvSpPr>
            <a:spLocks noGrp="1"/>
          </p:cNvSpPr>
          <p:nvPr>
            <p:ph type="body" sz="quarter" idx="3"/>
          </p:nvPr>
        </p:nvSpPr>
        <p:spPr/>
        <p:txBody>
          <a:bodyPr/>
          <a:lstStyle/>
          <a:p>
            <a:r>
              <a:rPr lang="en-GB" dirty="0"/>
              <a:t>Belbin’s theory</a:t>
            </a:r>
          </a:p>
        </p:txBody>
      </p:sp>
      <p:sp>
        <p:nvSpPr>
          <p:cNvPr id="10" name="Text Placeholder 9">
            <a:extLst>
              <a:ext uri="{FF2B5EF4-FFF2-40B4-BE49-F238E27FC236}">
                <a16:creationId xmlns:a16="http://schemas.microsoft.com/office/drawing/2014/main" id="{21B5AB0C-398F-4A24-AD1C-C7255D244034}"/>
              </a:ext>
            </a:extLst>
          </p:cNvPr>
          <p:cNvSpPr>
            <a:spLocks noGrp="1"/>
          </p:cNvSpPr>
          <p:nvPr>
            <p:ph type="body" sz="half" idx="16"/>
          </p:nvPr>
        </p:nvSpPr>
        <p:spPr/>
        <p:txBody>
          <a:bodyPr>
            <a:normAutofit/>
          </a:bodyPr>
          <a:lstStyle/>
          <a:p>
            <a:r>
              <a:rPr lang="en-GB" sz="1100" i="1" dirty="0"/>
              <a:t>“Another example arises in the case of an individual who is seen as a vigorous objector and clearly a person to be avoided if peace is to be enjoyed. Objections and complaints commonly upset people unduly and lead to no favourable outcome. All this may sound very negative. The challenging nature of the objector may, however, suggest the makings of a Shaper. Shapers make courageous change agents, ready to overcome obstacles in pursuit of what is seen as a worthwhile objective. It is often a better tactic, rather than tackling such a person head on, to focus on some obstacle beyond the area of current dispute. In effect, the presumed Shaper’s energies will be redirected towards the external problem. If the plan works as hoped, the relationship will have produced one positive outcome. More important still will be the likely gain in mutual role recognition.”</a:t>
            </a:r>
          </a:p>
        </p:txBody>
      </p:sp>
      <p:sp>
        <p:nvSpPr>
          <p:cNvPr id="8" name="Text Placeholder 7">
            <a:extLst>
              <a:ext uri="{FF2B5EF4-FFF2-40B4-BE49-F238E27FC236}">
                <a16:creationId xmlns:a16="http://schemas.microsoft.com/office/drawing/2014/main" id="{50724EFB-30F4-474B-9202-EF91ED594C07}"/>
              </a:ext>
            </a:extLst>
          </p:cNvPr>
          <p:cNvSpPr>
            <a:spLocks noGrp="1"/>
          </p:cNvSpPr>
          <p:nvPr>
            <p:ph type="body" sz="quarter" idx="13"/>
          </p:nvPr>
        </p:nvSpPr>
        <p:spPr/>
        <p:txBody>
          <a:bodyPr/>
          <a:lstStyle/>
          <a:p>
            <a:r>
              <a:rPr lang="en-GB" dirty="0"/>
              <a:t>Application and Interpretation</a:t>
            </a:r>
          </a:p>
        </p:txBody>
      </p:sp>
      <p:sp>
        <p:nvSpPr>
          <p:cNvPr id="11" name="Text Placeholder 10">
            <a:extLst>
              <a:ext uri="{FF2B5EF4-FFF2-40B4-BE49-F238E27FC236}">
                <a16:creationId xmlns:a16="http://schemas.microsoft.com/office/drawing/2014/main" id="{97C01465-90C2-4A97-A39C-7A323FBD7EE3}"/>
              </a:ext>
            </a:extLst>
          </p:cNvPr>
          <p:cNvSpPr>
            <a:spLocks noGrp="1"/>
          </p:cNvSpPr>
          <p:nvPr>
            <p:ph type="body" sz="half" idx="17"/>
          </p:nvPr>
        </p:nvSpPr>
        <p:spPr/>
        <p:txBody>
          <a:bodyPr>
            <a:normAutofit fontScale="92500" lnSpcReduction="20000"/>
          </a:bodyPr>
          <a:lstStyle/>
          <a:p>
            <a:r>
              <a:rPr lang="en-GB" dirty="0"/>
              <a:t>After speaking to MEB to understand what his objections were, I was able to set him a new objective to focus on developing the acceptance criteria for a part of the technology that he deemed less important. This drove him to look into the technology more. </a:t>
            </a:r>
          </a:p>
          <a:p>
            <a:r>
              <a:rPr lang="en-GB" dirty="0"/>
              <a:t>He then realised he needed to gather more information to be able to fulfil a critical objective planned for later in the project, he then started to work more positively with, and closer to RTA, with both team members gaining a mutual recognition of each other’s value. </a:t>
            </a:r>
          </a:p>
          <a:p>
            <a:r>
              <a:rPr lang="en-GB" dirty="0"/>
              <a:t>This could be explained by MEB’s second strongest team role of shaper, where a characteristic is that they have a drive and courage to overcome obstacles</a:t>
            </a:r>
          </a:p>
        </p:txBody>
      </p:sp>
      <p:sp>
        <p:nvSpPr>
          <p:cNvPr id="12" name="Rectangle 11">
            <a:extLst>
              <a:ext uri="{FF2B5EF4-FFF2-40B4-BE49-F238E27FC236}">
                <a16:creationId xmlns:a16="http://schemas.microsoft.com/office/drawing/2014/main" id="{4E4AE552-84DB-443D-AFB9-38C11CF38DA1}"/>
              </a:ext>
            </a:extLst>
          </p:cNvPr>
          <p:cNvSpPr/>
          <p:nvPr/>
        </p:nvSpPr>
        <p:spPr>
          <a:xfrm>
            <a:off x="4366858" y="6062449"/>
            <a:ext cx="1494320" cy="464871"/>
          </a:xfrm>
          <a:prstGeom prst="rect">
            <a:avLst/>
          </a:prstGeom>
        </p:spPr>
        <p:txBody>
          <a:bodyPr wrap="none">
            <a:spAutoFit/>
          </a:bodyPr>
          <a:lstStyle/>
          <a:p>
            <a:pPr algn="just">
              <a:lnSpc>
                <a:spcPct val="150000"/>
              </a:lnSpc>
              <a:spcBef>
                <a:spcPts val="500"/>
              </a:spcBef>
              <a:spcAft>
                <a:spcPts val="1000"/>
              </a:spcAft>
            </a:pPr>
            <a:r>
              <a:rPr lang="en-GB" dirty="0">
                <a:latin typeface="Calibri" panose="020F0502020204030204" pitchFamily="34" charset="0"/>
                <a:ea typeface="Times New Roman" panose="02020603050405020304" pitchFamily="18" charset="0"/>
                <a:cs typeface="Times New Roman" panose="02020603050405020304" pitchFamily="18" charset="0"/>
              </a:rPr>
              <a:t>(Belbin, 2010)</a:t>
            </a:r>
          </a:p>
        </p:txBody>
      </p:sp>
    </p:spTree>
    <p:extLst>
      <p:ext uri="{BB962C8B-B14F-4D97-AF65-F5344CB8AC3E}">
        <p14:creationId xmlns:p14="http://schemas.microsoft.com/office/powerpoint/2010/main" val="699627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9A90-3D41-4433-BF1D-851513D476C2}"/>
              </a:ext>
            </a:extLst>
          </p:cNvPr>
          <p:cNvSpPr>
            <a:spLocks noGrp="1"/>
          </p:cNvSpPr>
          <p:nvPr>
            <p:ph type="title"/>
          </p:nvPr>
        </p:nvSpPr>
        <p:spPr/>
        <p:txBody>
          <a:bodyPr/>
          <a:lstStyle/>
          <a:p>
            <a:r>
              <a:rPr lang="en-GB" dirty="0"/>
              <a:t>Motivation</a:t>
            </a:r>
          </a:p>
        </p:txBody>
      </p:sp>
      <p:sp>
        <p:nvSpPr>
          <p:cNvPr id="11" name="Text Placeholder 10">
            <a:extLst>
              <a:ext uri="{FF2B5EF4-FFF2-40B4-BE49-F238E27FC236}">
                <a16:creationId xmlns:a16="http://schemas.microsoft.com/office/drawing/2014/main" id="{8FE1040E-F0D2-482C-8D5D-EA331A64FEA5}"/>
              </a:ext>
            </a:extLst>
          </p:cNvPr>
          <p:cNvSpPr>
            <a:spLocks noGrp="1"/>
          </p:cNvSpPr>
          <p:nvPr>
            <p:ph type="body" idx="1"/>
          </p:nvPr>
        </p:nvSpPr>
        <p:spPr>
          <a:xfrm>
            <a:off x="7029459" y="2061117"/>
            <a:ext cx="5079991" cy="823912"/>
          </a:xfrm>
        </p:spPr>
        <p:txBody>
          <a:bodyPr/>
          <a:lstStyle/>
          <a:p>
            <a:r>
              <a:rPr lang="en-GB" dirty="0"/>
              <a:t>X Theory</a:t>
            </a:r>
          </a:p>
        </p:txBody>
      </p:sp>
      <p:sp>
        <p:nvSpPr>
          <p:cNvPr id="9" name="Content Placeholder 8">
            <a:extLst>
              <a:ext uri="{FF2B5EF4-FFF2-40B4-BE49-F238E27FC236}">
                <a16:creationId xmlns:a16="http://schemas.microsoft.com/office/drawing/2014/main" id="{E3839DD7-6EFD-45A1-9DAD-E5FA63C1F80D}"/>
              </a:ext>
            </a:extLst>
          </p:cNvPr>
          <p:cNvSpPr>
            <a:spLocks noGrp="1"/>
          </p:cNvSpPr>
          <p:nvPr>
            <p:ph sz="half" idx="2"/>
          </p:nvPr>
        </p:nvSpPr>
        <p:spPr>
          <a:xfrm>
            <a:off x="6800850" y="3009981"/>
            <a:ext cx="5311775" cy="3086019"/>
          </a:xfrm>
        </p:spPr>
        <p:txBody>
          <a:bodyPr>
            <a:normAutofit fontScale="92500" lnSpcReduction="10000"/>
          </a:bodyPr>
          <a:lstStyle/>
          <a:p>
            <a:pPr marL="0" indent="0">
              <a:buNone/>
            </a:pPr>
            <a:r>
              <a:rPr lang="en-GB" i="1" dirty="0"/>
              <a:t>“With respect to people, this is a process of directing their efforts, motivating them, controlling their actions, modifying their behaviour to fit the needs of the organisation. Without this active intervention by management, people would be passive- even resistant – to organisational needs. They must therefore be persuaded, rewarded, punished, controlled – their activities must be directed”</a:t>
            </a:r>
          </a:p>
          <a:p>
            <a:endParaRPr lang="en-GB" dirty="0"/>
          </a:p>
        </p:txBody>
      </p:sp>
      <p:sp>
        <p:nvSpPr>
          <p:cNvPr id="13" name="Content Placeholder 12">
            <a:extLst>
              <a:ext uri="{FF2B5EF4-FFF2-40B4-BE49-F238E27FC236}">
                <a16:creationId xmlns:a16="http://schemas.microsoft.com/office/drawing/2014/main" id="{0749E910-3259-4B3C-B6C3-DA29819A5EEA}"/>
              </a:ext>
            </a:extLst>
          </p:cNvPr>
          <p:cNvSpPr>
            <a:spLocks noGrp="1"/>
          </p:cNvSpPr>
          <p:nvPr>
            <p:ph sz="quarter" idx="4"/>
          </p:nvPr>
        </p:nvSpPr>
        <p:spPr>
          <a:xfrm>
            <a:off x="590550" y="3009980"/>
            <a:ext cx="5334000" cy="3086019"/>
          </a:xfrm>
        </p:spPr>
        <p:txBody>
          <a:bodyPr>
            <a:normAutofit fontScale="92500" lnSpcReduction="10000"/>
          </a:bodyPr>
          <a:lstStyle/>
          <a:p>
            <a:pPr marL="0" indent="0">
              <a:buNone/>
            </a:pPr>
            <a:r>
              <a:rPr lang="en-GB" dirty="0"/>
              <a:t>I was having difficulty motivating the team when they were learning to become subject matter experts</a:t>
            </a:r>
          </a:p>
          <a:p>
            <a:pPr marL="0" indent="0">
              <a:buNone/>
            </a:pPr>
            <a:r>
              <a:rPr lang="en-GB" dirty="0"/>
              <a:t>The team were not responding well to the transactional type leadership I was providing in response to Douglas McGregor’s’ X Theory assumptions. </a:t>
            </a:r>
          </a:p>
          <a:p>
            <a:endParaRPr lang="en-GB" dirty="0"/>
          </a:p>
        </p:txBody>
      </p:sp>
      <p:sp>
        <p:nvSpPr>
          <p:cNvPr id="10" name="Rectangle 9">
            <a:extLst>
              <a:ext uri="{FF2B5EF4-FFF2-40B4-BE49-F238E27FC236}">
                <a16:creationId xmlns:a16="http://schemas.microsoft.com/office/drawing/2014/main" id="{5E7D70FC-AFE5-447D-A0BD-6BF0EFE6848C}"/>
              </a:ext>
            </a:extLst>
          </p:cNvPr>
          <p:cNvSpPr/>
          <p:nvPr/>
        </p:nvSpPr>
        <p:spPr>
          <a:xfrm>
            <a:off x="742446" y="6218685"/>
            <a:ext cx="2153154" cy="369332"/>
          </a:xfrm>
          <a:prstGeom prst="rect">
            <a:avLst/>
          </a:prstGeom>
        </p:spPr>
        <p:txBody>
          <a:bodyPr wrap="none">
            <a:spAutoFit/>
          </a:bodyPr>
          <a:lstStyle/>
          <a:p>
            <a:r>
              <a:rPr lang="en-GB" dirty="0"/>
              <a:t>(McGregor, 1960)</a:t>
            </a:r>
          </a:p>
        </p:txBody>
      </p:sp>
    </p:spTree>
    <p:extLst>
      <p:ext uri="{BB962C8B-B14F-4D97-AF65-F5344CB8AC3E}">
        <p14:creationId xmlns:p14="http://schemas.microsoft.com/office/powerpoint/2010/main" val="1894250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CFD580F5-E7BF-4C1D-BEFD-4A4601EBA8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7" name="Title 6">
            <a:extLst>
              <a:ext uri="{FF2B5EF4-FFF2-40B4-BE49-F238E27FC236}">
                <a16:creationId xmlns:a16="http://schemas.microsoft.com/office/drawing/2014/main" id="{A3902C9B-BA99-4A57-B8B0-7C0B0590CB07}"/>
              </a:ext>
            </a:extLst>
          </p:cNvPr>
          <p:cNvSpPr>
            <a:spLocks noGrp="1"/>
          </p:cNvSpPr>
          <p:nvPr>
            <p:ph type="title"/>
          </p:nvPr>
        </p:nvSpPr>
        <p:spPr>
          <a:xfrm>
            <a:off x="619759" y="764373"/>
            <a:ext cx="6257291" cy="1293028"/>
          </a:xfrm>
        </p:spPr>
        <p:txBody>
          <a:bodyPr vert="horz" lIns="91440" tIns="45720" rIns="91440" bIns="45720" rtlCol="0" anchor="ctr">
            <a:normAutofit/>
          </a:bodyPr>
          <a:lstStyle/>
          <a:p>
            <a:r>
              <a:rPr lang="en-US"/>
              <a:t>Herzberg’s two factor theory</a:t>
            </a:r>
          </a:p>
        </p:txBody>
      </p:sp>
      <p:sp>
        <p:nvSpPr>
          <p:cNvPr id="8" name="Content Placeholder 7">
            <a:extLst>
              <a:ext uri="{FF2B5EF4-FFF2-40B4-BE49-F238E27FC236}">
                <a16:creationId xmlns:a16="http://schemas.microsoft.com/office/drawing/2014/main" id="{1FAFC653-8C86-4FAC-83FC-DC1AA5265564}"/>
              </a:ext>
            </a:extLst>
          </p:cNvPr>
          <p:cNvSpPr>
            <a:spLocks noGrp="1"/>
          </p:cNvSpPr>
          <p:nvPr>
            <p:ph sz="half" idx="1"/>
          </p:nvPr>
        </p:nvSpPr>
        <p:spPr>
          <a:xfrm>
            <a:off x="619760" y="2194560"/>
            <a:ext cx="6257290" cy="4024125"/>
          </a:xfrm>
        </p:spPr>
        <p:txBody>
          <a:bodyPr vert="horz" lIns="91440" tIns="45720" rIns="91440" bIns="45720" rtlCol="0">
            <a:normAutofit/>
          </a:bodyPr>
          <a:lstStyle/>
          <a:p>
            <a:pPr marL="0" indent="0">
              <a:buNone/>
            </a:pPr>
            <a:r>
              <a:rPr lang="en-US" dirty="0"/>
              <a:t>Herzberg suggests that there are two factors - Hygiene Factors and Motivational Factors. </a:t>
            </a:r>
          </a:p>
          <a:p>
            <a:r>
              <a:rPr lang="en-US" dirty="0"/>
              <a:t>Hygiene factors are essential for the existence of motivation, but they do not lead to satisfaction long-term and should not be regarded as motivators</a:t>
            </a:r>
          </a:p>
          <a:p>
            <a:r>
              <a:rPr lang="en-US" dirty="0"/>
              <a:t>Motivational factors are satisfiers and individuals find these rewarding, fulfilling psychological needs that are perceived as an additional benefit – motivating individuals to increased performance.</a:t>
            </a:r>
          </a:p>
        </p:txBody>
      </p:sp>
      <p:sp useBgFill="1">
        <p:nvSpPr>
          <p:cNvPr id="17" name="Rectangle 16">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herzberg rocket diagram">
            <a:extLst>
              <a:ext uri="{FF2B5EF4-FFF2-40B4-BE49-F238E27FC236}">
                <a16:creationId xmlns:a16="http://schemas.microsoft.com/office/drawing/2014/main" id="{5B385EA5-29B5-4333-9780-6038AAC5F638}"/>
              </a:ext>
            </a:extLst>
          </p:cNvPr>
          <p:cNvPicPr/>
          <p:nvPr/>
        </p:nvPicPr>
        <p:blipFill rotWithShape="1">
          <a:blip r:embed="rId3" cstate="print">
            <a:extLst>
              <a:ext uri="{28A0092B-C50C-407E-A947-70E740481C1C}">
                <a14:useLocalDpi xmlns:a14="http://schemas.microsoft.com/office/drawing/2010/main" val="0"/>
              </a:ext>
            </a:extLst>
          </a:blip>
          <a:srcRect l="3698" b="6805"/>
          <a:stretch/>
        </p:blipFill>
        <p:spPr bwMode="auto">
          <a:xfrm>
            <a:off x="7743824" y="371485"/>
            <a:ext cx="4044709" cy="5724515"/>
          </a:xfrm>
          <a:prstGeom prst="rect">
            <a:avLst/>
          </a:prstGeom>
          <a:noFill/>
        </p:spPr>
      </p:pic>
      <p:sp>
        <p:nvSpPr>
          <p:cNvPr id="11" name="Rectangle 10">
            <a:extLst>
              <a:ext uri="{FF2B5EF4-FFF2-40B4-BE49-F238E27FC236}">
                <a16:creationId xmlns:a16="http://schemas.microsoft.com/office/drawing/2014/main" id="{A19BDD80-61F4-400C-A975-406E7E915E32}"/>
              </a:ext>
            </a:extLst>
          </p:cNvPr>
          <p:cNvSpPr/>
          <p:nvPr/>
        </p:nvSpPr>
        <p:spPr>
          <a:xfrm>
            <a:off x="81303" y="6218685"/>
            <a:ext cx="1761444" cy="464871"/>
          </a:xfrm>
          <a:prstGeom prst="rect">
            <a:avLst/>
          </a:prstGeom>
        </p:spPr>
        <p:txBody>
          <a:bodyPr wrap="none">
            <a:spAutoFit/>
          </a:bodyPr>
          <a:lstStyle/>
          <a:p>
            <a:pPr algn="just">
              <a:lnSpc>
                <a:spcPct val="150000"/>
              </a:lnSpc>
              <a:spcBef>
                <a:spcPts val="500"/>
              </a:spcBef>
              <a:spcAft>
                <a:spcPts val="1000"/>
              </a:spcAft>
            </a:pPr>
            <a:r>
              <a:rPr lang="en-GB" dirty="0">
                <a:latin typeface="Calibri" panose="020F0502020204030204" pitchFamily="34" charset="0"/>
                <a:ea typeface="Times New Roman" panose="02020603050405020304" pitchFamily="18" charset="0"/>
                <a:cs typeface="Times New Roman" panose="02020603050405020304" pitchFamily="18" charset="0"/>
              </a:rPr>
              <a:t>(Herzberg, 1959)</a:t>
            </a:r>
          </a:p>
        </p:txBody>
      </p:sp>
      <p:sp>
        <p:nvSpPr>
          <p:cNvPr id="12" name="Rectangle 11">
            <a:extLst>
              <a:ext uri="{FF2B5EF4-FFF2-40B4-BE49-F238E27FC236}">
                <a16:creationId xmlns:a16="http://schemas.microsoft.com/office/drawing/2014/main" id="{4758E9D3-94D0-4F7F-B2B5-EFE7B6737BB3}"/>
              </a:ext>
            </a:extLst>
          </p:cNvPr>
          <p:cNvSpPr/>
          <p:nvPr/>
        </p:nvSpPr>
        <p:spPr>
          <a:xfrm>
            <a:off x="9989643" y="6218685"/>
            <a:ext cx="1798890" cy="464871"/>
          </a:xfrm>
          <a:prstGeom prst="rect">
            <a:avLst/>
          </a:prstGeom>
        </p:spPr>
        <p:txBody>
          <a:bodyPr wrap="none">
            <a:spAutoFit/>
          </a:bodyPr>
          <a:lstStyle/>
          <a:p>
            <a:pPr algn="just">
              <a:lnSpc>
                <a:spcPct val="150000"/>
              </a:lnSpc>
              <a:spcBef>
                <a:spcPts val="500"/>
              </a:spcBef>
              <a:spcAft>
                <a:spcPts val="1000"/>
              </a:spcAft>
            </a:pPr>
            <a:r>
              <a:rPr lang="en-GB" dirty="0">
                <a:latin typeface="Calibri" panose="020F0502020204030204" pitchFamily="34" charset="0"/>
                <a:ea typeface="Times New Roman" panose="02020603050405020304" pitchFamily="18" charset="0"/>
                <a:cs typeface="Times New Roman" panose="02020603050405020304" pitchFamily="18" charset="0"/>
              </a:rPr>
              <a:t>(Chapman, 2003)</a:t>
            </a:r>
          </a:p>
        </p:txBody>
      </p:sp>
    </p:spTree>
    <p:extLst>
      <p:ext uri="{BB962C8B-B14F-4D97-AF65-F5344CB8AC3E}">
        <p14:creationId xmlns:p14="http://schemas.microsoft.com/office/powerpoint/2010/main" val="2368596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43382B74-7258-433C-A17E-FF48EAA69571}"/>
              </a:ext>
            </a:extLst>
          </p:cNvPr>
          <p:cNvSpPr>
            <a:spLocks noGrp="1"/>
          </p:cNvSpPr>
          <p:nvPr>
            <p:ph type="title"/>
          </p:nvPr>
        </p:nvSpPr>
        <p:spPr>
          <a:xfrm>
            <a:off x="619760" y="764373"/>
            <a:ext cx="6832600" cy="1293028"/>
          </a:xfrm>
        </p:spPr>
        <p:txBody>
          <a:bodyPr vert="horz" lIns="91440" tIns="45720" rIns="91440" bIns="45720" rtlCol="0" anchor="ctr">
            <a:normAutofit/>
          </a:bodyPr>
          <a:lstStyle/>
          <a:p>
            <a:r>
              <a:rPr lang="en-US" kern="1200" cap="all" baseline="0" dirty="0">
                <a:solidFill>
                  <a:schemeClr val="tx1"/>
                </a:solidFill>
                <a:latin typeface="+mj-lt"/>
                <a:ea typeface="+mj-ea"/>
                <a:cs typeface="+mj-cs"/>
              </a:rPr>
              <a:t>Maslow’s hierarchy of needs</a:t>
            </a:r>
          </a:p>
        </p:txBody>
      </p:sp>
      <p:sp>
        <p:nvSpPr>
          <p:cNvPr id="3" name="Content Placeholder 2">
            <a:extLst>
              <a:ext uri="{FF2B5EF4-FFF2-40B4-BE49-F238E27FC236}">
                <a16:creationId xmlns:a16="http://schemas.microsoft.com/office/drawing/2014/main" id="{125E3AD6-A9D7-4BC6-A68E-256E4EB961DE}"/>
              </a:ext>
            </a:extLst>
          </p:cNvPr>
          <p:cNvSpPr>
            <a:spLocks noGrp="1"/>
          </p:cNvSpPr>
          <p:nvPr>
            <p:ph sz="half" idx="1"/>
          </p:nvPr>
        </p:nvSpPr>
        <p:spPr>
          <a:xfrm>
            <a:off x="619760" y="2194560"/>
            <a:ext cx="6832600" cy="4024125"/>
          </a:xfrm>
        </p:spPr>
        <p:txBody>
          <a:bodyPr vert="horz" lIns="91440" tIns="45720" rIns="91440" bIns="45720" rtlCol="0">
            <a:normAutofit/>
          </a:bodyPr>
          <a:lstStyle/>
          <a:p>
            <a:pPr marL="0" indent="0">
              <a:buNone/>
            </a:pPr>
            <a:r>
              <a:rPr lang="en-GB" dirty="0"/>
              <a:t>Maslow developed a five-stage model in 1943 which compartmentalises people needs into five categories.</a:t>
            </a:r>
          </a:p>
          <a:p>
            <a:pPr marL="0" indent="0">
              <a:buNone/>
            </a:pPr>
            <a:r>
              <a:rPr lang="en-GB" dirty="0"/>
              <a:t>He states that people are motivated to only attain a particular level of need and some needs take priority over others. </a:t>
            </a:r>
          </a:p>
          <a:p>
            <a:pPr marL="0" indent="0">
              <a:buNone/>
            </a:pPr>
            <a:r>
              <a:rPr lang="en-GB" dirty="0"/>
              <a:t>My team had achieved the first three, most basic needs and were somewhere between realising the fourth and fifth level.</a:t>
            </a:r>
          </a:p>
          <a:p>
            <a:pPr marL="0" indent="0">
              <a:buNone/>
            </a:pPr>
            <a:endParaRPr lang="en-US" dirty="0"/>
          </a:p>
        </p:txBody>
      </p:sp>
      <p:pic>
        <p:nvPicPr>
          <p:cNvPr id="5" name="Content Placeholder 4">
            <a:extLst>
              <a:ext uri="{FF2B5EF4-FFF2-40B4-BE49-F238E27FC236}">
                <a16:creationId xmlns:a16="http://schemas.microsoft.com/office/drawing/2014/main" id="{1D3F8F55-6446-4EF6-93F9-1F89FA12068A}"/>
              </a:ext>
            </a:extLst>
          </p:cNvPr>
          <p:cNvPicPr>
            <a:picLocks noGrp="1"/>
          </p:cNvPicPr>
          <p:nvPr>
            <p:ph sz="half" idx="2"/>
          </p:nvPr>
        </p:nvPicPr>
        <p:blipFill>
          <a:blip r:embed="rId3">
            <a:extLst>
              <a:ext uri="{28A0092B-C50C-407E-A947-70E740481C1C}">
                <a14:useLocalDpi xmlns:a14="http://schemas.microsoft.com/office/drawing/2010/main" val="0"/>
              </a:ext>
            </a:extLst>
          </a:blip>
          <a:stretch>
            <a:fillRect/>
          </a:stretch>
        </p:blipFill>
        <p:spPr>
          <a:xfrm>
            <a:off x="7927278" y="608584"/>
            <a:ext cx="3644962" cy="2013841"/>
          </a:xfrm>
          <a:prstGeom prst="rect">
            <a:avLst/>
          </a:prstGeom>
        </p:spPr>
      </p:pic>
      <p:sp>
        <p:nvSpPr>
          <p:cNvPr id="6" name="Rectangle 5">
            <a:extLst>
              <a:ext uri="{FF2B5EF4-FFF2-40B4-BE49-F238E27FC236}">
                <a16:creationId xmlns:a16="http://schemas.microsoft.com/office/drawing/2014/main" id="{F300F7F0-F2E1-4A7D-AC51-2ADCC2A49A31}"/>
              </a:ext>
            </a:extLst>
          </p:cNvPr>
          <p:cNvSpPr/>
          <p:nvPr/>
        </p:nvSpPr>
        <p:spPr>
          <a:xfrm>
            <a:off x="10488289" y="2622425"/>
            <a:ext cx="1083951" cy="261610"/>
          </a:xfrm>
          <a:prstGeom prst="rect">
            <a:avLst/>
          </a:prstGeom>
        </p:spPr>
        <p:txBody>
          <a:bodyPr wrap="none">
            <a:spAutoFit/>
          </a:bodyPr>
          <a:lstStyle/>
          <a:p>
            <a:r>
              <a:rPr lang="en-GB" sz="1100" dirty="0">
                <a:latin typeface="Calibri" panose="020F0502020204030204" pitchFamily="34" charset="0"/>
                <a:ea typeface="Times New Roman" panose="02020603050405020304" pitchFamily="18" charset="0"/>
                <a:cs typeface="Times New Roman" panose="02020603050405020304" pitchFamily="18" charset="0"/>
              </a:rPr>
              <a:t>(McLeod, 2020)</a:t>
            </a:r>
            <a:endParaRPr lang="en-GB" sz="1100" dirty="0"/>
          </a:p>
        </p:txBody>
      </p:sp>
      <p:sp>
        <p:nvSpPr>
          <p:cNvPr id="7" name="Rectangle 6">
            <a:extLst>
              <a:ext uri="{FF2B5EF4-FFF2-40B4-BE49-F238E27FC236}">
                <a16:creationId xmlns:a16="http://schemas.microsoft.com/office/drawing/2014/main" id="{58DCB950-E868-462E-8E75-AA824EFCE2F9}"/>
              </a:ext>
            </a:extLst>
          </p:cNvPr>
          <p:cNvSpPr/>
          <p:nvPr/>
        </p:nvSpPr>
        <p:spPr>
          <a:xfrm>
            <a:off x="7994587" y="3011934"/>
            <a:ext cx="3644962" cy="3293209"/>
          </a:xfrm>
          <a:prstGeom prst="rect">
            <a:avLst/>
          </a:prstGeom>
        </p:spPr>
        <p:txBody>
          <a:bodyPr wrap="square">
            <a:spAutoFit/>
          </a:bodyPr>
          <a:lstStyle/>
          <a:p>
            <a:r>
              <a:rPr lang="en-GB" sz="1600" i="1" dirty="0">
                <a:latin typeface="Calibri" panose="020F0502020204030204" pitchFamily="34" charset="0"/>
                <a:ea typeface="Times New Roman" panose="02020603050405020304" pitchFamily="18" charset="0"/>
                <a:cs typeface="Times New Roman" panose="02020603050405020304" pitchFamily="18" charset="0"/>
              </a:rPr>
              <a:t>“It is quite true that man lives by bread alone — when there is no bread. But what happens to man’s desires when there is plenty of bread and when his belly is chronically filled? At once other (and “higher”) needs emerge and these, rather than physiological hungers, dominate the organism. And when these in turn are satisfied, again new (and still “higher”) needs emerge and so on. This is what we mean by saying that the basic human needs are organized into a hierarchy of relative prepotency”</a:t>
            </a:r>
            <a:endParaRPr lang="en-GB" sz="1600" i="1" dirty="0"/>
          </a:p>
        </p:txBody>
      </p:sp>
      <p:sp>
        <p:nvSpPr>
          <p:cNvPr id="8" name="Rectangle 7">
            <a:extLst>
              <a:ext uri="{FF2B5EF4-FFF2-40B4-BE49-F238E27FC236}">
                <a16:creationId xmlns:a16="http://schemas.microsoft.com/office/drawing/2014/main" id="{31348E6E-BCCD-4C1A-9E82-39DCBA621085}"/>
              </a:ext>
            </a:extLst>
          </p:cNvPr>
          <p:cNvSpPr/>
          <p:nvPr/>
        </p:nvSpPr>
        <p:spPr>
          <a:xfrm>
            <a:off x="10256253" y="6200606"/>
            <a:ext cx="1145506" cy="340734"/>
          </a:xfrm>
          <a:prstGeom prst="rect">
            <a:avLst/>
          </a:prstGeom>
        </p:spPr>
        <p:txBody>
          <a:bodyPr wrap="none">
            <a:spAutoFit/>
          </a:bodyPr>
          <a:lstStyle/>
          <a:p>
            <a:pPr algn="just">
              <a:lnSpc>
                <a:spcPct val="150000"/>
              </a:lnSpc>
              <a:spcBef>
                <a:spcPts val="500"/>
              </a:spcBef>
              <a:spcAft>
                <a:spcPts val="100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(Maslow, 1943)</a:t>
            </a:r>
          </a:p>
        </p:txBody>
      </p:sp>
    </p:spTree>
    <p:extLst>
      <p:ext uri="{BB962C8B-B14F-4D97-AF65-F5344CB8AC3E}">
        <p14:creationId xmlns:p14="http://schemas.microsoft.com/office/powerpoint/2010/main" val="3774239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9A90-3D41-4433-BF1D-851513D476C2}"/>
              </a:ext>
            </a:extLst>
          </p:cNvPr>
          <p:cNvSpPr>
            <a:spLocks noGrp="1"/>
          </p:cNvSpPr>
          <p:nvPr>
            <p:ph type="title"/>
          </p:nvPr>
        </p:nvSpPr>
        <p:spPr/>
        <p:txBody>
          <a:bodyPr/>
          <a:lstStyle/>
          <a:p>
            <a:r>
              <a:rPr lang="en-GB" dirty="0"/>
              <a:t>Motivation</a:t>
            </a:r>
          </a:p>
        </p:txBody>
      </p:sp>
      <p:sp>
        <p:nvSpPr>
          <p:cNvPr id="11" name="Text Placeholder 10">
            <a:extLst>
              <a:ext uri="{FF2B5EF4-FFF2-40B4-BE49-F238E27FC236}">
                <a16:creationId xmlns:a16="http://schemas.microsoft.com/office/drawing/2014/main" id="{8FE1040E-F0D2-482C-8D5D-EA331A64FEA5}"/>
              </a:ext>
            </a:extLst>
          </p:cNvPr>
          <p:cNvSpPr>
            <a:spLocks noGrp="1"/>
          </p:cNvSpPr>
          <p:nvPr>
            <p:ph type="body" idx="1"/>
          </p:nvPr>
        </p:nvSpPr>
        <p:spPr>
          <a:xfrm>
            <a:off x="7029459" y="2061117"/>
            <a:ext cx="5079991" cy="823912"/>
          </a:xfrm>
        </p:spPr>
        <p:txBody>
          <a:bodyPr/>
          <a:lstStyle/>
          <a:p>
            <a:r>
              <a:rPr lang="en-GB" dirty="0"/>
              <a:t>Y Theory</a:t>
            </a:r>
          </a:p>
        </p:txBody>
      </p:sp>
      <p:sp>
        <p:nvSpPr>
          <p:cNvPr id="9" name="Content Placeholder 8">
            <a:extLst>
              <a:ext uri="{FF2B5EF4-FFF2-40B4-BE49-F238E27FC236}">
                <a16:creationId xmlns:a16="http://schemas.microsoft.com/office/drawing/2014/main" id="{E3839DD7-6EFD-45A1-9DAD-E5FA63C1F80D}"/>
              </a:ext>
            </a:extLst>
          </p:cNvPr>
          <p:cNvSpPr>
            <a:spLocks noGrp="1"/>
          </p:cNvSpPr>
          <p:nvPr>
            <p:ph sz="half" idx="2"/>
          </p:nvPr>
        </p:nvSpPr>
        <p:spPr>
          <a:xfrm>
            <a:off x="6800850" y="3009981"/>
            <a:ext cx="5311775" cy="3086019"/>
          </a:xfrm>
        </p:spPr>
        <p:txBody>
          <a:bodyPr>
            <a:normAutofit lnSpcReduction="10000"/>
          </a:bodyPr>
          <a:lstStyle/>
          <a:p>
            <a:pPr marL="0" indent="0">
              <a:buNone/>
            </a:pPr>
            <a:r>
              <a:rPr lang="en-GB" i="1" dirty="0"/>
              <a:t>“External control and the threat of punishment are not the only means for bringing about effort toward organisational objectives. People will exercise self-direction and self-control in the service of objectives to which they are committed.”</a:t>
            </a:r>
          </a:p>
          <a:p>
            <a:endParaRPr lang="en-GB" dirty="0"/>
          </a:p>
        </p:txBody>
      </p:sp>
      <p:sp>
        <p:nvSpPr>
          <p:cNvPr id="13" name="Content Placeholder 12">
            <a:extLst>
              <a:ext uri="{FF2B5EF4-FFF2-40B4-BE49-F238E27FC236}">
                <a16:creationId xmlns:a16="http://schemas.microsoft.com/office/drawing/2014/main" id="{0749E910-3259-4B3C-B6C3-DA29819A5EEA}"/>
              </a:ext>
            </a:extLst>
          </p:cNvPr>
          <p:cNvSpPr>
            <a:spLocks noGrp="1"/>
          </p:cNvSpPr>
          <p:nvPr>
            <p:ph sz="quarter" idx="4"/>
          </p:nvPr>
        </p:nvSpPr>
        <p:spPr>
          <a:xfrm>
            <a:off x="590550" y="2473073"/>
            <a:ext cx="5334000" cy="3086019"/>
          </a:xfrm>
        </p:spPr>
        <p:txBody>
          <a:bodyPr>
            <a:normAutofit lnSpcReduction="10000"/>
          </a:bodyPr>
          <a:lstStyle/>
          <a:p>
            <a:pPr marL="0" indent="0">
              <a:buNone/>
            </a:pPr>
            <a:r>
              <a:rPr lang="en-GB" dirty="0"/>
              <a:t>Having read about the different theories of motivation, I have developed my leadership style to move away from Herzberg’s X Theory and become more transformational</a:t>
            </a:r>
          </a:p>
          <a:p>
            <a:pPr marL="0" indent="0">
              <a:buNone/>
            </a:pPr>
            <a:r>
              <a:rPr lang="en-GB" dirty="0"/>
              <a:t>Using a combination of Herzberg’s motivators to get my team to buy-in to and commit to objectives, and using an assumption made by McGregor’s Y Theory</a:t>
            </a:r>
          </a:p>
        </p:txBody>
      </p:sp>
      <p:sp>
        <p:nvSpPr>
          <p:cNvPr id="3" name="Rectangle 2">
            <a:extLst>
              <a:ext uri="{FF2B5EF4-FFF2-40B4-BE49-F238E27FC236}">
                <a16:creationId xmlns:a16="http://schemas.microsoft.com/office/drawing/2014/main" id="{EF8AFD86-94D4-46ED-9C4D-A3E049C430E2}"/>
              </a:ext>
            </a:extLst>
          </p:cNvPr>
          <p:cNvSpPr/>
          <p:nvPr/>
        </p:nvSpPr>
        <p:spPr>
          <a:xfrm>
            <a:off x="9774090" y="5189760"/>
            <a:ext cx="1827360" cy="369332"/>
          </a:xfrm>
          <a:prstGeom prst="rect">
            <a:avLst/>
          </a:prstGeom>
        </p:spPr>
        <p:txBody>
          <a:bodyPr wrap="none">
            <a:spAutoFit/>
          </a:bodyPr>
          <a:lstStyle/>
          <a:p>
            <a:r>
              <a:rPr lang="en-GB" dirty="0">
                <a:latin typeface="Calibri" panose="020F0502020204030204" pitchFamily="34" charset="0"/>
                <a:ea typeface="Times New Roman" panose="02020603050405020304" pitchFamily="18" charset="0"/>
                <a:cs typeface="Times New Roman" panose="02020603050405020304" pitchFamily="18" charset="0"/>
              </a:rPr>
              <a:t>(McGregor, 1960)</a:t>
            </a:r>
            <a:endParaRPr lang="en-GB" dirty="0"/>
          </a:p>
        </p:txBody>
      </p:sp>
    </p:spTree>
    <p:extLst>
      <p:ext uri="{BB962C8B-B14F-4D97-AF65-F5344CB8AC3E}">
        <p14:creationId xmlns:p14="http://schemas.microsoft.com/office/powerpoint/2010/main" val="791312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040D40-6919-4759-AD70-C051BE845768}"/>
              </a:ext>
            </a:extLst>
          </p:cNvPr>
          <p:cNvSpPr>
            <a:spLocks noGrp="1"/>
          </p:cNvSpPr>
          <p:nvPr>
            <p:ph type="title"/>
          </p:nvPr>
        </p:nvSpPr>
        <p:spPr>
          <a:xfrm>
            <a:off x="2895600" y="764373"/>
            <a:ext cx="8610600" cy="1293028"/>
          </a:xfrm>
        </p:spPr>
        <p:txBody>
          <a:bodyPr/>
          <a:lstStyle/>
          <a:p>
            <a:r>
              <a:rPr lang="en-GB"/>
              <a:t>Bibliography</a:t>
            </a:r>
            <a:endParaRPr lang="en-GB" dirty="0"/>
          </a:p>
        </p:txBody>
      </p:sp>
      <p:sp>
        <p:nvSpPr>
          <p:cNvPr id="6" name="Content Placeholder 5">
            <a:extLst>
              <a:ext uri="{FF2B5EF4-FFF2-40B4-BE49-F238E27FC236}">
                <a16:creationId xmlns:a16="http://schemas.microsoft.com/office/drawing/2014/main" id="{27567A6A-C504-4DFE-B536-891F1D38AB95}"/>
              </a:ext>
            </a:extLst>
          </p:cNvPr>
          <p:cNvSpPr>
            <a:spLocks noGrp="1"/>
          </p:cNvSpPr>
          <p:nvPr>
            <p:ph idx="1"/>
          </p:nvPr>
        </p:nvSpPr>
        <p:spPr/>
        <p:txBody>
          <a:bodyPr>
            <a:normAutofit fontScale="77500" lnSpcReduction="20000"/>
          </a:bodyPr>
          <a:lstStyle/>
          <a:p>
            <a:r>
              <a:rPr lang="en-GB" dirty="0"/>
              <a:t>Aston Martin Lagonda. (2020). About Us. Retrieved from Aston Martin Lagonda: https://www.astonmartinlagonda.com/about-us</a:t>
            </a:r>
          </a:p>
          <a:p>
            <a:r>
              <a:rPr lang="en-GB" dirty="0"/>
              <a:t>Belbin, R. M. (2010). Team Roles at Work. Oxford: Butterworth-Heinemann.</a:t>
            </a:r>
          </a:p>
          <a:p>
            <a:r>
              <a:rPr lang="en-GB" dirty="0"/>
              <a:t>Chapman, A. (2003). Improving Workplace Performance. Retrieved from Businessballs.com: https://www.businessballs.com/improving-workplace-performance/frederick-herzberg-motivation-theory/</a:t>
            </a:r>
          </a:p>
          <a:p>
            <a:r>
              <a:rPr lang="en-GB" dirty="0"/>
              <a:t>Herzberg, F. (1959). The Motivation to Work. New Brunswick and London: Transaction Publishers.</a:t>
            </a:r>
          </a:p>
          <a:p>
            <a:r>
              <a:rPr lang="en-GB" dirty="0"/>
              <a:t>Maslow, A. H. (1943). A Theory of Human Motivation. Psychological Review, pp. 50, 370-396.</a:t>
            </a:r>
          </a:p>
          <a:p>
            <a:r>
              <a:rPr lang="en-GB" dirty="0"/>
              <a:t>McGregor, D. M. (1960). The Human Side of Enterprise. Chicago and London: The University of Chicago Press .</a:t>
            </a:r>
          </a:p>
          <a:p>
            <a:r>
              <a:rPr lang="en-GB" dirty="0"/>
              <a:t>McLeod, S. A. (2020, March 20). Maslow's hierarchy of needs. Retrieved from Simply Psychology: https://www.simplypsychology.org/maslow.html</a:t>
            </a:r>
          </a:p>
          <a:p>
            <a:r>
              <a:rPr lang="en-GB" dirty="0"/>
              <a:t>Rubin, R. S. (2002). Will the Real SMART Goals Please Stand Up? The Industrial-Organizational Psychologist.</a:t>
            </a:r>
          </a:p>
          <a:p>
            <a:endParaRPr lang="en-GB" dirty="0"/>
          </a:p>
          <a:p>
            <a:endParaRPr lang="en-GB" dirty="0"/>
          </a:p>
        </p:txBody>
      </p:sp>
    </p:spTree>
    <p:extLst>
      <p:ext uri="{BB962C8B-B14F-4D97-AF65-F5344CB8AC3E}">
        <p14:creationId xmlns:p14="http://schemas.microsoft.com/office/powerpoint/2010/main" val="2151237671"/>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4D2075328EC1840BDDEA21E0B3F6B91" ma:contentTypeVersion="13" ma:contentTypeDescription="Create a new document." ma:contentTypeScope="" ma:versionID="9e67557fda5d73b90eaeafe59097ea3f">
  <xsd:schema xmlns:xsd="http://www.w3.org/2001/XMLSchema" xmlns:xs="http://www.w3.org/2001/XMLSchema" xmlns:p="http://schemas.microsoft.com/office/2006/metadata/properties" xmlns:ns3="beb10934-c16a-433a-91cf-cbfc455d8811" xmlns:ns4="e300f513-b380-4197-a595-185d1fb39f37" targetNamespace="http://schemas.microsoft.com/office/2006/metadata/properties" ma:root="true" ma:fieldsID="c1318ecf4ef710bfeac9035c6e0bdf18" ns3:_="" ns4:_="">
    <xsd:import namespace="beb10934-c16a-433a-91cf-cbfc455d8811"/>
    <xsd:import namespace="e300f513-b380-4197-a595-185d1fb39f37"/>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element ref="ns3:MediaServiceGenerationTime" minOccurs="0"/>
                <xsd:element ref="ns3:MediaServiceEventHashCode"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b10934-c16a-433a-91cf-cbfc455d881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Location" ma:internalName="MediaServiceLocatio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300f513-b380-4197-a595-185d1fb39f3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204A7F8-DA70-4D55-95F0-A539CB06DC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b10934-c16a-433a-91cf-cbfc455d8811"/>
    <ds:schemaRef ds:uri="e300f513-b380-4197-a595-185d1fb39f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23B195-5ACC-4F96-81EC-48C5975DD393}">
  <ds:schemaRefs>
    <ds:schemaRef ds:uri="http://schemas.microsoft.com/sharepoint/v3/contenttype/forms"/>
  </ds:schemaRefs>
</ds:datastoreItem>
</file>

<file path=customXml/itemProps3.xml><?xml version="1.0" encoding="utf-8"?>
<ds:datastoreItem xmlns:ds="http://schemas.openxmlformats.org/officeDocument/2006/customXml" ds:itemID="{DADA5596-84CD-415B-B0FA-3128C17ADFC1}">
  <ds:schemaRefs>
    <ds:schemaRef ds:uri="beb10934-c16a-433a-91cf-cbfc455d8811"/>
    <ds:schemaRef ds:uri="http://schemas.microsoft.com/office/2006/documentManagement/types"/>
    <ds:schemaRef ds:uri="http://purl.org/dc/elements/1.1/"/>
    <ds:schemaRef ds:uri="http://purl.org/dc/terms/"/>
    <ds:schemaRef ds:uri="http://www.w3.org/XML/1998/namespace"/>
    <ds:schemaRef ds:uri="http://purl.org/dc/dcmitype/"/>
    <ds:schemaRef ds:uri="http://schemas.microsoft.com/office/infopath/2007/PartnerControls"/>
    <ds:schemaRef ds:uri="e300f513-b380-4197-a595-185d1fb39f37"/>
    <ds:schemaRef ds:uri="http://schemas.microsoft.com/office/2006/metadata/properti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1846</Words>
  <Application>Microsoft Office PowerPoint</Application>
  <PresentationFormat>Widescreen</PresentationFormat>
  <Paragraphs>127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Century Gothic</vt:lpstr>
      <vt:lpstr>Vapor Trail</vt:lpstr>
      <vt:lpstr>Group Project (M5X00400)</vt:lpstr>
      <vt:lpstr>introduction</vt:lpstr>
      <vt:lpstr>Team purpose</vt:lpstr>
      <vt:lpstr>Gantt Chart</vt:lpstr>
      <vt:lpstr>Team Formation</vt:lpstr>
      <vt:lpstr>Team Roles</vt:lpstr>
      <vt:lpstr>Organisation chart</vt:lpstr>
      <vt:lpstr>Roles and responsibilities</vt:lpstr>
      <vt:lpstr>Team Management</vt:lpstr>
      <vt:lpstr>SMART Objectives</vt:lpstr>
      <vt:lpstr>Conflict and Cohesion</vt:lpstr>
      <vt:lpstr>Motivation</vt:lpstr>
      <vt:lpstr>Herzberg’s two factor theory</vt:lpstr>
      <vt:lpstr>Maslow’s hierarchy of needs</vt:lpstr>
      <vt:lpstr>Motivation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Project (M5X00400)</dc:title>
  <dc:creator>David Adams</dc:creator>
  <cp:lastModifiedBy>David Adams</cp:lastModifiedBy>
  <cp:revision>1</cp:revision>
  <dcterms:created xsi:type="dcterms:W3CDTF">2020-05-18T10:47:11Z</dcterms:created>
  <dcterms:modified xsi:type="dcterms:W3CDTF">2020-05-18T10:53:33Z</dcterms:modified>
</cp:coreProperties>
</file>