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4" r:id="rId8"/>
    <p:sldId id="265" r:id="rId9"/>
    <p:sldId id="266" r:id="rId10"/>
    <p:sldId id="267" r:id="rId11"/>
    <p:sldId id="263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994"/>
    <p:restoredTop sz="94717"/>
  </p:normalViewPr>
  <p:slideViewPr>
    <p:cSldViewPr snapToGrid="0" snapToObjects="1">
      <p:cViewPr varScale="1">
        <p:scale>
          <a:sx n="90" d="100"/>
          <a:sy n="90" d="100"/>
        </p:scale>
        <p:origin x="5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3E593-6DDC-2942-93A4-B17CF3CD69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773E8-A2AC-EE42-B057-AD17D37C31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894DD-01AF-A049-BB71-1D052D685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6ABFF-D8EA-5041-8306-6AFA2C5AF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2016A-5718-0042-8FC2-FF2C4D4D1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254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3EDCB-F23F-A04E-BE6B-16620DAF0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F647F-2DD2-E74A-B1D1-9F66B4F7E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497CD-174A-354A-99FB-9079D1DC3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DFF09-6837-9D46-8258-2EDA3CDDE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153A7-6A61-D345-8C8C-97FE7FC02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88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8FC20-B0C7-0740-9CC9-8029ECC38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776C71-8DF6-8844-8222-0BED2FDC84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D18C4-8C26-BA46-B6F2-7045FDB05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9D9C0-BF55-2F49-88B1-C65A302E8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21399-6A22-3742-BAF6-6E2DB8168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30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2ED68-2A03-7B44-91ED-0CE975A73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8928F-FB97-494E-822D-D84086119C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87A3D-46B9-9C4A-A768-8FCE0049E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77ED9D-9772-E148-8DD6-6E72FA0E6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31A55-ECFA-C54F-8D63-28AD08549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3E8F3D-F522-E34B-AAB3-65C5C2682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657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2C60D-DB4D-F640-A00C-41BBFA83C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555C73-4C5A-1343-B63F-3CEBD4D6D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C8E37-589E-124F-9F9A-DBBD150CE4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AC92C6-9754-9E4A-A6E2-994329170A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DA1C90-1A6C-DF46-9672-F0314D5E78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E1E22D-495D-BF45-A9E2-D958D1170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EA2E78-FE30-3542-BA15-17EBDA7A0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49CC5B-F8C1-2546-B647-F90F54AD2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733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A690-4E48-1E47-82E8-DEC747344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9DEA1F-7DFF-A64C-BA7D-21E14615D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F74DBE-A893-444F-9DF1-5A498633D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41A2B-A09B-1B49-B8C5-0C5D1B00B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689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2FC213-AA1C-FE4B-9E07-FD219C30D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AE17FB-C101-684C-BF64-0791A6481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DB4C10-85EF-3849-8FAA-48B645635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659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48DC1-2D4B-F340-A8B8-02A96421A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0EF28-CAEA-3F4B-9AA3-44D45621D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7ED3E-BFDE-A94B-9E5A-872726A3D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B2049-C897-3649-ADC9-DC975B812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AE2012-B86E-104B-8875-E2F36E2B8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7BF08-9FB9-A24C-B1FF-5E1EF5BD3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717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1173B-DD70-9E4A-B4DF-C59C89313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EF7809-EC27-6347-89F7-7331D7E921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2427C-3CAD-A744-B535-C45B0BBF98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AC6F7-E8BA-554E-B5BD-5695D1AC2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63097-9A96-1248-A9B1-0D8935688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0D3D5-87DC-7946-B995-CFBEF1859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335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39EA4-7302-0444-9E17-AC1993BD2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7D812-B6D7-4F40-A9C8-AAE54D34E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E395F-369A-4147-9558-EAAB62D23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4EF5C-0B30-284B-B88D-EC064EC72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50E9A-E507-9D4E-9B5F-B0DEE51C7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93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75FF6A-AE1E-BE45-9065-D765A037E6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A5BBED-F652-E34A-AF9D-D5A6CBCE09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39A07-391E-984D-AA07-21A9C74D0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1F01-F871-8C47-8AEB-1C493FD88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AFCDE-3F6F-A34D-8E0F-DD2B2B9FF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50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866681-CE9B-D84A-9F8F-EACBFD3F4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8A7D7-93A4-E048-BF12-1F1F1EFBB2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85898-82D0-3840-A360-12977D92A3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949A6-FF6D-6946-882D-407BA007BFAC}" type="datetimeFigureOut">
              <a:rPr lang="en-US" smtClean="0"/>
              <a:t>4/30/20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36C66-1437-FD42-AF21-E3EA4DC66A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46B14-D8BD-9243-8220-90D9C1EE73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2D35F-4E25-794C-A67C-754B4BFFD9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464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B3E5542-2FAA-9040-BA6A-1FA9CC24B65A}"/>
              </a:ext>
            </a:extLst>
          </p:cNvPr>
          <p:cNvSpPr/>
          <p:nvPr/>
        </p:nvSpPr>
        <p:spPr>
          <a:xfrm>
            <a:off x="1071563" y="1471613"/>
            <a:ext cx="10115550" cy="3171825"/>
          </a:xfrm>
          <a:prstGeom prst="roundRect">
            <a:avLst/>
          </a:prstGeom>
          <a:ln w="762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XCCW Joined 15a" panose="03050602040000000000" pitchFamily="66" charset="77"/>
              </a:rPr>
              <a:t>Croeso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dosbarth</a:t>
            </a:r>
            <a:r>
              <a:rPr lang="en-US" sz="6000">
                <a:latin typeface="XCCW Joined 15a" panose="03050602040000000000" pitchFamily="66" charset="77"/>
              </a:rPr>
              <a:t> un</a:t>
            </a:r>
            <a:endParaRPr lang="en-US" sz="6000" dirty="0">
              <a:latin typeface="XCCW Joined 15a" panose="03050602040000000000" pitchFamily="66" charset="77"/>
            </a:endParaRPr>
          </a:p>
          <a:p>
            <a:pPr algn="ctr"/>
            <a:r>
              <a:rPr lang="en-US" sz="6000" dirty="0">
                <a:latin typeface="XCCW Joined 15a" panose="03050602040000000000" pitchFamily="66" charset="77"/>
              </a:rPr>
              <a:t>Bore da </a:t>
            </a:r>
            <a:r>
              <a:rPr lang="en-US" sz="6000" dirty="0" err="1">
                <a:latin typeface="XCCW Joined 15a" panose="03050602040000000000" pitchFamily="66" charset="77"/>
              </a:rPr>
              <a:t>bawb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13838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A8C9995-1132-5A47-B72F-9F2DCC948480}"/>
              </a:ext>
            </a:extLst>
          </p:cNvPr>
          <p:cNvSpPr/>
          <p:nvPr/>
        </p:nvSpPr>
        <p:spPr>
          <a:xfrm>
            <a:off x="2786064" y="514350"/>
            <a:ext cx="7386636" cy="5574723"/>
          </a:xfrm>
          <a:prstGeom prst="ellipse">
            <a:avLst/>
          </a:prstGeom>
          <a:ln w="7620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>
                <a:latin typeface="XCCW Joined 15a" panose="03050602040000000000" pitchFamily="66" charset="77"/>
              </a:rPr>
              <a:t>Beth </a:t>
            </a:r>
            <a:r>
              <a:rPr lang="en-US" sz="6000" dirty="0" err="1">
                <a:latin typeface="XCCW Joined 15a" panose="03050602040000000000" pitchFamily="66" charset="77"/>
              </a:rPr>
              <a:t>yw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dy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enw</a:t>
            </a:r>
            <a:r>
              <a:rPr lang="en-US" sz="6000" dirty="0">
                <a:latin typeface="XCCW Joined 15a" panose="03050602040000000000" pitchFamily="66" charset="77"/>
              </a:rPr>
              <a:t> di?</a:t>
            </a:r>
          </a:p>
        </p:txBody>
      </p:sp>
    </p:spTree>
    <p:extLst>
      <p:ext uri="{BB962C8B-B14F-4D97-AF65-F5344CB8AC3E}">
        <p14:creationId xmlns:p14="http://schemas.microsoft.com/office/powerpoint/2010/main" val="313839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C92060-9824-9A44-9963-1BD3745B3EA2}"/>
              </a:ext>
            </a:extLst>
          </p:cNvPr>
          <p:cNvSpPr txBox="1"/>
          <p:nvPr/>
        </p:nvSpPr>
        <p:spPr>
          <a:xfrm>
            <a:off x="1042988" y="2543175"/>
            <a:ext cx="99869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XCCW Joined 15a" panose="03050602040000000000" pitchFamily="66" charset="77"/>
              </a:rPr>
              <a:t>……………….. </a:t>
            </a:r>
            <a:r>
              <a:rPr lang="en-US" sz="6000" dirty="0" err="1">
                <a:latin typeface="XCCW Joined 15a" panose="03050602040000000000" pitchFamily="66" charset="77"/>
              </a:rPr>
              <a:t>ydw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i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00383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3EC93FA-42F5-954E-AA0A-0DA5221ABB6F}"/>
              </a:ext>
            </a:extLst>
          </p:cNvPr>
          <p:cNvSpPr/>
          <p:nvPr/>
        </p:nvSpPr>
        <p:spPr>
          <a:xfrm>
            <a:off x="2071688" y="1433945"/>
            <a:ext cx="7321695" cy="4488873"/>
          </a:xfrm>
          <a:prstGeom prst="roundRect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 dirty="0"/>
              <a:t>Sut wyt ti bore ‘ma?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00133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C8E3C67-6718-E54B-ADBA-385554F93BF9}"/>
              </a:ext>
            </a:extLst>
          </p:cNvPr>
          <p:cNvSpPr/>
          <p:nvPr/>
        </p:nvSpPr>
        <p:spPr>
          <a:xfrm>
            <a:off x="547687" y="581024"/>
            <a:ext cx="4681538" cy="1371600"/>
          </a:xfrm>
          <a:prstGeom prst="rect">
            <a:avLst/>
          </a:prstGeom>
          <a:ln w="762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>
                <a:latin typeface="XCCW Joined 15a" panose="03050602040000000000" pitchFamily="66" charset="77"/>
              </a:rPr>
              <a:t>  </a:t>
            </a:r>
            <a:r>
              <a:rPr lang="en-US" sz="6000" dirty="0" err="1">
                <a:latin typeface="XCCW Joined 15a" panose="03050602040000000000" pitchFamily="66" charset="77"/>
              </a:rPr>
              <a:t>Hapus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8510A0A-2240-5D44-BCDC-5D24CD94684C}"/>
              </a:ext>
            </a:extLst>
          </p:cNvPr>
          <p:cNvSpPr/>
          <p:nvPr/>
        </p:nvSpPr>
        <p:spPr>
          <a:xfrm>
            <a:off x="428626" y="2995611"/>
            <a:ext cx="4381500" cy="1281112"/>
          </a:xfrm>
          <a:prstGeom prst="rect">
            <a:avLst/>
          </a:prstGeom>
          <a:ln w="762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XCCW Joined 15a" panose="03050602040000000000" pitchFamily="66" charset="77"/>
              </a:rPr>
              <a:t>Ofnadwy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B39173-4C03-A04A-ABCA-041FFD368C50}"/>
              </a:ext>
            </a:extLst>
          </p:cNvPr>
          <p:cNvSpPr/>
          <p:nvPr/>
        </p:nvSpPr>
        <p:spPr>
          <a:xfrm>
            <a:off x="547687" y="5053007"/>
            <a:ext cx="7181851" cy="1319211"/>
          </a:xfrm>
          <a:prstGeom prst="rect">
            <a:avLst/>
          </a:prstGeom>
          <a:ln w="762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XCCW Joined 15a" panose="03050602040000000000" pitchFamily="66" charset="77"/>
              </a:rPr>
              <a:t>Wedi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blino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B508D8-DBFD-7A4D-AF24-4296BE67776B}"/>
              </a:ext>
            </a:extLst>
          </p:cNvPr>
          <p:cNvSpPr/>
          <p:nvPr/>
        </p:nvSpPr>
        <p:spPr>
          <a:xfrm>
            <a:off x="6015038" y="2802726"/>
            <a:ext cx="4405313" cy="1207294"/>
          </a:xfrm>
          <a:prstGeom prst="rect">
            <a:avLst/>
          </a:prstGeom>
          <a:ln w="762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>
                <a:latin typeface="XCCW Joined 15a" panose="03050602040000000000" pitchFamily="66" charset="77"/>
              </a:rPr>
              <a:t>Trist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8CA98C-3DC8-F049-975B-9168C899D685}"/>
              </a:ext>
            </a:extLst>
          </p:cNvPr>
          <p:cNvSpPr/>
          <p:nvPr/>
        </p:nvSpPr>
        <p:spPr>
          <a:xfrm>
            <a:off x="6015038" y="592928"/>
            <a:ext cx="5700711" cy="1166811"/>
          </a:xfrm>
          <a:prstGeom prst="rect">
            <a:avLst/>
          </a:prstGeom>
          <a:ln w="762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XCCW Joined 15a" panose="03050602040000000000" pitchFamily="66" charset="77"/>
              </a:rPr>
              <a:t>Gwch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D8529BC-5536-F946-B0FA-445FF5FAE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28" y="742948"/>
            <a:ext cx="1059017" cy="1047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C1CC928-AEBC-7241-8089-45606D20E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7913" y="2881826"/>
            <a:ext cx="1097217" cy="10490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CB5291-F484-8541-880E-E542C21CB1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7913" y="719527"/>
            <a:ext cx="1348055" cy="91361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C5FA540-9F5B-1943-8102-A65652C468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180" y="5117161"/>
            <a:ext cx="1204912" cy="119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589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gular Pentagon 3">
            <a:extLst>
              <a:ext uri="{FF2B5EF4-FFF2-40B4-BE49-F238E27FC236}">
                <a16:creationId xmlns:a16="http://schemas.microsoft.com/office/drawing/2014/main" id="{39E42202-9DCD-1548-9303-9D1FC7C05F98}"/>
              </a:ext>
            </a:extLst>
          </p:cNvPr>
          <p:cNvSpPr/>
          <p:nvPr/>
        </p:nvSpPr>
        <p:spPr>
          <a:xfrm>
            <a:off x="371475" y="100013"/>
            <a:ext cx="11301413" cy="6486525"/>
          </a:xfrm>
          <a:prstGeom prst="pentagon">
            <a:avLst/>
          </a:prstGeom>
          <a:ln w="762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>
                <a:latin typeface="XCCW Joined 15a" panose="03050602040000000000" pitchFamily="66" charset="77"/>
              </a:rPr>
              <a:t>Heddiw</a:t>
            </a:r>
            <a:r>
              <a:rPr lang="en-US" sz="6000" dirty="0">
                <a:latin typeface="XCCW Joined 15a" panose="03050602040000000000" pitchFamily="66" charset="77"/>
              </a:rPr>
              <a:t>, </a:t>
            </a:r>
            <a:r>
              <a:rPr lang="en-US" sz="6000" dirty="0" err="1">
                <a:latin typeface="XCCW Joined 15a" panose="03050602040000000000" pitchFamily="66" charset="77"/>
              </a:rPr>
              <a:t>rydyn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ni’n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mynd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i’r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ymarfer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ein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lliwiau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yn</a:t>
            </a:r>
            <a:r>
              <a:rPr lang="en-US" sz="6000" dirty="0">
                <a:latin typeface="XCCW Joined 15a" panose="03050602040000000000" pitchFamily="66" charset="77"/>
              </a:rPr>
              <a:t> </a:t>
            </a:r>
            <a:r>
              <a:rPr lang="en-US" sz="6000" dirty="0" err="1">
                <a:latin typeface="XCCW Joined 15a" panose="03050602040000000000" pitchFamily="66" charset="77"/>
              </a:rPr>
              <a:t>Gymraeg</a:t>
            </a:r>
            <a:endParaRPr lang="en-US" sz="6000" dirty="0">
              <a:latin typeface="XCCW Joined 15a" panose="03050602040000000000" pitchFamily="66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13A3CC-2AC8-8B42-8E52-8DA9655B8FFE}"/>
              </a:ext>
            </a:extLst>
          </p:cNvPr>
          <p:cNvSpPr txBox="1"/>
          <p:nvPr/>
        </p:nvSpPr>
        <p:spPr>
          <a:xfrm>
            <a:off x="9201150" y="242888"/>
            <a:ext cx="27289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Today we are going to practice our </a:t>
            </a:r>
            <a:r>
              <a:rPr lang="en-US" dirty="0" err="1"/>
              <a:t>colours</a:t>
            </a:r>
            <a:r>
              <a:rPr lang="en-US" dirty="0"/>
              <a:t> in Welsh</a:t>
            </a:r>
          </a:p>
        </p:txBody>
      </p:sp>
    </p:spTree>
    <p:extLst>
      <p:ext uri="{BB962C8B-B14F-4D97-AF65-F5344CB8AC3E}">
        <p14:creationId xmlns:p14="http://schemas.microsoft.com/office/powerpoint/2010/main" val="716710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xplosion 1 2">
            <a:extLst>
              <a:ext uri="{FF2B5EF4-FFF2-40B4-BE49-F238E27FC236}">
                <a16:creationId xmlns:a16="http://schemas.microsoft.com/office/drawing/2014/main" id="{B9415C35-2307-6543-9F65-73EF4106C433}"/>
              </a:ext>
            </a:extLst>
          </p:cNvPr>
          <p:cNvSpPr/>
          <p:nvPr/>
        </p:nvSpPr>
        <p:spPr>
          <a:xfrm>
            <a:off x="3119435" y="1391959"/>
            <a:ext cx="2757487" cy="2828925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Explosion 1 3">
            <a:extLst>
              <a:ext uri="{FF2B5EF4-FFF2-40B4-BE49-F238E27FC236}">
                <a16:creationId xmlns:a16="http://schemas.microsoft.com/office/drawing/2014/main" id="{69E1AD2E-A564-BD40-BE7F-969DE696A011}"/>
              </a:ext>
            </a:extLst>
          </p:cNvPr>
          <p:cNvSpPr/>
          <p:nvPr/>
        </p:nvSpPr>
        <p:spPr>
          <a:xfrm>
            <a:off x="9274969" y="3838574"/>
            <a:ext cx="2757487" cy="2828925"/>
          </a:xfrm>
          <a:prstGeom prst="irregularSeal1">
            <a:avLst/>
          </a:prstGeom>
          <a:solidFill>
            <a:srgbClr val="FF4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6EE63F88-18A6-DA45-8C2B-FE390CB889B3}"/>
              </a:ext>
            </a:extLst>
          </p:cNvPr>
          <p:cNvSpPr/>
          <p:nvPr/>
        </p:nvSpPr>
        <p:spPr>
          <a:xfrm>
            <a:off x="6117430" y="1571625"/>
            <a:ext cx="2757487" cy="2828925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xplosion 1 5">
            <a:extLst>
              <a:ext uri="{FF2B5EF4-FFF2-40B4-BE49-F238E27FC236}">
                <a16:creationId xmlns:a16="http://schemas.microsoft.com/office/drawing/2014/main" id="{B2D79ABE-3380-E84A-B3D5-9B05151CE39B}"/>
              </a:ext>
            </a:extLst>
          </p:cNvPr>
          <p:cNvSpPr/>
          <p:nvPr/>
        </p:nvSpPr>
        <p:spPr>
          <a:xfrm>
            <a:off x="9043985" y="1346716"/>
            <a:ext cx="2757487" cy="2828925"/>
          </a:xfrm>
          <a:prstGeom prst="irregularSeal1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xplosion 1 6">
            <a:extLst>
              <a:ext uri="{FF2B5EF4-FFF2-40B4-BE49-F238E27FC236}">
                <a16:creationId xmlns:a16="http://schemas.microsoft.com/office/drawing/2014/main" id="{AA3111DE-1000-4B41-836B-1ED8C4C4D5A2}"/>
              </a:ext>
            </a:extLst>
          </p:cNvPr>
          <p:cNvSpPr/>
          <p:nvPr/>
        </p:nvSpPr>
        <p:spPr>
          <a:xfrm>
            <a:off x="3496866" y="3838574"/>
            <a:ext cx="2757487" cy="2828925"/>
          </a:xfrm>
          <a:prstGeom prst="irregularSeal1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AA49B804-B407-5848-9E6E-81DB59678172}"/>
              </a:ext>
            </a:extLst>
          </p:cNvPr>
          <p:cNvSpPr/>
          <p:nvPr/>
        </p:nvSpPr>
        <p:spPr>
          <a:xfrm>
            <a:off x="461964" y="3838575"/>
            <a:ext cx="2757487" cy="2828925"/>
          </a:xfrm>
          <a:prstGeom prst="irregularSeal1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6E0B56FE-9C3C-DF4F-8107-AB60783C5CFF}"/>
              </a:ext>
            </a:extLst>
          </p:cNvPr>
          <p:cNvSpPr/>
          <p:nvPr/>
        </p:nvSpPr>
        <p:spPr>
          <a:xfrm>
            <a:off x="6386514" y="3979307"/>
            <a:ext cx="2757487" cy="2828925"/>
          </a:xfrm>
          <a:prstGeom prst="irregularSeal1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F2543B15-E67E-B94D-B231-6559A4C98B4B}"/>
              </a:ext>
            </a:extLst>
          </p:cNvPr>
          <p:cNvSpPr/>
          <p:nvPr/>
        </p:nvSpPr>
        <p:spPr>
          <a:xfrm>
            <a:off x="230980" y="1150382"/>
            <a:ext cx="2757487" cy="2828925"/>
          </a:xfrm>
          <a:prstGeom prst="irregularSeal1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3CF6BB-03D8-7641-8B5C-34D99F173FE7}"/>
              </a:ext>
            </a:extLst>
          </p:cNvPr>
          <p:cNvSpPr txBox="1"/>
          <p:nvPr/>
        </p:nvSpPr>
        <p:spPr>
          <a:xfrm>
            <a:off x="3150990" y="271463"/>
            <a:ext cx="77360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is this?</a:t>
            </a:r>
          </a:p>
        </p:txBody>
      </p:sp>
    </p:spTree>
    <p:extLst>
      <p:ext uri="{BB962C8B-B14F-4D97-AF65-F5344CB8AC3E}">
        <p14:creationId xmlns:p14="http://schemas.microsoft.com/office/powerpoint/2010/main" val="961253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CA6751-036F-BA44-A20D-72CF44A96476}"/>
              </a:ext>
            </a:extLst>
          </p:cNvPr>
          <p:cNvSpPr txBox="1"/>
          <p:nvPr/>
        </p:nvSpPr>
        <p:spPr>
          <a:xfrm>
            <a:off x="1228725" y="914400"/>
            <a:ext cx="97155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do you like?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 like</a:t>
            </a:r>
          </a:p>
        </p:txBody>
      </p:sp>
    </p:spTree>
    <p:extLst>
      <p:ext uri="{BB962C8B-B14F-4D97-AF65-F5344CB8AC3E}">
        <p14:creationId xmlns:p14="http://schemas.microsoft.com/office/powerpoint/2010/main" val="2063491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3B1D79-9203-744A-8E50-7AE01863E978}"/>
              </a:ext>
            </a:extLst>
          </p:cNvPr>
          <p:cNvSpPr txBox="1"/>
          <p:nvPr/>
        </p:nvSpPr>
        <p:spPr>
          <a:xfrm>
            <a:off x="1385888" y="1257301"/>
            <a:ext cx="807243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Potato Head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Pen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Tatws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Look whose come to help?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000" dirty="0"/>
              <a:t>Edrych pwy sy'n dod i helpu?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4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596F10-DE00-E344-8E59-1244AF898C5D}"/>
              </a:ext>
            </a:extLst>
          </p:cNvPr>
          <p:cNvSpPr txBox="1"/>
          <p:nvPr/>
        </p:nvSpPr>
        <p:spPr>
          <a:xfrm>
            <a:off x="2085975" y="1057276"/>
            <a:ext cx="764381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Close your eyes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Caewch eich llygaid</a:t>
            </a:r>
          </a:p>
          <a:p>
            <a:pPr algn="ctr"/>
            <a:endParaRPr 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Open your eyes</a:t>
            </a:r>
          </a:p>
          <a:p>
            <a:pPr algn="ctr"/>
            <a:endParaRPr 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Agorwch eich llygaid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282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1641C8-8A1D-2C44-A565-38C5D4CCDAF7}"/>
              </a:ext>
            </a:extLst>
          </p:cNvPr>
          <p:cNvSpPr txBox="1"/>
          <p:nvPr/>
        </p:nvSpPr>
        <p:spPr>
          <a:xfrm>
            <a:off x="1514475" y="285751"/>
            <a:ext cx="8686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het?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is the hat?</a:t>
            </a: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het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hat is red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F1BEE0-ED65-2B49-84C7-498906E2B61F}"/>
              </a:ext>
            </a:extLst>
          </p:cNvPr>
          <p:cNvSpPr txBox="1"/>
          <p:nvPr/>
        </p:nvSpPr>
        <p:spPr>
          <a:xfrm>
            <a:off x="1000125" y="5657850"/>
            <a:ext cx="10444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894581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14F822-A687-5341-8739-6942C74F2B30}"/>
              </a:ext>
            </a:extLst>
          </p:cNvPr>
          <p:cNvSpPr txBox="1"/>
          <p:nvPr/>
        </p:nvSpPr>
        <p:spPr>
          <a:xfrm>
            <a:off x="1564105" y="1612232"/>
            <a:ext cx="9071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Rainbow song</a:t>
            </a:r>
          </a:p>
        </p:txBody>
      </p:sp>
    </p:spTree>
    <p:extLst>
      <p:ext uri="{BB962C8B-B14F-4D97-AF65-F5344CB8AC3E}">
        <p14:creationId xmlns:p14="http://schemas.microsoft.com/office/powerpoint/2010/main" val="708286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7507</TotalTime>
  <Words>129</Words>
  <Application>Microsoft Macintosh PowerPoint</Application>
  <PresentationFormat>Widescreen</PresentationFormat>
  <Paragraphs>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XCCW Joined 15a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Katy Turnbull (1701453)</dc:creator>
  <cp:lastModifiedBy>Katy Turnbull (1701453)</cp:lastModifiedBy>
  <cp:revision>24</cp:revision>
  <dcterms:created xsi:type="dcterms:W3CDTF">2020-02-12T11:14:59Z</dcterms:created>
  <dcterms:modified xsi:type="dcterms:W3CDTF">2020-04-30T17:16:36Z</dcterms:modified>
</cp:coreProperties>
</file>