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9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5386E00-B7C1-D749-BF6C-EE49A1C8E154}" v="7" dt="2026-03-27T17:22:26.2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849"/>
    <p:restoredTop sz="94532"/>
  </p:normalViewPr>
  <p:slideViewPr>
    <p:cSldViewPr snapToGrid="0">
      <p:cViewPr>
        <p:scale>
          <a:sx n="85" d="100"/>
          <a:sy n="85" d="100"/>
        </p:scale>
        <p:origin x="520" y="7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telvina Rafael Dias Mate (2510385)" userId="9aa22939-6f2d-4915-992e-6063962ae524" providerId="ADAL" clId="{1D06221C-D087-5253-A4C0-07BEF8C495CF}"/>
    <pc:docChg chg="undo custSel delSld modSld">
      <pc:chgData name="Etelvina Rafael Dias Mate (2510385)" userId="9aa22939-6f2d-4915-992e-6063962ae524" providerId="ADAL" clId="{1D06221C-D087-5253-A4C0-07BEF8C495CF}" dt="2026-03-27T17:28:52.495" v="218" actId="14100"/>
      <pc:docMkLst>
        <pc:docMk/>
      </pc:docMkLst>
      <pc:sldChg chg="del">
        <pc:chgData name="Etelvina Rafael Dias Mate (2510385)" userId="9aa22939-6f2d-4915-992e-6063962ae524" providerId="ADAL" clId="{1D06221C-D087-5253-A4C0-07BEF8C495CF}" dt="2026-03-27T17:04:27.161" v="32" actId="2696"/>
        <pc:sldMkLst>
          <pc:docMk/>
          <pc:sldMk cId="2545385400" sldId="258"/>
        </pc:sldMkLst>
      </pc:sldChg>
      <pc:sldChg chg="addSp delSp modSp mod setBg">
        <pc:chgData name="Etelvina Rafael Dias Mate (2510385)" userId="9aa22939-6f2d-4915-992e-6063962ae524" providerId="ADAL" clId="{1D06221C-D087-5253-A4C0-07BEF8C495CF}" dt="2026-03-27T17:28:52.495" v="218" actId="14100"/>
        <pc:sldMkLst>
          <pc:docMk/>
          <pc:sldMk cId="680423109" sldId="259"/>
        </pc:sldMkLst>
        <pc:spChg chg="mod">
          <ac:chgData name="Etelvina Rafael Dias Mate (2510385)" userId="9aa22939-6f2d-4915-992e-6063962ae524" providerId="ADAL" clId="{1D06221C-D087-5253-A4C0-07BEF8C495CF}" dt="2026-03-27T17:20:19.200" v="102" actId="113"/>
          <ac:spMkLst>
            <pc:docMk/>
            <pc:sldMk cId="680423109" sldId="259"/>
            <ac:spMk id="2" creationId="{B75697A8-3284-F65D-3501-FB5859C68B4D}"/>
          </ac:spMkLst>
        </pc:spChg>
        <pc:spChg chg="del mod">
          <ac:chgData name="Etelvina Rafael Dias Mate (2510385)" userId="9aa22939-6f2d-4915-992e-6063962ae524" providerId="ADAL" clId="{1D06221C-D087-5253-A4C0-07BEF8C495CF}" dt="2026-03-27T17:00:19.407" v="13" actId="26606"/>
          <ac:spMkLst>
            <pc:docMk/>
            <pc:sldMk cId="680423109" sldId="259"/>
            <ac:spMk id="3" creationId="{DDCEAE2B-3F91-A0A6-233D-59106F14F907}"/>
          </ac:spMkLst>
        </pc:spChg>
        <pc:spChg chg="add del mod">
          <ac:chgData name="Etelvina Rafael Dias Mate (2510385)" userId="9aa22939-6f2d-4915-992e-6063962ae524" providerId="ADAL" clId="{1D06221C-D087-5253-A4C0-07BEF8C495CF}" dt="2026-03-27T17:14:31.001" v="77" actId="478"/>
          <ac:spMkLst>
            <pc:docMk/>
            <pc:sldMk cId="680423109" sldId="259"/>
            <ac:spMk id="10" creationId="{C27373CD-DB02-6384-0DBB-28825C63A5FD}"/>
          </ac:spMkLst>
        </pc:spChg>
        <pc:spChg chg="add del">
          <ac:chgData name="Etelvina Rafael Dias Mate (2510385)" userId="9aa22939-6f2d-4915-992e-6063962ae524" providerId="ADAL" clId="{1D06221C-D087-5253-A4C0-07BEF8C495CF}" dt="2026-03-27T17:18:56.476" v="96" actId="26606"/>
          <ac:spMkLst>
            <pc:docMk/>
            <pc:sldMk cId="680423109" sldId="259"/>
            <ac:spMk id="12" creationId="{D2B783EE-0239-4717-BBEA-8C9EAC61C824}"/>
          </ac:spMkLst>
        </pc:spChg>
        <pc:spChg chg="add del">
          <ac:chgData name="Etelvina Rafael Dias Mate (2510385)" userId="9aa22939-6f2d-4915-992e-6063962ae524" providerId="ADAL" clId="{1D06221C-D087-5253-A4C0-07BEF8C495CF}" dt="2026-03-27T17:18:56.476" v="96" actId="26606"/>
          <ac:spMkLst>
            <pc:docMk/>
            <pc:sldMk cId="680423109" sldId="259"/>
            <ac:spMk id="14" creationId="{A7B99495-F43F-4D80-A44F-2CB4764EB90B}"/>
          </ac:spMkLst>
        </pc:spChg>
        <pc:spChg chg="add del mod">
          <ac:chgData name="Etelvina Rafael Dias Mate (2510385)" userId="9aa22939-6f2d-4915-992e-6063962ae524" providerId="ADAL" clId="{1D06221C-D087-5253-A4C0-07BEF8C495CF}" dt="2026-03-27T17:16:54.686" v="82" actId="478"/>
          <ac:spMkLst>
            <pc:docMk/>
            <pc:sldMk cId="680423109" sldId="259"/>
            <ac:spMk id="15" creationId="{C729BEBE-DD11-537D-876C-9437E55046A5}"/>
          </ac:spMkLst>
        </pc:spChg>
        <pc:spChg chg="add del">
          <ac:chgData name="Etelvina Rafael Dias Mate (2510385)" userId="9aa22939-6f2d-4915-992e-6063962ae524" providerId="ADAL" clId="{1D06221C-D087-5253-A4C0-07BEF8C495CF}" dt="2026-03-27T17:18:56.476" v="96" actId="26606"/>
          <ac:spMkLst>
            <pc:docMk/>
            <pc:sldMk cId="680423109" sldId="259"/>
            <ac:spMk id="16" creationId="{70BEB1E7-2F88-40BC-B73D-42E5B6F80BFC}"/>
          </ac:spMkLst>
        </pc:spChg>
        <pc:spChg chg="add del mod">
          <ac:chgData name="Etelvina Rafael Dias Mate (2510385)" userId="9aa22939-6f2d-4915-992e-6063962ae524" providerId="ADAL" clId="{1D06221C-D087-5253-A4C0-07BEF8C495CF}" dt="2026-03-27T17:18:14.121" v="91" actId="478"/>
          <ac:spMkLst>
            <pc:docMk/>
            <pc:sldMk cId="680423109" sldId="259"/>
            <ac:spMk id="20" creationId="{CBC4F624-E435-8102-3C01-A179E9BB8327}"/>
          </ac:spMkLst>
        </pc:spChg>
        <pc:spChg chg="add del">
          <ac:chgData name="Etelvina Rafael Dias Mate (2510385)" userId="9aa22939-6f2d-4915-992e-6063962ae524" providerId="ADAL" clId="{1D06221C-D087-5253-A4C0-07BEF8C495CF}" dt="2026-03-27T17:13:37.154" v="42" actId="26606"/>
          <ac:spMkLst>
            <pc:docMk/>
            <pc:sldMk cId="680423109" sldId="259"/>
            <ac:spMk id="23" creationId="{B3684CCF-CEBB-4D8E-A366-95E43D4C790B}"/>
          </ac:spMkLst>
        </pc:spChg>
        <pc:spChg chg="add del mod">
          <ac:chgData name="Etelvina Rafael Dias Mate (2510385)" userId="9aa22939-6f2d-4915-992e-6063962ae524" providerId="ADAL" clId="{1D06221C-D087-5253-A4C0-07BEF8C495CF}" dt="2026-03-27T17:18:25.421" v="94" actId="478"/>
          <ac:spMkLst>
            <pc:docMk/>
            <pc:sldMk cId="680423109" sldId="259"/>
            <ac:spMk id="24" creationId="{870AA573-8F27-8AC4-86B4-C810DD788466}"/>
          </ac:spMkLst>
        </pc:spChg>
        <pc:spChg chg="add del">
          <ac:chgData name="Etelvina Rafael Dias Mate (2510385)" userId="9aa22939-6f2d-4915-992e-6063962ae524" providerId="ADAL" clId="{1D06221C-D087-5253-A4C0-07BEF8C495CF}" dt="2026-03-27T17:13:37.154" v="42" actId="26606"/>
          <ac:spMkLst>
            <pc:docMk/>
            <pc:sldMk cId="680423109" sldId="259"/>
            <ac:spMk id="25" creationId="{70BEB1E7-2F88-40BC-B73D-42E5B6F80BFC}"/>
          </ac:spMkLst>
        </pc:spChg>
        <pc:spChg chg="add mod">
          <ac:chgData name="Etelvina Rafael Dias Mate (2510385)" userId="9aa22939-6f2d-4915-992e-6063962ae524" providerId="ADAL" clId="{1D06221C-D087-5253-A4C0-07BEF8C495CF}" dt="2026-03-27T17:28:52.495" v="218" actId="14100"/>
          <ac:spMkLst>
            <pc:docMk/>
            <pc:sldMk cId="680423109" sldId="259"/>
            <ac:spMk id="26" creationId="{D2DF3BDE-D52D-C273-B2CE-88B2397299A8}"/>
          </ac:spMkLst>
        </pc:spChg>
        <pc:spChg chg="add del">
          <ac:chgData name="Etelvina Rafael Dias Mate (2510385)" userId="9aa22939-6f2d-4915-992e-6063962ae524" providerId="ADAL" clId="{1D06221C-D087-5253-A4C0-07BEF8C495CF}" dt="2026-03-27T17:18:56.476" v="96" actId="26606"/>
          <ac:spMkLst>
            <pc:docMk/>
            <pc:sldMk cId="680423109" sldId="259"/>
            <ac:spMk id="27" creationId="{AD96FDFD-4E42-4A06-B8B5-768A1DB9C2A9}"/>
          </ac:spMkLst>
        </pc:spChg>
        <pc:graphicFrameChg chg="add mod ord modGraphic">
          <ac:chgData name="Etelvina Rafael Dias Mate (2510385)" userId="9aa22939-6f2d-4915-992e-6063962ae524" providerId="ADAL" clId="{1D06221C-D087-5253-A4C0-07BEF8C495CF}" dt="2026-03-27T17:19:18.936" v="97" actId="26606"/>
          <ac:graphicFrameMkLst>
            <pc:docMk/>
            <pc:sldMk cId="680423109" sldId="259"/>
            <ac:graphicFrameMk id="18" creationId="{43682947-6D2A-FF04-45D7-96380119E1A4}"/>
          </ac:graphicFrameMkLst>
        </pc:graphicFrameChg>
        <pc:picChg chg="add del mod ord">
          <ac:chgData name="Etelvina Rafael Dias Mate (2510385)" userId="9aa22939-6f2d-4915-992e-6063962ae524" providerId="ADAL" clId="{1D06221C-D087-5253-A4C0-07BEF8C495CF}" dt="2026-03-27T17:14:09.145" v="43" actId="21"/>
          <ac:picMkLst>
            <pc:docMk/>
            <pc:sldMk cId="680423109" sldId="259"/>
            <ac:picMk id="5" creationId="{B2B4F5C5-121C-A037-2A7D-63E83F4BD8E3}"/>
          </ac:picMkLst>
        </pc:picChg>
        <pc:picChg chg="add mod ord">
          <ac:chgData name="Etelvina Rafael Dias Mate (2510385)" userId="9aa22939-6f2d-4915-992e-6063962ae524" providerId="ADAL" clId="{1D06221C-D087-5253-A4C0-07BEF8C495CF}" dt="2026-03-27T17:18:56.476" v="96" actId="26606"/>
          <ac:picMkLst>
            <pc:docMk/>
            <pc:sldMk cId="680423109" sldId="259"/>
            <ac:picMk id="7" creationId="{44BBA0DA-7193-29E5-F183-E4835680DE6B}"/>
          </ac:picMkLst>
        </pc:picChg>
        <pc:picChg chg="add mod">
          <ac:chgData name="Etelvina Rafael Dias Mate (2510385)" userId="9aa22939-6f2d-4915-992e-6063962ae524" providerId="ADAL" clId="{1D06221C-D087-5253-A4C0-07BEF8C495CF}" dt="2026-03-27T17:18:56.476" v="96" actId="26606"/>
          <ac:picMkLst>
            <pc:docMk/>
            <pc:sldMk cId="680423109" sldId="259"/>
            <ac:picMk id="9" creationId="{D4E09221-F862-E536-9214-3FE183960DDA}"/>
          </ac:picMkLst>
        </pc:picChg>
        <pc:picChg chg="add del mod">
          <ac:chgData name="Etelvina Rafael Dias Mate (2510385)" userId="9aa22939-6f2d-4915-992e-6063962ae524" providerId="ADAL" clId="{1D06221C-D087-5253-A4C0-07BEF8C495CF}" dt="2026-03-27T17:16:54.686" v="82" actId="478"/>
          <ac:picMkLst>
            <pc:docMk/>
            <pc:sldMk cId="680423109" sldId="259"/>
            <ac:picMk id="13" creationId="{BB490269-874F-ADF0-EE37-2837E5459C79}"/>
          </ac:picMkLst>
        </pc:picChg>
        <pc:picChg chg="add del mod">
          <ac:chgData name="Etelvina Rafael Dias Mate (2510385)" userId="9aa22939-6f2d-4915-992e-6063962ae524" providerId="ADAL" clId="{1D06221C-D087-5253-A4C0-07BEF8C495CF}" dt="2026-03-27T17:18:14.121" v="91" actId="478"/>
          <ac:picMkLst>
            <pc:docMk/>
            <pc:sldMk cId="680423109" sldId="259"/>
            <ac:picMk id="19" creationId="{AB28938A-2077-4A67-A5F9-36AE3B9F578E}"/>
          </ac:picMkLst>
        </pc:picChg>
        <pc:picChg chg="add mod">
          <ac:chgData name="Etelvina Rafael Dias Mate (2510385)" userId="9aa22939-6f2d-4915-992e-6063962ae524" providerId="ADAL" clId="{1D06221C-D087-5253-A4C0-07BEF8C495CF}" dt="2026-03-27T17:22:10.388" v="103" actId="1076"/>
          <ac:picMkLst>
            <pc:docMk/>
            <pc:sldMk cId="680423109" sldId="259"/>
            <ac:picMk id="22" creationId="{16116098-05C5-F4E1-2463-7738C535D101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E300D7C-337C-4A6E-920C-05D64B49F2FF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E52EC7C-DB9A-4152-B823-53A6BB7E1774}">
      <dgm:prSet/>
      <dgm:spPr/>
      <dgm:t>
        <a:bodyPr/>
        <a:lstStyle/>
        <a:p>
          <a:r>
            <a:rPr lang="en-US"/>
            <a:t>Schedule the Meeting Properly;</a:t>
          </a:r>
        </a:p>
      </dgm:t>
    </dgm:pt>
    <dgm:pt modelId="{A981648A-26DD-461F-B612-3C619CD1ABAE}" type="parTrans" cxnId="{2978943B-5F66-4317-BBCF-A833543818EB}">
      <dgm:prSet/>
      <dgm:spPr/>
      <dgm:t>
        <a:bodyPr/>
        <a:lstStyle/>
        <a:p>
          <a:endParaRPr lang="en-US"/>
        </a:p>
      </dgm:t>
    </dgm:pt>
    <dgm:pt modelId="{0FA7BC75-F60C-4E6C-A30B-1BF41A4DC9CD}" type="sibTrans" cxnId="{2978943B-5F66-4317-BBCF-A833543818EB}">
      <dgm:prSet/>
      <dgm:spPr/>
      <dgm:t>
        <a:bodyPr/>
        <a:lstStyle/>
        <a:p>
          <a:endParaRPr lang="en-US"/>
        </a:p>
      </dgm:t>
    </dgm:pt>
    <dgm:pt modelId="{692E8C4D-3D3C-46E7-8E7A-5124E9D4E1FB}">
      <dgm:prSet/>
      <dgm:spPr/>
      <dgm:t>
        <a:bodyPr/>
        <a:lstStyle/>
        <a:p>
          <a:r>
            <a:rPr lang="en-US" dirty="0"/>
            <a:t>Write a Clear Agenda;</a:t>
          </a:r>
        </a:p>
      </dgm:t>
    </dgm:pt>
    <dgm:pt modelId="{BE1D048F-7D91-486D-96C5-8545CAFF9EE5}" type="parTrans" cxnId="{E9233922-B0C8-4979-98E6-A33D6CB4003C}">
      <dgm:prSet/>
      <dgm:spPr/>
      <dgm:t>
        <a:bodyPr/>
        <a:lstStyle/>
        <a:p>
          <a:endParaRPr lang="en-US"/>
        </a:p>
      </dgm:t>
    </dgm:pt>
    <dgm:pt modelId="{2014FD71-1C26-4351-B5B4-2C13B19CF0EC}" type="sibTrans" cxnId="{E9233922-B0C8-4979-98E6-A33D6CB4003C}">
      <dgm:prSet/>
      <dgm:spPr/>
      <dgm:t>
        <a:bodyPr/>
        <a:lstStyle/>
        <a:p>
          <a:endParaRPr lang="en-US"/>
        </a:p>
      </dgm:t>
    </dgm:pt>
    <dgm:pt modelId="{C12FF569-9EA7-4E75-B674-E48AA30B9FD3}">
      <dgm:prSet/>
      <dgm:spPr/>
      <dgm:t>
        <a:bodyPr/>
        <a:lstStyle/>
        <a:p>
          <a:r>
            <a:rPr lang="en-US"/>
            <a:t>Use Channels (if relevant);</a:t>
          </a:r>
        </a:p>
      </dgm:t>
    </dgm:pt>
    <dgm:pt modelId="{CA48206D-F87F-4FA4-8F33-C72851355A14}" type="parTrans" cxnId="{C7F21415-F4D7-4500-9C4F-778362B983FB}">
      <dgm:prSet/>
      <dgm:spPr/>
      <dgm:t>
        <a:bodyPr/>
        <a:lstStyle/>
        <a:p>
          <a:endParaRPr lang="en-US"/>
        </a:p>
      </dgm:t>
    </dgm:pt>
    <dgm:pt modelId="{A549ECC3-44C1-45B2-8EA9-299028FD2B1C}" type="sibTrans" cxnId="{C7F21415-F4D7-4500-9C4F-778362B983FB}">
      <dgm:prSet/>
      <dgm:spPr/>
      <dgm:t>
        <a:bodyPr/>
        <a:lstStyle/>
        <a:p>
          <a:endParaRPr lang="en-US"/>
        </a:p>
      </dgm:t>
    </dgm:pt>
    <dgm:pt modelId="{608794D6-A298-42BC-A112-3006C6D8A4D1}">
      <dgm:prSet/>
      <dgm:spPr/>
      <dgm:t>
        <a:bodyPr/>
        <a:lstStyle/>
        <a:p>
          <a:r>
            <a:rPr lang="en-US"/>
            <a:t>Attach Files in Advance;</a:t>
          </a:r>
        </a:p>
      </dgm:t>
    </dgm:pt>
    <dgm:pt modelId="{970A5D2C-3437-4412-BE44-D83B385C782E}" type="parTrans" cxnId="{C2D06A74-8DE7-4014-8991-14C57EA480B0}">
      <dgm:prSet/>
      <dgm:spPr/>
      <dgm:t>
        <a:bodyPr/>
        <a:lstStyle/>
        <a:p>
          <a:endParaRPr lang="en-US"/>
        </a:p>
      </dgm:t>
    </dgm:pt>
    <dgm:pt modelId="{FC723CCA-4C32-4D75-B668-0361D64ECF37}" type="sibTrans" cxnId="{C2D06A74-8DE7-4014-8991-14C57EA480B0}">
      <dgm:prSet/>
      <dgm:spPr/>
      <dgm:t>
        <a:bodyPr/>
        <a:lstStyle/>
        <a:p>
          <a:endParaRPr lang="en-US"/>
        </a:p>
      </dgm:t>
    </dgm:pt>
    <dgm:pt modelId="{2803BAF2-E7B2-4505-8B27-6BF1255495BD}">
      <dgm:prSet/>
      <dgm:spPr/>
      <dgm:t>
        <a:bodyPr/>
        <a:lstStyle/>
        <a:p>
          <a:r>
            <a:rPr lang="en-US"/>
            <a:t>Set Meeting Options (Very Professional Touch);</a:t>
          </a:r>
        </a:p>
      </dgm:t>
    </dgm:pt>
    <dgm:pt modelId="{3DB694AD-3A4F-402F-9C6C-520A8BE926C7}" type="parTrans" cxnId="{4924699C-8903-4077-9803-A7EC6D454744}">
      <dgm:prSet/>
      <dgm:spPr/>
      <dgm:t>
        <a:bodyPr/>
        <a:lstStyle/>
        <a:p>
          <a:endParaRPr lang="en-US"/>
        </a:p>
      </dgm:t>
    </dgm:pt>
    <dgm:pt modelId="{D26B497C-113C-4873-B92E-FB9F513E71B9}" type="sibTrans" cxnId="{4924699C-8903-4077-9803-A7EC6D454744}">
      <dgm:prSet/>
      <dgm:spPr/>
      <dgm:t>
        <a:bodyPr/>
        <a:lstStyle/>
        <a:p>
          <a:endParaRPr lang="en-US"/>
        </a:p>
      </dgm:t>
    </dgm:pt>
    <dgm:pt modelId="{75EDB1F7-AF22-49E0-ABEA-4DF60AA24755}">
      <dgm:prSet/>
      <dgm:spPr/>
      <dgm:t>
        <a:bodyPr/>
        <a:lstStyle/>
        <a:p>
          <a:r>
            <a:rPr lang="en-US"/>
            <a:t>Use a Professional Naming &amp; Format Style;</a:t>
          </a:r>
        </a:p>
      </dgm:t>
    </dgm:pt>
    <dgm:pt modelId="{D56BC2CB-0CBE-4906-8CEB-8456BB857073}" type="parTrans" cxnId="{95BEE17C-D4EC-4831-85C7-65E49126B840}">
      <dgm:prSet/>
      <dgm:spPr/>
      <dgm:t>
        <a:bodyPr/>
        <a:lstStyle/>
        <a:p>
          <a:endParaRPr lang="en-US"/>
        </a:p>
      </dgm:t>
    </dgm:pt>
    <dgm:pt modelId="{600B86B7-01EB-46EF-8922-AFEA0D5F8B9D}" type="sibTrans" cxnId="{95BEE17C-D4EC-4831-85C7-65E49126B840}">
      <dgm:prSet/>
      <dgm:spPr/>
      <dgm:t>
        <a:bodyPr/>
        <a:lstStyle/>
        <a:p>
          <a:endParaRPr lang="en-US"/>
        </a:p>
      </dgm:t>
    </dgm:pt>
    <dgm:pt modelId="{695D5089-5305-49C1-8962-06AF4AB0A8BC}">
      <dgm:prSet/>
      <dgm:spPr/>
      <dgm:t>
        <a:bodyPr/>
        <a:lstStyle/>
        <a:p>
          <a:r>
            <a:rPr lang="en-US"/>
            <a:t>Add a Teams Meeting Link;</a:t>
          </a:r>
        </a:p>
      </dgm:t>
    </dgm:pt>
    <dgm:pt modelId="{3C2F8CE8-8D3B-4066-8689-F380A11336A3}" type="parTrans" cxnId="{FFBB4C06-E999-46E5-8B3F-570A82485093}">
      <dgm:prSet/>
      <dgm:spPr/>
      <dgm:t>
        <a:bodyPr/>
        <a:lstStyle/>
        <a:p>
          <a:endParaRPr lang="en-US"/>
        </a:p>
      </dgm:t>
    </dgm:pt>
    <dgm:pt modelId="{0E2F1B63-62A0-45C9-8BC5-828CCB09B548}" type="sibTrans" cxnId="{FFBB4C06-E999-46E5-8B3F-570A82485093}">
      <dgm:prSet/>
      <dgm:spPr/>
      <dgm:t>
        <a:bodyPr/>
        <a:lstStyle/>
        <a:p>
          <a:endParaRPr lang="en-US"/>
        </a:p>
      </dgm:t>
    </dgm:pt>
    <dgm:pt modelId="{0409A12F-3628-4421-B1E4-9D9E0BE18715}">
      <dgm:prSet/>
      <dgm:spPr/>
      <dgm:t>
        <a:bodyPr/>
        <a:lstStyle/>
        <a:p>
          <a:r>
            <a:rPr lang="en-US"/>
            <a:t>Before the Meeting Starts;</a:t>
          </a:r>
        </a:p>
      </dgm:t>
    </dgm:pt>
    <dgm:pt modelId="{F22B5066-EEE1-4E95-AC63-B1D3C75C8DDF}" type="parTrans" cxnId="{9CF74F19-43CB-48A9-B8C0-65DBDF823BEF}">
      <dgm:prSet/>
      <dgm:spPr/>
      <dgm:t>
        <a:bodyPr/>
        <a:lstStyle/>
        <a:p>
          <a:endParaRPr lang="en-US"/>
        </a:p>
      </dgm:t>
    </dgm:pt>
    <dgm:pt modelId="{1B7A53E7-E613-4AD8-B368-19DF881174D7}" type="sibTrans" cxnId="{9CF74F19-43CB-48A9-B8C0-65DBDF823BEF}">
      <dgm:prSet/>
      <dgm:spPr/>
      <dgm:t>
        <a:bodyPr/>
        <a:lstStyle/>
        <a:p>
          <a:endParaRPr lang="en-US"/>
        </a:p>
      </dgm:t>
    </dgm:pt>
    <dgm:pt modelId="{F8FF8503-14DD-4C43-8E01-A2D7E12CC672}">
      <dgm:prSet/>
      <dgm:spPr/>
      <dgm:t>
        <a:bodyPr/>
        <a:lstStyle/>
        <a:p>
          <a:r>
            <a:rPr lang="en-US"/>
            <a:t>During the Meeting (Pro Behavior);</a:t>
          </a:r>
        </a:p>
      </dgm:t>
    </dgm:pt>
    <dgm:pt modelId="{0C656B6C-8F88-4C2B-B99E-FD245C394EF3}" type="parTrans" cxnId="{ACEA534F-2314-471B-AFFB-5F6E1A4D5E80}">
      <dgm:prSet/>
      <dgm:spPr/>
      <dgm:t>
        <a:bodyPr/>
        <a:lstStyle/>
        <a:p>
          <a:endParaRPr lang="en-US"/>
        </a:p>
      </dgm:t>
    </dgm:pt>
    <dgm:pt modelId="{CF2FF9A7-4336-4E61-995B-3CC4943B1193}" type="sibTrans" cxnId="{ACEA534F-2314-471B-AFFB-5F6E1A4D5E80}">
      <dgm:prSet/>
      <dgm:spPr/>
      <dgm:t>
        <a:bodyPr/>
        <a:lstStyle/>
        <a:p>
          <a:endParaRPr lang="en-US"/>
        </a:p>
      </dgm:t>
    </dgm:pt>
    <dgm:pt modelId="{329B5F0A-8F49-426A-A7BC-4F55FDE54778}">
      <dgm:prSet/>
      <dgm:spPr/>
      <dgm:t>
        <a:bodyPr/>
        <a:lstStyle/>
        <a:p>
          <a:r>
            <a:rPr lang="en-US"/>
            <a:t>After the Meeting .</a:t>
          </a:r>
        </a:p>
      </dgm:t>
    </dgm:pt>
    <dgm:pt modelId="{DD6B2457-6E2E-4C41-9C9A-EF8EA5C6BB4D}" type="parTrans" cxnId="{2BD22002-9F0D-4926-88E5-CA3E7EDC23A5}">
      <dgm:prSet/>
      <dgm:spPr/>
      <dgm:t>
        <a:bodyPr/>
        <a:lstStyle/>
        <a:p>
          <a:endParaRPr lang="en-US"/>
        </a:p>
      </dgm:t>
    </dgm:pt>
    <dgm:pt modelId="{64E4FDB5-5249-4731-BDBF-5DB6C14067BE}" type="sibTrans" cxnId="{2BD22002-9F0D-4926-88E5-CA3E7EDC23A5}">
      <dgm:prSet/>
      <dgm:spPr/>
      <dgm:t>
        <a:bodyPr/>
        <a:lstStyle/>
        <a:p>
          <a:endParaRPr lang="en-US"/>
        </a:p>
      </dgm:t>
    </dgm:pt>
    <dgm:pt modelId="{DFA9045A-6C11-B44D-8CD3-28B8A1319E57}" type="pres">
      <dgm:prSet presAssocID="{8E300D7C-337C-4A6E-920C-05D64B49F2FF}" presName="diagram" presStyleCnt="0">
        <dgm:presLayoutVars>
          <dgm:dir/>
          <dgm:resizeHandles val="exact"/>
        </dgm:presLayoutVars>
      </dgm:prSet>
      <dgm:spPr/>
    </dgm:pt>
    <dgm:pt modelId="{3784B0E2-34C6-9C47-A525-B24DF1492C58}" type="pres">
      <dgm:prSet presAssocID="{BE52EC7C-DB9A-4152-B823-53A6BB7E1774}" presName="node" presStyleLbl="node1" presStyleIdx="0" presStyleCnt="10">
        <dgm:presLayoutVars>
          <dgm:bulletEnabled val="1"/>
        </dgm:presLayoutVars>
      </dgm:prSet>
      <dgm:spPr/>
    </dgm:pt>
    <dgm:pt modelId="{352134C5-132A-8C44-9C6C-FFBC5DFA8014}" type="pres">
      <dgm:prSet presAssocID="{0FA7BC75-F60C-4E6C-A30B-1BF41A4DC9CD}" presName="sibTrans" presStyleLbl="sibTrans2D1" presStyleIdx="0" presStyleCnt="9"/>
      <dgm:spPr/>
    </dgm:pt>
    <dgm:pt modelId="{437D47F4-73E1-5C44-AC26-E8C35BA76FD2}" type="pres">
      <dgm:prSet presAssocID="{0FA7BC75-F60C-4E6C-A30B-1BF41A4DC9CD}" presName="connectorText" presStyleLbl="sibTrans2D1" presStyleIdx="0" presStyleCnt="9"/>
      <dgm:spPr/>
    </dgm:pt>
    <dgm:pt modelId="{07AE264A-CA46-9F4A-8785-5D12D4A192B9}" type="pres">
      <dgm:prSet presAssocID="{692E8C4D-3D3C-46E7-8E7A-5124E9D4E1FB}" presName="node" presStyleLbl="node1" presStyleIdx="1" presStyleCnt="10">
        <dgm:presLayoutVars>
          <dgm:bulletEnabled val="1"/>
        </dgm:presLayoutVars>
      </dgm:prSet>
      <dgm:spPr/>
    </dgm:pt>
    <dgm:pt modelId="{01D7CCEE-77FD-814D-B815-3C2DF8B2FB75}" type="pres">
      <dgm:prSet presAssocID="{2014FD71-1C26-4351-B5B4-2C13B19CF0EC}" presName="sibTrans" presStyleLbl="sibTrans2D1" presStyleIdx="1" presStyleCnt="9"/>
      <dgm:spPr/>
    </dgm:pt>
    <dgm:pt modelId="{D5879363-AA7B-4A4A-AFA9-AA616E1D2167}" type="pres">
      <dgm:prSet presAssocID="{2014FD71-1C26-4351-B5B4-2C13B19CF0EC}" presName="connectorText" presStyleLbl="sibTrans2D1" presStyleIdx="1" presStyleCnt="9"/>
      <dgm:spPr/>
    </dgm:pt>
    <dgm:pt modelId="{D984DD6E-CA1A-534B-B430-591444133EB9}" type="pres">
      <dgm:prSet presAssocID="{C12FF569-9EA7-4E75-B674-E48AA30B9FD3}" presName="node" presStyleLbl="node1" presStyleIdx="2" presStyleCnt="10">
        <dgm:presLayoutVars>
          <dgm:bulletEnabled val="1"/>
        </dgm:presLayoutVars>
      </dgm:prSet>
      <dgm:spPr/>
    </dgm:pt>
    <dgm:pt modelId="{FFFC1215-42BD-E44D-9754-B2ED9B6D379B}" type="pres">
      <dgm:prSet presAssocID="{A549ECC3-44C1-45B2-8EA9-299028FD2B1C}" presName="sibTrans" presStyleLbl="sibTrans2D1" presStyleIdx="2" presStyleCnt="9"/>
      <dgm:spPr/>
    </dgm:pt>
    <dgm:pt modelId="{5ED697C4-8605-4449-8820-B7C69A82B9C0}" type="pres">
      <dgm:prSet presAssocID="{A549ECC3-44C1-45B2-8EA9-299028FD2B1C}" presName="connectorText" presStyleLbl="sibTrans2D1" presStyleIdx="2" presStyleCnt="9"/>
      <dgm:spPr/>
    </dgm:pt>
    <dgm:pt modelId="{129F255A-E397-C145-80FB-55E1C1BF2523}" type="pres">
      <dgm:prSet presAssocID="{608794D6-A298-42BC-A112-3006C6D8A4D1}" presName="node" presStyleLbl="node1" presStyleIdx="3" presStyleCnt="10">
        <dgm:presLayoutVars>
          <dgm:bulletEnabled val="1"/>
        </dgm:presLayoutVars>
      </dgm:prSet>
      <dgm:spPr/>
    </dgm:pt>
    <dgm:pt modelId="{B8E70732-0FBA-DA43-85BD-6A0570BC8DDE}" type="pres">
      <dgm:prSet presAssocID="{FC723CCA-4C32-4D75-B668-0361D64ECF37}" presName="sibTrans" presStyleLbl="sibTrans2D1" presStyleIdx="3" presStyleCnt="9"/>
      <dgm:spPr/>
    </dgm:pt>
    <dgm:pt modelId="{42D49FBA-EFAE-9649-8E89-9E7FAC4E4DDD}" type="pres">
      <dgm:prSet presAssocID="{FC723CCA-4C32-4D75-B668-0361D64ECF37}" presName="connectorText" presStyleLbl="sibTrans2D1" presStyleIdx="3" presStyleCnt="9"/>
      <dgm:spPr/>
    </dgm:pt>
    <dgm:pt modelId="{40B7FB11-D30C-3C4C-86CF-90EBC2760CC4}" type="pres">
      <dgm:prSet presAssocID="{2803BAF2-E7B2-4505-8B27-6BF1255495BD}" presName="node" presStyleLbl="node1" presStyleIdx="4" presStyleCnt="10">
        <dgm:presLayoutVars>
          <dgm:bulletEnabled val="1"/>
        </dgm:presLayoutVars>
      </dgm:prSet>
      <dgm:spPr/>
    </dgm:pt>
    <dgm:pt modelId="{AC60AC1B-35FA-7F4F-A942-E54439E230D3}" type="pres">
      <dgm:prSet presAssocID="{D26B497C-113C-4873-B92E-FB9F513E71B9}" presName="sibTrans" presStyleLbl="sibTrans2D1" presStyleIdx="4" presStyleCnt="9"/>
      <dgm:spPr/>
    </dgm:pt>
    <dgm:pt modelId="{AA57BA25-C9C9-C145-A028-63469A32B682}" type="pres">
      <dgm:prSet presAssocID="{D26B497C-113C-4873-B92E-FB9F513E71B9}" presName="connectorText" presStyleLbl="sibTrans2D1" presStyleIdx="4" presStyleCnt="9"/>
      <dgm:spPr/>
    </dgm:pt>
    <dgm:pt modelId="{E22ED87D-2271-9140-B488-CABF6A8BA26C}" type="pres">
      <dgm:prSet presAssocID="{75EDB1F7-AF22-49E0-ABEA-4DF60AA24755}" presName="node" presStyleLbl="node1" presStyleIdx="5" presStyleCnt="10">
        <dgm:presLayoutVars>
          <dgm:bulletEnabled val="1"/>
        </dgm:presLayoutVars>
      </dgm:prSet>
      <dgm:spPr/>
    </dgm:pt>
    <dgm:pt modelId="{45E82616-7F69-7B4E-8B46-80CCF92F947B}" type="pres">
      <dgm:prSet presAssocID="{600B86B7-01EB-46EF-8922-AFEA0D5F8B9D}" presName="sibTrans" presStyleLbl="sibTrans2D1" presStyleIdx="5" presStyleCnt="9"/>
      <dgm:spPr/>
    </dgm:pt>
    <dgm:pt modelId="{50FE3F6E-BCB1-6746-9EEE-D889A429EF0D}" type="pres">
      <dgm:prSet presAssocID="{600B86B7-01EB-46EF-8922-AFEA0D5F8B9D}" presName="connectorText" presStyleLbl="sibTrans2D1" presStyleIdx="5" presStyleCnt="9"/>
      <dgm:spPr/>
    </dgm:pt>
    <dgm:pt modelId="{0DF70E0C-D17C-D746-8067-CF84AA809A44}" type="pres">
      <dgm:prSet presAssocID="{695D5089-5305-49C1-8962-06AF4AB0A8BC}" presName="node" presStyleLbl="node1" presStyleIdx="6" presStyleCnt="10">
        <dgm:presLayoutVars>
          <dgm:bulletEnabled val="1"/>
        </dgm:presLayoutVars>
      </dgm:prSet>
      <dgm:spPr/>
    </dgm:pt>
    <dgm:pt modelId="{D6316DB1-0E55-9449-A5BA-D73DA1A97D16}" type="pres">
      <dgm:prSet presAssocID="{0E2F1B63-62A0-45C9-8BC5-828CCB09B548}" presName="sibTrans" presStyleLbl="sibTrans2D1" presStyleIdx="6" presStyleCnt="9"/>
      <dgm:spPr/>
    </dgm:pt>
    <dgm:pt modelId="{ECD652E7-4F31-CD49-8C3B-8959137BD7A4}" type="pres">
      <dgm:prSet presAssocID="{0E2F1B63-62A0-45C9-8BC5-828CCB09B548}" presName="connectorText" presStyleLbl="sibTrans2D1" presStyleIdx="6" presStyleCnt="9"/>
      <dgm:spPr/>
    </dgm:pt>
    <dgm:pt modelId="{CAC392CF-E528-9C41-983A-C73D3FF29227}" type="pres">
      <dgm:prSet presAssocID="{0409A12F-3628-4421-B1E4-9D9E0BE18715}" presName="node" presStyleLbl="node1" presStyleIdx="7" presStyleCnt="10">
        <dgm:presLayoutVars>
          <dgm:bulletEnabled val="1"/>
        </dgm:presLayoutVars>
      </dgm:prSet>
      <dgm:spPr/>
    </dgm:pt>
    <dgm:pt modelId="{98B31342-0A96-3045-90C3-493E75652DF7}" type="pres">
      <dgm:prSet presAssocID="{1B7A53E7-E613-4AD8-B368-19DF881174D7}" presName="sibTrans" presStyleLbl="sibTrans2D1" presStyleIdx="7" presStyleCnt="9"/>
      <dgm:spPr/>
    </dgm:pt>
    <dgm:pt modelId="{F54120DF-71E5-6F42-80CD-75E270F8A2D3}" type="pres">
      <dgm:prSet presAssocID="{1B7A53E7-E613-4AD8-B368-19DF881174D7}" presName="connectorText" presStyleLbl="sibTrans2D1" presStyleIdx="7" presStyleCnt="9"/>
      <dgm:spPr/>
    </dgm:pt>
    <dgm:pt modelId="{38F649DB-B977-074B-BBD7-A1CE47691421}" type="pres">
      <dgm:prSet presAssocID="{F8FF8503-14DD-4C43-8E01-A2D7E12CC672}" presName="node" presStyleLbl="node1" presStyleIdx="8" presStyleCnt="10">
        <dgm:presLayoutVars>
          <dgm:bulletEnabled val="1"/>
        </dgm:presLayoutVars>
      </dgm:prSet>
      <dgm:spPr/>
    </dgm:pt>
    <dgm:pt modelId="{B12A3677-9E38-D94E-A354-4ABDF78B0032}" type="pres">
      <dgm:prSet presAssocID="{CF2FF9A7-4336-4E61-995B-3CC4943B1193}" presName="sibTrans" presStyleLbl="sibTrans2D1" presStyleIdx="8" presStyleCnt="9"/>
      <dgm:spPr/>
    </dgm:pt>
    <dgm:pt modelId="{F0410C96-B7E3-7C42-AEA9-547AE0569970}" type="pres">
      <dgm:prSet presAssocID="{CF2FF9A7-4336-4E61-995B-3CC4943B1193}" presName="connectorText" presStyleLbl="sibTrans2D1" presStyleIdx="8" presStyleCnt="9"/>
      <dgm:spPr/>
    </dgm:pt>
    <dgm:pt modelId="{A2D2096E-BD5B-0346-ABCA-C4A491823135}" type="pres">
      <dgm:prSet presAssocID="{329B5F0A-8F49-426A-A7BC-4F55FDE54778}" presName="node" presStyleLbl="node1" presStyleIdx="9" presStyleCnt="10">
        <dgm:presLayoutVars>
          <dgm:bulletEnabled val="1"/>
        </dgm:presLayoutVars>
      </dgm:prSet>
      <dgm:spPr/>
    </dgm:pt>
  </dgm:ptLst>
  <dgm:cxnLst>
    <dgm:cxn modelId="{2BD22002-9F0D-4926-88E5-CA3E7EDC23A5}" srcId="{8E300D7C-337C-4A6E-920C-05D64B49F2FF}" destId="{329B5F0A-8F49-426A-A7BC-4F55FDE54778}" srcOrd="9" destOrd="0" parTransId="{DD6B2457-6E2E-4C41-9C9A-EF8EA5C6BB4D}" sibTransId="{64E4FDB5-5249-4731-BDBF-5DB6C14067BE}"/>
    <dgm:cxn modelId="{92FB0D06-8599-4244-964C-EDB248EB46AD}" type="presOf" srcId="{692E8C4D-3D3C-46E7-8E7A-5124E9D4E1FB}" destId="{07AE264A-CA46-9F4A-8785-5D12D4A192B9}" srcOrd="0" destOrd="0" presId="urn:microsoft.com/office/officeart/2005/8/layout/process5"/>
    <dgm:cxn modelId="{FFBB4C06-E999-46E5-8B3F-570A82485093}" srcId="{8E300D7C-337C-4A6E-920C-05D64B49F2FF}" destId="{695D5089-5305-49C1-8962-06AF4AB0A8BC}" srcOrd="6" destOrd="0" parTransId="{3C2F8CE8-8D3B-4066-8689-F380A11336A3}" sibTransId="{0E2F1B63-62A0-45C9-8BC5-828CCB09B548}"/>
    <dgm:cxn modelId="{B028F40A-FC5B-5249-A07D-03384D7D2761}" type="presOf" srcId="{0FA7BC75-F60C-4E6C-A30B-1BF41A4DC9CD}" destId="{437D47F4-73E1-5C44-AC26-E8C35BA76FD2}" srcOrd="1" destOrd="0" presId="urn:microsoft.com/office/officeart/2005/8/layout/process5"/>
    <dgm:cxn modelId="{3C948E11-08B5-2742-B2AA-9EB3053A71BF}" type="presOf" srcId="{695D5089-5305-49C1-8962-06AF4AB0A8BC}" destId="{0DF70E0C-D17C-D746-8067-CF84AA809A44}" srcOrd="0" destOrd="0" presId="urn:microsoft.com/office/officeart/2005/8/layout/process5"/>
    <dgm:cxn modelId="{69CE2613-44E4-AA46-B980-60F1A1B08A38}" type="presOf" srcId="{2014FD71-1C26-4351-B5B4-2C13B19CF0EC}" destId="{01D7CCEE-77FD-814D-B815-3C2DF8B2FB75}" srcOrd="0" destOrd="0" presId="urn:microsoft.com/office/officeart/2005/8/layout/process5"/>
    <dgm:cxn modelId="{C7F21415-F4D7-4500-9C4F-778362B983FB}" srcId="{8E300D7C-337C-4A6E-920C-05D64B49F2FF}" destId="{C12FF569-9EA7-4E75-B674-E48AA30B9FD3}" srcOrd="2" destOrd="0" parTransId="{CA48206D-F87F-4FA4-8F33-C72851355A14}" sibTransId="{A549ECC3-44C1-45B2-8EA9-299028FD2B1C}"/>
    <dgm:cxn modelId="{9CF74F19-43CB-48A9-B8C0-65DBDF823BEF}" srcId="{8E300D7C-337C-4A6E-920C-05D64B49F2FF}" destId="{0409A12F-3628-4421-B1E4-9D9E0BE18715}" srcOrd="7" destOrd="0" parTransId="{F22B5066-EEE1-4E95-AC63-B1D3C75C8DDF}" sibTransId="{1B7A53E7-E613-4AD8-B368-19DF881174D7}"/>
    <dgm:cxn modelId="{81B20E1C-1D9E-F54D-9D10-37805D28B10F}" type="presOf" srcId="{FC723CCA-4C32-4D75-B668-0361D64ECF37}" destId="{B8E70732-0FBA-DA43-85BD-6A0570BC8DDE}" srcOrd="0" destOrd="0" presId="urn:microsoft.com/office/officeart/2005/8/layout/process5"/>
    <dgm:cxn modelId="{E9233922-B0C8-4979-98E6-A33D6CB4003C}" srcId="{8E300D7C-337C-4A6E-920C-05D64B49F2FF}" destId="{692E8C4D-3D3C-46E7-8E7A-5124E9D4E1FB}" srcOrd="1" destOrd="0" parTransId="{BE1D048F-7D91-486D-96C5-8545CAFF9EE5}" sibTransId="{2014FD71-1C26-4351-B5B4-2C13B19CF0EC}"/>
    <dgm:cxn modelId="{CA0C6A22-96E2-C349-9826-30C88F6889E0}" type="presOf" srcId="{600B86B7-01EB-46EF-8922-AFEA0D5F8B9D}" destId="{50FE3F6E-BCB1-6746-9EEE-D889A429EF0D}" srcOrd="1" destOrd="0" presId="urn:microsoft.com/office/officeart/2005/8/layout/process5"/>
    <dgm:cxn modelId="{D09A212B-92A4-D54A-BA2F-471C5FF3699B}" type="presOf" srcId="{0409A12F-3628-4421-B1E4-9D9E0BE18715}" destId="{CAC392CF-E528-9C41-983A-C73D3FF29227}" srcOrd="0" destOrd="0" presId="urn:microsoft.com/office/officeart/2005/8/layout/process5"/>
    <dgm:cxn modelId="{10043A30-5583-4C46-B94E-F7EE8121E14A}" type="presOf" srcId="{0FA7BC75-F60C-4E6C-A30B-1BF41A4DC9CD}" destId="{352134C5-132A-8C44-9C6C-FFBC5DFA8014}" srcOrd="0" destOrd="0" presId="urn:microsoft.com/office/officeart/2005/8/layout/process5"/>
    <dgm:cxn modelId="{C4CD4638-3339-784A-850E-A1A3B7DB12DF}" type="presOf" srcId="{2803BAF2-E7B2-4505-8B27-6BF1255495BD}" destId="{40B7FB11-D30C-3C4C-86CF-90EBC2760CC4}" srcOrd="0" destOrd="0" presId="urn:microsoft.com/office/officeart/2005/8/layout/process5"/>
    <dgm:cxn modelId="{2978943B-5F66-4317-BBCF-A833543818EB}" srcId="{8E300D7C-337C-4A6E-920C-05D64B49F2FF}" destId="{BE52EC7C-DB9A-4152-B823-53A6BB7E1774}" srcOrd="0" destOrd="0" parTransId="{A981648A-26DD-461F-B612-3C619CD1ABAE}" sibTransId="{0FA7BC75-F60C-4E6C-A30B-1BF41A4DC9CD}"/>
    <dgm:cxn modelId="{D1C6083E-70BF-9442-9402-B7069E768746}" type="presOf" srcId="{0E2F1B63-62A0-45C9-8BC5-828CCB09B548}" destId="{D6316DB1-0E55-9449-A5BA-D73DA1A97D16}" srcOrd="0" destOrd="0" presId="urn:microsoft.com/office/officeart/2005/8/layout/process5"/>
    <dgm:cxn modelId="{B2629A41-5620-5A44-B4AC-4FDC4B8F4939}" type="presOf" srcId="{2014FD71-1C26-4351-B5B4-2C13B19CF0EC}" destId="{D5879363-AA7B-4A4A-AFA9-AA616E1D2167}" srcOrd="1" destOrd="0" presId="urn:microsoft.com/office/officeart/2005/8/layout/process5"/>
    <dgm:cxn modelId="{E3D90B46-6DB3-9D4C-B0AE-302195DD68A1}" type="presOf" srcId="{0E2F1B63-62A0-45C9-8BC5-828CCB09B548}" destId="{ECD652E7-4F31-CD49-8C3B-8959137BD7A4}" srcOrd="1" destOrd="0" presId="urn:microsoft.com/office/officeart/2005/8/layout/process5"/>
    <dgm:cxn modelId="{B7CA554C-9ECC-0F48-AB18-5ACA1711AD9F}" type="presOf" srcId="{CF2FF9A7-4336-4E61-995B-3CC4943B1193}" destId="{B12A3677-9E38-D94E-A354-4ABDF78B0032}" srcOrd="0" destOrd="0" presId="urn:microsoft.com/office/officeart/2005/8/layout/process5"/>
    <dgm:cxn modelId="{7E54374E-6C83-2041-A56F-A6706A35EAA4}" type="presOf" srcId="{FC723CCA-4C32-4D75-B668-0361D64ECF37}" destId="{42D49FBA-EFAE-9649-8E89-9E7FAC4E4DDD}" srcOrd="1" destOrd="0" presId="urn:microsoft.com/office/officeart/2005/8/layout/process5"/>
    <dgm:cxn modelId="{ACEA534F-2314-471B-AFFB-5F6E1A4D5E80}" srcId="{8E300D7C-337C-4A6E-920C-05D64B49F2FF}" destId="{F8FF8503-14DD-4C43-8E01-A2D7E12CC672}" srcOrd="8" destOrd="0" parTransId="{0C656B6C-8F88-4C2B-B99E-FD245C394EF3}" sibTransId="{CF2FF9A7-4336-4E61-995B-3CC4943B1193}"/>
    <dgm:cxn modelId="{39B94152-F9B7-2E4E-B1CE-64764A27EAA0}" type="presOf" srcId="{D26B497C-113C-4873-B92E-FB9F513E71B9}" destId="{AA57BA25-C9C9-C145-A028-63469A32B682}" srcOrd="1" destOrd="0" presId="urn:microsoft.com/office/officeart/2005/8/layout/process5"/>
    <dgm:cxn modelId="{8F15E555-7AC5-664C-8BCA-D94CA131A3DB}" type="presOf" srcId="{D26B497C-113C-4873-B92E-FB9F513E71B9}" destId="{AC60AC1B-35FA-7F4F-A942-E54439E230D3}" srcOrd="0" destOrd="0" presId="urn:microsoft.com/office/officeart/2005/8/layout/process5"/>
    <dgm:cxn modelId="{71A4F861-89FA-B44B-A77C-815BA7891BDB}" type="presOf" srcId="{A549ECC3-44C1-45B2-8EA9-299028FD2B1C}" destId="{5ED697C4-8605-4449-8820-B7C69A82B9C0}" srcOrd="1" destOrd="0" presId="urn:microsoft.com/office/officeart/2005/8/layout/process5"/>
    <dgm:cxn modelId="{E282936C-4716-4E44-8A7D-39AEDEF31472}" type="presOf" srcId="{608794D6-A298-42BC-A112-3006C6D8A4D1}" destId="{129F255A-E397-C145-80FB-55E1C1BF2523}" srcOrd="0" destOrd="0" presId="urn:microsoft.com/office/officeart/2005/8/layout/process5"/>
    <dgm:cxn modelId="{C2D06A74-8DE7-4014-8991-14C57EA480B0}" srcId="{8E300D7C-337C-4A6E-920C-05D64B49F2FF}" destId="{608794D6-A298-42BC-A112-3006C6D8A4D1}" srcOrd="3" destOrd="0" parTransId="{970A5D2C-3437-4412-BE44-D83B385C782E}" sibTransId="{FC723CCA-4C32-4D75-B668-0361D64ECF37}"/>
    <dgm:cxn modelId="{4FE2A879-0C9E-1A41-B6F6-BB17B581E26C}" type="presOf" srcId="{CF2FF9A7-4336-4E61-995B-3CC4943B1193}" destId="{F0410C96-B7E3-7C42-AEA9-547AE0569970}" srcOrd="1" destOrd="0" presId="urn:microsoft.com/office/officeart/2005/8/layout/process5"/>
    <dgm:cxn modelId="{BEDDA37C-8704-C140-8CB1-78127F0B6880}" type="presOf" srcId="{329B5F0A-8F49-426A-A7BC-4F55FDE54778}" destId="{A2D2096E-BD5B-0346-ABCA-C4A491823135}" srcOrd="0" destOrd="0" presId="urn:microsoft.com/office/officeart/2005/8/layout/process5"/>
    <dgm:cxn modelId="{95BEE17C-D4EC-4831-85C7-65E49126B840}" srcId="{8E300D7C-337C-4A6E-920C-05D64B49F2FF}" destId="{75EDB1F7-AF22-49E0-ABEA-4DF60AA24755}" srcOrd="5" destOrd="0" parTransId="{D56BC2CB-0CBE-4906-8CEB-8456BB857073}" sibTransId="{600B86B7-01EB-46EF-8922-AFEA0D5F8B9D}"/>
    <dgm:cxn modelId="{2E25AA88-E04F-1048-BAAC-D72845D3BE21}" type="presOf" srcId="{BE52EC7C-DB9A-4152-B823-53A6BB7E1774}" destId="{3784B0E2-34C6-9C47-A525-B24DF1492C58}" srcOrd="0" destOrd="0" presId="urn:microsoft.com/office/officeart/2005/8/layout/process5"/>
    <dgm:cxn modelId="{3C7A3493-A0A3-2E46-ACC1-782234CA36DD}" type="presOf" srcId="{75EDB1F7-AF22-49E0-ABEA-4DF60AA24755}" destId="{E22ED87D-2271-9140-B488-CABF6A8BA26C}" srcOrd="0" destOrd="0" presId="urn:microsoft.com/office/officeart/2005/8/layout/process5"/>
    <dgm:cxn modelId="{4924699C-8903-4077-9803-A7EC6D454744}" srcId="{8E300D7C-337C-4A6E-920C-05D64B49F2FF}" destId="{2803BAF2-E7B2-4505-8B27-6BF1255495BD}" srcOrd="4" destOrd="0" parTransId="{3DB694AD-3A4F-402F-9C6C-520A8BE926C7}" sibTransId="{D26B497C-113C-4873-B92E-FB9F513E71B9}"/>
    <dgm:cxn modelId="{966BCEB7-0CD3-1F4F-A619-23FBCBE1B728}" type="presOf" srcId="{C12FF569-9EA7-4E75-B674-E48AA30B9FD3}" destId="{D984DD6E-CA1A-534B-B430-591444133EB9}" srcOrd="0" destOrd="0" presId="urn:microsoft.com/office/officeart/2005/8/layout/process5"/>
    <dgm:cxn modelId="{29611BCC-5D15-874C-914E-FC601828D7C8}" type="presOf" srcId="{1B7A53E7-E613-4AD8-B368-19DF881174D7}" destId="{F54120DF-71E5-6F42-80CD-75E270F8A2D3}" srcOrd="1" destOrd="0" presId="urn:microsoft.com/office/officeart/2005/8/layout/process5"/>
    <dgm:cxn modelId="{7B96A6D9-1C5A-C34C-B039-B09A1993CD0D}" type="presOf" srcId="{1B7A53E7-E613-4AD8-B368-19DF881174D7}" destId="{98B31342-0A96-3045-90C3-493E75652DF7}" srcOrd="0" destOrd="0" presId="urn:microsoft.com/office/officeart/2005/8/layout/process5"/>
    <dgm:cxn modelId="{59C9FBDB-B2A8-904B-93C6-22DBEA9ADBC6}" type="presOf" srcId="{F8FF8503-14DD-4C43-8E01-A2D7E12CC672}" destId="{38F649DB-B977-074B-BBD7-A1CE47691421}" srcOrd="0" destOrd="0" presId="urn:microsoft.com/office/officeart/2005/8/layout/process5"/>
    <dgm:cxn modelId="{6B848CDD-B5E8-DC41-AB66-953904A6E390}" type="presOf" srcId="{600B86B7-01EB-46EF-8922-AFEA0D5F8B9D}" destId="{45E82616-7F69-7B4E-8B46-80CCF92F947B}" srcOrd="0" destOrd="0" presId="urn:microsoft.com/office/officeart/2005/8/layout/process5"/>
    <dgm:cxn modelId="{D624FCEA-14AE-C54A-8D5B-14AED814CED1}" type="presOf" srcId="{8E300D7C-337C-4A6E-920C-05D64B49F2FF}" destId="{DFA9045A-6C11-B44D-8CD3-28B8A1319E57}" srcOrd="0" destOrd="0" presId="urn:microsoft.com/office/officeart/2005/8/layout/process5"/>
    <dgm:cxn modelId="{855DFDF0-48E3-D848-959D-4E52C471314C}" type="presOf" srcId="{A549ECC3-44C1-45B2-8EA9-299028FD2B1C}" destId="{FFFC1215-42BD-E44D-9754-B2ED9B6D379B}" srcOrd="0" destOrd="0" presId="urn:microsoft.com/office/officeart/2005/8/layout/process5"/>
    <dgm:cxn modelId="{03867D35-DC18-8044-9483-0EE43FDCA1B9}" type="presParOf" srcId="{DFA9045A-6C11-B44D-8CD3-28B8A1319E57}" destId="{3784B0E2-34C6-9C47-A525-B24DF1492C58}" srcOrd="0" destOrd="0" presId="urn:microsoft.com/office/officeart/2005/8/layout/process5"/>
    <dgm:cxn modelId="{6BCAC7A3-3DD8-0041-A78E-9966B5214E31}" type="presParOf" srcId="{DFA9045A-6C11-B44D-8CD3-28B8A1319E57}" destId="{352134C5-132A-8C44-9C6C-FFBC5DFA8014}" srcOrd="1" destOrd="0" presId="urn:microsoft.com/office/officeart/2005/8/layout/process5"/>
    <dgm:cxn modelId="{67CD4C2B-5AF6-C54A-9B17-D6B92EE22C86}" type="presParOf" srcId="{352134C5-132A-8C44-9C6C-FFBC5DFA8014}" destId="{437D47F4-73E1-5C44-AC26-E8C35BA76FD2}" srcOrd="0" destOrd="0" presId="urn:microsoft.com/office/officeart/2005/8/layout/process5"/>
    <dgm:cxn modelId="{23267481-AE85-9A45-8615-6E085F45B419}" type="presParOf" srcId="{DFA9045A-6C11-B44D-8CD3-28B8A1319E57}" destId="{07AE264A-CA46-9F4A-8785-5D12D4A192B9}" srcOrd="2" destOrd="0" presId="urn:microsoft.com/office/officeart/2005/8/layout/process5"/>
    <dgm:cxn modelId="{FD9CD72D-9A08-1D47-ADA5-BA14A8A7A888}" type="presParOf" srcId="{DFA9045A-6C11-B44D-8CD3-28B8A1319E57}" destId="{01D7CCEE-77FD-814D-B815-3C2DF8B2FB75}" srcOrd="3" destOrd="0" presId="urn:microsoft.com/office/officeart/2005/8/layout/process5"/>
    <dgm:cxn modelId="{11D9F69E-0053-F847-AE94-B2450D3B2847}" type="presParOf" srcId="{01D7CCEE-77FD-814D-B815-3C2DF8B2FB75}" destId="{D5879363-AA7B-4A4A-AFA9-AA616E1D2167}" srcOrd="0" destOrd="0" presId="urn:microsoft.com/office/officeart/2005/8/layout/process5"/>
    <dgm:cxn modelId="{4048BFE1-D598-3D4E-8277-3451452F4F8D}" type="presParOf" srcId="{DFA9045A-6C11-B44D-8CD3-28B8A1319E57}" destId="{D984DD6E-CA1A-534B-B430-591444133EB9}" srcOrd="4" destOrd="0" presId="urn:microsoft.com/office/officeart/2005/8/layout/process5"/>
    <dgm:cxn modelId="{9039B2E1-8B9A-AA40-8E69-336EF6DB0E15}" type="presParOf" srcId="{DFA9045A-6C11-B44D-8CD3-28B8A1319E57}" destId="{FFFC1215-42BD-E44D-9754-B2ED9B6D379B}" srcOrd="5" destOrd="0" presId="urn:microsoft.com/office/officeart/2005/8/layout/process5"/>
    <dgm:cxn modelId="{FD8539D9-A5E8-3344-9338-D7657D4373BE}" type="presParOf" srcId="{FFFC1215-42BD-E44D-9754-B2ED9B6D379B}" destId="{5ED697C4-8605-4449-8820-B7C69A82B9C0}" srcOrd="0" destOrd="0" presId="urn:microsoft.com/office/officeart/2005/8/layout/process5"/>
    <dgm:cxn modelId="{332A925C-CAA7-A14E-9DF0-8FBA4AE9D589}" type="presParOf" srcId="{DFA9045A-6C11-B44D-8CD3-28B8A1319E57}" destId="{129F255A-E397-C145-80FB-55E1C1BF2523}" srcOrd="6" destOrd="0" presId="urn:microsoft.com/office/officeart/2005/8/layout/process5"/>
    <dgm:cxn modelId="{E87BE2AA-0DBB-0047-9AC2-B8EE20714433}" type="presParOf" srcId="{DFA9045A-6C11-B44D-8CD3-28B8A1319E57}" destId="{B8E70732-0FBA-DA43-85BD-6A0570BC8DDE}" srcOrd="7" destOrd="0" presId="urn:microsoft.com/office/officeart/2005/8/layout/process5"/>
    <dgm:cxn modelId="{73714AC7-BD8E-604F-BC87-D42B67916003}" type="presParOf" srcId="{B8E70732-0FBA-DA43-85BD-6A0570BC8DDE}" destId="{42D49FBA-EFAE-9649-8E89-9E7FAC4E4DDD}" srcOrd="0" destOrd="0" presId="urn:microsoft.com/office/officeart/2005/8/layout/process5"/>
    <dgm:cxn modelId="{AF17C510-9355-544F-BEC9-5700714A6DD2}" type="presParOf" srcId="{DFA9045A-6C11-B44D-8CD3-28B8A1319E57}" destId="{40B7FB11-D30C-3C4C-86CF-90EBC2760CC4}" srcOrd="8" destOrd="0" presId="urn:microsoft.com/office/officeart/2005/8/layout/process5"/>
    <dgm:cxn modelId="{1CE395C7-D832-B141-87C4-2ED53A49EB00}" type="presParOf" srcId="{DFA9045A-6C11-B44D-8CD3-28B8A1319E57}" destId="{AC60AC1B-35FA-7F4F-A942-E54439E230D3}" srcOrd="9" destOrd="0" presId="urn:microsoft.com/office/officeart/2005/8/layout/process5"/>
    <dgm:cxn modelId="{4F925662-EECC-CA48-8D64-9A227C44E216}" type="presParOf" srcId="{AC60AC1B-35FA-7F4F-A942-E54439E230D3}" destId="{AA57BA25-C9C9-C145-A028-63469A32B682}" srcOrd="0" destOrd="0" presId="urn:microsoft.com/office/officeart/2005/8/layout/process5"/>
    <dgm:cxn modelId="{37A8A84C-AA14-734B-913D-D9DFFA0B04DF}" type="presParOf" srcId="{DFA9045A-6C11-B44D-8CD3-28B8A1319E57}" destId="{E22ED87D-2271-9140-B488-CABF6A8BA26C}" srcOrd="10" destOrd="0" presId="urn:microsoft.com/office/officeart/2005/8/layout/process5"/>
    <dgm:cxn modelId="{2998CCDF-B3C5-8348-AE3A-57B1D9A49A29}" type="presParOf" srcId="{DFA9045A-6C11-B44D-8CD3-28B8A1319E57}" destId="{45E82616-7F69-7B4E-8B46-80CCF92F947B}" srcOrd="11" destOrd="0" presId="urn:microsoft.com/office/officeart/2005/8/layout/process5"/>
    <dgm:cxn modelId="{A79BD6F2-409E-0B4F-8C29-3090B6D3212D}" type="presParOf" srcId="{45E82616-7F69-7B4E-8B46-80CCF92F947B}" destId="{50FE3F6E-BCB1-6746-9EEE-D889A429EF0D}" srcOrd="0" destOrd="0" presId="urn:microsoft.com/office/officeart/2005/8/layout/process5"/>
    <dgm:cxn modelId="{8C5AC67E-B553-1743-BD23-0E76D4CE665E}" type="presParOf" srcId="{DFA9045A-6C11-B44D-8CD3-28B8A1319E57}" destId="{0DF70E0C-D17C-D746-8067-CF84AA809A44}" srcOrd="12" destOrd="0" presId="urn:microsoft.com/office/officeart/2005/8/layout/process5"/>
    <dgm:cxn modelId="{F06B57B9-C7D1-D543-B951-A978E2150D83}" type="presParOf" srcId="{DFA9045A-6C11-B44D-8CD3-28B8A1319E57}" destId="{D6316DB1-0E55-9449-A5BA-D73DA1A97D16}" srcOrd="13" destOrd="0" presId="urn:microsoft.com/office/officeart/2005/8/layout/process5"/>
    <dgm:cxn modelId="{62461B6D-3D3C-E045-BDFE-2B1E391874A4}" type="presParOf" srcId="{D6316DB1-0E55-9449-A5BA-D73DA1A97D16}" destId="{ECD652E7-4F31-CD49-8C3B-8959137BD7A4}" srcOrd="0" destOrd="0" presId="urn:microsoft.com/office/officeart/2005/8/layout/process5"/>
    <dgm:cxn modelId="{5372F1CA-5FF3-694B-953F-F8724205DF42}" type="presParOf" srcId="{DFA9045A-6C11-B44D-8CD3-28B8A1319E57}" destId="{CAC392CF-E528-9C41-983A-C73D3FF29227}" srcOrd="14" destOrd="0" presId="urn:microsoft.com/office/officeart/2005/8/layout/process5"/>
    <dgm:cxn modelId="{0E8C802C-4397-EA42-9EB5-11AF43266359}" type="presParOf" srcId="{DFA9045A-6C11-B44D-8CD3-28B8A1319E57}" destId="{98B31342-0A96-3045-90C3-493E75652DF7}" srcOrd="15" destOrd="0" presId="urn:microsoft.com/office/officeart/2005/8/layout/process5"/>
    <dgm:cxn modelId="{676F5F87-AA16-404A-80DC-12678CAFF15B}" type="presParOf" srcId="{98B31342-0A96-3045-90C3-493E75652DF7}" destId="{F54120DF-71E5-6F42-80CD-75E270F8A2D3}" srcOrd="0" destOrd="0" presId="urn:microsoft.com/office/officeart/2005/8/layout/process5"/>
    <dgm:cxn modelId="{982E6C24-9461-FA4B-87A0-3CBD79C2EFB7}" type="presParOf" srcId="{DFA9045A-6C11-B44D-8CD3-28B8A1319E57}" destId="{38F649DB-B977-074B-BBD7-A1CE47691421}" srcOrd="16" destOrd="0" presId="urn:microsoft.com/office/officeart/2005/8/layout/process5"/>
    <dgm:cxn modelId="{1C6893FC-70B5-FA4A-B227-7A969E268D3E}" type="presParOf" srcId="{DFA9045A-6C11-B44D-8CD3-28B8A1319E57}" destId="{B12A3677-9E38-D94E-A354-4ABDF78B0032}" srcOrd="17" destOrd="0" presId="urn:microsoft.com/office/officeart/2005/8/layout/process5"/>
    <dgm:cxn modelId="{7215EB72-84B3-754C-9A61-7F9845147391}" type="presParOf" srcId="{B12A3677-9E38-D94E-A354-4ABDF78B0032}" destId="{F0410C96-B7E3-7C42-AEA9-547AE0569970}" srcOrd="0" destOrd="0" presId="urn:microsoft.com/office/officeart/2005/8/layout/process5"/>
    <dgm:cxn modelId="{D0A43100-3DF6-024D-97BF-1E5E559B533E}" type="presParOf" srcId="{DFA9045A-6C11-B44D-8CD3-28B8A1319E57}" destId="{A2D2096E-BD5B-0346-ABCA-C4A491823135}" srcOrd="1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84B0E2-34C6-9C47-A525-B24DF1492C58}">
      <dsp:nvSpPr>
        <dsp:cNvPr id="0" name=""/>
        <dsp:cNvSpPr/>
      </dsp:nvSpPr>
      <dsp:spPr>
        <a:xfrm>
          <a:off x="250134" y="546"/>
          <a:ext cx="1208401" cy="7250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Schedule the Meeting Properly;</a:t>
          </a:r>
        </a:p>
      </dsp:txBody>
      <dsp:txXfrm>
        <a:off x="271370" y="21782"/>
        <a:ext cx="1165929" cy="682568"/>
      </dsp:txXfrm>
    </dsp:sp>
    <dsp:sp modelId="{352134C5-132A-8C44-9C6C-FFBC5DFA8014}">
      <dsp:nvSpPr>
        <dsp:cNvPr id="0" name=""/>
        <dsp:cNvSpPr/>
      </dsp:nvSpPr>
      <dsp:spPr>
        <a:xfrm>
          <a:off x="1564874" y="213224"/>
          <a:ext cx="256181" cy="29968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>
        <a:off x="1564874" y="273161"/>
        <a:ext cx="179327" cy="179809"/>
      </dsp:txXfrm>
    </dsp:sp>
    <dsp:sp modelId="{07AE264A-CA46-9F4A-8785-5D12D4A192B9}">
      <dsp:nvSpPr>
        <dsp:cNvPr id="0" name=""/>
        <dsp:cNvSpPr/>
      </dsp:nvSpPr>
      <dsp:spPr>
        <a:xfrm>
          <a:off x="1941896" y="546"/>
          <a:ext cx="1208401" cy="7250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Write a Clear Agenda;</a:t>
          </a:r>
        </a:p>
      </dsp:txBody>
      <dsp:txXfrm>
        <a:off x="1963132" y="21782"/>
        <a:ext cx="1165929" cy="682568"/>
      </dsp:txXfrm>
    </dsp:sp>
    <dsp:sp modelId="{01D7CCEE-77FD-814D-B815-3C2DF8B2FB75}">
      <dsp:nvSpPr>
        <dsp:cNvPr id="0" name=""/>
        <dsp:cNvSpPr/>
      </dsp:nvSpPr>
      <dsp:spPr>
        <a:xfrm>
          <a:off x="3256637" y="213224"/>
          <a:ext cx="256181" cy="29968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>
        <a:off x="3256637" y="273161"/>
        <a:ext cx="179327" cy="179809"/>
      </dsp:txXfrm>
    </dsp:sp>
    <dsp:sp modelId="{D984DD6E-CA1A-534B-B430-591444133EB9}">
      <dsp:nvSpPr>
        <dsp:cNvPr id="0" name=""/>
        <dsp:cNvSpPr/>
      </dsp:nvSpPr>
      <dsp:spPr>
        <a:xfrm>
          <a:off x="3633658" y="546"/>
          <a:ext cx="1208401" cy="7250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Use Channels (if relevant);</a:t>
          </a:r>
        </a:p>
      </dsp:txBody>
      <dsp:txXfrm>
        <a:off x="3654894" y="21782"/>
        <a:ext cx="1165929" cy="682568"/>
      </dsp:txXfrm>
    </dsp:sp>
    <dsp:sp modelId="{FFFC1215-42BD-E44D-9754-B2ED9B6D379B}">
      <dsp:nvSpPr>
        <dsp:cNvPr id="0" name=""/>
        <dsp:cNvSpPr/>
      </dsp:nvSpPr>
      <dsp:spPr>
        <a:xfrm rot="5400000">
          <a:off x="4109768" y="810175"/>
          <a:ext cx="256181" cy="29968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 rot="-5400000">
        <a:off x="4147954" y="831926"/>
        <a:ext cx="179809" cy="179327"/>
      </dsp:txXfrm>
    </dsp:sp>
    <dsp:sp modelId="{129F255A-E397-C145-80FB-55E1C1BF2523}">
      <dsp:nvSpPr>
        <dsp:cNvPr id="0" name=""/>
        <dsp:cNvSpPr/>
      </dsp:nvSpPr>
      <dsp:spPr>
        <a:xfrm>
          <a:off x="3633658" y="1208947"/>
          <a:ext cx="1208401" cy="7250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Attach Files in Advance;</a:t>
          </a:r>
        </a:p>
      </dsp:txBody>
      <dsp:txXfrm>
        <a:off x="3654894" y="1230183"/>
        <a:ext cx="1165929" cy="682568"/>
      </dsp:txXfrm>
    </dsp:sp>
    <dsp:sp modelId="{B8E70732-0FBA-DA43-85BD-6A0570BC8DDE}">
      <dsp:nvSpPr>
        <dsp:cNvPr id="0" name=""/>
        <dsp:cNvSpPr/>
      </dsp:nvSpPr>
      <dsp:spPr>
        <a:xfrm rot="10800000">
          <a:off x="3271137" y="1421626"/>
          <a:ext cx="256181" cy="29968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 rot="10800000">
        <a:off x="3347991" y="1481563"/>
        <a:ext cx="179327" cy="179809"/>
      </dsp:txXfrm>
    </dsp:sp>
    <dsp:sp modelId="{40B7FB11-D30C-3C4C-86CF-90EBC2760CC4}">
      <dsp:nvSpPr>
        <dsp:cNvPr id="0" name=""/>
        <dsp:cNvSpPr/>
      </dsp:nvSpPr>
      <dsp:spPr>
        <a:xfrm>
          <a:off x="1941896" y="1208947"/>
          <a:ext cx="1208401" cy="7250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Set Meeting Options (Very Professional Touch);</a:t>
          </a:r>
        </a:p>
      </dsp:txBody>
      <dsp:txXfrm>
        <a:off x="1963132" y="1230183"/>
        <a:ext cx="1165929" cy="682568"/>
      </dsp:txXfrm>
    </dsp:sp>
    <dsp:sp modelId="{AC60AC1B-35FA-7F4F-A942-E54439E230D3}">
      <dsp:nvSpPr>
        <dsp:cNvPr id="0" name=""/>
        <dsp:cNvSpPr/>
      </dsp:nvSpPr>
      <dsp:spPr>
        <a:xfrm rot="10800000">
          <a:off x="1579375" y="1421626"/>
          <a:ext cx="256181" cy="29968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 rot="10800000">
        <a:off x="1656229" y="1481563"/>
        <a:ext cx="179327" cy="179809"/>
      </dsp:txXfrm>
    </dsp:sp>
    <dsp:sp modelId="{E22ED87D-2271-9140-B488-CABF6A8BA26C}">
      <dsp:nvSpPr>
        <dsp:cNvPr id="0" name=""/>
        <dsp:cNvSpPr/>
      </dsp:nvSpPr>
      <dsp:spPr>
        <a:xfrm>
          <a:off x="250134" y="1208947"/>
          <a:ext cx="1208401" cy="7250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Use a Professional Naming &amp; Format Style;</a:t>
          </a:r>
        </a:p>
      </dsp:txBody>
      <dsp:txXfrm>
        <a:off x="271370" y="1230183"/>
        <a:ext cx="1165929" cy="682568"/>
      </dsp:txXfrm>
    </dsp:sp>
    <dsp:sp modelId="{45E82616-7F69-7B4E-8B46-80CCF92F947B}">
      <dsp:nvSpPr>
        <dsp:cNvPr id="0" name=""/>
        <dsp:cNvSpPr/>
      </dsp:nvSpPr>
      <dsp:spPr>
        <a:xfrm rot="5400000">
          <a:off x="726244" y="2018576"/>
          <a:ext cx="256181" cy="29968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 rot="-5400000">
        <a:off x="764430" y="2040327"/>
        <a:ext cx="179809" cy="179327"/>
      </dsp:txXfrm>
    </dsp:sp>
    <dsp:sp modelId="{0DF70E0C-D17C-D746-8067-CF84AA809A44}">
      <dsp:nvSpPr>
        <dsp:cNvPr id="0" name=""/>
        <dsp:cNvSpPr/>
      </dsp:nvSpPr>
      <dsp:spPr>
        <a:xfrm>
          <a:off x="250134" y="2417349"/>
          <a:ext cx="1208401" cy="7250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Add a Teams Meeting Link;</a:t>
          </a:r>
        </a:p>
      </dsp:txBody>
      <dsp:txXfrm>
        <a:off x="271370" y="2438585"/>
        <a:ext cx="1165929" cy="682568"/>
      </dsp:txXfrm>
    </dsp:sp>
    <dsp:sp modelId="{D6316DB1-0E55-9449-A5BA-D73DA1A97D16}">
      <dsp:nvSpPr>
        <dsp:cNvPr id="0" name=""/>
        <dsp:cNvSpPr/>
      </dsp:nvSpPr>
      <dsp:spPr>
        <a:xfrm>
          <a:off x="1564874" y="2630027"/>
          <a:ext cx="256181" cy="29968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>
        <a:off x="1564874" y="2689964"/>
        <a:ext cx="179327" cy="179809"/>
      </dsp:txXfrm>
    </dsp:sp>
    <dsp:sp modelId="{CAC392CF-E528-9C41-983A-C73D3FF29227}">
      <dsp:nvSpPr>
        <dsp:cNvPr id="0" name=""/>
        <dsp:cNvSpPr/>
      </dsp:nvSpPr>
      <dsp:spPr>
        <a:xfrm>
          <a:off x="1941896" y="2417349"/>
          <a:ext cx="1208401" cy="7250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Before the Meeting Starts;</a:t>
          </a:r>
        </a:p>
      </dsp:txBody>
      <dsp:txXfrm>
        <a:off x="1963132" y="2438585"/>
        <a:ext cx="1165929" cy="682568"/>
      </dsp:txXfrm>
    </dsp:sp>
    <dsp:sp modelId="{98B31342-0A96-3045-90C3-493E75652DF7}">
      <dsp:nvSpPr>
        <dsp:cNvPr id="0" name=""/>
        <dsp:cNvSpPr/>
      </dsp:nvSpPr>
      <dsp:spPr>
        <a:xfrm>
          <a:off x="3256637" y="2630027"/>
          <a:ext cx="256181" cy="29968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>
        <a:off x="3256637" y="2689964"/>
        <a:ext cx="179327" cy="179809"/>
      </dsp:txXfrm>
    </dsp:sp>
    <dsp:sp modelId="{38F649DB-B977-074B-BBD7-A1CE47691421}">
      <dsp:nvSpPr>
        <dsp:cNvPr id="0" name=""/>
        <dsp:cNvSpPr/>
      </dsp:nvSpPr>
      <dsp:spPr>
        <a:xfrm>
          <a:off x="3633658" y="2417349"/>
          <a:ext cx="1208401" cy="7250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During the Meeting (Pro Behavior);</a:t>
          </a:r>
        </a:p>
      </dsp:txBody>
      <dsp:txXfrm>
        <a:off x="3654894" y="2438585"/>
        <a:ext cx="1165929" cy="682568"/>
      </dsp:txXfrm>
    </dsp:sp>
    <dsp:sp modelId="{B12A3677-9E38-D94E-A354-4ABDF78B0032}">
      <dsp:nvSpPr>
        <dsp:cNvPr id="0" name=""/>
        <dsp:cNvSpPr/>
      </dsp:nvSpPr>
      <dsp:spPr>
        <a:xfrm rot="5400000">
          <a:off x="4109768" y="3226978"/>
          <a:ext cx="256181" cy="29968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 rot="-5400000">
        <a:off x="4147954" y="3248729"/>
        <a:ext cx="179809" cy="179327"/>
      </dsp:txXfrm>
    </dsp:sp>
    <dsp:sp modelId="{A2D2096E-BD5B-0346-ABCA-C4A491823135}">
      <dsp:nvSpPr>
        <dsp:cNvPr id="0" name=""/>
        <dsp:cNvSpPr/>
      </dsp:nvSpPr>
      <dsp:spPr>
        <a:xfrm>
          <a:off x="3633658" y="3625750"/>
          <a:ext cx="1208401" cy="7250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After the Meeting .</a:t>
          </a:r>
        </a:p>
      </dsp:txBody>
      <dsp:txXfrm>
        <a:off x="3654894" y="3646986"/>
        <a:ext cx="1165929" cy="6825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43DBC-5D37-3934-667F-56AB0268EB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4D1B07-AC5D-CFE7-77F5-A8578C7916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2A3BD4-F91D-734A-9025-61F4FC1CD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632B5-89C3-8047-89A9-258B24EF8A15}" type="datetimeFigureOut">
              <a:rPr lang="en-US" smtClean="0"/>
              <a:t>3/23/26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E1599F-7B71-6DAA-DB0B-CD3373EEA7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7C3A1D-641C-7D21-FB7E-B0B69B9E4D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8CBD7-AE5A-BA4B-8868-25147E226F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9986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AC799-118E-9F93-3D92-F9D474EAD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91BA5-DBF6-5D46-B3F8-2CA3158B9A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E046C1-6B6A-16A3-2D10-1F29BDC3B5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632B5-89C3-8047-89A9-258B24EF8A15}" type="datetimeFigureOut">
              <a:rPr lang="en-US" smtClean="0"/>
              <a:t>3/23/26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080CEB-A4E5-83B5-8EFF-AD3A358452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FDB830-1D64-701A-2130-493474F416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8CBD7-AE5A-BA4B-8868-25147E226F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6959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B9FC5-6B24-0860-9614-B80C8C972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50361C-F996-10C2-C424-CDBC3A4196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7EA222-2F14-765F-7BDD-AC8CD33719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632B5-89C3-8047-89A9-258B24EF8A15}" type="datetimeFigureOut">
              <a:rPr lang="en-US" smtClean="0"/>
              <a:t>3/23/26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D26299-65EA-311E-1A35-149BAA6FA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E88BB4-8DCB-A478-B539-78A53ED527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8CBD7-AE5A-BA4B-8868-25147E226F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78978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AEB7A0-B44B-F6B2-449C-B352EC6E89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2C0C56-48C2-CD96-3105-AAAEC487D6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981F0C-E885-2F4E-C71B-14C8467224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BCAFE2-5D99-FEAE-24CD-9979A40DC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632B5-89C3-8047-89A9-258B24EF8A15}" type="datetimeFigureOut">
              <a:rPr lang="en-US" smtClean="0"/>
              <a:t>3/23/26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FC4409-EB21-437D-2C60-AA6BDFA0CE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6B5E6A-AE71-D7AF-A4C2-1CEF35473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8CBD7-AE5A-BA4B-8868-25147E226F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3646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1911E-09FF-61E7-AB8B-092654071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B647F5-35A7-1D03-132E-238D9AF281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B604D2-70BF-B678-5550-365EB7B4B0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A7A479-1956-107B-8F33-CE07111104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B5B089-BB4D-A9EA-C8FF-0519B355F4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89F8F4-77AA-6DD9-32D5-50BCD4625A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632B5-89C3-8047-89A9-258B24EF8A15}" type="datetimeFigureOut">
              <a:rPr lang="en-US" smtClean="0"/>
              <a:t>3/23/26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C8B27D-31D1-0E73-ABF8-A155F6793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320790-B9F7-A1AC-B0F0-60F848C4B5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8CBD7-AE5A-BA4B-8868-25147E226F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93147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0BA52-FE50-D99A-4EE7-B2E7B7D77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566A40-BD61-6DBF-E900-50DFA4F27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632B5-89C3-8047-89A9-258B24EF8A15}" type="datetimeFigureOut">
              <a:rPr lang="en-US" smtClean="0"/>
              <a:t>3/23/26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72DE5D-543C-EE2E-446E-497C852C3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A9FF55-F76D-B365-7F6B-1424D84F00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8CBD7-AE5A-BA4B-8868-25147E226F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76952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46BB10D-7FC2-0A6A-2E1B-6AC30E1773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632B5-89C3-8047-89A9-258B24EF8A15}" type="datetimeFigureOut">
              <a:rPr lang="en-US" smtClean="0"/>
              <a:t>3/23/26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C4A61E3-35B5-C774-47F8-43B50705FB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B7357B-F972-FDA2-B5E9-F4471A2229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8CBD7-AE5A-BA4B-8868-25147E226F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809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77A81-AA3D-2593-127D-82DE9EE5ED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484F28-1E8D-BFF1-F1DC-1616C3487F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56BEE2-97F4-1157-51C9-0569234CF1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C9B4AB-1B27-DD6C-AB3B-5F8ACB8772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632B5-89C3-8047-89A9-258B24EF8A15}" type="datetimeFigureOut">
              <a:rPr lang="en-US" smtClean="0"/>
              <a:t>3/23/26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9DDE9E-198D-4F8C-2883-9002C4AD13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AB469D-93B5-1DCB-2DF0-A119C3A29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8CBD7-AE5A-BA4B-8868-25147E226F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69742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68156-B21A-C3A7-653F-C4D850607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E8F797-C513-6968-572F-1159272E257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136974-F482-2E66-3A74-72541C9C85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15CA08-1E40-3836-6598-F881389B67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632B5-89C3-8047-89A9-258B24EF8A15}" type="datetimeFigureOut">
              <a:rPr lang="en-US" smtClean="0"/>
              <a:t>3/23/26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69F1CF-52FB-25DE-9919-17427F3C78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DA041F-8ADC-ADDF-8373-85EEBEBB52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8CBD7-AE5A-BA4B-8868-25147E226F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54563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33CFD-E328-E95C-4247-F203654799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6BB93D-36D1-EDA4-0709-DF2092733E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D98C65-D146-5545-FC14-8530E36439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632B5-89C3-8047-89A9-258B24EF8A15}" type="datetimeFigureOut">
              <a:rPr lang="en-US" smtClean="0"/>
              <a:t>3/23/26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A282F2-278D-5ECD-AED4-A64AAF9622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DC1F87-3169-BE88-9ED1-911675D36F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8CBD7-AE5A-BA4B-8868-25147E226F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34291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7B5C425-219D-58CC-F93A-9E6D7EE7288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6BAB4D-1BF0-872C-8915-734D3E109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A5AC1-6AB6-78F9-2EDF-99C367877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632B5-89C3-8047-89A9-258B24EF8A15}" type="datetimeFigureOut">
              <a:rPr lang="en-US" smtClean="0"/>
              <a:t>3/23/26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587C88-5420-24D2-4D72-EDF737FEA6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B8E9E-081B-3AC1-42E6-5DAF2A31F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8CBD7-AE5A-BA4B-8868-25147E226F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35958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1A880A7-768B-8368-5B85-15E42B452A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D69101-92A0-94FA-6E68-33721A0B70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2EDE18-81F1-7E9E-E419-0469A604271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78632B5-89C3-8047-89A9-258B24EF8A15}" type="datetimeFigureOut">
              <a:rPr lang="en-US" smtClean="0"/>
              <a:t>3/23/26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6C875D-7300-370A-9756-5F3C19379B1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BEF64C-FFEB-A747-EC14-353D668B6E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148CBD7-AE5A-BA4B-8868-25147E226F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5258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openxmlformats.org/officeDocument/2006/relationships/hyperlink" Target="https://powerfulgoddess.com/2020/03/29/how-to-set-up-lighting-for-zoom-app-webinar-video-conference-meeting/" TargetMode="External"/><Relationship Id="rId5" Type="http://schemas.openxmlformats.org/officeDocument/2006/relationships/diagramColors" Target="../diagrams/colors1.xml"/><Relationship Id="rId10" Type="http://schemas.openxmlformats.org/officeDocument/2006/relationships/image" Target="../media/image3.png"/><Relationship Id="rId4" Type="http://schemas.openxmlformats.org/officeDocument/2006/relationships/diagramQuickStyle" Target="../diagrams/quickStyle1.xml"/><Relationship Id="rId9" Type="http://schemas.openxmlformats.org/officeDocument/2006/relationships/hyperlink" Target="https://lthub.ubc.ca/guides/microsoft-teams-instructor-guid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5697A8-3284-F65D-3501-FB5859C68B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3943" y="560194"/>
            <a:ext cx="4005001" cy="890038"/>
          </a:xfrm>
        </p:spPr>
        <p:txBody>
          <a:bodyPr>
            <a:normAutofit/>
          </a:bodyPr>
          <a:lstStyle/>
          <a:p>
            <a:r>
              <a:rPr lang="en-GB" sz="2000" b="1" dirty="0">
                <a:solidFill>
                  <a:srgbClr val="C00000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How to create a new Teams meeting</a:t>
            </a:r>
            <a:br>
              <a:rPr lang="en-GB" sz="2000" dirty="0"/>
            </a:br>
            <a:endParaRPr lang="en-US" sz="2000" dirty="0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43682947-6D2A-FF04-45D7-96380119E1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6753656"/>
              </p:ext>
            </p:extLst>
          </p:nvPr>
        </p:nvGraphicFramePr>
        <p:xfrm>
          <a:off x="838201" y="1825625"/>
          <a:ext cx="5092194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" name="Oval 13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Sky pastel colour gradient">
            <a:extLst>
              <a:ext uri="{FF2B5EF4-FFF2-40B4-BE49-F238E27FC236}">
                <a16:creationId xmlns:a16="http://schemas.microsoft.com/office/drawing/2014/main" id="{44BBA0DA-7193-29E5-F183-E4835680DE6B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4169" r="7735" b="4"/>
          <a:stretch>
            <a:fillRect/>
          </a:stretch>
        </p:blipFill>
        <p:spPr>
          <a:xfrm>
            <a:off x="6261607" y="122756"/>
            <a:ext cx="2894251" cy="2654952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pic>
        <p:nvPicPr>
          <p:cNvPr id="9" name="Picture 8" descr="A logo of a company&#10;&#10;AI-generated content may be incorrect.">
            <a:extLst>
              <a:ext uri="{FF2B5EF4-FFF2-40B4-BE49-F238E27FC236}">
                <a16:creationId xmlns:a16="http://schemas.microsoft.com/office/drawing/2014/main" id="{D4E09221-F862-E536-9214-3FE183960DD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6096000" y="-48279"/>
            <a:ext cx="3038732" cy="2826021"/>
          </a:xfrm>
          <a:prstGeom prst="rect">
            <a:avLst/>
          </a:prstGeom>
        </p:spPr>
      </p:pic>
      <p:pic>
        <p:nvPicPr>
          <p:cNvPr id="22" name="Picture 21" descr="A group of people on a computer screen&#10;&#10;AI-generated content may be incorrect.">
            <a:extLst>
              <a:ext uri="{FF2B5EF4-FFF2-40B4-BE49-F238E27FC236}">
                <a16:creationId xmlns:a16="http://schemas.microsoft.com/office/drawing/2014/main" id="{16116098-05C5-F4E1-2463-7738C535D10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7553666" y="3193371"/>
            <a:ext cx="3814391" cy="3200088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2DF3BDE-D52D-C273-B2CE-88B2397299A8}"/>
              </a:ext>
            </a:extLst>
          </p:cNvPr>
          <p:cNvSpPr txBox="1"/>
          <p:nvPr/>
        </p:nvSpPr>
        <p:spPr>
          <a:xfrm>
            <a:off x="7420131" y="6176963"/>
            <a:ext cx="40151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The Manager share with 8 people from the team </a:t>
            </a:r>
          </a:p>
        </p:txBody>
      </p:sp>
    </p:spTree>
    <p:extLst>
      <p:ext uri="{BB962C8B-B14F-4D97-AF65-F5344CB8AC3E}">
        <p14:creationId xmlns:p14="http://schemas.microsoft.com/office/powerpoint/2010/main" val="6804231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9126</TotalTime>
  <Words>76</Words>
  <Application>Microsoft Macintosh PowerPoint</Application>
  <PresentationFormat>Widescreen</PresentationFormat>
  <Paragraphs>12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APPLE CHANCERY</vt:lpstr>
      <vt:lpstr>Aptos</vt:lpstr>
      <vt:lpstr>Aptos Display</vt:lpstr>
      <vt:lpstr>Arial</vt:lpstr>
      <vt:lpstr>Calibri</vt:lpstr>
      <vt:lpstr>Office Theme</vt:lpstr>
      <vt:lpstr>How to create a new Teams meeting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Etelvina Rafael Dias Mate (2510385)</dc:creator>
  <cp:lastModifiedBy>Etelvina Rafael Dias Mate (2510385)</cp:lastModifiedBy>
  <cp:revision>2</cp:revision>
  <dcterms:created xsi:type="dcterms:W3CDTF">2026-03-19T14:41:06Z</dcterms:created>
  <dcterms:modified xsi:type="dcterms:W3CDTF">2026-03-27T17:28:57Z</dcterms:modified>
</cp:coreProperties>
</file>