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853BBC-943C-446D-8DE0-05C6E06B8295}" v="60" dt="2023-05-19T23:27:43.4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2.xml" Id="rId3" /><Relationship Type="http://schemas.openxmlformats.org/officeDocument/2006/relationships/tableStyles" Target="tableStyle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heme" Target="theme/theme1.xml" Id="rId6" /><Relationship Type="http://schemas.openxmlformats.org/officeDocument/2006/relationships/viewProps" Target="viewProps.xml" Id="rId5" /><Relationship Type="http://schemas.openxmlformats.org/officeDocument/2006/relationships/presProps" Target="presProps.xml" Id="rId4" /><Relationship Type="http://schemas.microsoft.com/office/2015/10/relationships/revisionInfo" Target="revisionInfo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Portfolio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>
                <a:cs typeface="Calibri"/>
              </a:rPr>
              <a:t>Andrei </a:t>
            </a:r>
            <a:r>
              <a:rPr lang="en-GB" err="1">
                <a:cs typeface="Calibri"/>
              </a:rPr>
              <a:t>Curelaru</a:t>
            </a:r>
            <a:endParaRPr lang="en-GB" dirty="0" err="1">
              <a:cs typeface="Calibri"/>
            </a:endParaRPr>
          </a:p>
          <a:p>
            <a:r>
              <a:rPr lang="en-GB">
                <a:cs typeface="Calibri"/>
              </a:rPr>
              <a:t>1918109</a:t>
            </a:r>
            <a:endParaRPr lang="en-GB" dirty="0">
              <a:cs typeface="Calibri"/>
            </a:endParaRPr>
          </a:p>
          <a:p>
            <a:r>
              <a:rPr lang="en-GB">
                <a:cs typeface="Calibri"/>
              </a:rPr>
              <a:t>Module: Foreign Languages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BMIH5003</a:t>
            </a:r>
          </a:p>
          <a:p>
            <a:r>
              <a:rPr lang="en-GB" dirty="0">
                <a:cs typeface="Calibri"/>
              </a:rPr>
              <a:t>Lecturer: Rodrigo F. Aguilera</a:t>
            </a:r>
          </a:p>
          <a:p>
            <a:r>
              <a:rPr lang="en-GB" dirty="0">
                <a:cs typeface="Calibri"/>
              </a:rPr>
              <a:t>Date:19/05/2023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WIN_20230520_00_21_26_Pro">
            <a:hlinkClick r:id="" action="ppaction://media"/>
            <a:extLst>
              <a:ext uri="{FF2B5EF4-FFF2-40B4-BE49-F238E27FC236}">
                <a16:creationId xmlns:a16="http://schemas.microsoft.com/office/drawing/2014/main" id="{4AC7D5A2-412B-70BF-1460-B0E09C5F401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97330" y="1133599"/>
            <a:ext cx="9347859" cy="5234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056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Portfolio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</cp:revision>
  <dcterms:created xsi:type="dcterms:W3CDTF">2023-05-19T22:57:50Z</dcterms:created>
  <dcterms:modified xsi:type="dcterms:W3CDTF">2023-05-19T23:27:47Z</dcterms:modified>
</cp:coreProperties>
</file>