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C0C0C0"/>
    <a:srgbClr val="FFFF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202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614" y="-204"/>
      </p:cViewPr>
      <p:guideLst>
        <p:guide orient="horz" pos="2160"/>
        <p:guide pos="301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A66E63-BBA6-46D7-89F0-9C56DE8E4C5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EFDF58-C7F4-4EFA-98EF-CBC21CC9209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4AFD81-6645-482F-8D0A-AEE0EFDFA4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F7BCB6-3BF9-44F2-9E56-0DB237A332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5392A6-D083-4AFC-AFF3-41CA1393D5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3C92EC-19DE-4E85-AA00-1660A15C5F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93B7B4-32B6-41EA-8A36-7BC275B4C0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9171D5-D1D4-49F7-8A76-827D767742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6FADA9-1275-474A-87EB-17BD9939EE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2DAD2C-B137-4C8D-8170-C6B11F9DCE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FD7F80-F8FF-42E8-9E8B-EFEE38AFF7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F04C1FF-584F-4AF8-B7B0-35B7B322AC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E162FB36-A99C-4BC0-9B25-C5C5B544EEA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Pictograms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Look at each pictogram and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answer the questions.</a:t>
            </a:r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6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6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 animBg="1"/>
      <p:bldP spid="4608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3" name="AutoShape 8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5" name="AutoShape 39"/>
          <p:cNvSpPr>
            <a:spLocks noChangeArrowheads="1"/>
          </p:cNvSpPr>
          <p:nvPr/>
        </p:nvSpPr>
        <p:spPr bwMode="auto"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6" name="AutoShape 40"/>
          <p:cNvSpPr>
            <a:spLocks noChangeArrowheads="1"/>
          </p:cNvSpPr>
          <p:nvPr/>
        </p:nvSpPr>
        <p:spPr bwMode="auto"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139700" y="4200525"/>
            <a:ext cx="62023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Who obtained the most merits?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1" name="Line 25"/>
          <p:cNvSpPr>
            <a:spLocks noChangeShapeType="1"/>
          </p:cNvSpPr>
          <p:nvPr/>
        </p:nvSpPr>
        <p:spPr bwMode="auto"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 bwMode="auto">
          <a:xfrm>
            <a:off x="7131050" y="393700"/>
            <a:ext cx="1806575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rgbClr val="000066"/>
                </a:solidFill>
                <a:latin typeface="Comic Sans MS" pitchFamily="66" charset="0"/>
              </a:rPr>
              <a:t>Key</a:t>
            </a: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= 1 merit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8" name="Text Box 32"/>
          <p:cNvSpPr txBox="1">
            <a:spLocks noChangeArrowheads="1"/>
          </p:cNvSpPr>
          <p:nvPr/>
        </p:nvSpPr>
        <p:spPr bwMode="auto"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Which two people obtained the same number of merits?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9" name="Text Box 33"/>
          <p:cNvSpPr txBox="1">
            <a:spLocks noChangeArrowheads="1"/>
          </p:cNvSpPr>
          <p:nvPr/>
        </p:nvSpPr>
        <p:spPr bwMode="auto">
          <a:xfrm>
            <a:off x="139700" y="5938838"/>
            <a:ext cx="61737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more merits did Robert get than Carl?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 bwMode="auto">
          <a:xfrm>
            <a:off x="7100888" y="1809750"/>
            <a:ext cx="1870075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Pictogram to show the number of merits obtained by some pupils one week.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31" name="Text Box 35"/>
          <p:cNvSpPr txBox="1">
            <a:spLocks noChangeArrowheads="1"/>
          </p:cNvSpPr>
          <p:nvPr/>
        </p:nvSpPr>
        <p:spPr bwMode="auto">
          <a:xfrm>
            <a:off x="339725" y="733425"/>
            <a:ext cx="150336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Alison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Davinda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Carl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Patti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Robert</a:t>
            </a:r>
            <a:endParaRPr lang="en-US" sz="2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132" name="Text Box 36"/>
          <p:cNvSpPr txBox="1">
            <a:spLocks noChangeArrowheads="1"/>
          </p:cNvSpPr>
          <p:nvPr/>
        </p:nvSpPr>
        <p:spPr bwMode="auto"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Davinda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33" name="Text Box 37"/>
          <p:cNvSpPr txBox="1">
            <a:spLocks noChangeArrowheads="1"/>
          </p:cNvSpPr>
          <p:nvPr/>
        </p:nvSpPr>
        <p:spPr bwMode="auto"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Alison &amp; Patti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34" name="Text Box 38"/>
          <p:cNvSpPr txBox="1">
            <a:spLocks noChangeArrowheads="1"/>
          </p:cNvSpPr>
          <p:nvPr/>
        </p:nvSpPr>
        <p:spPr bwMode="auto">
          <a:xfrm>
            <a:off x="6911975" y="5938838"/>
            <a:ext cx="18256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37" name="AutoShape 41"/>
          <p:cNvSpPr>
            <a:spLocks noChangeArrowheads="1"/>
          </p:cNvSpPr>
          <p:nvPr/>
        </p:nvSpPr>
        <p:spPr bwMode="auto">
          <a:xfrm>
            <a:off x="2195513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38" name="AutoShape 42"/>
          <p:cNvSpPr>
            <a:spLocks noChangeArrowheads="1"/>
          </p:cNvSpPr>
          <p:nvPr/>
        </p:nvSpPr>
        <p:spPr bwMode="auto">
          <a:xfrm>
            <a:off x="2808288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39" name="AutoShape 43"/>
          <p:cNvSpPr>
            <a:spLocks noChangeArrowheads="1"/>
          </p:cNvSpPr>
          <p:nvPr/>
        </p:nvSpPr>
        <p:spPr bwMode="auto">
          <a:xfrm>
            <a:off x="3422650" y="61595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40" name="AutoShape 44"/>
          <p:cNvSpPr>
            <a:spLocks noChangeArrowheads="1"/>
          </p:cNvSpPr>
          <p:nvPr/>
        </p:nvSpPr>
        <p:spPr bwMode="auto">
          <a:xfrm>
            <a:off x="4037013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41" name="AutoShape 45"/>
          <p:cNvSpPr>
            <a:spLocks noChangeArrowheads="1"/>
          </p:cNvSpPr>
          <p:nvPr/>
        </p:nvSpPr>
        <p:spPr bwMode="auto">
          <a:xfrm>
            <a:off x="4651375" y="61595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42" name="AutoShape 46"/>
          <p:cNvSpPr>
            <a:spLocks noChangeArrowheads="1"/>
          </p:cNvSpPr>
          <p:nvPr/>
        </p:nvSpPr>
        <p:spPr bwMode="auto">
          <a:xfrm>
            <a:off x="5265738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45" name="AutoShape 49"/>
          <p:cNvSpPr>
            <a:spLocks noChangeArrowheads="1"/>
          </p:cNvSpPr>
          <p:nvPr/>
        </p:nvSpPr>
        <p:spPr bwMode="auto">
          <a:xfrm>
            <a:off x="7215188" y="8493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48" name="AutoShape 52"/>
          <p:cNvSpPr>
            <a:spLocks noChangeArrowheads="1"/>
          </p:cNvSpPr>
          <p:nvPr/>
        </p:nvSpPr>
        <p:spPr bwMode="auto">
          <a:xfrm>
            <a:off x="219551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49" name="AutoShape 53"/>
          <p:cNvSpPr>
            <a:spLocks noChangeArrowheads="1"/>
          </p:cNvSpPr>
          <p:nvPr/>
        </p:nvSpPr>
        <p:spPr bwMode="auto">
          <a:xfrm>
            <a:off x="2808288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50" name="AutoShape 54"/>
          <p:cNvSpPr>
            <a:spLocks noChangeArrowheads="1"/>
          </p:cNvSpPr>
          <p:nvPr/>
        </p:nvSpPr>
        <p:spPr bwMode="auto">
          <a:xfrm>
            <a:off x="3422650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51" name="AutoShape 55"/>
          <p:cNvSpPr>
            <a:spLocks noChangeArrowheads="1"/>
          </p:cNvSpPr>
          <p:nvPr/>
        </p:nvSpPr>
        <p:spPr bwMode="auto">
          <a:xfrm>
            <a:off x="403701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52" name="AutoShape 56"/>
          <p:cNvSpPr>
            <a:spLocks noChangeArrowheads="1"/>
          </p:cNvSpPr>
          <p:nvPr/>
        </p:nvSpPr>
        <p:spPr bwMode="auto">
          <a:xfrm>
            <a:off x="4651375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53" name="AutoShape 57"/>
          <p:cNvSpPr>
            <a:spLocks noChangeArrowheads="1"/>
          </p:cNvSpPr>
          <p:nvPr/>
        </p:nvSpPr>
        <p:spPr bwMode="auto">
          <a:xfrm>
            <a:off x="5265738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54" name="AutoShape 58"/>
          <p:cNvSpPr>
            <a:spLocks noChangeArrowheads="1"/>
          </p:cNvSpPr>
          <p:nvPr/>
        </p:nvSpPr>
        <p:spPr bwMode="auto">
          <a:xfrm>
            <a:off x="5880100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55" name="AutoShape 59"/>
          <p:cNvSpPr>
            <a:spLocks noChangeArrowheads="1"/>
          </p:cNvSpPr>
          <p:nvPr/>
        </p:nvSpPr>
        <p:spPr bwMode="auto">
          <a:xfrm>
            <a:off x="649446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57" name="AutoShape 61"/>
          <p:cNvSpPr>
            <a:spLocks noChangeArrowheads="1"/>
          </p:cNvSpPr>
          <p:nvPr/>
        </p:nvSpPr>
        <p:spPr bwMode="auto">
          <a:xfrm>
            <a:off x="2195513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58" name="AutoShape 62"/>
          <p:cNvSpPr>
            <a:spLocks noChangeArrowheads="1"/>
          </p:cNvSpPr>
          <p:nvPr/>
        </p:nvSpPr>
        <p:spPr bwMode="auto">
          <a:xfrm>
            <a:off x="2808288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59" name="AutoShape 63"/>
          <p:cNvSpPr>
            <a:spLocks noChangeArrowheads="1"/>
          </p:cNvSpPr>
          <p:nvPr/>
        </p:nvSpPr>
        <p:spPr bwMode="auto">
          <a:xfrm>
            <a:off x="3422650" y="1819275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60" name="AutoShape 64"/>
          <p:cNvSpPr>
            <a:spLocks noChangeArrowheads="1"/>
          </p:cNvSpPr>
          <p:nvPr/>
        </p:nvSpPr>
        <p:spPr bwMode="auto">
          <a:xfrm>
            <a:off x="4037013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66" name="AutoShape 70"/>
          <p:cNvSpPr>
            <a:spLocks noChangeArrowheads="1"/>
          </p:cNvSpPr>
          <p:nvPr/>
        </p:nvSpPr>
        <p:spPr bwMode="auto">
          <a:xfrm>
            <a:off x="2195513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67" name="AutoShape 71"/>
          <p:cNvSpPr>
            <a:spLocks noChangeArrowheads="1"/>
          </p:cNvSpPr>
          <p:nvPr/>
        </p:nvSpPr>
        <p:spPr bwMode="auto">
          <a:xfrm>
            <a:off x="2808288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68" name="AutoShape 72"/>
          <p:cNvSpPr>
            <a:spLocks noChangeArrowheads="1"/>
          </p:cNvSpPr>
          <p:nvPr/>
        </p:nvSpPr>
        <p:spPr bwMode="auto">
          <a:xfrm>
            <a:off x="3422650" y="2420938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69" name="AutoShape 73"/>
          <p:cNvSpPr>
            <a:spLocks noChangeArrowheads="1"/>
          </p:cNvSpPr>
          <p:nvPr/>
        </p:nvSpPr>
        <p:spPr bwMode="auto">
          <a:xfrm>
            <a:off x="4037013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70" name="AutoShape 74"/>
          <p:cNvSpPr>
            <a:spLocks noChangeArrowheads="1"/>
          </p:cNvSpPr>
          <p:nvPr/>
        </p:nvSpPr>
        <p:spPr bwMode="auto">
          <a:xfrm>
            <a:off x="4651375" y="2420938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71" name="AutoShape 75"/>
          <p:cNvSpPr>
            <a:spLocks noChangeArrowheads="1"/>
          </p:cNvSpPr>
          <p:nvPr/>
        </p:nvSpPr>
        <p:spPr bwMode="auto">
          <a:xfrm>
            <a:off x="5265738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75" name="AutoShape 79"/>
          <p:cNvSpPr>
            <a:spLocks noChangeArrowheads="1"/>
          </p:cNvSpPr>
          <p:nvPr/>
        </p:nvSpPr>
        <p:spPr bwMode="auto">
          <a:xfrm>
            <a:off x="2195513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76" name="AutoShape 80"/>
          <p:cNvSpPr>
            <a:spLocks noChangeArrowheads="1"/>
          </p:cNvSpPr>
          <p:nvPr/>
        </p:nvSpPr>
        <p:spPr bwMode="auto">
          <a:xfrm>
            <a:off x="2808288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77" name="AutoShape 81"/>
          <p:cNvSpPr>
            <a:spLocks noChangeArrowheads="1"/>
          </p:cNvSpPr>
          <p:nvPr/>
        </p:nvSpPr>
        <p:spPr bwMode="auto">
          <a:xfrm>
            <a:off x="3422650" y="302260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78" name="AutoShape 82"/>
          <p:cNvSpPr>
            <a:spLocks noChangeArrowheads="1"/>
          </p:cNvSpPr>
          <p:nvPr/>
        </p:nvSpPr>
        <p:spPr bwMode="auto">
          <a:xfrm>
            <a:off x="4037013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4179" name="AutoShape 83"/>
          <p:cNvSpPr>
            <a:spLocks noChangeArrowheads="1"/>
          </p:cNvSpPr>
          <p:nvPr/>
        </p:nvSpPr>
        <p:spPr bwMode="auto">
          <a:xfrm>
            <a:off x="4651375" y="302260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5" grpId="0"/>
      <p:bldP spid="4128" grpId="0"/>
      <p:bldP spid="4129" grpId="0"/>
      <p:bldP spid="4132" grpId="0"/>
      <p:bldP spid="4133" grpId="0"/>
      <p:bldP spid="413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 bwMode="auto"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139700" y="4200525"/>
            <a:ext cx="62023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merits did Alison get?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6" name="Line 6"/>
          <p:cNvSpPr>
            <a:spLocks noChangeShapeType="1"/>
          </p:cNvSpPr>
          <p:nvPr/>
        </p:nvSpPr>
        <p:spPr bwMode="auto"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7131050" y="393700"/>
            <a:ext cx="1806575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rgbClr val="000066"/>
                </a:solidFill>
                <a:latin typeface="Comic Sans MS" pitchFamily="66" charset="0"/>
              </a:rPr>
              <a:t>Key</a:t>
            </a: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= 1 merit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139700" y="5068888"/>
            <a:ext cx="6654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Who got five merits?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139700" y="5938838"/>
            <a:ext cx="61737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merits did the five people get altogether?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7100888" y="1809750"/>
            <a:ext cx="1870075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Pictogram to show the number of merits obtained by some pupils one week.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 bwMode="auto">
          <a:xfrm>
            <a:off x="339725" y="733425"/>
            <a:ext cx="150336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Alison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Davinda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Carl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Patti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Robert</a:t>
            </a:r>
            <a:endParaRPr lang="en-US" sz="2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 bwMode="auto"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 bwMode="auto"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Robert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 bwMode="auto">
          <a:xfrm>
            <a:off x="6911975" y="5938838"/>
            <a:ext cx="18256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29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55" name="AutoShape 15"/>
          <p:cNvSpPr>
            <a:spLocks noChangeArrowheads="1"/>
          </p:cNvSpPr>
          <p:nvPr/>
        </p:nvSpPr>
        <p:spPr bwMode="auto">
          <a:xfrm>
            <a:off x="2195513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56" name="AutoShape 16"/>
          <p:cNvSpPr>
            <a:spLocks noChangeArrowheads="1"/>
          </p:cNvSpPr>
          <p:nvPr/>
        </p:nvSpPr>
        <p:spPr bwMode="auto">
          <a:xfrm>
            <a:off x="2808288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57" name="AutoShape 17"/>
          <p:cNvSpPr>
            <a:spLocks noChangeArrowheads="1"/>
          </p:cNvSpPr>
          <p:nvPr/>
        </p:nvSpPr>
        <p:spPr bwMode="auto">
          <a:xfrm>
            <a:off x="3422650" y="61595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58" name="AutoShape 18"/>
          <p:cNvSpPr>
            <a:spLocks noChangeArrowheads="1"/>
          </p:cNvSpPr>
          <p:nvPr/>
        </p:nvSpPr>
        <p:spPr bwMode="auto">
          <a:xfrm>
            <a:off x="4037013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59" name="AutoShape 19"/>
          <p:cNvSpPr>
            <a:spLocks noChangeArrowheads="1"/>
          </p:cNvSpPr>
          <p:nvPr/>
        </p:nvSpPr>
        <p:spPr bwMode="auto">
          <a:xfrm>
            <a:off x="4651375" y="61595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60" name="AutoShape 20"/>
          <p:cNvSpPr>
            <a:spLocks noChangeArrowheads="1"/>
          </p:cNvSpPr>
          <p:nvPr/>
        </p:nvSpPr>
        <p:spPr bwMode="auto">
          <a:xfrm>
            <a:off x="5265738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61" name="AutoShape 21"/>
          <p:cNvSpPr>
            <a:spLocks noChangeArrowheads="1"/>
          </p:cNvSpPr>
          <p:nvPr/>
        </p:nvSpPr>
        <p:spPr bwMode="auto">
          <a:xfrm>
            <a:off x="7215188" y="8493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62" name="AutoShape 22"/>
          <p:cNvSpPr>
            <a:spLocks noChangeArrowheads="1"/>
          </p:cNvSpPr>
          <p:nvPr/>
        </p:nvSpPr>
        <p:spPr bwMode="auto">
          <a:xfrm>
            <a:off x="219551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63" name="AutoShape 23"/>
          <p:cNvSpPr>
            <a:spLocks noChangeArrowheads="1"/>
          </p:cNvSpPr>
          <p:nvPr/>
        </p:nvSpPr>
        <p:spPr bwMode="auto">
          <a:xfrm>
            <a:off x="2808288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64" name="AutoShape 24"/>
          <p:cNvSpPr>
            <a:spLocks noChangeArrowheads="1"/>
          </p:cNvSpPr>
          <p:nvPr/>
        </p:nvSpPr>
        <p:spPr bwMode="auto">
          <a:xfrm>
            <a:off x="3422650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65" name="AutoShape 25"/>
          <p:cNvSpPr>
            <a:spLocks noChangeArrowheads="1"/>
          </p:cNvSpPr>
          <p:nvPr/>
        </p:nvSpPr>
        <p:spPr bwMode="auto">
          <a:xfrm>
            <a:off x="403701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66" name="AutoShape 26"/>
          <p:cNvSpPr>
            <a:spLocks noChangeArrowheads="1"/>
          </p:cNvSpPr>
          <p:nvPr/>
        </p:nvSpPr>
        <p:spPr bwMode="auto">
          <a:xfrm>
            <a:off x="4651375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67" name="AutoShape 27"/>
          <p:cNvSpPr>
            <a:spLocks noChangeArrowheads="1"/>
          </p:cNvSpPr>
          <p:nvPr/>
        </p:nvSpPr>
        <p:spPr bwMode="auto">
          <a:xfrm>
            <a:off x="5265738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68" name="AutoShape 28"/>
          <p:cNvSpPr>
            <a:spLocks noChangeArrowheads="1"/>
          </p:cNvSpPr>
          <p:nvPr/>
        </p:nvSpPr>
        <p:spPr bwMode="auto">
          <a:xfrm>
            <a:off x="5880100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69" name="AutoShape 29"/>
          <p:cNvSpPr>
            <a:spLocks noChangeArrowheads="1"/>
          </p:cNvSpPr>
          <p:nvPr/>
        </p:nvSpPr>
        <p:spPr bwMode="auto">
          <a:xfrm>
            <a:off x="649446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70" name="AutoShape 30"/>
          <p:cNvSpPr>
            <a:spLocks noChangeArrowheads="1"/>
          </p:cNvSpPr>
          <p:nvPr/>
        </p:nvSpPr>
        <p:spPr bwMode="auto">
          <a:xfrm>
            <a:off x="2195513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71" name="AutoShape 31"/>
          <p:cNvSpPr>
            <a:spLocks noChangeArrowheads="1"/>
          </p:cNvSpPr>
          <p:nvPr/>
        </p:nvSpPr>
        <p:spPr bwMode="auto">
          <a:xfrm>
            <a:off x="2808288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72" name="AutoShape 32"/>
          <p:cNvSpPr>
            <a:spLocks noChangeArrowheads="1"/>
          </p:cNvSpPr>
          <p:nvPr/>
        </p:nvSpPr>
        <p:spPr bwMode="auto">
          <a:xfrm>
            <a:off x="3422650" y="1819275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73" name="AutoShape 33"/>
          <p:cNvSpPr>
            <a:spLocks noChangeArrowheads="1"/>
          </p:cNvSpPr>
          <p:nvPr/>
        </p:nvSpPr>
        <p:spPr bwMode="auto">
          <a:xfrm>
            <a:off x="4037013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74" name="AutoShape 34"/>
          <p:cNvSpPr>
            <a:spLocks noChangeArrowheads="1"/>
          </p:cNvSpPr>
          <p:nvPr/>
        </p:nvSpPr>
        <p:spPr bwMode="auto">
          <a:xfrm>
            <a:off x="2195513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75" name="AutoShape 35"/>
          <p:cNvSpPr>
            <a:spLocks noChangeArrowheads="1"/>
          </p:cNvSpPr>
          <p:nvPr/>
        </p:nvSpPr>
        <p:spPr bwMode="auto">
          <a:xfrm>
            <a:off x="2808288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76" name="AutoShape 36"/>
          <p:cNvSpPr>
            <a:spLocks noChangeArrowheads="1"/>
          </p:cNvSpPr>
          <p:nvPr/>
        </p:nvSpPr>
        <p:spPr bwMode="auto">
          <a:xfrm>
            <a:off x="3422650" y="2420938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77" name="AutoShape 37"/>
          <p:cNvSpPr>
            <a:spLocks noChangeArrowheads="1"/>
          </p:cNvSpPr>
          <p:nvPr/>
        </p:nvSpPr>
        <p:spPr bwMode="auto">
          <a:xfrm>
            <a:off x="4037013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78" name="AutoShape 38"/>
          <p:cNvSpPr>
            <a:spLocks noChangeArrowheads="1"/>
          </p:cNvSpPr>
          <p:nvPr/>
        </p:nvSpPr>
        <p:spPr bwMode="auto">
          <a:xfrm>
            <a:off x="4651375" y="2420938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79" name="AutoShape 39"/>
          <p:cNvSpPr>
            <a:spLocks noChangeArrowheads="1"/>
          </p:cNvSpPr>
          <p:nvPr/>
        </p:nvSpPr>
        <p:spPr bwMode="auto">
          <a:xfrm>
            <a:off x="5265738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80" name="AutoShape 40"/>
          <p:cNvSpPr>
            <a:spLocks noChangeArrowheads="1"/>
          </p:cNvSpPr>
          <p:nvPr/>
        </p:nvSpPr>
        <p:spPr bwMode="auto">
          <a:xfrm>
            <a:off x="2195513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81" name="AutoShape 41"/>
          <p:cNvSpPr>
            <a:spLocks noChangeArrowheads="1"/>
          </p:cNvSpPr>
          <p:nvPr/>
        </p:nvSpPr>
        <p:spPr bwMode="auto">
          <a:xfrm>
            <a:off x="2808288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82" name="AutoShape 42"/>
          <p:cNvSpPr>
            <a:spLocks noChangeArrowheads="1"/>
          </p:cNvSpPr>
          <p:nvPr/>
        </p:nvSpPr>
        <p:spPr bwMode="auto">
          <a:xfrm>
            <a:off x="3422650" y="302260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83" name="AutoShape 43"/>
          <p:cNvSpPr>
            <a:spLocks noChangeArrowheads="1"/>
          </p:cNvSpPr>
          <p:nvPr/>
        </p:nvSpPr>
        <p:spPr bwMode="auto">
          <a:xfrm>
            <a:off x="4037013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84" name="AutoShape 44"/>
          <p:cNvSpPr>
            <a:spLocks noChangeArrowheads="1"/>
          </p:cNvSpPr>
          <p:nvPr/>
        </p:nvSpPr>
        <p:spPr bwMode="auto">
          <a:xfrm>
            <a:off x="4651375" y="302260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35885" name="AutoShape 4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5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5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/>
      <p:bldP spid="35848" grpId="0"/>
      <p:bldP spid="35849" grpId="0"/>
      <p:bldP spid="35852" grpId="0"/>
      <p:bldP spid="35853" grpId="0"/>
      <p:bldP spid="358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 bwMode="auto"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 bwMode="auto">
          <a:xfrm>
            <a:off x="139700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Which class has the least number of computers?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0" name="Line 6"/>
          <p:cNvSpPr>
            <a:spLocks noChangeShapeType="1"/>
          </p:cNvSpPr>
          <p:nvPr/>
        </p:nvSpPr>
        <p:spPr bwMode="auto"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rgbClr val="000066"/>
                </a:solidFill>
                <a:latin typeface="Comic Sans MS" pitchFamily="66" charset="0"/>
              </a:rPr>
              <a:t>Key</a:t>
            </a: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= 2 computers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139700" y="5068888"/>
            <a:ext cx="6654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Which class has the most computers?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139700" y="5938838"/>
            <a:ext cx="62880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Which two classes have the same number of computers?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7100888" y="1809750"/>
            <a:ext cx="1870075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Pictogram to show the number of computers in 5 classes in a school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339725" y="733425"/>
            <a:ext cx="150336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Class 1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Class 2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Class 3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Class 4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Class 5</a:t>
            </a:r>
            <a:endParaRPr lang="en-US" sz="2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 bwMode="auto"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Class 1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77" name="Text Box 13"/>
          <p:cNvSpPr txBox="1">
            <a:spLocks noChangeArrowheads="1"/>
          </p:cNvSpPr>
          <p:nvPr/>
        </p:nvSpPr>
        <p:spPr bwMode="auto"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Class 3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 bwMode="auto">
          <a:xfrm>
            <a:off x="6911975" y="5938838"/>
            <a:ext cx="18510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Class 2 &amp; Class 4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909" name="computr1"/>
          <p:cNvSpPr>
            <a:spLocks noEditPoints="1" noChangeArrowheads="1"/>
          </p:cNvSpPr>
          <p:nvPr/>
        </p:nvSpPr>
        <p:spPr bwMode="auto">
          <a:xfrm>
            <a:off x="2087563" y="703263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10" name="computr1"/>
          <p:cNvSpPr>
            <a:spLocks noEditPoints="1" noChangeArrowheads="1"/>
          </p:cNvSpPr>
          <p:nvPr/>
        </p:nvSpPr>
        <p:spPr bwMode="auto">
          <a:xfrm>
            <a:off x="2563813" y="703263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21" name="computr1"/>
          <p:cNvSpPr>
            <a:spLocks noEditPoints="1" noChangeArrowheads="1"/>
          </p:cNvSpPr>
          <p:nvPr/>
        </p:nvSpPr>
        <p:spPr bwMode="auto">
          <a:xfrm>
            <a:off x="2087563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22" name="computr1"/>
          <p:cNvSpPr>
            <a:spLocks noEditPoints="1" noChangeArrowheads="1"/>
          </p:cNvSpPr>
          <p:nvPr/>
        </p:nvSpPr>
        <p:spPr bwMode="auto">
          <a:xfrm>
            <a:off x="2563813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23" name="computr1"/>
          <p:cNvSpPr>
            <a:spLocks noEditPoints="1" noChangeArrowheads="1"/>
          </p:cNvSpPr>
          <p:nvPr/>
        </p:nvSpPr>
        <p:spPr bwMode="auto">
          <a:xfrm>
            <a:off x="3041650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24" name="computr1"/>
          <p:cNvSpPr>
            <a:spLocks noEditPoints="1" noChangeArrowheads="1"/>
          </p:cNvSpPr>
          <p:nvPr/>
        </p:nvSpPr>
        <p:spPr bwMode="auto">
          <a:xfrm>
            <a:off x="3517900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25" name="computr1"/>
          <p:cNvSpPr>
            <a:spLocks noEditPoints="1" noChangeArrowheads="1"/>
          </p:cNvSpPr>
          <p:nvPr/>
        </p:nvSpPr>
        <p:spPr bwMode="auto">
          <a:xfrm>
            <a:off x="3995738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26" name="computr1"/>
          <p:cNvSpPr>
            <a:spLocks noEditPoints="1" noChangeArrowheads="1"/>
          </p:cNvSpPr>
          <p:nvPr/>
        </p:nvSpPr>
        <p:spPr bwMode="auto">
          <a:xfrm>
            <a:off x="4471988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32" name="computr1"/>
          <p:cNvSpPr>
            <a:spLocks noEditPoints="1" noChangeArrowheads="1"/>
          </p:cNvSpPr>
          <p:nvPr/>
        </p:nvSpPr>
        <p:spPr bwMode="auto">
          <a:xfrm>
            <a:off x="208756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33" name="computr1"/>
          <p:cNvSpPr>
            <a:spLocks noEditPoints="1" noChangeArrowheads="1"/>
          </p:cNvSpPr>
          <p:nvPr/>
        </p:nvSpPr>
        <p:spPr bwMode="auto">
          <a:xfrm>
            <a:off x="256381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34" name="computr1"/>
          <p:cNvSpPr>
            <a:spLocks noEditPoints="1" noChangeArrowheads="1"/>
          </p:cNvSpPr>
          <p:nvPr/>
        </p:nvSpPr>
        <p:spPr bwMode="auto">
          <a:xfrm>
            <a:off x="304165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35" name="computr1"/>
          <p:cNvSpPr>
            <a:spLocks noEditPoints="1" noChangeArrowheads="1"/>
          </p:cNvSpPr>
          <p:nvPr/>
        </p:nvSpPr>
        <p:spPr bwMode="auto">
          <a:xfrm>
            <a:off x="351790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36" name="computr1"/>
          <p:cNvSpPr>
            <a:spLocks noEditPoints="1" noChangeArrowheads="1"/>
          </p:cNvSpPr>
          <p:nvPr/>
        </p:nvSpPr>
        <p:spPr bwMode="auto">
          <a:xfrm>
            <a:off x="3995738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37" name="computr1"/>
          <p:cNvSpPr>
            <a:spLocks noEditPoints="1" noChangeArrowheads="1"/>
          </p:cNvSpPr>
          <p:nvPr/>
        </p:nvSpPr>
        <p:spPr bwMode="auto">
          <a:xfrm>
            <a:off x="4471988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38" name="computr1"/>
          <p:cNvSpPr>
            <a:spLocks noEditPoints="1" noChangeArrowheads="1"/>
          </p:cNvSpPr>
          <p:nvPr/>
        </p:nvSpPr>
        <p:spPr bwMode="auto">
          <a:xfrm>
            <a:off x="4949825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39" name="computr1"/>
          <p:cNvSpPr>
            <a:spLocks noEditPoints="1" noChangeArrowheads="1"/>
          </p:cNvSpPr>
          <p:nvPr/>
        </p:nvSpPr>
        <p:spPr bwMode="auto">
          <a:xfrm>
            <a:off x="5426075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40" name="computr1"/>
          <p:cNvSpPr>
            <a:spLocks noEditPoints="1" noChangeArrowheads="1"/>
          </p:cNvSpPr>
          <p:nvPr/>
        </p:nvSpPr>
        <p:spPr bwMode="auto">
          <a:xfrm>
            <a:off x="590391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41" name="computr1"/>
          <p:cNvSpPr>
            <a:spLocks noEditPoints="1" noChangeArrowheads="1"/>
          </p:cNvSpPr>
          <p:nvPr/>
        </p:nvSpPr>
        <p:spPr bwMode="auto">
          <a:xfrm>
            <a:off x="638175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43" name="computr1"/>
          <p:cNvSpPr>
            <a:spLocks noEditPoints="1" noChangeArrowheads="1"/>
          </p:cNvSpPr>
          <p:nvPr/>
        </p:nvSpPr>
        <p:spPr bwMode="auto">
          <a:xfrm>
            <a:off x="2087563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44" name="computr1"/>
          <p:cNvSpPr>
            <a:spLocks noEditPoints="1" noChangeArrowheads="1"/>
          </p:cNvSpPr>
          <p:nvPr/>
        </p:nvSpPr>
        <p:spPr bwMode="auto">
          <a:xfrm>
            <a:off x="2563813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45" name="computr1"/>
          <p:cNvSpPr>
            <a:spLocks noEditPoints="1" noChangeArrowheads="1"/>
          </p:cNvSpPr>
          <p:nvPr/>
        </p:nvSpPr>
        <p:spPr bwMode="auto">
          <a:xfrm>
            <a:off x="3041650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46" name="computr1"/>
          <p:cNvSpPr>
            <a:spLocks noEditPoints="1" noChangeArrowheads="1"/>
          </p:cNvSpPr>
          <p:nvPr/>
        </p:nvSpPr>
        <p:spPr bwMode="auto">
          <a:xfrm>
            <a:off x="3517900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47" name="computr1"/>
          <p:cNvSpPr>
            <a:spLocks noEditPoints="1" noChangeArrowheads="1"/>
          </p:cNvSpPr>
          <p:nvPr/>
        </p:nvSpPr>
        <p:spPr bwMode="auto">
          <a:xfrm>
            <a:off x="3995738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48" name="computr1"/>
          <p:cNvSpPr>
            <a:spLocks noEditPoints="1" noChangeArrowheads="1"/>
          </p:cNvSpPr>
          <p:nvPr/>
        </p:nvSpPr>
        <p:spPr bwMode="auto">
          <a:xfrm>
            <a:off x="4471988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52" name="computr1"/>
          <p:cNvSpPr>
            <a:spLocks noEditPoints="1" noChangeArrowheads="1"/>
          </p:cNvSpPr>
          <p:nvPr/>
        </p:nvSpPr>
        <p:spPr bwMode="auto">
          <a:xfrm>
            <a:off x="7848600" y="736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54" name="computr1"/>
          <p:cNvSpPr>
            <a:spLocks noEditPoints="1" noChangeArrowheads="1"/>
          </p:cNvSpPr>
          <p:nvPr/>
        </p:nvSpPr>
        <p:spPr bwMode="auto">
          <a:xfrm>
            <a:off x="2087563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55" name="computr1"/>
          <p:cNvSpPr>
            <a:spLocks noEditPoints="1" noChangeArrowheads="1"/>
          </p:cNvSpPr>
          <p:nvPr/>
        </p:nvSpPr>
        <p:spPr bwMode="auto">
          <a:xfrm>
            <a:off x="2563813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56" name="computr1"/>
          <p:cNvSpPr>
            <a:spLocks noEditPoints="1" noChangeArrowheads="1"/>
          </p:cNvSpPr>
          <p:nvPr/>
        </p:nvSpPr>
        <p:spPr bwMode="auto">
          <a:xfrm>
            <a:off x="3041650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57" name="computr1"/>
          <p:cNvSpPr>
            <a:spLocks noEditPoints="1" noChangeArrowheads="1"/>
          </p:cNvSpPr>
          <p:nvPr/>
        </p:nvSpPr>
        <p:spPr bwMode="auto">
          <a:xfrm>
            <a:off x="3517900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58" name="computr1"/>
          <p:cNvSpPr>
            <a:spLocks noEditPoints="1" noChangeArrowheads="1"/>
          </p:cNvSpPr>
          <p:nvPr/>
        </p:nvSpPr>
        <p:spPr bwMode="auto">
          <a:xfrm>
            <a:off x="3995738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59" name="computr1"/>
          <p:cNvSpPr>
            <a:spLocks noEditPoints="1" noChangeArrowheads="1"/>
          </p:cNvSpPr>
          <p:nvPr/>
        </p:nvSpPr>
        <p:spPr bwMode="auto">
          <a:xfrm>
            <a:off x="4471988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60" name="computr1"/>
          <p:cNvSpPr>
            <a:spLocks noEditPoints="1" noChangeArrowheads="1"/>
          </p:cNvSpPr>
          <p:nvPr/>
        </p:nvSpPr>
        <p:spPr bwMode="auto">
          <a:xfrm>
            <a:off x="4949825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964" name="AutoShape 10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6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9" grpId="0"/>
      <p:bldP spid="36872" grpId="0"/>
      <p:bldP spid="36873" grpId="0"/>
      <p:bldP spid="36876" grpId="0"/>
      <p:bldP spid="36877" grpId="0"/>
      <p:bldP spid="3687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 bwMode="auto"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 bwMode="auto">
          <a:xfrm>
            <a:off x="139700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computers does class 5 have?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4" name="Line 6"/>
          <p:cNvSpPr>
            <a:spLocks noChangeShapeType="1"/>
          </p:cNvSpPr>
          <p:nvPr/>
        </p:nvSpPr>
        <p:spPr bwMode="auto"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rgbClr val="000066"/>
                </a:solidFill>
                <a:latin typeface="Comic Sans MS" pitchFamily="66" charset="0"/>
              </a:rPr>
              <a:t>Key</a:t>
            </a: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= 2 computers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computers are there altogether in classes 1 and 2?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 bwMode="auto">
          <a:xfrm>
            <a:off x="139700" y="5938838"/>
            <a:ext cx="62880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computers are there altogether in these five classes?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 bwMode="auto">
          <a:xfrm>
            <a:off x="7100888" y="1809750"/>
            <a:ext cx="1870075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Pictogram to show the number of computers in 5 classes in a school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 bwMode="auto">
          <a:xfrm>
            <a:off x="339725" y="733425"/>
            <a:ext cx="150336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Class 1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Class 2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Class 3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Class 4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Class 5</a:t>
            </a:r>
            <a:endParaRPr lang="en-US" sz="2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7900" name="Text Box 12"/>
          <p:cNvSpPr txBox="1">
            <a:spLocks noChangeArrowheads="1"/>
          </p:cNvSpPr>
          <p:nvPr/>
        </p:nvSpPr>
        <p:spPr bwMode="auto"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14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 bwMode="auto"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16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902" name="Text Box 14"/>
          <p:cNvSpPr txBox="1">
            <a:spLocks noChangeArrowheads="1"/>
          </p:cNvSpPr>
          <p:nvPr/>
        </p:nvSpPr>
        <p:spPr bwMode="auto"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62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903" name="computr1"/>
          <p:cNvSpPr>
            <a:spLocks noEditPoints="1" noChangeArrowheads="1"/>
          </p:cNvSpPr>
          <p:nvPr/>
        </p:nvSpPr>
        <p:spPr bwMode="auto">
          <a:xfrm>
            <a:off x="2087563" y="703263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04" name="computr1"/>
          <p:cNvSpPr>
            <a:spLocks noEditPoints="1" noChangeArrowheads="1"/>
          </p:cNvSpPr>
          <p:nvPr/>
        </p:nvSpPr>
        <p:spPr bwMode="auto">
          <a:xfrm>
            <a:off x="2563813" y="703263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05" name="computr1"/>
          <p:cNvSpPr>
            <a:spLocks noEditPoints="1" noChangeArrowheads="1"/>
          </p:cNvSpPr>
          <p:nvPr/>
        </p:nvSpPr>
        <p:spPr bwMode="auto">
          <a:xfrm>
            <a:off x="2087563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06" name="computr1"/>
          <p:cNvSpPr>
            <a:spLocks noEditPoints="1" noChangeArrowheads="1"/>
          </p:cNvSpPr>
          <p:nvPr/>
        </p:nvSpPr>
        <p:spPr bwMode="auto">
          <a:xfrm>
            <a:off x="2563813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07" name="computr1"/>
          <p:cNvSpPr>
            <a:spLocks noEditPoints="1" noChangeArrowheads="1"/>
          </p:cNvSpPr>
          <p:nvPr/>
        </p:nvSpPr>
        <p:spPr bwMode="auto">
          <a:xfrm>
            <a:off x="3041650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08" name="computr1"/>
          <p:cNvSpPr>
            <a:spLocks noEditPoints="1" noChangeArrowheads="1"/>
          </p:cNvSpPr>
          <p:nvPr/>
        </p:nvSpPr>
        <p:spPr bwMode="auto">
          <a:xfrm>
            <a:off x="3517900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09" name="computr1"/>
          <p:cNvSpPr>
            <a:spLocks noEditPoints="1" noChangeArrowheads="1"/>
          </p:cNvSpPr>
          <p:nvPr/>
        </p:nvSpPr>
        <p:spPr bwMode="auto">
          <a:xfrm>
            <a:off x="3995738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10" name="computr1"/>
          <p:cNvSpPr>
            <a:spLocks noEditPoints="1" noChangeArrowheads="1"/>
          </p:cNvSpPr>
          <p:nvPr/>
        </p:nvSpPr>
        <p:spPr bwMode="auto">
          <a:xfrm>
            <a:off x="4471988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11" name="computr1"/>
          <p:cNvSpPr>
            <a:spLocks noEditPoints="1" noChangeArrowheads="1"/>
          </p:cNvSpPr>
          <p:nvPr/>
        </p:nvSpPr>
        <p:spPr bwMode="auto">
          <a:xfrm>
            <a:off x="208756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12" name="computr1"/>
          <p:cNvSpPr>
            <a:spLocks noEditPoints="1" noChangeArrowheads="1"/>
          </p:cNvSpPr>
          <p:nvPr/>
        </p:nvSpPr>
        <p:spPr bwMode="auto">
          <a:xfrm>
            <a:off x="256381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13" name="computr1"/>
          <p:cNvSpPr>
            <a:spLocks noEditPoints="1" noChangeArrowheads="1"/>
          </p:cNvSpPr>
          <p:nvPr/>
        </p:nvSpPr>
        <p:spPr bwMode="auto">
          <a:xfrm>
            <a:off x="304165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14" name="computr1"/>
          <p:cNvSpPr>
            <a:spLocks noEditPoints="1" noChangeArrowheads="1"/>
          </p:cNvSpPr>
          <p:nvPr/>
        </p:nvSpPr>
        <p:spPr bwMode="auto">
          <a:xfrm>
            <a:off x="351790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15" name="computr1"/>
          <p:cNvSpPr>
            <a:spLocks noEditPoints="1" noChangeArrowheads="1"/>
          </p:cNvSpPr>
          <p:nvPr/>
        </p:nvSpPr>
        <p:spPr bwMode="auto">
          <a:xfrm>
            <a:off x="3995738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16" name="computr1"/>
          <p:cNvSpPr>
            <a:spLocks noEditPoints="1" noChangeArrowheads="1"/>
          </p:cNvSpPr>
          <p:nvPr/>
        </p:nvSpPr>
        <p:spPr bwMode="auto">
          <a:xfrm>
            <a:off x="4471988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17" name="computr1"/>
          <p:cNvSpPr>
            <a:spLocks noEditPoints="1" noChangeArrowheads="1"/>
          </p:cNvSpPr>
          <p:nvPr/>
        </p:nvSpPr>
        <p:spPr bwMode="auto">
          <a:xfrm>
            <a:off x="4949825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18" name="computr1"/>
          <p:cNvSpPr>
            <a:spLocks noEditPoints="1" noChangeArrowheads="1"/>
          </p:cNvSpPr>
          <p:nvPr/>
        </p:nvSpPr>
        <p:spPr bwMode="auto">
          <a:xfrm>
            <a:off x="5426075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19" name="computr1"/>
          <p:cNvSpPr>
            <a:spLocks noEditPoints="1" noChangeArrowheads="1"/>
          </p:cNvSpPr>
          <p:nvPr/>
        </p:nvSpPr>
        <p:spPr bwMode="auto">
          <a:xfrm>
            <a:off x="590391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20" name="computr1"/>
          <p:cNvSpPr>
            <a:spLocks noEditPoints="1" noChangeArrowheads="1"/>
          </p:cNvSpPr>
          <p:nvPr/>
        </p:nvSpPr>
        <p:spPr bwMode="auto">
          <a:xfrm>
            <a:off x="638175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21" name="computr1"/>
          <p:cNvSpPr>
            <a:spLocks noEditPoints="1" noChangeArrowheads="1"/>
          </p:cNvSpPr>
          <p:nvPr/>
        </p:nvSpPr>
        <p:spPr bwMode="auto">
          <a:xfrm>
            <a:off x="2087563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22" name="computr1"/>
          <p:cNvSpPr>
            <a:spLocks noEditPoints="1" noChangeArrowheads="1"/>
          </p:cNvSpPr>
          <p:nvPr/>
        </p:nvSpPr>
        <p:spPr bwMode="auto">
          <a:xfrm>
            <a:off x="2563813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23" name="computr1"/>
          <p:cNvSpPr>
            <a:spLocks noEditPoints="1" noChangeArrowheads="1"/>
          </p:cNvSpPr>
          <p:nvPr/>
        </p:nvSpPr>
        <p:spPr bwMode="auto">
          <a:xfrm>
            <a:off x="3041650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24" name="computr1"/>
          <p:cNvSpPr>
            <a:spLocks noEditPoints="1" noChangeArrowheads="1"/>
          </p:cNvSpPr>
          <p:nvPr/>
        </p:nvSpPr>
        <p:spPr bwMode="auto">
          <a:xfrm>
            <a:off x="3517900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25" name="computr1"/>
          <p:cNvSpPr>
            <a:spLocks noEditPoints="1" noChangeArrowheads="1"/>
          </p:cNvSpPr>
          <p:nvPr/>
        </p:nvSpPr>
        <p:spPr bwMode="auto">
          <a:xfrm>
            <a:off x="3995738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26" name="computr1"/>
          <p:cNvSpPr>
            <a:spLocks noEditPoints="1" noChangeArrowheads="1"/>
          </p:cNvSpPr>
          <p:nvPr/>
        </p:nvSpPr>
        <p:spPr bwMode="auto">
          <a:xfrm>
            <a:off x="4471988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27" name="computr1"/>
          <p:cNvSpPr>
            <a:spLocks noEditPoints="1" noChangeArrowheads="1"/>
          </p:cNvSpPr>
          <p:nvPr/>
        </p:nvSpPr>
        <p:spPr bwMode="auto">
          <a:xfrm>
            <a:off x="7848600" y="736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28" name="computr1"/>
          <p:cNvSpPr>
            <a:spLocks noEditPoints="1" noChangeArrowheads="1"/>
          </p:cNvSpPr>
          <p:nvPr/>
        </p:nvSpPr>
        <p:spPr bwMode="auto">
          <a:xfrm>
            <a:off x="2087563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29" name="computr1"/>
          <p:cNvSpPr>
            <a:spLocks noEditPoints="1" noChangeArrowheads="1"/>
          </p:cNvSpPr>
          <p:nvPr/>
        </p:nvSpPr>
        <p:spPr bwMode="auto">
          <a:xfrm>
            <a:off x="2563813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30" name="computr1"/>
          <p:cNvSpPr>
            <a:spLocks noEditPoints="1" noChangeArrowheads="1"/>
          </p:cNvSpPr>
          <p:nvPr/>
        </p:nvSpPr>
        <p:spPr bwMode="auto">
          <a:xfrm>
            <a:off x="3041650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31" name="computr1"/>
          <p:cNvSpPr>
            <a:spLocks noEditPoints="1" noChangeArrowheads="1"/>
          </p:cNvSpPr>
          <p:nvPr/>
        </p:nvSpPr>
        <p:spPr bwMode="auto">
          <a:xfrm>
            <a:off x="3517900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32" name="computr1"/>
          <p:cNvSpPr>
            <a:spLocks noEditPoints="1" noChangeArrowheads="1"/>
          </p:cNvSpPr>
          <p:nvPr/>
        </p:nvSpPr>
        <p:spPr bwMode="auto">
          <a:xfrm>
            <a:off x="3995738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33" name="computr1"/>
          <p:cNvSpPr>
            <a:spLocks noEditPoints="1" noChangeArrowheads="1"/>
          </p:cNvSpPr>
          <p:nvPr/>
        </p:nvSpPr>
        <p:spPr bwMode="auto">
          <a:xfrm>
            <a:off x="4471988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34" name="computr1"/>
          <p:cNvSpPr>
            <a:spLocks noEditPoints="1" noChangeArrowheads="1"/>
          </p:cNvSpPr>
          <p:nvPr/>
        </p:nvSpPr>
        <p:spPr bwMode="auto">
          <a:xfrm>
            <a:off x="4949825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35" name="AutoShape 4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7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3" grpId="0"/>
      <p:bldP spid="37896" grpId="0"/>
      <p:bldP spid="37897" grpId="0"/>
      <p:bldP spid="37900" grpId="0"/>
      <p:bldP spid="37901" grpId="0"/>
      <p:bldP spid="3790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139700" y="4200525"/>
            <a:ext cx="67230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Where were the second most amount of photographs taken?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8" name="Line 6"/>
          <p:cNvSpPr>
            <a:spLocks noChangeShapeType="1"/>
          </p:cNvSpPr>
          <p:nvPr/>
        </p:nvSpPr>
        <p:spPr bwMode="auto"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rgbClr val="000066"/>
                </a:solidFill>
                <a:latin typeface="Comic Sans MS" pitchFamily="66" charset="0"/>
              </a:rPr>
              <a:t>Key</a:t>
            </a: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= 4 photos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In which country were the least amount of photographs taken?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 bwMode="auto">
          <a:xfrm>
            <a:off x="139700" y="5938838"/>
            <a:ext cx="62880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photographs were taken in Italy?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7100888" y="1809750"/>
            <a:ext cx="1870075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Pictogram showing the number photographs Helen had taken in various countries</a:t>
            </a:r>
            <a:endParaRPr lang="en-US" sz="1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339725" y="733425"/>
            <a:ext cx="150336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France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Germany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Belgium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Italy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Spain</a:t>
            </a:r>
            <a:endParaRPr lang="en-US" sz="2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Spain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 bwMode="auto"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Germany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26" name="Text Box 14"/>
          <p:cNvSpPr txBox="1">
            <a:spLocks noChangeArrowheads="1"/>
          </p:cNvSpPr>
          <p:nvPr/>
        </p:nvSpPr>
        <p:spPr bwMode="auto"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16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67" name="Photo"/>
          <p:cNvSpPr>
            <a:spLocks noEditPoints="1" noChangeArrowheads="1"/>
          </p:cNvSpPr>
          <p:nvPr/>
        </p:nvSpPr>
        <p:spPr bwMode="auto">
          <a:xfrm>
            <a:off x="2132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68" name="Photo"/>
          <p:cNvSpPr>
            <a:spLocks noEditPoints="1" noChangeArrowheads="1"/>
          </p:cNvSpPr>
          <p:nvPr/>
        </p:nvSpPr>
        <p:spPr bwMode="auto">
          <a:xfrm>
            <a:off x="2703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69" name="Photo"/>
          <p:cNvSpPr>
            <a:spLocks noEditPoints="1" noChangeArrowheads="1"/>
          </p:cNvSpPr>
          <p:nvPr/>
        </p:nvSpPr>
        <p:spPr bwMode="auto">
          <a:xfrm>
            <a:off x="3275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70" name="Photo"/>
          <p:cNvSpPr>
            <a:spLocks noEditPoints="1" noChangeArrowheads="1"/>
          </p:cNvSpPr>
          <p:nvPr/>
        </p:nvSpPr>
        <p:spPr bwMode="auto">
          <a:xfrm>
            <a:off x="3846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71" name="Photo"/>
          <p:cNvSpPr>
            <a:spLocks noEditPoints="1" noChangeArrowheads="1"/>
          </p:cNvSpPr>
          <p:nvPr/>
        </p:nvSpPr>
        <p:spPr bwMode="auto">
          <a:xfrm>
            <a:off x="4418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72" name="Photo"/>
          <p:cNvSpPr>
            <a:spLocks noEditPoints="1" noChangeArrowheads="1"/>
          </p:cNvSpPr>
          <p:nvPr/>
        </p:nvSpPr>
        <p:spPr bwMode="auto">
          <a:xfrm>
            <a:off x="4989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73" name="Photo"/>
          <p:cNvSpPr>
            <a:spLocks noEditPoints="1" noChangeArrowheads="1"/>
          </p:cNvSpPr>
          <p:nvPr/>
        </p:nvSpPr>
        <p:spPr bwMode="auto">
          <a:xfrm>
            <a:off x="5561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74" name="Photo"/>
          <p:cNvSpPr>
            <a:spLocks noEditPoints="1" noChangeArrowheads="1"/>
          </p:cNvSpPr>
          <p:nvPr/>
        </p:nvSpPr>
        <p:spPr bwMode="auto">
          <a:xfrm>
            <a:off x="6132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75" name="Photo"/>
          <p:cNvSpPr>
            <a:spLocks noEditPoints="1" noChangeArrowheads="1"/>
          </p:cNvSpPr>
          <p:nvPr/>
        </p:nvSpPr>
        <p:spPr bwMode="auto">
          <a:xfrm>
            <a:off x="7834313" y="7175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78" name="Photo"/>
          <p:cNvSpPr>
            <a:spLocks noEditPoints="1" noChangeArrowheads="1"/>
          </p:cNvSpPr>
          <p:nvPr/>
        </p:nvSpPr>
        <p:spPr bwMode="auto">
          <a:xfrm>
            <a:off x="2132013" y="13208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79" name="Photo"/>
          <p:cNvSpPr>
            <a:spLocks noEditPoints="1" noChangeArrowheads="1"/>
          </p:cNvSpPr>
          <p:nvPr/>
        </p:nvSpPr>
        <p:spPr bwMode="auto">
          <a:xfrm>
            <a:off x="2703513" y="13208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87" name="Photo"/>
          <p:cNvSpPr>
            <a:spLocks noEditPoints="1" noChangeArrowheads="1"/>
          </p:cNvSpPr>
          <p:nvPr/>
        </p:nvSpPr>
        <p:spPr bwMode="auto">
          <a:xfrm>
            <a:off x="2132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88" name="Photo"/>
          <p:cNvSpPr>
            <a:spLocks noEditPoints="1" noChangeArrowheads="1"/>
          </p:cNvSpPr>
          <p:nvPr/>
        </p:nvSpPr>
        <p:spPr bwMode="auto">
          <a:xfrm>
            <a:off x="2703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89" name="Photo"/>
          <p:cNvSpPr>
            <a:spLocks noEditPoints="1" noChangeArrowheads="1"/>
          </p:cNvSpPr>
          <p:nvPr/>
        </p:nvSpPr>
        <p:spPr bwMode="auto">
          <a:xfrm>
            <a:off x="3275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90" name="Photo"/>
          <p:cNvSpPr>
            <a:spLocks noEditPoints="1" noChangeArrowheads="1"/>
          </p:cNvSpPr>
          <p:nvPr/>
        </p:nvSpPr>
        <p:spPr bwMode="auto">
          <a:xfrm>
            <a:off x="3846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91" name="Photo"/>
          <p:cNvSpPr>
            <a:spLocks noEditPoints="1" noChangeArrowheads="1"/>
          </p:cNvSpPr>
          <p:nvPr/>
        </p:nvSpPr>
        <p:spPr bwMode="auto">
          <a:xfrm>
            <a:off x="4418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92" name="Photo"/>
          <p:cNvSpPr>
            <a:spLocks noEditPoints="1" noChangeArrowheads="1"/>
          </p:cNvSpPr>
          <p:nvPr/>
        </p:nvSpPr>
        <p:spPr bwMode="auto">
          <a:xfrm>
            <a:off x="4989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96" name="Photo"/>
          <p:cNvSpPr>
            <a:spLocks noEditPoints="1" noChangeArrowheads="1"/>
          </p:cNvSpPr>
          <p:nvPr/>
        </p:nvSpPr>
        <p:spPr bwMode="auto">
          <a:xfrm>
            <a:off x="21320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97" name="Photo"/>
          <p:cNvSpPr>
            <a:spLocks noEditPoints="1" noChangeArrowheads="1"/>
          </p:cNvSpPr>
          <p:nvPr/>
        </p:nvSpPr>
        <p:spPr bwMode="auto">
          <a:xfrm>
            <a:off x="27035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98" name="Photo"/>
          <p:cNvSpPr>
            <a:spLocks noEditPoints="1" noChangeArrowheads="1"/>
          </p:cNvSpPr>
          <p:nvPr/>
        </p:nvSpPr>
        <p:spPr bwMode="auto">
          <a:xfrm>
            <a:off x="32750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8999" name="Photo"/>
          <p:cNvSpPr>
            <a:spLocks noEditPoints="1" noChangeArrowheads="1"/>
          </p:cNvSpPr>
          <p:nvPr/>
        </p:nvSpPr>
        <p:spPr bwMode="auto">
          <a:xfrm>
            <a:off x="38465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005" name="Photo"/>
          <p:cNvSpPr>
            <a:spLocks noEditPoints="1" noChangeArrowheads="1"/>
          </p:cNvSpPr>
          <p:nvPr/>
        </p:nvSpPr>
        <p:spPr bwMode="auto">
          <a:xfrm>
            <a:off x="2132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006" name="Photo"/>
          <p:cNvSpPr>
            <a:spLocks noEditPoints="1" noChangeArrowheads="1"/>
          </p:cNvSpPr>
          <p:nvPr/>
        </p:nvSpPr>
        <p:spPr bwMode="auto">
          <a:xfrm>
            <a:off x="2703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007" name="Photo"/>
          <p:cNvSpPr>
            <a:spLocks noEditPoints="1" noChangeArrowheads="1"/>
          </p:cNvSpPr>
          <p:nvPr/>
        </p:nvSpPr>
        <p:spPr bwMode="auto">
          <a:xfrm>
            <a:off x="3275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008" name="Photo"/>
          <p:cNvSpPr>
            <a:spLocks noEditPoints="1" noChangeArrowheads="1"/>
          </p:cNvSpPr>
          <p:nvPr/>
        </p:nvSpPr>
        <p:spPr bwMode="auto">
          <a:xfrm>
            <a:off x="3846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009" name="Photo"/>
          <p:cNvSpPr>
            <a:spLocks noEditPoints="1" noChangeArrowheads="1"/>
          </p:cNvSpPr>
          <p:nvPr/>
        </p:nvSpPr>
        <p:spPr bwMode="auto">
          <a:xfrm>
            <a:off x="4418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010" name="Photo"/>
          <p:cNvSpPr>
            <a:spLocks noEditPoints="1" noChangeArrowheads="1"/>
          </p:cNvSpPr>
          <p:nvPr/>
        </p:nvSpPr>
        <p:spPr bwMode="auto">
          <a:xfrm>
            <a:off x="4989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011" name="Photo"/>
          <p:cNvSpPr>
            <a:spLocks noEditPoints="1" noChangeArrowheads="1"/>
          </p:cNvSpPr>
          <p:nvPr/>
        </p:nvSpPr>
        <p:spPr bwMode="auto">
          <a:xfrm>
            <a:off x="5561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013" name="AutoShape 10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8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8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8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8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8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7" grpId="0"/>
      <p:bldP spid="38920" grpId="0"/>
      <p:bldP spid="38921" grpId="0"/>
      <p:bldP spid="38924" grpId="0"/>
      <p:bldP spid="38925" grpId="0"/>
      <p:bldP spid="389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139700" y="4200525"/>
            <a:ext cx="67230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more photographs were taken in Spain than in Italy?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2" name="Line 6"/>
          <p:cNvSpPr>
            <a:spLocks noChangeShapeType="1"/>
          </p:cNvSpPr>
          <p:nvPr/>
        </p:nvSpPr>
        <p:spPr bwMode="auto"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rgbClr val="000066"/>
                </a:solidFill>
                <a:latin typeface="Comic Sans MS" pitchFamily="66" charset="0"/>
              </a:rPr>
              <a:t>Key</a:t>
            </a: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= 4 photos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 bwMode="auto"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photographs were taken in Germany and Belgium?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 bwMode="auto">
          <a:xfrm>
            <a:off x="139700" y="5938838"/>
            <a:ext cx="62880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photographs were taken althgether?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 bwMode="auto">
          <a:xfrm>
            <a:off x="7100888" y="1809750"/>
            <a:ext cx="1870075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Pictogram showing the number photographs Helen had taken in various countries</a:t>
            </a:r>
            <a:endParaRPr lang="en-US" sz="1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 bwMode="auto">
          <a:xfrm>
            <a:off x="339725" y="733425"/>
            <a:ext cx="150336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France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Germany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Belgium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Italy</a:t>
            </a:r>
          </a:p>
          <a:p>
            <a:pPr algn="l"/>
            <a:endParaRPr lang="en-GB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2000" b="1">
                <a:solidFill>
                  <a:srgbClr val="000066"/>
                </a:solidFill>
                <a:latin typeface="Comic Sans MS" pitchFamily="66" charset="0"/>
              </a:rPr>
              <a:t>Spain</a:t>
            </a:r>
            <a:endParaRPr lang="en-US" sz="2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9948" name="Text Box 12"/>
          <p:cNvSpPr txBox="1">
            <a:spLocks noChangeArrowheads="1"/>
          </p:cNvSpPr>
          <p:nvPr/>
        </p:nvSpPr>
        <p:spPr bwMode="auto"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12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 bwMode="auto"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32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50" name="Text Box 14"/>
          <p:cNvSpPr txBox="1">
            <a:spLocks noChangeArrowheads="1"/>
          </p:cNvSpPr>
          <p:nvPr/>
        </p:nvSpPr>
        <p:spPr bwMode="auto"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108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51" name="Photo"/>
          <p:cNvSpPr>
            <a:spLocks noEditPoints="1" noChangeArrowheads="1"/>
          </p:cNvSpPr>
          <p:nvPr/>
        </p:nvSpPr>
        <p:spPr bwMode="auto">
          <a:xfrm>
            <a:off x="2132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52" name="Photo"/>
          <p:cNvSpPr>
            <a:spLocks noEditPoints="1" noChangeArrowheads="1"/>
          </p:cNvSpPr>
          <p:nvPr/>
        </p:nvSpPr>
        <p:spPr bwMode="auto">
          <a:xfrm>
            <a:off x="2703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53" name="Photo"/>
          <p:cNvSpPr>
            <a:spLocks noEditPoints="1" noChangeArrowheads="1"/>
          </p:cNvSpPr>
          <p:nvPr/>
        </p:nvSpPr>
        <p:spPr bwMode="auto">
          <a:xfrm>
            <a:off x="3275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54" name="Photo"/>
          <p:cNvSpPr>
            <a:spLocks noEditPoints="1" noChangeArrowheads="1"/>
          </p:cNvSpPr>
          <p:nvPr/>
        </p:nvSpPr>
        <p:spPr bwMode="auto">
          <a:xfrm>
            <a:off x="3846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55" name="Photo"/>
          <p:cNvSpPr>
            <a:spLocks noEditPoints="1" noChangeArrowheads="1"/>
          </p:cNvSpPr>
          <p:nvPr/>
        </p:nvSpPr>
        <p:spPr bwMode="auto">
          <a:xfrm>
            <a:off x="4418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56" name="Photo"/>
          <p:cNvSpPr>
            <a:spLocks noEditPoints="1" noChangeArrowheads="1"/>
          </p:cNvSpPr>
          <p:nvPr/>
        </p:nvSpPr>
        <p:spPr bwMode="auto">
          <a:xfrm>
            <a:off x="4989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57" name="Photo"/>
          <p:cNvSpPr>
            <a:spLocks noEditPoints="1" noChangeArrowheads="1"/>
          </p:cNvSpPr>
          <p:nvPr/>
        </p:nvSpPr>
        <p:spPr bwMode="auto">
          <a:xfrm>
            <a:off x="5561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58" name="Photo"/>
          <p:cNvSpPr>
            <a:spLocks noEditPoints="1" noChangeArrowheads="1"/>
          </p:cNvSpPr>
          <p:nvPr/>
        </p:nvSpPr>
        <p:spPr bwMode="auto">
          <a:xfrm>
            <a:off x="6132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59" name="Photo"/>
          <p:cNvSpPr>
            <a:spLocks noEditPoints="1" noChangeArrowheads="1"/>
          </p:cNvSpPr>
          <p:nvPr/>
        </p:nvSpPr>
        <p:spPr bwMode="auto">
          <a:xfrm>
            <a:off x="7834313" y="7175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60" name="Photo"/>
          <p:cNvSpPr>
            <a:spLocks noEditPoints="1" noChangeArrowheads="1"/>
          </p:cNvSpPr>
          <p:nvPr/>
        </p:nvSpPr>
        <p:spPr bwMode="auto">
          <a:xfrm>
            <a:off x="2132013" y="13208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61" name="Photo"/>
          <p:cNvSpPr>
            <a:spLocks noEditPoints="1" noChangeArrowheads="1"/>
          </p:cNvSpPr>
          <p:nvPr/>
        </p:nvSpPr>
        <p:spPr bwMode="auto">
          <a:xfrm>
            <a:off x="2703513" y="13208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62" name="Photo"/>
          <p:cNvSpPr>
            <a:spLocks noEditPoints="1" noChangeArrowheads="1"/>
          </p:cNvSpPr>
          <p:nvPr/>
        </p:nvSpPr>
        <p:spPr bwMode="auto">
          <a:xfrm>
            <a:off x="2132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63" name="Photo"/>
          <p:cNvSpPr>
            <a:spLocks noEditPoints="1" noChangeArrowheads="1"/>
          </p:cNvSpPr>
          <p:nvPr/>
        </p:nvSpPr>
        <p:spPr bwMode="auto">
          <a:xfrm>
            <a:off x="2703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64" name="Photo"/>
          <p:cNvSpPr>
            <a:spLocks noEditPoints="1" noChangeArrowheads="1"/>
          </p:cNvSpPr>
          <p:nvPr/>
        </p:nvSpPr>
        <p:spPr bwMode="auto">
          <a:xfrm>
            <a:off x="3275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65" name="Photo"/>
          <p:cNvSpPr>
            <a:spLocks noEditPoints="1" noChangeArrowheads="1"/>
          </p:cNvSpPr>
          <p:nvPr/>
        </p:nvSpPr>
        <p:spPr bwMode="auto">
          <a:xfrm>
            <a:off x="3846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66" name="Photo"/>
          <p:cNvSpPr>
            <a:spLocks noEditPoints="1" noChangeArrowheads="1"/>
          </p:cNvSpPr>
          <p:nvPr/>
        </p:nvSpPr>
        <p:spPr bwMode="auto">
          <a:xfrm>
            <a:off x="4418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67" name="Photo"/>
          <p:cNvSpPr>
            <a:spLocks noEditPoints="1" noChangeArrowheads="1"/>
          </p:cNvSpPr>
          <p:nvPr/>
        </p:nvSpPr>
        <p:spPr bwMode="auto">
          <a:xfrm>
            <a:off x="4989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68" name="Photo"/>
          <p:cNvSpPr>
            <a:spLocks noEditPoints="1" noChangeArrowheads="1"/>
          </p:cNvSpPr>
          <p:nvPr/>
        </p:nvSpPr>
        <p:spPr bwMode="auto">
          <a:xfrm>
            <a:off x="21320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69" name="Photo"/>
          <p:cNvSpPr>
            <a:spLocks noEditPoints="1" noChangeArrowheads="1"/>
          </p:cNvSpPr>
          <p:nvPr/>
        </p:nvSpPr>
        <p:spPr bwMode="auto">
          <a:xfrm>
            <a:off x="27035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70" name="Photo"/>
          <p:cNvSpPr>
            <a:spLocks noEditPoints="1" noChangeArrowheads="1"/>
          </p:cNvSpPr>
          <p:nvPr/>
        </p:nvSpPr>
        <p:spPr bwMode="auto">
          <a:xfrm>
            <a:off x="32750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71" name="Photo"/>
          <p:cNvSpPr>
            <a:spLocks noEditPoints="1" noChangeArrowheads="1"/>
          </p:cNvSpPr>
          <p:nvPr/>
        </p:nvSpPr>
        <p:spPr bwMode="auto">
          <a:xfrm>
            <a:off x="38465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72" name="Photo"/>
          <p:cNvSpPr>
            <a:spLocks noEditPoints="1" noChangeArrowheads="1"/>
          </p:cNvSpPr>
          <p:nvPr/>
        </p:nvSpPr>
        <p:spPr bwMode="auto">
          <a:xfrm>
            <a:off x="2132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73" name="Photo"/>
          <p:cNvSpPr>
            <a:spLocks noEditPoints="1" noChangeArrowheads="1"/>
          </p:cNvSpPr>
          <p:nvPr/>
        </p:nvSpPr>
        <p:spPr bwMode="auto">
          <a:xfrm>
            <a:off x="2703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74" name="Photo"/>
          <p:cNvSpPr>
            <a:spLocks noEditPoints="1" noChangeArrowheads="1"/>
          </p:cNvSpPr>
          <p:nvPr/>
        </p:nvSpPr>
        <p:spPr bwMode="auto">
          <a:xfrm>
            <a:off x="3275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75" name="Photo"/>
          <p:cNvSpPr>
            <a:spLocks noEditPoints="1" noChangeArrowheads="1"/>
          </p:cNvSpPr>
          <p:nvPr/>
        </p:nvSpPr>
        <p:spPr bwMode="auto">
          <a:xfrm>
            <a:off x="3846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76" name="Photo"/>
          <p:cNvSpPr>
            <a:spLocks noEditPoints="1" noChangeArrowheads="1"/>
          </p:cNvSpPr>
          <p:nvPr/>
        </p:nvSpPr>
        <p:spPr bwMode="auto">
          <a:xfrm>
            <a:off x="4418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77" name="Photo"/>
          <p:cNvSpPr>
            <a:spLocks noEditPoints="1" noChangeArrowheads="1"/>
          </p:cNvSpPr>
          <p:nvPr/>
        </p:nvSpPr>
        <p:spPr bwMode="auto">
          <a:xfrm>
            <a:off x="4989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78" name="Photo"/>
          <p:cNvSpPr>
            <a:spLocks noEditPoints="1" noChangeArrowheads="1"/>
          </p:cNvSpPr>
          <p:nvPr/>
        </p:nvSpPr>
        <p:spPr bwMode="auto">
          <a:xfrm>
            <a:off x="5561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998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9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9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9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1" grpId="0"/>
      <p:bldP spid="39944" grpId="0"/>
      <p:bldP spid="39945" grpId="0"/>
      <p:bldP spid="39948" grpId="0"/>
      <p:bldP spid="39949" grpId="0"/>
      <p:bldP spid="399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 bwMode="auto">
          <a:xfrm>
            <a:off x="139700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Who has the most DVDS?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6" name="Line 6"/>
          <p:cNvSpPr>
            <a:spLocks noChangeShapeType="1"/>
          </p:cNvSpPr>
          <p:nvPr/>
        </p:nvSpPr>
        <p:spPr bwMode="auto"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rgbClr val="000066"/>
                </a:solidFill>
                <a:latin typeface="Comic Sans MS" pitchFamily="66" charset="0"/>
              </a:rPr>
              <a:t>Key</a:t>
            </a: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= 2 DVDs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139700" y="5068888"/>
            <a:ext cx="6654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Who has two more DVDs than Sally?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139700" y="5938838"/>
            <a:ext cx="62880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DVDs does Ahmed have?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7100888" y="1809750"/>
            <a:ext cx="1870075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Pictogram showing how many DVDs a number of people have in their collections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 bwMode="auto">
          <a:xfrm>
            <a:off x="339725" y="733425"/>
            <a:ext cx="1503363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Matthew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Rachael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Jerome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Lydia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Sally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Ahmed</a:t>
            </a:r>
            <a:endParaRPr lang="en-US" sz="16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0972" name="Text Box 12"/>
          <p:cNvSpPr txBox="1">
            <a:spLocks noChangeArrowheads="1"/>
          </p:cNvSpPr>
          <p:nvPr/>
        </p:nvSpPr>
        <p:spPr bwMode="auto"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Rachael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73" name="Text Box 13"/>
          <p:cNvSpPr txBox="1">
            <a:spLocks noChangeArrowheads="1"/>
          </p:cNvSpPr>
          <p:nvPr/>
        </p:nvSpPr>
        <p:spPr bwMode="auto"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Jerome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74" name="Text Box 14"/>
          <p:cNvSpPr txBox="1">
            <a:spLocks noChangeArrowheads="1"/>
          </p:cNvSpPr>
          <p:nvPr/>
        </p:nvSpPr>
        <p:spPr bwMode="auto"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18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1006" name="Group 46"/>
          <p:cNvGrpSpPr>
            <a:grpSpLocks/>
          </p:cNvGrpSpPr>
          <p:nvPr/>
        </p:nvGrpSpPr>
        <p:grpSpPr bwMode="auto">
          <a:xfrm>
            <a:off x="2057400" y="650875"/>
            <a:ext cx="425450" cy="425450"/>
            <a:chOff x="1368" y="368"/>
            <a:chExt cx="376" cy="376"/>
          </a:xfrm>
        </p:grpSpPr>
        <p:sp>
          <p:nvSpPr>
            <p:cNvPr id="41003" name="Oval 43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04" name="Oval 44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05" name="Oval 45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07" name="Group 47"/>
          <p:cNvGrpSpPr>
            <a:grpSpLocks/>
          </p:cNvGrpSpPr>
          <p:nvPr/>
        </p:nvGrpSpPr>
        <p:grpSpPr bwMode="auto">
          <a:xfrm>
            <a:off x="2533650" y="650875"/>
            <a:ext cx="425450" cy="425450"/>
            <a:chOff x="1368" y="368"/>
            <a:chExt cx="376" cy="376"/>
          </a:xfrm>
        </p:grpSpPr>
        <p:sp>
          <p:nvSpPr>
            <p:cNvPr id="41008" name="Oval 4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09" name="Oval 4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10" name="Oval 5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11" name="Group 51"/>
          <p:cNvGrpSpPr>
            <a:grpSpLocks/>
          </p:cNvGrpSpPr>
          <p:nvPr/>
        </p:nvGrpSpPr>
        <p:grpSpPr bwMode="auto">
          <a:xfrm>
            <a:off x="3011488" y="650875"/>
            <a:ext cx="425450" cy="425450"/>
            <a:chOff x="1368" y="368"/>
            <a:chExt cx="376" cy="376"/>
          </a:xfrm>
        </p:grpSpPr>
        <p:sp>
          <p:nvSpPr>
            <p:cNvPr id="41012" name="Oval 5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13" name="Oval 5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14" name="Oval 5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15" name="Group 55"/>
          <p:cNvGrpSpPr>
            <a:grpSpLocks/>
          </p:cNvGrpSpPr>
          <p:nvPr/>
        </p:nvGrpSpPr>
        <p:grpSpPr bwMode="auto">
          <a:xfrm>
            <a:off x="3487738" y="650875"/>
            <a:ext cx="425450" cy="425450"/>
            <a:chOff x="1368" y="368"/>
            <a:chExt cx="376" cy="376"/>
          </a:xfrm>
        </p:grpSpPr>
        <p:sp>
          <p:nvSpPr>
            <p:cNvPr id="41016" name="Oval 5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17" name="Oval 5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18" name="Oval 5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19" name="Group 59"/>
          <p:cNvGrpSpPr>
            <a:grpSpLocks/>
          </p:cNvGrpSpPr>
          <p:nvPr/>
        </p:nvGrpSpPr>
        <p:grpSpPr bwMode="auto">
          <a:xfrm>
            <a:off x="3965575" y="649288"/>
            <a:ext cx="425450" cy="425450"/>
            <a:chOff x="1368" y="368"/>
            <a:chExt cx="376" cy="376"/>
          </a:xfrm>
        </p:grpSpPr>
        <p:sp>
          <p:nvSpPr>
            <p:cNvPr id="41020" name="Oval 6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21" name="Oval 6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22" name="Oval 6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45" name="Group 85"/>
          <p:cNvGrpSpPr>
            <a:grpSpLocks/>
          </p:cNvGrpSpPr>
          <p:nvPr/>
        </p:nvGrpSpPr>
        <p:grpSpPr bwMode="auto">
          <a:xfrm>
            <a:off x="2057400" y="1143000"/>
            <a:ext cx="425450" cy="425450"/>
            <a:chOff x="1368" y="368"/>
            <a:chExt cx="376" cy="376"/>
          </a:xfrm>
        </p:grpSpPr>
        <p:sp>
          <p:nvSpPr>
            <p:cNvPr id="41046" name="Oval 8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47" name="Oval 8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48" name="Oval 8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49" name="Group 89"/>
          <p:cNvGrpSpPr>
            <a:grpSpLocks/>
          </p:cNvGrpSpPr>
          <p:nvPr/>
        </p:nvGrpSpPr>
        <p:grpSpPr bwMode="auto">
          <a:xfrm>
            <a:off x="2533650" y="1143000"/>
            <a:ext cx="425450" cy="425450"/>
            <a:chOff x="1368" y="368"/>
            <a:chExt cx="376" cy="376"/>
          </a:xfrm>
        </p:grpSpPr>
        <p:sp>
          <p:nvSpPr>
            <p:cNvPr id="41050" name="Oval 9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51" name="Oval 9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52" name="Oval 9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53" name="Group 93"/>
          <p:cNvGrpSpPr>
            <a:grpSpLocks/>
          </p:cNvGrpSpPr>
          <p:nvPr/>
        </p:nvGrpSpPr>
        <p:grpSpPr bwMode="auto">
          <a:xfrm>
            <a:off x="3011488" y="1143000"/>
            <a:ext cx="425450" cy="425450"/>
            <a:chOff x="1368" y="368"/>
            <a:chExt cx="376" cy="376"/>
          </a:xfrm>
        </p:grpSpPr>
        <p:sp>
          <p:nvSpPr>
            <p:cNvPr id="41054" name="Oval 9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55" name="Oval 9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56" name="Oval 9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57" name="Group 97"/>
          <p:cNvGrpSpPr>
            <a:grpSpLocks/>
          </p:cNvGrpSpPr>
          <p:nvPr/>
        </p:nvGrpSpPr>
        <p:grpSpPr bwMode="auto">
          <a:xfrm>
            <a:off x="3487738" y="1143000"/>
            <a:ext cx="425450" cy="425450"/>
            <a:chOff x="1368" y="368"/>
            <a:chExt cx="376" cy="376"/>
          </a:xfrm>
        </p:grpSpPr>
        <p:sp>
          <p:nvSpPr>
            <p:cNvPr id="41058" name="Oval 9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59" name="Oval 9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60" name="Oval 10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61" name="Group 101"/>
          <p:cNvGrpSpPr>
            <a:grpSpLocks/>
          </p:cNvGrpSpPr>
          <p:nvPr/>
        </p:nvGrpSpPr>
        <p:grpSpPr bwMode="auto">
          <a:xfrm>
            <a:off x="3965575" y="1141413"/>
            <a:ext cx="425450" cy="425450"/>
            <a:chOff x="1368" y="368"/>
            <a:chExt cx="376" cy="376"/>
          </a:xfrm>
        </p:grpSpPr>
        <p:sp>
          <p:nvSpPr>
            <p:cNvPr id="41062" name="Oval 10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63" name="Oval 10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64" name="Oval 10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65" name="Group 105"/>
          <p:cNvGrpSpPr>
            <a:grpSpLocks/>
          </p:cNvGrpSpPr>
          <p:nvPr/>
        </p:nvGrpSpPr>
        <p:grpSpPr bwMode="auto">
          <a:xfrm>
            <a:off x="4441825" y="1143000"/>
            <a:ext cx="425450" cy="425450"/>
            <a:chOff x="1368" y="368"/>
            <a:chExt cx="376" cy="376"/>
          </a:xfrm>
        </p:grpSpPr>
        <p:sp>
          <p:nvSpPr>
            <p:cNvPr id="41066" name="Oval 10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67" name="Oval 10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68" name="Oval 10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69" name="Group 109"/>
          <p:cNvGrpSpPr>
            <a:grpSpLocks/>
          </p:cNvGrpSpPr>
          <p:nvPr/>
        </p:nvGrpSpPr>
        <p:grpSpPr bwMode="auto">
          <a:xfrm>
            <a:off x="4919663" y="1141413"/>
            <a:ext cx="425450" cy="425450"/>
            <a:chOff x="1368" y="368"/>
            <a:chExt cx="376" cy="376"/>
          </a:xfrm>
        </p:grpSpPr>
        <p:sp>
          <p:nvSpPr>
            <p:cNvPr id="41070" name="Oval 11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71" name="Oval 11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72" name="Oval 11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73" name="Group 113"/>
          <p:cNvGrpSpPr>
            <a:grpSpLocks/>
          </p:cNvGrpSpPr>
          <p:nvPr/>
        </p:nvGrpSpPr>
        <p:grpSpPr bwMode="auto">
          <a:xfrm>
            <a:off x="5395913" y="1141413"/>
            <a:ext cx="425450" cy="425450"/>
            <a:chOff x="1368" y="368"/>
            <a:chExt cx="376" cy="376"/>
          </a:xfrm>
        </p:grpSpPr>
        <p:sp>
          <p:nvSpPr>
            <p:cNvPr id="41074" name="Oval 11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75" name="Oval 11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76" name="Oval 11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77" name="Group 117"/>
          <p:cNvGrpSpPr>
            <a:grpSpLocks/>
          </p:cNvGrpSpPr>
          <p:nvPr/>
        </p:nvGrpSpPr>
        <p:grpSpPr bwMode="auto">
          <a:xfrm>
            <a:off x="5873750" y="1141413"/>
            <a:ext cx="425450" cy="425450"/>
            <a:chOff x="1368" y="368"/>
            <a:chExt cx="376" cy="376"/>
          </a:xfrm>
        </p:grpSpPr>
        <p:sp>
          <p:nvSpPr>
            <p:cNvPr id="41078" name="Oval 11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79" name="Oval 11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0" name="Oval 12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81" name="Group 121"/>
          <p:cNvGrpSpPr>
            <a:grpSpLocks/>
          </p:cNvGrpSpPr>
          <p:nvPr/>
        </p:nvGrpSpPr>
        <p:grpSpPr bwMode="auto">
          <a:xfrm>
            <a:off x="6351588" y="1141413"/>
            <a:ext cx="425450" cy="425450"/>
            <a:chOff x="1368" y="368"/>
            <a:chExt cx="376" cy="376"/>
          </a:xfrm>
        </p:grpSpPr>
        <p:sp>
          <p:nvSpPr>
            <p:cNvPr id="41082" name="Oval 12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3" name="Oval 12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4" name="Oval 12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86" name="Group 126"/>
          <p:cNvGrpSpPr>
            <a:grpSpLocks/>
          </p:cNvGrpSpPr>
          <p:nvPr/>
        </p:nvGrpSpPr>
        <p:grpSpPr bwMode="auto">
          <a:xfrm>
            <a:off x="2057400" y="1635125"/>
            <a:ext cx="425450" cy="425450"/>
            <a:chOff x="1368" y="368"/>
            <a:chExt cx="376" cy="376"/>
          </a:xfrm>
        </p:grpSpPr>
        <p:sp>
          <p:nvSpPr>
            <p:cNvPr id="41087" name="Oval 127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8" name="Oval 128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9" name="Oval 129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90" name="Group 130"/>
          <p:cNvGrpSpPr>
            <a:grpSpLocks/>
          </p:cNvGrpSpPr>
          <p:nvPr/>
        </p:nvGrpSpPr>
        <p:grpSpPr bwMode="auto">
          <a:xfrm>
            <a:off x="2533650" y="1635125"/>
            <a:ext cx="425450" cy="425450"/>
            <a:chOff x="1368" y="368"/>
            <a:chExt cx="376" cy="376"/>
          </a:xfrm>
        </p:grpSpPr>
        <p:sp>
          <p:nvSpPr>
            <p:cNvPr id="41091" name="Oval 131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92" name="Oval 132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93" name="Oval 133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94" name="Group 134"/>
          <p:cNvGrpSpPr>
            <a:grpSpLocks/>
          </p:cNvGrpSpPr>
          <p:nvPr/>
        </p:nvGrpSpPr>
        <p:grpSpPr bwMode="auto">
          <a:xfrm>
            <a:off x="3011488" y="1635125"/>
            <a:ext cx="425450" cy="425450"/>
            <a:chOff x="1368" y="368"/>
            <a:chExt cx="376" cy="376"/>
          </a:xfrm>
        </p:grpSpPr>
        <p:sp>
          <p:nvSpPr>
            <p:cNvPr id="41095" name="Oval 135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96" name="Oval 136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97" name="Oval 137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98" name="Group 138"/>
          <p:cNvGrpSpPr>
            <a:grpSpLocks/>
          </p:cNvGrpSpPr>
          <p:nvPr/>
        </p:nvGrpSpPr>
        <p:grpSpPr bwMode="auto">
          <a:xfrm>
            <a:off x="3487738" y="1635125"/>
            <a:ext cx="425450" cy="425450"/>
            <a:chOff x="1368" y="368"/>
            <a:chExt cx="376" cy="376"/>
          </a:xfrm>
        </p:grpSpPr>
        <p:sp>
          <p:nvSpPr>
            <p:cNvPr id="41099" name="Oval 139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0" name="Oval 140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1" name="Oval 141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02" name="Group 142"/>
          <p:cNvGrpSpPr>
            <a:grpSpLocks/>
          </p:cNvGrpSpPr>
          <p:nvPr/>
        </p:nvGrpSpPr>
        <p:grpSpPr bwMode="auto">
          <a:xfrm>
            <a:off x="3965575" y="1633538"/>
            <a:ext cx="425450" cy="425450"/>
            <a:chOff x="1368" y="368"/>
            <a:chExt cx="376" cy="376"/>
          </a:xfrm>
        </p:grpSpPr>
        <p:sp>
          <p:nvSpPr>
            <p:cNvPr id="41103" name="Oval 143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4" name="Oval 144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5" name="Oval 145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06" name="Group 146"/>
          <p:cNvGrpSpPr>
            <a:grpSpLocks/>
          </p:cNvGrpSpPr>
          <p:nvPr/>
        </p:nvGrpSpPr>
        <p:grpSpPr bwMode="auto">
          <a:xfrm>
            <a:off x="4441825" y="1635125"/>
            <a:ext cx="425450" cy="425450"/>
            <a:chOff x="1368" y="368"/>
            <a:chExt cx="376" cy="376"/>
          </a:xfrm>
        </p:grpSpPr>
        <p:sp>
          <p:nvSpPr>
            <p:cNvPr id="41107" name="Oval 147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8" name="Oval 148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9" name="Oval 149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27" name="Group 167"/>
          <p:cNvGrpSpPr>
            <a:grpSpLocks/>
          </p:cNvGrpSpPr>
          <p:nvPr/>
        </p:nvGrpSpPr>
        <p:grpSpPr bwMode="auto">
          <a:xfrm>
            <a:off x="2057400" y="2128838"/>
            <a:ext cx="425450" cy="425450"/>
            <a:chOff x="1368" y="368"/>
            <a:chExt cx="376" cy="376"/>
          </a:xfrm>
        </p:grpSpPr>
        <p:sp>
          <p:nvSpPr>
            <p:cNvPr id="41128" name="Oval 16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29" name="Oval 16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0" name="Oval 17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31" name="Group 171"/>
          <p:cNvGrpSpPr>
            <a:grpSpLocks/>
          </p:cNvGrpSpPr>
          <p:nvPr/>
        </p:nvGrpSpPr>
        <p:grpSpPr bwMode="auto">
          <a:xfrm>
            <a:off x="2533650" y="2128838"/>
            <a:ext cx="425450" cy="425450"/>
            <a:chOff x="1368" y="368"/>
            <a:chExt cx="376" cy="376"/>
          </a:xfrm>
        </p:grpSpPr>
        <p:sp>
          <p:nvSpPr>
            <p:cNvPr id="41132" name="Oval 17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3" name="Oval 17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4" name="Oval 17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35" name="Group 175"/>
          <p:cNvGrpSpPr>
            <a:grpSpLocks/>
          </p:cNvGrpSpPr>
          <p:nvPr/>
        </p:nvGrpSpPr>
        <p:grpSpPr bwMode="auto">
          <a:xfrm>
            <a:off x="3011488" y="2128838"/>
            <a:ext cx="425450" cy="425450"/>
            <a:chOff x="1368" y="368"/>
            <a:chExt cx="376" cy="376"/>
          </a:xfrm>
        </p:grpSpPr>
        <p:sp>
          <p:nvSpPr>
            <p:cNvPr id="41136" name="Oval 17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7" name="Oval 17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8" name="Oval 17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39" name="Group 179"/>
          <p:cNvGrpSpPr>
            <a:grpSpLocks/>
          </p:cNvGrpSpPr>
          <p:nvPr/>
        </p:nvGrpSpPr>
        <p:grpSpPr bwMode="auto">
          <a:xfrm>
            <a:off x="3487738" y="2128838"/>
            <a:ext cx="425450" cy="425450"/>
            <a:chOff x="1368" y="368"/>
            <a:chExt cx="376" cy="376"/>
          </a:xfrm>
        </p:grpSpPr>
        <p:sp>
          <p:nvSpPr>
            <p:cNvPr id="41140" name="Oval 18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41" name="Oval 18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42" name="Oval 18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43" name="Group 183"/>
          <p:cNvGrpSpPr>
            <a:grpSpLocks/>
          </p:cNvGrpSpPr>
          <p:nvPr/>
        </p:nvGrpSpPr>
        <p:grpSpPr bwMode="auto">
          <a:xfrm>
            <a:off x="3965575" y="2127250"/>
            <a:ext cx="425450" cy="425450"/>
            <a:chOff x="1368" y="368"/>
            <a:chExt cx="376" cy="376"/>
          </a:xfrm>
        </p:grpSpPr>
        <p:sp>
          <p:nvSpPr>
            <p:cNvPr id="41144" name="Oval 18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45" name="Oval 18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46" name="Oval 18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47" name="Group 187"/>
          <p:cNvGrpSpPr>
            <a:grpSpLocks/>
          </p:cNvGrpSpPr>
          <p:nvPr/>
        </p:nvGrpSpPr>
        <p:grpSpPr bwMode="auto">
          <a:xfrm>
            <a:off x="4441825" y="2128838"/>
            <a:ext cx="425450" cy="425450"/>
            <a:chOff x="1368" y="368"/>
            <a:chExt cx="376" cy="376"/>
          </a:xfrm>
        </p:grpSpPr>
        <p:sp>
          <p:nvSpPr>
            <p:cNvPr id="41148" name="Oval 18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49" name="Oval 18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50" name="Oval 19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51" name="Group 191"/>
          <p:cNvGrpSpPr>
            <a:grpSpLocks/>
          </p:cNvGrpSpPr>
          <p:nvPr/>
        </p:nvGrpSpPr>
        <p:grpSpPr bwMode="auto">
          <a:xfrm>
            <a:off x="4919663" y="2127250"/>
            <a:ext cx="425450" cy="425450"/>
            <a:chOff x="1368" y="368"/>
            <a:chExt cx="376" cy="376"/>
          </a:xfrm>
        </p:grpSpPr>
        <p:sp>
          <p:nvSpPr>
            <p:cNvPr id="41152" name="Oval 19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53" name="Oval 19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54" name="Oval 19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68" name="Group 208"/>
          <p:cNvGrpSpPr>
            <a:grpSpLocks/>
          </p:cNvGrpSpPr>
          <p:nvPr/>
        </p:nvGrpSpPr>
        <p:grpSpPr bwMode="auto">
          <a:xfrm>
            <a:off x="2057400" y="2620963"/>
            <a:ext cx="425450" cy="425450"/>
            <a:chOff x="1368" y="368"/>
            <a:chExt cx="376" cy="376"/>
          </a:xfrm>
        </p:grpSpPr>
        <p:sp>
          <p:nvSpPr>
            <p:cNvPr id="41169" name="Oval 209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70" name="Oval 210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71" name="Oval 211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72" name="Group 212"/>
          <p:cNvGrpSpPr>
            <a:grpSpLocks/>
          </p:cNvGrpSpPr>
          <p:nvPr/>
        </p:nvGrpSpPr>
        <p:grpSpPr bwMode="auto">
          <a:xfrm>
            <a:off x="2533650" y="2620963"/>
            <a:ext cx="425450" cy="425450"/>
            <a:chOff x="1368" y="368"/>
            <a:chExt cx="376" cy="376"/>
          </a:xfrm>
        </p:grpSpPr>
        <p:sp>
          <p:nvSpPr>
            <p:cNvPr id="41173" name="Oval 213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74" name="Oval 214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75" name="Oval 215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76" name="Group 216"/>
          <p:cNvGrpSpPr>
            <a:grpSpLocks/>
          </p:cNvGrpSpPr>
          <p:nvPr/>
        </p:nvGrpSpPr>
        <p:grpSpPr bwMode="auto">
          <a:xfrm>
            <a:off x="3011488" y="2620963"/>
            <a:ext cx="425450" cy="425450"/>
            <a:chOff x="1368" y="368"/>
            <a:chExt cx="376" cy="376"/>
          </a:xfrm>
        </p:grpSpPr>
        <p:sp>
          <p:nvSpPr>
            <p:cNvPr id="41177" name="Oval 217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78" name="Oval 218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79" name="Oval 219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80" name="Group 220"/>
          <p:cNvGrpSpPr>
            <a:grpSpLocks/>
          </p:cNvGrpSpPr>
          <p:nvPr/>
        </p:nvGrpSpPr>
        <p:grpSpPr bwMode="auto">
          <a:xfrm>
            <a:off x="3487738" y="2620963"/>
            <a:ext cx="425450" cy="425450"/>
            <a:chOff x="1368" y="368"/>
            <a:chExt cx="376" cy="376"/>
          </a:xfrm>
        </p:grpSpPr>
        <p:sp>
          <p:nvSpPr>
            <p:cNvPr id="41181" name="Oval 221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82" name="Oval 222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83" name="Oval 223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84" name="Group 224"/>
          <p:cNvGrpSpPr>
            <a:grpSpLocks/>
          </p:cNvGrpSpPr>
          <p:nvPr/>
        </p:nvGrpSpPr>
        <p:grpSpPr bwMode="auto">
          <a:xfrm>
            <a:off x="3965575" y="2619375"/>
            <a:ext cx="425450" cy="425450"/>
            <a:chOff x="1368" y="368"/>
            <a:chExt cx="376" cy="376"/>
          </a:xfrm>
        </p:grpSpPr>
        <p:sp>
          <p:nvSpPr>
            <p:cNvPr id="41185" name="Oval 225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86" name="Oval 226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87" name="Oval 227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09" name="Group 249"/>
          <p:cNvGrpSpPr>
            <a:grpSpLocks/>
          </p:cNvGrpSpPr>
          <p:nvPr/>
        </p:nvGrpSpPr>
        <p:grpSpPr bwMode="auto">
          <a:xfrm>
            <a:off x="2057400" y="3114675"/>
            <a:ext cx="425450" cy="425450"/>
            <a:chOff x="1368" y="368"/>
            <a:chExt cx="376" cy="376"/>
          </a:xfrm>
        </p:grpSpPr>
        <p:sp>
          <p:nvSpPr>
            <p:cNvPr id="41210" name="Oval 25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11" name="Oval 25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12" name="Oval 25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13" name="Group 253"/>
          <p:cNvGrpSpPr>
            <a:grpSpLocks/>
          </p:cNvGrpSpPr>
          <p:nvPr/>
        </p:nvGrpSpPr>
        <p:grpSpPr bwMode="auto">
          <a:xfrm>
            <a:off x="2533650" y="3114675"/>
            <a:ext cx="425450" cy="425450"/>
            <a:chOff x="1368" y="368"/>
            <a:chExt cx="376" cy="376"/>
          </a:xfrm>
        </p:grpSpPr>
        <p:sp>
          <p:nvSpPr>
            <p:cNvPr id="41214" name="Oval 25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15" name="Oval 25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16" name="Oval 25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17" name="Group 257"/>
          <p:cNvGrpSpPr>
            <a:grpSpLocks/>
          </p:cNvGrpSpPr>
          <p:nvPr/>
        </p:nvGrpSpPr>
        <p:grpSpPr bwMode="auto">
          <a:xfrm>
            <a:off x="3011488" y="3114675"/>
            <a:ext cx="425450" cy="425450"/>
            <a:chOff x="1368" y="368"/>
            <a:chExt cx="376" cy="376"/>
          </a:xfrm>
        </p:grpSpPr>
        <p:sp>
          <p:nvSpPr>
            <p:cNvPr id="41218" name="Oval 25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19" name="Oval 25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20" name="Oval 26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21" name="Group 261"/>
          <p:cNvGrpSpPr>
            <a:grpSpLocks/>
          </p:cNvGrpSpPr>
          <p:nvPr/>
        </p:nvGrpSpPr>
        <p:grpSpPr bwMode="auto">
          <a:xfrm>
            <a:off x="3487738" y="3114675"/>
            <a:ext cx="425450" cy="425450"/>
            <a:chOff x="1368" y="368"/>
            <a:chExt cx="376" cy="376"/>
          </a:xfrm>
        </p:grpSpPr>
        <p:sp>
          <p:nvSpPr>
            <p:cNvPr id="41222" name="Oval 26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23" name="Oval 26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24" name="Oval 26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25" name="Group 265"/>
          <p:cNvGrpSpPr>
            <a:grpSpLocks/>
          </p:cNvGrpSpPr>
          <p:nvPr/>
        </p:nvGrpSpPr>
        <p:grpSpPr bwMode="auto">
          <a:xfrm>
            <a:off x="3965575" y="3113088"/>
            <a:ext cx="425450" cy="425450"/>
            <a:chOff x="1368" y="368"/>
            <a:chExt cx="376" cy="376"/>
          </a:xfrm>
        </p:grpSpPr>
        <p:sp>
          <p:nvSpPr>
            <p:cNvPr id="41226" name="Oval 26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27" name="Oval 26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28" name="Oval 26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29" name="Group 269"/>
          <p:cNvGrpSpPr>
            <a:grpSpLocks/>
          </p:cNvGrpSpPr>
          <p:nvPr/>
        </p:nvGrpSpPr>
        <p:grpSpPr bwMode="auto">
          <a:xfrm>
            <a:off x="4441825" y="3114675"/>
            <a:ext cx="425450" cy="425450"/>
            <a:chOff x="1368" y="368"/>
            <a:chExt cx="376" cy="376"/>
          </a:xfrm>
        </p:grpSpPr>
        <p:sp>
          <p:nvSpPr>
            <p:cNvPr id="41230" name="Oval 27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31" name="Oval 27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32" name="Oval 27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33" name="Group 273"/>
          <p:cNvGrpSpPr>
            <a:grpSpLocks/>
          </p:cNvGrpSpPr>
          <p:nvPr/>
        </p:nvGrpSpPr>
        <p:grpSpPr bwMode="auto">
          <a:xfrm>
            <a:off x="4919663" y="3113088"/>
            <a:ext cx="425450" cy="425450"/>
            <a:chOff x="1368" y="368"/>
            <a:chExt cx="376" cy="376"/>
          </a:xfrm>
        </p:grpSpPr>
        <p:sp>
          <p:nvSpPr>
            <p:cNvPr id="41234" name="Oval 27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35" name="Oval 27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36" name="Oval 27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37" name="Group 277"/>
          <p:cNvGrpSpPr>
            <a:grpSpLocks/>
          </p:cNvGrpSpPr>
          <p:nvPr/>
        </p:nvGrpSpPr>
        <p:grpSpPr bwMode="auto">
          <a:xfrm>
            <a:off x="5395913" y="3113088"/>
            <a:ext cx="425450" cy="425450"/>
            <a:chOff x="1368" y="368"/>
            <a:chExt cx="376" cy="376"/>
          </a:xfrm>
        </p:grpSpPr>
        <p:sp>
          <p:nvSpPr>
            <p:cNvPr id="41238" name="Oval 27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39" name="Oval 27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40" name="Oval 28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41" name="Group 281"/>
          <p:cNvGrpSpPr>
            <a:grpSpLocks/>
          </p:cNvGrpSpPr>
          <p:nvPr/>
        </p:nvGrpSpPr>
        <p:grpSpPr bwMode="auto">
          <a:xfrm>
            <a:off x="5873750" y="3113088"/>
            <a:ext cx="425450" cy="425450"/>
            <a:chOff x="1368" y="368"/>
            <a:chExt cx="376" cy="376"/>
          </a:xfrm>
        </p:grpSpPr>
        <p:sp>
          <p:nvSpPr>
            <p:cNvPr id="41242" name="Oval 28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43" name="Oval 28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44" name="Oval 28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45" name="Group 285"/>
          <p:cNvGrpSpPr>
            <a:grpSpLocks/>
          </p:cNvGrpSpPr>
          <p:nvPr/>
        </p:nvGrpSpPr>
        <p:grpSpPr bwMode="auto">
          <a:xfrm>
            <a:off x="7208838" y="950913"/>
            <a:ext cx="425450" cy="425450"/>
            <a:chOff x="1368" y="368"/>
            <a:chExt cx="376" cy="376"/>
          </a:xfrm>
        </p:grpSpPr>
        <p:sp>
          <p:nvSpPr>
            <p:cNvPr id="41246" name="Oval 28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47" name="Oval 28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48" name="Oval 28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1249" name="AutoShape 28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0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0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0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0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5" grpId="0"/>
      <p:bldP spid="40968" grpId="0"/>
      <p:bldP spid="40969" grpId="0"/>
      <p:bldP spid="40972" grpId="0"/>
      <p:bldP spid="40973" grpId="0"/>
      <p:bldP spid="409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 bwMode="auto">
          <a:xfrm>
            <a:off x="139700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Which two people have the same number of DVDs?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0" name="Line 6"/>
          <p:cNvSpPr>
            <a:spLocks noChangeShapeType="1"/>
          </p:cNvSpPr>
          <p:nvPr/>
        </p:nvSpPr>
        <p:spPr bwMode="auto"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rgbClr val="000066"/>
                </a:solidFill>
                <a:latin typeface="Comic Sans MS" pitchFamily="66" charset="0"/>
              </a:rPr>
              <a:t>Key</a:t>
            </a: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= 2 DVDs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 bwMode="auto"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more DVDs does Rachael have then Sally?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 bwMode="auto">
          <a:xfrm>
            <a:off x="139700" y="5938838"/>
            <a:ext cx="62880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DVDs do these six people have altogether?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 bwMode="auto">
          <a:xfrm>
            <a:off x="7100888" y="1809750"/>
            <a:ext cx="1870075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Pictogram showing how many DVDs a number of people have in their collections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 bwMode="auto">
          <a:xfrm>
            <a:off x="339725" y="733425"/>
            <a:ext cx="1503363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Matthew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Rachael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Jerome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Lydia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Sally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Ahmed</a:t>
            </a:r>
            <a:endParaRPr lang="en-US" sz="16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1996" name="Text Box 12"/>
          <p:cNvSpPr txBox="1">
            <a:spLocks noChangeArrowheads="1"/>
          </p:cNvSpPr>
          <p:nvPr/>
        </p:nvSpPr>
        <p:spPr bwMode="auto"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Matthew &amp; Sally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7" name="Text Box 13"/>
          <p:cNvSpPr txBox="1">
            <a:spLocks noChangeArrowheads="1"/>
          </p:cNvSpPr>
          <p:nvPr/>
        </p:nvSpPr>
        <p:spPr bwMode="auto"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8" name="Text Box 14"/>
          <p:cNvSpPr txBox="1">
            <a:spLocks noChangeArrowheads="1"/>
          </p:cNvSpPr>
          <p:nvPr/>
        </p:nvSpPr>
        <p:spPr bwMode="auto"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84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1999" name="Group 15"/>
          <p:cNvGrpSpPr>
            <a:grpSpLocks/>
          </p:cNvGrpSpPr>
          <p:nvPr/>
        </p:nvGrpSpPr>
        <p:grpSpPr bwMode="auto">
          <a:xfrm>
            <a:off x="2057400" y="650875"/>
            <a:ext cx="425450" cy="425450"/>
            <a:chOff x="1368" y="368"/>
            <a:chExt cx="376" cy="376"/>
          </a:xfrm>
        </p:grpSpPr>
        <p:sp>
          <p:nvSpPr>
            <p:cNvPr id="42000" name="Oval 1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01" name="Oval 1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02" name="Oval 1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03" name="Group 19"/>
          <p:cNvGrpSpPr>
            <a:grpSpLocks/>
          </p:cNvGrpSpPr>
          <p:nvPr/>
        </p:nvGrpSpPr>
        <p:grpSpPr bwMode="auto">
          <a:xfrm>
            <a:off x="2533650" y="650875"/>
            <a:ext cx="425450" cy="425450"/>
            <a:chOff x="1368" y="368"/>
            <a:chExt cx="376" cy="376"/>
          </a:xfrm>
        </p:grpSpPr>
        <p:sp>
          <p:nvSpPr>
            <p:cNvPr id="42004" name="Oval 2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05" name="Oval 2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06" name="Oval 2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07" name="Group 23"/>
          <p:cNvGrpSpPr>
            <a:grpSpLocks/>
          </p:cNvGrpSpPr>
          <p:nvPr/>
        </p:nvGrpSpPr>
        <p:grpSpPr bwMode="auto">
          <a:xfrm>
            <a:off x="3011488" y="650875"/>
            <a:ext cx="425450" cy="425450"/>
            <a:chOff x="1368" y="368"/>
            <a:chExt cx="376" cy="376"/>
          </a:xfrm>
        </p:grpSpPr>
        <p:sp>
          <p:nvSpPr>
            <p:cNvPr id="42008" name="Oval 2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09" name="Oval 2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0" name="Oval 2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11" name="Group 27"/>
          <p:cNvGrpSpPr>
            <a:grpSpLocks/>
          </p:cNvGrpSpPr>
          <p:nvPr/>
        </p:nvGrpSpPr>
        <p:grpSpPr bwMode="auto">
          <a:xfrm>
            <a:off x="3487738" y="650875"/>
            <a:ext cx="425450" cy="425450"/>
            <a:chOff x="1368" y="368"/>
            <a:chExt cx="376" cy="376"/>
          </a:xfrm>
        </p:grpSpPr>
        <p:sp>
          <p:nvSpPr>
            <p:cNvPr id="42012" name="Oval 2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3" name="Oval 2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4" name="Oval 3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15" name="Group 31"/>
          <p:cNvGrpSpPr>
            <a:grpSpLocks/>
          </p:cNvGrpSpPr>
          <p:nvPr/>
        </p:nvGrpSpPr>
        <p:grpSpPr bwMode="auto">
          <a:xfrm>
            <a:off x="3965575" y="649288"/>
            <a:ext cx="425450" cy="425450"/>
            <a:chOff x="1368" y="368"/>
            <a:chExt cx="376" cy="376"/>
          </a:xfrm>
        </p:grpSpPr>
        <p:sp>
          <p:nvSpPr>
            <p:cNvPr id="42016" name="Oval 3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7" name="Oval 3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8" name="Oval 3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19" name="Group 35"/>
          <p:cNvGrpSpPr>
            <a:grpSpLocks/>
          </p:cNvGrpSpPr>
          <p:nvPr/>
        </p:nvGrpSpPr>
        <p:grpSpPr bwMode="auto">
          <a:xfrm>
            <a:off x="2057400" y="1143000"/>
            <a:ext cx="425450" cy="425450"/>
            <a:chOff x="1368" y="368"/>
            <a:chExt cx="376" cy="376"/>
          </a:xfrm>
        </p:grpSpPr>
        <p:sp>
          <p:nvSpPr>
            <p:cNvPr id="42020" name="Oval 3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1" name="Oval 3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2" name="Oval 3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23" name="Group 39"/>
          <p:cNvGrpSpPr>
            <a:grpSpLocks/>
          </p:cNvGrpSpPr>
          <p:nvPr/>
        </p:nvGrpSpPr>
        <p:grpSpPr bwMode="auto">
          <a:xfrm>
            <a:off x="2533650" y="1143000"/>
            <a:ext cx="425450" cy="425450"/>
            <a:chOff x="1368" y="368"/>
            <a:chExt cx="376" cy="376"/>
          </a:xfrm>
        </p:grpSpPr>
        <p:sp>
          <p:nvSpPr>
            <p:cNvPr id="42024" name="Oval 4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5" name="Oval 4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6" name="Oval 4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27" name="Group 43"/>
          <p:cNvGrpSpPr>
            <a:grpSpLocks/>
          </p:cNvGrpSpPr>
          <p:nvPr/>
        </p:nvGrpSpPr>
        <p:grpSpPr bwMode="auto">
          <a:xfrm>
            <a:off x="3011488" y="1143000"/>
            <a:ext cx="425450" cy="425450"/>
            <a:chOff x="1368" y="368"/>
            <a:chExt cx="376" cy="376"/>
          </a:xfrm>
        </p:grpSpPr>
        <p:sp>
          <p:nvSpPr>
            <p:cNvPr id="42028" name="Oval 4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9" name="Oval 4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0" name="Oval 4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31" name="Group 47"/>
          <p:cNvGrpSpPr>
            <a:grpSpLocks/>
          </p:cNvGrpSpPr>
          <p:nvPr/>
        </p:nvGrpSpPr>
        <p:grpSpPr bwMode="auto">
          <a:xfrm>
            <a:off x="3487738" y="1143000"/>
            <a:ext cx="425450" cy="425450"/>
            <a:chOff x="1368" y="368"/>
            <a:chExt cx="376" cy="376"/>
          </a:xfrm>
        </p:grpSpPr>
        <p:sp>
          <p:nvSpPr>
            <p:cNvPr id="42032" name="Oval 4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3" name="Oval 4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4" name="Oval 5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35" name="Group 51"/>
          <p:cNvGrpSpPr>
            <a:grpSpLocks/>
          </p:cNvGrpSpPr>
          <p:nvPr/>
        </p:nvGrpSpPr>
        <p:grpSpPr bwMode="auto">
          <a:xfrm>
            <a:off x="3965575" y="1141413"/>
            <a:ext cx="425450" cy="425450"/>
            <a:chOff x="1368" y="368"/>
            <a:chExt cx="376" cy="376"/>
          </a:xfrm>
        </p:grpSpPr>
        <p:sp>
          <p:nvSpPr>
            <p:cNvPr id="42036" name="Oval 5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7" name="Oval 5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8" name="Oval 5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39" name="Group 55"/>
          <p:cNvGrpSpPr>
            <a:grpSpLocks/>
          </p:cNvGrpSpPr>
          <p:nvPr/>
        </p:nvGrpSpPr>
        <p:grpSpPr bwMode="auto">
          <a:xfrm>
            <a:off x="4441825" y="1143000"/>
            <a:ext cx="425450" cy="425450"/>
            <a:chOff x="1368" y="368"/>
            <a:chExt cx="376" cy="376"/>
          </a:xfrm>
        </p:grpSpPr>
        <p:sp>
          <p:nvSpPr>
            <p:cNvPr id="42040" name="Oval 5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1" name="Oval 5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2" name="Oval 5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43" name="Group 59"/>
          <p:cNvGrpSpPr>
            <a:grpSpLocks/>
          </p:cNvGrpSpPr>
          <p:nvPr/>
        </p:nvGrpSpPr>
        <p:grpSpPr bwMode="auto">
          <a:xfrm>
            <a:off x="4919663" y="1141413"/>
            <a:ext cx="425450" cy="425450"/>
            <a:chOff x="1368" y="368"/>
            <a:chExt cx="376" cy="376"/>
          </a:xfrm>
        </p:grpSpPr>
        <p:sp>
          <p:nvSpPr>
            <p:cNvPr id="42044" name="Oval 6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5" name="Oval 6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6" name="Oval 6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47" name="Group 63"/>
          <p:cNvGrpSpPr>
            <a:grpSpLocks/>
          </p:cNvGrpSpPr>
          <p:nvPr/>
        </p:nvGrpSpPr>
        <p:grpSpPr bwMode="auto">
          <a:xfrm>
            <a:off x="5395913" y="1141413"/>
            <a:ext cx="425450" cy="425450"/>
            <a:chOff x="1368" y="368"/>
            <a:chExt cx="376" cy="376"/>
          </a:xfrm>
        </p:grpSpPr>
        <p:sp>
          <p:nvSpPr>
            <p:cNvPr id="42048" name="Oval 6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9" name="Oval 6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0" name="Oval 6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51" name="Group 67"/>
          <p:cNvGrpSpPr>
            <a:grpSpLocks/>
          </p:cNvGrpSpPr>
          <p:nvPr/>
        </p:nvGrpSpPr>
        <p:grpSpPr bwMode="auto">
          <a:xfrm>
            <a:off x="5873750" y="1141413"/>
            <a:ext cx="425450" cy="425450"/>
            <a:chOff x="1368" y="368"/>
            <a:chExt cx="376" cy="376"/>
          </a:xfrm>
        </p:grpSpPr>
        <p:sp>
          <p:nvSpPr>
            <p:cNvPr id="42052" name="Oval 6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3" name="Oval 6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4" name="Oval 7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55" name="Group 71"/>
          <p:cNvGrpSpPr>
            <a:grpSpLocks/>
          </p:cNvGrpSpPr>
          <p:nvPr/>
        </p:nvGrpSpPr>
        <p:grpSpPr bwMode="auto">
          <a:xfrm>
            <a:off x="6351588" y="1141413"/>
            <a:ext cx="425450" cy="425450"/>
            <a:chOff x="1368" y="368"/>
            <a:chExt cx="376" cy="376"/>
          </a:xfrm>
        </p:grpSpPr>
        <p:sp>
          <p:nvSpPr>
            <p:cNvPr id="42056" name="Oval 7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7" name="Oval 7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8" name="Oval 7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59" name="Group 75"/>
          <p:cNvGrpSpPr>
            <a:grpSpLocks/>
          </p:cNvGrpSpPr>
          <p:nvPr/>
        </p:nvGrpSpPr>
        <p:grpSpPr bwMode="auto">
          <a:xfrm>
            <a:off x="2057400" y="1635125"/>
            <a:ext cx="425450" cy="425450"/>
            <a:chOff x="1368" y="368"/>
            <a:chExt cx="376" cy="376"/>
          </a:xfrm>
        </p:grpSpPr>
        <p:sp>
          <p:nvSpPr>
            <p:cNvPr id="42060" name="Oval 7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1" name="Oval 7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2" name="Oval 7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63" name="Group 79"/>
          <p:cNvGrpSpPr>
            <a:grpSpLocks/>
          </p:cNvGrpSpPr>
          <p:nvPr/>
        </p:nvGrpSpPr>
        <p:grpSpPr bwMode="auto">
          <a:xfrm>
            <a:off x="2533650" y="1635125"/>
            <a:ext cx="425450" cy="425450"/>
            <a:chOff x="1368" y="368"/>
            <a:chExt cx="376" cy="376"/>
          </a:xfrm>
        </p:grpSpPr>
        <p:sp>
          <p:nvSpPr>
            <p:cNvPr id="42064" name="Oval 8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5" name="Oval 8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6" name="Oval 8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67" name="Group 83"/>
          <p:cNvGrpSpPr>
            <a:grpSpLocks/>
          </p:cNvGrpSpPr>
          <p:nvPr/>
        </p:nvGrpSpPr>
        <p:grpSpPr bwMode="auto">
          <a:xfrm>
            <a:off x="3011488" y="1635125"/>
            <a:ext cx="425450" cy="425450"/>
            <a:chOff x="1368" y="368"/>
            <a:chExt cx="376" cy="376"/>
          </a:xfrm>
        </p:grpSpPr>
        <p:sp>
          <p:nvSpPr>
            <p:cNvPr id="42068" name="Oval 8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9" name="Oval 8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0" name="Oval 8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71" name="Group 87"/>
          <p:cNvGrpSpPr>
            <a:grpSpLocks/>
          </p:cNvGrpSpPr>
          <p:nvPr/>
        </p:nvGrpSpPr>
        <p:grpSpPr bwMode="auto">
          <a:xfrm>
            <a:off x="3487738" y="1635125"/>
            <a:ext cx="425450" cy="425450"/>
            <a:chOff x="1368" y="368"/>
            <a:chExt cx="376" cy="376"/>
          </a:xfrm>
        </p:grpSpPr>
        <p:sp>
          <p:nvSpPr>
            <p:cNvPr id="42072" name="Oval 8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3" name="Oval 8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4" name="Oval 9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75" name="Group 91"/>
          <p:cNvGrpSpPr>
            <a:grpSpLocks/>
          </p:cNvGrpSpPr>
          <p:nvPr/>
        </p:nvGrpSpPr>
        <p:grpSpPr bwMode="auto">
          <a:xfrm>
            <a:off x="3965575" y="1633538"/>
            <a:ext cx="425450" cy="425450"/>
            <a:chOff x="1368" y="368"/>
            <a:chExt cx="376" cy="376"/>
          </a:xfrm>
        </p:grpSpPr>
        <p:sp>
          <p:nvSpPr>
            <p:cNvPr id="42076" name="Oval 9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7" name="Oval 9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8" name="Oval 9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79" name="Group 95"/>
          <p:cNvGrpSpPr>
            <a:grpSpLocks/>
          </p:cNvGrpSpPr>
          <p:nvPr/>
        </p:nvGrpSpPr>
        <p:grpSpPr bwMode="auto">
          <a:xfrm>
            <a:off x="4441825" y="1635125"/>
            <a:ext cx="425450" cy="425450"/>
            <a:chOff x="1368" y="368"/>
            <a:chExt cx="376" cy="376"/>
          </a:xfrm>
        </p:grpSpPr>
        <p:sp>
          <p:nvSpPr>
            <p:cNvPr id="42080" name="Oval 9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1" name="Oval 9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2" name="Oval 9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83" name="Group 99"/>
          <p:cNvGrpSpPr>
            <a:grpSpLocks/>
          </p:cNvGrpSpPr>
          <p:nvPr/>
        </p:nvGrpSpPr>
        <p:grpSpPr bwMode="auto">
          <a:xfrm>
            <a:off x="2057400" y="2128838"/>
            <a:ext cx="425450" cy="425450"/>
            <a:chOff x="1368" y="368"/>
            <a:chExt cx="376" cy="376"/>
          </a:xfrm>
        </p:grpSpPr>
        <p:sp>
          <p:nvSpPr>
            <p:cNvPr id="42084" name="Oval 10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5" name="Oval 10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6" name="Oval 10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87" name="Group 103"/>
          <p:cNvGrpSpPr>
            <a:grpSpLocks/>
          </p:cNvGrpSpPr>
          <p:nvPr/>
        </p:nvGrpSpPr>
        <p:grpSpPr bwMode="auto">
          <a:xfrm>
            <a:off x="2533650" y="2128838"/>
            <a:ext cx="425450" cy="425450"/>
            <a:chOff x="1368" y="368"/>
            <a:chExt cx="376" cy="376"/>
          </a:xfrm>
        </p:grpSpPr>
        <p:sp>
          <p:nvSpPr>
            <p:cNvPr id="42088" name="Oval 10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9" name="Oval 10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0" name="Oval 10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91" name="Group 107"/>
          <p:cNvGrpSpPr>
            <a:grpSpLocks/>
          </p:cNvGrpSpPr>
          <p:nvPr/>
        </p:nvGrpSpPr>
        <p:grpSpPr bwMode="auto">
          <a:xfrm>
            <a:off x="3011488" y="2128838"/>
            <a:ext cx="425450" cy="425450"/>
            <a:chOff x="1368" y="368"/>
            <a:chExt cx="376" cy="376"/>
          </a:xfrm>
        </p:grpSpPr>
        <p:sp>
          <p:nvSpPr>
            <p:cNvPr id="42092" name="Oval 10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3" name="Oval 10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4" name="Oval 11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95" name="Group 111"/>
          <p:cNvGrpSpPr>
            <a:grpSpLocks/>
          </p:cNvGrpSpPr>
          <p:nvPr/>
        </p:nvGrpSpPr>
        <p:grpSpPr bwMode="auto">
          <a:xfrm>
            <a:off x="3487738" y="2128838"/>
            <a:ext cx="425450" cy="425450"/>
            <a:chOff x="1368" y="368"/>
            <a:chExt cx="376" cy="376"/>
          </a:xfrm>
        </p:grpSpPr>
        <p:sp>
          <p:nvSpPr>
            <p:cNvPr id="42096" name="Oval 11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7" name="Oval 11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8" name="Oval 11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99" name="Group 115"/>
          <p:cNvGrpSpPr>
            <a:grpSpLocks/>
          </p:cNvGrpSpPr>
          <p:nvPr/>
        </p:nvGrpSpPr>
        <p:grpSpPr bwMode="auto">
          <a:xfrm>
            <a:off x="3965575" y="2127250"/>
            <a:ext cx="425450" cy="425450"/>
            <a:chOff x="1368" y="368"/>
            <a:chExt cx="376" cy="376"/>
          </a:xfrm>
        </p:grpSpPr>
        <p:sp>
          <p:nvSpPr>
            <p:cNvPr id="42100" name="Oval 11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1" name="Oval 11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2" name="Oval 11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03" name="Group 119"/>
          <p:cNvGrpSpPr>
            <a:grpSpLocks/>
          </p:cNvGrpSpPr>
          <p:nvPr/>
        </p:nvGrpSpPr>
        <p:grpSpPr bwMode="auto">
          <a:xfrm>
            <a:off x="4441825" y="2128838"/>
            <a:ext cx="425450" cy="425450"/>
            <a:chOff x="1368" y="368"/>
            <a:chExt cx="376" cy="376"/>
          </a:xfrm>
        </p:grpSpPr>
        <p:sp>
          <p:nvSpPr>
            <p:cNvPr id="42104" name="Oval 12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5" name="Oval 12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6" name="Oval 12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07" name="Group 123"/>
          <p:cNvGrpSpPr>
            <a:grpSpLocks/>
          </p:cNvGrpSpPr>
          <p:nvPr/>
        </p:nvGrpSpPr>
        <p:grpSpPr bwMode="auto">
          <a:xfrm>
            <a:off x="4919663" y="2127250"/>
            <a:ext cx="425450" cy="425450"/>
            <a:chOff x="1368" y="368"/>
            <a:chExt cx="376" cy="376"/>
          </a:xfrm>
        </p:grpSpPr>
        <p:sp>
          <p:nvSpPr>
            <p:cNvPr id="42108" name="Oval 12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9" name="Oval 12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0" name="Oval 12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11" name="Group 127"/>
          <p:cNvGrpSpPr>
            <a:grpSpLocks/>
          </p:cNvGrpSpPr>
          <p:nvPr/>
        </p:nvGrpSpPr>
        <p:grpSpPr bwMode="auto">
          <a:xfrm>
            <a:off x="2057400" y="2620963"/>
            <a:ext cx="425450" cy="425450"/>
            <a:chOff x="1368" y="368"/>
            <a:chExt cx="376" cy="376"/>
          </a:xfrm>
        </p:grpSpPr>
        <p:sp>
          <p:nvSpPr>
            <p:cNvPr id="42112" name="Oval 12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3" name="Oval 12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4" name="Oval 13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15" name="Group 131"/>
          <p:cNvGrpSpPr>
            <a:grpSpLocks/>
          </p:cNvGrpSpPr>
          <p:nvPr/>
        </p:nvGrpSpPr>
        <p:grpSpPr bwMode="auto">
          <a:xfrm>
            <a:off x="2533650" y="2620963"/>
            <a:ext cx="425450" cy="425450"/>
            <a:chOff x="1368" y="368"/>
            <a:chExt cx="376" cy="376"/>
          </a:xfrm>
        </p:grpSpPr>
        <p:sp>
          <p:nvSpPr>
            <p:cNvPr id="42116" name="Oval 13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7" name="Oval 13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8" name="Oval 13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19" name="Group 135"/>
          <p:cNvGrpSpPr>
            <a:grpSpLocks/>
          </p:cNvGrpSpPr>
          <p:nvPr/>
        </p:nvGrpSpPr>
        <p:grpSpPr bwMode="auto">
          <a:xfrm>
            <a:off x="3011488" y="2620963"/>
            <a:ext cx="425450" cy="425450"/>
            <a:chOff x="1368" y="368"/>
            <a:chExt cx="376" cy="376"/>
          </a:xfrm>
        </p:grpSpPr>
        <p:sp>
          <p:nvSpPr>
            <p:cNvPr id="42120" name="Oval 13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1" name="Oval 13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2" name="Oval 13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23" name="Group 139"/>
          <p:cNvGrpSpPr>
            <a:grpSpLocks/>
          </p:cNvGrpSpPr>
          <p:nvPr/>
        </p:nvGrpSpPr>
        <p:grpSpPr bwMode="auto">
          <a:xfrm>
            <a:off x="3487738" y="2620963"/>
            <a:ext cx="425450" cy="425450"/>
            <a:chOff x="1368" y="368"/>
            <a:chExt cx="376" cy="376"/>
          </a:xfrm>
        </p:grpSpPr>
        <p:sp>
          <p:nvSpPr>
            <p:cNvPr id="42124" name="Oval 14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5" name="Oval 14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6" name="Oval 14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27" name="Group 143"/>
          <p:cNvGrpSpPr>
            <a:grpSpLocks/>
          </p:cNvGrpSpPr>
          <p:nvPr/>
        </p:nvGrpSpPr>
        <p:grpSpPr bwMode="auto">
          <a:xfrm>
            <a:off x="3965575" y="2619375"/>
            <a:ext cx="425450" cy="425450"/>
            <a:chOff x="1368" y="368"/>
            <a:chExt cx="376" cy="376"/>
          </a:xfrm>
        </p:grpSpPr>
        <p:sp>
          <p:nvSpPr>
            <p:cNvPr id="42128" name="Oval 14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9" name="Oval 14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0" name="Oval 14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31" name="Group 147"/>
          <p:cNvGrpSpPr>
            <a:grpSpLocks/>
          </p:cNvGrpSpPr>
          <p:nvPr/>
        </p:nvGrpSpPr>
        <p:grpSpPr bwMode="auto">
          <a:xfrm>
            <a:off x="2057400" y="3114675"/>
            <a:ext cx="425450" cy="425450"/>
            <a:chOff x="1368" y="368"/>
            <a:chExt cx="376" cy="376"/>
          </a:xfrm>
        </p:grpSpPr>
        <p:sp>
          <p:nvSpPr>
            <p:cNvPr id="42132" name="Oval 14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3" name="Oval 14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4" name="Oval 15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35" name="Group 151"/>
          <p:cNvGrpSpPr>
            <a:grpSpLocks/>
          </p:cNvGrpSpPr>
          <p:nvPr/>
        </p:nvGrpSpPr>
        <p:grpSpPr bwMode="auto">
          <a:xfrm>
            <a:off x="2533650" y="3114675"/>
            <a:ext cx="425450" cy="425450"/>
            <a:chOff x="1368" y="368"/>
            <a:chExt cx="376" cy="376"/>
          </a:xfrm>
        </p:grpSpPr>
        <p:sp>
          <p:nvSpPr>
            <p:cNvPr id="42136" name="Oval 15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7" name="Oval 15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8" name="Oval 15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39" name="Group 155"/>
          <p:cNvGrpSpPr>
            <a:grpSpLocks/>
          </p:cNvGrpSpPr>
          <p:nvPr/>
        </p:nvGrpSpPr>
        <p:grpSpPr bwMode="auto">
          <a:xfrm>
            <a:off x="3011488" y="3114675"/>
            <a:ext cx="425450" cy="425450"/>
            <a:chOff x="1368" y="368"/>
            <a:chExt cx="376" cy="376"/>
          </a:xfrm>
        </p:grpSpPr>
        <p:sp>
          <p:nvSpPr>
            <p:cNvPr id="42140" name="Oval 15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1" name="Oval 15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2" name="Oval 15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43" name="Group 159"/>
          <p:cNvGrpSpPr>
            <a:grpSpLocks/>
          </p:cNvGrpSpPr>
          <p:nvPr/>
        </p:nvGrpSpPr>
        <p:grpSpPr bwMode="auto">
          <a:xfrm>
            <a:off x="3487738" y="3114675"/>
            <a:ext cx="425450" cy="425450"/>
            <a:chOff x="1368" y="368"/>
            <a:chExt cx="376" cy="376"/>
          </a:xfrm>
        </p:grpSpPr>
        <p:sp>
          <p:nvSpPr>
            <p:cNvPr id="42144" name="Oval 16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5" name="Oval 16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6" name="Oval 16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47" name="Group 163"/>
          <p:cNvGrpSpPr>
            <a:grpSpLocks/>
          </p:cNvGrpSpPr>
          <p:nvPr/>
        </p:nvGrpSpPr>
        <p:grpSpPr bwMode="auto">
          <a:xfrm>
            <a:off x="3965575" y="3113088"/>
            <a:ext cx="425450" cy="425450"/>
            <a:chOff x="1368" y="368"/>
            <a:chExt cx="376" cy="376"/>
          </a:xfrm>
        </p:grpSpPr>
        <p:sp>
          <p:nvSpPr>
            <p:cNvPr id="42148" name="Oval 16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9" name="Oval 16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0" name="Oval 16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51" name="Group 167"/>
          <p:cNvGrpSpPr>
            <a:grpSpLocks/>
          </p:cNvGrpSpPr>
          <p:nvPr/>
        </p:nvGrpSpPr>
        <p:grpSpPr bwMode="auto">
          <a:xfrm>
            <a:off x="4441825" y="3114675"/>
            <a:ext cx="425450" cy="425450"/>
            <a:chOff x="1368" y="368"/>
            <a:chExt cx="376" cy="376"/>
          </a:xfrm>
        </p:grpSpPr>
        <p:sp>
          <p:nvSpPr>
            <p:cNvPr id="42152" name="Oval 168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3" name="Oval 169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4" name="Oval 170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55" name="Group 171"/>
          <p:cNvGrpSpPr>
            <a:grpSpLocks/>
          </p:cNvGrpSpPr>
          <p:nvPr/>
        </p:nvGrpSpPr>
        <p:grpSpPr bwMode="auto">
          <a:xfrm>
            <a:off x="4919663" y="3113088"/>
            <a:ext cx="425450" cy="425450"/>
            <a:chOff x="1368" y="368"/>
            <a:chExt cx="376" cy="376"/>
          </a:xfrm>
        </p:grpSpPr>
        <p:sp>
          <p:nvSpPr>
            <p:cNvPr id="42156" name="Oval 172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7" name="Oval 173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8" name="Oval 174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59" name="Group 175"/>
          <p:cNvGrpSpPr>
            <a:grpSpLocks/>
          </p:cNvGrpSpPr>
          <p:nvPr/>
        </p:nvGrpSpPr>
        <p:grpSpPr bwMode="auto">
          <a:xfrm>
            <a:off x="5395913" y="3113088"/>
            <a:ext cx="425450" cy="425450"/>
            <a:chOff x="1368" y="368"/>
            <a:chExt cx="376" cy="376"/>
          </a:xfrm>
        </p:grpSpPr>
        <p:sp>
          <p:nvSpPr>
            <p:cNvPr id="42160" name="Oval 176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1" name="Oval 177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2" name="Oval 178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63" name="Group 179"/>
          <p:cNvGrpSpPr>
            <a:grpSpLocks/>
          </p:cNvGrpSpPr>
          <p:nvPr/>
        </p:nvGrpSpPr>
        <p:grpSpPr bwMode="auto">
          <a:xfrm>
            <a:off x="5873750" y="3113088"/>
            <a:ext cx="425450" cy="425450"/>
            <a:chOff x="1368" y="368"/>
            <a:chExt cx="376" cy="376"/>
          </a:xfrm>
        </p:grpSpPr>
        <p:sp>
          <p:nvSpPr>
            <p:cNvPr id="42164" name="Oval 180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5" name="Oval 181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6" name="Oval 182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167" name="Group 183"/>
          <p:cNvGrpSpPr>
            <a:grpSpLocks/>
          </p:cNvGrpSpPr>
          <p:nvPr/>
        </p:nvGrpSpPr>
        <p:grpSpPr bwMode="auto">
          <a:xfrm>
            <a:off x="7208838" y="950913"/>
            <a:ext cx="425450" cy="425450"/>
            <a:chOff x="1368" y="368"/>
            <a:chExt cx="376" cy="376"/>
          </a:xfrm>
        </p:grpSpPr>
        <p:sp>
          <p:nvSpPr>
            <p:cNvPr id="42168" name="Oval 184"/>
            <p:cNvSpPr>
              <a:spLocks noChangeArrowheads="1"/>
            </p:cNvSpPr>
            <p:nvPr/>
          </p:nvSpPr>
          <p:spPr bwMode="auto"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9" name="Oval 185"/>
            <p:cNvSpPr>
              <a:spLocks noChangeArrowheads="1"/>
            </p:cNvSpPr>
            <p:nvPr/>
          </p:nvSpPr>
          <p:spPr bwMode="auto"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0" name="Oval 186"/>
            <p:cNvSpPr>
              <a:spLocks noChangeArrowheads="1"/>
            </p:cNvSpPr>
            <p:nvPr/>
          </p:nvSpPr>
          <p:spPr bwMode="auto"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2171" name="AutoShape 18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1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1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1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1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9" grpId="0"/>
      <p:bldP spid="41992" grpId="0"/>
      <p:bldP spid="41993" grpId="0"/>
      <p:bldP spid="41996" grpId="0"/>
      <p:bldP spid="41997" grpId="0"/>
      <p:bldP spid="4199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139700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On which day were sales the greatest?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4" name="Line 6"/>
          <p:cNvSpPr>
            <a:spLocks noChangeShapeType="1"/>
          </p:cNvSpPr>
          <p:nvPr/>
        </p:nvSpPr>
        <p:spPr bwMode="auto">
          <a:xfrm rot="16200000" flipH="1">
            <a:off x="8096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rgbClr val="000066"/>
                </a:solidFill>
                <a:latin typeface="Comic Sans MS" pitchFamily="66" charset="0"/>
              </a:rPr>
              <a:t>Key</a:t>
            </a: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= 2 Padlocks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On which two days did the shop sell the same number of padlocks?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139700" y="5938838"/>
            <a:ext cx="62880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On which day were exactly 26 padlocks sold?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7100888" y="1809750"/>
            <a:ext cx="1870075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Pictogram showing how many padlocks a shop sold one week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 bwMode="auto">
          <a:xfrm>
            <a:off x="339725" y="733425"/>
            <a:ext cx="1503363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Monday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Tuesday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Wednesday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Thursday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Friday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Saturday</a:t>
            </a:r>
            <a:endParaRPr lang="en-US" sz="16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 bwMode="auto"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Tuesday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21" name="Text Box 13"/>
          <p:cNvSpPr txBox="1">
            <a:spLocks noChangeArrowheads="1"/>
          </p:cNvSpPr>
          <p:nvPr/>
        </p:nvSpPr>
        <p:spPr bwMode="auto">
          <a:xfrm>
            <a:off x="6911975" y="5068888"/>
            <a:ext cx="20605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Thursday and Saturday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22" name="Text Box 14"/>
          <p:cNvSpPr txBox="1">
            <a:spLocks noChangeArrowheads="1"/>
          </p:cNvSpPr>
          <p:nvPr/>
        </p:nvSpPr>
        <p:spPr bwMode="auto"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Friday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196" name="Lock"/>
          <p:cNvSpPr>
            <a:spLocks noEditPoints="1" noChangeArrowheads="1"/>
          </p:cNvSpPr>
          <p:nvPr/>
        </p:nvSpPr>
        <p:spPr bwMode="auto">
          <a:xfrm>
            <a:off x="20129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197" name="Lock"/>
          <p:cNvSpPr>
            <a:spLocks noEditPoints="1" noChangeArrowheads="1"/>
          </p:cNvSpPr>
          <p:nvPr/>
        </p:nvSpPr>
        <p:spPr bwMode="auto">
          <a:xfrm>
            <a:off x="236378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198" name="Lock"/>
          <p:cNvSpPr>
            <a:spLocks noEditPoints="1" noChangeArrowheads="1"/>
          </p:cNvSpPr>
          <p:nvPr/>
        </p:nvSpPr>
        <p:spPr bwMode="auto">
          <a:xfrm>
            <a:off x="271462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199" name="Lock"/>
          <p:cNvSpPr>
            <a:spLocks noEditPoints="1" noChangeArrowheads="1"/>
          </p:cNvSpPr>
          <p:nvPr/>
        </p:nvSpPr>
        <p:spPr bwMode="auto">
          <a:xfrm>
            <a:off x="30670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00" name="Lock"/>
          <p:cNvSpPr>
            <a:spLocks noEditPoints="1" noChangeArrowheads="1"/>
          </p:cNvSpPr>
          <p:nvPr/>
        </p:nvSpPr>
        <p:spPr bwMode="auto">
          <a:xfrm>
            <a:off x="341788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01" name="Lock"/>
          <p:cNvSpPr>
            <a:spLocks noEditPoints="1" noChangeArrowheads="1"/>
          </p:cNvSpPr>
          <p:nvPr/>
        </p:nvSpPr>
        <p:spPr bwMode="auto">
          <a:xfrm>
            <a:off x="3770313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02" name="Lock"/>
          <p:cNvSpPr>
            <a:spLocks noEditPoints="1" noChangeArrowheads="1"/>
          </p:cNvSpPr>
          <p:nvPr/>
        </p:nvSpPr>
        <p:spPr bwMode="auto">
          <a:xfrm>
            <a:off x="41211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03" name="Lock"/>
          <p:cNvSpPr>
            <a:spLocks noEditPoints="1" noChangeArrowheads="1"/>
          </p:cNvSpPr>
          <p:nvPr/>
        </p:nvSpPr>
        <p:spPr bwMode="auto">
          <a:xfrm>
            <a:off x="447357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04" name="Lock"/>
          <p:cNvSpPr>
            <a:spLocks noEditPoints="1" noChangeArrowheads="1"/>
          </p:cNvSpPr>
          <p:nvPr/>
        </p:nvSpPr>
        <p:spPr bwMode="auto">
          <a:xfrm>
            <a:off x="4824413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05" name="Lock"/>
          <p:cNvSpPr>
            <a:spLocks noEditPoints="1" noChangeArrowheads="1"/>
          </p:cNvSpPr>
          <p:nvPr/>
        </p:nvSpPr>
        <p:spPr bwMode="auto">
          <a:xfrm>
            <a:off x="517683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06" name="Lock"/>
          <p:cNvSpPr>
            <a:spLocks noEditPoints="1" noChangeArrowheads="1"/>
          </p:cNvSpPr>
          <p:nvPr/>
        </p:nvSpPr>
        <p:spPr bwMode="auto">
          <a:xfrm>
            <a:off x="552767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07" name="Lock"/>
          <p:cNvSpPr>
            <a:spLocks noEditPoints="1" noChangeArrowheads="1"/>
          </p:cNvSpPr>
          <p:nvPr/>
        </p:nvSpPr>
        <p:spPr bwMode="auto">
          <a:xfrm>
            <a:off x="588010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08" name="Lock"/>
          <p:cNvSpPr>
            <a:spLocks noEditPoints="1" noChangeArrowheads="1"/>
          </p:cNvSpPr>
          <p:nvPr/>
        </p:nvSpPr>
        <p:spPr bwMode="auto">
          <a:xfrm>
            <a:off x="623093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12" name="Lock"/>
          <p:cNvSpPr>
            <a:spLocks noEditPoints="1" noChangeArrowheads="1"/>
          </p:cNvSpPr>
          <p:nvPr/>
        </p:nvSpPr>
        <p:spPr bwMode="auto">
          <a:xfrm>
            <a:off x="20129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13" name="Lock"/>
          <p:cNvSpPr>
            <a:spLocks noEditPoints="1" noChangeArrowheads="1"/>
          </p:cNvSpPr>
          <p:nvPr/>
        </p:nvSpPr>
        <p:spPr bwMode="auto">
          <a:xfrm>
            <a:off x="236378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14" name="Lock"/>
          <p:cNvSpPr>
            <a:spLocks noEditPoints="1" noChangeArrowheads="1"/>
          </p:cNvSpPr>
          <p:nvPr/>
        </p:nvSpPr>
        <p:spPr bwMode="auto">
          <a:xfrm>
            <a:off x="271462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15" name="Lock"/>
          <p:cNvSpPr>
            <a:spLocks noEditPoints="1" noChangeArrowheads="1"/>
          </p:cNvSpPr>
          <p:nvPr/>
        </p:nvSpPr>
        <p:spPr bwMode="auto">
          <a:xfrm>
            <a:off x="30670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16" name="Lock"/>
          <p:cNvSpPr>
            <a:spLocks noEditPoints="1" noChangeArrowheads="1"/>
          </p:cNvSpPr>
          <p:nvPr/>
        </p:nvSpPr>
        <p:spPr bwMode="auto">
          <a:xfrm>
            <a:off x="341788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17" name="Lock"/>
          <p:cNvSpPr>
            <a:spLocks noEditPoints="1" noChangeArrowheads="1"/>
          </p:cNvSpPr>
          <p:nvPr/>
        </p:nvSpPr>
        <p:spPr bwMode="auto">
          <a:xfrm>
            <a:off x="377031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18" name="Lock"/>
          <p:cNvSpPr>
            <a:spLocks noEditPoints="1" noChangeArrowheads="1"/>
          </p:cNvSpPr>
          <p:nvPr/>
        </p:nvSpPr>
        <p:spPr bwMode="auto">
          <a:xfrm>
            <a:off x="41211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19" name="Lock"/>
          <p:cNvSpPr>
            <a:spLocks noEditPoints="1" noChangeArrowheads="1"/>
          </p:cNvSpPr>
          <p:nvPr/>
        </p:nvSpPr>
        <p:spPr bwMode="auto">
          <a:xfrm>
            <a:off x="447357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20" name="Lock"/>
          <p:cNvSpPr>
            <a:spLocks noEditPoints="1" noChangeArrowheads="1"/>
          </p:cNvSpPr>
          <p:nvPr/>
        </p:nvSpPr>
        <p:spPr bwMode="auto">
          <a:xfrm>
            <a:off x="482441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21" name="Lock"/>
          <p:cNvSpPr>
            <a:spLocks noEditPoints="1" noChangeArrowheads="1"/>
          </p:cNvSpPr>
          <p:nvPr/>
        </p:nvSpPr>
        <p:spPr bwMode="auto">
          <a:xfrm>
            <a:off x="517683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22" name="Lock"/>
          <p:cNvSpPr>
            <a:spLocks noEditPoints="1" noChangeArrowheads="1"/>
          </p:cNvSpPr>
          <p:nvPr/>
        </p:nvSpPr>
        <p:spPr bwMode="auto">
          <a:xfrm>
            <a:off x="552767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23" name="Lock"/>
          <p:cNvSpPr>
            <a:spLocks noEditPoints="1" noChangeArrowheads="1"/>
          </p:cNvSpPr>
          <p:nvPr/>
        </p:nvSpPr>
        <p:spPr bwMode="auto">
          <a:xfrm>
            <a:off x="588010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24" name="Lock"/>
          <p:cNvSpPr>
            <a:spLocks noEditPoints="1" noChangeArrowheads="1"/>
          </p:cNvSpPr>
          <p:nvPr/>
        </p:nvSpPr>
        <p:spPr bwMode="auto">
          <a:xfrm>
            <a:off x="623093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25" name="Lock"/>
          <p:cNvSpPr>
            <a:spLocks noEditPoints="1" noChangeArrowheads="1"/>
          </p:cNvSpPr>
          <p:nvPr/>
        </p:nvSpPr>
        <p:spPr bwMode="auto">
          <a:xfrm>
            <a:off x="658336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27" name="Lock"/>
          <p:cNvSpPr>
            <a:spLocks noEditPoints="1" noChangeArrowheads="1"/>
          </p:cNvSpPr>
          <p:nvPr/>
        </p:nvSpPr>
        <p:spPr bwMode="auto">
          <a:xfrm>
            <a:off x="20129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28" name="Lock"/>
          <p:cNvSpPr>
            <a:spLocks noEditPoints="1" noChangeArrowheads="1"/>
          </p:cNvSpPr>
          <p:nvPr/>
        </p:nvSpPr>
        <p:spPr bwMode="auto">
          <a:xfrm>
            <a:off x="2363788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29" name="Lock"/>
          <p:cNvSpPr>
            <a:spLocks noEditPoints="1" noChangeArrowheads="1"/>
          </p:cNvSpPr>
          <p:nvPr/>
        </p:nvSpPr>
        <p:spPr bwMode="auto">
          <a:xfrm>
            <a:off x="2714625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30" name="Lock"/>
          <p:cNvSpPr>
            <a:spLocks noEditPoints="1" noChangeArrowheads="1"/>
          </p:cNvSpPr>
          <p:nvPr/>
        </p:nvSpPr>
        <p:spPr bwMode="auto">
          <a:xfrm>
            <a:off x="30670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31" name="Lock"/>
          <p:cNvSpPr>
            <a:spLocks noEditPoints="1" noChangeArrowheads="1"/>
          </p:cNvSpPr>
          <p:nvPr/>
        </p:nvSpPr>
        <p:spPr bwMode="auto">
          <a:xfrm>
            <a:off x="3417888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32" name="Lock"/>
          <p:cNvSpPr>
            <a:spLocks noEditPoints="1" noChangeArrowheads="1"/>
          </p:cNvSpPr>
          <p:nvPr/>
        </p:nvSpPr>
        <p:spPr bwMode="auto">
          <a:xfrm>
            <a:off x="3770313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33" name="Lock"/>
          <p:cNvSpPr>
            <a:spLocks noEditPoints="1" noChangeArrowheads="1"/>
          </p:cNvSpPr>
          <p:nvPr/>
        </p:nvSpPr>
        <p:spPr bwMode="auto">
          <a:xfrm>
            <a:off x="41211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42" name="Lock"/>
          <p:cNvSpPr>
            <a:spLocks noEditPoints="1" noChangeArrowheads="1"/>
          </p:cNvSpPr>
          <p:nvPr/>
        </p:nvSpPr>
        <p:spPr bwMode="auto">
          <a:xfrm>
            <a:off x="20129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43" name="Lock"/>
          <p:cNvSpPr>
            <a:spLocks noEditPoints="1" noChangeArrowheads="1"/>
          </p:cNvSpPr>
          <p:nvPr/>
        </p:nvSpPr>
        <p:spPr bwMode="auto">
          <a:xfrm>
            <a:off x="236378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44" name="Lock"/>
          <p:cNvSpPr>
            <a:spLocks noEditPoints="1" noChangeArrowheads="1"/>
          </p:cNvSpPr>
          <p:nvPr/>
        </p:nvSpPr>
        <p:spPr bwMode="auto">
          <a:xfrm>
            <a:off x="271462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45" name="Lock"/>
          <p:cNvSpPr>
            <a:spLocks noEditPoints="1" noChangeArrowheads="1"/>
          </p:cNvSpPr>
          <p:nvPr/>
        </p:nvSpPr>
        <p:spPr bwMode="auto">
          <a:xfrm>
            <a:off x="30670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46" name="Lock"/>
          <p:cNvSpPr>
            <a:spLocks noEditPoints="1" noChangeArrowheads="1"/>
          </p:cNvSpPr>
          <p:nvPr/>
        </p:nvSpPr>
        <p:spPr bwMode="auto">
          <a:xfrm>
            <a:off x="341788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47" name="Lock"/>
          <p:cNvSpPr>
            <a:spLocks noEditPoints="1" noChangeArrowheads="1"/>
          </p:cNvSpPr>
          <p:nvPr/>
        </p:nvSpPr>
        <p:spPr bwMode="auto">
          <a:xfrm>
            <a:off x="3770313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48" name="Lock"/>
          <p:cNvSpPr>
            <a:spLocks noEditPoints="1" noChangeArrowheads="1"/>
          </p:cNvSpPr>
          <p:nvPr/>
        </p:nvSpPr>
        <p:spPr bwMode="auto">
          <a:xfrm>
            <a:off x="41211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49" name="Lock"/>
          <p:cNvSpPr>
            <a:spLocks noEditPoints="1" noChangeArrowheads="1"/>
          </p:cNvSpPr>
          <p:nvPr/>
        </p:nvSpPr>
        <p:spPr bwMode="auto">
          <a:xfrm>
            <a:off x="447357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50" name="Lock"/>
          <p:cNvSpPr>
            <a:spLocks noEditPoints="1" noChangeArrowheads="1"/>
          </p:cNvSpPr>
          <p:nvPr/>
        </p:nvSpPr>
        <p:spPr bwMode="auto">
          <a:xfrm>
            <a:off x="4824413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51" name="Lock"/>
          <p:cNvSpPr>
            <a:spLocks noEditPoints="1" noChangeArrowheads="1"/>
          </p:cNvSpPr>
          <p:nvPr/>
        </p:nvSpPr>
        <p:spPr bwMode="auto">
          <a:xfrm>
            <a:off x="517683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52" name="Lock"/>
          <p:cNvSpPr>
            <a:spLocks noEditPoints="1" noChangeArrowheads="1"/>
          </p:cNvSpPr>
          <p:nvPr/>
        </p:nvSpPr>
        <p:spPr bwMode="auto">
          <a:xfrm>
            <a:off x="552767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57" name="Lock"/>
          <p:cNvSpPr>
            <a:spLocks noEditPoints="1" noChangeArrowheads="1"/>
          </p:cNvSpPr>
          <p:nvPr/>
        </p:nvSpPr>
        <p:spPr bwMode="auto">
          <a:xfrm>
            <a:off x="20129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58" name="Lock"/>
          <p:cNvSpPr>
            <a:spLocks noEditPoints="1" noChangeArrowheads="1"/>
          </p:cNvSpPr>
          <p:nvPr/>
        </p:nvSpPr>
        <p:spPr bwMode="auto">
          <a:xfrm>
            <a:off x="236378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59" name="Lock"/>
          <p:cNvSpPr>
            <a:spLocks noEditPoints="1" noChangeArrowheads="1"/>
          </p:cNvSpPr>
          <p:nvPr/>
        </p:nvSpPr>
        <p:spPr bwMode="auto">
          <a:xfrm>
            <a:off x="271462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60" name="Lock"/>
          <p:cNvSpPr>
            <a:spLocks noEditPoints="1" noChangeArrowheads="1"/>
          </p:cNvSpPr>
          <p:nvPr/>
        </p:nvSpPr>
        <p:spPr bwMode="auto">
          <a:xfrm>
            <a:off x="30670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61" name="Lock"/>
          <p:cNvSpPr>
            <a:spLocks noEditPoints="1" noChangeArrowheads="1"/>
          </p:cNvSpPr>
          <p:nvPr/>
        </p:nvSpPr>
        <p:spPr bwMode="auto">
          <a:xfrm>
            <a:off x="341788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62" name="Lock"/>
          <p:cNvSpPr>
            <a:spLocks noEditPoints="1" noChangeArrowheads="1"/>
          </p:cNvSpPr>
          <p:nvPr/>
        </p:nvSpPr>
        <p:spPr bwMode="auto">
          <a:xfrm>
            <a:off x="3770313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63" name="Lock"/>
          <p:cNvSpPr>
            <a:spLocks noEditPoints="1" noChangeArrowheads="1"/>
          </p:cNvSpPr>
          <p:nvPr/>
        </p:nvSpPr>
        <p:spPr bwMode="auto">
          <a:xfrm>
            <a:off x="41211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64" name="Lock"/>
          <p:cNvSpPr>
            <a:spLocks noEditPoints="1" noChangeArrowheads="1"/>
          </p:cNvSpPr>
          <p:nvPr/>
        </p:nvSpPr>
        <p:spPr bwMode="auto">
          <a:xfrm>
            <a:off x="447357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65" name="Lock"/>
          <p:cNvSpPr>
            <a:spLocks noEditPoints="1" noChangeArrowheads="1"/>
          </p:cNvSpPr>
          <p:nvPr/>
        </p:nvSpPr>
        <p:spPr bwMode="auto">
          <a:xfrm>
            <a:off x="4824413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66" name="Lock"/>
          <p:cNvSpPr>
            <a:spLocks noEditPoints="1" noChangeArrowheads="1"/>
          </p:cNvSpPr>
          <p:nvPr/>
        </p:nvSpPr>
        <p:spPr bwMode="auto">
          <a:xfrm>
            <a:off x="517683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67" name="Lock"/>
          <p:cNvSpPr>
            <a:spLocks noEditPoints="1" noChangeArrowheads="1"/>
          </p:cNvSpPr>
          <p:nvPr/>
        </p:nvSpPr>
        <p:spPr bwMode="auto">
          <a:xfrm>
            <a:off x="552767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68" name="Lock"/>
          <p:cNvSpPr>
            <a:spLocks noEditPoints="1" noChangeArrowheads="1"/>
          </p:cNvSpPr>
          <p:nvPr/>
        </p:nvSpPr>
        <p:spPr bwMode="auto">
          <a:xfrm>
            <a:off x="588010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69" name="Lock"/>
          <p:cNvSpPr>
            <a:spLocks noEditPoints="1" noChangeArrowheads="1"/>
          </p:cNvSpPr>
          <p:nvPr/>
        </p:nvSpPr>
        <p:spPr bwMode="auto">
          <a:xfrm>
            <a:off x="623093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70" name="Lock"/>
          <p:cNvSpPr>
            <a:spLocks noEditPoints="1" noChangeArrowheads="1"/>
          </p:cNvSpPr>
          <p:nvPr/>
        </p:nvSpPr>
        <p:spPr bwMode="auto">
          <a:xfrm>
            <a:off x="7850188" y="7207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72" name="Lock"/>
          <p:cNvSpPr>
            <a:spLocks noEditPoints="1" noChangeArrowheads="1"/>
          </p:cNvSpPr>
          <p:nvPr/>
        </p:nvSpPr>
        <p:spPr bwMode="auto">
          <a:xfrm>
            <a:off x="20129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73" name="Lock"/>
          <p:cNvSpPr>
            <a:spLocks noEditPoints="1" noChangeArrowheads="1"/>
          </p:cNvSpPr>
          <p:nvPr/>
        </p:nvSpPr>
        <p:spPr bwMode="auto">
          <a:xfrm>
            <a:off x="236378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74" name="Lock"/>
          <p:cNvSpPr>
            <a:spLocks noEditPoints="1" noChangeArrowheads="1"/>
          </p:cNvSpPr>
          <p:nvPr/>
        </p:nvSpPr>
        <p:spPr bwMode="auto">
          <a:xfrm>
            <a:off x="271462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75" name="Lock"/>
          <p:cNvSpPr>
            <a:spLocks noEditPoints="1" noChangeArrowheads="1"/>
          </p:cNvSpPr>
          <p:nvPr/>
        </p:nvSpPr>
        <p:spPr bwMode="auto">
          <a:xfrm>
            <a:off x="30670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76" name="Lock"/>
          <p:cNvSpPr>
            <a:spLocks noEditPoints="1" noChangeArrowheads="1"/>
          </p:cNvSpPr>
          <p:nvPr/>
        </p:nvSpPr>
        <p:spPr bwMode="auto">
          <a:xfrm>
            <a:off x="341788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77" name="Lock"/>
          <p:cNvSpPr>
            <a:spLocks noEditPoints="1" noChangeArrowheads="1"/>
          </p:cNvSpPr>
          <p:nvPr/>
        </p:nvSpPr>
        <p:spPr bwMode="auto">
          <a:xfrm>
            <a:off x="3770313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78" name="Lock"/>
          <p:cNvSpPr>
            <a:spLocks noEditPoints="1" noChangeArrowheads="1"/>
          </p:cNvSpPr>
          <p:nvPr/>
        </p:nvSpPr>
        <p:spPr bwMode="auto">
          <a:xfrm>
            <a:off x="41211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79" name="Lock"/>
          <p:cNvSpPr>
            <a:spLocks noEditPoints="1" noChangeArrowheads="1"/>
          </p:cNvSpPr>
          <p:nvPr/>
        </p:nvSpPr>
        <p:spPr bwMode="auto">
          <a:xfrm>
            <a:off x="447357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80" name="Lock"/>
          <p:cNvSpPr>
            <a:spLocks noEditPoints="1" noChangeArrowheads="1"/>
          </p:cNvSpPr>
          <p:nvPr/>
        </p:nvSpPr>
        <p:spPr bwMode="auto">
          <a:xfrm>
            <a:off x="4824413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81" name="Lock"/>
          <p:cNvSpPr>
            <a:spLocks noEditPoints="1" noChangeArrowheads="1"/>
          </p:cNvSpPr>
          <p:nvPr/>
        </p:nvSpPr>
        <p:spPr bwMode="auto">
          <a:xfrm>
            <a:off x="517683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82" name="Lock"/>
          <p:cNvSpPr>
            <a:spLocks noEditPoints="1" noChangeArrowheads="1"/>
          </p:cNvSpPr>
          <p:nvPr/>
        </p:nvSpPr>
        <p:spPr bwMode="auto">
          <a:xfrm>
            <a:off x="552767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3286" name="Rectangle 278"/>
          <p:cNvSpPr>
            <a:spLocks noChangeArrowheads="1"/>
          </p:cNvSpPr>
          <p:nvPr/>
        </p:nvSpPr>
        <p:spPr bwMode="auto">
          <a:xfrm>
            <a:off x="6375400" y="650875"/>
            <a:ext cx="161925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287" name="Rectangle 279"/>
          <p:cNvSpPr>
            <a:spLocks noChangeArrowheads="1"/>
          </p:cNvSpPr>
          <p:nvPr/>
        </p:nvSpPr>
        <p:spPr bwMode="auto">
          <a:xfrm>
            <a:off x="4268788" y="1635125"/>
            <a:ext cx="161925" cy="4175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288" name="AutoShape 28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3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3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3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3" grpId="0"/>
      <p:bldP spid="43016" grpId="0"/>
      <p:bldP spid="43017" grpId="0"/>
      <p:bldP spid="43020" grpId="0"/>
      <p:bldP spid="43021" grpId="0"/>
      <p:bldP spid="430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 bwMode="auto"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 bwMode="auto"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 bwMode="auto">
          <a:xfrm>
            <a:off x="139700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padlocks were sold on Monday?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8" name="Line 6"/>
          <p:cNvSpPr>
            <a:spLocks noChangeShapeType="1"/>
          </p:cNvSpPr>
          <p:nvPr/>
        </p:nvSpPr>
        <p:spPr bwMode="auto">
          <a:xfrm rot="16200000" flipH="1">
            <a:off x="8096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rgbClr val="000066"/>
                </a:solidFill>
                <a:latin typeface="Comic Sans MS" pitchFamily="66" charset="0"/>
              </a:rPr>
              <a:t>Key</a:t>
            </a: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1800" b="1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= 2 Padlocks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more padlocks were sold on Thursday than on Wednesday?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 bwMode="auto">
          <a:xfrm>
            <a:off x="139700" y="5938838"/>
            <a:ext cx="62880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padlocks were sold altogether on Monday, Tuesday and Wednesday?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7100888" y="1809750"/>
            <a:ext cx="1870075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Pictogram showing how many padlocks a shop sold one week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 bwMode="auto">
          <a:xfrm>
            <a:off x="339725" y="733425"/>
            <a:ext cx="1503363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Monday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Tuesday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Wednesday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Thursday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Friday</a:t>
            </a:r>
          </a:p>
          <a:p>
            <a:pPr algn="l"/>
            <a:endParaRPr lang="en-GB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/>
            <a:r>
              <a:rPr lang="en-GB" sz="1600" b="1">
                <a:solidFill>
                  <a:srgbClr val="000066"/>
                </a:solidFill>
                <a:latin typeface="Comic Sans MS" pitchFamily="66" charset="0"/>
              </a:rPr>
              <a:t>Saturday</a:t>
            </a:r>
            <a:endParaRPr lang="en-US" sz="16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4044" name="Text Box 12"/>
          <p:cNvSpPr txBox="1">
            <a:spLocks noChangeArrowheads="1"/>
          </p:cNvSpPr>
          <p:nvPr/>
        </p:nvSpPr>
        <p:spPr bwMode="auto"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25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 bwMode="auto"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9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46" name="Text Box 14"/>
          <p:cNvSpPr txBox="1">
            <a:spLocks noChangeArrowheads="1"/>
          </p:cNvSpPr>
          <p:nvPr/>
        </p:nvSpPr>
        <p:spPr bwMode="auto"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66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47" name="Lock"/>
          <p:cNvSpPr>
            <a:spLocks noEditPoints="1" noChangeArrowheads="1"/>
          </p:cNvSpPr>
          <p:nvPr/>
        </p:nvSpPr>
        <p:spPr bwMode="auto">
          <a:xfrm>
            <a:off x="20129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48" name="Lock"/>
          <p:cNvSpPr>
            <a:spLocks noEditPoints="1" noChangeArrowheads="1"/>
          </p:cNvSpPr>
          <p:nvPr/>
        </p:nvSpPr>
        <p:spPr bwMode="auto">
          <a:xfrm>
            <a:off x="236378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49" name="Lock"/>
          <p:cNvSpPr>
            <a:spLocks noEditPoints="1" noChangeArrowheads="1"/>
          </p:cNvSpPr>
          <p:nvPr/>
        </p:nvSpPr>
        <p:spPr bwMode="auto">
          <a:xfrm>
            <a:off x="271462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50" name="Lock"/>
          <p:cNvSpPr>
            <a:spLocks noEditPoints="1" noChangeArrowheads="1"/>
          </p:cNvSpPr>
          <p:nvPr/>
        </p:nvSpPr>
        <p:spPr bwMode="auto">
          <a:xfrm>
            <a:off x="30670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51" name="Lock"/>
          <p:cNvSpPr>
            <a:spLocks noEditPoints="1" noChangeArrowheads="1"/>
          </p:cNvSpPr>
          <p:nvPr/>
        </p:nvSpPr>
        <p:spPr bwMode="auto">
          <a:xfrm>
            <a:off x="341788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52" name="Lock"/>
          <p:cNvSpPr>
            <a:spLocks noEditPoints="1" noChangeArrowheads="1"/>
          </p:cNvSpPr>
          <p:nvPr/>
        </p:nvSpPr>
        <p:spPr bwMode="auto">
          <a:xfrm>
            <a:off x="3770313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53" name="Lock"/>
          <p:cNvSpPr>
            <a:spLocks noEditPoints="1" noChangeArrowheads="1"/>
          </p:cNvSpPr>
          <p:nvPr/>
        </p:nvSpPr>
        <p:spPr bwMode="auto">
          <a:xfrm>
            <a:off x="41211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54" name="Lock"/>
          <p:cNvSpPr>
            <a:spLocks noEditPoints="1" noChangeArrowheads="1"/>
          </p:cNvSpPr>
          <p:nvPr/>
        </p:nvSpPr>
        <p:spPr bwMode="auto">
          <a:xfrm>
            <a:off x="447357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55" name="Lock"/>
          <p:cNvSpPr>
            <a:spLocks noEditPoints="1" noChangeArrowheads="1"/>
          </p:cNvSpPr>
          <p:nvPr/>
        </p:nvSpPr>
        <p:spPr bwMode="auto">
          <a:xfrm>
            <a:off x="4824413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56" name="Lock"/>
          <p:cNvSpPr>
            <a:spLocks noEditPoints="1" noChangeArrowheads="1"/>
          </p:cNvSpPr>
          <p:nvPr/>
        </p:nvSpPr>
        <p:spPr bwMode="auto">
          <a:xfrm>
            <a:off x="517683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57" name="Lock"/>
          <p:cNvSpPr>
            <a:spLocks noEditPoints="1" noChangeArrowheads="1"/>
          </p:cNvSpPr>
          <p:nvPr/>
        </p:nvSpPr>
        <p:spPr bwMode="auto">
          <a:xfrm>
            <a:off x="552767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58" name="Lock"/>
          <p:cNvSpPr>
            <a:spLocks noEditPoints="1" noChangeArrowheads="1"/>
          </p:cNvSpPr>
          <p:nvPr/>
        </p:nvSpPr>
        <p:spPr bwMode="auto">
          <a:xfrm>
            <a:off x="588010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59" name="Lock"/>
          <p:cNvSpPr>
            <a:spLocks noEditPoints="1" noChangeArrowheads="1"/>
          </p:cNvSpPr>
          <p:nvPr/>
        </p:nvSpPr>
        <p:spPr bwMode="auto">
          <a:xfrm>
            <a:off x="623093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60" name="Lock"/>
          <p:cNvSpPr>
            <a:spLocks noEditPoints="1" noChangeArrowheads="1"/>
          </p:cNvSpPr>
          <p:nvPr/>
        </p:nvSpPr>
        <p:spPr bwMode="auto">
          <a:xfrm>
            <a:off x="20129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61" name="Lock"/>
          <p:cNvSpPr>
            <a:spLocks noEditPoints="1" noChangeArrowheads="1"/>
          </p:cNvSpPr>
          <p:nvPr/>
        </p:nvSpPr>
        <p:spPr bwMode="auto">
          <a:xfrm>
            <a:off x="236378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62" name="Lock"/>
          <p:cNvSpPr>
            <a:spLocks noEditPoints="1" noChangeArrowheads="1"/>
          </p:cNvSpPr>
          <p:nvPr/>
        </p:nvSpPr>
        <p:spPr bwMode="auto">
          <a:xfrm>
            <a:off x="271462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63" name="Lock"/>
          <p:cNvSpPr>
            <a:spLocks noEditPoints="1" noChangeArrowheads="1"/>
          </p:cNvSpPr>
          <p:nvPr/>
        </p:nvSpPr>
        <p:spPr bwMode="auto">
          <a:xfrm>
            <a:off x="30670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64" name="Lock"/>
          <p:cNvSpPr>
            <a:spLocks noEditPoints="1" noChangeArrowheads="1"/>
          </p:cNvSpPr>
          <p:nvPr/>
        </p:nvSpPr>
        <p:spPr bwMode="auto">
          <a:xfrm>
            <a:off x="341788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65" name="Lock"/>
          <p:cNvSpPr>
            <a:spLocks noEditPoints="1" noChangeArrowheads="1"/>
          </p:cNvSpPr>
          <p:nvPr/>
        </p:nvSpPr>
        <p:spPr bwMode="auto">
          <a:xfrm>
            <a:off x="377031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66" name="Lock"/>
          <p:cNvSpPr>
            <a:spLocks noEditPoints="1" noChangeArrowheads="1"/>
          </p:cNvSpPr>
          <p:nvPr/>
        </p:nvSpPr>
        <p:spPr bwMode="auto">
          <a:xfrm>
            <a:off x="41211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67" name="Lock"/>
          <p:cNvSpPr>
            <a:spLocks noEditPoints="1" noChangeArrowheads="1"/>
          </p:cNvSpPr>
          <p:nvPr/>
        </p:nvSpPr>
        <p:spPr bwMode="auto">
          <a:xfrm>
            <a:off x="447357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68" name="Lock"/>
          <p:cNvSpPr>
            <a:spLocks noEditPoints="1" noChangeArrowheads="1"/>
          </p:cNvSpPr>
          <p:nvPr/>
        </p:nvSpPr>
        <p:spPr bwMode="auto">
          <a:xfrm>
            <a:off x="482441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69" name="Lock"/>
          <p:cNvSpPr>
            <a:spLocks noEditPoints="1" noChangeArrowheads="1"/>
          </p:cNvSpPr>
          <p:nvPr/>
        </p:nvSpPr>
        <p:spPr bwMode="auto">
          <a:xfrm>
            <a:off x="517683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70" name="Lock"/>
          <p:cNvSpPr>
            <a:spLocks noEditPoints="1" noChangeArrowheads="1"/>
          </p:cNvSpPr>
          <p:nvPr/>
        </p:nvSpPr>
        <p:spPr bwMode="auto">
          <a:xfrm>
            <a:off x="552767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71" name="Lock"/>
          <p:cNvSpPr>
            <a:spLocks noEditPoints="1" noChangeArrowheads="1"/>
          </p:cNvSpPr>
          <p:nvPr/>
        </p:nvSpPr>
        <p:spPr bwMode="auto">
          <a:xfrm>
            <a:off x="588010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72" name="Lock"/>
          <p:cNvSpPr>
            <a:spLocks noEditPoints="1" noChangeArrowheads="1"/>
          </p:cNvSpPr>
          <p:nvPr/>
        </p:nvSpPr>
        <p:spPr bwMode="auto">
          <a:xfrm>
            <a:off x="623093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73" name="Lock"/>
          <p:cNvSpPr>
            <a:spLocks noEditPoints="1" noChangeArrowheads="1"/>
          </p:cNvSpPr>
          <p:nvPr/>
        </p:nvSpPr>
        <p:spPr bwMode="auto">
          <a:xfrm>
            <a:off x="658336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74" name="Lock"/>
          <p:cNvSpPr>
            <a:spLocks noEditPoints="1" noChangeArrowheads="1"/>
          </p:cNvSpPr>
          <p:nvPr/>
        </p:nvSpPr>
        <p:spPr bwMode="auto">
          <a:xfrm>
            <a:off x="20129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75" name="Lock"/>
          <p:cNvSpPr>
            <a:spLocks noEditPoints="1" noChangeArrowheads="1"/>
          </p:cNvSpPr>
          <p:nvPr/>
        </p:nvSpPr>
        <p:spPr bwMode="auto">
          <a:xfrm>
            <a:off x="2363788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76" name="Lock"/>
          <p:cNvSpPr>
            <a:spLocks noEditPoints="1" noChangeArrowheads="1"/>
          </p:cNvSpPr>
          <p:nvPr/>
        </p:nvSpPr>
        <p:spPr bwMode="auto">
          <a:xfrm>
            <a:off x="2714625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77" name="Lock"/>
          <p:cNvSpPr>
            <a:spLocks noEditPoints="1" noChangeArrowheads="1"/>
          </p:cNvSpPr>
          <p:nvPr/>
        </p:nvSpPr>
        <p:spPr bwMode="auto">
          <a:xfrm>
            <a:off x="30670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78" name="Lock"/>
          <p:cNvSpPr>
            <a:spLocks noEditPoints="1" noChangeArrowheads="1"/>
          </p:cNvSpPr>
          <p:nvPr/>
        </p:nvSpPr>
        <p:spPr bwMode="auto">
          <a:xfrm>
            <a:off x="3417888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79" name="Lock"/>
          <p:cNvSpPr>
            <a:spLocks noEditPoints="1" noChangeArrowheads="1"/>
          </p:cNvSpPr>
          <p:nvPr/>
        </p:nvSpPr>
        <p:spPr bwMode="auto">
          <a:xfrm>
            <a:off x="3770313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80" name="Lock"/>
          <p:cNvSpPr>
            <a:spLocks noEditPoints="1" noChangeArrowheads="1"/>
          </p:cNvSpPr>
          <p:nvPr/>
        </p:nvSpPr>
        <p:spPr bwMode="auto">
          <a:xfrm>
            <a:off x="41211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81" name="Lock"/>
          <p:cNvSpPr>
            <a:spLocks noEditPoints="1" noChangeArrowheads="1"/>
          </p:cNvSpPr>
          <p:nvPr/>
        </p:nvSpPr>
        <p:spPr bwMode="auto">
          <a:xfrm>
            <a:off x="20129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82" name="Lock"/>
          <p:cNvSpPr>
            <a:spLocks noEditPoints="1" noChangeArrowheads="1"/>
          </p:cNvSpPr>
          <p:nvPr/>
        </p:nvSpPr>
        <p:spPr bwMode="auto">
          <a:xfrm>
            <a:off x="236378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83" name="Lock"/>
          <p:cNvSpPr>
            <a:spLocks noEditPoints="1" noChangeArrowheads="1"/>
          </p:cNvSpPr>
          <p:nvPr/>
        </p:nvSpPr>
        <p:spPr bwMode="auto">
          <a:xfrm>
            <a:off x="271462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84" name="Lock"/>
          <p:cNvSpPr>
            <a:spLocks noEditPoints="1" noChangeArrowheads="1"/>
          </p:cNvSpPr>
          <p:nvPr/>
        </p:nvSpPr>
        <p:spPr bwMode="auto">
          <a:xfrm>
            <a:off x="30670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85" name="Lock"/>
          <p:cNvSpPr>
            <a:spLocks noEditPoints="1" noChangeArrowheads="1"/>
          </p:cNvSpPr>
          <p:nvPr/>
        </p:nvSpPr>
        <p:spPr bwMode="auto">
          <a:xfrm>
            <a:off x="341788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86" name="Lock"/>
          <p:cNvSpPr>
            <a:spLocks noEditPoints="1" noChangeArrowheads="1"/>
          </p:cNvSpPr>
          <p:nvPr/>
        </p:nvSpPr>
        <p:spPr bwMode="auto">
          <a:xfrm>
            <a:off x="3770313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87" name="Lock"/>
          <p:cNvSpPr>
            <a:spLocks noEditPoints="1" noChangeArrowheads="1"/>
          </p:cNvSpPr>
          <p:nvPr/>
        </p:nvSpPr>
        <p:spPr bwMode="auto">
          <a:xfrm>
            <a:off x="41211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88" name="Lock"/>
          <p:cNvSpPr>
            <a:spLocks noEditPoints="1" noChangeArrowheads="1"/>
          </p:cNvSpPr>
          <p:nvPr/>
        </p:nvSpPr>
        <p:spPr bwMode="auto">
          <a:xfrm>
            <a:off x="447357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89" name="Lock"/>
          <p:cNvSpPr>
            <a:spLocks noEditPoints="1" noChangeArrowheads="1"/>
          </p:cNvSpPr>
          <p:nvPr/>
        </p:nvSpPr>
        <p:spPr bwMode="auto">
          <a:xfrm>
            <a:off x="4824413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90" name="Lock"/>
          <p:cNvSpPr>
            <a:spLocks noEditPoints="1" noChangeArrowheads="1"/>
          </p:cNvSpPr>
          <p:nvPr/>
        </p:nvSpPr>
        <p:spPr bwMode="auto">
          <a:xfrm>
            <a:off x="517683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91" name="Lock"/>
          <p:cNvSpPr>
            <a:spLocks noEditPoints="1" noChangeArrowheads="1"/>
          </p:cNvSpPr>
          <p:nvPr/>
        </p:nvSpPr>
        <p:spPr bwMode="auto">
          <a:xfrm>
            <a:off x="552767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92" name="Lock"/>
          <p:cNvSpPr>
            <a:spLocks noEditPoints="1" noChangeArrowheads="1"/>
          </p:cNvSpPr>
          <p:nvPr/>
        </p:nvSpPr>
        <p:spPr bwMode="auto">
          <a:xfrm>
            <a:off x="20129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93" name="Lock"/>
          <p:cNvSpPr>
            <a:spLocks noEditPoints="1" noChangeArrowheads="1"/>
          </p:cNvSpPr>
          <p:nvPr/>
        </p:nvSpPr>
        <p:spPr bwMode="auto">
          <a:xfrm>
            <a:off x="236378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94" name="Lock"/>
          <p:cNvSpPr>
            <a:spLocks noEditPoints="1" noChangeArrowheads="1"/>
          </p:cNvSpPr>
          <p:nvPr/>
        </p:nvSpPr>
        <p:spPr bwMode="auto">
          <a:xfrm>
            <a:off x="271462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95" name="Lock"/>
          <p:cNvSpPr>
            <a:spLocks noEditPoints="1" noChangeArrowheads="1"/>
          </p:cNvSpPr>
          <p:nvPr/>
        </p:nvSpPr>
        <p:spPr bwMode="auto">
          <a:xfrm>
            <a:off x="30670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96" name="Lock"/>
          <p:cNvSpPr>
            <a:spLocks noEditPoints="1" noChangeArrowheads="1"/>
          </p:cNvSpPr>
          <p:nvPr/>
        </p:nvSpPr>
        <p:spPr bwMode="auto">
          <a:xfrm>
            <a:off x="341788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97" name="Lock"/>
          <p:cNvSpPr>
            <a:spLocks noEditPoints="1" noChangeArrowheads="1"/>
          </p:cNvSpPr>
          <p:nvPr/>
        </p:nvSpPr>
        <p:spPr bwMode="auto">
          <a:xfrm>
            <a:off x="3770313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98" name="Lock"/>
          <p:cNvSpPr>
            <a:spLocks noEditPoints="1" noChangeArrowheads="1"/>
          </p:cNvSpPr>
          <p:nvPr/>
        </p:nvSpPr>
        <p:spPr bwMode="auto">
          <a:xfrm>
            <a:off x="41211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099" name="Lock"/>
          <p:cNvSpPr>
            <a:spLocks noEditPoints="1" noChangeArrowheads="1"/>
          </p:cNvSpPr>
          <p:nvPr/>
        </p:nvSpPr>
        <p:spPr bwMode="auto">
          <a:xfrm>
            <a:off x="447357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00" name="Lock"/>
          <p:cNvSpPr>
            <a:spLocks noEditPoints="1" noChangeArrowheads="1"/>
          </p:cNvSpPr>
          <p:nvPr/>
        </p:nvSpPr>
        <p:spPr bwMode="auto">
          <a:xfrm>
            <a:off x="4824413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01" name="Lock"/>
          <p:cNvSpPr>
            <a:spLocks noEditPoints="1" noChangeArrowheads="1"/>
          </p:cNvSpPr>
          <p:nvPr/>
        </p:nvSpPr>
        <p:spPr bwMode="auto">
          <a:xfrm>
            <a:off x="517683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02" name="Lock"/>
          <p:cNvSpPr>
            <a:spLocks noEditPoints="1" noChangeArrowheads="1"/>
          </p:cNvSpPr>
          <p:nvPr/>
        </p:nvSpPr>
        <p:spPr bwMode="auto">
          <a:xfrm>
            <a:off x="552767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03" name="Lock"/>
          <p:cNvSpPr>
            <a:spLocks noEditPoints="1" noChangeArrowheads="1"/>
          </p:cNvSpPr>
          <p:nvPr/>
        </p:nvSpPr>
        <p:spPr bwMode="auto">
          <a:xfrm>
            <a:off x="588010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04" name="Lock"/>
          <p:cNvSpPr>
            <a:spLocks noEditPoints="1" noChangeArrowheads="1"/>
          </p:cNvSpPr>
          <p:nvPr/>
        </p:nvSpPr>
        <p:spPr bwMode="auto">
          <a:xfrm>
            <a:off x="623093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05" name="Lock"/>
          <p:cNvSpPr>
            <a:spLocks noEditPoints="1" noChangeArrowheads="1"/>
          </p:cNvSpPr>
          <p:nvPr/>
        </p:nvSpPr>
        <p:spPr bwMode="auto">
          <a:xfrm>
            <a:off x="7850188" y="7207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06" name="Lock"/>
          <p:cNvSpPr>
            <a:spLocks noEditPoints="1" noChangeArrowheads="1"/>
          </p:cNvSpPr>
          <p:nvPr/>
        </p:nvSpPr>
        <p:spPr bwMode="auto">
          <a:xfrm>
            <a:off x="20129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07" name="Lock"/>
          <p:cNvSpPr>
            <a:spLocks noEditPoints="1" noChangeArrowheads="1"/>
          </p:cNvSpPr>
          <p:nvPr/>
        </p:nvSpPr>
        <p:spPr bwMode="auto">
          <a:xfrm>
            <a:off x="236378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08" name="Lock"/>
          <p:cNvSpPr>
            <a:spLocks noEditPoints="1" noChangeArrowheads="1"/>
          </p:cNvSpPr>
          <p:nvPr/>
        </p:nvSpPr>
        <p:spPr bwMode="auto">
          <a:xfrm>
            <a:off x="271462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09" name="Lock"/>
          <p:cNvSpPr>
            <a:spLocks noEditPoints="1" noChangeArrowheads="1"/>
          </p:cNvSpPr>
          <p:nvPr/>
        </p:nvSpPr>
        <p:spPr bwMode="auto">
          <a:xfrm>
            <a:off x="30670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10" name="Lock"/>
          <p:cNvSpPr>
            <a:spLocks noEditPoints="1" noChangeArrowheads="1"/>
          </p:cNvSpPr>
          <p:nvPr/>
        </p:nvSpPr>
        <p:spPr bwMode="auto">
          <a:xfrm>
            <a:off x="341788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11" name="Lock"/>
          <p:cNvSpPr>
            <a:spLocks noEditPoints="1" noChangeArrowheads="1"/>
          </p:cNvSpPr>
          <p:nvPr/>
        </p:nvSpPr>
        <p:spPr bwMode="auto">
          <a:xfrm>
            <a:off x="3770313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12" name="Lock"/>
          <p:cNvSpPr>
            <a:spLocks noEditPoints="1" noChangeArrowheads="1"/>
          </p:cNvSpPr>
          <p:nvPr/>
        </p:nvSpPr>
        <p:spPr bwMode="auto">
          <a:xfrm>
            <a:off x="41211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13" name="Lock"/>
          <p:cNvSpPr>
            <a:spLocks noEditPoints="1" noChangeArrowheads="1"/>
          </p:cNvSpPr>
          <p:nvPr/>
        </p:nvSpPr>
        <p:spPr bwMode="auto">
          <a:xfrm>
            <a:off x="447357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14" name="Lock"/>
          <p:cNvSpPr>
            <a:spLocks noEditPoints="1" noChangeArrowheads="1"/>
          </p:cNvSpPr>
          <p:nvPr/>
        </p:nvSpPr>
        <p:spPr bwMode="auto">
          <a:xfrm>
            <a:off x="4824413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15" name="Lock"/>
          <p:cNvSpPr>
            <a:spLocks noEditPoints="1" noChangeArrowheads="1"/>
          </p:cNvSpPr>
          <p:nvPr/>
        </p:nvSpPr>
        <p:spPr bwMode="auto">
          <a:xfrm>
            <a:off x="517683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16" name="Lock"/>
          <p:cNvSpPr>
            <a:spLocks noEditPoints="1" noChangeArrowheads="1"/>
          </p:cNvSpPr>
          <p:nvPr/>
        </p:nvSpPr>
        <p:spPr bwMode="auto">
          <a:xfrm>
            <a:off x="552767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4117" name="Rectangle 85"/>
          <p:cNvSpPr>
            <a:spLocks noChangeArrowheads="1"/>
          </p:cNvSpPr>
          <p:nvPr/>
        </p:nvSpPr>
        <p:spPr bwMode="auto">
          <a:xfrm>
            <a:off x="6375400" y="650875"/>
            <a:ext cx="161925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8" name="Rectangle 86"/>
          <p:cNvSpPr>
            <a:spLocks noChangeArrowheads="1"/>
          </p:cNvSpPr>
          <p:nvPr/>
        </p:nvSpPr>
        <p:spPr bwMode="auto">
          <a:xfrm>
            <a:off x="4268788" y="1635125"/>
            <a:ext cx="161925" cy="4175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9" name="AutoShape 8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4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4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4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4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4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7" grpId="0"/>
      <p:bldP spid="44040" grpId="0"/>
      <p:bldP spid="44041" grpId="0"/>
      <p:bldP spid="44044" grpId="0"/>
      <p:bldP spid="44045" grpId="0"/>
      <p:bldP spid="4404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563</Words>
  <Application>Microsoft Office PowerPoint</Application>
  <PresentationFormat>On-screen Show (4:3)</PresentationFormat>
  <Paragraphs>212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27</cp:revision>
  <dcterms:created xsi:type="dcterms:W3CDTF">2006-03-03T16:34:11Z</dcterms:created>
  <dcterms:modified xsi:type="dcterms:W3CDTF">2011-11-25T20:23:00Z</dcterms:modified>
</cp:coreProperties>
</file>