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305" r:id="rId4"/>
    <p:sldId id="306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6" r:id="rId34"/>
    <p:sldId id="287" r:id="rId35"/>
    <p:sldId id="288" r:id="rId36"/>
    <p:sldId id="289" r:id="rId37"/>
    <p:sldId id="290" r:id="rId38"/>
    <p:sldId id="291" r:id="rId39"/>
    <p:sldId id="292" r:id="rId40"/>
    <p:sldId id="293" r:id="rId41"/>
    <p:sldId id="294" r:id="rId42"/>
    <p:sldId id="295" r:id="rId43"/>
    <p:sldId id="296" r:id="rId44"/>
    <p:sldId id="297" r:id="rId45"/>
    <p:sldId id="298" r:id="rId46"/>
    <p:sldId id="299" r:id="rId47"/>
    <p:sldId id="300" r:id="rId48"/>
    <p:sldId id="301" r:id="rId49"/>
    <p:sldId id="302" r:id="rId50"/>
    <p:sldId id="303" r:id="rId5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1977EAA-FDA7-4EBD-AB7F-CF5CF4B80F2B}" v="1" dt="2026-09-11T11:16:26.9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3" autoAdjust="0"/>
    <p:restoredTop sz="94660"/>
  </p:normalViewPr>
  <p:slideViewPr>
    <p:cSldViewPr snapToGrid="0">
      <p:cViewPr varScale="1">
        <p:scale>
          <a:sx n="72" d="100"/>
          <a:sy n="72" d="100"/>
        </p:scale>
        <p:origin x="33" y="5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microsoft.com/office/2016/11/relationships/changesInfo" Target="changesInfos/changesInfo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microsoft.com/office/2015/10/relationships/revisionInfo" Target="revisionInfo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utushi Tanha" userId="62f9b1f3-ddcf-45d7-a6a4-b667feecf47e" providerId="ADAL" clId="{59B06DDA-44C1-49E9-A90C-5D29248E943E}"/>
    <pc:docChg chg="custSel addSld delSld modSld sldOrd">
      <pc:chgData name="Moutushi Tanha" userId="62f9b1f3-ddcf-45d7-a6a4-b667feecf47e" providerId="ADAL" clId="{59B06DDA-44C1-49E9-A90C-5D29248E943E}" dt="2026-09-11T11:18:27.417" v="74" actId="2696"/>
      <pc:docMkLst>
        <pc:docMk/>
      </pc:docMkLst>
      <pc:sldChg chg="modSp mod">
        <pc:chgData name="Moutushi Tanha" userId="62f9b1f3-ddcf-45d7-a6a4-b667feecf47e" providerId="ADAL" clId="{59B06DDA-44C1-49E9-A90C-5D29248E943E}" dt="2026-09-11T11:13:48.348" v="34" actId="404"/>
        <pc:sldMkLst>
          <pc:docMk/>
          <pc:sldMk cId="3856707326" sldId="256"/>
        </pc:sldMkLst>
        <pc:spChg chg="mod">
          <ac:chgData name="Moutushi Tanha" userId="62f9b1f3-ddcf-45d7-a6a4-b667feecf47e" providerId="ADAL" clId="{59B06DDA-44C1-49E9-A90C-5D29248E943E}" dt="2026-09-11T11:13:48.348" v="34" actId="404"/>
          <ac:spMkLst>
            <pc:docMk/>
            <pc:sldMk cId="3856707326" sldId="256"/>
            <ac:spMk id="2" creationId="{E37694D5-B45E-CA79-6771-B6A87D414EB6}"/>
          </ac:spMkLst>
        </pc:spChg>
        <pc:spChg chg="mod">
          <ac:chgData name="Moutushi Tanha" userId="62f9b1f3-ddcf-45d7-a6a4-b667feecf47e" providerId="ADAL" clId="{59B06DDA-44C1-49E9-A90C-5D29248E943E}" dt="2026-09-11T11:13:41.734" v="32" actId="20577"/>
          <ac:spMkLst>
            <pc:docMk/>
            <pc:sldMk cId="3856707326" sldId="256"/>
            <ac:spMk id="3" creationId="{5564C2E8-E84E-7CD4-59BE-7BD98BFCFBC7}"/>
          </ac:spMkLst>
        </pc:spChg>
      </pc:sldChg>
      <pc:sldChg chg="modSp mod">
        <pc:chgData name="Moutushi Tanha" userId="62f9b1f3-ddcf-45d7-a6a4-b667feecf47e" providerId="ADAL" clId="{59B06DDA-44C1-49E9-A90C-5D29248E943E}" dt="2026-09-11T11:16:45.515" v="62" actId="20577"/>
        <pc:sldMkLst>
          <pc:docMk/>
          <pc:sldMk cId="3128824501" sldId="257"/>
        </pc:sldMkLst>
        <pc:spChg chg="mod">
          <ac:chgData name="Moutushi Tanha" userId="62f9b1f3-ddcf-45d7-a6a4-b667feecf47e" providerId="ADAL" clId="{59B06DDA-44C1-49E9-A90C-5D29248E943E}" dt="2026-09-11T11:16:45.515" v="62" actId="20577"/>
          <ac:spMkLst>
            <pc:docMk/>
            <pc:sldMk cId="3128824501" sldId="257"/>
            <ac:spMk id="2" creationId="{2FE19716-EB6A-C619-F2EF-ED6BA129BF60}"/>
          </ac:spMkLst>
        </pc:spChg>
        <pc:spChg chg="mod">
          <ac:chgData name="Moutushi Tanha" userId="62f9b1f3-ddcf-45d7-a6a4-b667feecf47e" providerId="ADAL" clId="{59B06DDA-44C1-49E9-A90C-5D29248E943E}" dt="2026-09-11T11:16:26.913" v="35"/>
          <ac:spMkLst>
            <pc:docMk/>
            <pc:sldMk cId="3128824501" sldId="257"/>
            <ac:spMk id="3" creationId="{3B933673-248D-CE30-CA22-EE2C2C705FBF}"/>
          </ac:spMkLst>
        </pc:spChg>
      </pc:sldChg>
      <pc:sldChg chg="ord">
        <pc:chgData name="Moutushi Tanha" userId="62f9b1f3-ddcf-45d7-a6a4-b667feecf47e" providerId="ADAL" clId="{59B06DDA-44C1-49E9-A90C-5D29248E943E}" dt="2026-09-11T11:17:36.748" v="68"/>
        <pc:sldMkLst>
          <pc:docMk/>
          <pc:sldMk cId="1569405084" sldId="258"/>
        </pc:sldMkLst>
      </pc:sldChg>
      <pc:sldChg chg="new del">
        <pc:chgData name="Moutushi Tanha" userId="62f9b1f3-ddcf-45d7-a6a4-b667feecf47e" providerId="ADAL" clId="{59B06DDA-44C1-49E9-A90C-5D29248E943E}" dt="2026-09-11T11:18:27.417" v="74" actId="2696"/>
        <pc:sldMkLst>
          <pc:docMk/>
          <pc:sldMk cId="1200436025" sldId="304"/>
        </pc:sldMkLst>
      </pc:sldChg>
      <pc:sldChg chg="addSp modSp new mod setBg">
        <pc:chgData name="Moutushi Tanha" userId="62f9b1f3-ddcf-45d7-a6a4-b667feecf47e" providerId="ADAL" clId="{59B06DDA-44C1-49E9-A90C-5D29248E943E}" dt="2026-09-11T11:17:44.706" v="70" actId="26606"/>
        <pc:sldMkLst>
          <pc:docMk/>
          <pc:sldMk cId="2005247436" sldId="305"/>
        </pc:sldMkLst>
        <pc:spChg chg="add">
          <ac:chgData name="Moutushi Tanha" userId="62f9b1f3-ddcf-45d7-a6a4-b667feecf47e" providerId="ADAL" clId="{59B06DDA-44C1-49E9-A90C-5D29248E943E}" dt="2026-09-11T11:17:44.706" v="70" actId="26606"/>
          <ac:spMkLst>
            <pc:docMk/>
            <pc:sldMk cId="2005247436" sldId="305"/>
            <ac:spMk id="8" creationId="{16B067B1-F4E5-4FDF-813D-C9E872E80075}"/>
          </ac:spMkLst>
        </pc:spChg>
        <pc:picChg chg="add mod">
          <ac:chgData name="Moutushi Tanha" userId="62f9b1f3-ddcf-45d7-a6a4-b667feecf47e" providerId="ADAL" clId="{59B06DDA-44C1-49E9-A90C-5D29248E943E}" dt="2026-09-11T11:17:44.706" v="70" actId="26606"/>
          <ac:picMkLst>
            <pc:docMk/>
            <pc:sldMk cId="2005247436" sldId="305"/>
            <ac:picMk id="3" creationId="{F6859F60-B5EB-AA33-AA3E-05E2AF7B5CE1}"/>
          </ac:picMkLst>
        </pc:picChg>
      </pc:sldChg>
      <pc:sldChg chg="addSp modSp new mod setBg">
        <pc:chgData name="Moutushi Tanha" userId="62f9b1f3-ddcf-45d7-a6a4-b667feecf47e" providerId="ADAL" clId="{59B06DDA-44C1-49E9-A90C-5D29248E943E}" dt="2026-09-11T11:18:22.303" v="73" actId="26606"/>
        <pc:sldMkLst>
          <pc:docMk/>
          <pc:sldMk cId="3431600219" sldId="306"/>
        </pc:sldMkLst>
        <pc:spChg chg="add">
          <ac:chgData name="Moutushi Tanha" userId="62f9b1f3-ddcf-45d7-a6a4-b667feecf47e" providerId="ADAL" clId="{59B06DDA-44C1-49E9-A90C-5D29248E943E}" dt="2026-09-11T11:18:22.303" v="73" actId="26606"/>
          <ac:spMkLst>
            <pc:docMk/>
            <pc:sldMk cId="3431600219" sldId="306"/>
            <ac:spMk id="8" creationId="{16B067B1-F4E5-4FDF-813D-C9E872E80075}"/>
          </ac:spMkLst>
        </pc:spChg>
        <pc:picChg chg="add mod">
          <ac:chgData name="Moutushi Tanha" userId="62f9b1f3-ddcf-45d7-a6a4-b667feecf47e" providerId="ADAL" clId="{59B06DDA-44C1-49E9-A90C-5D29248E943E}" dt="2026-09-11T11:18:22.303" v="73" actId="26606"/>
          <ac:picMkLst>
            <pc:docMk/>
            <pc:sldMk cId="3431600219" sldId="306"/>
            <ac:picMk id="3" creationId="{83681240-706F-F7DA-1513-580A859A003A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558108-4D8A-F629-3FE1-4D8BB2AF93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367A4B-4EAF-8703-8051-E6ACF282A6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F65092-B33E-5A49-275A-EB555FE22C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FD8CA-A751-4668-ACE2-7DC9210E760C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2F2B60-EC5C-38E0-261F-0D46270029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A9D910-90AD-3347-0131-37ADD51EFA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29FF0-8BFB-48BB-BA32-6F0CE76A85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6636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295328-8F87-67C7-0304-625DD68E64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CD1230-5FC5-1CF9-F723-DC7A33FF76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E00224-9420-3F75-7479-50FC25B284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FD8CA-A751-4668-ACE2-7DC9210E760C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AD08FE-7710-3B46-EF9F-3716EB05AE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1C6685-BC69-02CE-B8AD-BCFD34A198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29FF0-8BFB-48BB-BA32-6F0CE76A85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5750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D73253-BA69-0017-A1B2-9D673638EE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120DD0-0AF7-6E4E-445B-5785A6C654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DE57BF-A6B9-FEB5-BD7D-0472E3A469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FD8CA-A751-4668-ACE2-7DC9210E760C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5A8D71-F641-6C39-8E0B-99B783AFD8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F58E44-3B95-91FB-8312-6ABF004C3B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29FF0-8BFB-48BB-BA32-6F0CE76A85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21200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BECC81-5AD2-FB0A-E218-7D794D48D2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705584-FAEE-F107-7D2C-205FF484155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137E85-4D75-20B6-DB5C-4B28C298E8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3F5F78-2754-DC4C-D318-F298F11103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FD8CA-A751-4668-ACE2-7DC9210E760C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8184F1-5B86-02A4-B1C1-9260277D99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7BEFCF-8E7F-D771-F6EE-B872C80B37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29FF0-8BFB-48BB-BA32-6F0CE76A85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8322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78FCB-F8B1-6834-D4C7-D00811B1C7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94FF94-3D31-DCDB-174C-94DAFA9EA1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B1E320-96E0-26BB-6F25-F7B1D9A689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882B1BD-0F0C-9F3C-F528-063DBEA81CE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3F5059A-CE95-FF60-7990-8624603F674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9D63C1B-80AA-9886-0276-F3269146EE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FD8CA-A751-4668-ACE2-7DC9210E760C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31D1C22-4323-DB49-D07C-32A8079FC0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A4E4DE-ED19-4FBC-75C1-1E8073152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29FF0-8BFB-48BB-BA32-6F0CE76A85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3411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976B2-A1A9-F307-55CE-2D24429529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7E68B08-D769-7755-5567-3F4B63639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FD8CA-A751-4668-ACE2-7DC9210E760C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D7CC0B-3CA1-CC13-F58C-86EAE4A05A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6BD9A3-81B5-7CC7-73E4-8BC1817E7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29FF0-8BFB-48BB-BA32-6F0CE76A85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23739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1556E74-AC70-162E-D7BF-B0AEFADEB4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FD8CA-A751-4668-ACE2-7DC9210E760C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4B2B6B0-2AE2-A5A6-E2BB-875B90B134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42D92F-1A3A-E77D-4DDB-7C2A4B214E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29FF0-8BFB-48BB-BA32-6F0CE76A85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7556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1B472B-641C-5A22-8B4A-EFF0B1CDB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9FB42B-7F01-608A-F04C-5E19051907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78A6EB-504A-35FF-F28C-AB523BB4A93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B8F318-8D69-E4B3-9089-5981450978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FD8CA-A751-4668-ACE2-7DC9210E760C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E8764-9579-4331-6541-7710CD96FA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AA8F55-41B0-E8CD-D3E4-3C2B48E0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29FF0-8BFB-48BB-BA32-6F0CE76A85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3323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A684DD-3D53-EDF6-8DBE-5277FDAB18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BE57636-2ABF-DF4A-CB4F-06B7D23B58D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C2B0BE-FD1E-536F-53C3-E9D35737F5A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669B5E-F948-9B6B-A85E-0D53C53337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FD8CA-A751-4668-ACE2-7DC9210E760C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67910A-ACBB-4065-B560-16919F00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622ED6-03EE-21BF-98BE-72205B0C6F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29FF0-8BFB-48BB-BA32-6F0CE76A85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22879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5BEEE-16F8-9C3F-BD42-F825174439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7262301-F473-A3ED-8F70-032D71E6ADC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F4CAD8-5EDB-22B1-14CF-1B9E37C246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FD8CA-A751-4668-ACE2-7DC9210E760C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F6027D-3A24-3BD7-9F2B-CBC70A2C66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64A8CD-2CE0-F147-371C-844A346A2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29FF0-8BFB-48BB-BA32-6F0CE76A85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5030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2D6190-0755-D6CC-0F9D-4289F2DF3BF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E42CC2C-D1CA-4CD0-24CE-0F459F36C71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D2C177-6A17-F623-48E0-2AC45E3484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FD8CA-A751-4668-ACE2-7DC9210E760C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521613-DFF1-B691-9746-E5E243EBFD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81F034-462E-A35A-E489-EB5EBEBC40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29FF0-8BFB-48BB-BA32-6F0CE76A85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0934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388CE08-13EB-F15C-13C2-9A581A2848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0331FD-138F-275A-B522-59FC396583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7B0367-E4EE-3D52-778D-0C370EF43A4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BDFD8CA-A751-4668-ACE2-7DC9210E760C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CC0896-1ABE-25E0-1040-B90B8682761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9E9ADC-A25B-B5BB-66EF-28C820834E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1F29FF0-8BFB-48BB-BA32-6F0CE76A85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31361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VPR8Xphg518&amp;t=65s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7694D5-B45E-CA79-6771-B6A87D414EB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Project Management (OM)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64C2E8-E84E-7CD4-59BE-7BD98BFCFBC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Session 1 </a:t>
            </a:r>
          </a:p>
        </p:txBody>
      </p:sp>
    </p:spTree>
    <p:extLst>
      <p:ext uri="{BB962C8B-B14F-4D97-AF65-F5344CB8AC3E}">
        <p14:creationId xmlns:p14="http://schemas.microsoft.com/office/powerpoint/2010/main" val="38567073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E19716-EB6A-C619-F2EF-ED6BA129BF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Movies for Project Managers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933673-248D-CE30-CA22-EE2C2C705F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5 Hollywood Movies Every Project Manager Must Watch | Project Management Movies | </a:t>
            </a:r>
            <a:r>
              <a:rPr lang="en-GB" dirty="0" err="1">
                <a:hlinkClick r:id="rId2"/>
              </a:rPr>
              <a:t>Invensis</a:t>
            </a:r>
            <a:r>
              <a:rPr lang="en-GB" dirty="0">
                <a:hlinkClick r:id="rId2"/>
              </a:rPr>
              <a:t> Learning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88245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B067B1-F4E5-4FDF-813D-C9E872E80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6859F60-B5EB-AA33-AA3E-05E2AF7B5CE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781" b="1"/>
          <a:stretch>
            <a:fillRect/>
          </a:stretch>
        </p:blipFill>
        <p:spPr>
          <a:xfrm>
            <a:off x="307775" y="261437"/>
            <a:ext cx="11576450" cy="6335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52474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B067B1-F4E5-4FDF-813D-C9E872E80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681240-706F-F7DA-1513-580A859A003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5" r="1507" b="1"/>
          <a:stretch>
            <a:fillRect/>
          </a:stretch>
        </p:blipFill>
        <p:spPr>
          <a:xfrm>
            <a:off x="307775" y="261437"/>
            <a:ext cx="11576450" cy="6335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16002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9C6777B5-64F4-4200-B099-34168B69F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87D192-6813-C1BE-EEED-CFB06CD3518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42" r="10359" b="1"/>
          <a:stretch>
            <a:fillRect/>
          </a:stretch>
        </p:blipFill>
        <p:spPr>
          <a:xfrm>
            <a:off x="20" y="10"/>
            <a:ext cx="12191980" cy="6095990"/>
          </a:xfrm>
          <a:custGeom>
            <a:avLst/>
            <a:gdLst/>
            <a:ahLst/>
            <a:cxnLst/>
            <a:rect l="l" t="t" r="r" b="b"/>
            <a:pathLst>
              <a:path w="12192000" h="6096000">
                <a:moveTo>
                  <a:pt x="7230262" y="5906862"/>
                </a:moveTo>
                <a:lnTo>
                  <a:pt x="7197115" y="5913338"/>
                </a:lnTo>
                <a:lnTo>
                  <a:pt x="7214545" y="5911744"/>
                </a:lnTo>
                <a:cubicBezTo>
                  <a:pt x="7220308" y="5910958"/>
                  <a:pt x="7225785" y="5909624"/>
                  <a:pt x="7230262" y="5906862"/>
                </a:cubicBezTo>
                <a:close/>
                <a:moveTo>
                  <a:pt x="7009120" y="5850263"/>
                </a:moveTo>
                <a:lnTo>
                  <a:pt x="7021563" y="5861355"/>
                </a:lnTo>
                <a:lnTo>
                  <a:pt x="7021563" y="5861354"/>
                </a:lnTo>
                <a:close/>
                <a:moveTo>
                  <a:pt x="7768443" y="5742074"/>
                </a:moveTo>
                <a:lnTo>
                  <a:pt x="7768443" y="5742075"/>
                </a:lnTo>
                <a:lnTo>
                  <a:pt x="7792447" y="5764553"/>
                </a:lnTo>
                <a:cubicBezTo>
                  <a:pt x="7785969" y="5758457"/>
                  <a:pt x="7779301" y="5752361"/>
                  <a:pt x="7768443" y="5742074"/>
                </a:cubicBezTo>
                <a:close/>
                <a:moveTo>
                  <a:pt x="4038748" y="5739955"/>
                </a:moveTo>
                <a:lnTo>
                  <a:pt x="4030517" y="5751599"/>
                </a:lnTo>
                <a:cubicBezTo>
                  <a:pt x="4026230" y="5759505"/>
                  <a:pt x="4021242" y="5765745"/>
                  <a:pt x="4015609" y="5770450"/>
                </a:cubicBezTo>
                <a:lnTo>
                  <a:pt x="3996845" y="5780104"/>
                </a:lnTo>
                <a:cubicBezTo>
                  <a:pt x="4010562" y="5776555"/>
                  <a:pt x="4021944" y="5767411"/>
                  <a:pt x="4030518" y="5751599"/>
                </a:cubicBezTo>
                <a:close/>
                <a:moveTo>
                  <a:pt x="6245343" y="5736549"/>
                </a:moveTo>
                <a:lnTo>
                  <a:pt x="6274406" y="5743345"/>
                </a:lnTo>
                <a:lnTo>
                  <a:pt x="6291247" y="5749662"/>
                </a:lnTo>
                <a:lnTo>
                  <a:pt x="6291385" y="5749714"/>
                </a:lnTo>
                <a:lnTo>
                  <a:pt x="6306284" y="5755552"/>
                </a:lnTo>
                <a:lnTo>
                  <a:pt x="6308075" y="5755968"/>
                </a:lnTo>
                <a:lnTo>
                  <a:pt x="6313855" y="5758133"/>
                </a:lnTo>
                <a:cubicBezTo>
                  <a:pt x="6321454" y="5760521"/>
                  <a:pt x="6329151" y="5762258"/>
                  <a:pt x="6337048" y="5762696"/>
                </a:cubicBezTo>
                <a:lnTo>
                  <a:pt x="6308075" y="5755968"/>
                </a:lnTo>
                <a:lnTo>
                  <a:pt x="6291385" y="5749714"/>
                </a:lnTo>
                <a:lnTo>
                  <a:pt x="6276197" y="5743764"/>
                </a:lnTo>
                <a:lnTo>
                  <a:pt x="6274406" y="5743345"/>
                </a:lnTo>
                <a:lnTo>
                  <a:pt x="6268613" y="5741171"/>
                </a:lnTo>
                <a:cubicBezTo>
                  <a:pt x="6260996" y="5738770"/>
                  <a:pt x="6253273" y="5737013"/>
                  <a:pt x="6245343" y="5736549"/>
                </a:cubicBezTo>
                <a:close/>
                <a:moveTo>
                  <a:pt x="6558837" y="5706717"/>
                </a:moveTo>
                <a:cubicBezTo>
                  <a:pt x="6548970" y="5706068"/>
                  <a:pt x="6539355" y="5706473"/>
                  <a:pt x="6529984" y="5708163"/>
                </a:cubicBezTo>
                <a:lnTo>
                  <a:pt x="6589207" y="5711593"/>
                </a:lnTo>
                <a:cubicBezTo>
                  <a:pt x="6578825" y="5709068"/>
                  <a:pt x="6568705" y="5707366"/>
                  <a:pt x="6558837" y="5706717"/>
                </a:cubicBezTo>
                <a:close/>
                <a:moveTo>
                  <a:pt x="4834454" y="5646059"/>
                </a:moveTo>
                <a:cubicBezTo>
                  <a:pt x="4849504" y="5662538"/>
                  <a:pt x="4866316" y="5668776"/>
                  <a:pt x="4883986" y="5670301"/>
                </a:cubicBezTo>
                <a:lnTo>
                  <a:pt x="4858238" y="5663787"/>
                </a:lnTo>
                <a:cubicBezTo>
                  <a:pt x="4849945" y="5659978"/>
                  <a:pt x="4841980" y="5654298"/>
                  <a:pt x="4834454" y="5646059"/>
                </a:cubicBezTo>
                <a:close/>
                <a:moveTo>
                  <a:pt x="5056443" y="5643725"/>
                </a:moveTo>
                <a:lnTo>
                  <a:pt x="5072588" y="5644505"/>
                </a:lnTo>
                <a:cubicBezTo>
                  <a:pt x="5078053" y="5645963"/>
                  <a:pt x="5083590" y="5648726"/>
                  <a:pt x="5089162" y="5653107"/>
                </a:cubicBezTo>
                <a:cubicBezTo>
                  <a:pt x="5078019" y="5644344"/>
                  <a:pt x="5067015" y="5642058"/>
                  <a:pt x="5056443" y="5643725"/>
                </a:cubicBezTo>
                <a:close/>
                <a:moveTo>
                  <a:pt x="739852" y="5343843"/>
                </a:moveTo>
                <a:cubicBezTo>
                  <a:pt x="733899" y="5350392"/>
                  <a:pt x="728660" y="5358013"/>
                  <a:pt x="724278" y="5365062"/>
                </a:cubicBezTo>
                <a:cubicBezTo>
                  <a:pt x="719849" y="5372206"/>
                  <a:pt x="714527" y="5377552"/>
                  <a:pt x="708621" y="5381222"/>
                </a:cubicBezTo>
                <a:lnTo>
                  <a:pt x="691439" y="5386697"/>
                </a:lnTo>
                <a:lnTo>
                  <a:pt x="708622" y="5381222"/>
                </a:lnTo>
                <a:cubicBezTo>
                  <a:pt x="714527" y="5377552"/>
                  <a:pt x="719849" y="5372206"/>
                  <a:pt x="724279" y="5365062"/>
                </a:cubicBezTo>
                <a:cubicBezTo>
                  <a:pt x="728660" y="5358013"/>
                  <a:pt x="733899" y="5350392"/>
                  <a:pt x="739852" y="5343843"/>
                </a:cubicBezTo>
                <a:close/>
                <a:moveTo>
                  <a:pt x="8934151" y="5275333"/>
                </a:moveTo>
                <a:cubicBezTo>
                  <a:pt x="8940248" y="5280573"/>
                  <a:pt x="8947058" y="5285906"/>
                  <a:pt x="8954249" y="5290264"/>
                </a:cubicBezTo>
                <a:lnTo>
                  <a:pt x="8962389" y="5293563"/>
                </a:lnTo>
                <a:lnTo>
                  <a:pt x="8954250" y="5290264"/>
                </a:lnTo>
                <a:cubicBezTo>
                  <a:pt x="8947058" y="5285906"/>
                  <a:pt x="8940248" y="5280573"/>
                  <a:pt x="8934151" y="5275333"/>
                </a:cubicBezTo>
                <a:close/>
                <a:moveTo>
                  <a:pt x="2314816" y="5273737"/>
                </a:moveTo>
                <a:cubicBezTo>
                  <a:pt x="2309720" y="5274714"/>
                  <a:pt x="2304339" y="5276762"/>
                  <a:pt x="2300909" y="5279143"/>
                </a:cubicBezTo>
                <a:cubicBezTo>
                  <a:pt x="2267856" y="5302385"/>
                  <a:pt x="2242281" y="5314291"/>
                  <a:pt x="2216515" y="5314887"/>
                </a:cubicBezTo>
                <a:cubicBezTo>
                  <a:pt x="2242281" y="5314291"/>
                  <a:pt x="2267856" y="5302385"/>
                  <a:pt x="2300910" y="5279143"/>
                </a:cubicBezTo>
                <a:close/>
                <a:moveTo>
                  <a:pt x="1916629" y="5252000"/>
                </a:moveTo>
                <a:lnTo>
                  <a:pt x="1907132" y="5255330"/>
                </a:lnTo>
                <a:lnTo>
                  <a:pt x="1866619" y="5265015"/>
                </a:lnTo>
                <a:lnTo>
                  <a:pt x="1907133" y="5255330"/>
                </a:lnTo>
                <a:close/>
                <a:moveTo>
                  <a:pt x="2058204" y="5241232"/>
                </a:moveTo>
                <a:cubicBezTo>
                  <a:pt x="2076636" y="5242946"/>
                  <a:pt x="2095174" y="5243803"/>
                  <a:pt x="2108194" y="5255939"/>
                </a:cubicBezTo>
                <a:cubicBezTo>
                  <a:pt x="2095175" y="5243803"/>
                  <a:pt x="2076636" y="5242946"/>
                  <a:pt x="2058204" y="5241232"/>
                </a:cubicBezTo>
                <a:close/>
                <a:moveTo>
                  <a:pt x="0" y="0"/>
                </a:moveTo>
                <a:lnTo>
                  <a:pt x="12191456" y="0"/>
                </a:lnTo>
                <a:lnTo>
                  <a:pt x="12191456" y="873938"/>
                </a:lnTo>
                <a:lnTo>
                  <a:pt x="12192000" y="873938"/>
                </a:lnTo>
                <a:lnTo>
                  <a:pt x="12192000" y="3249107"/>
                </a:lnTo>
                <a:cubicBezTo>
                  <a:pt x="12192000" y="3264730"/>
                  <a:pt x="12192000" y="3274255"/>
                  <a:pt x="12192000" y="3283970"/>
                </a:cubicBezTo>
                <a:lnTo>
                  <a:pt x="12192000" y="3681702"/>
                </a:lnTo>
                <a:lnTo>
                  <a:pt x="12160947" y="3710323"/>
                </a:lnTo>
                <a:cubicBezTo>
                  <a:pt x="12118083" y="3731849"/>
                  <a:pt x="12072360" y="3751282"/>
                  <a:pt x="12026448" y="3770523"/>
                </a:cubicBezTo>
                <a:cubicBezTo>
                  <a:pt x="12013114" y="3776049"/>
                  <a:pt x="11998443" y="3779097"/>
                  <a:pt x="11986443" y="3786526"/>
                </a:cubicBezTo>
                <a:cubicBezTo>
                  <a:pt x="11931195" y="3820436"/>
                  <a:pt x="11877664" y="3857014"/>
                  <a:pt x="11821656" y="3889591"/>
                </a:cubicBezTo>
                <a:cubicBezTo>
                  <a:pt x="11763931" y="3923310"/>
                  <a:pt x="11712304" y="3963126"/>
                  <a:pt x="11672489" y="4017039"/>
                </a:cubicBezTo>
                <a:cubicBezTo>
                  <a:pt x="11635529" y="4067143"/>
                  <a:pt x="11599714" y="4118007"/>
                  <a:pt x="11562947" y="4168300"/>
                </a:cubicBezTo>
                <a:cubicBezTo>
                  <a:pt x="11553613" y="4181065"/>
                  <a:pt x="11545039" y="4196115"/>
                  <a:pt x="11532275" y="4204307"/>
                </a:cubicBezTo>
                <a:cubicBezTo>
                  <a:pt x="11505795" y="4221452"/>
                  <a:pt x="11476838" y="4235359"/>
                  <a:pt x="11448453" y="4249457"/>
                </a:cubicBezTo>
                <a:cubicBezTo>
                  <a:pt x="11424069" y="4261459"/>
                  <a:pt x="11398160" y="4270411"/>
                  <a:pt x="11374346" y="4283366"/>
                </a:cubicBezTo>
                <a:cubicBezTo>
                  <a:pt x="11355296" y="4293655"/>
                  <a:pt x="11338339" y="4307943"/>
                  <a:pt x="11320623" y="4320897"/>
                </a:cubicBezTo>
                <a:cubicBezTo>
                  <a:pt x="11305192" y="4332136"/>
                  <a:pt x="11288238" y="4341852"/>
                  <a:pt x="11275283" y="4355378"/>
                </a:cubicBezTo>
                <a:cubicBezTo>
                  <a:pt x="11243658" y="4388145"/>
                  <a:pt x="11211843" y="4420340"/>
                  <a:pt x="11172600" y="4444536"/>
                </a:cubicBezTo>
                <a:cubicBezTo>
                  <a:pt x="11133927" y="4468538"/>
                  <a:pt x="11097350" y="4495401"/>
                  <a:pt x="11058869" y="4519786"/>
                </a:cubicBezTo>
                <a:cubicBezTo>
                  <a:pt x="11021146" y="4543599"/>
                  <a:pt x="10987046" y="4569697"/>
                  <a:pt x="10967423" y="4611991"/>
                </a:cubicBezTo>
                <a:cubicBezTo>
                  <a:pt x="10958661" y="4630659"/>
                  <a:pt x="10946279" y="4651044"/>
                  <a:pt x="10929704" y="4661903"/>
                </a:cubicBezTo>
                <a:cubicBezTo>
                  <a:pt x="10906081" y="4677334"/>
                  <a:pt x="10876171" y="4682859"/>
                  <a:pt x="10850453" y="4696003"/>
                </a:cubicBezTo>
                <a:cubicBezTo>
                  <a:pt x="10820162" y="4711434"/>
                  <a:pt x="10785111" y="4724770"/>
                  <a:pt x="10764534" y="4749345"/>
                </a:cubicBezTo>
                <a:cubicBezTo>
                  <a:pt x="10746246" y="4771255"/>
                  <a:pt x="10727767" y="4788399"/>
                  <a:pt x="10703573" y="4802305"/>
                </a:cubicBezTo>
                <a:cubicBezTo>
                  <a:pt x="10686617" y="4812022"/>
                  <a:pt x="10674046" y="4829738"/>
                  <a:pt x="10656519" y="4837740"/>
                </a:cubicBezTo>
                <a:cubicBezTo>
                  <a:pt x="10633467" y="4848409"/>
                  <a:pt x="10610225" y="4856791"/>
                  <a:pt x="10590031" y="4873366"/>
                </a:cubicBezTo>
                <a:cubicBezTo>
                  <a:pt x="10569075" y="4890510"/>
                  <a:pt x="10545263" y="4904036"/>
                  <a:pt x="10523354" y="4920039"/>
                </a:cubicBezTo>
                <a:cubicBezTo>
                  <a:pt x="10511734" y="4928611"/>
                  <a:pt x="10502208" y="4939851"/>
                  <a:pt x="10490969" y="4948806"/>
                </a:cubicBezTo>
                <a:cubicBezTo>
                  <a:pt x="10470394" y="4965188"/>
                  <a:pt x="10449438" y="4981191"/>
                  <a:pt x="10428291" y="4996622"/>
                </a:cubicBezTo>
                <a:cubicBezTo>
                  <a:pt x="10407146" y="5012055"/>
                  <a:pt x="10386952" y="5029961"/>
                  <a:pt x="10363709" y="5041201"/>
                </a:cubicBezTo>
                <a:cubicBezTo>
                  <a:pt x="10324086" y="5060251"/>
                  <a:pt x="10280840" y="5071682"/>
                  <a:pt x="10242357" y="5092257"/>
                </a:cubicBezTo>
                <a:cubicBezTo>
                  <a:pt x="10203304" y="5113211"/>
                  <a:pt x="10166536" y="5139503"/>
                  <a:pt x="10131863" y="5167315"/>
                </a:cubicBezTo>
                <a:cubicBezTo>
                  <a:pt x="10104430" y="5189224"/>
                  <a:pt x="10078713" y="5210943"/>
                  <a:pt x="10044230" y="5222182"/>
                </a:cubicBezTo>
                <a:cubicBezTo>
                  <a:pt x="10024990" y="5228470"/>
                  <a:pt x="10004797" y="5242186"/>
                  <a:pt x="9993175" y="5258189"/>
                </a:cubicBezTo>
                <a:cubicBezTo>
                  <a:pt x="9968027" y="5293049"/>
                  <a:pt x="9935832" y="5317626"/>
                  <a:pt x="9899446" y="5338582"/>
                </a:cubicBezTo>
                <a:cubicBezTo>
                  <a:pt x="9850865" y="5366776"/>
                  <a:pt x="9802858" y="5395543"/>
                  <a:pt x="9754088" y="5423166"/>
                </a:cubicBezTo>
                <a:cubicBezTo>
                  <a:pt x="9725323" y="5439551"/>
                  <a:pt x="9696749" y="5456885"/>
                  <a:pt x="9666265" y="5468888"/>
                </a:cubicBezTo>
                <a:cubicBezTo>
                  <a:pt x="9603971" y="5493655"/>
                  <a:pt x="9540152" y="5514799"/>
                  <a:pt x="9477283" y="5537851"/>
                </a:cubicBezTo>
                <a:cubicBezTo>
                  <a:pt x="9456709" y="5545280"/>
                  <a:pt x="9437278" y="5555949"/>
                  <a:pt x="9416321" y="5562426"/>
                </a:cubicBezTo>
                <a:cubicBezTo>
                  <a:pt x="9393650" y="5569475"/>
                  <a:pt x="9369267" y="5571571"/>
                  <a:pt x="9346597" y="5578619"/>
                </a:cubicBezTo>
                <a:cubicBezTo>
                  <a:pt x="9308875" y="5590240"/>
                  <a:pt x="9272298" y="5605101"/>
                  <a:pt x="9234579" y="5616911"/>
                </a:cubicBezTo>
                <a:cubicBezTo>
                  <a:pt x="9161805" y="5639582"/>
                  <a:pt x="9088840" y="5661299"/>
                  <a:pt x="9015878" y="5682826"/>
                </a:cubicBezTo>
                <a:cubicBezTo>
                  <a:pt x="9000257" y="5687399"/>
                  <a:pt x="8983301" y="5687970"/>
                  <a:pt x="8967871" y="5692923"/>
                </a:cubicBezTo>
                <a:cubicBezTo>
                  <a:pt x="8926911" y="5706259"/>
                  <a:pt x="8886142" y="5720736"/>
                  <a:pt x="8845565" y="5735407"/>
                </a:cubicBezTo>
                <a:cubicBezTo>
                  <a:pt x="8820990" y="5744361"/>
                  <a:pt x="8796985" y="5755409"/>
                  <a:pt x="8772219" y="5763982"/>
                </a:cubicBezTo>
                <a:cubicBezTo>
                  <a:pt x="8752407" y="5770840"/>
                  <a:pt x="8732023" y="5776174"/>
                  <a:pt x="8711448" y="5780366"/>
                </a:cubicBezTo>
                <a:cubicBezTo>
                  <a:pt x="8693731" y="5783986"/>
                  <a:pt x="8675253" y="5783603"/>
                  <a:pt x="8657726" y="5787986"/>
                </a:cubicBezTo>
                <a:cubicBezTo>
                  <a:pt x="8610288" y="5799797"/>
                  <a:pt x="8563425" y="5813133"/>
                  <a:pt x="8516369" y="5825705"/>
                </a:cubicBezTo>
                <a:cubicBezTo>
                  <a:pt x="8497511" y="5830659"/>
                  <a:pt x="8478269" y="5834280"/>
                  <a:pt x="8459979" y="5840566"/>
                </a:cubicBezTo>
                <a:cubicBezTo>
                  <a:pt x="8411019" y="5857141"/>
                  <a:pt x="8362822" y="5875999"/>
                  <a:pt x="8313671" y="5891622"/>
                </a:cubicBezTo>
                <a:cubicBezTo>
                  <a:pt x="8272903" y="5904576"/>
                  <a:pt x="8230992" y="5913910"/>
                  <a:pt x="8189651" y="5925341"/>
                </a:cubicBezTo>
                <a:cubicBezTo>
                  <a:pt x="8172124" y="5930295"/>
                  <a:pt x="8155359" y="5937343"/>
                  <a:pt x="8137835" y="5941534"/>
                </a:cubicBezTo>
                <a:cubicBezTo>
                  <a:pt x="8098590" y="5951059"/>
                  <a:pt x="8058774" y="5959059"/>
                  <a:pt x="8019339" y="5968586"/>
                </a:cubicBezTo>
                <a:cubicBezTo>
                  <a:pt x="7996859" y="5974110"/>
                  <a:pt x="7975142" y="5984017"/>
                  <a:pt x="7952280" y="5987637"/>
                </a:cubicBezTo>
                <a:cubicBezTo>
                  <a:pt x="7897987" y="5996209"/>
                  <a:pt x="7843311" y="6002305"/>
                  <a:pt x="7788636" y="6009163"/>
                </a:cubicBezTo>
                <a:cubicBezTo>
                  <a:pt x="7732247" y="6016211"/>
                  <a:pt x="7676047" y="6023642"/>
                  <a:pt x="7619655" y="6029928"/>
                </a:cubicBezTo>
                <a:cubicBezTo>
                  <a:pt x="7588795" y="6033168"/>
                  <a:pt x="7557742" y="6033738"/>
                  <a:pt x="7526880" y="6036786"/>
                </a:cubicBezTo>
                <a:cubicBezTo>
                  <a:pt x="7499828" y="6039455"/>
                  <a:pt x="7472967" y="6044407"/>
                  <a:pt x="7445916" y="6047647"/>
                </a:cubicBezTo>
                <a:cubicBezTo>
                  <a:pt x="7422483" y="6050313"/>
                  <a:pt x="7398860" y="6051837"/>
                  <a:pt x="7375428" y="6054505"/>
                </a:cubicBezTo>
                <a:cubicBezTo>
                  <a:pt x="7337899" y="6058885"/>
                  <a:pt x="7300559" y="6063839"/>
                  <a:pt x="7263220" y="6068411"/>
                </a:cubicBezTo>
                <a:cubicBezTo>
                  <a:pt x="7247599" y="6070126"/>
                  <a:pt x="7231214" y="6074888"/>
                  <a:pt x="7216547" y="6072032"/>
                </a:cubicBezTo>
                <a:cubicBezTo>
                  <a:pt x="7179587" y="6064791"/>
                  <a:pt x="7143199" y="6066887"/>
                  <a:pt x="7106432" y="6071840"/>
                </a:cubicBezTo>
                <a:cubicBezTo>
                  <a:pt x="7093860" y="6073555"/>
                  <a:pt x="7080334" y="6073174"/>
                  <a:pt x="7068141" y="6069936"/>
                </a:cubicBezTo>
                <a:cubicBezTo>
                  <a:pt x="7043184" y="6063457"/>
                  <a:pt x="7018991" y="6054313"/>
                  <a:pt x="6994415" y="6046313"/>
                </a:cubicBezTo>
                <a:cubicBezTo>
                  <a:pt x="6991747" y="6045361"/>
                  <a:pt x="6988509" y="6045169"/>
                  <a:pt x="6985653" y="6044599"/>
                </a:cubicBezTo>
                <a:cubicBezTo>
                  <a:pt x="6969457" y="6041359"/>
                  <a:pt x="6953457" y="6038120"/>
                  <a:pt x="6937263" y="6035263"/>
                </a:cubicBezTo>
                <a:cubicBezTo>
                  <a:pt x="6928501" y="6033738"/>
                  <a:pt x="6919547" y="6033549"/>
                  <a:pt x="6910782" y="6032214"/>
                </a:cubicBezTo>
                <a:cubicBezTo>
                  <a:pt x="6876872" y="6026880"/>
                  <a:pt x="6839534" y="6035834"/>
                  <a:pt x="6810195" y="6012784"/>
                </a:cubicBezTo>
                <a:cubicBezTo>
                  <a:pt x="6791144" y="5997923"/>
                  <a:pt x="6772665" y="6001353"/>
                  <a:pt x="6752283" y="6003639"/>
                </a:cubicBezTo>
                <a:cubicBezTo>
                  <a:pt x="6736851" y="6005353"/>
                  <a:pt x="6721038" y="6004782"/>
                  <a:pt x="6705417" y="6004974"/>
                </a:cubicBezTo>
                <a:cubicBezTo>
                  <a:pt x="6677984" y="6005543"/>
                  <a:pt x="6650551" y="6005735"/>
                  <a:pt x="6623118" y="6006687"/>
                </a:cubicBezTo>
                <a:cubicBezTo>
                  <a:pt x="6614353" y="6007067"/>
                  <a:pt x="6605401" y="6011832"/>
                  <a:pt x="6596828" y="6011070"/>
                </a:cubicBezTo>
                <a:cubicBezTo>
                  <a:pt x="6557201" y="6007449"/>
                  <a:pt x="6517576" y="6001734"/>
                  <a:pt x="6477951" y="5998495"/>
                </a:cubicBezTo>
                <a:cubicBezTo>
                  <a:pt x="6455472" y="5996591"/>
                  <a:pt x="6432420" y="6000209"/>
                  <a:pt x="6410131" y="5997543"/>
                </a:cubicBezTo>
                <a:cubicBezTo>
                  <a:pt x="6384414" y="5994495"/>
                  <a:pt x="6359268" y="5986685"/>
                  <a:pt x="6333739" y="5981920"/>
                </a:cubicBezTo>
                <a:cubicBezTo>
                  <a:pt x="6326691" y="5980589"/>
                  <a:pt x="6318880" y="5982303"/>
                  <a:pt x="6311449" y="5982682"/>
                </a:cubicBezTo>
                <a:cubicBezTo>
                  <a:pt x="6303068" y="5983064"/>
                  <a:pt x="6294876" y="5983826"/>
                  <a:pt x="6286493" y="5984017"/>
                </a:cubicBezTo>
                <a:cubicBezTo>
                  <a:pt x="6260964" y="5984399"/>
                  <a:pt x="6235437" y="5983826"/>
                  <a:pt x="6209909" y="5985161"/>
                </a:cubicBezTo>
                <a:cubicBezTo>
                  <a:pt x="6194288" y="5985922"/>
                  <a:pt x="6177905" y="5993733"/>
                  <a:pt x="6163425" y="5990874"/>
                </a:cubicBezTo>
                <a:cubicBezTo>
                  <a:pt x="6133897" y="5985351"/>
                  <a:pt x="6104368" y="5997733"/>
                  <a:pt x="6074842" y="5987447"/>
                </a:cubicBezTo>
                <a:cubicBezTo>
                  <a:pt x="6065695" y="5984399"/>
                  <a:pt x="6053124" y="5992019"/>
                  <a:pt x="6042072" y="5992399"/>
                </a:cubicBezTo>
                <a:cubicBezTo>
                  <a:pt x="6014449" y="5993351"/>
                  <a:pt x="5986828" y="5993161"/>
                  <a:pt x="5959204" y="5992971"/>
                </a:cubicBezTo>
                <a:cubicBezTo>
                  <a:pt x="5934438" y="5992781"/>
                  <a:pt x="5908719" y="5995447"/>
                  <a:pt x="5884906" y="5990113"/>
                </a:cubicBezTo>
                <a:cubicBezTo>
                  <a:pt x="5859949" y="5984399"/>
                  <a:pt x="5837471" y="5985161"/>
                  <a:pt x="5813275" y="5991637"/>
                </a:cubicBezTo>
                <a:cubicBezTo>
                  <a:pt x="5796702" y="5996019"/>
                  <a:pt x="5779174" y="5996591"/>
                  <a:pt x="5762029" y="5997923"/>
                </a:cubicBezTo>
                <a:cubicBezTo>
                  <a:pt x="5743551" y="5999447"/>
                  <a:pt x="5723166" y="5995447"/>
                  <a:pt x="5706401" y="6001734"/>
                </a:cubicBezTo>
                <a:cubicBezTo>
                  <a:pt x="5656488" y="6020403"/>
                  <a:pt x="5605244" y="6024403"/>
                  <a:pt x="5553045" y="6024403"/>
                </a:cubicBezTo>
                <a:cubicBezTo>
                  <a:pt x="5543518" y="6024403"/>
                  <a:pt x="5533802" y="6021738"/>
                  <a:pt x="5524660" y="6018880"/>
                </a:cubicBezTo>
                <a:cubicBezTo>
                  <a:pt x="5471316" y="6001734"/>
                  <a:pt x="5417784" y="6003257"/>
                  <a:pt x="5363491" y="6013736"/>
                </a:cubicBezTo>
                <a:cubicBezTo>
                  <a:pt x="5352250" y="6016022"/>
                  <a:pt x="5339677" y="6016403"/>
                  <a:pt x="5328438" y="6014118"/>
                </a:cubicBezTo>
                <a:cubicBezTo>
                  <a:pt x="5296812" y="6007449"/>
                  <a:pt x="5266141" y="5996399"/>
                  <a:pt x="5234326" y="5991637"/>
                </a:cubicBezTo>
                <a:cubicBezTo>
                  <a:pt x="5181748" y="5983826"/>
                  <a:pt x="5136216" y="6010115"/>
                  <a:pt x="5089162" y="6027262"/>
                </a:cubicBezTo>
                <a:cubicBezTo>
                  <a:pt x="5044391" y="6043455"/>
                  <a:pt x="5006292" y="6080032"/>
                  <a:pt x="4953328" y="6071840"/>
                </a:cubicBezTo>
                <a:cubicBezTo>
                  <a:pt x="4947996" y="6071078"/>
                  <a:pt x="4942089" y="6076222"/>
                  <a:pt x="4936184" y="6077555"/>
                </a:cubicBezTo>
                <a:cubicBezTo>
                  <a:pt x="4919991" y="6081176"/>
                  <a:pt x="4903799" y="6085555"/>
                  <a:pt x="4887415" y="6087272"/>
                </a:cubicBezTo>
                <a:cubicBezTo>
                  <a:pt x="4867412" y="6089558"/>
                  <a:pt x="4847027" y="6088797"/>
                  <a:pt x="4827024" y="6090701"/>
                </a:cubicBezTo>
                <a:cubicBezTo>
                  <a:pt x="4814165" y="6091844"/>
                  <a:pt x="4801401" y="6093939"/>
                  <a:pt x="4788661" y="6095749"/>
                </a:cubicBezTo>
                <a:lnTo>
                  <a:pt x="4785776" y="6096000"/>
                </a:lnTo>
                <a:lnTo>
                  <a:pt x="4726469" y="6096000"/>
                </a:lnTo>
                <a:lnTo>
                  <a:pt x="4719697" y="6095130"/>
                </a:lnTo>
                <a:cubicBezTo>
                  <a:pt x="4709481" y="6092939"/>
                  <a:pt x="4699289" y="6090320"/>
                  <a:pt x="4689098" y="6088605"/>
                </a:cubicBezTo>
                <a:cubicBezTo>
                  <a:pt x="4660331" y="6083842"/>
                  <a:pt x="4628705" y="6085176"/>
                  <a:pt x="4603368" y="6072984"/>
                </a:cubicBezTo>
                <a:cubicBezTo>
                  <a:pt x="4576318" y="6060029"/>
                  <a:pt x="4550599" y="6054123"/>
                  <a:pt x="4522596" y="6058123"/>
                </a:cubicBezTo>
                <a:cubicBezTo>
                  <a:pt x="4513260" y="6059457"/>
                  <a:pt x="4501257" y="6067459"/>
                  <a:pt x="4497068" y="6075649"/>
                </a:cubicBezTo>
                <a:cubicBezTo>
                  <a:pt x="4487731" y="6093938"/>
                  <a:pt x="4474969" y="6097178"/>
                  <a:pt x="4457632" y="6090890"/>
                </a:cubicBezTo>
                <a:cubicBezTo>
                  <a:pt x="4442581" y="6085555"/>
                  <a:pt x="4424104" y="6082890"/>
                  <a:pt x="4413817" y="6072601"/>
                </a:cubicBezTo>
                <a:cubicBezTo>
                  <a:pt x="4384668" y="6043455"/>
                  <a:pt x="4347518" y="6042503"/>
                  <a:pt x="4311323" y="6034693"/>
                </a:cubicBezTo>
                <a:cubicBezTo>
                  <a:pt x="4289227" y="6029928"/>
                  <a:pt x="4268649" y="6029738"/>
                  <a:pt x="4246551" y="6032976"/>
                </a:cubicBezTo>
                <a:cubicBezTo>
                  <a:pt x="4198546" y="6040216"/>
                  <a:pt x="4151870" y="6029928"/>
                  <a:pt x="4105766" y="6016784"/>
                </a:cubicBezTo>
                <a:cubicBezTo>
                  <a:pt x="4075285" y="6008022"/>
                  <a:pt x="4044043" y="6002687"/>
                  <a:pt x="4013753" y="5993733"/>
                </a:cubicBezTo>
                <a:cubicBezTo>
                  <a:pt x="3991083" y="5986874"/>
                  <a:pt x="3968414" y="5978682"/>
                  <a:pt x="3947648" y="5967634"/>
                </a:cubicBezTo>
                <a:cubicBezTo>
                  <a:pt x="3917546" y="5951440"/>
                  <a:pt x="3891259" y="5927055"/>
                  <a:pt x="3852966" y="5933533"/>
                </a:cubicBezTo>
                <a:cubicBezTo>
                  <a:pt x="3819245" y="5939247"/>
                  <a:pt x="3788766" y="5927247"/>
                  <a:pt x="3757902" y="5915816"/>
                </a:cubicBezTo>
                <a:cubicBezTo>
                  <a:pt x="3735231" y="5907434"/>
                  <a:pt x="3712565" y="5898859"/>
                  <a:pt x="3689131" y="5893526"/>
                </a:cubicBezTo>
                <a:cubicBezTo>
                  <a:pt x="3661315" y="5887239"/>
                  <a:pt x="3629882" y="5889907"/>
                  <a:pt x="3605116" y="5878285"/>
                </a:cubicBezTo>
                <a:cubicBezTo>
                  <a:pt x="3579206" y="5866093"/>
                  <a:pt x="3557682" y="5874285"/>
                  <a:pt x="3534629" y="5877715"/>
                </a:cubicBezTo>
                <a:cubicBezTo>
                  <a:pt x="3497862" y="5883049"/>
                  <a:pt x="3461282" y="5892955"/>
                  <a:pt x="3424135" y="5880382"/>
                </a:cubicBezTo>
                <a:cubicBezTo>
                  <a:pt x="3378986" y="5865141"/>
                  <a:pt x="3334216" y="5848758"/>
                  <a:pt x="3288877" y="5834280"/>
                </a:cubicBezTo>
                <a:cubicBezTo>
                  <a:pt x="3271348" y="5828753"/>
                  <a:pt x="3252492" y="5826467"/>
                  <a:pt x="3234202" y="5823991"/>
                </a:cubicBezTo>
                <a:cubicBezTo>
                  <a:pt x="3216867" y="5821895"/>
                  <a:pt x="3196102" y="5827230"/>
                  <a:pt x="3182763" y="5819229"/>
                </a:cubicBezTo>
                <a:cubicBezTo>
                  <a:pt x="3148472" y="5798655"/>
                  <a:pt x="3113231" y="5788558"/>
                  <a:pt x="3073604" y="5788558"/>
                </a:cubicBezTo>
                <a:cubicBezTo>
                  <a:pt x="3058743" y="5788558"/>
                  <a:pt x="3044264" y="5779984"/>
                  <a:pt x="3029216" y="5778459"/>
                </a:cubicBezTo>
                <a:cubicBezTo>
                  <a:pt x="3008639" y="5776555"/>
                  <a:pt x="2985016" y="5771411"/>
                  <a:pt x="2967110" y="5778651"/>
                </a:cubicBezTo>
                <a:cubicBezTo>
                  <a:pt x="2925008" y="5795797"/>
                  <a:pt x="2890910" y="5781507"/>
                  <a:pt x="2854140" y="5764553"/>
                </a:cubicBezTo>
                <a:cubicBezTo>
                  <a:pt x="2817943" y="5747789"/>
                  <a:pt x="2779842" y="5734455"/>
                  <a:pt x="2741360" y="5723403"/>
                </a:cubicBezTo>
                <a:cubicBezTo>
                  <a:pt x="2726882" y="5719403"/>
                  <a:pt x="2709548" y="5726072"/>
                  <a:pt x="2693543" y="5727405"/>
                </a:cubicBezTo>
                <a:cubicBezTo>
                  <a:pt x="2687827" y="5727786"/>
                  <a:pt x="2681540" y="5728358"/>
                  <a:pt x="2676398" y="5726453"/>
                </a:cubicBezTo>
                <a:cubicBezTo>
                  <a:pt x="2626677" y="5708163"/>
                  <a:pt x="2576191" y="5694257"/>
                  <a:pt x="2522279" y="5703782"/>
                </a:cubicBezTo>
                <a:cubicBezTo>
                  <a:pt x="2517327" y="5704735"/>
                  <a:pt x="2511800" y="5702639"/>
                  <a:pt x="2506847" y="5701305"/>
                </a:cubicBezTo>
                <a:cubicBezTo>
                  <a:pt x="2482652" y="5694447"/>
                  <a:pt x="2459029" y="5683589"/>
                  <a:pt x="2434456" y="5681112"/>
                </a:cubicBezTo>
                <a:cubicBezTo>
                  <a:pt x="2373874" y="5675016"/>
                  <a:pt x="2312915" y="5672538"/>
                  <a:pt x="2251948" y="5668538"/>
                </a:cubicBezTo>
                <a:cubicBezTo>
                  <a:pt x="2248138" y="5668349"/>
                  <a:pt x="2244137" y="5668349"/>
                  <a:pt x="2240710" y="5667014"/>
                </a:cubicBezTo>
                <a:cubicBezTo>
                  <a:pt x="2218229" y="5658822"/>
                  <a:pt x="2198608" y="5661490"/>
                  <a:pt x="2179556" y="5677111"/>
                </a:cubicBezTo>
                <a:cubicBezTo>
                  <a:pt x="2171173" y="5683969"/>
                  <a:pt x="2159743" y="5687589"/>
                  <a:pt x="2149267" y="5691399"/>
                </a:cubicBezTo>
                <a:cubicBezTo>
                  <a:pt x="2133834" y="5697115"/>
                  <a:pt x="2118023" y="5702639"/>
                  <a:pt x="2102021" y="5706259"/>
                </a:cubicBezTo>
                <a:cubicBezTo>
                  <a:pt x="2086208" y="5709688"/>
                  <a:pt x="2069254" y="5714449"/>
                  <a:pt x="2054013" y="5711784"/>
                </a:cubicBezTo>
                <a:cubicBezTo>
                  <a:pt x="2026581" y="5707022"/>
                  <a:pt x="2000479" y="5696353"/>
                  <a:pt x="1973429" y="5689303"/>
                </a:cubicBezTo>
                <a:cubicBezTo>
                  <a:pt x="1964094" y="5686826"/>
                  <a:pt x="1953806" y="5687209"/>
                  <a:pt x="1944092" y="5687017"/>
                </a:cubicBezTo>
                <a:cubicBezTo>
                  <a:pt x="1921800" y="5686447"/>
                  <a:pt x="1898940" y="5691971"/>
                  <a:pt x="1878748" y="5676159"/>
                </a:cubicBezTo>
                <a:cubicBezTo>
                  <a:pt x="1860079" y="5661299"/>
                  <a:pt x="1841216" y="5665680"/>
                  <a:pt x="1821596" y="5676920"/>
                </a:cubicBezTo>
                <a:cubicBezTo>
                  <a:pt x="1807497" y="5684922"/>
                  <a:pt x="1791496" y="5691209"/>
                  <a:pt x="1775684" y="5694257"/>
                </a:cubicBezTo>
                <a:cubicBezTo>
                  <a:pt x="1753965" y="5698447"/>
                  <a:pt x="1732439" y="5700163"/>
                  <a:pt x="1709006" y="5697685"/>
                </a:cubicBezTo>
                <a:cubicBezTo>
                  <a:pt x="1692431" y="5695971"/>
                  <a:pt x="1678904" y="5695209"/>
                  <a:pt x="1665950" y="5685113"/>
                </a:cubicBezTo>
                <a:cubicBezTo>
                  <a:pt x="1663856" y="5683589"/>
                  <a:pt x="1660046" y="5683207"/>
                  <a:pt x="1657188" y="5683399"/>
                </a:cubicBezTo>
                <a:cubicBezTo>
                  <a:pt x="1619658" y="5686637"/>
                  <a:pt x="1582510" y="5684922"/>
                  <a:pt x="1544598" y="5682634"/>
                </a:cubicBezTo>
                <a:cubicBezTo>
                  <a:pt x="1496403" y="5679589"/>
                  <a:pt x="1445725" y="5688541"/>
                  <a:pt x="1404006" y="5720546"/>
                </a:cubicBezTo>
                <a:cubicBezTo>
                  <a:pt x="1397909" y="5725310"/>
                  <a:pt x="1388765" y="5727405"/>
                  <a:pt x="1380762" y="5728549"/>
                </a:cubicBezTo>
                <a:cubicBezTo>
                  <a:pt x="1343044" y="5733501"/>
                  <a:pt x="1305132" y="5736930"/>
                  <a:pt x="1267411" y="5742455"/>
                </a:cubicBezTo>
                <a:cubicBezTo>
                  <a:pt x="1246837" y="5745503"/>
                  <a:pt x="1225310" y="5748170"/>
                  <a:pt x="1206641" y="5756553"/>
                </a:cubicBezTo>
                <a:cubicBezTo>
                  <a:pt x="1188354" y="5764743"/>
                  <a:pt x="1173681" y="5774459"/>
                  <a:pt x="1162823" y="5757315"/>
                </a:cubicBezTo>
                <a:cubicBezTo>
                  <a:pt x="1143394" y="5766459"/>
                  <a:pt x="1126437" y="5774080"/>
                  <a:pt x="1109865" y="5782270"/>
                </a:cubicBezTo>
                <a:cubicBezTo>
                  <a:pt x="1103767" y="5785318"/>
                  <a:pt x="1098623" y="5790272"/>
                  <a:pt x="1092527" y="5793130"/>
                </a:cubicBezTo>
                <a:cubicBezTo>
                  <a:pt x="1086048" y="5796178"/>
                  <a:pt x="1078810" y="5798082"/>
                  <a:pt x="1071762" y="5799607"/>
                </a:cubicBezTo>
                <a:cubicBezTo>
                  <a:pt x="1040327" y="5806465"/>
                  <a:pt x="1008894" y="5812751"/>
                  <a:pt x="977653" y="5820182"/>
                </a:cubicBezTo>
                <a:cubicBezTo>
                  <a:pt x="971554" y="5821705"/>
                  <a:pt x="966411" y="5827801"/>
                  <a:pt x="960887" y="5831801"/>
                </a:cubicBezTo>
                <a:cubicBezTo>
                  <a:pt x="957266" y="5834470"/>
                  <a:pt x="953648" y="5838470"/>
                  <a:pt x="949646" y="5839042"/>
                </a:cubicBezTo>
                <a:cubicBezTo>
                  <a:pt x="919165" y="5843614"/>
                  <a:pt x="888877" y="5848949"/>
                  <a:pt x="858205" y="5851234"/>
                </a:cubicBezTo>
                <a:cubicBezTo>
                  <a:pt x="832486" y="5853138"/>
                  <a:pt x="807719" y="5852568"/>
                  <a:pt x="801053" y="5885715"/>
                </a:cubicBezTo>
                <a:cubicBezTo>
                  <a:pt x="799909" y="5891432"/>
                  <a:pt x="791717" y="5897528"/>
                  <a:pt x="785432" y="5900384"/>
                </a:cubicBezTo>
                <a:cubicBezTo>
                  <a:pt x="767524" y="5908576"/>
                  <a:pt x="748471" y="5914101"/>
                  <a:pt x="730754" y="5922482"/>
                </a:cubicBezTo>
                <a:cubicBezTo>
                  <a:pt x="672650" y="5950488"/>
                  <a:pt x="611880" y="5968205"/>
                  <a:pt x="546917" y="5964966"/>
                </a:cubicBezTo>
                <a:cubicBezTo>
                  <a:pt x="526724" y="5964014"/>
                  <a:pt x="507102" y="5953726"/>
                  <a:pt x="494337" y="5949915"/>
                </a:cubicBezTo>
                <a:cubicBezTo>
                  <a:pt x="457572" y="5964966"/>
                  <a:pt x="426709" y="5979445"/>
                  <a:pt x="394511" y="5990303"/>
                </a:cubicBezTo>
                <a:cubicBezTo>
                  <a:pt x="366127" y="6000019"/>
                  <a:pt x="336408" y="6006115"/>
                  <a:pt x="307259" y="6013163"/>
                </a:cubicBezTo>
                <a:cubicBezTo>
                  <a:pt x="296590" y="6015832"/>
                  <a:pt x="285732" y="6017355"/>
                  <a:pt x="274873" y="6018690"/>
                </a:cubicBezTo>
                <a:cubicBezTo>
                  <a:pt x="240965" y="6022880"/>
                  <a:pt x="205529" y="6012784"/>
                  <a:pt x="172384" y="6028786"/>
                </a:cubicBezTo>
                <a:cubicBezTo>
                  <a:pt x="155046" y="6037168"/>
                  <a:pt x="137898" y="6047265"/>
                  <a:pt x="119613" y="6051647"/>
                </a:cubicBezTo>
                <a:cubicBezTo>
                  <a:pt x="99990" y="6056409"/>
                  <a:pt x="80794" y="6063839"/>
                  <a:pt x="61197" y="6069150"/>
                </a:cubicBezTo>
                <a:lnTo>
                  <a:pt x="544" y="6073921"/>
                </a:lnTo>
                <a:lnTo>
                  <a:pt x="544" y="5946682"/>
                </a:lnTo>
                <a:lnTo>
                  <a:pt x="0" y="5946682"/>
                </a:lnTo>
                <a:lnTo>
                  <a:pt x="0" y="1335314"/>
                </a:lnTo>
                <a:lnTo>
                  <a:pt x="0" y="873938"/>
                </a:lnTo>
                <a:close/>
              </a:path>
            </a:pathLst>
          </a:custGeom>
          <a:effectLst>
            <a:outerShdw blurRad="381000" dist="152400" dir="5400000" algn="t" rotWithShape="0">
              <a:prstClr val="black">
                <a:alpha val="20000"/>
              </a:prstClr>
            </a:outerShdw>
          </a:effectLst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4252769E-B9F0-4068-A645-5BBEF16E9C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4" y="3296010"/>
            <a:ext cx="12191456" cy="2849976"/>
            <a:chOff x="476" y="-3923157"/>
            <a:chExt cx="10667524" cy="2493729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1E12D6AD-7096-45BB-9C02-468B2704C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6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9953252-97DE-4766-B2F6-E4FDA2FDA6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7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5694050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5D9FC6AC-4A12-4825-8ABE-0732B8EF4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8F14DA6-07C6-CF8A-7574-C5A94A1EAAE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28" r="1" b="1"/>
          <a:stretch>
            <a:fillRect/>
          </a:stretch>
        </p:blipFill>
        <p:spPr>
          <a:xfrm>
            <a:off x="1" y="10"/>
            <a:ext cx="11862683" cy="6857990"/>
          </a:xfrm>
          <a:custGeom>
            <a:avLst/>
            <a:gdLst/>
            <a:ahLst/>
            <a:cxnLst/>
            <a:rect l="l" t="t" r="r" b="b"/>
            <a:pathLst>
              <a:path w="11862683" h="6858000">
                <a:moveTo>
                  <a:pt x="0" y="0"/>
                </a:moveTo>
                <a:lnTo>
                  <a:pt x="4038600" y="0"/>
                </a:lnTo>
                <a:lnTo>
                  <a:pt x="4114800" y="0"/>
                </a:lnTo>
                <a:lnTo>
                  <a:pt x="4282294" y="0"/>
                </a:lnTo>
                <a:lnTo>
                  <a:pt x="6139260" y="0"/>
                </a:lnTo>
                <a:lnTo>
                  <a:pt x="6362810" y="0"/>
                </a:lnTo>
                <a:lnTo>
                  <a:pt x="7272221" y="0"/>
                </a:lnTo>
                <a:lnTo>
                  <a:pt x="10815342" y="0"/>
                </a:lnTo>
                <a:cubicBezTo>
                  <a:pt x="10709672" y="35571"/>
                  <a:pt x="10607020" y="78255"/>
                  <a:pt x="10501350" y="110269"/>
                </a:cubicBezTo>
                <a:cubicBezTo>
                  <a:pt x="10516447" y="145839"/>
                  <a:pt x="10531542" y="138725"/>
                  <a:pt x="10546639" y="135168"/>
                </a:cubicBezTo>
                <a:cubicBezTo>
                  <a:pt x="10637212" y="120941"/>
                  <a:pt x="10730806" y="110269"/>
                  <a:pt x="10818360" y="71141"/>
                </a:cubicBezTo>
                <a:cubicBezTo>
                  <a:pt x="10839496" y="64027"/>
                  <a:pt x="10863648" y="64027"/>
                  <a:pt x="10872705" y="88927"/>
                </a:cubicBezTo>
                <a:cubicBezTo>
                  <a:pt x="10887801" y="124497"/>
                  <a:pt x="10866668" y="145839"/>
                  <a:pt x="10845532" y="163625"/>
                </a:cubicBezTo>
                <a:cubicBezTo>
                  <a:pt x="10809304" y="195638"/>
                  <a:pt x="10767036" y="188525"/>
                  <a:pt x="10727787" y="192082"/>
                </a:cubicBezTo>
                <a:cubicBezTo>
                  <a:pt x="10619098" y="209867"/>
                  <a:pt x="10567772" y="259665"/>
                  <a:pt x="10543619" y="373491"/>
                </a:cubicBezTo>
                <a:cubicBezTo>
                  <a:pt x="10637212" y="327250"/>
                  <a:pt x="10730806" y="384162"/>
                  <a:pt x="10821380" y="352148"/>
                </a:cubicBezTo>
                <a:cubicBezTo>
                  <a:pt x="10845532" y="345034"/>
                  <a:pt x="10881763" y="355706"/>
                  <a:pt x="10869686" y="394834"/>
                </a:cubicBezTo>
                <a:cubicBezTo>
                  <a:pt x="10857610" y="430405"/>
                  <a:pt x="10818360" y="458860"/>
                  <a:pt x="10887801" y="451747"/>
                </a:cubicBezTo>
                <a:cubicBezTo>
                  <a:pt x="10939127" y="448189"/>
                  <a:pt x="10954222" y="405504"/>
                  <a:pt x="10969318" y="359262"/>
                </a:cubicBezTo>
                <a:cubicBezTo>
                  <a:pt x="10981394" y="334364"/>
                  <a:pt x="11014605" y="320135"/>
                  <a:pt x="11038758" y="334364"/>
                </a:cubicBezTo>
                <a:cubicBezTo>
                  <a:pt x="11068949" y="348592"/>
                  <a:pt x="11059892" y="387720"/>
                  <a:pt x="11059892" y="416176"/>
                </a:cubicBezTo>
                <a:cubicBezTo>
                  <a:pt x="11062912" y="469532"/>
                  <a:pt x="11038758" y="494431"/>
                  <a:pt x="10996491" y="505101"/>
                </a:cubicBezTo>
                <a:cubicBezTo>
                  <a:pt x="10945164" y="519330"/>
                  <a:pt x="10893840" y="537116"/>
                  <a:pt x="10827418" y="558458"/>
                </a:cubicBezTo>
                <a:cubicBezTo>
                  <a:pt x="10899878" y="594028"/>
                  <a:pt x="10954222" y="586915"/>
                  <a:pt x="11008566" y="558458"/>
                </a:cubicBezTo>
                <a:cubicBezTo>
                  <a:pt x="11074988" y="526444"/>
                  <a:pt x="11162542" y="483759"/>
                  <a:pt x="11216886" y="522887"/>
                </a:cubicBezTo>
                <a:cubicBezTo>
                  <a:pt x="11298403" y="579800"/>
                  <a:pt x="11364824" y="544229"/>
                  <a:pt x="11437284" y="533558"/>
                </a:cubicBezTo>
                <a:cubicBezTo>
                  <a:pt x="11588242" y="512216"/>
                  <a:pt x="11494648" y="480203"/>
                  <a:pt x="11645605" y="462417"/>
                </a:cubicBezTo>
                <a:cubicBezTo>
                  <a:pt x="11705988" y="455303"/>
                  <a:pt x="11769390" y="426847"/>
                  <a:pt x="11856944" y="465975"/>
                </a:cubicBezTo>
                <a:cubicBezTo>
                  <a:pt x="11461437" y="672284"/>
                  <a:pt x="11274250" y="658055"/>
                  <a:pt x="10921012" y="910606"/>
                </a:cubicBezTo>
                <a:cubicBezTo>
                  <a:pt x="10936107" y="935506"/>
                  <a:pt x="10951202" y="924835"/>
                  <a:pt x="10966299" y="921277"/>
                </a:cubicBezTo>
                <a:cubicBezTo>
                  <a:pt x="10990452" y="917720"/>
                  <a:pt x="11020644" y="903491"/>
                  <a:pt x="11026682" y="949734"/>
                </a:cubicBezTo>
                <a:cubicBezTo>
                  <a:pt x="11029702" y="985305"/>
                  <a:pt x="11011585" y="1003089"/>
                  <a:pt x="10981394" y="1006647"/>
                </a:cubicBezTo>
                <a:cubicBezTo>
                  <a:pt x="10893840" y="1020875"/>
                  <a:pt x="10815342" y="1070674"/>
                  <a:pt x="10736844" y="1113358"/>
                </a:cubicBezTo>
                <a:cubicBezTo>
                  <a:pt x="10700615" y="1131144"/>
                  <a:pt x="10661366" y="1156043"/>
                  <a:pt x="10676462" y="1220069"/>
                </a:cubicBezTo>
                <a:cubicBezTo>
                  <a:pt x="10706652" y="1237855"/>
                  <a:pt x="10727787" y="1212955"/>
                  <a:pt x="10751940" y="1209399"/>
                </a:cubicBezTo>
                <a:cubicBezTo>
                  <a:pt x="10776093" y="1205842"/>
                  <a:pt x="10833457" y="1220069"/>
                  <a:pt x="10818360" y="1230741"/>
                </a:cubicBezTo>
                <a:cubicBezTo>
                  <a:pt x="10748920" y="1269868"/>
                  <a:pt x="10875724" y="1365909"/>
                  <a:pt x="10791190" y="1365909"/>
                </a:cubicBezTo>
                <a:cubicBezTo>
                  <a:pt x="10652309" y="1365909"/>
                  <a:pt x="10576830" y="1536647"/>
                  <a:pt x="10443988" y="1540204"/>
                </a:cubicBezTo>
                <a:cubicBezTo>
                  <a:pt x="10422854" y="1540204"/>
                  <a:pt x="10413797" y="1572219"/>
                  <a:pt x="10413797" y="1597117"/>
                </a:cubicBezTo>
                <a:cubicBezTo>
                  <a:pt x="10413797" y="1629132"/>
                  <a:pt x="10434930" y="1632688"/>
                  <a:pt x="10456064" y="1636245"/>
                </a:cubicBezTo>
                <a:cubicBezTo>
                  <a:pt x="10489275" y="1639802"/>
                  <a:pt x="10525504" y="1597117"/>
                  <a:pt x="10567772" y="1657587"/>
                </a:cubicBezTo>
                <a:cubicBezTo>
                  <a:pt x="10489275" y="1693158"/>
                  <a:pt x="10407758" y="1728729"/>
                  <a:pt x="10410777" y="1849668"/>
                </a:cubicBezTo>
                <a:cubicBezTo>
                  <a:pt x="10410777" y="1881683"/>
                  <a:pt x="10377566" y="1895910"/>
                  <a:pt x="10353413" y="1903025"/>
                </a:cubicBezTo>
                <a:cubicBezTo>
                  <a:pt x="10311146" y="1917252"/>
                  <a:pt x="10277935" y="1938595"/>
                  <a:pt x="10253782" y="1984836"/>
                </a:cubicBezTo>
                <a:cubicBezTo>
                  <a:pt x="10253782" y="1995507"/>
                  <a:pt x="10253782" y="2002622"/>
                  <a:pt x="10253782" y="2013292"/>
                </a:cubicBezTo>
                <a:cubicBezTo>
                  <a:pt x="10259820" y="2123562"/>
                  <a:pt x="10320202" y="2120004"/>
                  <a:pt x="10386624" y="2102219"/>
                </a:cubicBezTo>
                <a:cubicBezTo>
                  <a:pt x="10465122" y="2080877"/>
                  <a:pt x="10543619" y="2038192"/>
                  <a:pt x="10628156" y="2077320"/>
                </a:cubicBezTo>
                <a:cubicBezTo>
                  <a:pt x="10510408" y="2130676"/>
                  <a:pt x="10380586" y="2134233"/>
                  <a:pt x="10271896" y="2208931"/>
                </a:cubicBezTo>
                <a:cubicBezTo>
                  <a:pt x="10676462" y="2223159"/>
                  <a:pt x="11032720" y="1984836"/>
                  <a:pt x="11425208" y="1892353"/>
                </a:cubicBezTo>
                <a:cubicBezTo>
                  <a:pt x="11413131" y="1952823"/>
                  <a:pt x="11379920" y="1967051"/>
                  <a:pt x="11352748" y="1974165"/>
                </a:cubicBezTo>
                <a:cubicBezTo>
                  <a:pt x="11207830" y="2020407"/>
                  <a:pt x="11081026" y="2112891"/>
                  <a:pt x="10948184" y="2191146"/>
                </a:cubicBezTo>
                <a:cubicBezTo>
                  <a:pt x="10893840" y="2223159"/>
                  <a:pt x="10854590" y="2258731"/>
                  <a:pt x="10833457" y="2326314"/>
                </a:cubicBezTo>
                <a:cubicBezTo>
                  <a:pt x="10815342" y="2390340"/>
                  <a:pt x="10779112" y="2418796"/>
                  <a:pt x="10712690" y="2401012"/>
                </a:cubicBezTo>
                <a:cubicBezTo>
                  <a:pt x="10658346" y="2386784"/>
                  <a:pt x="10600982" y="2393898"/>
                  <a:pt x="10543619" y="2401012"/>
                </a:cubicBezTo>
                <a:cubicBezTo>
                  <a:pt x="10480218" y="2408126"/>
                  <a:pt x="10407758" y="2479267"/>
                  <a:pt x="10422854" y="2518395"/>
                </a:cubicBezTo>
                <a:cubicBezTo>
                  <a:pt x="10453044" y="2582422"/>
                  <a:pt x="10504370" y="2550408"/>
                  <a:pt x="10546639" y="2543294"/>
                </a:cubicBezTo>
                <a:cubicBezTo>
                  <a:pt x="10597964" y="2536181"/>
                  <a:pt x="10691556" y="2518395"/>
                  <a:pt x="10691556" y="2525509"/>
                </a:cubicBezTo>
                <a:cubicBezTo>
                  <a:pt x="10724768" y="2685576"/>
                  <a:pt x="10800246" y="2564636"/>
                  <a:pt x="10854590" y="2564636"/>
                </a:cubicBezTo>
                <a:cubicBezTo>
                  <a:pt x="10905916" y="2564636"/>
                  <a:pt x="10957241" y="2546851"/>
                  <a:pt x="11005548" y="2532623"/>
                </a:cubicBezTo>
                <a:cubicBezTo>
                  <a:pt x="11068949" y="2514837"/>
                  <a:pt x="11126312" y="2546851"/>
                  <a:pt x="11186696" y="2553965"/>
                </a:cubicBezTo>
                <a:cubicBezTo>
                  <a:pt x="11241040" y="2561080"/>
                  <a:pt x="11210850" y="2653563"/>
                  <a:pt x="11244060" y="2692689"/>
                </a:cubicBezTo>
                <a:cubicBezTo>
                  <a:pt x="11250097" y="2703362"/>
                  <a:pt x="11256136" y="2703362"/>
                  <a:pt x="11262174" y="2703362"/>
                </a:cubicBezTo>
                <a:cubicBezTo>
                  <a:pt x="11280289" y="2980812"/>
                  <a:pt x="11597299" y="2913227"/>
                  <a:pt x="11597299" y="2923898"/>
                </a:cubicBezTo>
                <a:cubicBezTo>
                  <a:pt x="11624471" y="2941684"/>
                  <a:pt x="11657682" y="2899000"/>
                  <a:pt x="11690892" y="2941684"/>
                </a:cubicBezTo>
                <a:cubicBezTo>
                  <a:pt x="11548993" y="3137322"/>
                  <a:pt x="11331614" y="3183563"/>
                  <a:pt x="11138390" y="3329402"/>
                </a:cubicBezTo>
                <a:cubicBezTo>
                  <a:pt x="11298403" y="3379202"/>
                  <a:pt x="11391998" y="3208463"/>
                  <a:pt x="11509744" y="3229805"/>
                </a:cubicBezTo>
                <a:cubicBezTo>
                  <a:pt x="11567107" y="3283162"/>
                  <a:pt x="11395016" y="3368530"/>
                  <a:pt x="11561068" y="3393429"/>
                </a:cubicBezTo>
                <a:cubicBezTo>
                  <a:pt x="11488610" y="3439672"/>
                  <a:pt x="11437284" y="3485914"/>
                  <a:pt x="11385959" y="3539269"/>
                </a:cubicBezTo>
                <a:cubicBezTo>
                  <a:pt x="11298403" y="3635309"/>
                  <a:pt x="11280289" y="3699337"/>
                  <a:pt x="11322556" y="3827390"/>
                </a:cubicBezTo>
                <a:cubicBezTo>
                  <a:pt x="11349730" y="3912759"/>
                  <a:pt x="11388978" y="3991015"/>
                  <a:pt x="11352748" y="4090612"/>
                </a:cubicBezTo>
                <a:cubicBezTo>
                  <a:pt x="11328595" y="4158196"/>
                  <a:pt x="11337653" y="4204438"/>
                  <a:pt x="11428226" y="4172424"/>
                </a:cubicBezTo>
                <a:cubicBezTo>
                  <a:pt x="11524840" y="4140411"/>
                  <a:pt x="11561068" y="4200882"/>
                  <a:pt x="11536915" y="4321821"/>
                </a:cubicBezTo>
                <a:cubicBezTo>
                  <a:pt x="11521821" y="4400076"/>
                  <a:pt x="11536915" y="4424975"/>
                  <a:pt x="11603338" y="4414305"/>
                </a:cubicBezTo>
                <a:cubicBezTo>
                  <a:pt x="11675796" y="4403633"/>
                  <a:pt x="11745236" y="4353835"/>
                  <a:pt x="11835811" y="4378734"/>
                </a:cubicBezTo>
                <a:cubicBezTo>
                  <a:pt x="11763352" y="4521016"/>
                  <a:pt x="11609374" y="4478331"/>
                  <a:pt x="11524840" y="4613499"/>
                </a:cubicBezTo>
                <a:cubicBezTo>
                  <a:pt x="11624471" y="4613499"/>
                  <a:pt x="11702969" y="4613499"/>
                  <a:pt x="11775427" y="4585042"/>
                </a:cubicBezTo>
                <a:cubicBezTo>
                  <a:pt x="11805619" y="4574373"/>
                  <a:pt x="11838830" y="4560144"/>
                  <a:pt x="11856944" y="4602828"/>
                </a:cubicBezTo>
                <a:cubicBezTo>
                  <a:pt x="11878080" y="4652628"/>
                  <a:pt x="11835811" y="4670412"/>
                  <a:pt x="11811658" y="4677526"/>
                </a:cubicBezTo>
                <a:cubicBezTo>
                  <a:pt x="11742216" y="4702425"/>
                  <a:pt x="11687874" y="4759339"/>
                  <a:pt x="11627490" y="4805580"/>
                </a:cubicBezTo>
                <a:cubicBezTo>
                  <a:pt x="11497668" y="4905177"/>
                  <a:pt x="11355767" y="4990547"/>
                  <a:pt x="11247078" y="5154171"/>
                </a:cubicBezTo>
                <a:cubicBezTo>
                  <a:pt x="11382940" y="5111487"/>
                  <a:pt x="11485590" y="5011889"/>
                  <a:pt x="11615414" y="4994104"/>
                </a:cubicBezTo>
                <a:cubicBezTo>
                  <a:pt x="11503704" y="5143500"/>
                  <a:pt x="11361806" y="5243097"/>
                  <a:pt x="11228964" y="5353367"/>
                </a:cubicBezTo>
                <a:cubicBezTo>
                  <a:pt x="11189714" y="5385379"/>
                  <a:pt x="11150466" y="5406721"/>
                  <a:pt x="11144428" y="5474306"/>
                </a:cubicBezTo>
                <a:cubicBezTo>
                  <a:pt x="11126312" y="5605917"/>
                  <a:pt x="11078008" y="5712629"/>
                  <a:pt x="10969318" y="5769542"/>
                </a:cubicBezTo>
                <a:cubicBezTo>
                  <a:pt x="10969318" y="5769542"/>
                  <a:pt x="10975356" y="5790884"/>
                  <a:pt x="10978374" y="5801555"/>
                </a:cubicBezTo>
                <a:cubicBezTo>
                  <a:pt x="11044797" y="5805112"/>
                  <a:pt x="11096122" y="5726858"/>
                  <a:pt x="11177639" y="5755314"/>
                </a:cubicBezTo>
                <a:cubicBezTo>
                  <a:pt x="11096122" y="5862025"/>
                  <a:pt x="11029702" y="5954508"/>
                  <a:pt x="10917992" y="6004307"/>
                </a:cubicBezTo>
                <a:cubicBezTo>
                  <a:pt x="10827418" y="6043434"/>
                  <a:pt x="10715710" y="6068335"/>
                  <a:pt x="10649289" y="6196388"/>
                </a:cubicBezTo>
                <a:cubicBezTo>
                  <a:pt x="10724768" y="6221287"/>
                  <a:pt x="10782132" y="6189274"/>
                  <a:pt x="10839496" y="6167932"/>
                </a:cubicBezTo>
                <a:cubicBezTo>
                  <a:pt x="10927050" y="6132361"/>
                  <a:pt x="11014605" y="6093234"/>
                  <a:pt x="11102160" y="6057663"/>
                </a:cubicBezTo>
                <a:cubicBezTo>
                  <a:pt x="11135372" y="6043434"/>
                  <a:pt x="11171600" y="6036320"/>
                  <a:pt x="11192734" y="6100347"/>
                </a:cubicBezTo>
                <a:cubicBezTo>
                  <a:pt x="11081026" y="6114575"/>
                  <a:pt x="11014605" y="6199945"/>
                  <a:pt x="10945164" y="6281757"/>
                </a:cubicBezTo>
                <a:cubicBezTo>
                  <a:pt x="10905916" y="6327999"/>
                  <a:pt x="10872705" y="6388469"/>
                  <a:pt x="10803265" y="6367127"/>
                </a:cubicBezTo>
                <a:cubicBezTo>
                  <a:pt x="10767036" y="6356456"/>
                  <a:pt x="10742882" y="6388469"/>
                  <a:pt x="10745901" y="6431153"/>
                </a:cubicBezTo>
                <a:cubicBezTo>
                  <a:pt x="10760998" y="6580550"/>
                  <a:pt x="10673442" y="6630349"/>
                  <a:pt x="10582868" y="6658805"/>
                </a:cubicBezTo>
                <a:cubicBezTo>
                  <a:pt x="10450026" y="6701489"/>
                  <a:pt x="10332280" y="6786859"/>
                  <a:pt x="10208496" y="6858000"/>
                </a:cubicBezTo>
                <a:lnTo>
                  <a:pt x="7272221" y="6858000"/>
                </a:lnTo>
                <a:lnTo>
                  <a:pt x="6362810" y="6858000"/>
                </a:lnTo>
                <a:lnTo>
                  <a:pt x="6139260" y="6858000"/>
                </a:lnTo>
                <a:lnTo>
                  <a:pt x="4282294" y="6858000"/>
                </a:lnTo>
                <a:lnTo>
                  <a:pt x="4114800" y="6858000"/>
                </a:lnTo>
                <a:lnTo>
                  <a:pt x="4038600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661183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D9FC6AC-4A12-4825-8ABE-0732B8EF4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F354A02-04E2-CC55-2626-5F7DF5CE9FB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" b="326"/>
          <a:stretch>
            <a:fillRect/>
          </a:stretch>
        </p:blipFill>
        <p:spPr>
          <a:xfrm>
            <a:off x="1" y="10"/>
            <a:ext cx="11862683" cy="6857990"/>
          </a:xfrm>
          <a:custGeom>
            <a:avLst/>
            <a:gdLst/>
            <a:ahLst/>
            <a:cxnLst/>
            <a:rect l="l" t="t" r="r" b="b"/>
            <a:pathLst>
              <a:path w="11862683" h="6858000">
                <a:moveTo>
                  <a:pt x="0" y="0"/>
                </a:moveTo>
                <a:lnTo>
                  <a:pt x="4038600" y="0"/>
                </a:lnTo>
                <a:lnTo>
                  <a:pt x="4114800" y="0"/>
                </a:lnTo>
                <a:lnTo>
                  <a:pt x="4282294" y="0"/>
                </a:lnTo>
                <a:lnTo>
                  <a:pt x="6139260" y="0"/>
                </a:lnTo>
                <a:lnTo>
                  <a:pt x="6362810" y="0"/>
                </a:lnTo>
                <a:lnTo>
                  <a:pt x="7272221" y="0"/>
                </a:lnTo>
                <a:lnTo>
                  <a:pt x="10815342" y="0"/>
                </a:lnTo>
                <a:cubicBezTo>
                  <a:pt x="10709672" y="35571"/>
                  <a:pt x="10607020" y="78255"/>
                  <a:pt x="10501350" y="110269"/>
                </a:cubicBezTo>
                <a:cubicBezTo>
                  <a:pt x="10516447" y="145839"/>
                  <a:pt x="10531542" y="138725"/>
                  <a:pt x="10546639" y="135168"/>
                </a:cubicBezTo>
                <a:cubicBezTo>
                  <a:pt x="10637212" y="120941"/>
                  <a:pt x="10730806" y="110269"/>
                  <a:pt x="10818360" y="71141"/>
                </a:cubicBezTo>
                <a:cubicBezTo>
                  <a:pt x="10839496" y="64027"/>
                  <a:pt x="10863648" y="64027"/>
                  <a:pt x="10872705" y="88927"/>
                </a:cubicBezTo>
                <a:cubicBezTo>
                  <a:pt x="10887801" y="124497"/>
                  <a:pt x="10866668" y="145839"/>
                  <a:pt x="10845532" y="163625"/>
                </a:cubicBezTo>
                <a:cubicBezTo>
                  <a:pt x="10809304" y="195638"/>
                  <a:pt x="10767036" y="188525"/>
                  <a:pt x="10727787" y="192082"/>
                </a:cubicBezTo>
                <a:cubicBezTo>
                  <a:pt x="10619098" y="209867"/>
                  <a:pt x="10567772" y="259665"/>
                  <a:pt x="10543619" y="373491"/>
                </a:cubicBezTo>
                <a:cubicBezTo>
                  <a:pt x="10637212" y="327250"/>
                  <a:pt x="10730806" y="384162"/>
                  <a:pt x="10821380" y="352148"/>
                </a:cubicBezTo>
                <a:cubicBezTo>
                  <a:pt x="10845532" y="345034"/>
                  <a:pt x="10881763" y="355706"/>
                  <a:pt x="10869686" y="394834"/>
                </a:cubicBezTo>
                <a:cubicBezTo>
                  <a:pt x="10857610" y="430405"/>
                  <a:pt x="10818360" y="458860"/>
                  <a:pt x="10887801" y="451747"/>
                </a:cubicBezTo>
                <a:cubicBezTo>
                  <a:pt x="10939127" y="448189"/>
                  <a:pt x="10954222" y="405504"/>
                  <a:pt x="10969318" y="359262"/>
                </a:cubicBezTo>
                <a:cubicBezTo>
                  <a:pt x="10981394" y="334364"/>
                  <a:pt x="11014605" y="320135"/>
                  <a:pt x="11038758" y="334364"/>
                </a:cubicBezTo>
                <a:cubicBezTo>
                  <a:pt x="11068949" y="348592"/>
                  <a:pt x="11059892" y="387720"/>
                  <a:pt x="11059892" y="416176"/>
                </a:cubicBezTo>
                <a:cubicBezTo>
                  <a:pt x="11062912" y="469532"/>
                  <a:pt x="11038758" y="494431"/>
                  <a:pt x="10996491" y="505101"/>
                </a:cubicBezTo>
                <a:cubicBezTo>
                  <a:pt x="10945164" y="519330"/>
                  <a:pt x="10893840" y="537116"/>
                  <a:pt x="10827418" y="558458"/>
                </a:cubicBezTo>
                <a:cubicBezTo>
                  <a:pt x="10899878" y="594028"/>
                  <a:pt x="10954222" y="586915"/>
                  <a:pt x="11008566" y="558458"/>
                </a:cubicBezTo>
                <a:cubicBezTo>
                  <a:pt x="11074988" y="526444"/>
                  <a:pt x="11162542" y="483759"/>
                  <a:pt x="11216886" y="522887"/>
                </a:cubicBezTo>
                <a:cubicBezTo>
                  <a:pt x="11298403" y="579800"/>
                  <a:pt x="11364824" y="544229"/>
                  <a:pt x="11437284" y="533558"/>
                </a:cubicBezTo>
                <a:cubicBezTo>
                  <a:pt x="11588242" y="512216"/>
                  <a:pt x="11494648" y="480203"/>
                  <a:pt x="11645605" y="462417"/>
                </a:cubicBezTo>
                <a:cubicBezTo>
                  <a:pt x="11705988" y="455303"/>
                  <a:pt x="11769390" y="426847"/>
                  <a:pt x="11856944" y="465975"/>
                </a:cubicBezTo>
                <a:cubicBezTo>
                  <a:pt x="11461437" y="672284"/>
                  <a:pt x="11274250" y="658055"/>
                  <a:pt x="10921012" y="910606"/>
                </a:cubicBezTo>
                <a:cubicBezTo>
                  <a:pt x="10936107" y="935506"/>
                  <a:pt x="10951202" y="924835"/>
                  <a:pt x="10966299" y="921277"/>
                </a:cubicBezTo>
                <a:cubicBezTo>
                  <a:pt x="10990452" y="917720"/>
                  <a:pt x="11020644" y="903491"/>
                  <a:pt x="11026682" y="949734"/>
                </a:cubicBezTo>
                <a:cubicBezTo>
                  <a:pt x="11029702" y="985305"/>
                  <a:pt x="11011585" y="1003089"/>
                  <a:pt x="10981394" y="1006647"/>
                </a:cubicBezTo>
                <a:cubicBezTo>
                  <a:pt x="10893840" y="1020875"/>
                  <a:pt x="10815342" y="1070674"/>
                  <a:pt x="10736844" y="1113358"/>
                </a:cubicBezTo>
                <a:cubicBezTo>
                  <a:pt x="10700615" y="1131144"/>
                  <a:pt x="10661366" y="1156043"/>
                  <a:pt x="10676462" y="1220069"/>
                </a:cubicBezTo>
                <a:cubicBezTo>
                  <a:pt x="10706652" y="1237855"/>
                  <a:pt x="10727787" y="1212955"/>
                  <a:pt x="10751940" y="1209399"/>
                </a:cubicBezTo>
                <a:cubicBezTo>
                  <a:pt x="10776093" y="1205842"/>
                  <a:pt x="10833457" y="1220069"/>
                  <a:pt x="10818360" y="1230741"/>
                </a:cubicBezTo>
                <a:cubicBezTo>
                  <a:pt x="10748920" y="1269868"/>
                  <a:pt x="10875724" y="1365909"/>
                  <a:pt x="10791190" y="1365909"/>
                </a:cubicBezTo>
                <a:cubicBezTo>
                  <a:pt x="10652309" y="1365909"/>
                  <a:pt x="10576830" y="1536647"/>
                  <a:pt x="10443988" y="1540204"/>
                </a:cubicBezTo>
                <a:cubicBezTo>
                  <a:pt x="10422854" y="1540204"/>
                  <a:pt x="10413797" y="1572219"/>
                  <a:pt x="10413797" y="1597117"/>
                </a:cubicBezTo>
                <a:cubicBezTo>
                  <a:pt x="10413797" y="1629132"/>
                  <a:pt x="10434930" y="1632688"/>
                  <a:pt x="10456064" y="1636245"/>
                </a:cubicBezTo>
                <a:cubicBezTo>
                  <a:pt x="10489275" y="1639802"/>
                  <a:pt x="10525504" y="1597117"/>
                  <a:pt x="10567772" y="1657587"/>
                </a:cubicBezTo>
                <a:cubicBezTo>
                  <a:pt x="10489275" y="1693158"/>
                  <a:pt x="10407758" y="1728729"/>
                  <a:pt x="10410777" y="1849668"/>
                </a:cubicBezTo>
                <a:cubicBezTo>
                  <a:pt x="10410777" y="1881683"/>
                  <a:pt x="10377566" y="1895910"/>
                  <a:pt x="10353413" y="1903025"/>
                </a:cubicBezTo>
                <a:cubicBezTo>
                  <a:pt x="10311146" y="1917252"/>
                  <a:pt x="10277935" y="1938595"/>
                  <a:pt x="10253782" y="1984836"/>
                </a:cubicBezTo>
                <a:cubicBezTo>
                  <a:pt x="10253782" y="1995507"/>
                  <a:pt x="10253782" y="2002622"/>
                  <a:pt x="10253782" y="2013292"/>
                </a:cubicBezTo>
                <a:cubicBezTo>
                  <a:pt x="10259820" y="2123562"/>
                  <a:pt x="10320202" y="2120004"/>
                  <a:pt x="10386624" y="2102219"/>
                </a:cubicBezTo>
                <a:cubicBezTo>
                  <a:pt x="10465122" y="2080877"/>
                  <a:pt x="10543619" y="2038192"/>
                  <a:pt x="10628156" y="2077320"/>
                </a:cubicBezTo>
                <a:cubicBezTo>
                  <a:pt x="10510408" y="2130676"/>
                  <a:pt x="10380586" y="2134233"/>
                  <a:pt x="10271896" y="2208931"/>
                </a:cubicBezTo>
                <a:cubicBezTo>
                  <a:pt x="10676462" y="2223159"/>
                  <a:pt x="11032720" y="1984836"/>
                  <a:pt x="11425208" y="1892353"/>
                </a:cubicBezTo>
                <a:cubicBezTo>
                  <a:pt x="11413131" y="1952823"/>
                  <a:pt x="11379920" y="1967051"/>
                  <a:pt x="11352748" y="1974165"/>
                </a:cubicBezTo>
                <a:cubicBezTo>
                  <a:pt x="11207830" y="2020407"/>
                  <a:pt x="11081026" y="2112891"/>
                  <a:pt x="10948184" y="2191146"/>
                </a:cubicBezTo>
                <a:cubicBezTo>
                  <a:pt x="10893840" y="2223159"/>
                  <a:pt x="10854590" y="2258731"/>
                  <a:pt x="10833457" y="2326314"/>
                </a:cubicBezTo>
                <a:cubicBezTo>
                  <a:pt x="10815342" y="2390340"/>
                  <a:pt x="10779112" y="2418796"/>
                  <a:pt x="10712690" y="2401012"/>
                </a:cubicBezTo>
                <a:cubicBezTo>
                  <a:pt x="10658346" y="2386784"/>
                  <a:pt x="10600982" y="2393898"/>
                  <a:pt x="10543619" y="2401012"/>
                </a:cubicBezTo>
                <a:cubicBezTo>
                  <a:pt x="10480218" y="2408126"/>
                  <a:pt x="10407758" y="2479267"/>
                  <a:pt x="10422854" y="2518395"/>
                </a:cubicBezTo>
                <a:cubicBezTo>
                  <a:pt x="10453044" y="2582422"/>
                  <a:pt x="10504370" y="2550408"/>
                  <a:pt x="10546639" y="2543294"/>
                </a:cubicBezTo>
                <a:cubicBezTo>
                  <a:pt x="10597964" y="2536181"/>
                  <a:pt x="10691556" y="2518395"/>
                  <a:pt x="10691556" y="2525509"/>
                </a:cubicBezTo>
                <a:cubicBezTo>
                  <a:pt x="10724768" y="2685576"/>
                  <a:pt x="10800246" y="2564636"/>
                  <a:pt x="10854590" y="2564636"/>
                </a:cubicBezTo>
                <a:cubicBezTo>
                  <a:pt x="10905916" y="2564636"/>
                  <a:pt x="10957241" y="2546851"/>
                  <a:pt x="11005548" y="2532623"/>
                </a:cubicBezTo>
                <a:cubicBezTo>
                  <a:pt x="11068949" y="2514837"/>
                  <a:pt x="11126312" y="2546851"/>
                  <a:pt x="11186696" y="2553965"/>
                </a:cubicBezTo>
                <a:cubicBezTo>
                  <a:pt x="11241040" y="2561080"/>
                  <a:pt x="11210850" y="2653563"/>
                  <a:pt x="11244060" y="2692689"/>
                </a:cubicBezTo>
                <a:cubicBezTo>
                  <a:pt x="11250097" y="2703362"/>
                  <a:pt x="11256136" y="2703362"/>
                  <a:pt x="11262174" y="2703362"/>
                </a:cubicBezTo>
                <a:cubicBezTo>
                  <a:pt x="11280289" y="2980812"/>
                  <a:pt x="11597299" y="2913227"/>
                  <a:pt x="11597299" y="2923898"/>
                </a:cubicBezTo>
                <a:cubicBezTo>
                  <a:pt x="11624471" y="2941684"/>
                  <a:pt x="11657682" y="2899000"/>
                  <a:pt x="11690892" y="2941684"/>
                </a:cubicBezTo>
                <a:cubicBezTo>
                  <a:pt x="11548993" y="3137322"/>
                  <a:pt x="11331614" y="3183563"/>
                  <a:pt x="11138390" y="3329402"/>
                </a:cubicBezTo>
                <a:cubicBezTo>
                  <a:pt x="11298403" y="3379202"/>
                  <a:pt x="11391998" y="3208463"/>
                  <a:pt x="11509744" y="3229805"/>
                </a:cubicBezTo>
                <a:cubicBezTo>
                  <a:pt x="11567107" y="3283162"/>
                  <a:pt x="11395016" y="3368530"/>
                  <a:pt x="11561068" y="3393429"/>
                </a:cubicBezTo>
                <a:cubicBezTo>
                  <a:pt x="11488610" y="3439672"/>
                  <a:pt x="11437284" y="3485914"/>
                  <a:pt x="11385959" y="3539269"/>
                </a:cubicBezTo>
                <a:cubicBezTo>
                  <a:pt x="11298403" y="3635309"/>
                  <a:pt x="11280289" y="3699337"/>
                  <a:pt x="11322556" y="3827390"/>
                </a:cubicBezTo>
                <a:cubicBezTo>
                  <a:pt x="11349730" y="3912759"/>
                  <a:pt x="11388978" y="3991015"/>
                  <a:pt x="11352748" y="4090612"/>
                </a:cubicBezTo>
                <a:cubicBezTo>
                  <a:pt x="11328595" y="4158196"/>
                  <a:pt x="11337653" y="4204438"/>
                  <a:pt x="11428226" y="4172424"/>
                </a:cubicBezTo>
                <a:cubicBezTo>
                  <a:pt x="11524840" y="4140411"/>
                  <a:pt x="11561068" y="4200882"/>
                  <a:pt x="11536915" y="4321821"/>
                </a:cubicBezTo>
                <a:cubicBezTo>
                  <a:pt x="11521821" y="4400076"/>
                  <a:pt x="11536915" y="4424975"/>
                  <a:pt x="11603338" y="4414305"/>
                </a:cubicBezTo>
                <a:cubicBezTo>
                  <a:pt x="11675796" y="4403633"/>
                  <a:pt x="11745236" y="4353835"/>
                  <a:pt x="11835811" y="4378734"/>
                </a:cubicBezTo>
                <a:cubicBezTo>
                  <a:pt x="11763352" y="4521016"/>
                  <a:pt x="11609374" y="4478331"/>
                  <a:pt x="11524840" y="4613499"/>
                </a:cubicBezTo>
                <a:cubicBezTo>
                  <a:pt x="11624471" y="4613499"/>
                  <a:pt x="11702969" y="4613499"/>
                  <a:pt x="11775427" y="4585042"/>
                </a:cubicBezTo>
                <a:cubicBezTo>
                  <a:pt x="11805619" y="4574373"/>
                  <a:pt x="11838830" y="4560144"/>
                  <a:pt x="11856944" y="4602828"/>
                </a:cubicBezTo>
                <a:cubicBezTo>
                  <a:pt x="11878080" y="4652628"/>
                  <a:pt x="11835811" y="4670412"/>
                  <a:pt x="11811658" y="4677526"/>
                </a:cubicBezTo>
                <a:cubicBezTo>
                  <a:pt x="11742216" y="4702425"/>
                  <a:pt x="11687874" y="4759339"/>
                  <a:pt x="11627490" y="4805580"/>
                </a:cubicBezTo>
                <a:cubicBezTo>
                  <a:pt x="11497668" y="4905177"/>
                  <a:pt x="11355767" y="4990547"/>
                  <a:pt x="11247078" y="5154171"/>
                </a:cubicBezTo>
                <a:cubicBezTo>
                  <a:pt x="11382940" y="5111487"/>
                  <a:pt x="11485590" y="5011889"/>
                  <a:pt x="11615414" y="4994104"/>
                </a:cubicBezTo>
                <a:cubicBezTo>
                  <a:pt x="11503704" y="5143500"/>
                  <a:pt x="11361806" y="5243097"/>
                  <a:pt x="11228964" y="5353367"/>
                </a:cubicBezTo>
                <a:cubicBezTo>
                  <a:pt x="11189714" y="5385379"/>
                  <a:pt x="11150466" y="5406721"/>
                  <a:pt x="11144428" y="5474306"/>
                </a:cubicBezTo>
                <a:cubicBezTo>
                  <a:pt x="11126312" y="5605917"/>
                  <a:pt x="11078008" y="5712629"/>
                  <a:pt x="10969318" y="5769542"/>
                </a:cubicBezTo>
                <a:cubicBezTo>
                  <a:pt x="10969318" y="5769542"/>
                  <a:pt x="10975356" y="5790884"/>
                  <a:pt x="10978374" y="5801555"/>
                </a:cubicBezTo>
                <a:cubicBezTo>
                  <a:pt x="11044797" y="5805112"/>
                  <a:pt x="11096122" y="5726858"/>
                  <a:pt x="11177639" y="5755314"/>
                </a:cubicBezTo>
                <a:cubicBezTo>
                  <a:pt x="11096122" y="5862025"/>
                  <a:pt x="11029702" y="5954508"/>
                  <a:pt x="10917992" y="6004307"/>
                </a:cubicBezTo>
                <a:cubicBezTo>
                  <a:pt x="10827418" y="6043434"/>
                  <a:pt x="10715710" y="6068335"/>
                  <a:pt x="10649289" y="6196388"/>
                </a:cubicBezTo>
                <a:cubicBezTo>
                  <a:pt x="10724768" y="6221287"/>
                  <a:pt x="10782132" y="6189274"/>
                  <a:pt x="10839496" y="6167932"/>
                </a:cubicBezTo>
                <a:cubicBezTo>
                  <a:pt x="10927050" y="6132361"/>
                  <a:pt x="11014605" y="6093234"/>
                  <a:pt x="11102160" y="6057663"/>
                </a:cubicBezTo>
                <a:cubicBezTo>
                  <a:pt x="11135372" y="6043434"/>
                  <a:pt x="11171600" y="6036320"/>
                  <a:pt x="11192734" y="6100347"/>
                </a:cubicBezTo>
                <a:cubicBezTo>
                  <a:pt x="11081026" y="6114575"/>
                  <a:pt x="11014605" y="6199945"/>
                  <a:pt x="10945164" y="6281757"/>
                </a:cubicBezTo>
                <a:cubicBezTo>
                  <a:pt x="10905916" y="6327999"/>
                  <a:pt x="10872705" y="6388469"/>
                  <a:pt x="10803265" y="6367127"/>
                </a:cubicBezTo>
                <a:cubicBezTo>
                  <a:pt x="10767036" y="6356456"/>
                  <a:pt x="10742882" y="6388469"/>
                  <a:pt x="10745901" y="6431153"/>
                </a:cubicBezTo>
                <a:cubicBezTo>
                  <a:pt x="10760998" y="6580550"/>
                  <a:pt x="10673442" y="6630349"/>
                  <a:pt x="10582868" y="6658805"/>
                </a:cubicBezTo>
                <a:cubicBezTo>
                  <a:pt x="10450026" y="6701489"/>
                  <a:pt x="10332280" y="6786859"/>
                  <a:pt x="10208496" y="6858000"/>
                </a:cubicBezTo>
                <a:lnTo>
                  <a:pt x="7272221" y="6858000"/>
                </a:lnTo>
                <a:lnTo>
                  <a:pt x="6362810" y="6858000"/>
                </a:lnTo>
                <a:lnTo>
                  <a:pt x="6139260" y="6858000"/>
                </a:lnTo>
                <a:lnTo>
                  <a:pt x="4282294" y="6858000"/>
                </a:lnTo>
                <a:lnTo>
                  <a:pt x="4114800" y="6858000"/>
                </a:lnTo>
                <a:lnTo>
                  <a:pt x="4038600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329319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D9FC6AC-4A12-4825-8ABE-0732B8EF4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236AF86-D61D-47D2-AF89-7D449908972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01"/>
          <a:stretch>
            <a:fillRect/>
          </a:stretch>
        </p:blipFill>
        <p:spPr>
          <a:xfrm>
            <a:off x="1" y="10"/>
            <a:ext cx="11862683" cy="6857990"/>
          </a:xfrm>
          <a:custGeom>
            <a:avLst/>
            <a:gdLst/>
            <a:ahLst/>
            <a:cxnLst/>
            <a:rect l="l" t="t" r="r" b="b"/>
            <a:pathLst>
              <a:path w="11862683" h="6858000">
                <a:moveTo>
                  <a:pt x="0" y="0"/>
                </a:moveTo>
                <a:lnTo>
                  <a:pt x="4038600" y="0"/>
                </a:lnTo>
                <a:lnTo>
                  <a:pt x="4114800" y="0"/>
                </a:lnTo>
                <a:lnTo>
                  <a:pt x="4282294" y="0"/>
                </a:lnTo>
                <a:lnTo>
                  <a:pt x="6139260" y="0"/>
                </a:lnTo>
                <a:lnTo>
                  <a:pt x="6362810" y="0"/>
                </a:lnTo>
                <a:lnTo>
                  <a:pt x="7272221" y="0"/>
                </a:lnTo>
                <a:lnTo>
                  <a:pt x="10815342" y="0"/>
                </a:lnTo>
                <a:cubicBezTo>
                  <a:pt x="10709672" y="35571"/>
                  <a:pt x="10607020" y="78255"/>
                  <a:pt x="10501350" y="110269"/>
                </a:cubicBezTo>
                <a:cubicBezTo>
                  <a:pt x="10516447" y="145839"/>
                  <a:pt x="10531542" y="138725"/>
                  <a:pt x="10546639" y="135168"/>
                </a:cubicBezTo>
                <a:cubicBezTo>
                  <a:pt x="10637212" y="120941"/>
                  <a:pt x="10730806" y="110269"/>
                  <a:pt x="10818360" y="71141"/>
                </a:cubicBezTo>
                <a:cubicBezTo>
                  <a:pt x="10839496" y="64027"/>
                  <a:pt x="10863648" y="64027"/>
                  <a:pt x="10872705" y="88927"/>
                </a:cubicBezTo>
                <a:cubicBezTo>
                  <a:pt x="10887801" y="124497"/>
                  <a:pt x="10866668" y="145839"/>
                  <a:pt x="10845532" y="163625"/>
                </a:cubicBezTo>
                <a:cubicBezTo>
                  <a:pt x="10809304" y="195638"/>
                  <a:pt x="10767036" y="188525"/>
                  <a:pt x="10727787" y="192082"/>
                </a:cubicBezTo>
                <a:cubicBezTo>
                  <a:pt x="10619098" y="209867"/>
                  <a:pt x="10567772" y="259665"/>
                  <a:pt x="10543619" y="373491"/>
                </a:cubicBezTo>
                <a:cubicBezTo>
                  <a:pt x="10637212" y="327250"/>
                  <a:pt x="10730806" y="384162"/>
                  <a:pt x="10821380" y="352148"/>
                </a:cubicBezTo>
                <a:cubicBezTo>
                  <a:pt x="10845532" y="345034"/>
                  <a:pt x="10881763" y="355706"/>
                  <a:pt x="10869686" y="394834"/>
                </a:cubicBezTo>
                <a:cubicBezTo>
                  <a:pt x="10857610" y="430405"/>
                  <a:pt x="10818360" y="458860"/>
                  <a:pt x="10887801" y="451747"/>
                </a:cubicBezTo>
                <a:cubicBezTo>
                  <a:pt x="10939127" y="448189"/>
                  <a:pt x="10954222" y="405504"/>
                  <a:pt x="10969318" y="359262"/>
                </a:cubicBezTo>
                <a:cubicBezTo>
                  <a:pt x="10981394" y="334364"/>
                  <a:pt x="11014605" y="320135"/>
                  <a:pt x="11038758" y="334364"/>
                </a:cubicBezTo>
                <a:cubicBezTo>
                  <a:pt x="11068949" y="348592"/>
                  <a:pt x="11059892" y="387720"/>
                  <a:pt x="11059892" y="416176"/>
                </a:cubicBezTo>
                <a:cubicBezTo>
                  <a:pt x="11062912" y="469532"/>
                  <a:pt x="11038758" y="494431"/>
                  <a:pt x="10996491" y="505101"/>
                </a:cubicBezTo>
                <a:cubicBezTo>
                  <a:pt x="10945164" y="519330"/>
                  <a:pt x="10893840" y="537116"/>
                  <a:pt x="10827418" y="558458"/>
                </a:cubicBezTo>
                <a:cubicBezTo>
                  <a:pt x="10899878" y="594028"/>
                  <a:pt x="10954222" y="586915"/>
                  <a:pt x="11008566" y="558458"/>
                </a:cubicBezTo>
                <a:cubicBezTo>
                  <a:pt x="11074988" y="526444"/>
                  <a:pt x="11162542" y="483759"/>
                  <a:pt x="11216886" y="522887"/>
                </a:cubicBezTo>
                <a:cubicBezTo>
                  <a:pt x="11298403" y="579800"/>
                  <a:pt x="11364824" y="544229"/>
                  <a:pt x="11437284" y="533558"/>
                </a:cubicBezTo>
                <a:cubicBezTo>
                  <a:pt x="11588242" y="512216"/>
                  <a:pt x="11494648" y="480203"/>
                  <a:pt x="11645605" y="462417"/>
                </a:cubicBezTo>
                <a:cubicBezTo>
                  <a:pt x="11705988" y="455303"/>
                  <a:pt x="11769390" y="426847"/>
                  <a:pt x="11856944" y="465975"/>
                </a:cubicBezTo>
                <a:cubicBezTo>
                  <a:pt x="11461437" y="672284"/>
                  <a:pt x="11274250" y="658055"/>
                  <a:pt x="10921012" y="910606"/>
                </a:cubicBezTo>
                <a:cubicBezTo>
                  <a:pt x="10936107" y="935506"/>
                  <a:pt x="10951202" y="924835"/>
                  <a:pt x="10966299" y="921277"/>
                </a:cubicBezTo>
                <a:cubicBezTo>
                  <a:pt x="10990452" y="917720"/>
                  <a:pt x="11020644" y="903491"/>
                  <a:pt x="11026682" y="949734"/>
                </a:cubicBezTo>
                <a:cubicBezTo>
                  <a:pt x="11029702" y="985305"/>
                  <a:pt x="11011585" y="1003089"/>
                  <a:pt x="10981394" y="1006647"/>
                </a:cubicBezTo>
                <a:cubicBezTo>
                  <a:pt x="10893840" y="1020875"/>
                  <a:pt x="10815342" y="1070674"/>
                  <a:pt x="10736844" y="1113358"/>
                </a:cubicBezTo>
                <a:cubicBezTo>
                  <a:pt x="10700615" y="1131144"/>
                  <a:pt x="10661366" y="1156043"/>
                  <a:pt x="10676462" y="1220069"/>
                </a:cubicBezTo>
                <a:cubicBezTo>
                  <a:pt x="10706652" y="1237855"/>
                  <a:pt x="10727787" y="1212955"/>
                  <a:pt x="10751940" y="1209399"/>
                </a:cubicBezTo>
                <a:cubicBezTo>
                  <a:pt x="10776093" y="1205842"/>
                  <a:pt x="10833457" y="1220069"/>
                  <a:pt x="10818360" y="1230741"/>
                </a:cubicBezTo>
                <a:cubicBezTo>
                  <a:pt x="10748920" y="1269868"/>
                  <a:pt x="10875724" y="1365909"/>
                  <a:pt x="10791190" y="1365909"/>
                </a:cubicBezTo>
                <a:cubicBezTo>
                  <a:pt x="10652309" y="1365909"/>
                  <a:pt x="10576830" y="1536647"/>
                  <a:pt x="10443988" y="1540204"/>
                </a:cubicBezTo>
                <a:cubicBezTo>
                  <a:pt x="10422854" y="1540204"/>
                  <a:pt x="10413797" y="1572219"/>
                  <a:pt x="10413797" y="1597117"/>
                </a:cubicBezTo>
                <a:cubicBezTo>
                  <a:pt x="10413797" y="1629132"/>
                  <a:pt x="10434930" y="1632688"/>
                  <a:pt x="10456064" y="1636245"/>
                </a:cubicBezTo>
                <a:cubicBezTo>
                  <a:pt x="10489275" y="1639802"/>
                  <a:pt x="10525504" y="1597117"/>
                  <a:pt x="10567772" y="1657587"/>
                </a:cubicBezTo>
                <a:cubicBezTo>
                  <a:pt x="10489275" y="1693158"/>
                  <a:pt x="10407758" y="1728729"/>
                  <a:pt x="10410777" y="1849668"/>
                </a:cubicBezTo>
                <a:cubicBezTo>
                  <a:pt x="10410777" y="1881683"/>
                  <a:pt x="10377566" y="1895910"/>
                  <a:pt x="10353413" y="1903025"/>
                </a:cubicBezTo>
                <a:cubicBezTo>
                  <a:pt x="10311146" y="1917252"/>
                  <a:pt x="10277935" y="1938595"/>
                  <a:pt x="10253782" y="1984836"/>
                </a:cubicBezTo>
                <a:cubicBezTo>
                  <a:pt x="10253782" y="1995507"/>
                  <a:pt x="10253782" y="2002622"/>
                  <a:pt x="10253782" y="2013292"/>
                </a:cubicBezTo>
                <a:cubicBezTo>
                  <a:pt x="10259820" y="2123562"/>
                  <a:pt x="10320202" y="2120004"/>
                  <a:pt x="10386624" y="2102219"/>
                </a:cubicBezTo>
                <a:cubicBezTo>
                  <a:pt x="10465122" y="2080877"/>
                  <a:pt x="10543619" y="2038192"/>
                  <a:pt x="10628156" y="2077320"/>
                </a:cubicBezTo>
                <a:cubicBezTo>
                  <a:pt x="10510408" y="2130676"/>
                  <a:pt x="10380586" y="2134233"/>
                  <a:pt x="10271896" y="2208931"/>
                </a:cubicBezTo>
                <a:cubicBezTo>
                  <a:pt x="10676462" y="2223159"/>
                  <a:pt x="11032720" y="1984836"/>
                  <a:pt x="11425208" y="1892353"/>
                </a:cubicBezTo>
                <a:cubicBezTo>
                  <a:pt x="11413131" y="1952823"/>
                  <a:pt x="11379920" y="1967051"/>
                  <a:pt x="11352748" y="1974165"/>
                </a:cubicBezTo>
                <a:cubicBezTo>
                  <a:pt x="11207830" y="2020407"/>
                  <a:pt x="11081026" y="2112891"/>
                  <a:pt x="10948184" y="2191146"/>
                </a:cubicBezTo>
                <a:cubicBezTo>
                  <a:pt x="10893840" y="2223159"/>
                  <a:pt x="10854590" y="2258731"/>
                  <a:pt x="10833457" y="2326314"/>
                </a:cubicBezTo>
                <a:cubicBezTo>
                  <a:pt x="10815342" y="2390340"/>
                  <a:pt x="10779112" y="2418796"/>
                  <a:pt x="10712690" y="2401012"/>
                </a:cubicBezTo>
                <a:cubicBezTo>
                  <a:pt x="10658346" y="2386784"/>
                  <a:pt x="10600982" y="2393898"/>
                  <a:pt x="10543619" y="2401012"/>
                </a:cubicBezTo>
                <a:cubicBezTo>
                  <a:pt x="10480218" y="2408126"/>
                  <a:pt x="10407758" y="2479267"/>
                  <a:pt x="10422854" y="2518395"/>
                </a:cubicBezTo>
                <a:cubicBezTo>
                  <a:pt x="10453044" y="2582422"/>
                  <a:pt x="10504370" y="2550408"/>
                  <a:pt x="10546639" y="2543294"/>
                </a:cubicBezTo>
                <a:cubicBezTo>
                  <a:pt x="10597964" y="2536181"/>
                  <a:pt x="10691556" y="2518395"/>
                  <a:pt x="10691556" y="2525509"/>
                </a:cubicBezTo>
                <a:cubicBezTo>
                  <a:pt x="10724768" y="2685576"/>
                  <a:pt x="10800246" y="2564636"/>
                  <a:pt x="10854590" y="2564636"/>
                </a:cubicBezTo>
                <a:cubicBezTo>
                  <a:pt x="10905916" y="2564636"/>
                  <a:pt x="10957241" y="2546851"/>
                  <a:pt x="11005548" y="2532623"/>
                </a:cubicBezTo>
                <a:cubicBezTo>
                  <a:pt x="11068949" y="2514837"/>
                  <a:pt x="11126312" y="2546851"/>
                  <a:pt x="11186696" y="2553965"/>
                </a:cubicBezTo>
                <a:cubicBezTo>
                  <a:pt x="11241040" y="2561080"/>
                  <a:pt x="11210850" y="2653563"/>
                  <a:pt x="11244060" y="2692689"/>
                </a:cubicBezTo>
                <a:cubicBezTo>
                  <a:pt x="11250097" y="2703362"/>
                  <a:pt x="11256136" y="2703362"/>
                  <a:pt x="11262174" y="2703362"/>
                </a:cubicBezTo>
                <a:cubicBezTo>
                  <a:pt x="11280289" y="2980812"/>
                  <a:pt x="11597299" y="2913227"/>
                  <a:pt x="11597299" y="2923898"/>
                </a:cubicBezTo>
                <a:cubicBezTo>
                  <a:pt x="11624471" y="2941684"/>
                  <a:pt x="11657682" y="2899000"/>
                  <a:pt x="11690892" y="2941684"/>
                </a:cubicBezTo>
                <a:cubicBezTo>
                  <a:pt x="11548993" y="3137322"/>
                  <a:pt x="11331614" y="3183563"/>
                  <a:pt x="11138390" y="3329402"/>
                </a:cubicBezTo>
                <a:cubicBezTo>
                  <a:pt x="11298403" y="3379202"/>
                  <a:pt x="11391998" y="3208463"/>
                  <a:pt x="11509744" y="3229805"/>
                </a:cubicBezTo>
                <a:cubicBezTo>
                  <a:pt x="11567107" y="3283162"/>
                  <a:pt x="11395016" y="3368530"/>
                  <a:pt x="11561068" y="3393429"/>
                </a:cubicBezTo>
                <a:cubicBezTo>
                  <a:pt x="11488610" y="3439672"/>
                  <a:pt x="11437284" y="3485914"/>
                  <a:pt x="11385959" y="3539269"/>
                </a:cubicBezTo>
                <a:cubicBezTo>
                  <a:pt x="11298403" y="3635309"/>
                  <a:pt x="11280289" y="3699337"/>
                  <a:pt x="11322556" y="3827390"/>
                </a:cubicBezTo>
                <a:cubicBezTo>
                  <a:pt x="11349730" y="3912759"/>
                  <a:pt x="11388978" y="3991015"/>
                  <a:pt x="11352748" y="4090612"/>
                </a:cubicBezTo>
                <a:cubicBezTo>
                  <a:pt x="11328595" y="4158196"/>
                  <a:pt x="11337653" y="4204438"/>
                  <a:pt x="11428226" y="4172424"/>
                </a:cubicBezTo>
                <a:cubicBezTo>
                  <a:pt x="11524840" y="4140411"/>
                  <a:pt x="11561068" y="4200882"/>
                  <a:pt x="11536915" y="4321821"/>
                </a:cubicBezTo>
                <a:cubicBezTo>
                  <a:pt x="11521821" y="4400076"/>
                  <a:pt x="11536915" y="4424975"/>
                  <a:pt x="11603338" y="4414305"/>
                </a:cubicBezTo>
                <a:cubicBezTo>
                  <a:pt x="11675796" y="4403633"/>
                  <a:pt x="11745236" y="4353835"/>
                  <a:pt x="11835811" y="4378734"/>
                </a:cubicBezTo>
                <a:cubicBezTo>
                  <a:pt x="11763352" y="4521016"/>
                  <a:pt x="11609374" y="4478331"/>
                  <a:pt x="11524840" y="4613499"/>
                </a:cubicBezTo>
                <a:cubicBezTo>
                  <a:pt x="11624471" y="4613499"/>
                  <a:pt x="11702969" y="4613499"/>
                  <a:pt x="11775427" y="4585042"/>
                </a:cubicBezTo>
                <a:cubicBezTo>
                  <a:pt x="11805619" y="4574373"/>
                  <a:pt x="11838830" y="4560144"/>
                  <a:pt x="11856944" y="4602828"/>
                </a:cubicBezTo>
                <a:cubicBezTo>
                  <a:pt x="11878080" y="4652628"/>
                  <a:pt x="11835811" y="4670412"/>
                  <a:pt x="11811658" y="4677526"/>
                </a:cubicBezTo>
                <a:cubicBezTo>
                  <a:pt x="11742216" y="4702425"/>
                  <a:pt x="11687874" y="4759339"/>
                  <a:pt x="11627490" y="4805580"/>
                </a:cubicBezTo>
                <a:cubicBezTo>
                  <a:pt x="11497668" y="4905177"/>
                  <a:pt x="11355767" y="4990547"/>
                  <a:pt x="11247078" y="5154171"/>
                </a:cubicBezTo>
                <a:cubicBezTo>
                  <a:pt x="11382940" y="5111487"/>
                  <a:pt x="11485590" y="5011889"/>
                  <a:pt x="11615414" y="4994104"/>
                </a:cubicBezTo>
                <a:cubicBezTo>
                  <a:pt x="11503704" y="5143500"/>
                  <a:pt x="11361806" y="5243097"/>
                  <a:pt x="11228964" y="5353367"/>
                </a:cubicBezTo>
                <a:cubicBezTo>
                  <a:pt x="11189714" y="5385379"/>
                  <a:pt x="11150466" y="5406721"/>
                  <a:pt x="11144428" y="5474306"/>
                </a:cubicBezTo>
                <a:cubicBezTo>
                  <a:pt x="11126312" y="5605917"/>
                  <a:pt x="11078008" y="5712629"/>
                  <a:pt x="10969318" y="5769542"/>
                </a:cubicBezTo>
                <a:cubicBezTo>
                  <a:pt x="10969318" y="5769542"/>
                  <a:pt x="10975356" y="5790884"/>
                  <a:pt x="10978374" y="5801555"/>
                </a:cubicBezTo>
                <a:cubicBezTo>
                  <a:pt x="11044797" y="5805112"/>
                  <a:pt x="11096122" y="5726858"/>
                  <a:pt x="11177639" y="5755314"/>
                </a:cubicBezTo>
                <a:cubicBezTo>
                  <a:pt x="11096122" y="5862025"/>
                  <a:pt x="11029702" y="5954508"/>
                  <a:pt x="10917992" y="6004307"/>
                </a:cubicBezTo>
                <a:cubicBezTo>
                  <a:pt x="10827418" y="6043434"/>
                  <a:pt x="10715710" y="6068335"/>
                  <a:pt x="10649289" y="6196388"/>
                </a:cubicBezTo>
                <a:cubicBezTo>
                  <a:pt x="10724768" y="6221287"/>
                  <a:pt x="10782132" y="6189274"/>
                  <a:pt x="10839496" y="6167932"/>
                </a:cubicBezTo>
                <a:cubicBezTo>
                  <a:pt x="10927050" y="6132361"/>
                  <a:pt x="11014605" y="6093234"/>
                  <a:pt x="11102160" y="6057663"/>
                </a:cubicBezTo>
                <a:cubicBezTo>
                  <a:pt x="11135372" y="6043434"/>
                  <a:pt x="11171600" y="6036320"/>
                  <a:pt x="11192734" y="6100347"/>
                </a:cubicBezTo>
                <a:cubicBezTo>
                  <a:pt x="11081026" y="6114575"/>
                  <a:pt x="11014605" y="6199945"/>
                  <a:pt x="10945164" y="6281757"/>
                </a:cubicBezTo>
                <a:cubicBezTo>
                  <a:pt x="10905916" y="6327999"/>
                  <a:pt x="10872705" y="6388469"/>
                  <a:pt x="10803265" y="6367127"/>
                </a:cubicBezTo>
                <a:cubicBezTo>
                  <a:pt x="10767036" y="6356456"/>
                  <a:pt x="10742882" y="6388469"/>
                  <a:pt x="10745901" y="6431153"/>
                </a:cubicBezTo>
                <a:cubicBezTo>
                  <a:pt x="10760998" y="6580550"/>
                  <a:pt x="10673442" y="6630349"/>
                  <a:pt x="10582868" y="6658805"/>
                </a:cubicBezTo>
                <a:cubicBezTo>
                  <a:pt x="10450026" y="6701489"/>
                  <a:pt x="10332280" y="6786859"/>
                  <a:pt x="10208496" y="6858000"/>
                </a:cubicBezTo>
                <a:lnTo>
                  <a:pt x="7272221" y="6858000"/>
                </a:lnTo>
                <a:lnTo>
                  <a:pt x="6362810" y="6858000"/>
                </a:lnTo>
                <a:lnTo>
                  <a:pt x="6139260" y="6858000"/>
                </a:lnTo>
                <a:lnTo>
                  <a:pt x="4282294" y="6858000"/>
                </a:lnTo>
                <a:lnTo>
                  <a:pt x="4114800" y="6858000"/>
                </a:lnTo>
                <a:lnTo>
                  <a:pt x="4038600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978443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D9FC6AC-4A12-4825-8ABE-0732B8EF4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DE8882D-2659-7555-D3AC-65A45AC5C8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41" r="6913" b="-1"/>
          <a:stretch>
            <a:fillRect/>
          </a:stretch>
        </p:blipFill>
        <p:spPr>
          <a:xfrm>
            <a:off x="1" y="10"/>
            <a:ext cx="11862683" cy="6857990"/>
          </a:xfrm>
          <a:custGeom>
            <a:avLst/>
            <a:gdLst/>
            <a:ahLst/>
            <a:cxnLst/>
            <a:rect l="l" t="t" r="r" b="b"/>
            <a:pathLst>
              <a:path w="11862683" h="6858000">
                <a:moveTo>
                  <a:pt x="0" y="0"/>
                </a:moveTo>
                <a:lnTo>
                  <a:pt x="4038600" y="0"/>
                </a:lnTo>
                <a:lnTo>
                  <a:pt x="4114800" y="0"/>
                </a:lnTo>
                <a:lnTo>
                  <a:pt x="4282294" y="0"/>
                </a:lnTo>
                <a:lnTo>
                  <a:pt x="6139260" y="0"/>
                </a:lnTo>
                <a:lnTo>
                  <a:pt x="6362810" y="0"/>
                </a:lnTo>
                <a:lnTo>
                  <a:pt x="7272221" y="0"/>
                </a:lnTo>
                <a:lnTo>
                  <a:pt x="10815342" y="0"/>
                </a:lnTo>
                <a:cubicBezTo>
                  <a:pt x="10709672" y="35571"/>
                  <a:pt x="10607020" y="78255"/>
                  <a:pt x="10501350" y="110269"/>
                </a:cubicBezTo>
                <a:cubicBezTo>
                  <a:pt x="10516447" y="145839"/>
                  <a:pt x="10531542" y="138725"/>
                  <a:pt x="10546639" y="135168"/>
                </a:cubicBezTo>
                <a:cubicBezTo>
                  <a:pt x="10637212" y="120941"/>
                  <a:pt x="10730806" y="110269"/>
                  <a:pt x="10818360" y="71141"/>
                </a:cubicBezTo>
                <a:cubicBezTo>
                  <a:pt x="10839496" y="64027"/>
                  <a:pt x="10863648" y="64027"/>
                  <a:pt x="10872705" y="88927"/>
                </a:cubicBezTo>
                <a:cubicBezTo>
                  <a:pt x="10887801" y="124497"/>
                  <a:pt x="10866668" y="145839"/>
                  <a:pt x="10845532" y="163625"/>
                </a:cubicBezTo>
                <a:cubicBezTo>
                  <a:pt x="10809304" y="195638"/>
                  <a:pt x="10767036" y="188525"/>
                  <a:pt x="10727787" y="192082"/>
                </a:cubicBezTo>
                <a:cubicBezTo>
                  <a:pt x="10619098" y="209867"/>
                  <a:pt x="10567772" y="259665"/>
                  <a:pt x="10543619" y="373491"/>
                </a:cubicBezTo>
                <a:cubicBezTo>
                  <a:pt x="10637212" y="327250"/>
                  <a:pt x="10730806" y="384162"/>
                  <a:pt x="10821380" y="352148"/>
                </a:cubicBezTo>
                <a:cubicBezTo>
                  <a:pt x="10845532" y="345034"/>
                  <a:pt x="10881763" y="355706"/>
                  <a:pt x="10869686" y="394834"/>
                </a:cubicBezTo>
                <a:cubicBezTo>
                  <a:pt x="10857610" y="430405"/>
                  <a:pt x="10818360" y="458860"/>
                  <a:pt x="10887801" y="451747"/>
                </a:cubicBezTo>
                <a:cubicBezTo>
                  <a:pt x="10939127" y="448189"/>
                  <a:pt x="10954222" y="405504"/>
                  <a:pt x="10969318" y="359262"/>
                </a:cubicBezTo>
                <a:cubicBezTo>
                  <a:pt x="10981394" y="334364"/>
                  <a:pt x="11014605" y="320135"/>
                  <a:pt x="11038758" y="334364"/>
                </a:cubicBezTo>
                <a:cubicBezTo>
                  <a:pt x="11068949" y="348592"/>
                  <a:pt x="11059892" y="387720"/>
                  <a:pt x="11059892" y="416176"/>
                </a:cubicBezTo>
                <a:cubicBezTo>
                  <a:pt x="11062912" y="469532"/>
                  <a:pt x="11038758" y="494431"/>
                  <a:pt x="10996491" y="505101"/>
                </a:cubicBezTo>
                <a:cubicBezTo>
                  <a:pt x="10945164" y="519330"/>
                  <a:pt x="10893840" y="537116"/>
                  <a:pt x="10827418" y="558458"/>
                </a:cubicBezTo>
                <a:cubicBezTo>
                  <a:pt x="10899878" y="594028"/>
                  <a:pt x="10954222" y="586915"/>
                  <a:pt x="11008566" y="558458"/>
                </a:cubicBezTo>
                <a:cubicBezTo>
                  <a:pt x="11074988" y="526444"/>
                  <a:pt x="11162542" y="483759"/>
                  <a:pt x="11216886" y="522887"/>
                </a:cubicBezTo>
                <a:cubicBezTo>
                  <a:pt x="11298403" y="579800"/>
                  <a:pt x="11364824" y="544229"/>
                  <a:pt x="11437284" y="533558"/>
                </a:cubicBezTo>
                <a:cubicBezTo>
                  <a:pt x="11588242" y="512216"/>
                  <a:pt x="11494648" y="480203"/>
                  <a:pt x="11645605" y="462417"/>
                </a:cubicBezTo>
                <a:cubicBezTo>
                  <a:pt x="11705988" y="455303"/>
                  <a:pt x="11769390" y="426847"/>
                  <a:pt x="11856944" y="465975"/>
                </a:cubicBezTo>
                <a:cubicBezTo>
                  <a:pt x="11461437" y="672284"/>
                  <a:pt x="11274250" y="658055"/>
                  <a:pt x="10921012" y="910606"/>
                </a:cubicBezTo>
                <a:cubicBezTo>
                  <a:pt x="10936107" y="935506"/>
                  <a:pt x="10951202" y="924835"/>
                  <a:pt x="10966299" y="921277"/>
                </a:cubicBezTo>
                <a:cubicBezTo>
                  <a:pt x="10990452" y="917720"/>
                  <a:pt x="11020644" y="903491"/>
                  <a:pt x="11026682" y="949734"/>
                </a:cubicBezTo>
                <a:cubicBezTo>
                  <a:pt x="11029702" y="985305"/>
                  <a:pt x="11011585" y="1003089"/>
                  <a:pt x="10981394" y="1006647"/>
                </a:cubicBezTo>
                <a:cubicBezTo>
                  <a:pt x="10893840" y="1020875"/>
                  <a:pt x="10815342" y="1070674"/>
                  <a:pt x="10736844" y="1113358"/>
                </a:cubicBezTo>
                <a:cubicBezTo>
                  <a:pt x="10700615" y="1131144"/>
                  <a:pt x="10661366" y="1156043"/>
                  <a:pt x="10676462" y="1220069"/>
                </a:cubicBezTo>
                <a:cubicBezTo>
                  <a:pt x="10706652" y="1237855"/>
                  <a:pt x="10727787" y="1212955"/>
                  <a:pt x="10751940" y="1209399"/>
                </a:cubicBezTo>
                <a:cubicBezTo>
                  <a:pt x="10776093" y="1205842"/>
                  <a:pt x="10833457" y="1220069"/>
                  <a:pt x="10818360" y="1230741"/>
                </a:cubicBezTo>
                <a:cubicBezTo>
                  <a:pt x="10748920" y="1269868"/>
                  <a:pt x="10875724" y="1365909"/>
                  <a:pt x="10791190" y="1365909"/>
                </a:cubicBezTo>
                <a:cubicBezTo>
                  <a:pt x="10652309" y="1365909"/>
                  <a:pt x="10576830" y="1536647"/>
                  <a:pt x="10443988" y="1540204"/>
                </a:cubicBezTo>
                <a:cubicBezTo>
                  <a:pt x="10422854" y="1540204"/>
                  <a:pt x="10413797" y="1572219"/>
                  <a:pt x="10413797" y="1597117"/>
                </a:cubicBezTo>
                <a:cubicBezTo>
                  <a:pt x="10413797" y="1629132"/>
                  <a:pt x="10434930" y="1632688"/>
                  <a:pt x="10456064" y="1636245"/>
                </a:cubicBezTo>
                <a:cubicBezTo>
                  <a:pt x="10489275" y="1639802"/>
                  <a:pt x="10525504" y="1597117"/>
                  <a:pt x="10567772" y="1657587"/>
                </a:cubicBezTo>
                <a:cubicBezTo>
                  <a:pt x="10489275" y="1693158"/>
                  <a:pt x="10407758" y="1728729"/>
                  <a:pt x="10410777" y="1849668"/>
                </a:cubicBezTo>
                <a:cubicBezTo>
                  <a:pt x="10410777" y="1881683"/>
                  <a:pt x="10377566" y="1895910"/>
                  <a:pt x="10353413" y="1903025"/>
                </a:cubicBezTo>
                <a:cubicBezTo>
                  <a:pt x="10311146" y="1917252"/>
                  <a:pt x="10277935" y="1938595"/>
                  <a:pt x="10253782" y="1984836"/>
                </a:cubicBezTo>
                <a:cubicBezTo>
                  <a:pt x="10253782" y="1995507"/>
                  <a:pt x="10253782" y="2002622"/>
                  <a:pt x="10253782" y="2013292"/>
                </a:cubicBezTo>
                <a:cubicBezTo>
                  <a:pt x="10259820" y="2123562"/>
                  <a:pt x="10320202" y="2120004"/>
                  <a:pt x="10386624" y="2102219"/>
                </a:cubicBezTo>
                <a:cubicBezTo>
                  <a:pt x="10465122" y="2080877"/>
                  <a:pt x="10543619" y="2038192"/>
                  <a:pt x="10628156" y="2077320"/>
                </a:cubicBezTo>
                <a:cubicBezTo>
                  <a:pt x="10510408" y="2130676"/>
                  <a:pt x="10380586" y="2134233"/>
                  <a:pt x="10271896" y="2208931"/>
                </a:cubicBezTo>
                <a:cubicBezTo>
                  <a:pt x="10676462" y="2223159"/>
                  <a:pt x="11032720" y="1984836"/>
                  <a:pt x="11425208" y="1892353"/>
                </a:cubicBezTo>
                <a:cubicBezTo>
                  <a:pt x="11413131" y="1952823"/>
                  <a:pt x="11379920" y="1967051"/>
                  <a:pt x="11352748" y="1974165"/>
                </a:cubicBezTo>
                <a:cubicBezTo>
                  <a:pt x="11207830" y="2020407"/>
                  <a:pt x="11081026" y="2112891"/>
                  <a:pt x="10948184" y="2191146"/>
                </a:cubicBezTo>
                <a:cubicBezTo>
                  <a:pt x="10893840" y="2223159"/>
                  <a:pt x="10854590" y="2258731"/>
                  <a:pt x="10833457" y="2326314"/>
                </a:cubicBezTo>
                <a:cubicBezTo>
                  <a:pt x="10815342" y="2390340"/>
                  <a:pt x="10779112" y="2418796"/>
                  <a:pt x="10712690" y="2401012"/>
                </a:cubicBezTo>
                <a:cubicBezTo>
                  <a:pt x="10658346" y="2386784"/>
                  <a:pt x="10600982" y="2393898"/>
                  <a:pt x="10543619" y="2401012"/>
                </a:cubicBezTo>
                <a:cubicBezTo>
                  <a:pt x="10480218" y="2408126"/>
                  <a:pt x="10407758" y="2479267"/>
                  <a:pt x="10422854" y="2518395"/>
                </a:cubicBezTo>
                <a:cubicBezTo>
                  <a:pt x="10453044" y="2582422"/>
                  <a:pt x="10504370" y="2550408"/>
                  <a:pt x="10546639" y="2543294"/>
                </a:cubicBezTo>
                <a:cubicBezTo>
                  <a:pt x="10597964" y="2536181"/>
                  <a:pt x="10691556" y="2518395"/>
                  <a:pt x="10691556" y="2525509"/>
                </a:cubicBezTo>
                <a:cubicBezTo>
                  <a:pt x="10724768" y="2685576"/>
                  <a:pt x="10800246" y="2564636"/>
                  <a:pt x="10854590" y="2564636"/>
                </a:cubicBezTo>
                <a:cubicBezTo>
                  <a:pt x="10905916" y="2564636"/>
                  <a:pt x="10957241" y="2546851"/>
                  <a:pt x="11005548" y="2532623"/>
                </a:cubicBezTo>
                <a:cubicBezTo>
                  <a:pt x="11068949" y="2514837"/>
                  <a:pt x="11126312" y="2546851"/>
                  <a:pt x="11186696" y="2553965"/>
                </a:cubicBezTo>
                <a:cubicBezTo>
                  <a:pt x="11241040" y="2561080"/>
                  <a:pt x="11210850" y="2653563"/>
                  <a:pt x="11244060" y="2692689"/>
                </a:cubicBezTo>
                <a:cubicBezTo>
                  <a:pt x="11250097" y="2703362"/>
                  <a:pt x="11256136" y="2703362"/>
                  <a:pt x="11262174" y="2703362"/>
                </a:cubicBezTo>
                <a:cubicBezTo>
                  <a:pt x="11280289" y="2980812"/>
                  <a:pt x="11597299" y="2913227"/>
                  <a:pt x="11597299" y="2923898"/>
                </a:cubicBezTo>
                <a:cubicBezTo>
                  <a:pt x="11624471" y="2941684"/>
                  <a:pt x="11657682" y="2899000"/>
                  <a:pt x="11690892" y="2941684"/>
                </a:cubicBezTo>
                <a:cubicBezTo>
                  <a:pt x="11548993" y="3137322"/>
                  <a:pt x="11331614" y="3183563"/>
                  <a:pt x="11138390" y="3329402"/>
                </a:cubicBezTo>
                <a:cubicBezTo>
                  <a:pt x="11298403" y="3379202"/>
                  <a:pt x="11391998" y="3208463"/>
                  <a:pt x="11509744" y="3229805"/>
                </a:cubicBezTo>
                <a:cubicBezTo>
                  <a:pt x="11567107" y="3283162"/>
                  <a:pt x="11395016" y="3368530"/>
                  <a:pt x="11561068" y="3393429"/>
                </a:cubicBezTo>
                <a:cubicBezTo>
                  <a:pt x="11488610" y="3439672"/>
                  <a:pt x="11437284" y="3485914"/>
                  <a:pt x="11385959" y="3539269"/>
                </a:cubicBezTo>
                <a:cubicBezTo>
                  <a:pt x="11298403" y="3635309"/>
                  <a:pt x="11280289" y="3699337"/>
                  <a:pt x="11322556" y="3827390"/>
                </a:cubicBezTo>
                <a:cubicBezTo>
                  <a:pt x="11349730" y="3912759"/>
                  <a:pt x="11388978" y="3991015"/>
                  <a:pt x="11352748" y="4090612"/>
                </a:cubicBezTo>
                <a:cubicBezTo>
                  <a:pt x="11328595" y="4158196"/>
                  <a:pt x="11337653" y="4204438"/>
                  <a:pt x="11428226" y="4172424"/>
                </a:cubicBezTo>
                <a:cubicBezTo>
                  <a:pt x="11524840" y="4140411"/>
                  <a:pt x="11561068" y="4200882"/>
                  <a:pt x="11536915" y="4321821"/>
                </a:cubicBezTo>
                <a:cubicBezTo>
                  <a:pt x="11521821" y="4400076"/>
                  <a:pt x="11536915" y="4424975"/>
                  <a:pt x="11603338" y="4414305"/>
                </a:cubicBezTo>
                <a:cubicBezTo>
                  <a:pt x="11675796" y="4403633"/>
                  <a:pt x="11745236" y="4353835"/>
                  <a:pt x="11835811" y="4378734"/>
                </a:cubicBezTo>
                <a:cubicBezTo>
                  <a:pt x="11763352" y="4521016"/>
                  <a:pt x="11609374" y="4478331"/>
                  <a:pt x="11524840" y="4613499"/>
                </a:cubicBezTo>
                <a:cubicBezTo>
                  <a:pt x="11624471" y="4613499"/>
                  <a:pt x="11702969" y="4613499"/>
                  <a:pt x="11775427" y="4585042"/>
                </a:cubicBezTo>
                <a:cubicBezTo>
                  <a:pt x="11805619" y="4574373"/>
                  <a:pt x="11838830" y="4560144"/>
                  <a:pt x="11856944" y="4602828"/>
                </a:cubicBezTo>
                <a:cubicBezTo>
                  <a:pt x="11878080" y="4652628"/>
                  <a:pt x="11835811" y="4670412"/>
                  <a:pt x="11811658" y="4677526"/>
                </a:cubicBezTo>
                <a:cubicBezTo>
                  <a:pt x="11742216" y="4702425"/>
                  <a:pt x="11687874" y="4759339"/>
                  <a:pt x="11627490" y="4805580"/>
                </a:cubicBezTo>
                <a:cubicBezTo>
                  <a:pt x="11497668" y="4905177"/>
                  <a:pt x="11355767" y="4990547"/>
                  <a:pt x="11247078" y="5154171"/>
                </a:cubicBezTo>
                <a:cubicBezTo>
                  <a:pt x="11382940" y="5111487"/>
                  <a:pt x="11485590" y="5011889"/>
                  <a:pt x="11615414" y="4994104"/>
                </a:cubicBezTo>
                <a:cubicBezTo>
                  <a:pt x="11503704" y="5143500"/>
                  <a:pt x="11361806" y="5243097"/>
                  <a:pt x="11228964" y="5353367"/>
                </a:cubicBezTo>
                <a:cubicBezTo>
                  <a:pt x="11189714" y="5385379"/>
                  <a:pt x="11150466" y="5406721"/>
                  <a:pt x="11144428" y="5474306"/>
                </a:cubicBezTo>
                <a:cubicBezTo>
                  <a:pt x="11126312" y="5605917"/>
                  <a:pt x="11078008" y="5712629"/>
                  <a:pt x="10969318" y="5769542"/>
                </a:cubicBezTo>
                <a:cubicBezTo>
                  <a:pt x="10969318" y="5769542"/>
                  <a:pt x="10975356" y="5790884"/>
                  <a:pt x="10978374" y="5801555"/>
                </a:cubicBezTo>
                <a:cubicBezTo>
                  <a:pt x="11044797" y="5805112"/>
                  <a:pt x="11096122" y="5726858"/>
                  <a:pt x="11177639" y="5755314"/>
                </a:cubicBezTo>
                <a:cubicBezTo>
                  <a:pt x="11096122" y="5862025"/>
                  <a:pt x="11029702" y="5954508"/>
                  <a:pt x="10917992" y="6004307"/>
                </a:cubicBezTo>
                <a:cubicBezTo>
                  <a:pt x="10827418" y="6043434"/>
                  <a:pt x="10715710" y="6068335"/>
                  <a:pt x="10649289" y="6196388"/>
                </a:cubicBezTo>
                <a:cubicBezTo>
                  <a:pt x="10724768" y="6221287"/>
                  <a:pt x="10782132" y="6189274"/>
                  <a:pt x="10839496" y="6167932"/>
                </a:cubicBezTo>
                <a:cubicBezTo>
                  <a:pt x="10927050" y="6132361"/>
                  <a:pt x="11014605" y="6093234"/>
                  <a:pt x="11102160" y="6057663"/>
                </a:cubicBezTo>
                <a:cubicBezTo>
                  <a:pt x="11135372" y="6043434"/>
                  <a:pt x="11171600" y="6036320"/>
                  <a:pt x="11192734" y="6100347"/>
                </a:cubicBezTo>
                <a:cubicBezTo>
                  <a:pt x="11081026" y="6114575"/>
                  <a:pt x="11014605" y="6199945"/>
                  <a:pt x="10945164" y="6281757"/>
                </a:cubicBezTo>
                <a:cubicBezTo>
                  <a:pt x="10905916" y="6327999"/>
                  <a:pt x="10872705" y="6388469"/>
                  <a:pt x="10803265" y="6367127"/>
                </a:cubicBezTo>
                <a:cubicBezTo>
                  <a:pt x="10767036" y="6356456"/>
                  <a:pt x="10742882" y="6388469"/>
                  <a:pt x="10745901" y="6431153"/>
                </a:cubicBezTo>
                <a:cubicBezTo>
                  <a:pt x="10760998" y="6580550"/>
                  <a:pt x="10673442" y="6630349"/>
                  <a:pt x="10582868" y="6658805"/>
                </a:cubicBezTo>
                <a:cubicBezTo>
                  <a:pt x="10450026" y="6701489"/>
                  <a:pt x="10332280" y="6786859"/>
                  <a:pt x="10208496" y="6858000"/>
                </a:cubicBezTo>
                <a:lnTo>
                  <a:pt x="7272221" y="6858000"/>
                </a:lnTo>
                <a:lnTo>
                  <a:pt x="6362810" y="6858000"/>
                </a:lnTo>
                <a:lnTo>
                  <a:pt x="6139260" y="6858000"/>
                </a:lnTo>
                <a:lnTo>
                  <a:pt x="4282294" y="6858000"/>
                </a:lnTo>
                <a:lnTo>
                  <a:pt x="4114800" y="6858000"/>
                </a:lnTo>
                <a:lnTo>
                  <a:pt x="4038600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035055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D9FC6AC-4A12-4825-8ABE-0732B8EF4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E772FA2-1622-2078-37BC-8EBDCB89D4D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" b="326"/>
          <a:stretch>
            <a:fillRect/>
          </a:stretch>
        </p:blipFill>
        <p:spPr>
          <a:xfrm>
            <a:off x="1" y="10"/>
            <a:ext cx="11862683" cy="6857990"/>
          </a:xfrm>
          <a:custGeom>
            <a:avLst/>
            <a:gdLst/>
            <a:ahLst/>
            <a:cxnLst/>
            <a:rect l="l" t="t" r="r" b="b"/>
            <a:pathLst>
              <a:path w="11862683" h="6858000">
                <a:moveTo>
                  <a:pt x="0" y="0"/>
                </a:moveTo>
                <a:lnTo>
                  <a:pt x="4038600" y="0"/>
                </a:lnTo>
                <a:lnTo>
                  <a:pt x="4114800" y="0"/>
                </a:lnTo>
                <a:lnTo>
                  <a:pt x="4282294" y="0"/>
                </a:lnTo>
                <a:lnTo>
                  <a:pt x="6139260" y="0"/>
                </a:lnTo>
                <a:lnTo>
                  <a:pt x="6362810" y="0"/>
                </a:lnTo>
                <a:lnTo>
                  <a:pt x="7272221" y="0"/>
                </a:lnTo>
                <a:lnTo>
                  <a:pt x="10815342" y="0"/>
                </a:lnTo>
                <a:cubicBezTo>
                  <a:pt x="10709672" y="35571"/>
                  <a:pt x="10607020" y="78255"/>
                  <a:pt x="10501350" y="110269"/>
                </a:cubicBezTo>
                <a:cubicBezTo>
                  <a:pt x="10516447" y="145839"/>
                  <a:pt x="10531542" y="138725"/>
                  <a:pt x="10546639" y="135168"/>
                </a:cubicBezTo>
                <a:cubicBezTo>
                  <a:pt x="10637212" y="120941"/>
                  <a:pt x="10730806" y="110269"/>
                  <a:pt x="10818360" y="71141"/>
                </a:cubicBezTo>
                <a:cubicBezTo>
                  <a:pt x="10839496" y="64027"/>
                  <a:pt x="10863648" y="64027"/>
                  <a:pt x="10872705" y="88927"/>
                </a:cubicBezTo>
                <a:cubicBezTo>
                  <a:pt x="10887801" y="124497"/>
                  <a:pt x="10866668" y="145839"/>
                  <a:pt x="10845532" y="163625"/>
                </a:cubicBezTo>
                <a:cubicBezTo>
                  <a:pt x="10809304" y="195638"/>
                  <a:pt x="10767036" y="188525"/>
                  <a:pt x="10727787" y="192082"/>
                </a:cubicBezTo>
                <a:cubicBezTo>
                  <a:pt x="10619098" y="209867"/>
                  <a:pt x="10567772" y="259665"/>
                  <a:pt x="10543619" y="373491"/>
                </a:cubicBezTo>
                <a:cubicBezTo>
                  <a:pt x="10637212" y="327250"/>
                  <a:pt x="10730806" y="384162"/>
                  <a:pt x="10821380" y="352148"/>
                </a:cubicBezTo>
                <a:cubicBezTo>
                  <a:pt x="10845532" y="345034"/>
                  <a:pt x="10881763" y="355706"/>
                  <a:pt x="10869686" y="394834"/>
                </a:cubicBezTo>
                <a:cubicBezTo>
                  <a:pt x="10857610" y="430405"/>
                  <a:pt x="10818360" y="458860"/>
                  <a:pt x="10887801" y="451747"/>
                </a:cubicBezTo>
                <a:cubicBezTo>
                  <a:pt x="10939127" y="448189"/>
                  <a:pt x="10954222" y="405504"/>
                  <a:pt x="10969318" y="359262"/>
                </a:cubicBezTo>
                <a:cubicBezTo>
                  <a:pt x="10981394" y="334364"/>
                  <a:pt x="11014605" y="320135"/>
                  <a:pt x="11038758" y="334364"/>
                </a:cubicBezTo>
                <a:cubicBezTo>
                  <a:pt x="11068949" y="348592"/>
                  <a:pt x="11059892" y="387720"/>
                  <a:pt x="11059892" y="416176"/>
                </a:cubicBezTo>
                <a:cubicBezTo>
                  <a:pt x="11062912" y="469532"/>
                  <a:pt x="11038758" y="494431"/>
                  <a:pt x="10996491" y="505101"/>
                </a:cubicBezTo>
                <a:cubicBezTo>
                  <a:pt x="10945164" y="519330"/>
                  <a:pt x="10893840" y="537116"/>
                  <a:pt x="10827418" y="558458"/>
                </a:cubicBezTo>
                <a:cubicBezTo>
                  <a:pt x="10899878" y="594028"/>
                  <a:pt x="10954222" y="586915"/>
                  <a:pt x="11008566" y="558458"/>
                </a:cubicBezTo>
                <a:cubicBezTo>
                  <a:pt x="11074988" y="526444"/>
                  <a:pt x="11162542" y="483759"/>
                  <a:pt x="11216886" y="522887"/>
                </a:cubicBezTo>
                <a:cubicBezTo>
                  <a:pt x="11298403" y="579800"/>
                  <a:pt x="11364824" y="544229"/>
                  <a:pt x="11437284" y="533558"/>
                </a:cubicBezTo>
                <a:cubicBezTo>
                  <a:pt x="11588242" y="512216"/>
                  <a:pt x="11494648" y="480203"/>
                  <a:pt x="11645605" y="462417"/>
                </a:cubicBezTo>
                <a:cubicBezTo>
                  <a:pt x="11705988" y="455303"/>
                  <a:pt x="11769390" y="426847"/>
                  <a:pt x="11856944" y="465975"/>
                </a:cubicBezTo>
                <a:cubicBezTo>
                  <a:pt x="11461437" y="672284"/>
                  <a:pt x="11274250" y="658055"/>
                  <a:pt x="10921012" y="910606"/>
                </a:cubicBezTo>
                <a:cubicBezTo>
                  <a:pt x="10936107" y="935506"/>
                  <a:pt x="10951202" y="924835"/>
                  <a:pt x="10966299" y="921277"/>
                </a:cubicBezTo>
                <a:cubicBezTo>
                  <a:pt x="10990452" y="917720"/>
                  <a:pt x="11020644" y="903491"/>
                  <a:pt x="11026682" y="949734"/>
                </a:cubicBezTo>
                <a:cubicBezTo>
                  <a:pt x="11029702" y="985305"/>
                  <a:pt x="11011585" y="1003089"/>
                  <a:pt x="10981394" y="1006647"/>
                </a:cubicBezTo>
                <a:cubicBezTo>
                  <a:pt x="10893840" y="1020875"/>
                  <a:pt x="10815342" y="1070674"/>
                  <a:pt x="10736844" y="1113358"/>
                </a:cubicBezTo>
                <a:cubicBezTo>
                  <a:pt x="10700615" y="1131144"/>
                  <a:pt x="10661366" y="1156043"/>
                  <a:pt x="10676462" y="1220069"/>
                </a:cubicBezTo>
                <a:cubicBezTo>
                  <a:pt x="10706652" y="1237855"/>
                  <a:pt x="10727787" y="1212955"/>
                  <a:pt x="10751940" y="1209399"/>
                </a:cubicBezTo>
                <a:cubicBezTo>
                  <a:pt x="10776093" y="1205842"/>
                  <a:pt x="10833457" y="1220069"/>
                  <a:pt x="10818360" y="1230741"/>
                </a:cubicBezTo>
                <a:cubicBezTo>
                  <a:pt x="10748920" y="1269868"/>
                  <a:pt x="10875724" y="1365909"/>
                  <a:pt x="10791190" y="1365909"/>
                </a:cubicBezTo>
                <a:cubicBezTo>
                  <a:pt x="10652309" y="1365909"/>
                  <a:pt x="10576830" y="1536647"/>
                  <a:pt x="10443988" y="1540204"/>
                </a:cubicBezTo>
                <a:cubicBezTo>
                  <a:pt x="10422854" y="1540204"/>
                  <a:pt x="10413797" y="1572219"/>
                  <a:pt x="10413797" y="1597117"/>
                </a:cubicBezTo>
                <a:cubicBezTo>
                  <a:pt x="10413797" y="1629132"/>
                  <a:pt x="10434930" y="1632688"/>
                  <a:pt x="10456064" y="1636245"/>
                </a:cubicBezTo>
                <a:cubicBezTo>
                  <a:pt x="10489275" y="1639802"/>
                  <a:pt x="10525504" y="1597117"/>
                  <a:pt x="10567772" y="1657587"/>
                </a:cubicBezTo>
                <a:cubicBezTo>
                  <a:pt x="10489275" y="1693158"/>
                  <a:pt x="10407758" y="1728729"/>
                  <a:pt x="10410777" y="1849668"/>
                </a:cubicBezTo>
                <a:cubicBezTo>
                  <a:pt x="10410777" y="1881683"/>
                  <a:pt x="10377566" y="1895910"/>
                  <a:pt x="10353413" y="1903025"/>
                </a:cubicBezTo>
                <a:cubicBezTo>
                  <a:pt x="10311146" y="1917252"/>
                  <a:pt x="10277935" y="1938595"/>
                  <a:pt x="10253782" y="1984836"/>
                </a:cubicBezTo>
                <a:cubicBezTo>
                  <a:pt x="10253782" y="1995507"/>
                  <a:pt x="10253782" y="2002622"/>
                  <a:pt x="10253782" y="2013292"/>
                </a:cubicBezTo>
                <a:cubicBezTo>
                  <a:pt x="10259820" y="2123562"/>
                  <a:pt x="10320202" y="2120004"/>
                  <a:pt x="10386624" y="2102219"/>
                </a:cubicBezTo>
                <a:cubicBezTo>
                  <a:pt x="10465122" y="2080877"/>
                  <a:pt x="10543619" y="2038192"/>
                  <a:pt x="10628156" y="2077320"/>
                </a:cubicBezTo>
                <a:cubicBezTo>
                  <a:pt x="10510408" y="2130676"/>
                  <a:pt x="10380586" y="2134233"/>
                  <a:pt x="10271896" y="2208931"/>
                </a:cubicBezTo>
                <a:cubicBezTo>
                  <a:pt x="10676462" y="2223159"/>
                  <a:pt x="11032720" y="1984836"/>
                  <a:pt x="11425208" y="1892353"/>
                </a:cubicBezTo>
                <a:cubicBezTo>
                  <a:pt x="11413131" y="1952823"/>
                  <a:pt x="11379920" y="1967051"/>
                  <a:pt x="11352748" y="1974165"/>
                </a:cubicBezTo>
                <a:cubicBezTo>
                  <a:pt x="11207830" y="2020407"/>
                  <a:pt x="11081026" y="2112891"/>
                  <a:pt x="10948184" y="2191146"/>
                </a:cubicBezTo>
                <a:cubicBezTo>
                  <a:pt x="10893840" y="2223159"/>
                  <a:pt x="10854590" y="2258731"/>
                  <a:pt x="10833457" y="2326314"/>
                </a:cubicBezTo>
                <a:cubicBezTo>
                  <a:pt x="10815342" y="2390340"/>
                  <a:pt x="10779112" y="2418796"/>
                  <a:pt x="10712690" y="2401012"/>
                </a:cubicBezTo>
                <a:cubicBezTo>
                  <a:pt x="10658346" y="2386784"/>
                  <a:pt x="10600982" y="2393898"/>
                  <a:pt x="10543619" y="2401012"/>
                </a:cubicBezTo>
                <a:cubicBezTo>
                  <a:pt x="10480218" y="2408126"/>
                  <a:pt x="10407758" y="2479267"/>
                  <a:pt x="10422854" y="2518395"/>
                </a:cubicBezTo>
                <a:cubicBezTo>
                  <a:pt x="10453044" y="2582422"/>
                  <a:pt x="10504370" y="2550408"/>
                  <a:pt x="10546639" y="2543294"/>
                </a:cubicBezTo>
                <a:cubicBezTo>
                  <a:pt x="10597964" y="2536181"/>
                  <a:pt x="10691556" y="2518395"/>
                  <a:pt x="10691556" y="2525509"/>
                </a:cubicBezTo>
                <a:cubicBezTo>
                  <a:pt x="10724768" y="2685576"/>
                  <a:pt x="10800246" y="2564636"/>
                  <a:pt x="10854590" y="2564636"/>
                </a:cubicBezTo>
                <a:cubicBezTo>
                  <a:pt x="10905916" y="2564636"/>
                  <a:pt x="10957241" y="2546851"/>
                  <a:pt x="11005548" y="2532623"/>
                </a:cubicBezTo>
                <a:cubicBezTo>
                  <a:pt x="11068949" y="2514837"/>
                  <a:pt x="11126312" y="2546851"/>
                  <a:pt x="11186696" y="2553965"/>
                </a:cubicBezTo>
                <a:cubicBezTo>
                  <a:pt x="11241040" y="2561080"/>
                  <a:pt x="11210850" y="2653563"/>
                  <a:pt x="11244060" y="2692689"/>
                </a:cubicBezTo>
                <a:cubicBezTo>
                  <a:pt x="11250097" y="2703362"/>
                  <a:pt x="11256136" y="2703362"/>
                  <a:pt x="11262174" y="2703362"/>
                </a:cubicBezTo>
                <a:cubicBezTo>
                  <a:pt x="11280289" y="2980812"/>
                  <a:pt x="11597299" y="2913227"/>
                  <a:pt x="11597299" y="2923898"/>
                </a:cubicBezTo>
                <a:cubicBezTo>
                  <a:pt x="11624471" y="2941684"/>
                  <a:pt x="11657682" y="2899000"/>
                  <a:pt x="11690892" y="2941684"/>
                </a:cubicBezTo>
                <a:cubicBezTo>
                  <a:pt x="11548993" y="3137322"/>
                  <a:pt x="11331614" y="3183563"/>
                  <a:pt x="11138390" y="3329402"/>
                </a:cubicBezTo>
                <a:cubicBezTo>
                  <a:pt x="11298403" y="3379202"/>
                  <a:pt x="11391998" y="3208463"/>
                  <a:pt x="11509744" y="3229805"/>
                </a:cubicBezTo>
                <a:cubicBezTo>
                  <a:pt x="11567107" y="3283162"/>
                  <a:pt x="11395016" y="3368530"/>
                  <a:pt x="11561068" y="3393429"/>
                </a:cubicBezTo>
                <a:cubicBezTo>
                  <a:pt x="11488610" y="3439672"/>
                  <a:pt x="11437284" y="3485914"/>
                  <a:pt x="11385959" y="3539269"/>
                </a:cubicBezTo>
                <a:cubicBezTo>
                  <a:pt x="11298403" y="3635309"/>
                  <a:pt x="11280289" y="3699337"/>
                  <a:pt x="11322556" y="3827390"/>
                </a:cubicBezTo>
                <a:cubicBezTo>
                  <a:pt x="11349730" y="3912759"/>
                  <a:pt x="11388978" y="3991015"/>
                  <a:pt x="11352748" y="4090612"/>
                </a:cubicBezTo>
                <a:cubicBezTo>
                  <a:pt x="11328595" y="4158196"/>
                  <a:pt x="11337653" y="4204438"/>
                  <a:pt x="11428226" y="4172424"/>
                </a:cubicBezTo>
                <a:cubicBezTo>
                  <a:pt x="11524840" y="4140411"/>
                  <a:pt x="11561068" y="4200882"/>
                  <a:pt x="11536915" y="4321821"/>
                </a:cubicBezTo>
                <a:cubicBezTo>
                  <a:pt x="11521821" y="4400076"/>
                  <a:pt x="11536915" y="4424975"/>
                  <a:pt x="11603338" y="4414305"/>
                </a:cubicBezTo>
                <a:cubicBezTo>
                  <a:pt x="11675796" y="4403633"/>
                  <a:pt x="11745236" y="4353835"/>
                  <a:pt x="11835811" y="4378734"/>
                </a:cubicBezTo>
                <a:cubicBezTo>
                  <a:pt x="11763352" y="4521016"/>
                  <a:pt x="11609374" y="4478331"/>
                  <a:pt x="11524840" y="4613499"/>
                </a:cubicBezTo>
                <a:cubicBezTo>
                  <a:pt x="11624471" y="4613499"/>
                  <a:pt x="11702969" y="4613499"/>
                  <a:pt x="11775427" y="4585042"/>
                </a:cubicBezTo>
                <a:cubicBezTo>
                  <a:pt x="11805619" y="4574373"/>
                  <a:pt x="11838830" y="4560144"/>
                  <a:pt x="11856944" y="4602828"/>
                </a:cubicBezTo>
                <a:cubicBezTo>
                  <a:pt x="11878080" y="4652628"/>
                  <a:pt x="11835811" y="4670412"/>
                  <a:pt x="11811658" y="4677526"/>
                </a:cubicBezTo>
                <a:cubicBezTo>
                  <a:pt x="11742216" y="4702425"/>
                  <a:pt x="11687874" y="4759339"/>
                  <a:pt x="11627490" y="4805580"/>
                </a:cubicBezTo>
                <a:cubicBezTo>
                  <a:pt x="11497668" y="4905177"/>
                  <a:pt x="11355767" y="4990547"/>
                  <a:pt x="11247078" y="5154171"/>
                </a:cubicBezTo>
                <a:cubicBezTo>
                  <a:pt x="11382940" y="5111487"/>
                  <a:pt x="11485590" y="5011889"/>
                  <a:pt x="11615414" y="4994104"/>
                </a:cubicBezTo>
                <a:cubicBezTo>
                  <a:pt x="11503704" y="5143500"/>
                  <a:pt x="11361806" y="5243097"/>
                  <a:pt x="11228964" y="5353367"/>
                </a:cubicBezTo>
                <a:cubicBezTo>
                  <a:pt x="11189714" y="5385379"/>
                  <a:pt x="11150466" y="5406721"/>
                  <a:pt x="11144428" y="5474306"/>
                </a:cubicBezTo>
                <a:cubicBezTo>
                  <a:pt x="11126312" y="5605917"/>
                  <a:pt x="11078008" y="5712629"/>
                  <a:pt x="10969318" y="5769542"/>
                </a:cubicBezTo>
                <a:cubicBezTo>
                  <a:pt x="10969318" y="5769542"/>
                  <a:pt x="10975356" y="5790884"/>
                  <a:pt x="10978374" y="5801555"/>
                </a:cubicBezTo>
                <a:cubicBezTo>
                  <a:pt x="11044797" y="5805112"/>
                  <a:pt x="11096122" y="5726858"/>
                  <a:pt x="11177639" y="5755314"/>
                </a:cubicBezTo>
                <a:cubicBezTo>
                  <a:pt x="11096122" y="5862025"/>
                  <a:pt x="11029702" y="5954508"/>
                  <a:pt x="10917992" y="6004307"/>
                </a:cubicBezTo>
                <a:cubicBezTo>
                  <a:pt x="10827418" y="6043434"/>
                  <a:pt x="10715710" y="6068335"/>
                  <a:pt x="10649289" y="6196388"/>
                </a:cubicBezTo>
                <a:cubicBezTo>
                  <a:pt x="10724768" y="6221287"/>
                  <a:pt x="10782132" y="6189274"/>
                  <a:pt x="10839496" y="6167932"/>
                </a:cubicBezTo>
                <a:cubicBezTo>
                  <a:pt x="10927050" y="6132361"/>
                  <a:pt x="11014605" y="6093234"/>
                  <a:pt x="11102160" y="6057663"/>
                </a:cubicBezTo>
                <a:cubicBezTo>
                  <a:pt x="11135372" y="6043434"/>
                  <a:pt x="11171600" y="6036320"/>
                  <a:pt x="11192734" y="6100347"/>
                </a:cubicBezTo>
                <a:cubicBezTo>
                  <a:pt x="11081026" y="6114575"/>
                  <a:pt x="11014605" y="6199945"/>
                  <a:pt x="10945164" y="6281757"/>
                </a:cubicBezTo>
                <a:cubicBezTo>
                  <a:pt x="10905916" y="6327999"/>
                  <a:pt x="10872705" y="6388469"/>
                  <a:pt x="10803265" y="6367127"/>
                </a:cubicBezTo>
                <a:cubicBezTo>
                  <a:pt x="10767036" y="6356456"/>
                  <a:pt x="10742882" y="6388469"/>
                  <a:pt x="10745901" y="6431153"/>
                </a:cubicBezTo>
                <a:cubicBezTo>
                  <a:pt x="10760998" y="6580550"/>
                  <a:pt x="10673442" y="6630349"/>
                  <a:pt x="10582868" y="6658805"/>
                </a:cubicBezTo>
                <a:cubicBezTo>
                  <a:pt x="10450026" y="6701489"/>
                  <a:pt x="10332280" y="6786859"/>
                  <a:pt x="10208496" y="6858000"/>
                </a:cubicBezTo>
                <a:lnTo>
                  <a:pt x="7272221" y="6858000"/>
                </a:lnTo>
                <a:lnTo>
                  <a:pt x="6362810" y="6858000"/>
                </a:lnTo>
                <a:lnTo>
                  <a:pt x="6139260" y="6858000"/>
                </a:lnTo>
                <a:lnTo>
                  <a:pt x="4282294" y="6858000"/>
                </a:lnTo>
                <a:lnTo>
                  <a:pt x="4114800" y="6858000"/>
                </a:lnTo>
                <a:lnTo>
                  <a:pt x="4038600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088643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D9FC6AC-4A12-4825-8ABE-0732B8EF4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C8EB990-DCF6-F0EE-89BD-FCD2D156CBB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663" r="956" b="-1"/>
          <a:stretch>
            <a:fillRect/>
          </a:stretch>
        </p:blipFill>
        <p:spPr>
          <a:xfrm>
            <a:off x="1" y="10"/>
            <a:ext cx="11862683" cy="6857990"/>
          </a:xfrm>
          <a:custGeom>
            <a:avLst/>
            <a:gdLst/>
            <a:ahLst/>
            <a:cxnLst/>
            <a:rect l="l" t="t" r="r" b="b"/>
            <a:pathLst>
              <a:path w="11862683" h="6858000">
                <a:moveTo>
                  <a:pt x="0" y="0"/>
                </a:moveTo>
                <a:lnTo>
                  <a:pt x="4038600" y="0"/>
                </a:lnTo>
                <a:lnTo>
                  <a:pt x="4114800" y="0"/>
                </a:lnTo>
                <a:lnTo>
                  <a:pt x="4282294" y="0"/>
                </a:lnTo>
                <a:lnTo>
                  <a:pt x="6139260" y="0"/>
                </a:lnTo>
                <a:lnTo>
                  <a:pt x="6362810" y="0"/>
                </a:lnTo>
                <a:lnTo>
                  <a:pt x="7272221" y="0"/>
                </a:lnTo>
                <a:lnTo>
                  <a:pt x="10815342" y="0"/>
                </a:lnTo>
                <a:cubicBezTo>
                  <a:pt x="10709672" y="35571"/>
                  <a:pt x="10607020" y="78255"/>
                  <a:pt x="10501350" y="110269"/>
                </a:cubicBezTo>
                <a:cubicBezTo>
                  <a:pt x="10516447" y="145839"/>
                  <a:pt x="10531542" y="138725"/>
                  <a:pt x="10546639" y="135168"/>
                </a:cubicBezTo>
                <a:cubicBezTo>
                  <a:pt x="10637212" y="120941"/>
                  <a:pt x="10730806" y="110269"/>
                  <a:pt x="10818360" y="71141"/>
                </a:cubicBezTo>
                <a:cubicBezTo>
                  <a:pt x="10839496" y="64027"/>
                  <a:pt x="10863648" y="64027"/>
                  <a:pt x="10872705" y="88927"/>
                </a:cubicBezTo>
                <a:cubicBezTo>
                  <a:pt x="10887801" y="124497"/>
                  <a:pt x="10866668" y="145839"/>
                  <a:pt x="10845532" y="163625"/>
                </a:cubicBezTo>
                <a:cubicBezTo>
                  <a:pt x="10809304" y="195638"/>
                  <a:pt x="10767036" y="188525"/>
                  <a:pt x="10727787" y="192082"/>
                </a:cubicBezTo>
                <a:cubicBezTo>
                  <a:pt x="10619098" y="209867"/>
                  <a:pt x="10567772" y="259665"/>
                  <a:pt x="10543619" y="373491"/>
                </a:cubicBezTo>
                <a:cubicBezTo>
                  <a:pt x="10637212" y="327250"/>
                  <a:pt x="10730806" y="384162"/>
                  <a:pt x="10821380" y="352148"/>
                </a:cubicBezTo>
                <a:cubicBezTo>
                  <a:pt x="10845532" y="345034"/>
                  <a:pt x="10881763" y="355706"/>
                  <a:pt x="10869686" y="394834"/>
                </a:cubicBezTo>
                <a:cubicBezTo>
                  <a:pt x="10857610" y="430405"/>
                  <a:pt x="10818360" y="458860"/>
                  <a:pt x="10887801" y="451747"/>
                </a:cubicBezTo>
                <a:cubicBezTo>
                  <a:pt x="10939127" y="448189"/>
                  <a:pt x="10954222" y="405504"/>
                  <a:pt x="10969318" y="359262"/>
                </a:cubicBezTo>
                <a:cubicBezTo>
                  <a:pt x="10981394" y="334364"/>
                  <a:pt x="11014605" y="320135"/>
                  <a:pt x="11038758" y="334364"/>
                </a:cubicBezTo>
                <a:cubicBezTo>
                  <a:pt x="11068949" y="348592"/>
                  <a:pt x="11059892" y="387720"/>
                  <a:pt x="11059892" y="416176"/>
                </a:cubicBezTo>
                <a:cubicBezTo>
                  <a:pt x="11062912" y="469532"/>
                  <a:pt x="11038758" y="494431"/>
                  <a:pt x="10996491" y="505101"/>
                </a:cubicBezTo>
                <a:cubicBezTo>
                  <a:pt x="10945164" y="519330"/>
                  <a:pt x="10893840" y="537116"/>
                  <a:pt x="10827418" y="558458"/>
                </a:cubicBezTo>
                <a:cubicBezTo>
                  <a:pt x="10899878" y="594028"/>
                  <a:pt x="10954222" y="586915"/>
                  <a:pt x="11008566" y="558458"/>
                </a:cubicBezTo>
                <a:cubicBezTo>
                  <a:pt x="11074988" y="526444"/>
                  <a:pt x="11162542" y="483759"/>
                  <a:pt x="11216886" y="522887"/>
                </a:cubicBezTo>
                <a:cubicBezTo>
                  <a:pt x="11298403" y="579800"/>
                  <a:pt x="11364824" y="544229"/>
                  <a:pt x="11437284" y="533558"/>
                </a:cubicBezTo>
                <a:cubicBezTo>
                  <a:pt x="11588242" y="512216"/>
                  <a:pt x="11494648" y="480203"/>
                  <a:pt x="11645605" y="462417"/>
                </a:cubicBezTo>
                <a:cubicBezTo>
                  <a:pt x="11705988" y="455303"/>
                  <a:pt x="11769390" y="426847"/>
                  <a:pt x="11856944" y="465975"/>
                </a:cubicBezTo>
                <a:cubicBezTo>
                  <a:pt x="11461437" y="672284"/>
                  <a:pt x="11274250" y="658055"/>
                  <a:pt x="10921012" y="910606"/>
                </a:cubicBezTo>
                <a:cubicBezTo>
                  <a:pt x="10936107" y="935506"/>
                  <a:pt x="10951202" y="924835"/>
                  <a:pt x="10966299" y="921277"/>
                </a:cubicBezTo>
                <a:cubicBezTo>
                  <a:pt x="10990452" y="917720"/>
                  <a:pt x="11020644" y="903491"/>
                  <a:pt x="11026682" y="949734"/>
                </a:cubicBezTo>
                <a:cubicBezTo>
                  <a:pt x="11029702" y="985305"/>
                  <a:pt x="11011585" y="1003089"/>
                  <a:pt x="10981394" y="1006647"/>
                </a:cubicBezTo>
                <a:cubicBezTo>
                  <a:pt x="10893840" y="1020875"/>
                  <a:pt x="10815342" y="1070674"/>
                  <a:pt x="10736844" y="1113358"/>
                </a:cubicBezTo>
                <a:cubicBezTo>
                  <a:pt x="10700615" y="1131144"/>
                  <a:pt x="10661366" y="1156043"/>
                  <a:pt x="10676462" y="1220069"/>
                </a:cubicBezTo>
                <a:cubicBezTo>
                  <a:pt x="10706652" y="1237855"/>
                  <a:pt x="10727787" y="1212955"/>
                  <a:pt x="10751940" y="1209399"/>
                </a:cubicBezTo>
                <a:cubicBezTo>
                  <a:pt x="10776093" y="1205842"/>
                  <a:pt x="10833457" y="1220069"/>
                  <a:pt x="10818360" y="1230741"/>
                </a:cubicBezTo>
                <a:cubicBezTo>
                  <a:pt x="10748920" y="1269868"/>
                  <a:pt x="10875724" y="1365909"/>
                  <a:pt x="10791190" y="1365909"/>
                </a:cubicBezTo>
                <a:cubicBezTo>
                  <a:pt x="10652309" y="1365909"/>
                  <a:pt x="10576830" y="1536647"/>
                  <a:pt x="10443988" y="1540204"/>
                </a:cubicBezTo>
                <a:cubicBezTo>
                  <a:pt x="10422854" y="1540204"/>
                  <a:pt x="10413797" y="1572219"/>
                  <a:pt x="10413797" y="1597117"/>
                </a:cubicBezTo>
                <a:cubicBezTo>
                  <a:pt x="10413797" y="1629132"/>
                  <a:pt x="10434930" y="1632688"/>
                  <a:pt x="10456064" y="1636245"/>
                </a:cubicBezTo>
                <a:cubicBezTo>
                  <a:pt x="10489275" y="1639802"/>
                  <a:pt x="10525504" y="1597117"/>
                  <a:pt x="10567772" y="1657587"/>
                </a:cubicBezTo>
                <a:cubicBezTo>
                  <a:pt x="10489275" y="1693158"/>
                  <a:pt x="10407758" y="1728729"/>
                  <a:pt x="10410777" y="1849668"/>
                </a:cubicBezTo>
                <a:cubicBezTo>
                  <a:pt x="10410777" y="1881683"/>
                  <a:pt x="10377566" y="1895910"/>
                  <a:pt x="10353413" y="1903025"/>
                </a:cubicBezTo>
                <a:cubicBezTo>
                  <a:pt x="10311146" y="1917252"/>
                  <a:pt x="10277935" y="1938595"/>
                  <a:pt x="10253782" y="1984836"/>
                </a:cubicBezTo>
                <a:cubicBezTo>
                  <a:pt x="10253782" y="1995507"/>
                  <a:pt x="10253782" y="2002622"/>
                  <a:pt x="10253782" y="2013292"/>
                </a:cubicBezTo>
                <a:cubicBezTo>
                  <a:pt x="10259820" y="2123562"/>
                  <a:pt x="10320202" y="2120004"/>
                  <a:pt x="10386624" y="2102219"/>
                </a:cubicBezTo>
                <a:cubicBezTo>
                  <a:pt x="10465122" y="2080877"/>
                  <a:pt x="10543619" y="2038192"/>
                  <a:pt x="10628156" y="2077320"/>
                </a:cubicBezTo>
                <a:cubicBezTo>
                  <a:pt x="10510408" y="2130676"/>
                  <a:pt x="10380586" y="2134233"/>
                  <a:pt x="10271896" y="2208931"/>
                </a:cubicBezTo>
                <a:cubicBezTo>
                  <a:pt x="10676462" y="2223159"/>
                  <a:pt x="11032720" y="1984836"/>
                  <a:pt x="11425208" y="1892353"/>
                </a:cubicBezTo>
                <a:cubicBezTo>
                  <a:pt x="11413131" y="1952823"/>
                  <a:pt x="11379920" y="1967051"/>
                  <a:pt x="11352748" y="1974165"/>
                </a:cubicBezTo>
                <a:cubicBezTo>
                  <a:pt x="11207830" y="2020407"/>
                  <a:pt x="11081026" y="2112891"/>
                  <a:pt x="10948184" y="2191146"/>
                </a:cubicBezTo>
                <a:cubicBezTo>
                  <a:pt x="10893840" y="2223159"/>
                  <a:pt x="10854590" y="2258731"/>
                  <a:pt x="10833457" y="2326314"/>
                </a:cubicBezTo>
                <a:cubicBezTo>
                  <a:pt x="10815342" y="2390340"/>
                  <a:pt x="10779112" y="2418796"/>
                  <a:pt x="10712690" y="2401012"/>
                </a:cubicBezTo>
                <a:cubicBezTo>
                  <a:pt x="10658346" y="2386784"/>
                  <a:pt x="10600982" y="2393898"/>
                  <a:pt x="10543619" y="2401012"/>
                </a:cubicBezTo>
                <a:cubicBezTo>
                  <a:pt x="10480218" y="2408126"/>
                  <a:pt x="10407758" y="2479267"/>
                  <a:pt x="10422854" y="2518395"/>
                </a:cubicBezTo>
                <a:cubicBezTo>
                  <a:pt x="10453044" y="2582422"/>
                  <a:pt x="10504370" y="2550408"/>
                  <a:pt x="10546639" y="2543294"/>
                </a:cubicBezTo>
                <a:cubicBezTo>
                  <a:pt x="10597964" y="2536181"/>
                  <a:pt x="10691556" y="2518395"/>
                  <a:pt x="10691556" y="2525509"/>
                </a:cubicBezTo>
                <a:cubicBezTo>
                  <a:pt x="10724768" y="2685576"/>
                  <a:pt x="10800246" y="2564636"/>
                  <a:pt x="10854590" y="2564636"/>
                </a:cubicBezTo>
                <a:cubicBezTo>
                  <a:pt x="10905916" y="2564636"/>
                  <a:pt x="10957241" y="2546851"/>
                  <a:pt x="11005548" y="2532623"/>
                </a:cubicBezTo>
                <a:cubicBezTo>
                  <a:pt x="11068949" y="2514837"/>
                  <a:pt x="11126312" y="2546851"/>
                  <a:pt x="11186696" y="2553965"/>
                </a:cubicBezTo>
                <a:cubicBezTo>
                  <a:pt x="11241040" y="2561080"/>
                  <a:pt x="11210850" y="2653563"/>
                  <a:pt x="11244060" y="2692689"/>
                </a:cubicBezTo>
                <a:cubicBezTo>
                  <a:pt x="11250097" y="2703362"/>
                  <a:pt x="11256136" y="2703362"/>
                  <a:pt x="11262174" y="2703362"/>
                </a:cubicBezTo>
                <a:cubicBezTo>
                  <a:pt x="11280289" y="2980812"/>
                  <a:pt x="11597299" y="2913227"/>
                  <a:pt x="11597299" y="2923898"/>
                </a:cubicBezTo>
                <a:cubicBezTo>
                  <a:pt x="11624471" y="2941684"/>
                  <a:pt x="11657682" y="2899000"/>
                  <a:pt x="11690892" y="2941684"/>
                </a:cubicBezTo>
                <a:cubicBezTo>
                  <a:pt x="11548993" y="3137322"/>
                  <a:pt x="11331614" y="3183563"/>
                  <a:pt x="11138390" y="3329402"/>
                </a:cubicBezTo>
                <a:cubicBezTo>
                  <a:pt x="11298403" y="3379202"/>
                  <a:pt x="11391998" y="3208463"/>
                  <a:pt x="11509744" y="3229805"/>
                </a:cubicBezTo>
                <a:cubicBezTo>
                  <a:pt x="11567107" y="3283162"/>
                  <a:pt x="11395016" y="3368530"/>
                  <a:pt x="11561068" y="3393429"/>
                </a:cubicBezTo>
                <a:cubicBezTo>
                  <a:pt x="11488610" y="3439672"/>
                  <a:pt x="11437284" y="3485914"/>
                  <a:pt x="11385959" y="3539269"/>
                </a:cubicBezTo>
                <a:cubicBezTo>
                  <a:pt x="11298403" y="3635309"/>
                  <a:pt x="11280289" y="3699337"/>
                  <a:pt x="11322556" y="3827390"/>
                </a:cubicBezTo>
                <a:cubicBezTo>
                  <a:pt x="11349730" y="3912759"/>
                  <a:pt x="11388978" y="3991015"/>
                  <a:pt x="11352748" y="4090612"/>
                </a:cubicBezTo>
                <a:cubicBezTo>
                  <a:pt x="11328595" y="4158196"/>
                  <a:pt x="11337653" y="4204438"/>
                  <a:pt x="11428226" y="4172424"/>
                </a:cubicBezTo>
                <a:cubicBezTo>
                  <a:pt x="11524840" y="4140411"/>
                  <a:pt x="11561068" y="4200882"/>
                  <a:pt x="11536915" y="4321821"/>
                </a:cubicBezTo>
                <a:cubicBezTo>
                  <a:pt x="11521821" y="4400076"/>
                  <a:pt x="11536915" y="4424975"/>
                  <a:pt x="11603338" y="4414305"/>
                </a:cubicBezTo>
                <a:cubicBezTo>
                  <a:pt x="11675796" y="4403633"/>
                  <a:pt x="11745236" y="4353835"/>
                  <a:pt x="11835811" y="4378734"/>
                </a:cubicBezTo>
                <a:cubicBezTo>
                  <a:pt x="11763352" y="4521016"/>
                  <a:pt x="11609374" y="4478331"/>
                  <a:pt x="11524840" y="4613499"/>
                </a:cubicBezTo>
                <a:cubicBezTo>
                  <a:pt x="11624471" y="4613499"/>
                  <a:pt x="11702969" y="4613499"/>
                  <a:pt x="11775427" y="4585042"/>
                </a:cubicBezTo>
                <a:cubicBezTo>
                  <a:pt x="11805619" y="4574373"/>
                  <a:pt x="11838830" y="4560144"/>
                  <a:pt x="11856944" y="4602828"/>
                </a:cubicBezTo>
                <a:cubicBezTo>
                  <a:pt x="11878080" y="4652628"/>
                  <a:pt x="11835811" y="4670412"/>
                  <a:pt x="11811658" y="4677526"/>
                </a:cubicBezTo>
                <a:cubicBezTo>
                  <a:pt x="11742216" y="4702425"/>
                  <a:pt x="11687874" y="4759339"/>
                  <a:pt x="11627490" y="4805580"/>
                </a:cubicBezTo>
                <a:cubicBezTo>
                  <a:pt x="11497668" y="4905177"/>
                  <a:pt x="11355767" y="4990547"/>
                  <a:pt x="11247078" y="5154171"/>
                </a:cubicBezTo>
                <a:cubicBezTo>
                  <a:pt x="11382940" y="5111487"/>
                  <a:pt x="11485590" y="5011889"/>
                  <a:pt x="11615414" y="4994104"/>
                </a:cubicBezTo>
                <a:cubicBezTo>
                  <a:pt x="11503704" y="5143500"/>
                  <a:pt x="11361806" y="5243097"/>
                  <a:pt x="11228964" y="5353367"/>
                </a:cubicBezTo>
                <a:cubicBezTo>
                  <a:pt x="11189714" y="5385379"/>
                  <a:pt x="11150466" y="5406721"/>
                  <a:pt x="11144428" y="5474306"/>
                </a:cubicBezTo>
                <a:cubicBezTo>
                  <a:pt x="11126312" y="5605917"/>
                  <a:pt x="11078008" y="5712629"/>
                  <a:pt x="10969318" y="5769542"/>
                </a:cubicBezTo>
                <a:cubicBezTo>
                  <a:pt x="10969318" y="5769542"/>
                  <a:pt x="10975356" y="5790884"/>
                  <a:pt x="10978374" y="5801555"/>
                </a:cubicBezTo>
                <a:cubicBezTo>
                  <a:pt x="11044797" y="5805112"/>
                  <a:pt x="11096122" y="5726858"/>
                  <a:pt x="11177639" y="5755314"/>
                </a:cubicBezTo>
                <a:cubicBezTo>
                  <a:pt x="11096122" y="5862025"/>
                  <a:pt x="11029702" y="5954508"/>
                  <a:pt x="10917992" y="6004307"/>
                </a:cubicBezTo>
                <a:cubicBezTo>
                  <a:pt x="10827418" y="6043434"/>
                  <a:pt x="10715710" y="6068335"/>
                  <a:pt x="10649289" y="6196388"/>
                </a:cubicBezTo>
                <a:cubicBezTo>
                  <a:pt x="10724768" y="6221287"/>
                  <a:pt x="10782132" y="6189274"/>
                  <a:pt x="10839496" y="6167932"/>
                </a:cubicBezTo>
                <a:cubicBezTo>
                  <a:pt x="10927050" y="6132361"/>
                  <a:pt x="11014605" y="6093234"/>
                  <a:pt x="11102160" y="6057663"/>
                </a:cubicBezTo>
                <a:cubicBezTo>
                  <a:pt x="11135372" y="6043434"/>
                  <a:pt x="11171600" y="6036320"/>
                  <a:pt x="11192734" y="6100347"/>
                </a:cubicBezTo>
                <a:cubicBezTo>
                  <a:pt x="11081026" y="6114575"/>
                  <a:pt x="11014605" y="6199945"/>
                  <a:pt x="10945164" y="6281757"/>
                </a:cubicBezTo>
                <a:cubicBezTo>
                  <a:pt x="10905916" y="6327999"/>
                  <a:pt x="10872705" y="6388469"/>
                  <a:pt x="10803265" y="6367127"/>
                </a:cubicBezTo>
                <a:cubicBezTo>
                  <a:pt x="10767036" y="6356456"/>
                  <a:pt x="10742882" y="6388469"/>
                  <a:pt x="10745901" y="6431153"/>
                </a:cubicBezTo>
                <a:cubicBezTo>
                  <a:pt x="10760998" y="6580550"/>
                  <a:pt x="10673442" y="6630349"/>
                  <a:pt x="10582868" y="6658805"/>
                </a:cubicBezTo>
                <a:cubicBezTo>
                  <a:pt x="10450026" y="6701489"/>
                  <a:pt x="10332280" y="6786859"/>
                  <a:pt x="10208496" y="6858000"/>
                </a:cubicBezTo>
                <a:lnTo>
                  <a:pt x="7272221" y="6858000"/>
                </a:lnTo>
                <a:lnTo>
                  <a:pt x="6362810" y="6858000"/>
                </a:lnTo>
                <a:lnTo>
                  <a:pt x="6139260" y="6858000"/>
                </a:lnTo>
                <a:lnTo>
                  <a:pt x="4282294" y="6858000"/>
                </a:lnTo>
                <a:lnTo>
                  <a:pt x="4114800" y="6858000"/>
                </a:lnTo>
                <a:lnTo>
                  <a:pt x="4038600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735518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D9FC6AC-4A12-4825-8ABE-0732B8EF4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F92AFD2-A541-2D62-BDF4-7C175761733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268"/>
          <a:stretch>
            <a:fillRect/>
          </a:stretch>
        </p:blipFill>
        <p:spPr>
          <a:xfrm>
            <a:off x="1" y="10"/>
            <a:ext cx="11862683" cy="6857990"/>
          </a:xfrm>
          <a:custGeom>
            <a:avLst/>
            <a:gdLst/>
            <a:ahLst/>
            <a:cxnLst/>
            <a:rect l="l" t="t" r="r" b="b"/>
            <a:pathLst>
              <a:path w="11862683" h="6858000">
                <a:moveTo>
                  <a:pt x="0" y="0"/>
                </a:moveTo>
                <a:lnTo>
                  <a:pt x="4038600" y="0"/>
                </a:lnTo>
                <a:lnTo>
                  <a:pt x="4114800" y="0"/>
                </a:lnTo>
                <a:lnTo>
                  <a:pt x="4282294" y="0"/>
                </a:lnTo>
                <a:lnTo>
                  <a:pt x="6139260" y="0"/>
                </a:lnTo>
                <a:lnTo>
                  <a:pt x="6362810" y="0"/>
                </a:lnTo>
                <a:lnTo>
                  <a:pt x="7272221" y="0"/>
                </a:lnTo>
                <a:lnTo>
                  <a:pt x="10815342" y="0"/>
                </a:lnTo>
                <a:cubicBezTo>
                  <a:pt x="10709672" y="35571"/>
                  <a:pt x="10607020" y="78255"/>
                  <a:pt x="10501350" y="110269"/>
                </a:cubicBezTo>
                <a:cubicBezTo>
                  <a:pt x="10516447" y="145839"/>
                  <a:pt x="10531542" y="138725"/>
                  <a:pt x="10546639" y="135168"/>
                </a:cubicBezTo>
                <a:cubicBezTo>
                  <a:pt x="10637212" y="120941"/>
                  <a:pt x="10730806" y="110269"/>
                  <a:pt x="10818360" y="71141"/>
                </a:cubicBezTo>
                <a:cubicBezTo>
                  <a:pt x="10839496" y="64027"/>
                  <a:pt x="10863648" y="64027"/>
                  <a:pt x="10872705" y="88927"/>
                </a:cubicBezTo>
                <a:cubicBezTo>
                  <a:pt x="10887801" y="124497"/>
                  <a:pt x="10866668" y="145839"/>
                  <a:pt x="10845532" y="163625"/>
                </a:cubicBezTo>
                <a:cubicBezTo>
                  <a:pt x="10809304" y="195638"/>
                  <a:pt x="10767036" y="188525"/>
                  <a:pt x="10727787" y="192082"/>
                </a:cubicBezTo>
                <a:cubicBezTo>
                  <a:pt x="10619098" y="209867"/>
                  <a:pt x="10567772" y="259665"/>
                  <a:pt x="10543619" y="373491"/>
                </a:cubicBezTo>
                <a:cubicBezTo>
                  <a:pt x="10637212" y="327250"/>
                  <a:pt x="10730806" y="384162"/>
                  <a:pt x="10821380" y="352148"/>
                </a:cubicBezTo>
                <a:cubicBezTo>
                  <a:pt x="10845532" y="345034"/>
                  <a:pt x="10881763" y="355706"/>
                  <a:pt x="10869686" y="394834"/>
                </a:cubicBezTo>
                <a:cubicBezTo>
                  <a:pt x="10857610" y="430405"/>
                  <a:pt x="10818360" y="458860"/>
                  <a:pt x="10887801" y="451747"/>
                </a:cubicBezTo>
                <a:cubicBezTo>
                  <a:pt x="10939127" y="448189"/>
                  <a:pt x="10954222" y="405504"/>
                  <a:pt x="10969318" y="359262"/>
                </a:cubicBezTo>
                <a:cubicBezTo>
                  <a:pt x="10981394" y="334364"/>
                  <a:pt x="11014605" y="320135"/>
                  <a:pt x="11038758" y="334364"/>
                </a:cubicBezTo>
                <a:cubicBezTo>
                  <a:pt x="11068949" y="348592"/>
                  <a:pt x="11059892" y="387720"/>
                  <a:pt x="11059892" y="416176"/>
                </a:cubicBezTo>
                <a:cubicBezTo>
                  <a:pt x="11062912" y="469532"/>
                  <a:pt x="11038758" y="494431"/>
                  <a:pt x="10996491" y="505101"/>
                </a:cubicBezTo>
                <a:cubicBezTo>
                  <a:pt x="10945164" y="519330"/>
                  <a:pt x="10893840" y="537116"/>
                  <a:pt x="10827418" y="558458"/>
                </a:cubicBezTo>
                <a:cubicBezTo>
                  <a:pt x="10899878" y="594028"/>
                  <a:pt x="10954222" y="586915"/>
                  <a:pt x="11008566" y="558458"/>
                </a:cubicBezTo>
                <a:cubicBezTo>
                  <a:pt x="11074988" y="526444"/>
                  <a:pt x="11162542" y="483759"/>
                  <a:pt x="11216886" y="522887"/>
                </a:cubicBezTo>
                <a:cubicBezTo>
                  <a:pt x="11298403" y="579800"/>
                  <a:pt x="11364824" y="544229"/>
                  <a:pt x="11437284" y="533558"/>
                </a:cubicBezTo>
                <a:cubicBezTo>
                  <a:pt x="11588242" y="512216"/>
                  <a:pt x="11494648" y="480203"/>
                  <a:pt x="11645605" y="462417"/>
                </a:cubicBezTo>
                <a:cubicBezTo>
                  <a:pt x="11705988" y="455303"/>
                  <a:pt x="11769390" y="426847"/>
                  <a:pt x="11856944" y="465975"/>
                </a:cubicBezTo>
                <a:cubicBezTo>
                  <a:pt x="11461437" y="672284"/>
                  <a:pt x="11274250" y="658055"/>
                  <a:pt x="10921012" y="910606"/>
                </a:cubicBezTo>
                <a:cubicBezTo>
                  <a:pt x="10936107" y="935506"/>
                  <a:pt x="10951202" y="924835"/>
                  <a:pt x="10966299" y="921277"/>
                </a:cubicBezTo>
                <a:cubicBezTo>
                  <a:pt x="10990452" y="917720"/>
                  <a:pt x="11020644" y="903491"/>
                  <a:pt x="11026682" y="949734"/>
                </a:cubicBezTo>
                <a:cubicBezTo>
                  <a:pt x="11029702" y="985305"/>
                  <a:pt x="11011585" y="1003089"/>
                  <a:pt x="10981394" y="1006647"/>
                </a:cubicBezTo>
                <a:cubicBezTo>
                  <a:pt x="10893840" y="1020875"/>
                  <a:pt x="10815342" y="1070674"/>
                  <a:pt x="10736844" y="1113358"/>
                </a:cubicBezTo>
                <a:cubicBezTo>
                  <a:pt x="10700615" y="1131144"/>
                  <a:pt x="10661366" y="1156043"/>
                  <a:pt x="10676462" y="1220069"/>
                </a:cubicBezTo>
                <a:cubicBezTo>
                  <a:pt x="10706652" y="1237855"/>
                  <a:pt x="10727787" y="1212955"/>
                  <a:pt x="10751940" y="1209399"/>
                </a:cubicBezTo>
                <a:cubicBezTo>
                  <a:pt x="10776093" y="1205842"/>
                  <a:pt x="10833457" y="1220069"/>
                  <a:pt x="10818360" y="1230741"/>
                </a:cubicBezTo>
                <a:cubicBezTo>
                  <a:pt x="10748920" y="1269868"/>
                  <a:pt x="10875724" y="1365909"/>
                  <a:pt x="10791190" y="1365909"/>
                </a:cubicBezTo>
                <a:cubicBezTo>
                  <a:pt x="10652309" y="1365909"/>
                  <a:pt x="10576830" y="1536647"/>
                  <a:pt x="10443988" y="1540204"/>
                </a:cubicBezTo>
                <a:cubicBezTo>
                  <a:pt x="10422854" y="1540204"/>
                  <a:pt x="10413797" y="1572219"/>
                  <a:pt x="10413797" y="1597117"/>
                </a:cubicBezTo>
                <a:cubicBezTo>
                  <a:pt x="10413797" y="1629132"/>
                  <a:pt x="10434930" y="1632688"/>
                  <a:pt x="10456064" y="1636245"/>
                </a:cubicBezTo>
                <a:cubicBezTo>
                  <a:pt x="10489275" y="1639802"/>
                  <a:pt x="10525504" y="1597117"/>
                  <a:pt x="10567772" y="1657587"/>
                </a:cubicBezTo>
                <a:cubicBezTo>
                  <a:pt x="10489275" y="1693158"/>
                  <a:pt x="10407758" y="1728729"/>
                  <a:pt x="10410777" y="1849668"/>
                </a:cubicBezTo>
                <a:cubicBezTo>
                  <a:pt x="10410777" y="1881683"/>
                  <a:pt x="10377566" y="1895910"/>
                  <a:pt x="10353413" y="1903025"/>
                </a:cubicBezTo>
                <a:cubicBezTo>
                  <a:pt x="10311146" y="1917252"/>
                  <a:pt x="10277935" y="1938595"/>
                  <a:pt x="10253782" y="1984836"/>
                </a:cubicBezTo>
                <a:cubicBezTo>
                  <a:pt x="10253782" y="1995507"/>
                  <a:pt x="10253782" y="2002622"/>
                  <a:pt x="10253782" y="2013292"/>
                </a:cubicBezTo>
                <a:cubicBezTo>
                  <a:pt x="10259820" y="2123562"/>
                  <a:pt x="10320202" y="2120004"/>
                  <a:pt x="10386624" y="2102219"/>
                </a:cubicBezTo>
                <a:cubicBezTo>
                  <a:pt x="10465122" y="2080877"/>
                  <a:pt x="10543619" y="2038192"/>
                  <a:pt x="10628156" y="2077320"/>
                </a:cubicBezTo>
                <a:cubicBezTo>
                  <a:pt x="10510408" y="2130676"/>
                  <a:pt x="10380586" y="2134233"/>
                  <a:pt x="10271896" y="2208931"/>
                </a:cubicBezTo>
                <a:cubicBezTo>
                  <a:pt x="10676462" y="2223159"/>
                  <a:pt x="11032720" y="1984836"/>
                  <a:pt x="11425208" y="1892353"/>
                </a:cubicBezTo>
                <a:cubicBezTo>
                  <a:pt x="11413131" y="1952823"/>
                  <a:pt x="11379920" y="1967051"/>
                  <a:pt x="11352748" y="1974165"/>
                </a:cubicBezTo>
                <a:cubicBezTo>
                  <a:pt x="11207830" y="2020407"/>
                  <a:pt x="11081026" y="2112891"/>
                  <a:pt x="10948184" y="2191146"/>
                </a:cubicBezTo>
                <a:cubicBezTo>
                  <a:pt x="10893840" y="2223159"/>
                  <a:pt x="10854590" y="2258731"/>
                  <a:pt x="10833457" y="2326314"/>
                </a:cubicBezTo>
                <a:cubicBezTo>
                  <a:pt x="10815342" y="2390340"/>
                  <a:pt x="10779112" y="2418796"/>
                  <a:pt x="10712690" y="2401012"/>
                </a:cubicBezTo>
                <a:cubicBezTo>
                  <a:pt x="10658346" y="2386784"/>
                  <a:pt x="10600982" y="2393898"/>
                  <a:pt x="10543619" y="2401012"/>
                </a:cubicBezTo>
                <a:cubicBezTo>
                  <a:pt x="10480218" y="2408126"/>
                  <a:pt x="10407758" y="2479267"/>
                  <a:pt x="10422854" y="2518395"/>
                </a:cubicBezTo>
                <a:cubicBezTo>
                  <a:pt x="10453044" y="2582422"/>
                  <a:pt x="10504370" y="2550408"/>
                  <a:pt x="10546639" y="2543294"/>
                </a:cubicBezTo>
                <a:cubicBezTo>
                  <a:pt x="10597964" y="2536181"/>
                  <a:pt x="10691556" y="2518395"/>
                  <a:pt x="10691556" y="2525509"/>
                </a:cubicBezTo>
                <a:cubicBezTo>
                  <a:pt x="10724768" y="2685576"/>
                  <a:pt x="10800246" y="2564636"/>
                  <a:pt x="10854590" y="2564636"/>
                </a:cubicBezTo>
                <a:cubicBezTo>
                  <a:pt x="10905916" y="2564636"/>
                  <a:pt x="10957241" y="2546851"/>
                  <a:pt x="11005548" y="2532623"/>
                </a:cubicBezTo>
                <a:cubicBezTo>
                  <a:pt x="11068949" y="2514837"/>
                  <a:pt x="11126312" y="2546851"/>
                  <a:pt x="11186696" y="2553965"/>
                </a:cubicBezTo>
                <a:cubicBezTo>
                  <a:pt x="11241040" y="2561080"/>
                  <a:pt x="11210850" y="2653563"/>
                  <a:pt x="11244060" y="2692689"/>
                </a:cubicBezTo>
                <a:cubicBezTo>
                  <a:pt x="11250097" y="2703362"/>
                  <a:pt x="11256136" y="2703362"/>
                  <a:pt x="11262174" y="2703362"/>
                </a:cubicBezTo>
                <a:cubicBezTo>
                  <a:pt x="11280289" y="2980812"/>
                  <a:pt x="11597299" y="2913227"/>
                  <a:pt x="11597299" y="2923898"/>
                </a:cubicBezTo>
                <a:cubicBezTo>
                  <a:pt x="11624471" y="2941684"/>
                  <a:pt x="11657682" y="2899000"/>
                  <a:pt x="11690892" y="2941684"/>
                </a:cubicBezTo>
                <a:cubicBezTo>
                  <a:pt x="11548993" y="3137322"/>
                  <a:pt x="11331614" y="3183563"/>
                  <a:pt x="11138390" y="3329402"/>
                </a:cubicBezTo>
                <a:cubicBezTo>
                  <a:pt x="11298403" y="3379202"/>
                  <a:pt x="11391998" y="3208463"/>
                  <a:pt x="11509744" y="3229805"/>
                </a:cubicBezTo>
                <a:cubicBezTo>
                  <a:pt x="11567107" y="3283162"/>
                  <a:pt x="11395016" y="3368530"/>
                  <a:pt x="11561068" y="3393429"/>
                </a:cubicBezTo>
                <a:cubicBezTo>
                  <a:pt x="11488610" y="3439672"/>
                  <a:pt x="11437284" y="3485914"/>
                  <a:pt x="11385959" y="3539269"/>
                </a:cubicBezTo>
                <a:cubicBezTo>
                  <a:pt x="11298403" y="3635309"/>
                  <a:pt x="11280289" y="3699337"/>
                  <a:pt x="11322556" y="3827390"/>
                </a:cubicBezTo>
                <a:cubicBezTo>
                  <a:pt x="11349730" y="3912759"/>
                  <a:pt x="11388978" y="3991015"/>
                  <a:pt x="11352748" y="4090612"/>
                </a:cubicBezTo>
                <a:cubicBezTo>
                  <a:pt x="11328595" y="4158196"/>
                  <a:pt x="11337653" y="4204438"/>
                  <a:pt x="11428226" y="4172424"/>
                </a:cubicBezTo>
                <a:cubicBezTo>
                  <a:pt x="11524840" y="4140411"/>
                  <a:pt x="11561068" y="4200882"/>
                  <a:pt x="11536915" y="4321821"/>
                </a:cubicBezTo>
                <a:cubicBezTo>
                  <a:pt x="11521821" y="4400076"/>
                  <a:pt x="11536915" y="4424975"/>
                  <a:pt x="11603338" y="4414305"/>
                </a:cubicBezTo>
                <a:cubicBezTo>
                  <a:pt x="11675796" y="4403633"/>
                  <a:pt x="11745236" y="4353835"/>
                  <a:pt x="11835811" y="4378734"/>
                </a:cubicBezTo>
                <a:cubicBezTo>
                  <a:pt x="11763352" y="4521016"/>
                  <a:pt x="11609374" y="4478331"/>
                  <a:pt x="11524840" y="4613499"/>
                </a:cubicBezTo>
                <a:cubicBezTo>
                  <a:pt x="11624471" y="4613499"/>
                  <a:pt x="11702969" y="4613499"/>
                  <a:pt x="11775427" y="4585042"/>
                </a:cubicBezTo>
                <a:cubicBezTo>
                  <a:pt x="11805619" y="4574373"/>
                  <a:pt x="11838830" y="4560144"/>
                  <a:pt x="11856944" y="4602828"/>
                </a:cubicBezTo>
                <a:cubicBezTo>
                  <a:pt x="11878080" y="4652628"/>
                  <a:pt x="11835811" y="4670412"/>
                  <a:pt x="11811658" y="4677526"/>
                </a:cubicBezTo>
                <a:cubicBezTo>
                  <a:pt x="11742216" y="4702425"/>
                  <a:pt x="11687874" y="4759339"/>
                  <a:pt x="11627490" y="4805580"/>
                </a:cubicBezTo>
                <a:cubicBezTo>
                  <a:pt x="11497668" y="4905177"/>
                  <a:pt x="11355767" y="4990547"/>
                  <a:pt x="11247078" y="5154171"/>
                </a:cubicBezTo>
                <a:cubicBezTo>
                  <a:pt x="11382940" y="5111487"/>
                  <a:pt x="11485590" y="5011889"/>
                  <a:pt x="11615414" y="4994104"/>
                </a:cubicBezTo>
                <a:cubicBezTo>
                  <a:pt x="11503704" y="5143500"/>
                  <a:pt x="11361806" y="5243097"/>
                  <a:pt x="11228964" y="5353367"/>
                </a:cubicBezTo>
                <a:cubicBezTo>
                  <a:pt x="11189714" y="5385379"/>
                  <a:pt x="11150466" y="5406721"/>
                  <a:pt x="11144428" y="5474306"/>
                </a:cubicBezTo>
                <a:cubicBezTo>
                  <a:pt x="11126312" y="5605917"/>
                  <a:pt x="11078008" y="5712629"/>
                  <a:pt x="10969318" y="5769542"/>
                </a:cubicBezTo>
                <a:cubicBezTo>
                  <a:pt x="10969318" y="5769542"/>
                  <a:pt x="10975356" y="5790884"/>
                  <a:pt x="10978374" y="5801555"/>
                </a:cubicBezTo>
                <a:cubicBezTo>
                  <a:pt x="11044797" y="5805112"/>
                  <a:pt x="11096122" y="5726858"/>
                  <a:pt x="11177639" y="5755314"/>
                </a:cubicBezTo>
                <a:cubicBezTo>
                  <a:pt x="11096122" y="5862025"/>
                  <a:pt x="11029702" y="5954508"/>
                  <a:pt x="10917992" y="6004307"/>
                </a:cubicBezTo>
                <a:cubicBezTo>
                  <a:pt x="10827418" y="6043434"/>
                  <a:pt x="10715710" y="6068335"/>
                  <a:pt x="10649289" y="6196388"/>
                </a:cubicBezTo>
                <a:cubicBezTo>
                  <a:pt x="10724768" y="6221287"/>
                  <a:pt x="10782132" y="6189274"/>
                  <a:pt x="10839496" y="6167932"/>
                </a:cubicBezTo>
                <a:cubicBezTo>
                  <a:pt x="10927050" y="6132361"/>
                  <a:pt x="11014605" y="6093234"/>
                  <a:pt x="11102160" y="6057663"/>
                </a:cubicBezTo>
                <a:cubicBezTo>
                  <a:pt x="11135372" y="6043434"/>
                  <a:pt x="11171600" y="6036320"/>
                  <a:pt x="11192734" y="6100347"/>
                </a:cubicBezTo>
                <a:cubicBezTo>
                  <a:pt x="11081026" y="6114575"/>
                  <a:pt x="11014605" y="6199945"/>
                  <a:pt x="10945164" y="6281757"/>
                </a:cubicBezTo>
                <a:cubicBezTo>
                  <a:pt x="10905916" y="6327999"/>
                  <a:pt x="10872705" y="6388469"/>
                  <a:pt x="10803265" y="6367127"/>
                </a:cubicBezTo>
                <a:cubicBezTo>
                  <a:pt x="10767036" y="6356456"/>
                  <a:pt x="10742882" y="6388469"/>
                  <a:pt x="10745901" y="6431153"/>
                </a:cubicBezTo>
                <a:cubicBezTo>
                  <a:pt x="10760998" y="6580550"/>
                  <a:pt x="10673442" y="6630349"/>
                  <a:pt x="10582868" y="6658805"/>
                </a:cubicBezTo>
                <a:cubicBezTo>
                  <a:pt x="10450026" y="6701489"/>
                  <a:pt x="10332280" y="6786859"/>
                  <a:pt x="10208496" y="6858000"/>
                </a:cubicBezTo>
                <a:lnTo>
                  <a:pt x="7272221" y="6858000"/>
                </a:lnTo>
                <a:lnTo>
                  <a:pt x="6362810" y="6858000"/>
                </a:lnTo>
                <a:lnTo>
                  <a:pt x="6139260" y="6858000"/>
                </a:lnTo>
                <a:lnTo>
                  <a:pt x="4282294" y="6858000"/>
                </a:lnTo>
                <a:lnTo>
                  <a:pt x="4114800" y="6858000"/>
                </a:lnTo>
                <a:lnTo>
                  <a:pt x="4038600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202073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B089790-F4B6-46A7-BB28-7B74A9A9E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5F41356-FE1F-E7C9-38CD-92361436271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714" b="640"/>
          <a:stretch>
            <a:fillRect/>
          </a:stretch>
        </p:blipFill>
        <p:spPr>
          <a:xfrm>
            <a:off x="-1" y="1"/>
            <a:ext cx="12192000" cy="6068290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9DE3F54D-33BC-4382-A2AB-5E002F0F1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5029199"/>
            <a:ext cx="12228128" cy="1828800"/>
            <a:chOff x="-305" y="2987478"/>
            <a:chExt cx="12188952" cy="18288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6798451A-4EC8-4869-8DFB-BCE4E00BE5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0ECD12F-47FF-48FE-A827-069775A8A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8928757-970C-4B99-9F9C-0C07E4A945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14" name="Freeform: Shape 13">
              <a:extLst>
                <a:ext uri="{FF2B5EF4-FFF2-40B4-BE49-F238E27FC236}">
                  <a16:creationId xmlns:a16="http://schemas.microsoft.com/office/drawing/2014/main" id="{1213505B-6136-49EC-951C-1FDA2A6C5B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3716870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B089790-F4B6-46A7-BB28-7B74A9A9E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556B08A-594C-EA1A-C037-B20FC6C654E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32" r="3231"/>
          <a:stretch>
            <a:fillRect/>
          </a:stretch>
        </p:blipFill>
        <p:spPr>
          <a:xfrm>
            <a:off x="-1" y="1"/>
            <a:ext cx="12192000" cy="6068290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9DE3F54D-33BC-4382-A2AB-5E002F0F1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5029199"/>
            <a:ext cx="12228128" cy="1828800"/>
            <a:chOff x="-305" y="2987478"/>
            <a:chExt cx="12188952" cy="18288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6798451A-4EC8-4869-8DFB-BCE4E00BE5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0ECD12F-47FF-48FE-A827-069775A8A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8928757-970C-4B99-9F9C-0C07E4A945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14" name="Freeform: Shape 13">
              <a:extLst>
                <a:ext uri="{FF2B5EF4-FFF2-40B4-BE49-F238E27FC236}">
                  <a16:creationId xmlns:a16="http://schemas.microsoft.com/office/drawing/2014/main" id="{1213505B-6136-49EC-951C-1FDA2A6C5B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572336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B089790-F4B6-46A7-BB28-7B74A9A9E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03D9D9-1E62-E0D5-D776-87D59EEE42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358" b="14710"/>
          <a:stretch>
            <a:fillRect/>
          </a:stretch>
        </p:blipFill>
        <p:spPr>
          <a:xfrm>
            <a:off x="-1" y="1"/>
            <a:ext cx="12192000" cy="6068290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9DE3F54D-33BC-4382-A2AB-5E002F0F1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5029199"/>
            <a:ext cx="12228128" cy="1828800"/>
            <a:chOff x="-305" y="2987478"/>
            <a:chExt cx="12188952" cy="18288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6798451A-4EC8-4869-8DFB-BCE4E00BE5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0ECD12F-47FF-48FE-A827-069775A8A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8928757-970C-4B99-9F9C-0C07E4A945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14" name="Freeform: Shape 13">
              <a:extLst>
                <a:ext uri="{FF2B5EF4-FFF2-40B4-BE49-F238E27FC236}">
                  <a16:creationId xmlns:a16="http://schemas.microsoft.com/office/drawing/2014/main" id="{1213505B-6136-49EC-951C-1FDA2A6C5B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6724842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79971D0-3057-5312-DA46-0CDC605C4A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0536" y="276202"/>
            <a:ext cx="10610928" cy="6305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15586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B089790-F4B6-46A7-BB28-7B74A9A9E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E3C6DEB-21C4-A712-C029-E83D9D83C97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80" b="13500"/>
          <a:stretch>
            <a:fillRect/>
          </a:stretch>
        </p:blipFill>
        <p:spPr>
          <a:xfrm>
            <a:off x="-1" y="1"/>
            <a:ext cx="12192000" cy="6068290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9DE3F54D-33BC-4382-A2AB-5E002F0F1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5029199"/>
            <a:ext cx="12228128" cy="1828800"/>
            <a:chOff x="-305" y="2987478"/>
            <a:chExt cx="12188952" cy="18288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6798451A-4EC8-4869-8DFB-BCE4E00BE5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0ECD12F-47FF-48FE-A827-069775A8A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8928757-970C-4B99-9F9C-0C07E4A945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14" name="Freeform: Shape 13">
              <a:extLst>
                <a:ext uri="{FF2B5EF4-FFF2-40B4-BE49-F238E27FC236}">
                  <a16:creationId xmlns:a16="http://schemas.microsoft.com/office/drawing/2014/main" id="{1213505B-6136-49EC-951C-1FDA2A6C5B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5453718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B089790-F4B6-46A7-BB28-7B74A9A9E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1945083-F51D-1C52-F7A5-571B4E9F056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9914"/>
          <a:stretch>
            <a:fillRect/>
          </a:stretch>
        </p:blipFill>
        <p:spPr>
          <a:xfrm>
            <a:off x="-1" y="1"/>
            <a:ext cx="12192000" cy="6068290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9DE3F54D-33BC-4382-A2AB-5E002F0F1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5029199"/>
            <a:ext cx="12228128" cy="1828800"/>
            <a:chOff x="-305" y="2987478"/>
            <a:chExt cx="12188952" cy="18288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6798451A-4EC8-4869-8DFB-BCE4E00BE5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0ECD12F-47FF-48FE-A827-069775A8A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8928757-970C-4B99-9F9C-0C07E4A945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14" name="Freeform: Shape 13">
              <a:extLst>
                <a:ext uri="{FF2B5EF4-FFF2-40B4-BE49-F238E27FC236}">
                  <a16:creationId xmlns:a16="http://schemas.microsoft.com/office/drawing/2014/main" id="{1213505B-6136-49EC-951C-1FDA2A6C5B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5020948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B089790-F4B6-46A7-BB28-7B74A9A9E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C38ABD7-CE9F-605E-9313-40082AFBC5E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9914"/>
          <a:stretch>
            <a:fillRect/>
          </a:stretch>
        </p:blipFill>
        <p:spPr>
          <a:xfrm>
            <a:off x="-1" y="1"/>
            <a:ext cx="12192000" cy="6068290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9DE3F54D-33BC-4382-A2AB-5E002F0F1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5029199"/>
            <a:ext cx="12228128" cy="1828800"/>
            <a:chOff x="-305" y="2987478"/>
            <a:chExt cx="12188952" cy="18288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6798451A-4EC8-4869-8DFB-BCE4E00BE5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0ECD12F-47FF-48FE-A827-069775A8A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8928757-970C-4B99-9F9C-0C07E4A945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14" name="Freeform: Shape 13">
              <a:extLst>
                <a:ext uri="{FF2B5EF4-FFF2-40B4-BE49-F238E27FC236}">
                  <a16:creationId xmlns:a16="http://schemas.microsoft.com/office/drawing/2014/main" id="{1213505B-6136-49EC-951C-1FDA2A6C5B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428281014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B089790-F4B6-46A7-BB28-7B74A9A9E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5297456-4971-561A-95E5-9CFF5D6541E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5644"/>
          <a:stretch>
            <a:fillRect/>
          </a:stretch>
        </p:blipFill>
        <p:spPr>
          <a:xfrm>
            <a:off x="-1" y="1"/>
            <a:ext cx="12192000" cy="6068290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9DE3F54D-33BC-4382-A2AB-5E002F0F1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5029199"/>
            <a:ext cx="12228128" cy="1828800"/>
            <a:chOff x="-305" y="2987478"/>
            <a:chExt cx="12188952" cy="18288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6798451A-4EC8-4869-8DFB-BCE4E00BE5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0ECD12F-47FF-48FE-A827-069775A8A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8928757-970C-4B99-9F9C-0C07E4A945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14" name="Freeform: Shape 13">
              <a:extLst>
                <a:ext uri="{FF2B5EF4-FFF2-40B4-BE49-F238E27FC236}">
                  <a16:creationId xmlns:a16="http://schemas.microsoft.com/office/drawing/2014/main" id="{1213505B-6136-49EC-951C-1FDA2A6C5B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7186052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ED7A1F4-DB88-2428-6616-417901FC3D3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872" b="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76741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5973098-0A26-A9E5-4945-549EDA8E12B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85" r="1809" b="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351526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B089790-F4B6-46A7-BB28-7B74A9A9E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F243AD4-63BC-CC89-A86A-451C695E8D7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5644"/>
          <a:stretch>
            <a:fillRect/>
          </a:stretch>
        </p:blipFill>
        <p:spPr>
          <a:xfrm>
            <a:off x="-1" y="1"/>
            <a:ext cx="12192000" cy="6068290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9DE3F54D-33BC-4382-A2AB-5E002F0F1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5029199"/>
            <a:ext cx="12228128" cy="1828800"/>
            <a:chOff x="-305" y="2987478"/>
            <a:chExt cx="12188952" cy="18288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6798451A-4EC8-4869-8DFB-BCE4E00BE5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0ECD12F-47FF-48FE-A827-069775A8A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8928757-970C-4B99-9F9C-0C07E4A945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14" name="Freeform: Shape 13">
              <a:extLst>
                <a:ext uri="{FF2B5EF4-FFF2-40B4-BE49-F238E27FC236}">
                  <a16:creationId xmlns:a16="http://schemas.microsoft.com/office/drawing/2014/main" id="{1213505B-6136-49EC-951C-1FDA2A6C5B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68081029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C26DA0F-D9D8-3396-26EA-B7699C8425C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6204" b="-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184895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73D7DD4-9EA8-2B3B-6FE1-5A25B76F9C6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982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990877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B73BAE7-8030-B9CD-64F9-69AD3337DBD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15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065422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8B089790-F4B6-46A7-BB28-7B74A9A9E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AA72F8D-1AF9-8F85-81CA-6B6F76A61A5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9091"/>
          <a:stretch>
            <a:fillRect/>
          </a:stretch>
        </p:blipFill>
        <p:spPr>
          <a:xfrm>
            <a:off x="-1" y="1"/>
            <a:ext cx="12192000" cy="6068290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9DE3F54D-33BC-4382-A2AB-5E002F0F1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5029199"/>
            <a:ext cx="12228128" cy="1828800"/>
            <a:chOff x="-305" y="2987478"/>
            <a:chExt cx="12188952" cy="18288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6798451A-4EC8-4869-8DFB-BCE4E00BE5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0ECD12F-47FF-48FE-A827-069775A8A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8928757-970C-4B99-9F9C-0C07E4A945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14" name="Freeform: Shape 13">
              <a:extLst>
                <a:ext uri="{FF2B5EF4-FFF2-40B4-BE49-F238E27FC236}">
                  <a16:creationId xmlns:a16="http://schemas.microsoft.com/office/drawing/2014/main" id="{1213505B-6136-49EC-951C-1FDA2A6C5B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79208449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80D20D7-2117-42A7-F865-4D86A1FF7FC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982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537166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D8B68BC-57F5-5F16-872B-B0D0E8F6A55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664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133144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8FC1EE7-F547-2CC7-898F-B082D7EBEB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648208"/>
            <a:ext cx="10905066" cy="5561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714101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A2C70BB-9A4C-4353-6A09-5C34A3422D6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872" b="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209665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FA7660F-E262-3612-7351-38CE4582E8B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765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328622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000E79B-03CF-BFD4-3F96-388E6396A7E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334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364352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803451F-71FC-8703-55F0-46D945F332E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334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722977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93898FF-D987-4B0E-BFB4-85F5EB356D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12F383F-B981-4BC3-9E2B-7BE938CE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625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AA485AD-076E-4077-A6E6-C3C9F0C39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D088DBDF-80D5-4FC0-8A54-9D660B728D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4" y="0"/>
            <a:ext cx="12181172" cy="6858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3F6A6D5-C1AE-43DC-DBE4-A862C915E6B7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80000"/>
          </a:blip>
          <a:srcRect r="-1" b="5833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161357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CF10450-FFB3-EC74-902B-513C230EAA1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9" r="156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633730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49DA844-FDBE-0AE6-0A2F-DA2A1A09C8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152727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DF49C3D-CE8C-7B14-E672-E9074881DF4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8554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690237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6745063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4953870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3791159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2166731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7728083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7188072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5797110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3720420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0990755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3352954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5771662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467240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26</Words>
  <Application>Microsoft Office PowerPoint</Application>
  <PresentationFormat>Widescreen</PresentationFormat>
  <Paragraphs>4</Paragraphs>
  <Slides>50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50</vt:i4>
      </vt:variant>
    </vt:vector>
  </HeadingPairs>
  <TitlesOfParts>
    <vt:vector size="54" baseType="lpstr">
      <vt:lpstr>Aptos</vt:lpstr>
      <vt:lpstr>Aptos Display</vt:lpstr>
      <vt:lpstr>Arial</vt:lpstr>
      <vt:lpstr>Office Theme</vt:lpstr>
      <vt:lpstr>Project Management (OM)</vt:lpstr>
      <vt:lpstr>Movies for Project Managers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Moutushi Tanha</dc:creator>
  <cp:lastModifiedBy>Moutushi Tanha</cp:lastModifiedBy>
  <cp:revision>1</cp:revision>
  <dcterms:created xsi:type="dcterms:W3CDTF">2026-09-11T10:38:01Z</dcterms:created>
  <dcterms:modified xsi:type="dcterms:W3CDTF">2026-09-11T11:18:28Z</dcterms:modified>
</cp:coreProperties>
</file>