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62" r:id="rId3"/>
    <p:sldId id="261" r:id="rId4"/>
    <p:sldId id="258" r:id="rId5"/>
    <p:sldId id="259" r:id="rId6"/>
    <p:sldId id="257" r:id="rId7"/>
    <p:sldId id="260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" y="1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mkleit.wordpress.com/category/between-quotations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ncologyreviews.org/index.php/or/article/view/273/214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microrrelatososhortstories.wordpress.com/2013/07/22/read-think-about-listening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C8C33-7DB6-4392-9AE2-AC1F9A0A2BB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Active listening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24841E-791C-4980-BB31-A688F657D6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0374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A521E-D824-4069-A767-BB08453408F9}"/>
              </a:ext>
            </a:extLst>
          </p:cNvPr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en-GB" dirty="0"/>
              <a:t>Active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B5F65-21BE-485D-823C-BCBED46F4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Goudy Old Style" panose="02020502050305020303" pitchFamily="18" charset="0"/>
              </a:rPr>
              <a:t>“</a:t>
            </a:r>
            <a:r>
              <a:rPr lang="en-GB" sz="2000" b="1" dirty="0">
                <a:cs typeface="Courier New" panose="02070309020205020404" pitchFamily="49" charset="0"/>
              </a:rPr>
              <a:t>The art of mindfully hearing and attempting to comprehend the meaning of words spoken by another in a conversation or speech”</a:t>
            </a:r>
          </a:p>
          <a:p>
            <a:endParaRPr lang="en-GB" sz="2000" b="1" dirty="0">
              <a:cs typeface="Courier New" panose="02070309020205020404" pitchFamily="49" charset="0"/>
            </a:endParaRPr>
          </a:p>
          <a:p>
            <a:r>
              <a:rPr lang="en-GB" sz="2000" b="1" dirty="0">
                <a:cs typeface="Courier New" panose="02070309020205020404" pitchFamily="49" charset="0"/>
              </a:rPr>
              <a:t>“requires the listener to fully concentrate, understand and respond” .</a:t>
            </a:r>
          </a:p>
          <a:p>
            <a:endParaRPr lang="en-GB" sz="2000" b="1" dirty="0">
              <a:cs typeface="Courier New" panose="02070309020205020404" pitchFamily="49" charset="0"/>
            </a:endParaRPr>
          </a:p>
          <a:p>
            <a:r>
              <a:rPr lang="en-GB" sz="2000" b="1" dirty="0">
                <a:cs typeface="Courier New" panose="02070309020205020404" pitchFamily="49" charset="0"/>
              </a:rPr>
              <a:t>“You hear the complete message being spoken, rather than just passively hearing the message of the speaker”.</a:t>
            </a:r>
          </a:p>
          <a:p>
            <a:endParaRPr lang="en-GB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15037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2BD94-DFC9-4923-B5FC-0F370FADF7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listen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A06F4-007D-4310-A74B-37E8F6A73841}"/>
              </a:ext>
            </a:extLst>
          </p:cNvPr>
          <p:cNvSpPr>
            <a:spLocks noGrp="1"/>
          </p:cNvSpPr>
          <p:nvPr>
            <p:ph idx="1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Obtain information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Understand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Enjoyment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Learn</a:t>
            </a:r>
          </a:p>
        </p:txBody>
      </p:sp>
    </p:spTree>
    <p:extLst>
      <p:ext uri="{BB962C8B-B14F-4D97-AF65-F5344CB8AC3E}">
        <p14:creationId xmlns:p14="http://schemas.microsoft.com/office/powerpoint/2010/main" val="28414964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82F08-F017-4093-9791-7A9359D6B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Helpers using counselling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D3088-C9A2-46CF-88B5-38EB318A46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workers, nurses, community youth workers, doctors, all roles in health care.</a:t>
            </a:r>
          </a:p>
        </p:txBody>
      </p:sp>
    </p:spTree>
    <p:extLst>
      <p:ext uri="{BB962C8B-B14F-4D97-AF65-F5344CB8AC3E}">
        <p14:creationId xmlns:p14="http://schemas.microsoft.com/office/powerpoint/2010/main" val="380613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902EC-A16D-44C0-9A3C-CD4F018C3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work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F8CF8E-0D3E-4FC4-9DBB-5CFF49D5C3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667001" y="4057650"/>
            <a:ext cx="3752850" cy="2800350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36DEB-BB85-4008-A377-36AB148E40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do you think that good communication and the knowledge of counselling skills will help you in the health care sector?</a:t>
            </a:r>
          </a:p>
        </p:txBody>
      </p:sp>
    </p:spTree>
    <p:extLst>
      <p:ext uri="{BB962C8B-B14F-4D97-AF65-F5344CB8AC3E}">
        <p14:creationId xmlns:p14="http://schemas.microsoft.com/office/powerpoint/2010/main" val="588956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C1912-C884-406F-BCB8-90E4F5F40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ACTIVE LISTENING?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EA3008D-7E3E-4685-AF27-BCAEA4B6D9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138362" y="2362201"/>
            <a:ext cx="7915275" cy="39909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98725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2AF85-2E2C-4BA8-A7DC-20DD8FA16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 to Demonstrate your ability to use active listening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6620C2-4D0E-41CB-8234-26DF6A8838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Either sit in pairs or a 3  back to back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of you will draw a picture on paper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will then 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describe in detail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drawing to the other person for them to draw  it word by word.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person copying the drawing is allowed to ask questions</a:t>
            </a:r>
            <a:r>
              <a:rPr lang="en-GB" sz="2400" dirty="0"/>
              <a:t>.</a:t>
            </a:r>
          </a:p>
          <a:p>
            <a:r>
              <a:rPr lang="en-GB" sz="2400" dirty="0"/>
              <a:t>Be mindful of peers keep noise to a minimum so everyone can hear each other.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A3F7F2-031E-4A11-82C0-9E6389D7E2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01074" y="2333421"/>
            <a:ext cx="1285875" cy="1305130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62818149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52</TotalTime>
  <Words>200</Words>
  <Application>Microsoft Office PowerPoint</Application>
  <PresentationFormat>Widescreen</PresentationFormat>
  <Paragraphs>26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Courier New</vt:lpstr>
      <vt:lpstr>Gill Sans MT</vt:lpstr>
      <vt:lpstr>Goudy Old Style</vt:lpstr>
      <vt:lpstr>Times New Roman</vt:lpstr>
      <vt:lpstr>Parcel</vt:lpstr>
      <vt:lpstr>Active listening</vt:lpstr>
      <vt:lpstr>Active listening</vt:lpstr>
      <vt:lpstr>Why do we listen</vt:lpstr>
      <vt:lpstr>Helpers using counselling skills</vt:lpstr>
      <vt:lpstr>Group work</vt:lpstr>
      <vt:lpstr>WHAT IS ACTIVE LISTENING?</vt:lpstr>
      <vt:lpstr>Activity to Demonstrate your ability to use active listening skills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Active listening</dc:title>
  <dc:creator>steve langford</dc:creator>
  <cp:lastModifiedBy>steve langford</cp:lastModifiedBy>
  <cp:revision>6</cp:revision>
  <dcterms:created xsi:type="dcterms:W3CDTF">2019-10-01T13:34:55Z</dcterms:created>
  <dcterms:modified xsi:type="dcterms:W3CDTF">2019-10-01T14:27:46Z</dcterms:modified>
</cp:coreProperties>
</file>