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316" r:id="rId2"/>
    <p:sldId id="311" r:id="rId3"/>
    <p:sldId id="313" r:id="rId4"/>
    <p:sldId id="318" r:id="rId5"/>
    <p:sldId id="319" r:id="rId6"/>
    <p:sldId id="320" r:id="rId7"/>
    <p:sldId id="317" r:id="rId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63" d="100"/>
          <a:sy n="63" d="100"/>
        </p:scale>
        <p:origin x="780"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D6274A-8E61-4438-BA75-80869F05DB86}" type="datetimeFigureOut">
              <a:rPr lang="zh-CN" altLang="en-US" smtClean="0"/>
              <a:t>2023/8/4</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A0CABA-0558-41FF-986C-09BD4C609A11}" type="slidenum">
              <a:rPr lang="zh-CN" altLang="en-US" smtClean="0"/>
              <a:t>‹#›</a:t>
            </a:fld>
            <a:endParaRPr lang="zh-CN" altLang="en-US"/>
          </a:p>
        </p:txBody>
      </p:sp>
    </p:spTree>
    <p:extLst>
      <p:ext uri="{BB962C8B-B14F-4D97-AF65-F5344CB8AC3E}">
        <p14:creationId xmlns:p14="http://schemas.microsoft.com/office/powerpoint/2010/main" val="186362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836CFB8-E52E-4890-8505-2CE77E7D45D6}" type="slidenum">
              <a:rPr lang="en-GB" smtClean="0"/>
              <a:t>2</a:t>
            </a:fld>
            <a:endParaRPr lang="en-GB"/>
          </a:p>
        </p:txBody>
      </p:sp>
    </p:spTree>
    <p:extLst>
      <p:ext uri="{BB962C8B-B14F-4D97-AF65-F5344CB8AC3E}">
        <p14:creationId xmlns:p14="http://schemas.microsoft.com/office/powerpoint/2010/main" val="56863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836CFB8-E52E-4890-8505-2CE77E7D45D6}" type="slidenum">
              <a:rPr lang="en-GB" smtClean="0"/>
              <a:t>3</a:t>
            </a:fld>
            <a:endParaRPr lang="en-GB"/>
          </a:p>
        </p:txBody>
      </p:sp>
    </p:spTree>
    <p:extLst>
      <p:ext uri="{BB962C8B-B14F-4D97-AF65-F5344CB8AC3E}">
        <p14:creationId xmlns:p14="http://schemas.microsoft.com/office/powerpoint/2010/main" val="2360011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836CFB8-E52E-4890-8505-2CE77E7D45D6}" type="slidenum">
              <a:rPr lang="en-GB" smtClean="0"/>
              <a:t>4</a:t>
            </a:fld>
            <a:endParaRPr lang="en-GB"/>
          </a:p>
        </p:txBody>
      </p:sp>
    </p:spTree>
    <p:extLst>
      <p:ext uri="{BB962C8B-B14F-4D97-AF65-F5344CB8AC3E}">
        <p14:creationId xmlns:p14="http://schemas.microsoft.com/office/powerpoint/2010/main" val="3996188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836CFB8-E52E-4890-8505-2CE77E7D45D6}" type="slidenum">
              <a:rPr lang="en-GB" smtClean="0"/>
              <a:t>5</a:t>
            </a:fld>
            <a:endParaRPr lang="en-GB"/>
          </a:p>
        </p:txBody>
      </p:sp>
    </p:spTree>
    <p:extLst>
      <p:ext uri="{BB962C8B-B14F-4D97-AF65-F5344CB8AC3E}">
        <p14:creationId xmlns:p14="http://schemas.microsoft.com/office/powerpoint/2010/main" val="4230096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4A5C271-5BC7-1055-A4B0-A68F8D4F2BC4}"/>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52B4A946-E53A-A2AD-DB7D-CC45AFA0BA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48289D9F-F7E4-8744-82AE-F3CD359B9D87}"/>
              </a:ext>
            </a:extLst>
          </p:cNvPr>
          <p:cNvSpPr>
            <a:spLocks noGrp="1"/>
          </p:cNvSpPr>
          <p:nvPr>
            <p:ph type="dt" sz="half" idx="10"/>
          </p:nvPr>
        </p:nvSpPr>
        <p:spPr/>
        <p:txBody>
          <a:bodyPr/>
          <a:lstStyle/>
          <a:p>
            <a:fld id="{FA15435E-AE5C-4026-BF60-E6F7CA800AFD}" type="datetimeFigureOut">
              <a:rPr lang="zh-CN" altLang="en-US" smtClean="0"/>
              <a:t>2023/8/4</a:t>
            </a:fld>
            <a:endParaRPr lang="zh-CN" altLang="en-US"/>
          </a:p>
        </p:txBody>
      </p:sp>
      <p:sp>
        <p:nvSpPr>
          <p:cNvPr id="5" name="页脚占位符 4">
            <a:extLst>
              <a:ext uri="{FF2B5EF4-FFF2-40B4-BE49-F238E27FC236}">
                <a16:creationId xmlns:a16="http://schemas.microsoft.com/office/drawing/2014/main" id="{16FAE0DD-DB2C-D143-9DA4-3064F55345A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3347538D-54F5-BFEB-795C-6C0F17D3BF77}"/>
              </a:ext>
            </a:extLst>
          </p:cNvPr>
          <p:cNvSpPr>
            <a:spLocks noGrp="1"/>
          </p:cNvSpPr>
          <p:nvPr>
            <p:ph type="sldNum" sz="quarter" idx="12"/>
          </p:nvPr>
        </p:nvSpPr>
        <p:spPr/>
        <p:txBody>
          <a:bodyPr/>
          <a:lstStyle/>
          <a:p>
            <a:fld id="{F9547827-31F0-4F5E-A847-FACD483F38E4}" type="slidenum">
              <a:rPr lang="zh-CN" altLang="en-US" smtClean="0"/>
              <a:t>‹#›</a:t>
            </a:fld>
            <a:endParaRPr lang="zh-CN" altLang="en-US"/>
          </a:p>
        </p:txBody>
      </p:sp>
    </p:spTree>
    <p:extLst>
      <p:ext uri="{BB962C8B-B14F-4D97-AF65-F5344CB8AC3E}">
        <p14:creationId xmlns:p14="http://schemas.microsoft.com/office/powerpoint/2010/main" val="2643105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7A69110-DFFE-95C4-7F8C-77F339F3F8F7}"/>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50436025-DD67-2353-C14D-459B568DEB00}"/>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E667F08F-7B6C-5427-51B8-3F91C4700E01}"/>
              </a:ext>
            </a:extLst>
          </p:cNvPr>
          <p:cNvSpPr>
            <a:spLocks noGrp="1"/>
          </p:cNvSpPr>
          <p:nvPr>
            <p:ph type="dt" sz="half" idx="10"/>
          </p:nvPr>
        </p:nvSpPr>
        <p:spPr/>
        <p:txBody>
          <a:bodyPr/>
          <a:lstStyle/>
          <a:p>
            <a:fld id="{FA15435E-AE5C-4026-BF60-E6F7CA800AFD}" type="datetimeFigureOut">
              <a:rPr lang="zh-CN" altLang="en-US" smtClean="0"/>
              <a:t>2023/8/4</a:t>
            </a:fld>
            <a:endParaRPr lang="zh-CN" altLang="en-US"/>
          </a:p>
        </p:txBody>
      </p:sp>
      <p:sp>
        <p:nvSpPr>
          <p:cNvPr id="5" name="页脚占位符 4">
            <a:extLst>
              <a:ext uri="{FF2B5EF4-FFF2-40B4-BE49-F238E27FC236}">
                <a16:creationId xmlns:a16="http://schemas.microsoft.com/office/drawing/2014/main" id="{B25BE001-CC6D-4C63-A7E4-9E4747B6720B}"/>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4100EB36-C144-C6D5-327F-DAD58350692C}"/>
              </a:ext>
            </a:extLst>
          </p:cNvPr>
          <p:cNvSpPr>
            <a:spLocks noGrp="1"/>
          </p:cNvSpPr>
          <p:nvPr>
            <p:ph type="sldNum" sz="quarter" idx="12"/>
          </p:nvPr>
        </p:nvSpPr>
        <p:spPr/>
        <p:txBody>
          <a:bodyPr/>
          <a:lstStyle/>
          <a:p>
            <a:fld id="{F9547827-31F0-4F5E-A847-FACD483F38E4}" type="slidenum">
              <a:rPr lang="zh-CN" altLang="en-US" smtClean="0"/>
              <a:t>‹#›</a:t>
            </a:fld>
            <a:endParaRPr lang="zh-CN" altLang="en-US"/>
          </a:p>
        </p:txBody>
      </p:sp>
    </p:spTree>
    <p:extLst>
      <p:ext uri="{BB962C8B-B14F-4D97-AF65-F5344CB8AC3E}">
        <p14:creationId xmlns:p14="http://schemas.microsoft.com/office/powerpoint/2010/main" val="2062267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0FB6AE8-F801-F73F-040A-CA7F51E19ABD}"/>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6015AC1C-2095-5995-1B67-D53409AF31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DF606D3C-83D9-A925-7035-F1B340F4A04B}"/>
              </a:ext>
            </a:extLst>
          </p:cNvPr>
          <p:cNvSpPr>
            <a:spLocks noGrp="1"/>
          </p:cNvSpPr>
          <p:nvPr>
            <p:ph type="dt" sz="half" idx="10"/>
          </p:nvPr>
        </p:nvSpPr>
        <p:spPr/>
        <p:txBody>
          <a:bodyPr/>
          <a:lstStyle/>
          <a:p>
            <a:fld id="{FA15435E-AE5C-4026-BF60-E6F7CA800AFD}" type="datetimeFigureOut">
              <a:rPr lang="zh-CN" altLang="en-US" smtClean="0"/>
              <a:t>2023/8/4</a:t>
            </a:fld>
            <a:endParaRPr lang="zh-CN" altLang="en-US"/>
          </a:p>
        </p:txBody>
      </p:sp>
      <p:sp>
        <p:nvSpPr>
          <p:cNvPr id="5" name="页脚占位符 4">
            <a:extLst>
              <a:ext uri="{FF2B5EF4-FFF2-40B4-BE49-F238E27FC236}">
                <a16:creationId xmlns:a16="http://schemas.microsoft.com/office/drawing/2014/main" id="{6EEA1455-955E-1E0F-4F85-C19C459655C2}"/>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C662980-4A6D-353D-95A5-B4D81C5CEC31}"/>
              </a:ext>
            </a:extLst>
          </p:cNvPr>
          <p:cNvSpPr>
            <a:spLocks noGrp="1"/>
          </p:cNvSpPr>
          <p:nvPr>
            <p:ph type="sldNum" sz="quarter" idx="12"/>
          </p:nvPr>
        </p:nvSpPr>
        <p:spPr/>
        <p:txBody>
          <a:bodyPr/>
          <a:lstStyle/>
          <a:p>
            <a:fld id="{F9547827-31F0-4F5E-A847-FACD483F38E4}" type="slidenum">
              <a:rPr lang="zh-CN" altLang="en-US" smtClean="0"/>
              <a:t>‹#›</a:t>
            </a:fld>
            <a:endParaRPr lang="zh-CN" altLang="en-US"/>
          </a:p>
        </p:txBody>
      </p:sp>
    </p:spTree>
    <p:extLst>
      <p:ext uri="{BB962C8B-B14F-4D97-AF65-F5344CB8AC3E}">
        <p14:creationId xmlns:p14="http://schemas.microsoft.com/office/powerpoint/2010/main" val="3919536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E933F6F-3F7B-8172-6798-8DCB701ED382}"/>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725D137A-86B0-7875-F839-8A088B4A3EE6}"/>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9864EE03-A8E6-F149-8C81-3CED1BCE89CD}"/>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8BD3138F-FF70-3A1B-FAAF-5C2B7852631E}"/>
              </a:ext>
            </a:extLst>
          </p:cNvPr>
          <p:cNvSpPr>
            <a:spLocks noGrp="1"/>
          </p:cNvSpPr>
          <p:nvPr>
            <p:ph type="dt" sz="half" idx="10"/>
          </p:nvPr>
        </p:nvSpPr>
        <p:spPr/>
        <p:txBody>
          <a:bodyPr/>
          <a:lstStyle/>
          <a:p>
            <a:fld id="{FA15435E-AE5C-4026-BF60-E6F7CA800AFD}" type="datetimeFigureOut">
              <a:rPr lang="zh-CN" altLang="en-US" smtClean="0"/>
              <a:t>2023/8/4</a:t>
            </a:fld>
            <a:endParaRPr lang="zh-CN" altLang="en-US"/>
          </a:p>
        </p:txBody>
      </p:sp>
      <p:sp>
        <p:nvSpPr>
          <p:cNvPr id="6" name="页脚占位符 5">
            <a:extLst>
              <a:ext uri="{FF2B5EF4-FFF2-40B4-BE49-F238E27FC236}">
                <a16:creationId xmlns:a16="http://schemas.microsoft.com/office/drawing/2014/main" id="{F176CB7D-F87B-5222-C1B5-7B9727924218}"/>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127CBD2D-5890-98A3-D9D3-B411DD0DB804}"/>
              </a:ext>
            </a:extLst>
          </p:cNvPr>
          <p:cNvSpPr>
            <a:spLocks noGrp="1"/>
          </p:cNvSpPr>
          <p:nvPr>
            <p:ph type="sldNum" sz="quarter" idx="12"/>
          </p:nvPr>
        </p:nvSpPr>
        <p:spPr/>
        <p:txBody>
          <a:bodyPr/>
          <a:lstStyle/>
          <a:p>
            <a:fld id="{F9547827-31F0-4F5E-A847-FACD483F38E4}" type="slidenum">
              <a:rPr lang="zh-CN" altLang="en-US" smtClean="0"/>
              <a:t>‹#›</a:t>
            </a:fld>
            <a:endParaRPr lang="zh-CN" altLang="en-US"/>
          </a:p>
        </p:txBody>
      </p:sp>
    </p:spTree>
    <p:extLst>
      <p:ext uri="{BB962C8B-B14F-4D97-AF65-F5344CB8AC3E}">
        <p14:creationId xmlns:p14="http://schemas.microsoft.com/office/powerpoint/2010/main" val="810130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4FD4105-A8B8-551E-7C6D-9859A1EC7B90}"/>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C22E390A-C38D-B6CC-2447-A5DCF75607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F72416CD-12A1-0A96-8116-7468421E1EDA}"/>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3FC314B3-C91D-778E-35B9-20F1C9D9B7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15FA5664-5FE5-3C46-08E1-AFC09FE5D453}"/>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0365BFAA-EEAC-D79E-7F13-BB5CB54BBC41}"/>
              </a:ext>
            </a:extLst>
          </p:cNvPr>
          <p:cNvSpPr>
            <a:spLocks noGrp="1"/>
          </p:cNvSpPr>
          <p:nvPr>
            <p:ph type="dt" sz="half" idx="10"/>
          </p:nvPr>
        </p:nvSpPr>
        <p:spPr/>
        <p:txBody>
          <a:bodyPr/>
          <a:lstStyle/>
          <a:p>
            <a:fld id="{FA15435E-AE5C-4026-BF60-E6F7CA800AFD}" type="datetimeFigureOut">
              <a:rPr lang="zh-CN" altLang="en-US" smtClean="0"/>
              <a:t>2023/8/4</a:t>
            </a:fld>
            <a:endParaRPr lang="zh-CN" altLang="en-US"/>
          </a:p>
        </p:txBody>
      </p:sp>
      <p:sp>
        <p:nvSpPr>
          <p:cNvPr id="8" name="页脚占位符 7">
            <a:extLst>
              <a:ext uri="{FF2B5EF4-FFF2-40B4-BE49-F238E27FC236}">
                <a16:creationId xmlns:a16="http://schemas.microsoft.com/office/drawing/2014/main" id="{B0C08A9B-04FE-746B-A929-483BC6A09A5E}"/>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919412BE-80C8-45A9-133D-E7C51A54C042}"/>
              </a:ext>
            </a:extLst>
          </p:cNvPr>
          <p:cNvSpPr>
            <a:spLocks noGrp="1"/>
          </p:cNvSpPr>
          <p:nvPr>
            <p:ph type="sldNum" sz="quarter" idx="12"/>
          </p:nvPr>
        </p:nvSpPr>
        <p:spPr/>
        <p:txBody>
          <a:bodyPr/>
          <a:lstStyle/>
          <a:p>
            <a:fld id="{F9547827-31F0-4F5E-A847-FACD483F38E4}" type="slidenum">
              <a:rPr lang="zh-CN" altLang="en-US" smtClean="0"/>
              <a:t>‹#›</a:t>
            </a:fld>
            <a:endParaRPr lang="zh-CN" altLang="en-US"/>
          </a:p>
        </p:txBody>
      </p:sp>
    </p:spTree>
    <p:extLst>
      <p:ext uri="{BB962C8B-B14F-4D97-AF65-F5344CB8AC3E}">
        <p14:creationId xmlns:p14="http://schemas.microsoft.com/office/powerpoint/2010/main" val="4020341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D4B70CA-28D1-78A7-2F13-41505EDE5713}"/>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9FE0EDCA-43C7-F312-57D4-6F659421AE91}"/>
              </a:ext>
            </a:extLst>
          </p:cNvPr>
          <p:cNvSpPr>
            <a:spLocks noGrp="1"/>
          </p:cNvSpPr>
          <p:nvPr>
            <p:ph type="dt" sz="half" idx="10"/>
          </p:nvPr>
        </p:nvSpPr>
        <p:spPr/>
        <p:txBody>
          <a:bodyPr/>
          <a:lstStyle/>
          <a:p>
            <a:fld id="{FA15435E-AE5C-4026-BF60-E6F7CA800AFD}" type="datetimeFigureOut">
              <a:rPr lang="zh-CN" altLang="en-US" smtClean="0"/>
              <a:t>2023/8/4</a:t>
            </a:fld>
            <a:endParaRPr lang="zh-CN" altLang="en-US"/>
          </a:p>
        </p:txBody>
      </p:sp>
      <p:sp>
        <p:nvSpPr>
          <p:cNvPr id="4" name="页脚占位符 3">
            <a:extLst>
              <a:ext uri="{FF2B5EF4-FFF2-40B4-BE49-F238E27FC236}">
                <a16:creationId xmlns:a16="http://schemas.microsoft.com/office/drawing/2014/main" id="{368D97C2-DEC3-D3E0-FF51-BEFE77514CF4}"/>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D079BC40-4D1F-4270-A1E3-4CFC23BF04F7}"/>
              </a:ext>
            </a:extLst>
          </p:cNvPr>
          <p:cNvSpPr>
            <a:spLocks noGrp="1"/>
          </p:cNvSpPr>
          <p:nvPr>
            <p:ph type="sldNum" sz="quarter" idx="12"/>
          </p:nvPr>
        </p:nvSpPr>
        <p:spPr/>
        <p:txBody>
          <a:bodyPr/>
          <a:lstStyle/>
          <a:p>
            <a:fld id="{F9547827-31F0-4F5E-A847-FACD483F38E4}" type="slidenum">
              <a:rPr lang="zh-CN" altLang="en-US" smtClean="0"/>
              <a:t>‹#›</a:t>
            </a:fld>
            <a:endParaRPr lang="zh-CN" altLang="en-US"/>
          </a:p>
        </p:txBody>
      </p:sp>
    </p:spTree>
    <p:extLst>
      <p:ext uri="{BB962C8B-B14F-4D97-AF65-F5344CB8AC3E}">
        <p14:creationId xmlns:p14="http://schemas.microsoft.com/office/powerpoint/2010/main" val="205075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3356E76A-1C14-C717-7B25-4A26BF315C00}"/>
              </a:ext>
            </a:extLst>
          </p:cNvPr>
          <p:cNvSpPr>
            <a:spLocks noGrp="1"/>
          </p:cNvSpPr>
          <p:nvPr>
            <p:ph type="dt" sz="half" idx="10"/>
          </p:nvPr>
        </p:nvSpPr>
        <p:spPr/>
        <p:txBody>
          <a:bodyPr/>
          <a:lstStyle/>
          <a:p>
            <a:fld id="{FA15435E-AE5C-4026-BF60-E6F7CA800AFD}" type="datetimeFigureOut">
              <a:rPr lang="zh-CN" altLang="en-US" smtClean="0"/>
              <a:t>2023/8/4</a:t>
            </a:fld>
            <a:endParaRPr lang="zh-CN" altLang="en-US"/>
          </a:p>
        </p:txBody>
      </p:sp>
      <p:sp>
        <p:nvSpPr>
          <p:cNvPr id="3" name="页脚占位符 2">
            <a:extLst>
              <a:ext uri="{FF2B5EF4-FFF2-40B4-BE49-F238E27FC236}">
                <a16:creationId xmlns:a16="http://schemas.microsoft.com/office/drawing/2014/main" id="{61FBD940-B9D0-DA73-2490-09E9C889CA3A}"/>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30641054-FC51-3A86-2559-3D7C4DC4401C}"/>
              </a:ext>
            </a:extLst>
          </p:cNvPr>
          <p:cNvSpPr>
            <a:spLocks noGrp="1"/>
          </p:cNvSpPr>
          <p:nvPr>
            <p:ph type="sldNum" sz="quarter" idx="12"/>
          </p:nvPr>
        </p:nvSpPr>
        <p:spPr/>
        <p:txBody>
          <a:bodyPr/>
          <a:lstStyle/>
          <a:p>
            <a:fld id="{F9547827-31F0-4F5E-A847-FACD483F38E4}" type="slidenum">
              <a:rPr lang="zh-CN" altLang="en-US" smtClean="0"/>
              <a:t>‹#›</a:t>
            </a:fld>
            <a:endParaRPr lang="zh-CN" altLang="en-US"/>
          </a:p>
        </p:txBody>
      </p:sp>
    </p:spTree>
    <p:extLst>
      <p:ext uri="{BB962C8B-B14F-4D97-AF65-F5344CB8AC3E}">
        <p14:creationId xmlns:p14="http://schemas.microsoft.com/office/powerpoint/2010/main" val="1919414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973AC21-60E8-3C6F-8A94-E8EF670EE054}"/>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8F5B145B-57AE-CCAC-6CB2-4F33EDB42F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AD939F90-6010-A392-A327-CB6039E4DD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DB6854FF-9AF6-9C4C-FA23-45F9761E230C}"/>
              </a:ext>
            </a:extLst>
          </p:cNvPr>
          <p:cNvSpPr>
            <a:spLocks noGrp="1"/>
          </p:cNvSpPr>
          <p:nvPr>
            <p:ph type="dt" sz="half" idx="10"/>
          </p:nvPr>
        </p:nvSpPr>
        <p:spPr/>
        <p:txBody>
          <a:bodyPr/>
          <a:lstStyle/>
          <a:p>
            <a:fld id="{FA15435E-AE5C-4026-BF60-E6F7CA800AFD}" type="datetimeFigureOut">
              <a:rPr lang="zh-CN" altLang="en-US" smtClean="0"/>
              <a:t>2023/8/4</a:t>
            </a:fld>
            <a:endParaRPr lang="zh-CN" altLang="en-US"/>
          </a:p>
        </p:txBody>
      </p:sp>
      <p:sp>
        <p:nvSpPr>
          <p:cNvPr id="6" name="页脚占位符 5">
            <a:extLst>
              <a:ext uri="{FF2B5EF4-FFF2-40B4-BE49-F238E27FC236}">
                <a16:creationId xmlns:a16="http://schemas.microsoft.com/office/drawing/2014/main" id="{67E2604C-FC91-0855-F11A-C460314A6B0E}"/>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66C9A3B-2ACD-58E7-56D7-E1A8AC52276F}"/>
              </a:ext>
            </a:extLst>
          </p:cNvPr>
          <p:cNvSpPr>
            <a:spLocks noGrp="1"/>
          </p:cNvSpPr>
          <p:nvPr>
            <p:ph type="sldNum" sz="quarter" idx="12"/>
          </p:nvPr>
        </p:nvSpPr>
        <p:spPr/>
        <p:txBody>
          <a:bodyPr/>
          <a:lstStyle/>
          <a:p>
            <a:fld id="{F9547827-31F0-4F5E-A847-FACD483F38E4}" type="slidenum">
              <a:rPr lang="zh-CN" altLang="en-US" smtClean="0"/>
              <a:t>‹#›</a:t>
            </a:fld>
            <a:endParaRPr lang="zh-CN" altLang="en-US"/>
          </a:p>
        </p:txBody>
      </p:sp>
    </p:spTree>
    <p:extLst>
      <p:ext uri="{BB962C8B-B14F-4D97-AF65-F5344CB8AC3E}">
        <p14:creationId xmlns:p14="http://schemas.microsoft.com/office/powerpoint/2010/main" val="459140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6CC2EF2-3A6B-613B-8DAE-D9025287D6B9}"/>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B93D00D3-2FD3-419A-1B5D-03DF859881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B9D72716-2E47-EC5B-9316-1D0FDE51CF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15F32766-AB44-1BEF-EE82-FFD2A78DFEC9}"/>
              </a:ext>
            </a:extLst>
          </p:cNvPr>
          <p:cNvSpPr>
            <a:spLocks noGrp="1"/>
          </p:cNvSpPr>
          <p:nvPr>
            <p:ph type="dt" sz="half" idx="10"/>
          </p:nvPr>
        </p:nvSpPr>
        <p:spPr/>
        <p:txBody>
          <a:bodyPr/>
          <a:lstStyle/>
          <a:p>
            <a:fld id="{FA15435E-AE5C-4026-BF60-E6F7CA800AFD}" type="datetimeFigureOut">
              <a:rPr lang="zh-CN" altLang="en-US" smtClean="0"/>
              <a:t>2023/8/4</a:t>
            </a:fld>
            <a:endParaRPr lang="zh-CN" altLang="en-US"/>
          </a:p>
        </p:txBody>
      </p:sp>
      <p:sp>
        <p:nvSpPr>
          <p:cNvPr id="6" name="页脚占位符 5">
            <a:extLst>
              <a:ext uri="{FF2B5EF4-FFF2-40B4-BE49-F238E27FC236}">
                <a16:creationId xmlns:a16="http://schemas.microsoft.com/office/drawing/2014/main" id="{83E45423-911A-00A2-3D6C-8C993096D3DD}"/>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77E1817F-FD1B-C11A-BBB4-41229C54AB26}"/>
              </a:ext>
            </a:extLst>
          </p:cNvPr>
          <p:cNvSpPr>
            <a:spLocks noGrp="1"/>
          </p:cNvSpPr>
          <p:nvPr>
            <p:ph type="sldNum" sz="quarter" idx="12"/>
          </p:nvPr>
        </p:nvSpPr>
        <p:spPr/>
        <p:txBody>
          <a:bodyPr/>
          <a:lstStyle/>
          <a:p>
            <a:fld id="{F9547827-31F0-4F5E-A847-FACD483F38E4}" type="slidenum">
              <a:rPr lang="zh-CN" altLang="en-US" smtClean="0"/>
              <a:t>‹#›</a:t>
            </a:fld>
            <a:endParaRPr lang="zh-CN" altLang="en-US"/>
          </a:p>
        </p:txBody>
      </p:sp>
    </p:spTree>
    <p:extLst>
      <p:ext uri="{BB962C8B-B14F-4D97-AF65-F5344CB8AC3E}">
        <p14:creationId xmlns:p14="http://schemas.microsoft.com/office/powerpoint/2010/main" val="3489282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3B373E0-F16C-65C9-338C-D310B29EBC75}"/>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E957D9E7-81B7-082D-6E2F-00569BA84AB5}"/>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EBE92F6E-30EF-7EF0-6F66-A2AE329AE1C2}"/>
              </a:ext>
            </a:extLst>
          </p:cNvPr>
          <p:cNvSpPr>
            <a:spLocks noGrp="1"/>
          </p:cNvSpPr>
          <p:nvPr>
            <p:ph type="dt" sz="half" idx="10"/>
          </p:nvPr>
        </p:nvSpPr>
        <p:spPr/>
        <p:txBody>
          <a:bodyPr/>
          <a:lstStyle/>
          <a:p>
            <a:fld id="{FA15435E-AE5C-4026-BF60-E6F7CA800AFD}" type="datetimeFigureOut">
              <a:rPr lang="zh-CN" altLang="en-US" smtClean="0"/>
              <a:t>2023/8/4</a:t>
            </a:fld>
            <a:endParaRPr lang="zh-CN" altLang="en-US"/>
          </a:p>
        </p:txBody>
      </p:sp>
      <p:sp>
        <p:nvSpPr>
          <p:cNvPr id="5" name="页脚占位符 4">
            <a:extLst>
              <a:ext uri="{FF2B5EF4-FFF2-40B4-BE49-F238E27FC236}">
                <a16:creationId xmlns:a16="http://schemas.microsoft.com/office/drawing/2014/main" id="{291C9A46-3089-597A-1C9D-E54BC02546E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EFCE1334-E753-FB04-4245-721F847F94FD}"/>
              </a:ext>
            </a:extLst>
          </p:cNvPr>
          <p:cNvSpPr>
            <a:spLocks noGrp="1"/>
          </p:cNvSpPr>
          <p:nvPr>
            <p:ph type="sldNum" sz="quarter" idx="12"/>
          </p:nvPr>
        </p:nvSpPr>
        <p:spPr/>
        <p:txBody>
          <a:bodyPr/>
          <a:lstStyle/>
          <a:p>
            <a:fld id="{F9547827-31F0-4F5E-A847-FACD483F38E4}" type="slidenum">
              <a:rPr lang="zh-CN" altLang="en-US" smtClean="0"/>
              <a:t>‹#›</a:t>
            </a:fld>
            <a:endParaRPr lang="zh-CN" altLang="en-US"/>
          </a:p>
        </p:txBody>
      </p:sp>
    </p:spTree>
    <p:extLst>
      <p:ext uri="{BB962C8B-B14F-4D97-AF65-F5344CB8AC3E}">
        <p14:creationId xmlns:p14="http://schemas.microsoft.com/office/powerpoint/2010/main" val="386539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D6A76B15-66AA-DFDA-A902-1DBBEAF46388}"/>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3FF19165-DCBD-1302-9996-75FC46071F20}"/>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67EDA56-C740-3961-4495-EC831DF581B9}"/>
              </a:ext>
            </a:extLst>
          </p:cNvPr>
          <p:cNvSpPr>
            <a:spLocks noGrp="1"/>
          </p:cNvSpPr>
          <p:nvPr>
            <p:ph type="dt" sz="half" idx="10"/>
          </p:nvPr>
        </p:nvSpPr>
        <p:spPr/>
        <p:txBody>
          <a:bodyPr/>
          <a:lstStyle/>
          <a:p>
            <a:fld id="{FA15435E-AE5C-4026-BF60-E6F7CA800AFD}" type="datetimeFigureOut">
              <a:rPr lang="zh-CN" altLang="en-US" smtClean="0"/>
              <a:t>2023/8/4</a:t>
            </a:fld>
            <a:endParaRPr lang="zh-CN" altLang="en-US"/>
          </a:p>
        </p:txBody>
      </p:sp>
      <p:sp>
        <p:nvSpPr>
          <p:cNvPr id="5" name="页脚占位符 4">
            <a:extLst>
              <a:ext uri="{FF2B5EF4-FFF2-40B4-BE49-F238E27FC236}">
                <a16:creationId xmlns:a16="http://schemas.microsoft.com/office/drawing/2014/main" id="{85B705E9-C74B-EEDD-E9D6-7FC6589FEF98}"/>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359C9D12-5DDC-72DA-07CB-0B93ECC25C08}"/>
              </a:ext>
            </a:extLst>
          </p:cNvPr>
          <p:cNvSpPr>
            <a:spLocks noGrp="1"/>
          </p:cNvSpPr>
          <p:nvPr>
            <p:ph type="sldNum" sz="quarter" idx="12"/>
          </p:nvPr>
        </p:nvSpPr>
        <p:spPr/>
        <p:txBody>
          <a:bodyPr/>
          <a:lstStyle/>
          <a:p>
            <a:fld id="{F9547827-31F0-4F5E-A847-FACD483F38E4}" type="slidenum">
              <a:rPr lang="zh-CN" altLang="en-US" smtClean="0"/>
              <a:t>‹#›</a:t>
            </a:fld>
            <a:endParaRPr lang="zh-CN" altLang="en-US"/>
          </a:p>
        </p:txBody>
      </p:sp>
    </p:spTree>
    <p:extLst>
      <p:ext uri="{BB962C8B-B14F-4D97-AF65-F5344CB8AC3E}">
        <p14:creationId xmlns:p14="http://schemas.microsoft.com/office/powerpoint/2010/main" val="2682437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8E311E24-F7DE-5472-5057-B88520B744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ED82E7AB-1E8C-99D0-7813-CD5ADAAF85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DE393B6-5C7F-55DA-1224-4E51E65364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15435E-AE5C-4026-BF60-E6F7CA800AFD}" type="datetimeFigureOut">
              <a:rPr lang="zh-CN" altLang="en-US" smtClean="0"/>
              <a:t>2023/8/4</a:t>
            </a:fld>
            <a:endParaRPr lang="zh-CN" altLang="en-US"/>
          </a:p>
        </p:txBody>
      </p:sp>
      <p:sp>
        <p:nvSpPr>
          <p:cNvPr id="5" name="页脚占位符 4">
            <a:extLst>
              <a:ext uri="{FF2B5EF4-FFF2-40B4-BE49-F238E27FC236}">
                <a16:creationId xmlns:a16="http://schemas.microsoft.com/office/drawing/2014/main" id="{64321CD9-6930-5E0B-6480-A0DDFD3774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A242D56E-3D19-0B8C-6F22-8109B292C8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547827-31F0-4F5E-A847-FACD483F38E4}" type="slidenum">
              <a:rPr lang="zh-CN" altLang="en-US" smtClean="0"/>
              <a:t>‹#›</a:t>
            </a:fld>
            <a:endParaRPr lang="zh-CN" altLang="en-US"/>
          </a:p>
        </p:txBody>
      </p:sp>
    </p:spTree>
    <p:extLst>
      <p:ext uri="{BB962C8B-B14F-4D97-AF65-F5344CB8AC3E}">
        <p14:creationId xmlns:p14="http://schemas.microsoft.com/office/powerpoint/2010/main" val="27369539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737F3A11-197B-EF9A-0425-1C1AB23494DE}"/>
              </a:ext>
            </a:extLst>
          </p:cNvPr>
          <p:cNvSpPr/>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Picture 4" descr="Close-up of a server network panel with lights and cables">
            <a:extLst>
              <a:ext uri="{FF2B5EF4-FFF2-40B4-BE49-F238E27FC236}">
                <a16:creationId xmlns:a16="http://schemas.microsoft.com/office/drawing/2014/main" id="{5C57142F-D2E9-762C-BC5C-FC0A0EC6CD2D}"/>
              </a:ext>
            </a:extLst>
          </p:cNvPr>
          <p:cNvPicPr>
            <a:picLocks noChangeAspect="1"/>
          </p:cNvPicPr>
          <p:nvPr/>
        </p:nvPicPr>
        <p:blipFill rotWithShape="1">
          <a:blip r:embed="rId2">
            <a:alphaModFix amt="50000"/>
          </a:blip>
          <a:srcRect t="2524" b="13207"/>
          <a:stretch/>
        </p:blipFill>
        <p:spPr>
          <a:xfrm>
            <a:off x="0" y="0"/>
            <a:ext cx="12191980" cy="6857999"/>
          </a:xfrm>
          <a:prstGeom prst="rect">
            <a:avLst/>
          </a:prstGeom>
        </p:spPr>
      </p:pic>
      <p:sp>
        <p:nvSpPr>
          <p:cNvPr id="8" name="Title 1">
            <a:extLst>
              <a:ext uri="{FF2B5EF4-FFF2-40B4-BE49-F238E27FC236}">
                <a16:creationId xmlns:a16="http://schemas.microsoft.com/office/drawing/2014/main" id="{58FE9BFF-8569-2AE3-A67A-7A88F0D71B00}"/>
              </a:ext>
            </a:extLst>
          </p:cNvPr>
          <p:cNvSpPr txBox="1">
            <a:spLocks/>
          </p:cNvSpPr>
          <p:nvPr/>
        </p:nvSpPr>
        <p:spPr>
          <a:xfrm>
            <a:off x="2499360" y="528482"/>
            <a:ext cx="7193280" cy="4468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CN" sz="2400" b="1" dirty="0">
                <a:solidFill>
                  <a:srgbClr val="FFFFFF"/>
                </a:solidFill>
              </a:rPr>
              <a:t>Change and Stability Management</a:t>
            </a:r>
            <a:r>
              <a:rPr lang="en-US" altLang="zh-CN" sz="2400" dirty="0"/>
              <a:t> </a:t>
            </a:r>
            <a:r>
              <a:rPr lang="en-US" altLang="zh-CN" sz="2400" dirty="0">
                <a:solidFill>
                  <a:schemeClr val="bg1"/>
                </a:solidFill>
              </a:rPr>
              <a:t>(BMMB7000)</a:t>
            </a:r>
            <a:endParaRPr lang="en-GB" sz="2400" b="1" dirty="0">
              <a:solidFill>
                <a:schemeClr val="bg1"/>
              </a:solidFill>
            </a:endParaRPr>
          </a:p>
        </p:txBody>
      </p:sp>
      <p:sp>
        <p:nvSpPr>
          <p:cNvPr id="9" name="文本框 8">
            <a:extLst>
              <a:ext uri="{FF2B5EF4-FFF2-40B4-BE49-F238E27FC236}">
                <a16:creationId xmlns:a16="http://schemas.microsoft.com/office/drawing/2014/main" id="{C23DC150-0197-9664-74CA-AB8BAAB63AD7}"/>
              </a:ext>
            </a:extLst>
          </p:cNvPr>
          <p:cNvSpPr txBox="1"/>
          <p:nvPr/>
        </p:nvSpPr>
        <p:spPr>
          <a:xfrm flipH="1">
            <a:off x="1310639" y="1906862"/>
            <a:ext cx="9570721" cy="2195729"/>
          </a:xfrm>
          <a:prstGeom prst="rect">
            <a:avLst/>
          </a:prstGeom>
          <a:noFill/>
        </p:spPr>
        <p:txBody>
          <a:bodyPr wrap="square" rtlCol="0">
            <a:spAutoFit/>
          </a:bodyPr>
          <a:lstStyle/>
          <a:p>
            <a:pPr algn="ctr">
              <a:lnSpc>
                <a:spcPct val="150000"/>
              </a:lnSpc>
            </a:pPr>
            <a:r>
              <a:rPr lang="en-US" altLang="zh-CN" sz="4800" b="1" dirty="0">
                <a:solidFill>
                  <a:schemeClr val="bg1"/>
                </a:solidFill>
              </a:rPr>
              <a:t>Research report based on Kurt Lewin’s Planned Change theory</a:t>
            </a:r>
            <a:endParaRPr lang="zh-CN" altLang="en-US" sz="4800" b="1" dirty="0">
              <a:solidFill>
                <a:schemeClr val="bg1"/>
              </a:solidFill>
            </a:endParaRPr>
          </a:p>
        </p:txBody>
      </p:sp>
      <p:sp>
        <p:nvSpPr>
          <p:cNvPr id="10" name="文本框 9">
            <a:extLst>
              <a:ext uri="{FF2B5EF4-FFF2-40B4-BE49-F238E27FC236}">
                <a16:creationId xmlns:a16="http://schemas.microsoft.com/office/drawing/2014/main" id="{B6DCE6FA-BB40-D704-3140-E91A59430B06}"/>
              </a:ext>
            </a:extLst>
          </p:cNvPr>
          <p:cNvSpPr txBox="1"/>
          <p:nvPr/>
        </p:nvSpPr>
        <p:spPr>
          <a:xfrm>
            <a:off x="8257540" y="4951138"/>
            <a:ext cx="2870199" cy="1015663"/>
          </a:xfrm>
          <a:prstGeom prst="rect">
            <a:avLst/>
          </a:prstGeom>
          <a:noFill/>
        </p:spPr>
        <p:txBody>
          <a:bodyPr wrap="square" rtlCol="0">
            <a:spAutoFit/>
          </a:bodyPr>
          <a:lstStyle/>
          <a:p>
            <a:r>
              <a:rPr lang="en-US" altLang="zh-CN" sz="2000" b="1" dirty="0" err="1">
                <a:solidFill>
                  <a:schemeClr val="bg1"/>
                </a:solidFill>
              </a:rPr>
              <a:t>DongXue</a:t>
            </a:r>
            <a:r>
              <a:rPr lang="en-US" altLang="zh-CN" sz="2000" b="1" dirty="0">
                <a:solidFill>
                  <a:schemeClr val="bg1"/>
                </a:solidFill>
              </a:rPr>
              <a:t>  Huang</a:t>
            </a:r>
            <a:br>
              <a:rPr lang="en-US" altLang="zh-CN" sz="2000" b="1" i="0" dirty="0">
                <a:effectLst/>
                <a:latin typeface="Arial" panose="020B0604020202020204" pitchFamily="34" charset="0"/>
              </a:rPr>
            </a:br>
            <a:endParaRPr lang="en-US" altLang="zh-CN" sz="2000" b="1" i="0" dirty="0">
              <a:solidFill>
                <a:srgbClr val="FDFDFD"/>
              </a:solidFill>
              <a:effectLst/>
              <a:latin typeface="Arial" panose="020B0604020202020204" pitchFamily="34" charset="0"/>
            </a:endParaRPr>
          </a:p>
          <a:p>
            <a:pPr algn="l" rtl="0"/>
            <a:r>
              <a:rPr lang="en-US" altLang="zh-CN" sz="2000" b="1" i="0" dirty="0">
                <a:solidFill>
                  <a:schemeClr val="bg1"/>
                </a:solidFill>
                <a:effectLst/>
                <a:latin typeface="Arial" panose="020B0604020202020204" pitchFamily="34" charset="0"/>
              </a:rPr>
              <a:t>August 9</a:t>
            </a:r>
            <a:r>
              <a:rPr lang="zh-CN" altLang="en-US" sz="2000" b="1" i="0" dirty="0">
                <a:solidFill>
                  <a:schemeClr val="bg1"/>
                </a:solidFill>
                <a:effectLst/>
                <a:latin typeface="Arial" panose="020B0604020202020204" pitchFamily="34" charset="0"/>
              </a:rPr>
              <a:t>，</a:t>
            </a:r>
            <a:r>
              <a:rPr lang="en-US" altLang="zh-CN" sz="2000" b="1" i="0" dirty="0">
                <a:solidFill>
                  <a:schemeClr val="bg1"/>
                </a:solidFill>
                <a:effectLst/>
                <a:latin typeface="Arial" panose="020B0604020202020204" pitchFamily="34" charset="0"/>
              </a:rPr>
              <a:t>2023</a:t>
            </a:r>
            <a:endParaRPr lang="en-US" altLang="zh-CN" sz="2000" b="1" i="0" dirty="0">
              <a:solidFill>
                <a:srgbClr val="333333"/>
              </a:solidFill>
              <a:effectLst/>
              <a:latin typeface="Arial" panose="020B0604020202020204" pitchFamily="34" charset="0"/>
            </a:endParaRPr>
          </a:p>
        </p:txBody>
      </p:sp>
      <p:pic>
        <p:nvPicPr>
          <p:cNvPr id="3" name="图片 2">
            <a:extLst>
              <a:ext uri="{FF2B5EF4-FFF2-40B4-BE49-F238E27FC236}">
                <a16:creationId xmlns:a16="http://schemas.microsoft.com/office/drawing/2014/main" id="{ED6F4FE7-42C6-4DD1-5431-586868A6D3E0}"/>
              </a:ext>
            </a:extLst>
          </p:cNvPr>
          <p:cNvPicPr>
            <a:picLocks noChangeAspect="1"/>
          </p:cNvPicPr>
          <p:nvPr/>
        </p:nvPicPr>
        <p:blipFill>
          <a:blip r:embed="rId3"/>
          <a:stretch>
            <a:fillRect/>
          </a:stretch>
        </p:blipFill>
        <p:spPr>
          <a:xfrm>
            <a:off x="9948246" y="10240"/>
            <a:ext cx="2243734" cy="741681"/>
          </a:xfrm>
          <a:prstGeom prst="rect">
            <a:avLst/>
          </a:prstGeom>
        </p:spPr>
      </p:pic>
    </p:spTree>
    <p:extLst>
      <p:ext uri="{BB962C8B-B14F-4D97-AF65-F5344CB8AC3E}">
        <p14:creationId xmlns:p14="http://schemas.microsoft.com/office/powerpoint/2010/main" val="1413262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椭圆 3">
            <a:extLst>
              <a:ext uri="{FF2B5EF4-FFF2-40B4-BE49-F238E27FC236}">
                <a16:creationId xmlns:a16="http://schemas.microsoft.com/office/drawing/2014/main" id="{188AEF91-8CD6-8EDE-EC54-0C1AFD5269BA}"/>
              </a:ext>
            </a:extLst>
          </p:cNvPr>
          <p:cNvSpPr/>
          <p:nvPr/>
        </p:nvSpPr>
        <p:spPr>
          <a:xfrm>
            <a:off x="-424070" y="86415"/>
            <a:ext cx="4068418" cy="569844"/>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内容占位符 2">
            <a:extLst>
              <a:ext uri="{FF2B5EF4-FFF2-40B4-BE49-F238E27FC236}">
                <a16:creationId xmlns:a16="http://schemas.microsoft.com/office/drawing/2014/main" id="{C9808BE7-5473-E04A-FA03-5CE409FC8B13}"/>
              </a:ext>
            </a:extLst>
          </p:cNvPr>
          <p:cNvSpPr>
            <a:spLocks noGrp="1"/>
          </p:cNvSpPr>
          <p:nvPr>
            <p:ph idx="1"/>
          </p:nvPr>
        </p:nvSpPr>
        <p:spPr>
          <a:xfrm>
            <a:off x="96078" y="142599"/>
            <a:ext cx="5377070" cy="573018"/>
          </a:xfrm>
        </p:spPr>
        <p:txBody>
          <a:bodyPr>
            <a:normAutofit/>
          </a:bodyPr>
          <a:lstStyle/>
          <a:p>
            <a:pPr marL="0" indent="0">
              <a:buNone/>
            </a:pPr>
            <a:r>
              <a:rPr lang="en-US" altLang="zh-CN" b="0" i="0" dirty="0">
                <a:solidFill>
                  <a:srgbClr val="333333"/>
                </a:solidFill>
                <a:effectLst/>
                <a:latin typeface="system-ui"/>
              </a:rPr>
              <a:t>Research</a:t>
            </a:r>
          </a:p>
        </p:txBody>
      </p:sp>
      <p:sp>
        <p:nvSpPr>
          <p:cNvPr id="5" name="文本框 4">
            <a:extLst>
              <a:ext uri="{FF2B5EF4-FFF2-40B4-BE49-F238E27FC236}">
                <a16:creationId xmlns:a16="http://schemas.microsoft.com/office/drawing/2014/main" id="{CF2CF789-5AC8-082B-C4C3-C9BB3EFCCF57}"/>
              </a:ext>
            </a:extLst>
          </p:cNvPr>
          <p:cNvSpPr txBox="1"/>
          <p:nvPr/>
        </p:nvSpPr>
        <p:spPr>
          <a:xfrm>
            <a:off x="3939948" y="1272948"/>
            <a:ext cx="4367352" cy="438911"/>
          </a:xfrm>
          <a:prstGeom prst="rect">
            <a:avLst/>
          </a:prstGeom>
          <a:noFill/>
        </p:spPr>
        <p:txBody>
          <a:bodyPr wrap="square" rtlCol="0">
            <a:noAutofit/>
          </a:bodyPr>
          <a:lstStyle/>
          <a:p>
            <a:pPr algn="ctr"/>
            <a:r>
              <a:rPr lang="en-US" altLang="zh-CN" sz="2000" b="1" i="0" dirty="0">
                <a:solidFill>
                  <a:srgbClr val="333333"/>
                </a:solidFill>
                <a:effectLst/>
                <a:latin typeface="system-ui"/>
              </a:rPr>
              <a:t>Zhuhai </a:t>
            </a:r>
            <a:r>
              <a:rPr lang="en-US" altLang="zh-CN" sz="2000" b="1" i="0" dirty="0" err="1">
                <a:solidFill>
                  <a:srgbClr val="333333"/>
                </a:solidFill>
                <a:effectLst/>
                <a:latin typeface="system-ui"/>
              </a:rPr>
              <a:t>Yingmi</a:t>
            </a:r>
            <a:r>
              <a:rPr lang="en-US" altLang="zh-CN" sz="2000" b="1" i="0" dirty="0">
                <a:solidFill>
                  <a:srgbClr val="333333"/>
                </a:solidFill>
                <a:effectLst/>
                <a:latin typeface="system-ui"/>
              </a:rPr>
              <a:t> Fund Sales Co., Ltd. </a:t>
            </a:r>
            <a:endParaRPr lang="zh-CN" altLang="en-US" sz="2000" b="1" dirty="0">
              <a:latin typeface="system-ui"/>
            </a:endParaRPr>
          </a:p>
        </p:txBody>
      </p:sp>
      <p:pic>
        <p:nvPicPr>
          <p:cNvPr id="7" name="图片 6">
            <a:extLst>
              <a:ext uri="{FF2B5EF4-FFF2-40B4-BE49-F238E27FC236}">
                <a16:creationId xmlns:a16="http://schemas.microsoft.com/office/drawing/2014/main" id="{916A4F26-2C9A-D7D2-E879-362D8FBE68A2}"/>
              </a:ext>
            </a:extLst>
          </p:cNvPr>
          <p:cNvPicPr>
            <a:picLocks noChangeAspect="1"/>
          </p:cNvPicPr>
          <p:nvPr/>
        </p:nvPicPr>
        <p:blipFill>
          <a:blip r:embed="rId3"/>
          <a:stretch>
            <a:fillRect/>
          </a:stretch>
        </p:blipFill>
        <p:spPr>
          <a:xfrm>
            <a:off x="4725760" y="591677"/>
            <a:ext cx="2740479" cy="681271"/>
          </a:xfrm>
          <a:prstGeom prst="rect">
            <a:avLst/>
          </a:prstGeom>
        </p:spPr>
      </p:pic>
      <p:sp>
        <p:nvSpPr>
          <p:cNvPr id="10" name="文本框 9">
            <a:extLst>
              <a:ext uri="{FF2B5EF4-FFF2-40B4-BE49-F238E27FC236}">
                <a16:creationId xmlns:a16="http://schemas.microsoft.com/office/drawing/2014/main" id="{08C98636-A04C-5F94-FBEE-FD07346707E2}"/>
              </a:ext>
            </a:extLst>
          </p:cNvPr>
          <p:cNvSpPr txBox="1"/>
          <p:nvPr/>
        </p:nvSpPr>
        <p:spPr>
          <a:xfrm>
            <a:off x="525417" y="2778886"/>
            <a:ext cx="5377543" cy="2949549"/>
          </a:xfrm>
          <a:prstGeom prst="rect">
            <a:avLst/>
          </a:prstGeom>
          <a:noFill/>
        </p:spPr>
        <p:txBody>
          <a:bodyPr wrap="square" rtlCol="0">
            <a:noAutofit/>
          </a:bodyPr>
          <a:lstStyle/>
          <a:p>
            <a:r>
              <a:rPr lang="en-US" altLang="zh-CN" dirty="0">
                <a:latin typeface="Times New Roman" panose="02020603050405020304" pitchFamily="18" charset="0"/>
                <a:ea typeface="等线" panose="02010600030101010101" pitchFamily="2" charset="-122"/>
              </a:rPr>
              <a:t>N</a:t>
            </a:r>
            <a:r>
              <a:rPr lang="en-US" altLang="zh-CN" sz="1800" dirty="0">
                <a:effectLst/>
                <a:latin typeface="Times New Roman" panose="02020603050405020304" pitchFamily="18" charset="0"/>
                <a:ea typeface="等线" panose="02010600030101010101" pitchFamily="2" charset="-122"/>
              </a:rPr>
              <a:t>ew business models and technology-driven platforms are changing the rules of the financial market game. Companies that adhere to traditional business models and are reluctant to accept change are under tremendous pressure, their competitiveness is being weakened, and their market share is being eroded.</a:t>
            </a:r>
            <a:endParaRPr lang="en-US" altLang="zh-CN" sz="2400" dirty="0">
              <a:latin typeface="system-ui"/>
            </a:endParaRPr>
          </a:p>
          <a:p>
            <a:endParaRPr lang="en-US" altLang="zh-CN" sz="2400" dirty="0">
              <a:latin typeface="system-ui"/>
            </a:endParaRPr>
          </a:p>
          <a:p>
            <a:r>
              <a:rPr lang="en-US" altLang="zh-CN" sz="1800" kern="100" dirty="0" err="1">
                <a:effectLst/>
                <a:latin typeface="Times New Roman" panose="02020603050405020304" pitchFamily="18" charset="0"/>
                <a:ea typeface="等线" panose="02010600030101010101" pitchFamily="2" charset="-122"/>
              </a:rPr>
              <a:t>Yingmi</a:t>
            </a:r>
            <a:r>
              <a:rPr lang="en-US" altLang="zh-CN" sz="1800" kern="100" dirty="0">
                <a:effectLst/>
                <a:latin typeface="Times New Roman" panose="02020603050405020304" pitchFamily="18" charset="0"/>
                <a:ea typeface="等线" panose="02010600030101010101" pitchFamily="2" charset="-122"/>
              </a:rPr>
              <a:t> Fund must innovate its business model to meet these new market demands. Only in this way can the company maintain its competitiveness in this fiercely competitive market and achieve sustainable development.</a:t>
            </a:r>
            <a:endParaRPr lang="zh-CN" altLang="zh-CN" sz="1800" kern="100" dirty="0">
              <a:effectLst/>
              <a:latin typeface="Times New Roman" panose="02020603050405020304" pitchFamily="18" charset="0"/>
              <a:ea typeface="等线" panose="02010600030101010101" pitchFamily="2" charset="-122"/>
            </a:endParaRPr>
          </a:p>
        </p:txBody>
      </p:sp>
      <p:sp>
        <p:nvSpPr>
          <p:cNvPr id="12" name="文本框 11">
            <a:extLst>
              <a:ext uri="{FF2B5EF4-FFF2-40B4-BE49-F238E27FC236}">
                <a16:creationId xmlns:a16="http://schemas.microsoft.com/office/drawing/2014/main" id="{FB070AC7-7247-B61F-F983-8666A528ED51}"/>
              </a:ext>
            </a:extLst>
          </p:cNvPr>
          <p:cNvSpPr txBox="1"/>
          <p:nvPr/>
        </p:nvSpPr>
        <p:spPr>
          <a:xfrm>
            <a:off x="413657" y="1916529"/>
            <a:ext cx="7052582" cy="584775"/>
          </a:xfrm>
          <a:prstGeom prst="rect">
            <a:avLst/>
          </a:prstGeom>
          <a:noFill/>
        </p:spPr>
        <p:txBody>
          <a:bodyPr wrap="square">
            <a:spAutoFit/>
          </a:bodyPr>
          <a:lstStyle/>
          <a:p>
            <a:pPr marL="457200" indent="-457200">
              <a:buFont typeface="Wingdings" panose="05000000000000000000" pitchFamily="2" charset="2"/>
              <a:buChar char="u"/>
            </a:pPr>
            <a:r>
              <a:rPr lang="zh-CN" altLang="en-US" sz="3200" b="1" dirty="0">
                <a:solidFill>
                  <a:schemeClr val="accent5">
                    <a:lumMod val="75000"/>
                  </a:schemeClr>
                </a:solidFill>
                <a:latin typeface="system-ui"/>
              </a:rPr>
              <a:t>T</a:t>
            </a:r>
            <a:r>
              <a:rPr lang="en-US" altLang="zh-CN" sz="3200" b="1" dirty="0">
                <a:solidFill>
                  <a:schemeClr val="accent5">
                    <a:lumMod val="75000"/>
                  </a:schemeClr>
                </a:solidFill>
                <a:latin typeface="system-ui"/>
              </a:rPr>
              <a:t>he reasons and necessity for change</a:t>
            </a:r>
            <a:endParaRPr lang="zh-CN" altLang="en-US" sz="3200" b="1" dirty="0">
              <a:solidFill>
                <a:schemeClr val="accent5">
                  <a:lumMod val="75000"/>
                </a:schemeClr>
              </a:solidFill>
              <a:latin typeface="system-ui"/>
            </a:endParaRPr>
          </a:p>
        </p:txBody>
      </p:sp>
      <p:sp>
        <p:nvSpPr>
          <p:cNvPr id="14" name="文本框 13">
            <a:extLst>
              <a:ext uri="{FF2B5EF4-FFF2-40B4-BE49-F238E27FC236}">
                <a16:creationId xmlns:a16="http://schemas.microsoft.com/office/drawing/2014/main" id="{5ABA719E-20DF-8B14-52EA-A134BDEB6608}"/>
              </a:ext>
            </a:extLst>
          </p:cNvPr>
          <p:cNvSpPr txBox="1"/>
          <p:nvPr/>
        </p:nvSpPr>
        <p:spPr>
          <a:xfrm>
            <a:off x="6112779" y="2778886"/>
            <a:ext cx="5855701" cy="923330"/>
          </a:xfrm>
          <a:prstGeom prst="rect">
            <a:avLst/>
          </a:prstGeom>
          <a:noFill/>
        </p:spPr>
        <p:txBody>
          <a:bodyPr wrap="square">
            <a:spAutoFit/>
          </a:bodyPr>
          <a:lstStyle/>
          <a:p>
            <a:r>
              <a:rPr lang="en-US" altLang="zh-CN" dirty="0">
                <a:latin typeface="Times New Roman" panose="02020603050405020304" pitchFamily="18" charset="0"/>
                <a:ea typeface="等线" panose="02010600030101010101" pitchFamily="2" charset="-122"/>
              </a:rPr>
              <a:t>    Fund sales companies led by Ant Fund and </a:t>
            </a:r>
            <a:r>
              <a:rPr lang="en-US" altLang="zh-CN" dirty="0" err="1">
                <a:latin typeface="Times New Roman" panose="02020603050405020304" pitchFamily="18" charset="0"/>
                <a:ea typeface="等线" panose="02010600030101010101" pitchFamily="2" charset="-122"/>
              </a:rPr>
              <a:t>Tiantian</a:t>
            </a:r>
            <a:r>
              <a:rPr lang="en-US" altLang="zh-CN" dirty="0">
                <a:latin typeface="Times New Roman" panose="02020603050405020304" pitchFamily="18" charset="0"/>
                <a:ea typeface="等线" panose="02010600030101010101" pitchFamily="2" charset="-122"/>
              </a:rPr>
              <a:t> Fund are quickly gaining market share by leveraging innovative business models and digital technology </a:t>
            </a:r>
            <a:r>
              <a:rPr lang="en-US" altLang="zh-CN" sz="1800" dirty="0">
                <a:effectLst/>
                <a:latin typeface="Times New Roman" panose="02020603050405020304" pitchFamily="18" charset="0"/>
                <a:ea typeface="等线" panose="02010600030101010101" pitchFamily="2" charset="-122"/>
              </a:rPr>
              <a:t>(Wind, 2021).</a:t>
            </a:r>
            <a:endParaRPr lang="en-US" altLang="zh-CN" sz="2400" dirty="0">
              <a:latin typeface="system-ui"/>
            </a:endParaRPr>
          </a:p>
        </p:txBody>
      </p:sp>
      <p:sp>
        <p:nvSpPr>
          <p:cNvPr id="16" name="文本框 15">
            <a:extLst>
              <a:ext uri="{FF2B5EF4-FFF2-40B4-BE49-F238E27FC236}">
                <a16:creationId xmlns:a16="http://schemas.microsoft.com/office/drawing/2014/main" id="{2376449B-2DCC-ABF0-4B73-129BFF374B6C}"/>
              </a:ext>
            </a:extLst>
          </p:cNvPr>
          <p:cNvSpPr txBox="1"/>
          <p:nvPr/>
        </p:nvSpPr>
        <p:spPr>
          <a:xfrm>
            <a:off x="6096000" y="3922566"/>
            <a:ext cx="5855701" cy="2031325"/>
          </a:xfrm>
          <a:prstGeom prst="rect">
            <a:avLst/>
          </a:prstGeom>
          <a:noFill/>
        </p:spPr>
        <p:txBody>
          <a:bodyPr wrap="square">
            <a:spAutoFit/>
          </a:bodyPr>
          <a:lstStyle/>
          <a:p>
            <a:pPr indent="266700" algn="just"/>
            <a:r>
              <a:rPr lang="en-US" altLang="zh-CN" sz="1800" kern="100" dirty="0">
                <a:effectLst/>
                <a:latin typeface="Times New Roman" panose="02020603050405020304" pitchFamily="18" charset="0"/>
                <a:ea typeface="等线" panose="02010600030101010101" pitchFamily="2" charset="-122"/>
              </a:rPr>
              <a:t>Due to the rapid development of technology and the increasing complexity of the financial market, the traditional operating model is far behind the emerging fund companies positioned in the digital economy and online payment fields, especially when the other party holds a third-party payment license, this channel disadvantage becomes even more apparent (People's Bank of China, 2013).</a:t>
            </a:r>
            <a:endParaRPr lang="zh-CN" altLang="zh-CN" sz="1800" kern="100" dirty="0">
              <a:effectLst/>
              <a:latin typeface="Times New Roman" panose="02020603050405020304" pitchFamily="18" charset="0"/>
              <a:ea typeface="等线" panose="02010600030101010101" pitchFamily="2" charset="-122"/>
            </a:endParaRPr>
          </a:p>
        </p:txBody>
      </p:sp>
    </p:spTree>
    <p:extLst>
      <p:ext uri="{BB962C8B-B14F-4D97-AF65-F5344CB8AC3E}">
        <p14:creationId xmlns:p14="http://schemas.microsoft.com/office/powerpoint/2010/main" val="4134949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椭圆 3">
            <a:extLst>
              <a:ext uri="{FF2B5EF4-FFF2-40B4-BE49-F238E27FC236}">
                <a16:creationId xmlns:a16="http://schemas.microsoft.com/office/drawing/2014/main" id="{188AEF91-8CD6-8EDE-EC54-0C1AFD5269BA}"/>
              </a:ext>
            </a:extLst>
          </p:cNvPr>
          <p:cNvSpPr/>
          <p:nvPr/>
        </p:nvSpPr>
        <p:spPr>
          <a:xfrm>
            <a:off x="-424070" y="86415"/>
            <a:ext cx="4068418" cy="569844"/>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内容占位符 2">
            <a:extLst>
              <a:ext uri="{FF2B5EF4-FFF2-40B4-BE49-F238E27FC236}">
                <a16:creationId xmlns:a16="http://schemas.microsoft.com/office/drawing/2014/main" id="{C9808BE7-5473-E04A-FA03-5CE409FC8B13}"/>
              </a:ext>
            </a:extLst>
          </p:cNvPr>
          <p:cNvSpPr>
            <a:spLocks noGrp="1"/>
          </p:cNvSpPr>
          <p:nvPr>
            <p:ph idx="1"/>
          </p:nvPr>
        </p:nvSpPr>
        <p:spPr>
          <a:xfrm>
            <a:off x="96078" y="131714"/>
            <a:ext cx="5377070" cy="573018"/>
          </a:xfrm>
        </p:spPr>
        <p:txBody>
          <a:bodyPr>
            <a:normAutofit/>
          </a:bodyPr>
          <a:lstStyle/>
          <a:p>
            <a:pPr marL="0" indent="0">
              <a:buNone/>
            </a:pPr>
            <a:r>
              <a:rPr lang="en-US" altLang="zh-CN" b="0" i="0" dirty="0">
                <a:solidFill>
                  <a:srgbClr val="333333"/>
                </a:solidFill>
                <a:effectLst/>
                <a:latin typeface="system-ui"/>
              </a:rPr>
              <a:t>Research</a:t>
            </a:r>
          </a:p>
        </p:txBody>
      </p:sp>
      <p:sp>
        <p:nvSpPr>
          <p:cNvPr id="12" name="文本框 11">
            <a:extLst>
              <a:ext uri="{FF2B5EF4-FFF2-40B4-BE49-F238E27FC236}">
                <a16:creationId xmlns:a16="http://schemas.microsoft.com/office/drawing/2014/main" id="{FB070AC7-7247-B61F-F983-8666A528ED51}"/>
              </a:ext>
            </a:extLst>
          </p:cNvPr>
          <p:cNvSpPr txBox="1"/>
          <p:nvPr/>
        </p:nvSpPr>
        <p:spPr>
          <a:xfrm>
            <a:off x="867435" y="1776724"/>
            <a:ext cx="5777205" cy="584775"/>
          </a:xfrm>
          <a:prstGeom prst="rect">
            <a:avLst/>
          </a:prstGeom>
          <a:noFill/>
        </p:spPr>
        <p:txBody>
          <a:bodyPr wrap="square">
            <a:spAutoFit/>
          </a:bodyPr>
          <a:lstStyle/>
          <a:p>
            <a:pPr marL="342900" indent="-342900">
              <a:buFont typeface="Wingdings" panose="05000000000000000000" pitchFamily="2" charset="2"/>
              <a:buChar char="u"/>
            </a:pPr>
            <a:r>
              <a:rPr lang="en-US" altLang="zh-CN" sz="3200" b="1" dirty="0">
                <a:solidFill>
                  <a:schemeClr val="accent5">
                    <a:lumMod val="75000"/>
                  </a:schemeClr>
                </a:solidFill>
                <a:latin typeface="system-ui"/>
              </a:rPr>
              <a:t>Why  choose the Lewin model</a:t>
            </a:r>
          </a:p>
        </p:txBody>
      </p:sp>
      <p:sp>
        <p:nvSpPr>
          <p:cNvPr id="9" name="文本框 8">
            <a:extLst>
              <a:ext uri="{FF2B5EF4-FFF2-40B4-BE49-F238E27FC236}">
                <a16:creationId xmlns:a16="http://schemas.microsoft.com/office/drawing/2014/main" id="{6981601A-87AD-49A6-1113-E5E9D00372E0}"/>
              </a:ext>
            </a:extLst>
          </p:cNvPr>
          <p:cNvSpPr txBox="1"/>
          <p:nvPr/>
        </p:nvSpPr>
        <p:spPr>
          <a:xfrm>
            <a:off x="3939948" y="1272948"/>
            <a:ext cx="4367352" cy="438911"/>
          </a:xfrm>
          <a:prstGeom prst="rect">
            <a:avLst/>
          </a:prstGeom>
          <a:noFill/>
        </p:spPr>
        <p:txBody>
          <a:bodyPr wrap="square" rtlCol="0">
            <a:noAutofit/>
          </a:bodyPr>
          <a:lstStyle/>
          <a:p>
            <a:pPr algn="ctr"/>
            <a:r>
              <a:rPr lang="en-US" altLang="zh-CN" sz="2000" b="1" i="0" dirty="0">
                <a:solidFill>
                  <a:srgbClr val="333333"/>
                </a:solidFill>
                <a:effectLst/>
                <a:latin typeface="system-ui"/>
              </a:rPr>
              <a:t>Zhuhai </a:t>
            </a:r>
            <a:r>
              <a:rPr lang="en-US" altLang="zh-CN" sz="2000" b="1" i="0" dirty="0" err="1">
                <a:solidFill>
                  <a:srgbClr val="333333"/>
                </a:solidFill>
                <a:effectLst/>
                <a:latin typeface="system-ui"/>
              </a:rPr>
              <a:t>Yingmi</a:t>
            </a:r>
            <a:r>
              <a:rPr lang="en-US" altLang="zh-CN" sz="2000" b="1" i="0" dirty="0">
                <a:solidFill>
                  <a:srgbClr val="333333"/>
                </a:solidFill>
                <a:effectLst/>
                <a:latin typeface="system-ui"/>
              </a:rPr>
              <a:t> Fund Sales Co., Ltd. </a:t>
            </a:r>
            <a:endParaRPr lang="zh-CN" altLang="en-US" sz="2000" b="1" dirty="0">
              <a:latin typeface="system-ui"/>
            </a:endParaRPr>
          </a:p>
        </p:txBody>
      </p:sp>
      <p:pic>
        <p:nvPicPr>
          <p:cNvPr id="14" name="图片 13">
            <a:extLst>
              <a:ext uri="{FF2B5EF4-FFF2-40B4-BE49-F238E27FC236}">
                <a16:creationId xmlns:a16="http://schemas.microsoft.com/office/drawing/2014/main" id="{8EC66338-B6BF-1BBB-8AB8-D7220276F555}"/>
              </a:ext>
            </a:extLst>
          </p:cNvPr>
          <p:cNvPicPr>
            <a:picLocks noChangeAspect="1"/>
          </p:cNvPicPr>
          <p:nvPr/>
        </p:nvPicPr>
        <p:blipFill>
          <a:blip r:embed="rId3"/>
          <a:stretch>
            <a:fillRect/>
          </a:stretch>
        </p:blipFill>
        <p:spPr>
          <a:xfrm>
            <a:off x="4725760" y="591677"/>
            <a:ext cx="2740479" cy="681271"/>
          </a:xfrm>
          <a:prstGeom prst="rect">
            <a:avLst/>
          </a:prstGeom>
        </p:spPr>
      </p:pic>
      <p:sp>
        <p:nvSpPr>
          <p:cNvPr id="17" name="文本框 16">
            <a:extLst>
              <a:ext uri="{FF2B5EF4-FFF2-40B4-BE49-F238E27FC236}">
                <a16:creationId xmlns:a16="http://schemas.microsoft.com/office/drawing/2014/main" id="{0635484B-979A-20B4-0F9F-4D390BC31FDC}"/>
              </a:ext>
            </a:extLst>
          </p:cNvPr>
          <p:cNvSpPr txBox="1"/>
          <p:nvPr/>
        </p:nvSpPr>
        <p:spPr>
          <a:xfrm>
            <a:off x="1325880" y="2753975"/>
            <a:ext cx="8640000" cy="646331"/>
          </a:xfrm>
          <a:prstGeom prst="rect">
            <a:avLst/>
          </a:prstGeom>
          <a:noFill/>
        </p:spPr>
        <p:txBody>
          <a:bodyPr wrap="square">
            <a:spAutoFit/>
          </a:bodyPr>
          <a:lstStyle/>
          <a:p>
            <a:pPr marL="285750" indent="-285750">
              <a:buFont typeface="Wingdings" panose="05000000000000000000" pitchFamily="2" charset="2"/>
              <a:buChar char="Ø"/>
            </a:pPr>
            <a:r>
              <a:rPr lang="en-US" altLang="zh-CN" dirty="0">
                <a:latin typeface="Times New Roman" panose="02020603050405020304" pitchFamily="18" charset="0"/>
                <a:ea typeface="等线" panose="02010600030101010101" pitchFamily="2" charset="-122"/>
              </a:rPr>
              <a:t>T</a:t>
            </a:r>
            <a:r>
              <a:rPr lang="en-US" altLang="zh-CN" sz="1800" dirty="0">
                <a:effectLst/>
                <a:latin typeface="Times New Roman" panose="02020603050405020304" pitchFamily="18" charset="0"/>
                <a:ea typeface="等线" panose="02010600030101010101" pitchFamily="2" charset="-122"/>
              </a:rPr>
              <a:t>he Lewin model stands out with its simple and clear three-stage theory (unfreeze-change-refreeze), providing a clear framework for organizational change (Dawson, 2003). </a:t>
            </a:r>
            <a:endParaRPr lang="zh-CN" altLang="en-US" dirty="0"/>
          </a:p>
        </p:txBody>
      </p:sp>
      <p:sp>
        <p:nvSpPr>
          <p:cNvPr id="20" name="文本框 19">
            <a:extLst>
              <a:ext uri="{FF2B5EF4-FFF2-40B4-BE49-F238E27FC236}">
                <a16:creationId xmlns:a16="http://schemas.microsoft.com/office/drawing/2014/main" id="{7525FFBB-3E07-3D31-4378-CE332AEDEE4B}"/>
              </a:ext>
            </a:extLst>
          </p:cNvPr>
          <p:cNvSpPr txBox="1"/>
          <p:nvPr/>
        </p:nvSpPr>
        <p:spPr>
          <a:xfrm>
            <a:off x="1325880" y="3810615"/>
            <a:ext cx="8640000" cy="646331"/>
          </a:xfrm>
          <a:prstGeom prst="rect">
            <a:avLst/>
          </a:prstGeom>
          <a:noFill/>
        </p:spPr>
        <p:txBody>
          <a:bodyPr wrap="square">
            <a:spAutoFit/>
          </a:bodyPr>
          <a:lstStyle/>
          <a:p>
            <a:pPr marL="285750" indent="-285750">
              <a:buFont typeface="Wingdings" panose="05000000000000000000" pitchFamily="2" charset="2"/>
              <a:buChar char="Ø"/>
            </a:pPr>
            <a:r>
              <a:rPr lang="en-US" altLang="zh-CN" sz="1800" dirty="0">
                <a:effectLst/>
                <a:latin typeface="Times New Roman" panose="02020603050405020304" pitchFamily="18" charset="0"/>
                <a:ea typeface="等线" panose="02010600030101010101" pitchFamily="2" charset="-122"/>
              </a:rPr>
              <a:t>The Lewin model focuses on the human factor, incorporating employees' emotions and attitudes into the change process (Lewin, 1947).</a:t>
            </a:r>
            <a:endParaRPr lang="zh-CN" altLang="en-US" dirty="0"/>
          </a:p>
        </p:txBody>
      </p:sp>
      <p:sp>
        <p:nvSpPr>
          <p:cNvPr id="22" name="文本框 21">
            <a:extLst>
              <a:ext uri="{FF2B5EF4-FFF2-40B4-BE49-F238E27FC236}">
                <a16:creationId xmlns:a16="http://schemas.microsoft.com/office/drawing/2014/main" id="{613A40CE-7258-E9C0-7493-7C487149A64B}"/>
              </a:ext>
            </a:extLst>
          </p:cNvPr>
          <p:cNvSpPr txBox="1"/>
          <p:nvPr/>
        </p:nvSpPr>
        <p:spPr>
          <a:xfrm>
            <a:off x="1325880" y="4852634"/>
            <a:ext cx="8640000" cy="923330"/>
          </a:xfrm>
          <a:prstGeom prst="rect">
            <a:avLst/>
          </a:prstGeom>
          <a:noFill/>
        </p:spPr>
        <p:txBody>
          <a:bodyPr wrap="square">
            <a:spAutoFit/>
          </a:bodyPr>
          <a:lstStyle/>
          <a:p>
            <a:pPr marL="285750" indent="-285750">
              <a:buFont typeface="Wingdings" panose="05000000000000000000" pitchFamily="2" charset="2"/>
              <a:buChar char="Ø"/>
            </a:pPr>
            <a:r>
              <a:rPr lang="en-US" altLang="zh-CN" sz="1800" dirty="0">
                <a:effectLst/>
                <a:latin typeface="Times New Roman" panose="02020603050405020304" pitchFamily="18" charset="0"/>
                <a:ea typeface="等线" panose="02010600030101010101" pitchFamily="2" charset="-122"/>
              </a:rPr>
              <a:t>Compared with other change models such as the ADKAR model or Kotter's 8 Step Change Model, the Lewin model is more flexible and adaptable to different change scenarios (Burnes, 2004). </a:t>
            </a:r>
            <a:endParaRPr lang="zh-CN" altLang="en-US" dirty="0"/>
          </a:p>
        </p:txBody>
      </p:sp>
    </p:spTree>
    <p:extLst>
      <p:ext uri="{BB962C8B-B14F-4D97-AF65-F5344CB8AC3E}">
        <p14:creationId xmlns:p14="http://schemas.microsoft.com/office/powerpoint/2010/main" val="3464214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椭圆 3">
            <a:extLst>
              <a:ext uri="{FF2B5EF4-FFF2-40B4-BE49-F238E27FC236}">
                <a16:creationId xmlns:a16="http://schemas.microsoft.com/office/drawing/2014/main" id="{188AEF91-8CD6-8EDE-EC54-0C1AFD5269BA}"/>
              </a:ext>
            </a:extLst>
          </p:cNvPr>
          <p:cNvSpPr/>
          <p:nvPr/>
        </p:nvSpPr>
        <p:spPr>
          <a:xfrm>
            <a:off x="-424070" y="86415"/>
            <a:ext cx="4068418" cy="569844"/>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内容占位符 2">
            <a:extLst>
              <a:ext uri="{FF2B5EF4-FFF2-40B4-BE49-F238E27FC236}">
                <a16:creationId xmlns:a16="http://schemas.microsoft.com/office/drawing/2014/main" id="{C9808BE7-5473-E04A-FA03-5CE409FC8B13}"/>
              </a:ext>
            </a:extLst>
          </p:cNvPr>
          <p:cNvSpPr>
            <a:spLocks noGrp="1"/>
          </p:cNvSpPr>
          <p:nvPr>
            <p:ph idx="1"/>
          </p:nvPr>
        </p:nvSpPr>
        <p:spPr>
          <a:xfrm>
            <a:off x="96078" y="131714"/>
            <a:ext cx="5377070" cy="573018"/>
          </a:xfrm>
        </p:spPr>
        <p:txBody>
          <a:bodyPr>
            <a:normAutofit/>
          </a:bodyPr>
          <a:lstStyle/>
          <a:p>
            <a:pPr marL="0" indent="0">
              <a:buNone/>
            </a:pPr>
            <a:r>
              <a:rPr lang="en-US" altLang="zh-CN" b="0" i="0" dirty="0">
                <a:solidFill>
                  <a:srgbClr val="333333"/>
                </a:solidFill>
                <a:effectLst/>
                <a:latin typeface="system-ui"/>
              </a:rPr>
              <a:t>Research</a:t>
            </a:r>
          </a:p>
        </p:txBody>
      </p:sp>
      <p:sp>
        <p:nvSpPr>
          <p:cNvPr id="9" name="文本框 8">
            <a:extLst>
              <a:ext uri="{FF2B5EF4-FFF2-40B4-BE49-F238E27FC236}">
                <a16:creationId xmlns:a16="http://schemas.microsoft.com/office/drawing/2014/main" id="{6981601A-87AD-49A6-1113-E5E9D00372E0}"/>
              </a:ext>
            </a:extLst>
          </p:cNvPr>
          <p:cNvSpPr txBox="1"/>
          <p:nvPr/>
        </p:nvSpPr>
        <p:spPr>
          <a:xfrm>
            <a:off x="3939948" y="1272948"/>
            <a:ext cx="4367352" cy="438911"/>
          </a:xfrm>
          <a:prstGeom prst="rect">
            <a:avLst/>
          </a:prstGeom>
          <a:noFill/>
        </p:spPr>
        <p:txBody>
          <a:bodyPr wrap="square" rtlCol="0">
            <a:noAutofit/>
          </a:bodyPr>
          <a:lstStyle/>
          <a:p>
            <a:pPr algn="ctr"/>
            <a:r>
              <a:rPr lang="en-US" altLang="zh-CN" sz="2000" b="1" i="0" dirty="0">
                <a:solidFill>
                  <a:srgbClr val="333333"/>
                </a:solidFill>
                <a:effectLst/>
                <a:latin typeface="system-ui"/>
              </a:rPr>
              <a:t>Zhuhai </a:t>
            </a:r>
            <a:r>
              <a:rPr lang="en-US" altLang="zh-CN" sz="2000" b="1" i="0" dirty="0" err="1">
                <a:solidFill>
                  <a:srgbClr val="333333"/>
                </a:solidFill>
                <a:effectLst/>
                <a:latin typeface="system-ui"/>
              </a:rPr>
              <a:t>Yingmi</a:t>
            </a:r>
            <a:r>
              <a:rPr lang="en-US" altLang="zh-CN" sz="2000" b="1" i="0" dirty="0">
                <a:solidFill>
                  <a:srgbClr val="333333"/>
                </a:solidFill>
                <a:effectLst/>
                <a:latin typeface="system-ui"/>
              </a:rPr>
              <a:t> Fund Sales Co., Ltd. </a:t>
            </a:r>
            <a:endParaRPr lang="zh-CN" altLang="en-US" sz="2000" b="1" dirty="0">
              <a:latin typeface="system-ui"/>
            </a:endParaRPr>
          </a:p>
        </p:txBody>
      </p:sp>
      <p:pic>
        <p:nvPicPr>
          <p:cNvPr id="14" name="图片 13">
            <a:extLst>
              <a:ext uri="{FF2B5EF4-FFF2-40B4-BE49-F238E27FC236}">
                <a16:creationId xmlns:a16="http://schemas.microsoft.com/office/drawing/2014/main" id="{8EC66338-B6BF-1BBB-8AB8-D7220276F555}"/>
              </a:ext>
            </a:extLst>
          </p:cNvPr>
          <p:cNvPicPr>
            <a:picLocks noChangeAspect="1"/>
          </p:cNvPicPr>
          <p:nvPr/>
        </p:nvPicPr>
        <p:blipFill>
          <a:blip r:embed="rId3"/>
          <a:stretch>
            <a:fillRect/>
          </a:stretch>
        </p:blipFill>
        <p:spPr>
          <a:xfrm>
            <a:off x="4725760" y="591677"/>
            <a:ext cx="2740479" cy="681271"/>
          </a:xfrm>
          <a:prstGeom prst="rect">
            <a:avLst/>
          </a:prstGeom>
        </p:spPr>
      </p:pic>
      <p:sp>
        <p:nvSpPr>
          <p:cNvPr id="2" name="文本框 1">
            <a:extLst>
              <a:ext uri="{FF2B5EF4-FFF2-40B4-BE49-F238E27FC236}">
                <a16:creationId xmlns:a16="http://schemas.microsoft.com/office/drawing/2014/main" id="{1A232A45-8C1F-29F2-F8D6-E0C66794B839}"/>
              </a:ext>
            </a:extLst>
          </p:cNvPr>
          <p:cNvSpPr txBox="1"/>
          <p:nvPr/>
        </p:nvSpPr>
        <p:spPr>
          <a:xfrm>
            <a:off x="577577" y="1705604"/>
            <a:ext cx="4270103" cy="584775"/>
          </a:xfrm>
          <a:prstGeom prst="rect">
            <a:avLst/>
          </a:prstGeom>
          <a:noFill/>
        </p:spPr>
        <p:txBody>
          <a:bodyPr wrap="square">
            <a:spAutoFit/>
          </a:bodyPr>
          <a:lstStyle/>
          <a:p>
            <a:pPr marL="342900" indent="-342900" algn="ctr">
              <a:buFont typeface="Wingdings" panose="05000000000000000000" pitchFamily="2" charset="2"/>
              <a:buChar char="u"/>
            </a:pPr>
            <a:r>
              <a:rPr lang="en-US" altLang="zh-CN" sz="3200" b="1" dirty="0">
                <a:solidFill>
                  <a:schemeClr val="accent5">
                    <a:lumMod val="75000"/>
                  </a:schemeClr>
                </a:solidFill>
                <a:latin typeface="system-ui"/>
              </a:rPr>
              <a:t>How to change </a:t>
            </a:r>
            <a:r>
              <a:rPr lang="zh-CN" altLang="en-US" sz="3200" b="1" dirty="0">
                <a:solidFill>
                  <a:schemeClr val="accent5">
                    <a:lumMod val="75000"/>
                  </a:schemeClr>
                </a:solidFill>
                <a:latin typeface="system-ui"/>
              </a:rPr>
              <a:t>？</a:t>
            </a:r>
            <a:endParaRPr lang="en-US" altLang="zh-CN" sz="3200" b="1" dirty="0">
              <a:solidFill>
                <a:schemeClr val="accent5">
                  <a:lumMod val="75000"/>
                </a:schemeClr>
              </a:solidFill>
              <a:latin typeface="system-ui"/>
            </a:endParaRPr>
          </a:p>
        </p:txBody>
      </p:sp>
      <p:sp>
        <p:nvSpPr>
          <p:cNvPr id="8" name="文本框 7">
            <a:extLst>
              <a:ext uri="{FF2B5EF4-FFF2-40B4-BE49-F238E27FC236}">
                <a16:creationId xmlns:a16="http://schemas.microsoft.com/office/drawing/2014/main" id="{766B12E5-2A57-98CF-7E79-2406769391BC}"/>
              </a:ext>
            </a:extLst>
          </p:cNvPr>
          <p:cNvSpPr txBox="1"/>
          <p:nvPr/>
        </p:nvSpPr>
        <p:spPr>
          <a:xfrm>
            <a:off x="970280" y="2290379"/>
            <a:ext cx="10080000" cy="646331"/>
          </a:xfrm>
          <a:prstGeom prst="rect">
            <a:avLst/>
          </a:prstGeom>
          <a:noFill/>
        </p:spPr>
        <p:txBody>
          <a:bodyPr wrap="square">
            <a:spAutoFit/>
          </a:bodyPr>
          <a:lstStyle/>
          <a:p>
            <a:pPr marL="285750" indent="-285750">
              <a:buFont typeface="Wingdings" panose="05000000000000000000" pitchFamily="2" charset="2"/>
              <a:buChar char="Ø"/>
            </a:pPr>
            <a:r>
              <a:rPr lang="en-US" altLang="zh-CN" sz="1800" dirty="0">
                <a:effectLst/>
                <a:latin typeface="Times New Roman" panose="02020603050405020304" pitchFamily="18" charset="0"/>
                <a:ea typeface="等线" panose="02010600030101010101" pitchFamily="2" charset="-122"/>
              </a:rPr>
              <a:t>In the unfreeze stage, the company creates the demand and motivation for change by increasing employees' awareness of existing problems. </a:t>
            </a:r>
          </a:p>
        </p:txBody>
      </p:sp>
      <p:sp>
        <p:nvSpPr>
          <p:cNvPr id="11" name="文本框 10">
            <a:extLst>
              <a:ext uri="{FF2B5EF4-FFF2-40B4-BE49-F238E27FC236}">
                <a16:creationId xmlns:a16="http://schemas.microsoft.com/office/drawing/2014/main" id="{A9A08E0E-A8CA-8323-C48E-457CD3E1079A}"/>
              </a:ext>
            </a:extLst>
          </p:cNvPr>
          <p:cNvSpPr txBox="1"/>
          <p:nvPr/>
        </p:nvSpPr>
        <p:spPr>
          <a:xfrm>
            <a:off x="970280" y="3222951"/>
            <a:ext cx="10080000" cy="2120068"/>
          </a:xfrm>
          <a:prstGeom prst="rect">
            <a:avLst/>
          </a:prstGeom>
          <a:noFill/>
        </p:spPr>
        <p:txBody>
          <a:bodyPr wrap="square">
            <a:spAutoFit/>
          </a:bodyPr>
          <a:lstStyle/>
          <a:p>
            <a:pPr marL="285750" indent="-285750">
              <a:buFont typeface="Wingdings" panose="05000000000000000000" pitchFamily="2" charset="2"/>
              <a:buChar char="Ø"/>
            </a:pPr>
            <a:r>
              <a:rPr lang="en-US" altLang="zh-CN" sz="1800" dirty="0">
                <a:effectLst/>
                <a:latin typeface="Times New Roman" panose="02020603050405020304" pitchFamily="18" charset="0"/>
                <a:ea typeface="等线" panose="02010600030101010101" pitchFamily="2" charset="-122"/>
              </a:rPr>
              <a:t>In the change stage, </a:t>
            </a:r>
            <a:r>
              <a:rPr lang="en-US" altLang="zh-CN" dirty="0">
                <a:latin typeface="Times New Roman" panose="02020603050405020304" pitchFamily="18" charset="0"/>
                <a:ea typeface="等线" panose="02010600030101010101" pitchFamily="2" charset="-122"/>
              </a:rPr>
              <a:t>t</a:t>
            </a:r>
            <a:r>
              <a:rPr lang="en-US" altLang="zh-CN" sz="1800" dirty="0">
                <a:effectLst/>
                <a:latin typeface="Times New Roman" panose="02020603050405020304" pitchFamily="18" charset="0"/>
                <a:ea typeface="等线" panose="02010600030101010101" pitchFamily="2" charset="-122"/>
              </a:rPr>
              <a:t>he company has designed and implemented specific change measures to solve existing problems and achieve organizational goals.</a:t>
            </a:r>
          </a:p>
          <a:p>
            <a:endParaRPr lang="en-US" altLang="zh-CN" sz="1800" dirty="0">
              <a:effectLst/>
              <a:latin typeface="Times New Roman" panose="02020603050405020304" pitchFamily="18" charset="0"/>
              <a:ea typeface="等线" panose="02010600030101010101" pitchFamily="2" charset="-122"/>
            </a:endParaRPr>
          </a:p>
          <a:p>
            <a:pPr marL="742950" lvl="1" indent="-285750">
              <a:lnSpc>
                <a:spcPct val="150000"/>
              </a:lnSpc>
              <a:buFont typeface="Wingdings" panose="05000000000000000000" pitchFamily="2" charset="2"/>
              <a:buChar char="l"/>
            </a:pPr>
            <a:r>
              <a:rPr lang="en-US" altLang="zh-CN" dirty="0">
                <a:effectLst/>
                <a:latin typeface="Times New Roman" panose="02020603050405020304" pitchFamily="18" charset="0"/>
                <a:ea typeface="等线" panose="02010600030101010101" pitchFamily="2" charset="-122"/>
              </a:rPr>
              <a:t>In terms of business model</a:t>
            </a:r>
          </a:p>
          <a:p>
            <a:pPr marL="742950" lvl="1" indent="-285750">
              <a:lnSpc>
                <a:spcPct val="150000"/>
              </a:lnSpc>
              <a:buFont typeface="Wingdings" panose="05000000000000000000" pitchFamily="2" charset="2"/>
              <a:buChar char="l"/>
            </a:pPr>
            <a:r>
              <a:rPr lang="en-US" altLang="zh-CN" dirty="0">
                <a:effectLst/>
                <a:latin typeface="Times New Roman" panose="02020603050405020304" pitchFamily="18" charset="0"/>
                <a:ea typeface="等线" panose="02010600030101010101" pitchFamily="2" charset="-122"/>
              </a:rPr>
              <a:t>In terms of organizational structure</a:t>
            </a:r>
            <a:endParaRPr lang="en-US" altLang="zh-CN" dirty="0">
              <a:latin typeface="Times New Roman" panose="02020603050405020304" pitchFamily="18" charset="0"/>
              <a:ea typeface="等线" panose="02010600030101010101" pitchFamily="2" charset="-122"/>
            </a:endParaRPr>
          </a:p>
          <a:p>
            <a:pPr marL="742950" lvl="1" indent="-285750">
              <a:lnSpc>
                <a:spcPct val="150000"/>
              </a:lnSpc>
              <a:buFont typeface="Wingdings" panose="05000000000000000000" pitchFamily="2" charset="2"/>
              <a:buChar char="l"/>
            </a:pPr>
            <a:r>
              <a:rPr lang="en-US" altLang="zh-CN" dirty="0">
                <a:effectLst/>
                <a:latin typeface="Times New Roman" panose="02020603050405020304" pitchFamily="18" charset="0"/>
                <a:ea typeface="等线" panose="02010600030101010101" pitchFamily="2" charset="-122"/>
              </a:rPr>
              <a:t>In terms of compensation system</a:t>
            </a:r>
          </a:p>
        </p:txBody>
      </p:sp>
      <p:sp>
        <p:nvSpPr>
          <p:cNvPr id="15" name="文本框 14">
            <a:extLst>
              <a:ext uri="{FF2B5EF4-FFF2-40B4-BE49-F238E27FC236}">
                <a16:creationId xmlns:a16="http://schemas.microsoft.com/office/drawing/2014/main" id="{A6AF1638-8057-E2DD-FAD3-EEABCA930133}"/>
              </a:ext>
            </a:extLst>
          </p:cNvPr>
          <p:cNvSpPr txBox="1"/>
          <p:nvPr/>
        </p:nvSpPr>
        <p:spPr>
          <a:xfrm>
            <a:off x="970280" y="5629261"/>
            <a:ext cx="10080000" cy="646331"/>
          </a:xfrm>
          <a:prstGeom prst="rect">
            <a:avLst/>
          </a:prstGeom>
          <a:noFill/>
        </p:spPr>
        <p:txBody>
          <a:bodyPr wrap="square">
            <a:spAutoFit/>
          </a:bodyPr>
          <a:lstStyle/>
          <a:p>
            <a:pPr marL="285750" indent="-285750">
              <a:buFont typeface="Wingdings" panose="05000000000000000000" pitchFamily="2" charset="2"/>
              <a:buChar char="Ø"/>
            </a:pPr>
            <a:r>
              <a:rPr lang="en-US" altLang="zh-CN" dirty="0">
                <a:latin typeface="Times New Roman" panose="02020603050405020304" pitchFamily="18" charset="0"/>
                <a:ea typeface="等线" panose="02010600030101010101" pitchFamily="2" charset="-122"/>
              </a:rPr>
              <a:t>I</a:t>
            </a:r>
            <a:r>
              <a:rPr lang="en-US" altLang="zh-CN" sz="1800" dirty="0">
                <a:effectLst/>
                <a:latin typeface="Times New Roman" panose="02020603050405020304" pitchFamily="18" charset="0"/>
                <a:ea typeface="等线" panose="02010600030101010101" pitchFamily="2" charset="-122"/>
              </a:rPr>
              <a:t>n the refreeze stage, the company needs to confirm the new stable state, reward new work methods and behaviors, to ensure the persistence of the change. </a:t>
            </a:r>
          </a:p>
        </p:txBody>
      </p:sp>
    </p:spTree>
    <p:extLst>
      <p:ext uri="{BB962C8B-B14F-4D97-AF65-F5344CB8AC3E}">
        <p14:creationId xmlns:p14="http://schemas.microsoft.com/office/powerpoint/2010/main" val="3747763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椭圆 3">
            <a:extLst>
              <a:ext uri="{FF2B5EF4-FFF2-40B4-BE49-F238E27FC236}">
                <a16:creationId xmlns:a16="http://schemas.microsoft.com/office/drawing/2014/main" id="{188AEF91-8CD6-8EDE-EC54-0C1AFD5269BA}"/>
              </a:ext>
            </a:extLst>
          </p:cNvPr>
          <p:cNvSpPr/>
          <p:nvPr/>
        </p:nvSpPr>
        <p:spPr>
          <a:xfrm>
            <a:off x="-424070" y="86415"/>
            <a:ext cx="4068418" cy="569844"/>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内容占位符 2">
            <a:extLst>
              <a:ext uri="{FF2B5EF4-FFF2-40B4-BE49-F238E27FC236}">
                <a16:creationId xmlns:a16="http://schemas.microsoft.com/office/drawing/2014/main" id="{C9808BE7-5473-E04A-FA03-5CE409FC8B13}"/>
              </a:ext>
            </a:extLst>
          </p:cNvPr>
          <p:cNvSpPr>
            <a:spLocks noGrp="1"/>
          </p:cNvSpPr>
          <p:nvPr>
            <p:ph idx="1"/>
          </p:nvPr>
        </p:nvSpPr>
        <p:spPr>
          <a:xfrm>
            <a:off x="96078" y="131714"/>
            <a:ext cx="5377070" cy="573018"/>
          </a:xfrm>
        </p:spPr>
        <p:txBody>
          <a:bodyPr>
            <a:normAutofit/>
          </a:bodyPr>
          <a:lstStyle/>
          <a:p>
            <a:pPr marL="0" indent="0">
              <a:buNone/>
            </a:pPr>
            <a:r>
              <a:rPr lang="en-US" altLang="zh-CN" b="0" i="0" dirty="0">
                <a:solidFill>
                  <a:srgbClr val="333333"/>
                </a:solidFill>
                <a:effectLst/>
                <a:latin typeface="system-ui"/>
              </a:rPr>
              <a:t>Research</a:t>
            </a:r>
          </a:p>
        </p:txBody>
      </p:sp>
      <p:sp>
        <p:nvSpPr>
          <p:cNvPr id="12" name="文本框 11">
            <a:extLst>
              <a:ext uri="{FF2B5EF4-FFF2-40B4-BE49-F238E27FC236}">
                <a16:creationId xmlns:a16="http://schemas.microsoft.com/office/drawing/2014/main" id="{FB070AC7-7247-B61F-F983-8666A528ED51}"/>
              </a:ext>
            </a:extLst>
          </p:cNvPr>
          <p:cNvSpPr txBox="1"/>
          <p:nvPr/>
        </p:nvSpPr>
        <p:spPr>
          <a:xfrm>
            <a:off x="867435" y="1705604"/>
            <a:ext cx="4270103" cy="584775"/>
          </a:xfrm>
          <a:prstGeom prst="rect">
            <a:avLst/>
          </a:prstGeom>
          <a:noFill/>
        </p:spPr>
        <p:txBody>
          <a:bodyPr wrap="square">
            <a:spAutoFit/>
          </a:bodyPr>
          <a:lstStyle/>
          <a:p>
            <a:pPr marL="342900" indent="-342900">
              <a:buFont typeface="Wingdings" panose="05000000000000000000" pitchFamily="2" charset="2"/>
              <a:buChar char="u"/>
            </a:pPr>
            <a:r>
              <a:rPr lang="en-US" altLang="zh-CN" sz="3200" b="1" dirty="0">
                <a:solidFill>
                  <a:schemeClr val="accent5">
                    <a:lumMod val="75000"/>
                  </a:schemeClr>
                </a:solidFill>
                <a:latin typeface="system-ui"/>
              </a:rPr>
              <a:t>what is season</a:t>
            </a:r>
          </a:p>
        </p:txBody>
      </p:sp>
      <p:sp>
        <p:nvSpPr>
          <p:cNvPr id="9" name="文本框 8">
            <a:extLst>
              <a:ext uri="{FF2B5EF4-FFF2-40B4-BE49-F238E27FC236}">
                <a16:creationId xmlns:a16="http://schemas.microsoft.com/office/drawing/2014/main" id="{6981601A-87AD-49A6-1113-E5E9D00372E0}"/>
              </a:ext>
            </a:extLst>
          </p:cNvPr>
          <p:cNvSpPr txBox="1"/>
          <p:nvPr/>
        </p:nvSpPr>
        <p:spPr>
          <a:xfrm>
            <a:off x="3939948" y="1272948"/>
            <a:ext cx="4367352" cy="438911"/>
          </a:xfrm>
          <a:prstGeom prst="rect">
            <a:avLst/>
          </a:prstGeom>
          <a:noFill/>
        </p:spPr>
        <p:txBody>
          <a:bodyPr wrap="square" rtlCol="0">
            <a:noAutofit/>
          </a:bodyPr>
          <a:lstStyle/>
          <a:p>
            <a:pPr algn="ctr"/>
            <a:r>
              <a:rPr lang="en-US" altLang="zh-CN" sz="2000" b="1" i="0" dirty="0">
                <a:solidFill>
                  <a:srgbClr val="333333"/>
                </a:solidFill>
                <a:effectLst/>
                <a:latin typeface="system-ui"/>
              </a:rPr>
              <a:t>Zhuhai </a:t>
            </a:r>
            <a:r>
              <a:rPr lang="en-US" altLang="zh-CN" sz="2000" b="1" i="0" dirty="0" err="1">
                <a:solidFill>
                  <a:srgbClr val="333333"/>
                </a:solidFill>
                <a:effectLst/>
                <a:latin typeface="system-ui"/>
              </a:rPr>
              <a:t>Yingmi</a:t>
            </a:r>
            <a:r>
              <a:rPr lang="en-US" altLang="zh-CN" sz="2000" b="1" i="0" dirty="0">
                <a:solidFill>
                  <a:srgbClr val="333333"/>
                </a:solidFill>
                <a:effectLst/>
                <a:latin typeface="system-ui"/>
              </a:rPr>
              <a:t> Fund Sales Co., Ltd. </a:t>
            </a:r>
            <a:endParaRPr lang="zh-CN" altLang="en-US" sz="2000" b="1" dirty="0">
              <a:latin typeface="system-ui"/>
            </a:endParaRPr>
          </a:p>
        </p:txBody>
      </p:sp>
      <p:pic>
        <p:nvPicPr>
          <p:cNvPr id="14" name="图片 13">
            <a:extLst>
              <a:ext uri="{FF2B5EF4-FFF2-40B4-BE49-F238E27FC236}">
                <a16:creationId xmlns:a16="http://schemas.microsoft.com/office/drawing/2014/main" id="{8EC66338-B6BF-1BBB-8AB8-D7220276F555}"/>
              </a:ext>
            </a:extLst>
          </p:cNvPr>
          <p:cNvPicPr>
            <a:picLocks noChangeAspect="1"/>
          </p:cNvPicPr>
          <p:nvPr/>
        </p:nvPicPr>
        <p:blipFill>
          <a:blip r:embed="rId3"/>
          <a:stretch>
            <a:fillRect/>
          </a:stretch>
        </p:blipFill>
        <p:spPr>
          <a:xfrm>
            <a:off x="4725760" y="591677"/>
            <a:ext cx="2740479" cy="681271"/>
          </a:xfrm>
          <a:prstGeom prst="rect">
            <a:avLst/>
          </a:prstGeom>
        </p:spPr>
      </p:pic>
      <p:sp>
        <p:nvSpPr>
          <p:cNvPr id="17" name="文本框 16">
            <a:extLst>
              <a:ext uri="{FF2B5EF4-FFF2-40B4-BE49-F238E27FC236}">
                <a16:creationId xmlns:a16="http://schemas.microsoft.com/office/drawing/2014/main" id="{0635484B-979A-20B4-0F9F-4D390BC31FDC}"/>
              </a:ext>
            </a:extLst>
          </p:cNvPr>
          <p:cNvSpPr txBox="1"/>
          <p:nvPr/>
        </p:nvSpPr>
        <p:spPr>
          <a:xfrm>
            <a:off x="1325880" y="2753975"/>
            <a:ext cx="8640000" cy="923330"/>
          </a:xfrm>
          <a:prstGeom prst="rect">
            <a:avLst/>
          </a:prstGeom>
          <a:noFill/>
        </p:spPr>
        <p:txBody>
          <a:bodyPr wrap="square">
            <a:spAutoFit/>
          </a:bodyPr>
          <a:lstStyle/>
          <a:p>
            <a:pPr marL="285750" indent="-285750">
              <a:buFont typeface="Wingdings" panose="05000000000000000000" pitchFamily="2" charset="2"/>
              <a:buChar char="Ø"/>
            </a:pPr>
            <a:r>
              <a:rPr lang="en-US" altLang="zh-CN" sz="1800" dirty="0">
                <a:effectLst/>
                <a:latin typeface="Times New Roman" panose="02020603050405020304" pitchFamily="18" charset="0"/>
                <a:ea typeface="等线" panose="02010600030101010101" pitchFamily="2" charset="-122"/>
              </a:rPr>
              <a:t>Through this change, the company's fund sales scale has significantly increased in just two years, from 58 billion yuan in March 2021 to 113 billion yuan in March 2023 (</a:t>
            </a:r>
            <a:r>
              <a:rPr lang="en-US" altLang="zh-CN" sz="1800" dirty="0" err="1">
                <a:effectLst/>
                <a:latin typeface="Times New Roman" panose="02020603050405020304" pitchFamily="18" charset="0"/>
                <a:ea typeface="等线" panose="02010600030101010101" pitchFamily="2" charset="-122"/>
              </a:rPr>
              <a:t>Yingmi</a:t>
            </a:r>
            <a:r>
              <a:rPr lang="en-US" altLang="zh-CN" sz="1800" dirty="0">
                <a:effectLst/>
                <a:latin typeface="Times New Roman" panose="02020603050405020304" pitchFamily="18" charset="0"/>
                <a:ea typeface="等线" panose="02010600030101010101" pitchFamily="2" charset="-122"/>
              </a:rPr>
              <a:t> Fund, 2021; </a:t>
            </a:r>
            <a:r>
              <a:rPr lang="en-US" altLang="zh-CN" sz="1800" dirty="0" err="1">
                <a:effectLst/>
                <a:latin typeface="Times New Roman" panose="02020603050405020304" pitchFamily="18" charset="0"/>
                <a:ea typeface="等线" panose="02010600030101010101" pitchFamily="2" charset="-122"/>
              </a:rPr>
              <a:t>Yingmi</a:t>
            </a:r>
            <a:r>
              <a:rPr lang="en-US" altLang="zh-CN" sz="1800" dirty="0">
                <a:effectLst/>
                <a:latin typeface="Times New Roman" panose="02020603050405020304" pitchFamily="18" charset="0"/>
                <a:ea typeface="等线" panose="02010600030101010101" pitchFamily="2" charset="-122"/>
              </a:rPr>
              <a:t> Fund, 2022). </a:t>
            </a:r>
            <a:endParaRPr lang="zh-CN" altLang="en-US" dirty="0"/>
          </a:p>
        </p:txBody>
      </p:sp>
      <p:sp>
        <p:nvSpPr>
          <p:cNvPr id="20" name="文本框 19">
            <a:extLst>
              <a:ext uri="{FF2B5EF4-FFF2-40B4-BE49-F238E27FC236}">
                <a16:creationId xmlns:a16="http://schemas.microsoft.com/office/drawing/2014/main" id="{7525FFBB-3E07-3D31-4378-CE332AEDEE4B}"/>
              </a:ext>
            </a:extLst>
          </p:cNvPr>
          <p:cNvSpPr txBox="1"/>
          <p:nvPr/>
        </p:nvSpPr>
        <p:spPr>
          <a:xfrm>
            <a:off x="1325880" y="4719421"/>
            <a:ext cx="8640000" cy="369332"/>
          </a:xfrm>
          <a:prstGeom prst="rect">
            <a:avLst/>
          </a:prstGeom>
          <a:noFill/>
        </p:spPr>
        <p:txBody>
          <a:bodyPr wrap="square">
            <a:spAutoFit/>
          </a:bodyPr>
          <a:lstStyle/>
          <a:p>
            <a:pPr marL="285750" indent="-285750">
              <a:buFont typeface="Wingdings" panose="05000000000000000000" pitchFamily="2" charset="2"/>
              <a:buChar char="Ø"/>
            </a:pPr>
            <a:r>
              <a:rPr lang="en-US" altLang="zh-CN" sz="1800" dirty="0">
                <a:effectLst/>
                <a:latin typeface="Times New Roman" panose="02020603050405020304" pitchFamily="18" charset="0"/>
                <a:ea typeface="等线" panose="02010600030101010101" pitchFamily="2" charset="-122"/>
              </a:rPr>
              <a:t>This successful case proves the effectiveness of Lewin's Change Management Model.</a:t>
            </a:r>
            <a:endParaRPr lang="zh-CN" altLang="en-US" dirty="0"/>
          </a:p>
        </p:txBody>
      </p:sp>
    </p:spTree>
    <p:extLst>
      <p:ext uri="{BB962C8B-B14F-4D97-AF65-F5344CB8AC3E}">
        <p14:creationId xmlns:p14="http://schemas.microsoft.com/office/powerpoint/2010/main" val="778210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04BE91DC-16B9-6BF1-C85B-DB091F225334}"/>
              </a:ext>
            </a:extLst>
          </p:cNvPr>
          <p:cNvSpPr txBox="1"/>
          <p:nvPr/>
        </p:nvSpPr>
        <p:spPr>
          <a:xfrm>
            <a:off x="1168400" y="474345"/>
            <a:ext cx="10048240" cy="5970865"/>
          </a:xfrm>
          <a:prstGeom prst="rect">
            <a:avLst/>
          </a:prstGeom>
          <a:noFill/>
        </p:spPr>
        <p:txBody>
          <a:bodyPr wrap="square">
            <a:spAutoFit/>
          </a:bodyPr>
          <a:lstStyle/>
          <a:p>
            <a:pPr indent="266700" algn="ctr">
              <a:spcBef>
                <a:spcPts val="600"/>
              </a:spcBef>
              <a:spcAft>
                <a:spcPts val="600"/>
              </a:spcAft>
            </a:pPr>
            <a:r>
              <a:rPr lang="en-US" altLang="zh-CN" sz="3200" kern="100" dirty="0">
                <a:effectLst/>
                <a:latin typeface="Times New Roman" panose="02020603050405020304" pitchFamily="18" charset="0"/>
                <a:ea typeface="等线" panose="02010600030101010101" pitchFamily="2" charset="-122"/>
              </a:rPr>
              <a:t>References </a:t>
            </a:r>
            <a:endParaRPr lang="zh-CN" altLang="zh-CN" sz="3200" kern="100" dirty="0">
              <a:effectLst/>
              <a:latin typeface="Times New Roman" panose="02020603050405020304" pitchFamily="18" charset="0"/>
              <a:ea typeface="等线" panose="02010600030101010101" pitchFamily="2" charset="-122"/>
            </a:endParaRPr>
          </a:p>
          <a:p>
            <a:pPr marL="179705" indent="-179705" algn="just">
              <a:spcBef>
                <a:spcPts val="600"/>
              </a:spcBef>
              <a:spcAft>
                <a:spcPts val="600"/>
              </a:spcAft>
            </a:pPr>
            <a:endParaRPr lang="en-US" altLang="zh-CN" sz="2000" kern="100" dirty="0">
              <a:effectLst/>
              <a:latin typeface="Times New Roman" panose="02020603050405020304" pitchFamily="18" charset="0"/>
              <a:ea typeface="等线" panose="02010600030101010101" pitchFamily="2" charset="-122"/>
            </a:endParaRPr>
          </a:p>
          <a:p>
            <a:pPr marL="179705" indent="-179705" algn="just">
              <a:spcBef>
                <a:spcPts val="600"/>
              </a:spcBef>
              <a:spcAft>
                <a:spcPts val="600"/>
              </a:spcAft>
            </a:pPr>
            <a:r>
              <a:rPr lang="en-US" altLang="zh-CN" sz="2000" kern="100" dirty="0">
                <a:effectLst/>
                <a:latin typeface="Times New Roman" panose="02020603050405020304" pitchFamily="18" charset="0"/>
                <a:ea typeface="等线" panose="02010600030101010101" pitchFamily="2" charset="-122"/>
              </a:rPr>
              <a:t>[1]	Burnes, B., 2004. Kurt Lewin and the planned approach to change: a re-appraisal. Journal of Management Studies, 41(6), pp.977-1002.</a:t>
            </a:r>
          </a:p>
          <a:p>
            <a:pPr marL="179705" indent="-179705" algn="just">
              <a:spcBef>
                <a:spcPts val="600"/>
              </a:spcBef>
              <a:spcAft>
                <a:spcPts val="600"/>
              </a:spcAft>
            </a:pPr>
            <a:r>
              <a:rPr lang="en-US" altLang="zh-CN" sz="2000" kern="100" dirty="0">
                <a:effectLst/>
                <a:latin typeface="Times New Roman" panose="02020603050405020304" pitchFamily="18" charset="0"/>
                <a:ea typeface="等线" panose="02010600030101010101" pitchFamily="2" charset="-122"/>
              </a:rPr>
              <a:t>[2]	Dawson, P., 2003. Reshaping Change: A Processual Perspective. London: Routledge.</a:t>
            </a:r>
            <a:endParaRPr lang="zh-CN" altLang="zh-CN" sz="2000" kern="100" dirty="0">
              <a:effectLst/>
              <a:latin typeface="Times New Roman" panose="02020603050405020304" pitchFamily="18" charset="0"/>
              <a:ea typeface="等线" panose="02010600030101010101" pitchFamily="2" charset="-122"/>
            </a:endParaRPr>
          </a:p>
          <a:p>
            <a:pPr marL="179705" indent="-179705" algn="just">
              <a:spcBef>
                <a:spcPts val="600"/>
              </a:spcBef>
              <a:spcAft>
                <a:spcPts val="600"/>
              </a:spcAft>
            </a:pPr>
            <a:r>
              <a:rPr lang="en-US" altLang="zh-CN" sz="2000" kern="100" dirty="0">
                <a:effectLst/>
                <a:latin typeface="Times New Roman" panose="02020603050405020304" pitchFamily="18" charset="0"/>
                <a:ea typeface="等线" panose="02010600030101010101" pitchFamily="2" charset="-122"/>
              </a:rPr>
              <a:t>[3]	Lewin, K., 1947. Frontiers in Group Dynamics: Concept, Method and Reality in Social Science; Social Equilibria and Social Change. Human Relations, 1(1), pp.5-41.</a:t>
            </a:r>
            <a:endParaRPr lang="zh-CN" altLang="zh-CN" sz="2000" kern="100" dirty="0">
              <a:effectLst/>
              <a:latin typeface="Times New Roman" panose="02020603050405020304" pitchFamily="18" charset="0"/>
              <a:ea typeface="等线" panose="02010600030101010101" pitchFamily="2" charset="-122"/>
            </a:endParaRPr>
          </a:p>
          <a:p>
            <a:pPr marL="179705" indent="-179705" algn="just">
              <a:spcBef>
                <a:spcPts val="600"/>
              </a:spcBef>
              <a:spcAft>
                <a:spcPts val="600"/>
              </a:spcAft>
            </a:pPr>
            <a:r>
              <a:rPr lang="en-US" altLang="zh-CN" sz="2000" kern="100" dirty="0">
                <a:effectLst/>
                <a:latin typeface="Times New Roman" panose="02020603050405020304" pitchFamily="18" charset="0"/>
                <a:ea typeface="等线" panose="02010600030101010101" pitchFamily="2" charset="-122"/>
              </a:rPr>
              <a:t>[4]	</a:t>
            </a:r>
            <a:r>
              <a:rPr lang="en-US" altLang="zh-CN" sz="2000" kern="100" dirty="0" err="1">
                <a:effectLst/>
                <a:latin typeface="Times New Roman" panose="02020603050405020304" pitchFamily="18" charset="0"/>
                <a:ea typeface="等线" panose="02010600030101010101" pitchFamily="2" charset="-122"/>
              </a:rPr>
              <a:t>Yingmi</a:t>
            </a:r>
            <a:r>
              <a:rPr lang="en-US" altLang="zh-CN" sz="2000" kern="100" dirty="0">
                <a:effectLst/>
                <a:latin typeface="Times New Roman" panose="02020603050405020304" pitchFamily="18" charset="0"/>
                <a:ea typeface="等线" panose="02010600030101010101" pitchFamily="2" charset="-122"/>
              </a:rPr>
              <a:t> Fund, 2021. </a:t>
            </a:r>
            <a:r>
              <a:rPr lang="en-US" altLang="zh-CN" sz="2000" kern="100" dirty="0" err="1">
                <a:effectLst/>
                <a:latin typeface="Times New Roman" panose="02020603050405020304" pitchFamily="18" charset="0"/>
                <a:ea typeface="等线" panose="02010600030101010101" pitchFamily="2" charset="-122"/>
              </a:rPr>
              <a:t>Yingmi</a:t>
            </a:r>
            <a:r>
              <a:rPr lang="en-US" altLang="zh-CN" sz="2000" kern="100" dirty="0">
                <a:effectLst/>
                <a:latin typeface="Times New Roman" panose="02020603050405020304" pitchFamily="18" charset="0"/>
                <a:ea typeface="等线" panose="02010600030101010101" pitchFamily="2" charset="-122"/>
              </a:rPr>
              <a:t> </a:t>
            </a:r>
            <a:r>
              <a:rPr lang="en-US" altLang="zh-CN" sz="2000" kern="100" dirty="0" err="1">
                <a:effectLst/>
                <a:latin typeface="Times New Roman" panose="02020603050405020304" pitchFamily="18" charset="0"/>
                <a:ea typeface="等线" panose="02010600030101010101" pitchFamily="2" charset="-122"/>
              </a:rPr>
              <a:t>Qie</a:t>
            </a:r>
            <a:r>
              <a:rPr lang="en-US" altLang="zh-CN" sz="2000" kern="100" dirty="0">
                <a:effectLst/>
                <a:latin typeface="Times New Roman" panose="02020603050405020304" pitchFamily="18" charset="0"/>
                <a:ea typeface="等线" panose="02010600030101010101" pitchFamily="2" charset="-122"/>
              </a:rPr>
              <a:t> Man's investment adviser has been online for one year, managing assets of more than 12 billion yuan. [online] yingmi.com. Available at: https://yingmi.com/archives/169 [Accessed 20 July 2023].</a:t>
            </a:r>
            <a:endParaRPr lang="zh-CN" altLang="zh-CN" sz="2000" kern="100" dirty="0">
              <a:effectLst/>
              <a:latin typeface="Times New Roman" panose="02020603050405020304" pitchFamily="18" charset="0"/>
              <a:ea typeface="等线" panose="02010600030101010101" pitchFamily="2" charset="-122"/>
            </a:endParaRPr>
          </a:p>
          <a:p>
            <a:pPr marL="179705" indent="-179705" algn="just">
              <a:spcBef>
                <a:spcPts val="600"/>
              </a:spcBef>
              <a:spcAft>
                <a:spcPts val="600"/>
              </a:spcAft>
            </a:pPr>
            <a:r>
              <a:rPr lang="en-US" altLang="zh-CN" sz="2000" kern="100" dirty="0">
                <a:effectLst/>
                <a:latin typeface="Times New Roman" panose="02020603050405020304" pitchFamily="18" charset="0"/>
                <a:ea typeface="等线" panose="02010600030101010101" pitchFamily="2" charset="-122"/>
              </a:rPr>
              <a:t>[5]	</a:t>
            </a:r>
            <a:r>
              <a:rPr lang="en-US" altLang="zh-CN" sz="2000" kern="100" dirty="0" err="1">
                <a:effectLst/>
                <a:latin typeface="Times New Roman" panose="02020603050405020304" pitchFamily="18" charset="0"/>
                <a:ea typeface="等线" panose="02010600030101010101" pitchFamily="2" charset="-122"/>
              </a:rPr>
              <a:t>Yingmi</a:t>
            </a:r>
            <a:r>
              <a:rPr lang="en-US" altLang="zh-CN" sz="2000" kern="100" dirty="0">
                <a:effectLst/>
                <a:latin typeface="Times New Roman" panose="02020603050405020304" pitchFamily="18" charset="0"/>
                <a:ea typeface="等线" panose="02010600030101010101" pitchFamily="2" charset="-122"/>
              </a:rPr>
              <a:t> Fund, 2022. </a:t>
            </a:r>
            <a:r>
              <a:rPr lang="en-US" altLang="zh-CN" sz="2000" kern="100" dirty="0" err="1">
                <a:effectLst/>
                <a:latin typeface="Times New Roman" panose="02020603050405020304" pitchFamily="18" charset="0"/>
                <a:ea typeface="等线" panose="02010600030101010101" pitchFamily="2" charset="-122"/>
              </a:rPr>
              <a:t>Qie</a:t>
            </a:r>
            <a:r>
              <a:rPr lang="en-US" altLang="zh-CN" sz="2000" kern="100" dirty="0">
                <a:effectLst/>
                <a:latin typeface="Times New Roman" panose="02020603050405020304" pitchFamily="18" charset="0"/>
                <a:ea typeface="等线" panose="02010600030101010101" pitchFamily="2" charset="-122"/>
              </a:rPr>
              <a:t> Man app receives national security certification. [online] yingmi.com. Available at: https://yingmi.com/archives/222 [Accessed 20 July 2023].</a:t>
            </a:r>
            <a:endParaRPr lang="zh-CN" altLang="zh-CN" sz="2000" kern="100" dirty="0">
              <a:effectLst/>
              <a:latin typeface="Times New Roman" panose="02020603050405020304" pitchFamily="18" charset="0"/>
              <a:ea typeface="等线" panose="02010600030101010101" pitchFamily="2" charset="-122"/>
            </a:endParaRPr>
          </a:p>
          <a:p>
            <a:pPr marL="179705" indent="-179705" algn="just">
              <a:spcBef>
                <a:spcPts val="600"/>
              </a:spcBef>
              <a:spcAft>
                <a:spcPts val="600"/>
              </a:spcAft>
            </a:pPr>
            <a:r>
              <a:rPr lang="en-US" altLang="zh-CN" sz="2000" kern="100" dirty="0">
                <a:effectLst/>
                <a:latin typeface="Times New Roman" panose="02020603050405020304" pitchFamily="18" charset="0"/>
                <a:ea typeface="等线" panose="02010600030101010101" pitchFamily="2" charset="-122"/>
              </a:rPr>
              <a:t>[6]	</a:t>
            </a:r>
            <a:r>
              <a:rPr lang="en-US" altLang="zh-CN" sz="2000" kern="100" dirty="0" err="1">
                <a:effectLst/>
                <a:latin typeface="Times New Roman" panose="02020603050405020304" pitchFamily="18" charset="0"/>
                <a:ea typeface="等线" panose="02010600030101010101" pitchFamily="2" charset="-122"/>
              </a:rPr>
              <a:t>Yingmi</a:t>
            </a:r>
            <a:r>
              <a:rPr lang="en-US" altLang="zh-CN" sz="2000" kern="100" dirty="0">
                <a:effectLst/>
                <a:latin typeface="Times New Roman" panose="02020603050405020304" pitchFamily="18" charset="0"/>
                <a:ea typeface="等线" panose="02010600030101010101" pitchFamily="2" charset="-122"/>
              </a:rPr>
              <a:t> Fund, 2022. Investment advisory services manage over 30 billion yuan, impressive achievements on </a:t>
            </a:r>
            <a:r>
              <a:rPr lang="en-US" altLang="zh-CN" sz="2000" kern="100" dirty="0" err="1">
                <a:effectLst/>
                <a:latin typeface="Times New Roman" panose="02020603050405020304" pitchFamily="18" charset="0"/>
                <a:ea typeface="等线" panose="02010600030101010101" pitchFamily="2" charset="-122"/>
              </a:rPr>
              <a:t>Yingmi</a:t>
            </a:r>
            <a:r>
              <a:rPr lang="en-US" altLang="zh-CN" sz="2000" kern="100" dirty="0">
                <a:effectLst/>
                <a:latin typeface="Times New Roman" panose="02020603050405020304" pitchFamily="18" charset="0"/>
                <a:ea typeface="等线" panose="02010600030101010101" pitchFamily="2" charset="-122"/>
              </a:rPr>
              <a:t> </a:t>
            </a:r>
            <a:r>
              <a:rPr lang="en-US" altLang="zh-CN" sz="2000" kern="100" dirty="0" err="1">
                <a:effectLst/>
                <a:latin typeface="Times New Roman" panose="02020603050405020304" pitchFamily="18" charset="0"/>
                <a:ea typeface="等线" panose="02010600030101010101" pitchFamily="2" charset="-122"/>
              </a:rPr>
              <a:t>Qie</a:t>
            </a:r>
            <a:r>
              <a:rPr lang="en-US" altLang="zh-CN" sz="2000" kern="100" dirty="0">
                <a:effectLst/>
                <a:latin typeface="Times New Roman" panose="02020603050405020304" pitchFamily="18" charset="0"/>
                <a:ea typeface="等线" panose="02010600030101010101" pitchFamily="2" charset="-122"/>
              </a:rPr>
              <a:t> Man's sixth anniversary. [online] yingmi.com. Available at: https://yingmi.com/archives/207 [Accessed 20 July 2023].</a:t>
            </a:r>
            <a:endParaRPr lang="zh-CN" altLang="zh-CN" sz="2000" kern="100" dirty="0">
              <a:effectLst/>
              <a:latin typeface="Times New Roman" panose="02020603050405020304" pitchFamily="18" charset="0"/>
              <a:ea typeface="等线" panose="02010600030101010101" pitchFamily="2" charset="-122"/>
            </a:endParaRPr>
          </a:p>
        </p:txBody>
      </p:sp>
    </p:spTree>
    <p:extLst>
      <p:ext uri="{BB962C8B-B14F-4D97-AF65-F5344CB8AC3E}">
        <p14:creationId xmlns:p14="http://schemas.microsoft.com/office/powerpoint/2010/main" val="841461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065CC363-A1B8-F121-B3C7-695C2994DA59}"/>
              </a:ext>
            </a:extLst>
          </p:cNvPr>
          <p:cNvPicPr>
            <a:picLocks noChangeAspect="1"/>
          </p:cNvPicPr>
          <p:nvPr/>
        </p:nvPicPr>
        <p:blipFill>
          <a:blip r:embed="rId2"/>
          <a:stretch>
            <a:fillRect/>
          </a:stretch>
        </p:blipFill>
        <p:spPr>
          <a:xfrm>
            <a:off x="9948246" y="10240"/>
            <a:ext cx="2243734" cy="741681"/>
          </a:xfrm>
          <a:prstGeom prst="rect">
            <a:avLst/>
          </a:prstGeom>
        </p:spPr>
      </p:pic>
      <p:sp>
        <p:nvSpPr>
          <p:cNvPr id="5" name="椭圆 4">
            <a:extLst>
              <a:ext uri="{FF2B5EF4-FFF2-40B4-BE49-F238E27FC236}">
                <a16:creationId xmlns:a16="http://schemas.microsoft.com/office/drawing/2014/main" id="{9768F38E-FEFB-E610-7FE7-6C84314E89FD}"/>
              </a:ext>
            </a:extLst>
          </p:cNvPr>
          <p:cNvSpPr/>
          <p:nvPr/>
        </p:nvSpPr>
        <p:spPr>
          <a:xfrm>
            <a:off x="1635760" y="3434080"/>
            <a:ext cx="8922086" cy="6014720"/>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a:extLst>
              <a:ext uri="{FF2B5EF4-FFF2-40B4-BE49-F238E27FC236}">
                <a16:creationId xmlns:a16="http://schemas.microsoft.com/office/drawing/2014/main" id="{082856D7-16F5-12BF-3175-290CA1854A9F}"/>
              </a:ext>
            </a:extLst>
          </p:cNvPr>
          <p:cNvSpPr txBox="1"/>
          <p:nvPr/>
        </p:nvSpPr>
        <p:spPr>
          <a:xfrm>
            <a:off x="2164080" y="1513840"/>
            <a:ext cx="9438640" cy="3154710"/>
          </a:xfrm>
          <a:prstGeom prst="rect">
            <a:avLst/>
          </a:prstGeom>
          <a:noFill/>
        </p:spPr>
        <p:txBody>
          <a:bodyPr wrap="square" rtlCol="0">
            <a:spAutoFit/>
          </a:bodyPr>
          <a:lstStyle/>
          <a:p>
            <a:r>
              <a:rPr lang="en-US" altLang="zh-CN" sz="19900" dirty="0">
                <a:latin typeface="+mn-ea"/>
              </a:rPr>
              <a:t>Thanks</a:t>
            </a:r>
            <a:endParaRPr lang="zh-CN" altLang="en-US" sz="19900" dirty="0">
              <a:latin typeface="+mn-ea"/>
            </a:endParaRPr>
          </a:p>
        </p:txBody>
      </p:sp>
    </p:spTree>
    <p:extLst>
      <p:ext uri="{BB962C8B-B14F-4D97-AF65-F5344CB8AC3E}">
        <p14:creationId xmlns:p14="http://schemas.microsoft.com/office/powerpoint/2010/main" val="3719353872"/>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9364</TotalTime>
  <Words>729</Words>
  <Application>Microsoft Office PowerPoint</Application>
  <PresentationFormat>宽屏</PresentationFormat>
  <Paragraphs>46</Paragraphs>
  <Slides>7</Slides>
  <Notes>4</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7</vt:i4>
      </vt:variant>
    </vt:vector>
  </HeadingPairs>
  <TitlesOfParts>
    <vt:vector size="14" baseType="lpstr">
      <vt:lpstr>system-ui</vt:lpstr>
      <vt:lpstr>等线</vt:lpstr>
      <vt:lpstr>等线 Light</vt:lpstr>
      <vt:lpstr>Arial</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and Stability Management (BMMB7000)</dc:title>
  <dc:creator>huangdongxue@csc.com.cn</dc:creator>
  <cp:lastModifiedBy>冬雪 黄</cp:lastModifiedBy>
  <cp:revision>5</cp:revision>
  <dcterms:created xsi:type="dcterms:W3CDTF">2023-02-26T23:21:27Z</dcterms:created>
  <dcterms:modified xsi:type="dcterms:W3CDTF">2023-08-09T14:08:06Z</dcterms:modified>
</cp:coreProperties>
</file>