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F2B3B1-8DBC-440D-BC3B-53641E4CA7E6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71E3F3-33A7-4FA0-B149-B3043C97C6E1}">
      <dgm:prSet phldrT="[Text]" custT="1"/>
      <dgm:spPr/>
      <dgm:t>
        <a:bodyPr/>
        <a:lstStyle/>
        <a:p>
          <a:r>
            <a:rPr lang="en-GB" sz="1600" b="1" i="1" dirty="0"/>
            <a:t>Online Survey </a:t>
          </a:r>
        </a:p>
      </dgm:t>
    </dgm:pt>
    <dgm:pt modelId="{0525F4BF-9A46-48B9-9AD2-36048347DF1C}" type="parTrans" cxnId="{A2CB0C57-D4E0-4ECB-9AB9-9BBD58F45FA7}">
      <dgm:prSet/>
      <dgm:spPr/>
      <dgm:t>
        <a:bodyPr/>
        <a:lstStyle/>
        <a:p>
          <a:endParaRPr lang="en-GB"/>
        </a:p>
      </dgm:t>
    </dgm:pt>
    <dgm:pt modelId="{462E303C-3D18-4ECE-885E-394E15449513}" type="sibTrans" cxnId="{A2CB0C57-D4E0-4ECB-9AB9-9BBD58F45FA7}">
      <dgm:prSet/>
      <dgm:spPr/>
      <dgm:t>
        <a:bodyPr/>
        <a:lstStyle/>
        <a:p>
          <a:endParaRPr lang="en-GB"/>
        </a:p>
      </dgm:t>
    </dgm:pt>
    <dgm:pt modelId="{F55A4410-827B-4996-A0AF-028F4CAD600B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b="1" i="1" dirty="0"/>
            <a:t>Research proposal</a:t>
          </a:r>
        </a:p>
      </dgm:t>
    </dgm:pt>
    <dgm:pt modelId="{3D5B6416-1928-4F91-86B7-94BABD94BAF0}" type="parTrans" cxnId="{110C7393-3EFC-4857-9465-0BD670A4B8F5}">
      <dgm:prSet/>
      <dgm:spPr/>
      <dgm:t>
        <a:bodyPr/>
        <a:lstStyle/>
        <a:p>
          <a:endParaRPr lang="en-GB"/>
        </a:p>
      </dgm:t>
    </dgm:pt>
    <dgm:pt modelId="{0DD2613F-212C-4D15-8BA4-19F0598E37AD}" type="sibTrans" cxnId="{110C7393-3EFC-4857-9465-0BD670A4B8F5}">
      <dgm:prSet/>
      <dgm:spPr/>
      <dgm:t>
        <a:bodyPr/>
        <a:lstStyle/>
        <a:p>
          <a:endParaRPr lang="en-GB"/>
        </a:p>
      </dgm:t>
    </dgm:pt>
    <dgm:pt modelId="{630446BA-D735-41E4-AD57-5FD3D0B7DD95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b="1" i="1" dirty="0"/>
            <a:t>Ethics proposal</a:t>
          </a:r>
        </a:p>
      </dgm:t>
    </dgm:pt>
    <dgm:pt modelId="{FBE13D1F-B2B6-435F-8826-8D100FF5E435}" type="parTrans" cxnId="{8A21FE05-6BAB-4CE7-88BB-29325411BF73}">
      <dgm:prSet/>
      <dgm:spPr/>
      <dgm:t>
        <a:bodyPr/>
        <a:lstStyle/>
        <a:p>
          <a:endParaRPr lang="en-GB"/>
        </a:p>
      </dgm:t>
    </dgm:pt>
    <dgm:pt modelId="{6B21399F-581C-4A64-945D-2E7F9144F353}" type="sibTrans" cxnId="{8A21FE05-6BAB-4CE7-88BB-29325411BF73}">
      <dgm:prSet/>
      <dgm:spPr/>
      <dgm:t>
        <a:bodyPr/>
        <a:lstStyle/>
        <a:p>
          <a:endParaRPr lang="en-GB"/>
        </a:p>
      </dgm:t>
    </dgm:pt>
    <dgm:pt modelId="{98B4499A-6214-423A-A254-9881EAD42608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b="1" i="1" dirty="0"/>
            <a:t>Informed consent</a:t>
          </a:r>
        </a:p>
      </dgm:t>
    </dgm:pt>
    <dgm:pt modelId="{2BF0F1F8-2DBB-4AF6-88CC-4258A66B1A1B}" type="parTrans" cxnId="{60CB5E7A-F40C-4B12-A78D-B3F1381EA221}">
      <dgm:prSet/>
      <dgm:spPr/>
      <dgm:t>
        <a:bodyPr/>
        <a:lstStyle/>
        <a:p>
          <a:endParaRPr lang="en-GB"/>
        </a:p>
      </dgm:t>
    </dgm:pt>
    <dgm:pt modelId="{6F9F7A4E-7BFC-4EA7-AE4C-626919918862}" type="sibTrans" cxnId="{60CB5E7A-F40C-4B12-A78D-B3F1381EA221}">
      <dgm:prSet/>
      <dgm:spPr/>
      <dgm:t>
        <a:bodyPr/>
        <a:lstStyle/>
        <a:p>
          <a:endParaRPr lang="en-GB"/>
        </a:p>
      </dgm:t>
    </dgm:pt>
    <dgm:pt modelId="{775430BD-21D1-4929-A7EF-E3B6D2CEC893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b="1" i="1" dirty="0" smtClean="0"/>
            <a:t>Google forms and social media</a:t>
          </a:r>
          <a:endParaRPr lang="en-GB" sz="1600" b="1" i="1" dirty="0"/>
        </a:p>
      </dgm:t>
    </dgm:pt>
    <dgm:pt modelId="{837AE103-272D-4F44-A3BE-1614801F15AE}" type="parTrans" cxnId="{51AA74FD-54D8-4427-A3A9-2A9EE62B9603}">
      <dgm:prSet/>
      <dgm:spPr/>
      <dgm:t>
        <a:bodyPr/>
        <a:lstStyle/>
        <a:p>
          <a:endParaRPr lang="en-GB"/>
        </a:p>
      </dgm:t>
    </dgm:pt>
    <dgm:pt modelId="{97C8092F-A98F-495B-9FD9-20F8F5BD20BF}" type="sibTrans" cxnId="{51AA74FD-54D8-4427-A3A9-2A9EE62B9603}">
      <dgm:prSet/>
      <dgm:spPr/>
      <dgm:t>
        <a:bodyPr/>
        <a:lstStyle/>
        <a:p>
          <a:endParaRPr lang="en-GB"/>
        </a:p>
      </dgm:t>
    </dgm:pt>
    <dgm:pt modelId="{9332051E-24E8-43CA-BD5E-78770766338B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b="1" i="1" dirty="0" smtClean="0"/>
            <a:t>Debrief </a:t>
          </a:r>
          <a:endParaRPr lang="en-GB" sz="1600" b="1" i="1" dirty="0"/>
        </a:p>
      </dgm:t>
    </dgm:pt>
    <dgm:pt modelId="{2D218998-8B82-42B4-A690-59D9C80FBB7A}" type="parTrans" cxnId="{1CDD0DCA-1FD9-4B7D-9BE4-CEC213DE4EAC}">
      <dgm:prSet/>
      <dgm:spPr/>
      <dgm:t>
        <a:bodyPr/>
        <a:lstStyle/>
        <a:p>
          <a:endParaRPr lang="en-GB"/>
        </a:p>
      </dgm:t>
    </dgm:pt>
    <dgm:pt modelId="{3DA4E836-49BB-40DF-9A61-782F1DA0392B}" type="sibTrans" cxnId="{1CDD0DCA-1FD9-4B7D-9BE4-CEC213DE4EAC}">
      <dgm:prSet/>
      <dgm:spPr/>
      <dgm:t>
        <a:bodyPr/>
        <a:lstStyle/>
        <a:p>
          <a:endParaRPr lang="en-GB"/>
        </a:p>
      </dgm:t>
    </dgm:pt>
    <dgm:pt modelId="{5B0B4B9C-1A34-4B33-A414-F2D2B5A6DDB4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b="1" i="1" dirty="0" smtClean="0"/>
            <a:t>IBM SPSS statistics 24</a:t>
          </a:r>
          <a:r>
            <a:rPr lang="en-GB" sz="4200" dirty="0" smtClean="0"/>
            <a:t> </a:t>
          </a:r>
          <a:endParaRPr lang="en-GB" sz="4200" dirty="0"/>
        </a:p>
      </dgm:t>
    </dgm:pt>
    <dgm:pt modelId="{A3766055-3E69-4F11-9A18-9856BE9FA34F}" type="parTrans" cxnId="{0789A2F0-6237-459D-8B66-8280440EB949}">
      <dgm:prSet/>
      <dgm:spPr/>
      <dgm:t>
        <a:bodyPr/>
        <a:lstStyle/>
        <a:p>
          <a:endParaRPr lang="en-GB"/>
        </a:p>
      </dgm:t>
    </dgm:pt>
    <dgm:pt modelId="{C60A0033-FDE9-4009-A145-84EB141BE014}" type="sibTrans" cxnId="{0789A2F0-6237-459D-8B66-8280440EB949}">
      <dgm:prSet/>
      <dgm:spPr/>
      <dgm:t>
        <a:bodyPr/>
        <a:lstStyle/>
        <a:p>
          <a:endParaRPr lang="en-GB"/>
        </a:p>
      </dgm:t>
    </dgm:pt>
    <dgm:pt modelId="{7DD062F2-B6F9-4411-BD7D-E61DF1D1A01B}" type="pres">
      <dgm:prSet presAssocID="{E4F2B3B1-8DBC-440D-BC3B-53641E4CA7E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AD156C53-5024-4DFD-9982-ECF35ED7D1A7}" type="pres">
      <dgm:prSet presAssocID="{1671E3F3-33A7-4FA0-B149-B3043C97C6E1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en-US"/>
        </a:p>
      </dgm:t>
    </dgm:pt>
    <dgm:pt modelId="{8488A857-BBD5-44A2-833E-37DDDE3BD468}" type="pres">
      <dgm:prSet presAssocID="{F55A4410-827B-4996-A0AF-028F4CAD600B}" presName="Accent1" presStyleCnt="0"/>
      <dgm:spPr/>
    </dgm:pt>
    <dgm:pt modelId="{650D39AC-53AE-4559-88A2-4C3E6B980164}" type="pres">
      <dgm:prSet presAssocID="{F55A4410-827B-4996-A0AF-028F4CAD600B}" presName="Accent" presStyleLbl="bgShp" presStyleIdx="0" presStyleCnt="6"/>
      <dgm:spPr/>
    </dgm:pt>
    <dgm:pt modelId="{E0355307-2AEF-4E77-94DF-CDC57517369A}" type="pres">
      <dgm:prSet presAssocID="{F55A4410-827B-4996-A0AF-028F4CAD600B}" presName="Child1" presStyleLbl="node1" presStyleIdx="0" presStyleCnt="6" custLinFactNeighborX="-934" custLinFactNeighborY="108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D5A0CA-4CA9-49F8-97F9-411B976EC9F7}" type="pres">
      <dgm:prSet presAssocID="{630446BA-D735-41E4-AD57-5FD3D0B7DD95}" presName="Accent2" presStyleCnt="0"/>
      <dgm:spPr/>
    </dgm:pt>
    <dgm:pt modelId="{3A4C8975-AAD3-4D3F-B321-6398718F491F}" type="pres">
      <dgm:prSet presAssocID="{630446BA-D735-41E4-AD57-5FD3D0B7DD95}" presName="Accent" presStyleLbl="bgShp" presStyleIdx="1" presStyleCnt="6"/>
      <dgm:spPr/>
    </dgm:pt>
    <dgm:pt modelId="{7A64BCBF-43FC-49ED-BA4F-E1D5D7AFC7AF}" type="pres">
      <dgm:prSet presAssocID="{630446BA-D735-41E4-AD57-5FD3D0B7DD95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B4C621-2DEB-41D9-B14F-1C27E5AD66E4}" type="pres">
      <dgm:prSet presAssocID="{98B4499A-6214-423A-A254-9881EAD42608}" presName="Accent3" presStyleCnt="0"/>
      <dgm:spPr/>
    </dgm:pt>
    <dgm:pt modelId="{5994F081-6091-4F27-B777-EB6786F45EDA}" type="pres">
      <dgm:prSet presAssocID="{98B4499A-6214-423A-A254-9881EAD42608}" presName="Accent" presStyleLbl="bgShp" presStyleIdx="2" presStyleCnt="6"/>
      <dgm:spPr/>
    </dgm:pt>
    <dgm:pt modelId="{351A63AE-0EE0-45A7-B37C-4B759D8F6EE5}" type="pres">
      <dgm:prSet presAssocID="{98B4499A-6214-423A-A254-9881EAD42608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8614F1-F73A-4FC0-A1AE-6FF28177A84F}" type="pres">
      <dgm:prSet presAssocID="{775430BD-21D1-4929-A7EF-E3B6D2CEC893}" presName="Accent4" presStyleCnt="0"/>
      <dgm:spPr/>
    </dgm:pt>
    <dgm:pt modelId="{F2AAEF1E-470C-4D0D-B017-95E6014F01F7}" type="pres">
      <dgm:prSet presAssocID="{775430BD-21D1-4929-A7EF-E3B6D2CEC893}" presName="Accent" presStyleLbl="bgShp" presStyleIdx="3" presStyleCnt="6"/>
      <dgm:spPr/>
    </dgm:pt>
    <dgm:pt modelId="{EA850481-C99E-4609-AA36-9204D87A8F7C}" type="pres">
      <dgm:prSet presAssocID="{775430BD-21D1-4929-A7EF-E3B6D2CEC893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6EDD46-5B9D-489B-80DC-CE1DB018B180}" type="pres">
      <dgm:prSet presAssocID="{9332051E-24E8-43CA-BD5E-78770766338B}" presName="Accent5" presStyleCnt="0"/>
      <dgm:spPr/>
    </dgm:pt>
    <dgm:pt modelId="{A58D4A58-B052-43BA-A484-B25AE6016458}" type="pres">
      <dgm:prSet presAssocID="{9332051E-24E8-43CA-BD5E-78770766338B}" presName="Accent" presStyleLbl="bgShp" presStyleIdx="4" presStyleCnt="6"/>
      <dgm:spPr/>
    </dgm:pt>
    <dgm:pt modelId="{A1DB1C65-7D0C-4862-823B-9F2B45AD2EE4}" type="pres">
      <dgm:prSet presAssocID="{9332051E-24E8-43CA-BD5E-78770766338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872275-73EF-479B-B898-251E50D84383}" type="pres">
      <dgm:prSet presAssocID="{5B0B4B9C-1A34-4B33-A414-F2D2B5A6DDB4}" presName="Accent6" presStyleCnt="0"/>
      <dgm:spPr/>
    </dgm:pt>
    <dgm:pt modelId="{03AC2C7E-BB5F-4995-8218-43A820771547}" type="pres">
      <dgm:prSet presAssocID="{5B0B4B9C-1A34-4B33-A414-F2D2B5A6DDB4}" presName="Accent" presStyleLbl="bgShp" presStyleIdx="5" presStyleCnt="6"/>
      <dgm:spPr/>
    </dgm:pt>
    <dgm:pt modelId="{FBA53B23-584C-4300-9C8F-FAF4666B4BBB}" type="pres">
      <dgm:prSet presAssocID="{5B0B4B9C-1A34-4B33-A414-F2D2B5A6DDB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249C86E-3912-439C-95A4-79743545016F}" type="presOf" srcId="{775430BD-21D1-4929-A7EF-E3B6D2CEC893}" destId="{EA850481-C99E-4609-AA36-9204D87A8F7C}" srcOrd="0" destOrd="0" presId="urn:microsoft.com/office/officeart/2011/layout/HexagonRadial"/>
    <dgm:cxn modelId="{110C7393-3EFC-4857-9465-0BD670A4B8F5}" srcId="{1671E3F3-33A7-4FA0-B149-B3043C97C6E1}" destId="{F55A4410-827B-4996-A0AF-028F4CAD600B}" srcOrd="0" destOrd="0" parTransId="{3D5B6416-1928-4F91-86B7-94BABD94BAF0}" sibTransId="{0DD2613F-212C-4D15-8BA4-19F0598E37AD}"/>
    <dgm:cxn modelId="{A2CB0C57-D4E0-4ECB-9AB9-9BBD58F45FA7}" srcId="{E4F2B3B1-8DBC-440D-BC3B-53641E4CA7E6}" destId="{1671E3F3-33A7-4FA0-B149-B3043C97C6E1}" srcOrd="0" destOrd="0" parTransId="{0525F4BF-9A46-48B9-9AD2-36048347DF1C}" sibTransId="{462E303C-3D18-4ECE-885E-394E15449513}"/>
    <dgm:cxn modelId="{51AA74FD-54D8-4427-A3A9-2A9EE62B9603}" srcId="{1671E3F3-33A7-4FA0-B149-B3043C97C6E1}" destId="{775430BD-21D1-4929-A7EF-E3B6D2CEC893}" srcOrd="3" destOrd="0" parTransId="{837AE103-272D-4F44-A3BE-1614801F15AE}" sibTransId="{97C8092F-A98F-495B-9FD9-20F8F5BD20BF}"/>
    <dgm:cxn modelId="{9187B632-AA5F-4EBF-9D4A-17B7C451E31E}" type="presOf" srcId="{F55A4410-827B-4996-A0AF-028F4CAD600B}" destId="{E0355307-2AEF-4E77-94DF-CDC57517369A}" srcOrd="0" destOrd="0" presId="urn:microsoft.com/office/officeart/2011/layout/HexagonRadial"/>
    <dgm:cxn modelId="{6630EE26-D507-47D0-A937-972E4F8AFC2C}" type="presOf" srcId="{630446BA-D735-41E4-AD57-5FD3D0B7DD95}" destId="{7A64BCBF-43FC-49ED-BA4F-E1D5D7AFC7AF}" srcOrd="0" destOrd="0" presId="urn:microsoft.com/office/officeart/2011/layout/HexagonRadial"/>
    <dgm:cxn modelId="{A6670B36-5273-4317-BAEB-C78525F7B798}" type="presOf" srcId="{5B0B4B9C-1A34-4B33-A414-F2D2B5A6DDB4}" destId="{FBA53B23-584C-4300-9C8F-FAF4666B4BBB}" srcOrd="0" destOrd="0" presId="urn:microsoft.com/office/officeart/2011/layout/HexagonRadial"/>
    <dgm:cxn modelId="{1CDD0DCA-1FD9-4B7D-9BE4-CEC213DE4EAC}" srcId="{1671E3F3-33A7-4FA0-B149-B3043C97C6E1}" destId="{9332051E-24E8-43CA-BD5E-78770766338B}" srcOrd="4" destOrd="0" parTransId="{2D218998-8B82-42B4-A690-59D9C80FBB7A}" sibTransId="{3DA4E836-49BB-40DF-9A61-782F1DA0392B}"/>
    <dgm:cxn modelId="{60CB5E7A-F40C-4B12-A78D-B3F1381EA221}" srcId="{1671E3F3-33A7-4FA0-B149-B3043C97C6E1}" destId="{98B4499A-6214-423A-A254-9881EAD42608}" srcOrd="2" destOrd="0" parTransId="{2BF0F1F8-2DBB-4AF6-88CC-4258A66B1A1B}" sibTransId="{6F9F7A4E-7BFC-4EA7-AE4C-626919918862}"/>
    <dgm:cxn modelId="{0789A2F0-6237-459D-8B66-8280440EB949}" srcId="{1671E3F3-33A7-4FA0-B149-B3043C97C6E1}" destId="{5B0B4B9C-1A34-4B33-A414-F2D2B5A6DDB4}" srcOrd="5" destOrd="0" parTransId="{A3766055-3E69-4F11-9A18-9856BE9FA34F}" sibTransId="{C60A0033-FDE9-4009-A145-84EB141BE014}"/>
    <dgm:cxn modelId="{9E5979E2-DA09-4C0A-9410-60B86E36CE51}" type="presOf" srcId="{1671E3F3-33A7-4FA0-B149-B3043C97C6E1}" destId="{AD156C53-5024-4DFD-9982-ECF35ED7D1A7}" srcOrd="0" destOrd="0" presId="urn:microsoft.com/office/officeart/2011/layout/HexagonRadial"/>
    <dgm:cxn modelId="{0E546C6B-5782-4CC8-A287-46928E9DD887}" type="presOf" srcId="{E4F2B3B1-8DBC-440D-BC3B-53641E4CA7E6}" destId="{7DD062F2-B6F9-4411-BD7D-E61DF1D1A01B}" srcOrd="0" destOrd="0" presId="urn:microsoft.com/office/officeart/2011/layout/HexagonRadial"/>
    <dgm:cxn modelId="{8A21FE05-6BAB-4CE7-88BB-29325411BF73}" srcId="{1671E3F3-33A7-4FA0-B149-B3043C97C6E1}" destId="{630446BA-D735-41E4-AD57-5FD3D0B7DD95}" srcOrd="1" destOrd="0" parTransId="{FBE13D1F-B2B6-435F-8826-8D100FF5E435}" sibTransId="{6B21399F-581C-4A64-945D-2E7F9144F353}"/>
    <dgm:cxn modelId="{41974886-99A5-4871-8312-2285ED5FB2A4}" type="presOf" srcId="{9332051E-24E8-43CA-BD5E-78770766338B}" destId="{A1DB1C65-7D0C-4862-823B-9F2B45AD2EE4}" srcOrd="0" destOrd="0" presId="urn:microsoft.com/office/officeart/2011/layout/HexagonRadial"/>
    <dgm:cxn modelId="{DAC23B05-BADB-45CE-9BF5-E86CE886D425}" type="presOf" srcId="{98B4499A-6214-423A-A254-9881EAD42608}" destId="{351A63AE-0EE0-45A7-B37C-4B759D8F6EE5}" srcOrd="0" destOrd="0" presId="urn:microsoft.com/office/officeart/2011/layout/HexagonRadial"/>
    <dgm:cxn modelId="{2E908C81-81BD-4543-B8AC-5A352F6BF26B}" type="presParOf" srcId="{7DD062F2-B6F9-4411-BD7D-E61DF1D1A01B}" destId="{AD156C53-5024-4DFD-9982-ECF35ED7D1A7}" srcOrd="0" destOrd="0" presId="urn:microsoft.com/office/officeart/2011/layout/HexagonRadial"/>
    <dgm:cxn modelId="{C91E520B-2C40-441F-8175-920ADA7DFC12}" type="presParOf" srcId="{7DD062F2-B6F9-4411-BD7D-E61DF1D1A01B}" destId="{8488A857-BBD5-44A2-833E-37DDDE3BD468}" srcOrd="1" destOrd="0" presId="urn:microsoft.com/office/officeart/2011/layout/HexagonRadial"/>
    <dgm:cxn modelId="{BA8E13E1-8287-491D-BEA0-E38BBBE6378A}" type="presParOf" srcId="{8488A857-BBD5-44A2-833E-37DDDE3BD468}" destId="{650D39AC-53AE-4559-88A2-4C3E6B980164}" srcOrd="0" destOrd="0" presId="urn:microsoft.com/office/officeart/2011/layout/HexagonRadial"/>
    <dgm:cxn modelId="{12C6D17A-99B5-4AE0-A2CB-9DEF47D9E17A}" type="presParOf" srcId="{7DD062F2-B6F9-4411-BD7D-E61DF1D1A01B}" destId="{E0355307-2AEF-4E77-94DF-CDC57517369A}" srcOrd="2" destOrd="0" presId="urn:microsoft.com/office/officeart/2011/layout/HexagonRadial"/>
    <dgm:cxn modelId="{4BED4CB4-9767-4EFC-BAAC-51F01DA652CB}" type="presParOf" srcId="{7DD062F2-B6F9-4411-BD7D-E61DF1D1A01B}" destId="{2CD5A0CA-4CA9-49F8-97F9-411B976EC9F7}" srcOrd="3" destOrd="0" presId="urn:microsoft.com/office/officeart/2011/layout/HexagonRadial"/>
    <dgm:cxn modelId="{ED9A8027-700F-405C-ADE0-23D0F1EDD543}" type="presParOf" srcId="{2CD5A0CA-4CA9-49F8-97F9-411B976EC9F7}" destId="{3A4C8975-AAD3-4D3F-B321-6398718F491F}" srcOrd="0" destOrd="0" presId="urn:microsoft.com/office/officeart/2011/layout/HexagonRadial"/>
    <dgm:cxn modelId="{7CA45596-6C2D-4B16-B0F8-2F16E6EA7B8B}" type="presParOf" srcId="{7DD062F2-B6F9-4411-BD7D-E61DF1D1A01B}" destId="{7A64BCBF-43FC-49ED-BA4F-E1D5D7AFC7AF}" srcOrd="4" destOrd="0" presId="urn:microsoft.com/office/officeart/2011/layout/HexagonRadial"/>
    <dgm:cxn modelId="{3BD8B1D4-080D-46B8-B343-19A32433858E}" type="presParOf" srcId="{7DD062F2-B6F9-4411-BD7D-E61DF1D1A01B}" destId="{ACB4C621-2DEB-41D9-B14F-1C27E5AD66E4}" srcOrd="5" destOrd="0" presId="urn:microsoft.com/office/officeart/2011/layout/HexagonRadial"/>
    <dgm:cxn modelId="{06AAA0B9-71D3-4F92-AFE9-D4D52566A86D}" type="presParOf" srcId="{ACB4C621-2DEB-41D9-B14F-1C27E5AD66E4}" destId="{5994F081-6091-4F27-B777-EB6786F45EDA}" srcOrd="0" destOrd="0" presId="urn:microsoft.com/office/officeart/2011/layout/HexagonRadial"/>
    <dgm:cxn modelId="{E7DD28C8-96D3-42F6-9AB0-E73AB76C69C3}" type="presParOf" srcId="{7DD062F2-B6F9-4411-BD7D-E61DF1D1A01B}" destId="{351A63AE-0EE0-45A7-B37C-4B759D8F6EE5}" srcOrd="6" destOrd="0" presId="urn:microsoft.com/office/officeart/2011/layout/HexagonRadial"/>
    <dgm:cxn modelId="{724A0494-4B0D-4AFC-A018-8FEC377A0F32}" type="presParOf" srcId="{7DD062F2-B6F9-4411-BD7D-E61DF1D1A01B}" destId="{BC8614F1-F73A-4FC0-A1AE-6FF28177A84F}" srcOrd="7" destOrd="0" presId="urn:microsoft.com/office/officeart/2011/layout/HexagonRadial"/>
    <dgm:cxn modelId="{4DD7B479-25CB-4328-A424-CE1A2265DDA0}" type="presParOf" srcId="{BC8614F1-F73A-4FC0-A1AE-6FF28177A84F}" destId="{F2AAEF1E-470C-4D0D-B017-95E6014F01F7}" srcOrd="0" destOrd="0" presId="urn:microsoft.com/office/officeart/2011/layout/HexagonRadial"/>
    <dgm:cxn modelId="{FF783195-5DA1-441C-8E1B-C904C41D8406}" type="presParOf" srcId="{7DD062F2-B6F9-4411-BD7D-E61DF1D1A01B}" destId="{EA850481-C99E-4609-AA36-9204D87A8F7C}" srcOrd="8" destOrd="0" presId="urn:microsoft.com/office/officeart/2011/layout/HexagonRadial"/>
    <dgm:cxn modelId="{5CBDB6CF-1819-4214-80A7-6669A27D02EF}" type="presParOf" srcId="{7DD062F2-B6F9-4411-BD7D-E61DF1D1A01B}" destId="{036EDD46-5B9D-489B-80DC-CE1DB018B180}" srcOrd="9" destOrd="0" presId="urn:microsoft.com/office/officeart/2011/layout/HexagonRadial"/>
    <dgm:cxn modelId="{822B8BDF-79FC-4AE6-A786-2E397ED36270}" type="presParOf" srcId="{036EDD46-5B9D-489B-80DC-CE1DB018B180}" destId="{A58D4A58-B052-43BA-A484-B25AE6016458}" srcOrd="0" destOrd="0" presId="urn:microsoft.com/office/officeart/2011/layout/HexagonRadial"/>
    <dgm:cxn modelId="{20AF1CFE-72D0-40B5-B265-C7E9C5DD9498}" type="presParOf" srcId="{7DD062F2-B6F9-4411-BD7D-E61DF1D1A01B}" destId="{A1DB1C65-7D0C-4862-823B-9F2B45AD2EE4}" srcOrd="10" destOrd="0" presId="urn:microsoft.com/office/officeart/2011/layout/HexagonRadial"/>
    <dgm:cxn modelId="{4BE1B57F-D1D2-4F2D-9946-7A084ADD9A56}" type="presParOf" srcId="{7DD062F2-B6F9-4411-BD7D-E61DF1D1A01B}" destId="{FE872275-73EF-479B-B898-251E50D84383}" srcOrd="11" destOrd="0" presId="urn:microsoft.com/office/officeart/2011/layout/HexagonRadial"/>
    <dgm:cxn modelId="{C7C93C9B-2D1E-47C7-8980-D2DD7FD8BDE8}" type="presParOf" srcId="{FE872275-73EF-479B-B898-251E50D84383}" destId="{03AC2C7E-BB5F-4995-8218-43A820771547}" srcOrd="0" destOrd="0" presId="urn:microsoft.com/office/officeart/2011/layout/HexagonRadial"/>
    <dgm:cxn modelId="{AF1C08D5-7126-4A1E-BD23-E51A0A475BD9}" type="presParOf" srcId="{7DD062F2-B6F9-4411-BD7D-E61DF1D1A01B}" destId="{FBA53B23-584C-4300-9C8F-FAF4666B4BBB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854243-2703-4F98-9842-674BADAFAB9E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151507-AA36-49FB-8924-147F3E54838D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b="1" i="1" dirty="0" smtClean="0"/>
            <a:t>Pearsons correlation</a:t>
          </a:r>
          <a:endParaRPr lang="en-US" b="1" i="1" dirty="0"/>
        </a:p>
      </dgm:t>
    </dgm:pt>
    <dgm:pt modelId="{DDA77ABB-CDC2-45BC-86E1-7B32B1520F06}" type="parTrans" cxnId="{44A8DC2C-6A6E-4D52-93DE-D85E74755609}">
      <dgm:prSet/>
      <dgm:spPr/>
      <dgm:t>
        <a:bodyPr/>
        <a:lstStyle/>
        <a:p>
          <a:endParaRPr lang="en-US"/>
        </a:p>
      </dgm:t>
    </dgm:pt>
    <dgm:pt modelId="{40283CDB-3020-4BF9-BB38-32BEC69FFF0E}" type="sibTrans" cxnId="{44A8DC2C-6A6E-4D52-93DE-D85E74755609}">
      <dgm:prSet/>
      <dgm:spPr/>
      <dgm:t>
        <a:bodyPr/>
        <a:lstStyle/>
        <a:p>
          <a:endParaRPr lang="en-US"/>
        </a:p>
      </dgm:t>
    </dgm:pt>
    <dgm:pt modelId="{B2B05C52-C83C-4981-B726-DE67D8DF9D45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dirty="0" smtClean="0"/>
            <a:t>Gender</a:t>
          </a:r>
          <a:endParaRPr lang="en-US" dirty="0"/>
        </a:p>
      </dgm:t>
    </dgm:pt>
    <dgm:pt modelId="{FA623C92-F2BC-44F4-B608-C68AFE7CD440}" type="parTrans" cxnId="{73F6456C-2C07-402D-93E3-34E9FA611CD1}">
      <dgm:prSet/>
      <dgm:spPr/>
      <dgm:t>
        <a:bodyPr/>
        <a:lstStyle/>
        <a:p>
          <a:endParaRPr lang="en-US"/>
        </a:p>
      </dgm:t>
    </dgm:pt>
    <dgm:pt modelId="{13479D33-4C36-42FB-9D46-BEC644E44F9C}" type="sibTrans" cxnId="{73F6456C-2C07-402D-93E3-34E9FA611CD1}">
      <dgm:prSet/>
      <dgm:spPr/>
      <dgm:t>
        <a:bodyPr/>
        <a:lstStyle/>
        <a:p>
          <a:endParaRPr lang="en-US"/>
        </a:p>
      </dgm:t>
    </dgm:pt>
    <dgm:pt modelId="{FF2A8018-8AE9-40F6-B96B-862F09F45D91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dirty="0" smtClean="0"/>
            <a:t>age</a:t>
          </a:r>
          <a:endParaRPr lang="en-US" dirty="0"/>
        </a:p>
      </dgm:t>
    </dgm:pt>
    <dgm:pt modelId="{008F6F0E-C3AE-4255-8E81-4E44314B8976}" type="parTrans" cxnId="{370FACC7-D6FA-492C-9420-A12FF960B2C1}">
      <dgm:prSet/>
      <dgm:spPr/>
      <dgm:t>
        <a:bodyPr/>
        <a:lstStyle/>
        <a:p>
          <a:endParaRPr lang="en-US"/>
        </a:p>
      </dgm:t>
    </dgm:pt>
    <dgm:pt modelId="{D5F326D2-791B-4F39-8E92-6370AB8A8E2E}" type="sibTrans" cxnId="{370FACC7-D6FA-492C-9420-A12FF960B2C1}">
      <dgm:prSet/>
      <dgm:spPr/>
      <dgm:t>
        <a:bodyPr/>
        <a:lstStyle/>
        <a:p>
          <a:endParaRPr lang="en-US"/>
        </a:p>
      </dgm:t>
    </dgm:pt>
    <dgm:pt modelId="{705C8AF5-7AD0-495B-A064-B90B35FEFC2A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dirty="0" smtClean="0"/>
            <a:t>Media type</a:t>
          </a:r>
          <a:endParaRPr lang="en-US" dirty="0"/>
        </a:p>
      </dgm:t>
    </dgm:pt>
    <dgm:pt modelId="{7BFEAA6C-AA4B-4D8C-89D6-FFE7A2A8520A}" type="parTrans" cxnId="{BE412B49-31BB-4270-B983-69E3FB1CD30B}">
      <dgm:prSet/>
      <dgm:spPr/>
      <dgm:t>
        <a:bodyPr/>
        <a:lstStyle/>
        <a:p>
          <a:endParaRPr lang="en-US"/>
        </a:p>
      </dgm:t>
    </dgm:pt>
    <dgm:pt modelId="{48958522-2E2F-4ADA-B7EC-64C600731833}" type="sibTrans" cxnId="{BE412B49-31BB-4270-B983-69E3FB1CD30B}">
      <dgm:prSet/>
      <dgm:spPr/>
      <dgm:t>
        <a:bodyPr/>
        <a:lstStyle/>
        <a:p>
          <a:endParaRPr lang="en-US"/>
        </a:p>
      </dgm:t>
    </dgm:pt>
    <dgm:pt modelId="{DD835F0D-3D3A-4FCA-A0FC-A51CDB8D2B7D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dirty="0" smtClean="0"/>
            <a:t>Media use</a:t>
          </a:r>
          <a:endParaRPr lang="en-US" dirty="0"/>
        </a:p>
      </dgm:t>
    </dgm:pt>
    <dgm:pt modelId="{5194D7BA-7499-4A30-AD46-BABC0616962C}" type="parTrans" cxnId="{585B50D5-73F7-4A5E-94D3-78FA6E917764}">
      <dgm:prSet/>
      <dgm:spPr/>
      <dgm:t>
        <a:bodyPr/>
        <a:lstStyle/>
        <a:p>
          <a:endParaRPr lang="en-US"/>
        </a:p>
      </dgm:t>
    </dgm:pt>
    <dgm:pt modelId="{F5CE7F16-FF96-4B1A-BA07-3085B9903144}" type="sibTrans" cxnId="{585B50D5-73F7-4A5E-94D3-78FA6E917764}">
      <dgm:prSet/>
      <dgm:spPr/>
      <dgm:t>
        <a:bodyPr/>
        <a:lstStyle/>
        <a:p>
          <a:endParaRPr lang="en-US"/>
        </a:p>
      </dgm:t>
    </dgm:pt>
    <dgm:pt modelId="{2ADD68CE-DBF4-4325-A749-DBC564A62DA6}" type="pres">
      <dgm:prSet presAssocID="{9D854243-2703-4F98-9842-674BADAFAB9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4C80D3-C1C9-457B-AAD8-4D1FC719EAE4}" type="pres">
      <dgm:prSet presAssocID="{A4151507-AA36-49FB-8924-147F3E54838D}" presName="centerShape" presStyleLbl="node0" presStyleIdx="0" presStyleCnt="1"/>
      <dgm:spPr/>
      <dgm:t>
        <a:bodyPr/>
        <a:lstStyle/>
        <a:p>
          <a:endParaRPr lang="en-US"/>
        </a:p>
      </dgm:t>
    </dgm:pt>
    <dgm:pt modelId="{95AEDDEE-DE86-4692-B86F-154FDFC817EB}" type="pres">
      <dgm:prSet presAssocID="{FA623C92-F2BC-44F4-B608-C68AFE7CD440}" presName="parTrans" presStyleLbl="sibTrans2D1" presStyleIdx="0" presStyleCnt="4"/>
      <dgm:spPr/>
      <dgm:t>
        <a:bodyPr/>
        <a:lstStyle/>
        <a:p>
          <a:endParaRPr lang="en-US"/>
        </a:p>
      </dgm:t>
    </dgm:pt>
    <dgm:pt modelId="{7C455090-747E-4F40-ADF4-A17512E4C8FC}" type="pres">
      <dgm:prSet presAssocID="{FA623C92-F2BC-44F4-B608-C68AFE7CD440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1D8CBBFC-45C3-427C-B632-04E25C1FD0BA}" type="pres">
      <dgm:prSet presAssocID="{B2B05C52-C83C-4981-B726-DE67D8DF9D4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677273-4920-4651-A47B-9EE3A98869FB}" type="pres">
      <dgm:prSet presAssocID="{008F6F0E-C3AE-4255-8E81-4E44314B8976}" presName="parTrans" presStyleLbl="sibTrans2D1" presStyleIdx="1" presStyleCnt="4"/>
      <dgm:spPr/>
      <dgm:t>
        <a:bodyPr/>
        <a:lstStyle/>
        <a:p>
          <a:endParaRPr lang="en-US"/>
        </a:p>
      </dgm:t>
    </dgm:pt>
    <dgm:pt modelId="{91CBAEEC-03EB-4545-8F0B-A374250827DE}" type="pres">
      <dgm:prSet presAssocID="{008F6F0E-C3AE-4255-8E81-4E44314B8976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4A030B19-E110-401F-8CBD-E8B6587BF83A}" type="pres">
      <dgm:prSet presAssocID="{FF2A8018-8AE9-40F6-B96B-862F09F45D9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C47E63-E0A5-41B5-9621-29683BB4C3D6}" type="pres">
      <dgm:prSet presAssocID="{7BFEAA6C-AA4B-4D8C-89D6-FFE7A2A8520A}" presName="parTrans" presStyleLbl="sibTrans2D1" presStyleIdx="2" presStyleCnt="4"/>
      <dgm:spPr/>
      <dgm:t>
        <a:bodyPr/>
        <a:lstStyle/>
        <a:p>
          <a:endParaRPr lang="en-US"/>
        </a:p>
      </dgm:t>
    </dgm:pt>
    <dgm:pt modelId="{2B9BFD18-3361-4030-9B5E-35DDE64D3D9D}" type="pres">
      <dgm:prSet presAssocID="{7BFEAA6C-AA4B-4D8C-89D6-FFE7A2A8520A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45367F8E-4CB6-4CE7-BE79-BF87EE506A76}" type="pres">
      <dgm:prSet presAssocID="{705C8AF5-7AD0-495B-A064-B90B35FEFC2A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3A75C9-8559-493A-B10D-D2140D8C4BD8}" type="pres">
      <dgm:prSet presAssocID="{5194D7BA-7499-4A30-AD46-BABC0616962C}" presName="parTrans" presStyleLbl="sibTrans2D1" presStyleIdx="3" presStyleCnt="4"/>
      <dgm:spPr/>
      <dgm:t>
        <a:bodyPr/>
        <a:lstStyle/>
        <a:p>
          <a:endParaRPr lang="en-US"/>
        </a:p>
      </dgm:t>
    </dgm:pt>
    <dgm:pt modelId="{7E2296A1-443C-4194-BEDB-358F8C51C472}" type="pres">
      <dgm:prSet presAssocID="{5194D7BA-7499-4A30-AD46-BABC0616962C}" presName="connectorText" presStyleLbl="sibTrans2D1" presStyleIdx="3" presStyleCnt="4"/>
      <dgm:spPr/>
      <dgm:t>
        <a:bodyPr/>
        <a:lstStyle/>
        <a:p>
          <a:endParaRPr lang="en-US"/>
        </a:p>
      </dgm:t>
    </dgm:pt>
    <dgm:pt modelId="{A12EEB33-6D10-49BE-8870-E366C1B175AD}" type="pres">
      <dgm:prSet presAssocID="{DD835F0D-3D3A-4FCA-A0FC-A51CDB8D2B7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36F104F-E64F-478B-9827-6AF612BF3E79}" type="presOf" srcId="{7BFEAA6C-AA4B-4D8C-89D6-FFE7A2A8520A}" destId="{2B9BFD18-3361-4030-9B5E-35DDE64D3D9D}" srcOrd="1" destOrd="0" presId="urn:microsoft.com/office/officeart/2005/8/layout/radial5"/>
    <dgm:cxn modelId="{72624DA5-0125-407C-BA3C-2B42C1E7D0EC}" type="presOf" srcId="{9D854243-2703-4F98-9842-674BADAFAB9E}" destId="{2ADD68CE-DBF4-4325-A749-DBC564A62DA6}" srcOrd="0" destOrd="0" presId="urn:microsoft.com/office/officeart/2005/8/layout/radial5"/>
    <dgm:cxn modelId="{B18856EA-24C6-4B46-B6BB-0C8FD160FF33}" type="presOf" srcId="{5194D7BA-7499-4A30-AD46-BABC0616962C}" destId="{083A75C9-8559-493A-B10D-D2140D8C4BD8}" srcOrd="0" destOrd="0" presId="urn:microsoft.com/office/officeart/2005/8/layout/radial5"/>
    <dgm:cxn modelId="{C81D2845-7986-47D8-8FE5-26F3C7FC6DD3}" type="presOf" srcId="{008F6F0E-C3AE-4255-8E81-4E44314B8976}" destId="{59677273-4920-4651-A47B-9EE3A98869FB}" srcOrd="0" destOrd="0" presId="urn:microsoft.com/office/officeart/2005/8/layout/radial5"/>
    <dgm:cxn modelId="{585B50D5-73F7-4A5E-94D3-78FA6E917764}" srcId="{A4151507-AA36-49FB-8924-147F3E54838D}" destId="{DD835F0D-3D3A-4FCA-A0FC-A51CDB8D2B7D}" srcOrd="3" destOrd="0" parTransId="{5194D7BA-7499-4A30-AD46-BABC0616962C}" sibTransId="{F5CE7F16-FF96-4B1A-BA07-3085B9903144}"/>
    <dgm:cxn modelId="{F7AEECB1-D615-4744-987E-0E1269340BA8}" type="presOf" srcId="{FA623C92-F2BC-44F4-B608-C68AFE7CD440}" destId="{95AEDDEE-DE86-4692-B86F-154FDFC817EB}" srcOrd="0" destOrd="0" presId="urn:microsoft.com/office/officeart/2005/8/layout/radial5"/>
    <dgm:cxn modelId="{BE412B49-31BB-4270-B983-69E3FB1CD30B}" srcId="{A4151507-AA36-49FB-8924-147F3E54838D}" destId="{705C8AF5-7AD0-495B-A064-B90B35FEFC2A}" srcOrd="2" destOrd="0" parTransId="{7BFEAA6C-AA4B-4D8C-89D6-FFE7A2A8520A}" sibTransId="{48958522-2E2F-4ADA-B7EC-64C600731833}"/>
    <dgm:cxn modelId="{EF1A85F5-1B3D-4487-8FA8-FAD70A3EC786}" type="presOf" srcId="{FF2A8018-8AE9-40F6-B96B-862F09F45D91}" destId="{4A030B19-E110-401F-8CBD-E8B6587BF83A}" srcOrd="0" destOrd="0" presId="urn:microsoft.com/office/officeart/2005/8/layout/radial5"/>
    <dgm:cxn modelId="{8601E154-A671-4D35-88A0-3FD042285DBD}" type="presOf" srcId="{008F6F0E-C3AE-4255-8E81-4E44314B8976}" destId="{91CBAEEC-03EB-4545-8F0B-A374250827DE}" srcOrd="1" destOrd="0" presId="urn:microsoft.com/office/officeart/2005/8/layout/radial5"/>
    <dgm:cxn modelId="{AC49A191-1E3D-4F25-B235-DEFAB363C09B}" type="presOf" srcId="{DD835F0D-3D3A-4FCA-A0FC-A51CDB8D2B7D}" destId="{A12EEB33-6D10-49BE-8870-E366C1B175AD}" srcOrd="0" destOrd="0" presId="urn:microsoft.com/office/officeart/2005/8/layout/radial5"/>
    <dgm:cxn modelId="{5C0DAA41-6FDB-4E82-8629-6A363E2ECD75}" type="presOf" srcId="{A4151507-AA36-49FB-8924-147F3E54838D}" destId="{7C4C80D3-C1C9-457B-AAD8-4D1FC719EAE4}" srcOrd="0" destOrd="0" presId="urn:microsoft.com/office/officeart/2005/8/layout/radial5"/>
    <dgm:cxn modelId="{44A8DC2C-6A6E-4D52-93DE-D85E74755609}" srcId="{9D854243-2703-4F98-9842-674BADAFAB9E}" destId="{A4151507-AA36-49FB-8924-147F3E54838D}" srcOrd="0" destOrd="0" parTransId="{DDA77ABB-CDC2-45BC-86E1-7B32B1520F06}" sibTransId="{40283CDB-3020-4BF9-BB38-32BEC69FFF0E}"/>
    <dgm:cxn modelId="{370FACC7-D6FA-492C-9420-A12FF960B2C1}" srcId="{A4151507-AA36-49FB-8924-147F3E54838D}" destId="{FF2A8018-8AE9-40F6-B96B-862F09F45D91}" srcOrd="1" destOrd="0" parTransId="{008F6F0E-C3AE-4255-8E81-4E44314B8976}" sibTransId="{D5F326D2-791B-4F39-8E92-6370AB8A8E2E}"/>
    <dgm:cxn modelId="{B3B50265-FC61-4158-9DF1-B1F4D1030CC7}" type="presOf" srcId="{FA623C92-F2BC-44F4-B608-C68AFE7CD440}" destId="{7C455090-747E-4F40-ADF4-A17512E4C8FC}" srcOrd="1" destOrd="0" presId="urn:microsoft.com/office/officeart/2005/8/layout/radial5"/>
    <dgm:cxn modelId="{73F6456C-2C07-402D-93E3-34E9FA611CD1}" srcId="{A4151507-AA36-49FB-8924-147F3E54838D}" destId="{B2B05C52-C83C-4981-B726-DE67D8DF9D45}" srcOrd="0" destOrd="0" parTransId="{FA623C92-F2BC-44F4-B608-C68AFE7CD440}" sibTransId="{13479D33-4C36-42FB-9D46-BEC644E44F9C}"/>
    <dgm:cxn modelId="{E90A4513-DBC8-4436-8618-CC24D2717118}" type="presOf" srcId="{5194D7BA-7499-4A30-AD46-BABC0616962C}" destId="{7E2296A1-443C-4194-BEDB-358F8C51C472}" srcOrd="1" destOrd="0" presId="urn:microsoft.com/office/officeart/2005/8/layout/radial5"/>
    <dgm:cxn modelId="{13A71C30-5F34-4162-9A23-1EAB53BEC7B8}" type="presOf" srcId="{7BFEAA6C-AA4B-4D8C-89D6-FFE7A2A8520A}" destId="{D9C47E63-E0A5-41B5-9621-29683BB4C3D6}" srcOrd="0" destOrd="0" presId="urn:microsoft.com/office/officeart/2005/8/layout/radial5"/>
    <dgm:cxn modelId="{5A4C0677-4914-4EFC-9ABF-B61E343507CD}" type="presOf" srcId="{705C8AF5-7AD0-495B-A064-B90B35FEFC2A}" destId="{45367F8E-4CB6-4CE7-BE79-BF87EE506A76}" srcOrd="0" destOrd="0" presId="urn:microsoft.com/office/officeart/2005/8/layout/radial5"/>
    <dgm:cxn modelId="{77E32822-09DC-46F7-9319-75B2DC5452AA}" type="presOf" srcId="{B2B05C52-C83C-4981-B726-DE67D8DF9D45}" destId="{1D8CBBFC-45C3-427C-B632-04E25C1FD0BA}" srcOrd="0" destOrd="0" presId="urn:microsoft.com/office/officeart/2005/8/layout/radial5"/>
    <dgm:cxn modelId="{080FF7A8-062E-45D7-BDF2-115E7D05357A}" type="presParOf" srcId="{2ADD68CE-DBF4-4325-A749-DBC564A62DA6}" destId="{7C4C80D3-C1C9-457B-AAD8-4D1FC719EAE4}" srcOrd="0" destOrd="0" presId="urn:microsoft.com/office/officeart/2005/8/layout/radial5"/>
    <dgm:cxn modelId="{048835A1-FAED-4EE4-9D08-B9367E12E15B}" type="presParOf" srcId="{2ADD68CE-DBF4-4325-A749-DBC564A62DA6}" destId="{95AEDDEE-DE86-4692-B86F-154FDFC817EB}" srcOrd="1" destOrd="0" presId="urn:microsoft.com/office/officeart/2005/8/layout/radial5"/>
    <dgm:cxn modelId="{B58A8F09-3755-4A2D-B389-53F8B3655782}" type="presParOf" srcId="{95AEDDEE-DE86-4692-B86F-154FDFC817EB}" destId="{7C455090-747E-4F40-ADF4-A17512E4C8FC}" srcOrd="0" destOrd="0" presId="urn:microsoft.com/office/officeart/2005/8/layout/radial5"/>
    <dgm:cxn modelId="{8C870080-E629-40C7-9863-500F8200ADED}" type="presParOf" srcId="{2ADD68CE-DBF4-4325-A749-DBC564A62DA6}" destId="{1D8CBBFC-45C3-427C-B632-04E25C1FD0BA}" srcOrd="2" destOrd="0" presId="urn:microsoft.com/office/officeart/2005/8/layout/radial5"/>
    <dgm:cxn modelId="{A368A173-52FF-4000-8EC2-6BAFDDFEBA77}" type="presParOf" srcId="{2ADD68CE-DBF4-4325-A749-DBC564A62DA6}" destId="{59677273-4920-4651-A47B-9EE3A98869FB}" srcOrd="3" destOrd="0" presId="urn:microsoft.com/office/officeart/2005/8/layout/radial5"/>
    <dgm:cxn modelId="{45A27C47-E79F-4514-B76B-B982F64077C3}" type="presParOf" srcId="{59677273-4920-4651-A47B-9EE3A98869FB}" destId="{91CBAEEC-03EB-4545-8F0B-A374250827DE}" srcOrd="0" destOrd="0" presId="urn:microsoft.com/office/officeart/2005/8/layout/radial5"/>
    <dgm:cxn modelId="{84D0DBCE-BD11-47A4-8981-521AD8A77538}" type="presParOf" srcId="{2ADD68CE-DBF4-4325-A749-DBC564A62DA6}" destId="{4A030B19-E110-401F-8CBD-E8B6587BF83A}" srcOrd="4" destOrd="0" presId="urn:microsoft.com/office/officeart/2005/8/layout/radial5"/>
    <dgm:cxn modelId="{2F3BE539-79B6-4A9D-863D-9E8384871497}" type="presParOf" srcId="{2ADD68CE-DBF4-4325-A749-DBC564A62DA6}" destId="{D9C47E63-E0A5-41B5-9621-29683BB4C3D6}" srcOrd="5" destOrd="0" presId="urn:microsoft.com/office/officeart/2005/8/layout/radial5"/>
    <dgm:cxn modelId="{3067052B-7D0C-477B-A786-1A7FDEC27849}" type="presParOf" srcId="{D9C47E63-E0A5-41B5-9621-29683BB4C3D6}" destId="{2B9BFD18-3361-4030-9B5E-35DDE64D3D9D}" srcOrd="0" destOrd="0" presId="urn:microsoft.com/office/officeart/2005/8/layout/radial5"/>
    <dgm:cxn modelId="{5E298818-A627-4888-8921-CD7B4454A147}" type="presParOf" srcId="{2ADD68CE-DBF4-4325-A749-DBC564A62DA6}" destId="{45367F8E-4CB6-4CE7-BE79-BF87EE506A76}" srcOrd="6" destOrd="0" presId="urn:microsoft.com/office/officeart/2005/8/layout/radial5"/>
    <dgm:cxn modelId="{D986D96A-7821-487E-BE2A-318DEF2C7280}" type="presParOf" srcId="{2ADD68CE-DBF4-4325-A749-DBC564A62DA6}" destId="{083A75C9-8559-493A-B10D-D2140D8C4BD8}" srcOrd="7" destOrd="0" presId="urn:microsoft.com/office/officeart/2005/8/layout/radial5"/>
    <dgm:cxn modelId="{1908FD4E-44A6-454D-B76A-88AC55B67FDF}" type="presParOf" srcId="{083A75C9-8559-493A-B10D-D2140D8C4BD8}" destId="{7E2296A1-443C-4194-BEDB-358F8C51C472}" srcOrd="0" destOrd="0" presId="urn:microsoft.com/office/officeart/2005/8/layout/radial5"/>
    <dgm:cxn modelId="{7885C620-9AF5-482C-A197-55CA46F62E14}" type="presParOf" srcId="{2ADD68CE-DBF4-4325-A749-DBC564A62DA6}" destId="{A12EEB33-6D10-49BE-8870-E366C1B175AD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0C226C-3789-452D-940A-60FA8F7A7297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79DE7B-9726-49A9-88AA-308E3177915A}">
      <dgm:prSet phldrT="[Text]" custT="1"/>
      <dgm:spPr>
        <a:solidFill>
          <a:schemeClr val="accent1">
            <a:lumMod val="5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en-US" sz="1400" b="1" i="1" dirty="0" smtClean="0"/>
            <a:t>Scales used</a:t>
          </a:r>
          <a:endParaRPr lang="en-US" sz="1400" b="1" i="1" dirty="0"/>
        </a:p>
      </dgm:t>
    </dgm:pt>
    <dgm:pt modelId="{0EFE995C-0A3F-4923-92B8-4E6CA656986D}" type="parTrans" cxnId="{34E5440E-9BFF-41A6-A6F9-483A4030CED5}">
      <dgm:prSet/>
      <dgm:spPr/>
      <dgm:t>
        <a:bodyPr/>
        <a:lstStyle/>
        <a:p>
          <a:endParaRPr lang="en-US"/>
        </a:p>
      </dgm:t>
    </dgm:pt>
    <dgm:pt modelId="{57E39172-CADB-4837-AD62-2085232AB60F}" type="sibTrans" cxnId="{34E5440E-9BFF-41A6-A6F9-483A4030CED5}">
      <dgm:prSet/>
      <dgm:spPr/>
      <dgm:t>
        <a:bodyPr/>
        <a:lstStyle/>
        <a:p>
          <a:endParaRPr lang="en-US"/>
        </a:p>
      </dgm:t>
    </dgm:pt>
    <dgm:pt modelId="{82504299-0D2D-4E20-B223-680A41C520FD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z="1400" b="1" i="1" dirty="0" smtClean="0"/>
            <a:t>Sample size</a:t>
          </a:r>
          <a:endParaRPr lang="en-US" sz="1400" b="1" i="1" dirty="0"/>
        </a:p>
      </dgm:t>
    </dgm:pt>
    <dgm:pt modelId="{10AB4E7A-581E-4DDF-B0A4-1471D5B2FF5F}" type="parTrans" cxnId="{0205BE11-986D-48D5-8F30-03256A181926}">
      <dgm:prSet/>
      <dgm:spPr/>
      <dgm:t>
        <a:bodyPr/>
        <a:lstStyle/>
        <a:p>
          <a:endParaRPr lang="en-US"/>
        </a:p>
      </dgm:t>
    </dgm:pt>
    <dgm:pt modelId="{39C01526-22FA-4B22-B3E7-1034E8828FEA}" type="sibTrans" cxnId="{0205BE11-986D-48D5-8F30-03256A181926}">
      <dgm:prSet/>
      <dgm:spPr/>
      <dgm:t>
        <a:bodyPr/>
        <a:lstStyle/>
        <a:p>
          <a:endParaRPr lang="en-US"/>
        </a:p>
      </dgm:t>
    </dgm:pt>
    <dgm:pt modelId="{161FCFCC-EA3A-4968-90BC-1909A709E4B2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z="1400" b="1" i="1" dirty="0" smtClean="0"/>
            <a:t>Gender </a:t>
          </a:r>
          <a:endParaRPr lang="en-US" sz="1400" b="1" i="1" dirty="0"/>
        </a:p>
      </dgm:t>
    </dgm:pt>
    <dgm:pt modelId="{158831A7-AF4A-4BB0-A070-78F2944C683D}" type="parTrans" cxnId="{41EB29E5-7B35-4EFA-8160-9EE80669999A}">
      <dgm:prSet/>
      <dgm:spPr/>
      <dgm:t>
        <a:bodyPr/>
        <a:lstStyle/>
        <a:p>
          <a:endParaRPr lang="en-US"/>
        </a:p>
      </dgm:t>
    </dgm:pt>
    <dgm:pt modelId="{767D0ED8-D04A-4EA9-9D51-D5BFD88D5B06}" type="sibTrans" cxnId="{41EB29E5-7B35-4EFA-8160-9EE80669999A}">
      <dgm:prSet/>
      <dgm:spPr/>
      <dgm:t>
        <a:bodyPr/>
        <a:lstStyle/>
        <a:p>
          <a:endParaRPr lang="en-US"/>
        </a:p>
      </dgm:t>
    </dgm:pt>
    <dgm:pt modelId="{36AC136B-7708-4C22-80A8-CFC8EC7E4B78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z="1400" b="1" i="1" dirty="0" smtClean="0"/>
            <a:t>Self report data</a:t>
          </a:r>
          <a:endParaRPr lang="en-US" sz="1400" b="1" i="1" dirty="0"/>
        </a:p>
      </dgm:t>
    </dgm:pt>
    <dgm:pt modelId="{B9903C2B-D02E-46C4-A960-6D7B9C731AB6}" type="parTrans" cxnId="{7D90FD08-2623-4FB4-88B1-6B8E0F7D2A62}">
      <dgm:prSet/>
      <dgm:spPr/>
      <dgm:t>
        <a:bodyPr/>
        <a:lstStyle/>
        <a:p>
          <a:endParaRPr lang="en-US"/>
        </a:p>
      </dgm:t>
    </dgm:pt>
    <dgm:pt modelId="{1B8AFA6C-CD3D-408A-9519-5DF35839DBA0}" type="sibTrans" cxnId="{7D90FD08-2623-4FB4-88B1-6B8E0F7D2A62}">
      <dgm:prSet/>
      <dgm:spPr/>
      <dgm:t>
        <a:bodyPr/>
        <a:lstStyle/>
        <a:p>
          <a:endParaRPr lang="en-US"/>
        </a:p>
      </dgm:t>
    </dgm:pt>
    <dgm:pt modelId="{F4C3220D-D1E4-42AE-8AA0-A6F58B530E76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z="1400" b="1" i="1" dirty="0" smtClean="0"/>
            <a:t>Length of survey</a:t>
          </a:r>
          <a:endParaRPr lang="en-US" sz="1400" b="1" i="1" dirty="0"/>
        </a:p>
      </dgm:t>
    </dgm:pt>
    <dgm:pt modelId="{2EE4AFEE-7FB5-4233-B3AE-E3DC2F3315BF}" type="parTrans" cxnId="{DFD84CB8-FF52-4ECB-A218-60F296D1CE7D}">
      <dgm:prSet/>
      <dgm:spPr/>
      <dgm:t>
        <a:bodyPr/>
        <a:lstStyle/>
        <a:p>
          <a:endParaRPr lang="en-US"/>
        </a:p>
      </dgm:t>
    </dgm:pt>
    <dgm:pt modelId="{C4FA99BC-9EB6-4083-9646-9B84DD197DF2}" type="sibTrans" cxnId="{DFD84CB8-FF52-4ECB-A218-60F296D1CE7D}">
      <dgm:prSet/>
      <dgm:spPr/>
      <dgm:t>
        <a:bodyPr/>
        <a:lstStyle/>
        <a:p>
          <a:endParaRPr lang="en-US"/>
        </a:p>
      </dgm:t>
    </dgm:pt>
    <dgm:pt modelId="{EF56F2DB-2855-43C3-BB45-032C1A015FC9}" type="pres">
      <dgm:prSet presAssocID="{AF0C226C-3789-452D-940A-60FA8F7A7297}" presName="cycle" presStyleCnt="0">
        <dgm:presLayoutVars>
          <dgm:dir/>
          <dgm:resizeHandles val="exact"/>
        </dgm:presLayoutVars>
      </dgm:prSet>
      <dgm:spPr/>
    </dgm:pt>
    <dgm:pt modelId="{39B6441C-939D-41CC-8B82-047D0D3C6144}" type="pres">
      <dgm:prSet presAssocID="{FE79DE7B-9726-49A9-88AA-308E3177915A}" presName="node" presStyleLbl="node1" presStyleIdx="0" presStyleCnt="5">
        <dgm:presLayoutVars>
          <dgm:bulletEnabled val="1"/>
        </dgm:presLayoutVars>
      </dgm:prSet>
      <dgm:spPr/>
    </dgm:pt>
    <dgm:pt modelId="{E66AEAEF-2C26-4862-93DD-E417BE95ADDF}" type="pres">
      <dgm:prSet presAssocID="{FE79DE7B-9726-49A9-88AA-308E3177915A}" presName="spNode" presStyleCnt="0"/>
      <dgm:spPr/>
    </dgm:pt>
    <dgm:pt modelId="{3858BD9D-617A-4EF1-AF6A-D215C2011D6C}" type="pres">
      <dgm:prSet presAssocID="{57E39172-CADB-4837-AD62-2085232AB60F}" presName="sibTrans" presStyleLbl="sibTrans1D1" presStyleIdx="0" presStyleCnt="5"/>
      <dgm:spPr/>
    </dgm:pt>
    <dgm:pt modelId="{E9579C5A-24B9-4A13-85FA-2E69BAFD206C}" type="pres">
      <dgm:prSet presAssocID="{82504299-0D2D-4E20-B223-680A41C520F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21A0B3-2BD3-4381-943D-F1A4445553DF}" type="pres">
      <dgm:prSet presAssocID="{82504299-0D2D-4E20-B223-680A41C520FD}" presName="spNode" presStyleCnt="0"/>
      <dgm:spPr/>
    </dgm:pt>
    <dgm:pt modelId="{B4922C91-AA76-4238-925E-2731ECD85B08}" type="pres">
      <dgm:prSet presAssocID="{39C01526-22FA-4B22-B3E7-1034E8828FEA}" presName="sibTrans" presStyleLbl="sibTrans1D1" presStyleIdx="1" presStyleCnt="5"/>
      <dgm:spPr/>
    </dgm:pt>
    <dgm:pt modelId="{6428787A-A6F8-4F3B-AF86-BE017BB671AC}" type="pres">
      <dgm:prSet presAssocID="{161FCFCC-EA3A-4968-90BC-1909A709E4B2}" presName="node" presStyleLbl="node1" presStyleIdx="2" presStyleCnt="5">
        <dgm:presLayoutVars>
          <dgm:bulletEnabled val="1"/>
        </dgm:presLayoutVars>
      </dgm:prSet>
      <dgm:spPr/>
    </dgm:pt>
    <dgm:pt modelId="{911B6E9A-5C08-4248-BD50-3F8FD3DF9A0F}" type="pres">
      <dgm:prSet presAssocID="{161FCFCC-EA3A-4968-90BC-1909A709E4B2}" presName="spNode" presStyleCnt="0"/>
      <dgm:spPr/>
    </dgm:pt>
    <dgm:pt modelId="{83D930D7-1FD8-49E6-A67F-AAC6B241F566}" type="pres">
      <dgm:prSet presAssocID="{767D0ED8-D04A-4EA9-9D51-D5BFD88D5B06}" presName="sibTrans" presStyleLbl="sibTrans1D1" presStyleIdx="2" presStyleCnt="5"/>
      <dgm:spPr/>
    </dgm:pt>
    <dgm:pt modelId="{52AE3ECC-2E97-4C74-AD78-5BD40B8FB270}" type="pres">
      <dgm:prSet presAssocID="{36AC136B-7708-4C22-80A8-CFC8EC7E4B78}" presName="node" presStyleLbl="node1" presStyleIdx="3" presStyleCnt="5">
        <dgm:presLayoutVars>
          <dgm:bulletEnabled val="1"/>
        </dgm:presLayoutVars>
      </dgm:prSet>
      <dgm:spPr/>
    </dgm:pt>
    <dgm:pt modelId="{94B444C7-AF11-482A-831F-05D665C09ECA}" type="pres">
      <dgm:prSet presAssocID="{36AC136B-7708-4C22-80A8-CFC8EC7E4B78}" presName="spNode" presStyleCnt="0"/>
      <dgm:spPr/>
    </dgm:pt>
    <dgm:pt modelId="{2F464DE9-2901-4FBF-942B-188DFE961F82}" type="pres">
      <dgm:prSet presAssocID="{1B8AFA6C-CD3D-408A-9519-5DF35839DBA0}" presName="sibTrans" presStyleLbl="sibTrans1D1" presStyleIdx="3" presStyleCnt="5"/>
      <dgm:spPr/>
    </dgm:pt>
    <dgm:pt modelId="{C20755A6-4F91-4B7E-AFEF-7FECBA10A3C3}" type="pres">
      <dgm:prSet presAssocID="{F4C3220D-D1E4-42AE-8AA0-A6F58B530E76}" presName="node" presStyleLbl="node1" presStyleIdx="4" presStyleCnt="5">
        <dgm:presLayoutVars>
          <dgm:bulletEnabled val="1"/>
        </dgm:presLayoutVars>
      </dgm:prSet>
      <dgm:spPr/>
    </dgm:pt>
    <dgm:pt modelId="{3B9EE849-3EC7-4CA7-A579-71516E9DBFC3}" type="pres">
      <dgm:prSet presAssocID="{F4C3220D-D1E4-42AE-8AA0-A6F58B530E76}" presName="spNode" presStyleCnt="0"/>
      <dgm:spPr/>
    </dgm:pt>
    <dgm:pt modelId="{4434DC53-D8C9-434E-8ECD-467790674A53}" type="pres">
      <dgm:prSet presAssocID="{C4FA99BC-9EB6-4083-9646-9B84DD197DF2}" presName="sibTrans" presStyleLbl="sibTrans1D1" presStyleIdx="4" presStyleCnt="5"/>
      <dgm:spPr/>
    </dgm:pt>
  </dgm:ptLst>
  <dgm:cxnLst>
    <dgm:cxn modelId="{98BD40F6-5E50-4030-A90A-738097D66528}" type="presOf" srcId="{57E39172-CADB-4837-AD62-2085232AB60F}" destId="{3858BD9D-617A-4EF1-AF6A-D215C2011D6C}" srcOrd="0" destOrd="0" presId="urn:microsoft.com/office/officeart/2005/8/layout/cycle6"/>
    <dgm:cxn modelId="{9EE6D2D3-C294-45E4-922D-D3562C209C28}" type="presOf" srcId="{767D0ED8-D04A-4EA9-9D51-D5BFD88D5B06}" destId="{83D930D7-1FD8-49E6-A67F-AAC6B241F566}" srcOrd="0" destOrd="0" presId="urn:microsoft.com/office/officeart/2005/8/layout/cycle6"/>
    <dgm:cxn modelId="{41EB29E5-7B35-4EFA-8160-9EE80669999A}" srcId="{AF0C226C-3789-452D-940A-60FA8F7A7297}" destId="{161FCFCC-EA3A-4968-90BC-1909A709E4B2}" srcOrd="2" destOrd="0" parTransId="{158831A7-AF4A-4BB0-A070-78F2944C683D}" sibTransId="{767D0ED8-D04A-4EA9-9D51-D5BFD88D5B06}"/>
    <dgm:cxn modelId="{6A9E341F-B5FC-4B58-817E-9E577DF6AE9C}" type="presOf" srcId="{36AC136B-7708-4C22-80A8-CFC8EC7E4B78}" destId="{52AE3ECC-2E97-4C74-AD78-5BD40B8FB270}" srcOrd="0" destOrd="0" presId="urn:microsoft.com/office/officeart/2005/8/layout/cycle6"/>
    <dgm:cxn modelId="{E083C6D7-B076-403D-B98F-C73BF8BDE7D1}" type="presOf" srcId="{82504299-0D2D-4E20-B223-680A41C520FD}" destId="{E9579C5A-24B9-4A13-85FA-2E69BAFD206C}" srcOrd="0" destOrd="0" presId="urn:microsoft.com/office/officeart/2005/8/layout/cycle6"/>
    <dgm:cxn modelId="{DFD84CB8-FF52-4ECB-A218-60F296D1CE7D}" srcId="{AF0C226C-3789-452D-940A-60FA8F7A7297}" destId="{F4C3220D-D1E4-42AE-8AA0-A6F58B530E76}" srcOrd="4" destOrd="0" parTransId="{2EE4AFEE-7FB5-4233-B3AE-E3DC2F3315BF}" sibTransId="{C4FA99BC-9EB6-4083-9646-9B84DD197DF2}"/>
    <dgm:cxn modelId="{098FD299-A990-4367-A1E6-D5CCD4D406D2}" type="presOf" srcId="{39C01526-22FA-4B22-B3E7-1034E8828FEA}" destId="{B4922C91-AA76-4238-925E-2731ECD85B08}" srcOrd="0" destOrd="0" presId="urn:microsoft.com/office/officeart/2005/8/layout/cycle6"/>
    <dgm:cxn modelId="{7D90FD08-2623-4FB4-88B1-6B8E0F7D2A62}" srcId="{AF0C226C-3789-452D-940A-60FA8F7A7297}" destId="{36AC136B-7708-4C22-80A8-CFC8EC7E4B78}" srcOrd="3" destOrd="0" parTransId="{B9903C2B-D02E-46C4-A960-6D7B9C731AB6}" sibTransId="{1B8AFA6C-CD3D-408A-9519-5DF35839DBA0}"/>
    <dgm:cxn modelId="{4F8E0DF7-19B0-498D-8FEC-4F02A4B3CB8E}" type="presOf" srcId="{F4C3220D-D1E4-42AE-8AA0-A6F58B530E76}" destId="{C20755A6-4F91-4B7E-AFEF-7FECBA10A3C3}" srcOrd="0" destOrd="0" presId="urn:microsoft.com/office/officeart/2005/8/layout/cycle6"/>
    <dgm:cxn modelId="{7DBE8716-2C68-442D-8CBA-A58A064C3734}" type="presOf" srcId="{1B8AFA6C-CD3D-408A-9519-5DF35839DBA0}" destId="{2F464DE9-2901-4FBF-942B-188DFE961F82}" srcOrd="0" destOrd="0" presId="urn:microsoft.com/office/officeart/2005/8/layout/cycle6"/>
    <dgm:cxn modelId="{0205BE11-986D-48D5-8F30-03256A181926}" srcId="{AF0C226C-3789-452D-940A-60FA8F7A7297}" destId="{82504299-0D2D-4E20-B223-680A41C520FD}" srcOrd="1" destOrd="0" parTransId="{10AB4E7A-581E-4DDF-B0A4-1471D5B2FF5F}" sibTransId="{39C01526-22FA-4B22-B3E7-1034E8828FEA}"/>
    <dgm:cxn modelId="{98E536B3-EBBF-4973-864F-292942220AB5}" type="presOf" srcId="{161FCFCC-EA3A-4968-90BC-1909A709E4B2}" destId="{6428787A-A6F8-4F3B-AF86-BE017BB671AC}" srcOrd="0" destOrd="0" presId="urn:microsoft.com/office/officeart/2005/8/layout/cycle6"/>
    <dgm:cxn modelId="{34E5440E-9BFF-41A6-A6F9-483A4030CED5}" srcId="{AF0C226C-3789-452D-940A-60FA8F7A7297}" destId="{FE79DE7B-9726-49A9-88AA-308E3177915A}" srcOrd="0" destOrd="0" parTransId="{0EFE995C-0A3F-4923-92B8-4E6CA656986D}" sibTransId="{57E39172-CADB-4837-AD62-2085232AB60F}"/>
    <dgm:cxn modelId="{2F4465A9-C758-4E56-A1D8-A642AFEFECC9}" type="presOf" srcId="{AF0C226C-3789-452D-940A-60FA8F7A7297}" destId="{EF56F2DB-2855-43C3-BB45-032C1A015FC9}" srcOrd="0" destOrd="0" presId="urn:microsoft.com/office/officeart/2005/8/layout/cycle6"/>
    <dgm:cxn modelId="{1603C983-8D99-491F-A4A5-80DA80563B14}" type="presOf" srcId="{FE79DE7B-9726-49A9-88AA-308E3177915A}" destId="{39B6441C-939D-41CC-8B82-047D0D3C6144}" srcOrd="0" destOrd="0" presId="urn:microsoft.com/office/officeart/2005/8/layout/cycle6"/>
    <dgm:cxn modelId="{953DBD22-7BF5-4642-82E1-D910FEBAD879}" type="presOf" srcId="{C4FA99BC-9EB6-4083-9646-9B84DD197DF2}" destId="{4434DC53-D8C9-434E-8ECD-467790674A53}" srcOrd="0" destOrd="0" presId="urn:microsoft.com/office/officeart/2005/8/layout/cycle6"/>
    <dgm:cxn modelId="{656395A1-81B2-46E8-80F5-8775AE727621}" type="presParOf" srcId="{EF56F2DB-2855-43C3-BB45-032C1A015FC9}" destId="{39B6441C-939D-41CC-8B82-047D0D3C6144}" srcOrd="0" destOrd="0" presId="urn:microsoft.com/office/officeart/2005/8/layout/cycle6"/>
    <dgm:cxn modelId="{334DD0F5-46FE-4132-97DD-B076BD5C626B}" type="presParOf" srcId="{EF56F2DB-2855-43C3-BB45-032C1A015FC9}" destId="{E66AEAEF-2C26-4862-93DD-E417BE95ADDF}" srcOrd="1" destOrd="0" presId="urn:microsoft.com/office/officeart/2005/8/layout/cycle6"/>
    <dgm:cxn modelId="{BF2E111E-018F-45CF-9A38-27103588F578}" type="presParOf" srcId="{EF56F2DB-2855-43C3-BB45-032C1A015FC9}" destId="{3858BD9D-617A-4EF1-AF6A-D215C2011D6C}" srcOrd="2" destOrd="0" presId="urn:microsoft.com/office/officeart/2005/8/layout/cycle6"/>
    <dgm:cxn modelId="{971BD4B3-2C7A-4481-BE60-4423465172BA}" type="presParOf" srcId="{EF56F2DB-2855-43C3-BB45-032C1A015FC9}" destId="{E9579C5A-24B9-4A13-85FA-2E69BAFD206C}" srcOrd="3" destOrd="0" presId="urn:microsoft.com/office/officeart/2005/8/layout/cycle6"/>
    <dgm:cxn modelId="{68EF831C-6A69-4D74-B567-1B917B1CB882}" type="presParOf" srcId="{EF56F2DB-2855-43C3-BB45-032C1A015FC9}" destId="{9021A0B3-2BD3-4381-943D-F1A4445553DF}" srcOrd="4" destOrd="0" presId="urn:microsoft.com/office/officeart/2005/8/layout/cycle6"/>
    <dgm:cxn modelId="{289A6B96-D64B-4423-B9E2-06BA0D29DEA6}" type="presParOf" srcId="{EF56F2DB-2855-43C3-BB45-032C1A015FC9}" destId="{B4922C91-AA76-4238-925E-2731ECD85B08}" srcOrd="5" destOrd="0" presId="urn:microsoft.com/office/officeart/2005/8/layout/cycle6"/>
    <dgm:cxn modelId="{68FEA013-59F6-4968-8824-772DE2530678}" type="presParOf" srcId="{EF56F2DB-2855-43C3-BB45-032C1A015FC9}" destId="{6428787A-A6F8-4F3B-AF86-BE017BB671AC}" srcOrd="6" destOrd="0" presId="urn:microsoft.com/office/officeart/2005/8/layout/cycle6"/>
    <dgm:cxn modelId="{380112A3-BC7B-433C-9E79-542538F04BB9}" type="presParOf" srcId="{EF56F2DB-2855-43C3-BB45-032C1A015FC9}" destId="{911B6E9A-5C08-4248-BD50-3F8FD3DF9A0F}" srcOrd="7" destOrd="0" presId="urn:microsoft.com/office/officeart/2005/8/layout/cycle6"/>
    <dgm:cxn modelId="{5DBA87D4-28DC-469C-BED6-866FF848BB78}" type="presParOf" srcId="{EF56F2DB-2855-43C3-BB45-032C1A015FC9}" destId="{83D930D7-1FD8-49E6-A67F-AAC6B241F566}" srcOrd="8" destOrd="0" presId="urn:microsoft.com/office/officeart/2005/8/layout/cycle6"/>
    <dgm:cxn modelId="{F9337B64-2D62-4543-B8F5-87A335A1264D}" type="presParOf" srcId="{EF56F2DB-2855-43C3-BB45-032C1A015FC9}" destId="{52AE3ECC-2E97-4C74-AD78-5BD40B8FB270}" srcOrd="9" destOrd="0" presId="urn:microsoft.com/office/officeart/2005/8/layout/cycle6"/>
    <dgm:cxn modelId="{360A739A-AF8A-4339-9739-E51792230B96}" type="presParOf" srcId="{EF56F2DB-2855-43C3-BB45-032C1A015FC9}" destId="{94B444C7-AF11-482A-831F-05D665C09ECA}" srcOrd="10" destOrd="0" presId="urn:microsoft.com/office/officeart/2005/8/layout/cycle6"/>
    <dgm:cxn modelId="{9E1F40C5-8A44-45F9-B36C-E3CBF742DE9B}" type="presParOf" srcId="{EF56F2DB-2855-43C3-BB45-032C1A015FC9}" destId="{2F464DE9-2901-4FBF-942B-188DFE961F82}" srcOrd="11" destOrd="0" presId="urn:microsoft.com/office/officeart/2005/8/layout/cycle6"/>
    <dgm:cxn modelId="{28C776AF-B349-40BA-B25C-6806C35A34FF}" type="presParOf" srcId="{EF56F2DB-2855-43C3-BB45-032C1A015FC9}" destId="{C20755A6-4F91-4B7E-AFEF-7FECBA10A3C3}" srcOrd="12" destOrd="0" presId="urn:microsoft.com/office/officeart/2005/8/layout/cycle6"/>
    <dgm:cxn modelId="{3C680032-361A-4516-922D-1DF887F1FD50}" type="presParOf" srcId="{EF56F2DB-2855-43C3-BB45-032C1A015FC9}" destId="{3B9EE849-3EC7-4CA7-A579-71516E9DBFC3}" srcOrd="13" destOrd="0" presId="urn:microsoft.com/office/officeart/2005/8/layout/cycle6"/>
    <dgm:cxn modelId="{80F5C331-D289-4CB8-A80E-38BE0CAA9589}" type="presParOf" srcId="{EF56F2DB-2855-43C3-BB45-032C1A015FC9}" destId="{4434DC53-D8C9-434E-8ECD-467790674A53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56C53-5024-4DFD-9982-ECF35ED7D1A7}">
      <dsp:nvSpPr>
        <dsp:cNvPr id="0" name=""/>
        <dsp:cNvSpPr/>
      </dsp:nvSpPr>
      <dsp:spPr>
        <a:xfrm>
          <a:off x="2393383" y="1707091"/>
          <a:ext cx="2169787" cy="187695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/>
            <a:t>Online Survey </a:t>
          </a:r>
        </a:p>
      </dsp:txBody>
      <dsp:txXfrm>
        <a:off x="2752947" y="2018128"/>
        <a:ext cx="1450659" cy="1254879"/>
      </dsp:txXfrm>
    </dsp:sp>
    <dsp:sp modelId="{3A4C8975-AAD3-4D3F-B321-6398718F491F}">
      <dsp:nvSpPr>
        <dsp:cNvPr id="0" name=""/>
        <dsp:cNvSpPr/>
      </dsp:nvSpPr>
      <dsp:spPr>
        <a:xfrm>
          <a:off x="3752087" y="809095"/>
          <a:ext cx="818654" cy="70537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55307-2AEF-4E77-94DF-CDC57517369A}">
      <dsp:nvSpPr>
        <dsp:cNvPr id="0" name=""/>
        <dsp:cNvSpPr/>
      </dsp:nvSpPr>
      <dsp:spPr>
        <a:xfrm>
          <a:off x="2576645" y="16690"/>
          <a:ext cx="1778125" cy="153828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/>
            <a:t>Research proposal</a:t>
          </a:r>
        </a:p>
      </dsp:txBody>
      <dsp:txXfrm>
        <a:off x="2871318" y="271617"/>
        <a:ext cx="1188779" cy="1028433"/>
      </dsp:txXfrm>
    </dsp:sp>
    <dsp:sp modelId="{5994F081-6091-4F27-B777-EB6786F45EDA}">
      <dsp:nvSpPr>
        <dsp:cNvPr id="0" name=""/>
        <dsp:cNvSpPr/>
      </dsp:nvSpPr>
      <dsp:spPr>
        <a:xfrm>
          <a:off x="4707521" y="2127778"/>
          <a:ext cx="818654" cy="70537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4BCBF-43FC-49ED-BA4F-E1D5D7AFC7AF}">
      <dsp:nvSpPr>
        <dsp:cNvPr id="0" name=""/>
        <dsp:cNvSpPr/>
      </dsp:nvSpPr>
      <dsp:spPr>
        <a:xfrm>
          <a:off x="4224000" y="946149"/>
          <a:ext cx="1778125" cy="153828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/>
            <a:t>Ethics proposal</a:t>
          </a:r>
        </a:p>
      </dsp:txBody>
      <dsp:txXfrm>
        <a:off x="4518673" y="1201076"/>
        <a:ext cx="1188779" cy="1028433"/>
      </dsp:txXfrm>
    </dsp:sp>
    <dsp:sp modelId="{F2AAEF1E-470C-4D0D-B017-95E6014F01F7}">
      <dsp:nvSpPr>
        <dsp:cNvPr id="0" name=""/>
        <dsp:cNvSpPr/>
      </dsp:nvSpPr>
      <dsp:spPr>
        <a:xfrm>
          <a:off x="4043815" y="3616324"/>
          <a:ext cx="818654" cy="70537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A63AE-0EE0-45A7-B37C-4B759D8F6EE5}">
      <dsp:nvSpPr>
        <dsp:cNvPr id="0" name=""/>
        <dsp:cNvSpPr/>
      </dsp:nvSpPr>
      <dsp:spPr>
        <a:xfrm>
          <a:off x="4224000" y="2806170"/>
          <a:ext cx="1778125" cy="153828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/>
            <a:t>Informed consent</a:t>
          </a:r>
        </a:p>
      </dsp:txBody>
      <dsp:txXfrm>
        <a:off x="4518673" y="3061097"/>
        <a:ext cx="1188779" cy="1028433"/>
      </dsp:txXfrm>
    </dsp:sp>
    <dsp:sp modelId="{A58D4A58-B052-43BA-A484-B25AE6016458}">
      <dsp:nvSpPr>
        <dsp:cNvPr id="0" name=""/>
        <dsp:cNvSpPr/>
      </dsp:nvSpPr>
      <dsp:spPr>
        <a:xfrm>
          <a:off x="2397421" y="3770841"/>
          <a:ext cx="818654" cy="70537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50481-C99E-4609-AA36-9204D87A8F7C}">
      <dsp:nvSpPr>
        <dsp:cNvPr id="0" name=""/>
        <dsp:cNvSpPr/>
      </dsp:nvSpPr>
      <dsp:spPr>
        <a:xfrm>
          <a:off x="2593252" y="3753378"/>
          <a:ext cx="1778125" cy="153828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 smtClean="0"/>
            <a:t>Google forms and social media</a:t>
          </a:r>
          <a:endParaRPr lang="en-GB" sz="1600" b="1" i="1" kern="1200" dirty="0"/>
        </a:p>
      </dsp:txBody>
      <dsp:txXfrm>
        <a:off x="2887925" y="4008305"/>
        <a:ext cx="1188779" cy="1028433"/>
      </dsp:txXfrm>
    </dsp:sp>
    <dsp:sp modelId="{03AC2C7E-BB5F-4995-8218-43A820771547}">
      <dsp:nvSpPr>
        <dsp:cNvPr id="0" name=""/>
        <dsp:cNvSpPr/>
      </dsp:nvSpPr>
      <dsp:spPr>
        <a:xfrm>
          <a:off x="1426342" y="2452687"/>
          <a:ext cx="818654" cy="70537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B1C65-7D0C-4862-823B-9F2B45AD2EE4}">
      <dsp:nvSpPr>
        <dsp:cNvPr id="0" name=""/>
        <dsp:cNvSpPr/>
      </dsp:nvSpPr>
      <dsp:spPr>
        <a:xfrm>
          <a:off x="954934" y="2807228"/>
          <a:ext cx="1778125" cy="153828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 smtClean="0"/>
            <a:t>Debrief </a:t>
          </a:r>
          <a:endParaRPr lang="en-GB" sz="1600" b="1" i="1" kern="1200" dirty="0"/>
        </a:p>
      </dsp:txBody>
      <dsp:txXfrm>
        <a:off x="1249607" y="3062155"/>
        <a:ext cx="1188779" cy="1028433"/>
      </dsp:txXfrm>
    </dsp:sp>
    <dsp:sp modelId="{FBA53B23-584C-4300-9C8F-FAF4666B4BBB}">
      <dsp:nvSpPr>
        <dsp:cNvPr id="0" name=""/>
        <dsp:cNvSpPr/>
      </dsp:nvSpPr>
      <dsp:spPr>
        <a:xfrm>
          <a:off x="954934" y="944033"/>
          <a:ext cx="1778125" cy="1538287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1" kern="1200" dirty="0" smtClean="0"/>
            <a:t>IBM SPSS statistics 24</a:t>
          </a:r>
          <a:r>
            <a:rPr lang="en-GB" sz="4200" kern="1200" dirty="0" smtClean="0"/>
            <a:t> </a:t>
          </a:r>
          <a:endParaRPr lang="en-GB" sz="4200" kern="1200" dirty="0"/>
        </a:p>
      </dsp:txBody>
      <dsp:txXfrm>
        <a:off x="1249607" y="1198960"/>
        <a:ext cx="1188779" cy="1028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C80D3-C1C9-457B-AAD8-4D1FC719EAE4}">
      <dsp:nvSpPr>
        <dsp:cNvPr id="0" name=""/>
        <dsp:cNvSpPr/>
      </dsp:nvSpPr>
      <dsp:spPr>
        <a:xfrm>
          <a:off x="2681637" y="1740068"/>
          <a:ext cx="1241648" cy="1241648"/>
        </a:xfrm>
        <a:prstGeom prst="ellipse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i="1" kern="1200" dirty="0" smtClean="0"/>
            <a:t>Pearsons correlation</a:t>
          </a:r>
          <a:endParaRPr lang="en-US" sz="1200" b="1" i="1" kern="1200" dirty="0"/>
        </a:p>
      </dsp:txBody>
      <dsp:txXfrm>
        <a:off x="2863472" y="1921903"/>
        <a:ext cx="877978" cy="877978"/>
      </dsp:txXfrm>
    </dsp:sp>
    <dsp:sp modelId="{95AEDDEE-DE86-4692-B86F-154FDFC817EB}">
      <dsp:nvSpPr>
        <dsp:cNvPr id="0" name=""/>
        <dsp:cNvSpPr/>
      </dsp:nvSpPr>
      <dsp:spPr>
        <a:xfrm rot="16200000">
          <a:off x="3171124" y="1288615"/>
          <a:ext cx="262675" cy="4221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3210525" y="1412448"/>
        <a:ext cx="183873" cy="253296"/>
      </dsp:txXfrm>
    </dsp:sp>
    <dsp:sp modelId="{1D8CBBFC-45C3-427C-B632-04E25C1FD0BA}">
      <dsp:nvSpPr>
        <dsp:cNvPr id="0" name=""/>
        <dsp:cNvSpPr/>
      </dsp:nvSpPr>
      <dsp:spPr>
        <a:xfrm>
          <a:off x="2681637" y="2805"/>
          <a:ext cx="1241648" cy="1241648"/>
        </a:xfrm>
        <a:prstGeom prst="ellipse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Gender</a:t>
          </a:r>
          <a:endParaRPr lang="en-US" sz="1200" kern="1200" dirty="0"/>
        </a:p>
      </dsp:txBody>
      <dsp:txXfrm>
        <a:off x="2863472" y="184640"/>
        <a:ext cx="877978" cy="877978"/>
      </dsp:txXfrm>
    </dsp:sp>
    <dsp:sp modelId="{59677273-4920-4651-A47B-9EE3A98869FB}">
      <dsp:nvSpPr>
        <dsp:cNvPr id="0" name=""/>
        <dsp:cNvSpPr/>
      </dsp:nvSpPr>
      <dsp:spPr>
        <a:xfrm>
          <a:off x="4032321" y="2149812"/>
          <a:ext cx="262675" cy="4221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4032321" y="2234244"/>
        <a:ext cx="183873" cy="253296"/>
      </dsp:txXfrm>
    </dsp:sp>
    <dsp:sp modelId="{4A030B19-E110-401F-8CBD-E8B6587BF83A}">
      <dsp:nvSpPr>
        <dsp:cNvPr id="0" name=""/>
        <dsp:cNvSpPr/>
      </dsp:nvSpPr>
      <dsp:spPr>
        <a:xfrm>
          <a:off x="4418900" y="1740068"/>
          <a:ext cx="1241648" cy="1241648"/>
        </a:xfrm>
        <a:prstGeom prst="ellipse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age</a:t>
          </a:r>
          <a:endParaRPr lang="en-US" sz="1200" kern="1200" dirty="0"/>
        </a:p>
      </dsp:txBody>
      <dsp:txXfrm>
        <a:off x="4600735" y="1921903"/>
        <a:ext cx="877978" cy="877978"/>
      </dsp:txXfrm>
    </dsp:sp>
    <dsp:sp modelId="{D9C47E63-E0A5-41B5-9621-29683BB4C3D6}">
      <dsp:nvSpPr>
        <dsp:cNvPr id="0" name=""/>
        <dsp:cNvSpPr/>
      </dsp:nvSpPr>
      <dsp:spPr>
        <a:xfrm rot="5400000">
          <a:off x="3171124" y="3011009"/>
          <a:ext cx="262675" cy="4221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>
        <a:off x="3210525" y="3056040"/>
        <a:ext cx="183873" cy="253296"/>
      </dsp:txXfrm>
    </dsp:sp>
    <dsp:sp modelId="{45367F8E-4CB6-4CE7-BE79-BF87EE506A76}">
      <dsp:nvSpPr>
        <dsp:cNvPr id="0" name=""/>
        <dsp:cNvSpPr/>
      </dsp:nvSpPr>
      <dsp:spPr>
        <a:xfrm>
          <a:off x="2681637" y="3477331"/>
          <a:ext cx="1241648" cy="1241648"/>
        </a:xfrm>
        <a:prstGeom prst="ellipse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Media type</a:t>
          </a:r>
          <a:endParaRPr lang="en-US" sz="1200" kern="1200" dirty="0"/>
        </a:p>
      </dsp:txBody>
      <dsp:txXfrm>
        <a:off x="2863472" y="3659166"/>
        <a:ext cx="877978" cy="877978"/>
      </dsp:txXfrm>
    </dsp:sp>
    <dsp:sp modelId="{083A75C9-8559-493A-B10D-D2140D8C4BD8}">
      <dsp:nvSpPr>
        <dsp:cNvPr id="0" name=""/>
        <dsp:cNvSpPr/>
      </dsp:nvSpPr>
      <dsp:spPr>
        <a:xfrm rot="10800000">
          <a:off x="2309926" y="2149812"/>
          <a:ext cx="262675" cy="4221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/>
        </a:p>
      </dsp:txBody>
      <dsp:txXfrm rot="10800000">
        <a:off x="2388728" y="2234244"/>
        <a:ext cx="183873" cy="253296"/>
      </dsp:txXfrm>
    </dsp:sp>
    <dsp:sp modelId="{A12EEB33-6D10-49BE-8870-E366C1B175AD}">
      <dsp:nvSpPr>
        <dsp:cNvPr id="0" name=""/>
        <dsp:cNvSpPr/>
      </dsp:nvSpPr>
      <dsp:spPr>
        <a:xfrm>
          <a:off x="944374" y="1740068"/>
          <a:ext cx="1241648" cy="1241648"/>
        </a:xfrm>
        <a:prstGeom prst="ellipse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Media use</a:t>
          </a:r>
          <a:endParaRPr lang="en-US" sz="1200" kern="1200" dirty="0"/>
        </a:p>
      </dsp:txBody>
      <dsp:txXfrm>
        <a:off x="1126209" y="1921903"/>
        <a:ext cx="877978" cy="8779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6441C-939D-41CC-8B82-047D0D3C6144}">
      <dsp:nvSpPr>
        <dsp:cNvPr id="0" name=""/>
        <dsp:cNvSpPr/>
      </dsp:nvSpPr>
      <dsp:spPr>
        <a:xfrm>
          <a:off x="1806617" y="2543"/>
          <a:ext cx="1462146" cy="950395"/>
        </a:xfrm>
        <a:prstGeom prst="roundRect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accent1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i="1" kern="1200" dirty="0" smtClean="0"/>
            <a:t>Scales used</a:t>
          </a:r>
          <a:endParaRPr lang="en-US" sz="1400" b="1" i="1" kern="1200" dirty="0"/>
        </a:p>
      </dsp:txBody>
      <dsp:txXfrm>
        <a:off x="1853011" y="48937"/>
        <a:ext cx="1369358" cy="857607"/>
      </dsp:txXfrm>
    </dsp:sp>
    <dsp:sp modelId="{3858BD9D-617A-4EF1-AF6A-D215C2011D6C}">
      <dsp:nvSpPr>
        <dsp:cNvPr id="0" name=""/>
        <dsp:cNvSpPr/>
      </dsp:nvSpPr>
      <dsp:spPr>
        <a:xfrm>
          <a:off x="640137" y="477740"/>
          <a:ext cx="3795107" cy="3795107"/>
        </a:xfrm>
        <a:custGeom>
          <a:avLst/>
          <a:gdLst/>
          <a:ahLst/>
          <a:cxnLst/>
          <a:rect l="0" t="0" r="0" b="0"/>
          <a:pathLst>
            <a:path>
              <a:moveTo>
                <a:pt x="2638655" y="150705"/>
              </a:moveTo>
              <a:arcTo wR="1897553" hR="1897553" stAng="17579348" swAng="195990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579C5A-24B9-4A13-85FA-2E69BAFD206C}">
      <dsp:nvSpPr>
        <dsp:cNvPr id="0" name=""/>
        <dsp:cNvSpPr/>
      </dsp:nvSpPr>
      <dsp:spPr>
        <a:xfrm>
          <a:off x="3611298" y="1313720"/>
          <a:ext cx="1462146" cy="950395"/>
        </a:xfrm>
        <a:prstGeom prst="roundRect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i="1" kern="1200" dirty="0" smtClean="0"/>
            <a:t>Sample size</a:t>
          </a:r>
          <a:endParaRPr lang="en-US" sz="1400" b="1" i="1" kern="1200" dirty="0"/>
        </a:p>
      </dsp:txBody>
      <dsp:txXfrm>
        <a:off x="3657692" y="1360114"/>
        <a:ext cx="1369358" cy="857607"/>
      </dsp:txXfrm>
    </dsp:sp>
    <dsp:sp modelId="{B4922C91-AA76-4238-925E-2731ECD85B08}">
      <dsp:nvSpPr>
        <dsp:cNvPr id="0" name=""/>
        <dsp:cNvSpPr/>
      </dsp:nvSpPr>
      <dsp:spPr>
        <a:xfrm>
          <a:off x="640137" y="477740"/>
          <a:ext cx="3795107" cy="3795107"/>
        </a:xfrm>
        <a:custGeom>
          <a:avLst/>
          <a:gdLst/>
          <a:ahLst/>
          <a:cxnLst/>
          <a:rect l="0" t="0" r="0" b="0"/>
          <a:pathLst>
            <a:path>
              <a:moveTo>
                <a:pt x="3792520" y="1798497"/>
              </a:moveTo>
              <a:arcTo wR="1897553" hR="1897553" stAng="21420462" swAng="2195045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28787A-A6F8-4F3B-AF86-BE017BB671AC}">
      <dsp:nvSpPr>
        <dsp:cNvPr id="0" name=""/>
        <dsp:cNvSpPr/>
      </dsp:nvSpPr>
      <dsp:spPr>
        <a:xfrm>
          <a:off x="2921972" y="3435250"/>
          <a:ext cx="1462146" cy="950395"/>
        </a:xfrm>
        <a:prstGeom prst="roundRect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i="1" kern="1200" dirty="0" smtClean="0"/>
            <a:t>Gender </a:t>
          </a:r>
          <a:endParaRPr lang="en-US" sz="1400" b="1" i="1" kern="1200" dirty="0"/>
        </a:p>
      </dsp:txBody>
      <dsp:txXfrm>
        <a:off x="2968366" y="3481644"/>
        <a:ext cx="1369358" cy="857607"/>
      </dsp:txXfrm>
    </dsp:sp>
    <dsp:sp modelId="{83D930D7-1FD8-49E6-A67F-AAC6B241F566}">
      <dsp:nvSpPr>
        <dsp:cNvPr id="0" name=""/>
        <dsp:cNvSpPr/>
      </dsp:nvSpPr>
      <dsp:spPr>
        <a:xfrm>
          <a:off x="640137" y="477740"/>
          <a:ext cx="3795107" cy="3795107"/>
        </a:xfrm>
        <a:custGeom>
          <a:avLst/>
          <a:gdLst/>
          <a:ahLst/>
          <a:cxnLst/>
          <a:rect l="0" t="0" r="0" b="0"/>
          <a:pathLst>
            <a:path>
              <a:moveTo>
                <a:pt x="2274305" y="3757330"/>
              </a:moveTo>
              <a:arcTo wR="1897553" hR="1897553" stAng="4712884" swAng="1374233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AE3ECC-2E97-4C74-AD78-5BD40B8FB270}">
      <dsp:nvSpPr>
        <dsp:cNvPr id="0" name=""/>
        <dsp:cNvSpPr/>
      </dsp:nvSpPr>
      <dsp:spPr>
        <a:xfrm>
          <a:off x="691263" y="3435250"/>
          <a:ext cx="1462146" cy="950395"/>
        </a:xfrm>
        <a:prstGeom prst="roundRect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i="1" kern="1200" dirty="0" smtClean="0"/>
            <a:t>Self report data</a:t>
          </a:r>
          <a:endParaRPr lang="en-US" sz="1400" b="1" i="1" kern="1200" dirty="0"/>
        </a:p>
      </dsp:txBody>
      <dsp:txXfrm>
        <a:off x="737657" y="3481644"/>
        <a:ext cx="1369358" cy="857607"/>
      </dsp:txXfrm>
    </dsp:sp>
    <dsp:sp modelId="{2F464DE9-2901-4FBF-942B-188DFE961F82}">
      <dsp:nvSpPr>
        <dsp:cNvPr id="0" name=""/>
        <dsp:cNvSpPr/>
      </dsp:nvSpPr>
      <dsp:spPr>
        <a:xfrm>
          <a:off x="640137" y="477740"/>
          <a:ext cx="3795107" cy="3795107"/>
        </a:xfrm>
        <a:custGeom>
          <a:avLst/>
          <a:gdLst/>
          <a:ahLst/>
          <a:cxnLst/>
          <a:rect l="0" t="0" r="0" b="0"/>
          <a:pathLst>
            <a:path>
              <a:moveTo>
                <a:pt x="316890" y="2947417"/>
              </a:moveTo>
              <a:arcTo wR="1897553" hR="1897553" stAng="8784494" swAng="2195045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0755A6-4F91-4B7E-AFEF-7FECBA10A3C3}">
      <dsp:nvSpPr>
        <dsp:cNvPr id="0" name=""/>
        <dsp:cNvSpPr/>
      </dsp:nvSpPr>
      <dsp:spPr>
        <a:xfrm>
          <a:off x="1937" y="1313720"/>
          <a:ext cx="1462146" cy="950395"/>
        </a:xfrm>
        <a:prstGeom prst="roundRect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i="1" kern="1200" dirty="0" smtClean="0"/>
            <a:t>Length of survey</a:t>
          </a:r>
          <a:endParaRPr lang="en-US" sz="1400" b="1" i="1" kern="1200" dirty="0"/>
        </a:p>
      </dsp:txBody>
      <dsp:txXfrm>
        <a:off x="48331" y="1360114"/>
        <a:ext cx="1369358" cy="857607"/>
      </dsp:txXfrm>
    </dsp:sp>
    <dsp:sp modelId="{4434DC53-D8C9-434E-8ECD-467790674A53}">
      <dsp:nvSpPr>
        <dsp:cNvPr id="0" name=""/>
        <dsp:cNvSpPr/>
      </dsp:nvSpPr>
      <dsp:spPr>
        <a:xfrm>
          <a:off x="640137" y="477740"/>
          <a:ext cx="3795107" cy="3795107"/>
        </a:xfrm>
        <a:custGeom>
          <a:avLst/>
          <a:gdLst/>
          <a:ahLst/>
          <a:cxnLst/>
          <a:rect l="0" t="0" r="0" b="0"/>
          <a:pathLst>
            <a:path>
              <a:moveTo>
                <a:pt x="330844" y="826978"/>
              </a:moveTo>
              <a:arcTo wR="1897553" hR="1897553" stAng="12860751" swAng="195990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E2D06B3-DB57-4A9C-8959-5AE29F1173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01" b="-3"/>
          <a:stretch/>
        </p:blipFill>
        <p:spPr>
          <a:xfrm>
            <a:off x="0" y="0"/>
            <a:ext cx="6941127" cy="4883271"/>
          </a:xfrm>
          <a:prstGeom prst="rect">
            <a:avLst/>
          </a:prstGeom>
        </p:spPr>
      </p:pic>
      <p:sp>
        <p:nvSpPr>
          <p:cNvPr id="21" name="Freeform 9">
            <a:extLst>
              <a:ext uri="{FF2B5EF4-FFF2-40B4-BE49-F238E27FC236}">
                <a16:creationId xmlns:a16="http://schemas.microsoft.com/office/drawing/2014/main" id="{A10B3C8E-9FBF-459A-A9D9-2FA3784DBFB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47642"/>
            <a:ext cx="12192000" cy="2332906"/>
          </a:xfrm>
          <a:custGeom>
            <a:avLst/>
            <a:gdLst>
              <a:gd name="connsiteX0" fmla="*/ 0 w 12192000"/>
              <a:gd name="connsiteY0" fmla="*/ 0 h 2332906"/>
              <a:gd name="connsiteX1" fmla="*/ 1996017 w 12192000"/>
              <a:gd name="connsiteY1" fmla="*/ 0 h 2332906"/>
              <a:gd name="connsiteX2" fmla="*/ 2377017 w 12192000"/>
              <a:gd name="connsiteY2" fmla="*/ 263783 h 2332906"/>
              <a:gd name="connsiteX3" fmla="*/ 2385484 w 12192000"/>
              <a:gd name="connsiteY3" fmla="*/ 266713 h 2332906"/>
              <a:gd name="connsiteX4" fmla="*/ 2398184 w 12192000"/>
              <a:gd name="connsiteY4" fmla="*/ 271110 h 2332906"/>
              <a:gd name="connsiteX5" fmla="*/ 2410883 w 12192000"/>
              <a:gd name="connsiteY5" fmla="*/ 275506 h 2332906"/>
              <a:gd name="connsiteX6" fmla="*/ 2421467 w 12192000"/>
              <a:gd name="connsiteY6" fmla="*/ 275506 h 2332906"/>
              <a:gd name="connsiteX7" fmla="*/ 2434167 w 12192000"/>
              <a:gd name="connsiteY7" fmla="*/ 275506 h 2332906"/>
              <a:gd name="connsiteX8" fmla="*/ 2444750 w 12192000"/>
              <a:gd name="connsiteY8" fmla="*/ 271110 h 2332906"/>
              <a:gd name="connsiteX9" fmla="*/ 2457450 w 12192000"/>
              <a:gd name="connsiteY9" fmla="*/ 266713 h 2332906"/>
              <a:gd name="connsiteX10" fmla="*/ 2465917 w 12192000"/>
              <a:gd name="connsiteY10" fmla="*/ 263783 h 2332906"/>
              <a:gd name="connsiteX11" fmla="*/ 2846917 w 12192000"/>
              <a:gd name="connsiteY11" fmla="*/ 0 h 2332906"/>
              <a:gd name="connsiteX12" fmla="*/ 12192000 w 12192000"/>
              <a:gd name="connsiteY12" fmla="*/ 0 h 2332906"/>
              <a:gd name="connsiteX13" fmla="*/ 12192000 w 12192000"/>
              <a:gd name="connsiteY13" fmla="*/ 2332906 h 2332906"/>
              <a:gd name="connsiteX14" fmla="*/ 0 w 12192000"/>
              <a:gd name="connsiteY14" fmla="*/ 2332906 h 2332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2332906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92000" y="0"/>
                </a:lnTo>
                <a:lnTo>
                  <a:pt x="12192000" y="2332906"/>
                </a:lnTo>
                <a:lnTo>
                  <a:pt x="0" y="23329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97374E-E9C5-4D01-8617-10290BB94E08}"/>
              </a:ext>
            </a:extLst>
          </p:cNvPr>
          <p:cNvSpPr txBox="1"/>
          <p:nvPr/>
        </p:nvSpPr>
        <p:spPr>
          <a:xfrm>
            <a:off x="7157257" y="742612"/>
            <a:ext cx="4713317" cy="29516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Media type, media usage, gender and age: The effects on Self-esteem &amp; Body-esteem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7465F7-B875-4B0A-BF8B-D38C2E9565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594110"/>
            <a:ext cx="10572000" cy="433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b="1" i="1" dirty="0"/>
              <a:t>Aimee </a:t>
            </a:r>
            <a:r>
              <a:rPr lang="en-US" b="1" i="1" dirty="0" smtClean="0"/>
              <a:t>Cereda 1601974 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426027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 literature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76358" y="2394066"/>
            <a:ext cx="424780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Study by Vogel et al, (2014).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Looked at FB as the media type used by individuals.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Individuals </a:t>
            </a:r>
            <a:r>
              <a:rPr lang="en-GB" sz="1600" b="1" i="1" dirty="0"/>
              <a:t>socially compare &amp; form </a:t>
            </a:r>
            <a:r>
              <a:rPr lang="en-GB" sz="1600" b="1" i="1" dirty="0" smtClean="0"/>
              <a:t>discrepancies.</a:t>
            </a: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Suggests individuals have higher levels of self-esteem when given feedback online.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The lower consumption of using media and gaining feedback will cause higher body dissatisfaction. </a:t>
            </a:r>
          </a:p>
          <a:p>
            <a:endParaRPr lang="en-GB" sz="1600" b="1" i="1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7572" y="2394067"/>
            <a:ext cx="4572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Media type has changed over the years, yet still distributes and supports the images of the ‘ideal thin’ and ‘masculine physique’, (</a:t>
            </a:r>
            <a:r>
              <a:rPr lang="en-GB" sz="1600" b="1" i="1" dirty="0" err="1" smtClean="0"/>
              <a:t>Groesz</a:t>
            </a:r>
            <a:r>
              <a:rPr lang="en-GB" sz="1600" b="1" i="1" dirty="0" smtClean="0"/>
              <a:t>, Levine &amp; </a:t>
            </a:r>
            <a:r>
              <a:rPr lang="en-GB" sz="1600" b="1" i="1" dirty="0" err="1" smtClean="0"/>
              <a:t>Murnen</a:t>
            </a:r>
            <a:r>
              <a:rPr lang="en-GB" sz="1600" b="1" i="1" dirty="0" smtClean="0"/>
              <a:t>, 2002). 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Majority of research is aimed at females, thus Kling et al, (1999) conducted a study for both genders &amp; found that media impacts females and males...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The higher the media consumption the lower the levels of self-esteem &amp; higher the body dissatisfactions, (Jones, 2001).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</p:txBody>
      </p:sp>
    </p:spTree>
    <p:extLst>
      <p:ext uri="{BB962C8B-B14F-4D97-AF65-F5344CB8AC3E}">
        <p14:creationId xmlns:p14="http://schemas.microsoft.com/office/powerpoint/2010/main" val="206158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B2509-82C0-47AC-AD53-3CD0E6205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the study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379912" y="3490592"/>
            <a:ext cx="1058210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smtClean="0"/>
              <a:t>-To explore whether there was a relationship between media type, media consumption, age and gender on populations self-esteem level </a:t>
            </a:r>
          </a:p>
          <a:p>
            <a:endParaRPr lang="en-GB" sz="1600" b="1" i="1" dirty="0"/>
          </a:p>
          <a:p>
            <a:r>
              <a:rPr lang="en-GB" sz="1600" b="1" i="1" dirty="0" smtClean="0"/>
              <a:t>-To explore whether there was a relationship between media type, media consumption, age and gender on populations body-esteem level</a:t>
            </a:r>
          </a:p>
          <a:p>
            <a:endParaRPr lang="en-GB" sz="1600" b="1" i="1" dirty="0"/>
          </a:p>
          <a:p>
            <a:endParaRPr lang="en-GB" sz="1600" b="1" i="1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99258" y="3682538"/>
            <a:ext cx="881149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33" y="4398533"/>
            <a:ext cx="993734" cy="18899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6384" y="1080051"/>
            <a:ext cx="3898739" cy="1649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58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7942F-4F1E-420D-871E-7FE87C9BF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0B0D736-C25E-416B-8E45-C937088B9B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8512774"/>
              </p:ext>
            </p:extLst>
          </p:nvPr>
        </p:nvGraphicFramePr>
        <p:xfrm>
          <a:off x="5234940" y="1163783"/>
          <a:ext cx="6957060" cy="5291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0E4003F-A287-4721-9412-924B90E3F2C4}"/>
              </a:ext>
            </a:extLst>
          </p:cNvPr>
          <p:cNvSpPr txBox="1"/>
          <p:nvPr/>
        </p:nvSpPr>
        <p:spPr>
          <a:xfrm>
            <a:off x="404322" y="2797464"/>
            <a:ext cx="43053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smtClean="0"/>
              <a:t>Design- 2x Multiple regression analysis &amp; 2x T-test</a:t>
            </a:r>
          </a:p>
          <a:p>
            <a:endParaRPr lang="en-GB" sz="1600" b="1" i="1" dirty="0"/>
          </a:p>
          <a:p>
            <a:r>
              <a:rPr lang="en-GB" sz="1600" b="1" i="1" dirty="0" smtClean="0"/>
              <a:t>Participants- 200, F-168 &amp; M-32</a:t>
            </a:r>
          </a:p>
          <a:p>
            <a:endParaRPr lang="en-GB" sz="1600" b="1" i="1" dirty="0"/>
          </a:p>
          <a:p>
            <a:r>
              <a:rPr lang="en-GB" sz="1600" b="1" i="1" dirty="0"/>
              <a:t>Materials- </a:t>
            </a:r>
            <a:r>
              <a:rPr lang="en-GB" sz="1600" b="1" i="1" dirty="0" smtClean="0"/>
              <a:t>SONTUS (</a:t>
            </a:r>
            <a:r>
              <a:rPr lang="en-GB" sz="1600" b="1" i="1" dirty="0" err="1" smtClean="0"/>
              <a:t>Olufadi</a:t>
            </a:r>
            <a:r>
              <a:rPr lang="en-GB" sz="1600" b="1" i="1" dirty="0" smtClean="0"/>
              <a:t>, 2016), self-esteem (Rosenberg</a:t>
            </a:r>
            <a:r>
              <a:rPr lang="en-GB" sz="1600" b="1" i="1" dirty="0"/>
              <a:t>, 1965) , </a:t>
            </a:r>
            <a:r>
              <a:rPr lang="en-GB" sz="1600" b="1" i="1" dirty="0" smtClean="0"/>
              <a:t>BES, (</a:t>
            </a:r>
            <a:r>
              <a:rPr lang="en-GB" sz="1600" b="1" i="1" dirty="0" err="1" smtClean="0"/>
              <a:t>Franzoi</a:t>
            </a:r>
            <a:r>
              <a:rPr lang="en-GB" sz="1600" b="1" i="1" dirty="0" smtClean="0"/>
              <a:t> &amp; Shields, 1984) &amp; Google forms</a:t>
            </a:r>
          </a:p>
          <a:p>
            <a:endParaRPr lang="en-GB" sz="1600" b="1" i="1" dirty="0"/>
          </a:p>
          <a:p>
            <a:r>
              <a:rPr lang="en-GB" sz="1600" b="1" i="1" dirty="0" smtClean="0"/>
              <a:t>Procedure- Google forms distributed on social media</a:t>
            </a:r>
          </a:p>
        </p:txBody>
      </p:sp>
    </p:spTree>
    <p:extLst>
      <p:ext uri="{BB962C8B-B14F-4D97-AF65-F5344CB8AC3E}">
        <p14:creationId xmlns:p14="http://schemas.microsoft.com/office/powerpoint/2010/main" val="297718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E649-70E1-4666-B6EC-1D7EF6102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16205196"/>
              </p:ext>
            </p:extLst>
          </p:nvPr>
        </p:nvGraphicFramePr>
        <p:xfrm>
          <a:off x="-619760" y="1975050"/>
          <a:ext cx="6604924" cy="4721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964379" y="2113953"/>
            <a:ext cx="18537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smtClean="0"/>
              <a:t>No multicollinearity was indicated, all predictor variables were above 7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1895301" y="2019834"/>
            <a:ext cx="1737360" cy="1266914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69747" y="3683613"/>
            <a:ext cx="1774090" cy="130465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5657" y="5336438"/>
            <a:ext cx="1774090" cy="130465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511634" y="2237063"/>
            <a:ext cx="18703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smtClean="0"/>
              <a:t>Three of the four variables had no correlation, therefore were removed. </a:t>
            </a:r>
            <a:endParaRPr lang="en-GB" sz="1600" b="1" i="1" dirty="0"/>
          </a:p>
        </p:txBody>
      </p:sp>
      <p:cxnSp>
        <p:nvCxnSpPr>
          <p:cNvPr id="11" name="Straight Arrow Connector 10"/>
          <p:cNvCxnSpPr>
            <a:stCxn id="4" idx="3"/>
          </p:cNvCxnSpPr>
          <p:nvPr/>
        </p:nvCxnSpPr>
        <p:spPr>
          <a:xfrm flipV="1">
            <a:off x="7818119" y="2898782"/>
            <a:ext cx="1517074" cy="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6591993" y="4665327"/>
            <a:ext cx="43475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b="1" i="1" dirty="0" smtClean="0"/>
              <a:t>Body-esteem &amp; media consumption had correlation with self-esteem</a:t>
            </a:r>
          </a:p>
          <a:p>
            <a:pPr marL="285750" indent="-285750">
              <a:buFontTx/>
              <a:buChar char="-"/>
            </a:pPr>
            <a:endParaRPr lang="en-GB" sz="1600" b="1" i="1" dirty="0"/>
          </a:p>
          <a:p>
            <a:pPr marL="285750" indent="-285750">
              <a:buFontTx/>
              <a:buChar char="-"/>
            </a:pPr>
            <a:r>
              <a:rPr lang="en-GB" sz="1600" b="1" i="1" dirty="0" smtClean="0"/>
              <a:t>Self-esteem &amp; media consumption had correlation with body-esteem  </a:t>
            </a:r>
            <a:endParaRPr lang="en-GB" sz="1600" b="1" i="1" dirty="0"/>
          </a:p>
        </p:txBody>
      </p:sp>
    </p:spTree>
    <p:extLst>
      <p:ext uri="{BB962C8B-B14F-4D97-AF65-F5344CB8AC3E}">
        <p14:creationId xmlns:p14="http://schemas.microsoft.com/office/powerpoint/2010/main" val="265860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19FE7-C7FD-4B13-B6DD-3D3A26ECC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2909316"/>
            <a:ext cx="53035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u="sng" dirty="0" smtClean="0"/>
              <a:t>A multiple regression analysis of the data showed:</a:t>
            </a:r>
          </a:p>
          <a:p>
            <a:endParaRPr lang="en-GB" sz="1600" b="1" i="1" u="sng" dirty="0" smtClean="0"/>
          </a:p>
          <a:p>
            <a:pPr marL="285750" indent="-285750">
              <a:buFontTx/>
              <a:buChar char="-"/>
            </a:pPr>
            <a:r>
              <a:rPr lang="en-GB" sz="1600" b="1" i="1" dirty="0" smtClean="0"/>
              <a:t>Body-esteem had significant variance with self-esteem</a:t>
            </a:r>
          </a:p>
          <a:p>
            <a:pPr marL="285750" indent="-285750">
              <a:buFontTx/>
              <a:buChar char="-"/>
            </a:pPr>
            <a:endParaRPr lang="en-GB" sz="1600" b="1" i="1" dirty="0"/>
          </a:p>
          <a:p>
            <a:pPr marL="285750" indent="-285750">
              <a:buFontTx/>
              <a:buChar char="-"/>
            </a:pPr>
            <a:r>
              <a:rPr lang="en-GB" sz="1600" b="1" i="1" dirty="0" smtClean="0"/>
              <a:t>Self-esteem had significant variance with body-esteem</a:t>
            </a:r>
          </a:p>
          <a:p>
            <a:pPr marL="285750" indent="-285750">
              <a:buFontTx/>
              <a:buChar char="-"/>
            </a:pPr>
            <a:endParaRPr lang="en-GB" sz="1600" b="1" i="1" dirty="0"/>
          </a:p>
          <a:p>
            <a:pPr marL="285750" indent="-285750">
              <a:buFontTx/>
              <a:buChar char="-"/>
            </a:pPr>
            <a:r>
              <a:rPr lang="en-GB" sz="1600" b="1" i="1" dirty="0" smtClean="0"/>
              <a:t>No significance was detected for media consumption on either Criterion variable</a:t>
            </a:r>
          </a:p>
          <a:p>
            <a:endParaRPr lang="en-GB" sz="1600" b="1" i="1" dirty="0"/>
          </a:p>
        </p:txBody>
      </p:sp>
      <p:sp>
        <p:nvSpPr>
          <p:cNvPr id="5" name="TextBox 4"/>
          <p:cNvSpPr txBox="1"/>
          <p:nvPr/>
        </p:nvSpPr>
        <p:spPr>
          <a:xfrm>
            <a:off x="6857999" y="2909316"/>
            <a:ext cx="472994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600" b="1" i="1" u="sng" dirty="0">
                <a:solidFill>
                  <a:prstClr val="white"/>
                </a:solidFill>
              </a:rPr>
              <a:t>T-test showed:</a:t>
            </a:r>
          </a:p>
          <a:p>
            <a:pPr marL="285750" lvl="0" indent="-285750">
              <a:buFontTx/>
              <a:buChar char="-"/>
            </a:pPr>
            <a:endParaRPr lang="en-GB" sz="1600" b="1" i="1" dirty="0">
              <a:solidFill>
                <a:prstClr val="white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600" b="1" i="1" dirty="0">
                <a:solidFill>
                  <a:prstClr val="white"/>
                </a:solidFill>
              </a:rPr>
              <a:t>Higher media consumption, the better the self-esteem</a:t>
            </a:r>
          </a:p>
          <a:p>
            <a:pPr marL="285750" lvl="0" indent="-285750">
              <a:buFontTx/>
              <a:buChar char="-"/>
            </a:pPr>
            <a:endParaRPr lang="en-GB" sz="1600" b="1" i="1" dirty="0">
              <a:solidFill>
                <a:prstClr val="white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600" b="1" i="1" dirty="0">
                <a:solidFill>
                  <a:prstClr val="white"/>
                </a:solidFill>
              </a:rPr>
              <a:t>lower media consumption the higher the body-esteem </a:t>
            </a:r>
            <a:endParaRPr lang="en-GB" sz="1600" b="1" i="1" dirty="0">
              <a:solidFill>
                <a:prstClr val="white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1659" y="555189"/>
            <a:ext cx="3755621" cy="198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37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82632" y="2419004"/>
            <a:ext cx="456368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smtClean="0"/>
              <a:t>Findings supported the 2 research questions</a:t>
            </a:r>
          </a:p>
          <a:p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i="1" dirty="0" smtClean="0"/>
              <a:t>There is strong correlation between body-esteem, self-esteem and media use.</a:t>
            </a:r>
          </a:p>
          <a:p>
            <a:endParaRPr lang="en-GB" sz="1600" b="1" i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Results indicate the higher the levels of media use, the higher the level of self-esteem and higher the body dissatisfaction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And the lower the levels of media use the lower the levels of self-esteem and lower the body dissatisfaction</a:t>
            </a:r>
            <a:endParaRPr lang="en-GB" sz="16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7115696" y="3024663"/>
            <a:ext cx="39402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i="1" dirty="0" smtClean="0"/>
              <a:t>This supports previous research by Vogel, et al (2014), whom found very similar findings that individuals whom use media more frequently have higher self-esteem and better body-esteem due to social comparison of others on social media and feedback they receive on pictures and posts they distribute</a:t>
            </a:r>
          </a:p>
          <a:p>
            <a:endParaRPr lang="en-GB" sz="1600" b="1" i="1" dirty="0"/>
          </a:p>
          <a:p>
            <a:r>
              <a:rPr lang="en-GB" sz="1600" b="1" i="1" dirty="0" smtClean="0"/>
              <a:t> </a:t>
            </a:r>
            <a:endParaRPr lang="en-GB" sz="1600" b="1" i="1" dirty="0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4971010" y="4181302"/>
            <a:ext cx="1895303" cy="741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258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 of the study 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2515525"/>
              </p:ext>
            </p:extLst>
          </p:nvPr>
        </p:nvGraphicFramePr>
        <p:xfrm>
          <a:off x="6306616" y="2019994"/>
          <a:ext cx="5075382" cy="4450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7367" y="2845034"/>
            <a:ext cx="490915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smtClean="0"/>
              <a:t>There was a number of limitations to the study</a:t>
            </a:r>
          </a:p>
          <a:p>
            <a:endParaRPr lang="en-GB" sz="1600" b="1" i="1" dirty="0"/>
          </a:p>
          <a:p>
            <a:r>
              <a:rPr lang="en-GB" sz="1600" b="1" i="1" dirty="0" err="1" smtClean="0"/>
              <a:t>Franzoi</a:t>
            </a:r>
            <a:r>
              <a:rPr lang="en-GB" sz="1600" b="1" i="1" dirty="0" smtClean="0"/>
              <a:t> &amp; Shields BES scale</a:t>
            </a:r>
          </a:p>
          <a:p>
            <a:endParaRPr lang="en-GB" sz="1600" b="1" i="1" dirty="0" smtClean="0"/>
          </a:p>
          <a:p>
            <a:r>
              <a:rPr lang="en-GB" sz="1600" b="1" i="1" dirty="0" smtClean="0"/>
              <a:t>Inaccurate data</a:t>
            </a:r>
          </a:p>
          <a:p>
            <a:endParaRPr lang="en-GB" sz="1600" b="1" i="1" dirty="0"/>
          </a:p>
          <a:p>
            <a:r>
              <a:rPr lang="en-GB" sz="1600" b="1" i="1" dirty="0" smtClean="0"/>
              <a:t>Unequal amount of participants to gender group</a:t>
            </a:r>
          </a:p>
          <a:p>
            <a:endParaRPr lang="en-GB" sz="1600" b="1" i="1" dirty="0"/>
          </a:p>
          <a:p>
            <a:r>
              <a:rPr lang="en-GB" sz="1600" b="1" i="1" dirty="0" smtClean="0"/>
              <a:t>Number of participants in the study</a:t>
            </a:r>
          </a:p>
          <a:p>
            <a:endParaRPr lang="en-GB" sz="1600" b="1" i="1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38854" y="46588"/>
            <a:ext cx="2590800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19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&amp; future research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8379" y="41825"/>
            <a:ext cx="2571750" cy="17811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80902" y="2851265"/>
            <a:ext cx="3574473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Education in adolescence on media could be beneficial for the intervention of body dissatisfaction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Age boundaries set by certain media apps should be made stricter so they can not be bypassed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Monitoring of media consumption by peers and parents </a:t>
            </a:r>
            <a:endParaRPr lang="en-GB" sz="16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833061" y="2851265"/>
            <a:ext cx="36659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Better scale to measure body-esteem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Causation &amp; association of media type to examine where problematic attitudes stem from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6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b="1" i="1" dirty="0" smtClean="0"/>
              <a:t>Individual differences and cultural differences</a:t>
            </a:r>
            <a:endParaRPr lang="en-GB" sz="1600" b="1" i="1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455560" y="1487978"/>
            <a:ext cx="16624" cy="136328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7025" y="1431941"/>
            <a:ext cx="188992" cy="147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18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65019" y="2219498"/>
            <a:ext cx="10232967" cy="4072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+mj-lt"/>
              </a:rPr>
              <a:t>Franzoi</a:t>
            </a:r>
            <a:r>
              <a:rPr lang="en-GB" sz="1200" dirty="0">
                <a:latin typeface="+mj-lt"/>
              </a:rPr>
              <a:t>, S. L., &amp; Shields, S. A. (1984). The Body Esteem Scale: Multidimensional structure and sex differences in a college population. </a:t>
            </a:r>
            <a:r>
              <a:rPr lang="en-GB" sz="1200" i="1" dirty="0">
                <a:latin typeface="+mj-lt"/>
              </a:rPr>
              <a:t>Journal of personality assessment, 48(2), 173-178</a:t>
            </a:r>
            <a:r>
              <a:rPr lang="en-GB" sz="1200" i="1" dirty="0" smtClean="0">
                <a:latin typeface="+mj-lt"/>
              </a:rPr>
              <a:t>.</a:t>
            </a:r>
          </a:p>
          <a:p>
            <a:endParaRPr lang="en-GB" sz="1200" i="1" dirty="0">
              <a:latin typeface="+mj-lt"/>
            </a:endParaRPr>
          </a:p>
          <a:p>
            <a:r>
              <a:rPr lang="en-GB" sz="1200" dirty="0" err="1">
                <a:latin typeface="+mj-lt"/>
              </a:rPr>
              <a:t>Groesz</a:t>
            </a:r>
            <a:r>
              <a:rPr lang="en-GB" sz="1200" dirty="0">
                <a:latin typeface="+mj-lt"/>
              </a:rPr>
              <a:t>, L. M., Levine, M. P., &amp; </a:t>
            </a:r>
            <a:r>
              <a:rPr lang="en-GB" sz="1200" dirty="0" err="1">
                <a:latin typeface="+mj-lt"/>
              </a:rPr>
              <a:t>Murnen</a:t>
            </a:r>
            <a:r>
              <a:rPr lang="en-GB" sz="1200" dirty="0">
                <a:latin typeface="+mj-lt"/>
              </a:rPr>
              <a:t>, S. K. (2002). The effect of experimental presentation of thin media images on body satisfaction: A meta‐analytic review. </a:t>
            </a:r>
            <a:r>
              <a:rPr lang="en-GB" sz="1200" i="1" dirty="0">
                <a:latin typeface="+mj-lt"/>
              </a:rPr>
              <a:t>International Journal of eating disorders, 31(1), 1-16</a:t>
            </a:r>
            <a:r>
              <a:rPr lang="en-GB" sz="1200" i="1" dirty="0" smtClean="0">
                <a:latin typeface="+mj-lt"/>
              </a:rPr>
              <a:t>.</a:t>
            </a:r>
          </a:p>
          <a:p>
            <a:endParaRPr lang="en-GB" sz="1200" dirty="0">
              <a:latin typeface="+mj-lt"/>
            </a:endParaRPr>
          </a:p>
          <a:p>
            <a:pPr>
              <a:spcAft>
                <a:spcPts val="800"/>
              </a:spcAft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Kling, K. C., Hyde, J. S., Showers, C. J., &amp;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Buswell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B. N. (1999). Gender differences in self-esteem: a meta-analysis. </a:t>
            </a:r>
            <a:r>
              <a:rPr lang="en-GB" sz="12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125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(4), 470.</a:t>
            </a:r>
          </a:p>
          <a:p>
            <a:endParaRPr lang="en-GB" sz="1200" dirty="0" smtClean="0">
              <a:latin typeface="+mj-lt"/>
            </a:endParaRPr>
          </a:p>
          <a:p>
            <a:r>
              <a:rPr lang="en-GB" sz="1200" dirty="0" err="1">
                <a:latin typeface="+mj-lt"/>
              </a:rPr>
              <a:t>Olufadi</a:t>
            </a:r>
            <a:r>
              <a:rPr lang="en-GB" sz="1200" dirty="0">
                <a:latin typeface="+mj-lt"/>
              </a:rPr>
              <a:t>, Y. (2016). Social networking time use scale (SONTUS): a new instrument for measuring the time spent on the social networking sites. </a:t>
            </a:r>
            <a:r>
              <a:rPr lang="en-GB" sz="1200" i="1" dirty="0">
                <a:latin typeface="+mj-lt"/>
              </a:rPr>
              <a:t>Telematics and Informatics</a:t>
            </a:r>
            <a:r>
              <a:rPr lang="en-GB" sz="1200" dirty="0">
                <a:latin typeface="+mj-lt"/>
              </a:rPr>
              <a:t>, </a:t>
            </a:r>
            <a:r>
              <a:rPr lang="en-GB" sz="1200" i="1" dirty="0">
                <a:latin typeface="+mj-lt"/>
              </a:rPr>
              <a:t>33</a:t>
            </a:r>
            <a:r>
              <a:rPr lang="en-GB" sz="1200" dirty="0">
                <a:latin typeface="+mj-lt"/>
              </a:rPr>
              <a:t>(2), 452-471.</a:t>
            </a:r>
          </a:p>
          <a:p>
            <a:endParaRPr lang="en-GB" sz="1200" dirty="0" smtClean="0">
              <a:latin typeface="+mj-lt"/>
            </a:endParaRPr>
          </a:p>
          <a:p>
            <a:r>
              <a:rPr lang="en-GB" sz="1200" dirty="0">
                <a:latin typeface="+mj-lt"/>
              </a:rPr>
              <a:t>Rosenberg, M. (1965). Rosenberg self-esteem scale (RSE). </a:t>
            </a:r>
            <a:r>
              <a:rPr lang="en-GB" sz="1200" i="1" dirty="0">
                <a:latin typeface="+mj-lt"/>
              </a:rPr>
              <a:t>Acceptance and commitment therapy. Measures package, 61, 52.</a:t>
            </a:r>
          </a:p>
          <a:p>
            <a:endParaRPr lang="en-GB" sz="1200" dirty="0" smtClean="0">
              <a:latin typeface="+mj-lt"/>
            </a:endParaRPr>
          </a:p>
          <a:p>
            <a:r>
              <a:rPr lang="en-GB" sz="1200" dirty="0">
                <a:latin typeface="+mj-lt"/>
              </a:rPr>
              <a:t>Vogel, E. A., Rose, J. P., Roberts, L. R., &amp; </a:t>
            </a:r>
            <a:r>
              <a:rPr lang="en-GB" sz="1200" dirty="0" err="1">
                <a:latin typeface="+mj-lt"/>
              </a:rPr>
              <a:t>Eckles</a:t>
            </a:r>
            <a:r>
              <a:rPr lang="en-GB" sz="1200" dirty="0">
                <a:latin typeface="+mj-lt"/>
              </a:rPr>
              <a:t>, K. (2014). Social comparison, social media, and self-esteem</a:t>
            </a:r>
            <a:r>
              <a:rPr lang="en-GB" sz="1200" i="1" dirty="0">
                <a:latin typeface="+mj-lt"/>
              </a:rPr>
              <a:t>. Psychology of Popular Media Culture, 3(4), 206</a:t>
            </a:r>
            <a:r>
              <a:rPr lang="en-GB" sz="1200" i="1" dirty="0" smtClean="0">
                <a:latin typeface="+mj-lt"/>
              </a:rPr>
              <a:t>.</a:t>
            </a:r>
          </a:p>
          <a:p>
            <a:endParaRPr lang="en-GB" sz="1200" i="1" dirty="0">
              <a:latin typeface="+mj-lt"/>
            </a:endParaRPr>
          </a:p>
          <a:p>
            <a:r>
              <a:rPr lang="en-GB" sz="1200" dirty="0"/>
              <a:t>Jones, D. C. (2001). Social comparison and body image: Attractiveness comparisons to models and peers among adolescent girls and boys. </a:t>
            </a:r>
            <a:r>
              <a:rPr lang="en-GB" sz="1200" i="1" dirty="0"/>
              <a:t>Sex roles</a:t>
            </a:r>
            <a:r>
              <a:rPr lang="en-GB" sz="1200" dirty="0"/>
              <a:t>, </a:t>
            </a:r>
            <a:r>
              <a:rPr lang="en-GB" sz="1200" i="1" dirty="0"/>
              <a:t>45</a:t>
            </a:r>
            <a:r>
              <a:rPr lang="en-GB" sz="1200" dirty="0"/>
              <a:t>(9-10), 645-664.</a:t>
            </a:r>
          </a:p>
          <a:p>
            <a:endParaRPr lang="en-GB" sz="1200" i="1" dirty="0">
              <a:latin typeface="+mj-lt"/>
            </a:endParaRPr>
          </a:p>
          <a:p>
            <a:endParaRPr lang="en-GB" sz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956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4804</TotalTime>
  <Words>872</Words>
  <Application>Microsoft Office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Century Gothic</vt:lpstr>
      <vt:lpstr>Times New Roman</vt:lpstr>
      <vt:lpstr>Wingdings</vt:lpstr>
      <vt:lpstr>Wingdings 2</vt:lpstr>
      <vt:lpstr>Quotable</vt:lpstr>
      <vt:lpstr>PowerPoint Presentation</vt:lpstr>
      <vt:lpstr>Overview of the literature </vt:lpstr>
      <vt:lpstr>Aim of the study </vt:lpstr>
      <vt:lpstr>Methods </vt:lpstr>
      <vt:lpstr>Results</vt:lpstr>
      <vt:lpstr>Results</vt:lpstr>
      <vt:lpstr>Discussion </vt:lpstr>
      <vt:lpstr>Limitations of the study </vt:lpstr>
      <vt:lpstr>Implications &amp; future research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Aimee Cereda (1601974)</dc:creator>
  <cp:lastModifiedBy>Aimee Cereda (1601974)</cp:lastModifiedBy>
  <cp:revision>38</cp:revision>
  <dcterms:created xsi:type="dcterms:W3CDTF">2019-05-14T17:25:19Z</dcterms:created>
  <dcterms:modified xsi:type="dcterms:W3CDTF">2019-05-23T14:14:19Z</dcterms:modified>
</cp:coreProperties>
</file>