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0" r:id="rId1"/>
  </p:sldMasterIdLst>
  <p:sldIdLst>
    <p:sldId id="256" r:id="rId2"/>
    <p:sldId id="274" r:id="rId3"/>
    <p:sldId id="261" r:id="rId4"/>
    <p:sldId id="257" r:id="rId5"/>
    <p:sldId id="278" r:id="rId6"/>
    <p:sldId id="263" r:id="rId7"/>
    <p:sldId id="272" r:id="rId8"/>
    <p:sldId id="264" r:id="rId9"/>
    <p:sldId id="265" r:id="rId10"/>
    <p:sldId id="279" r:id="rId11"/>
    <p:sldId id="259" r:id="rId12"/>
    <p:sldId id="269" r:id="rId13"/>
    <p:sldId id="27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3F5A1C-C025-498E-90EF-A2B7504618F7}" v="159" dt="2024-03-22T02:26:41.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netjar@gmail.com" userId="c440127ac0f88178" providerId="LiveId" clId="{4B3F5A1C-C025-498E-90EF-A2B7504618F7}"/>
    <pc:docChg chg="undo custSel addSld delSld modSld modMainMaster">
      <pc:chgData name="binetjar@gmail.com" userId="c440127ac0f88178" providerId="LiveId" clId="{4B3F5A1C-C025-498E-90EF-A2B7504618F7}" dt="2024-03-22T02:26:41.686" v="14068" actId="113"/>
      <pc:docMkLst>
        <pc:docMk/>
      </pc:docMkLst>
      <pc:sldChg chg="addSp delSp modSp mod modTransition setBg addAnim delAnim modAnim delDesignElem">
        <pc:chgData name="binetjar@gmail.com" userId="c440127ac0f88178" providerId="LiveId" clId="{4B3F5A1C-C025-498E-90EF-A2B7504618F7}" dt="2024-03-22T02:26:41.686" v="14068" actId="113"/>
        <pc:sldMkLst>
          <pc:docMk/>
          <pc:sldMk cId="2121892667" sldId="256"/>
        </pc:sldMkLst>
        <pc:spChg chg="mod ord">
          <ac:chgData name="binetjar@gmail.com" userId="c440127ac0f88178" providerId="LiveId" clId="{4B3F5A1C-C025-498E-90EF-A2B7504618F7}" dt="2024-03-22T02:17:23.999" v="14021" actId="26606"/>
          <ac:spMkLst>
            <pc:docMk/>
            <pc:sldMk cId="2121892667" sldId="256"/>
            <ac:spMk id="2" creationId="{992EEA33-FEA6-1BFD-3B64-ABCED0384B12}"/>
          </ac:spMkLst>
        </pc:spChg>
        <pc:spChg chg="mod ord">
          <ac:chgData name="binetjar@gmail.com" userId="c440127ac0f88178" providerId="LiveId" clId="{4B3F5A1C-C025-498E-90EF-A2B7504618F7}" dt="2024-03-22T02:26:41.686" v="14068" actId="113"/>
          <ac:spMkLst>
            <pc:docMk/>
            <pc:sldMk cId="2121892667" sldId="256"/>
            <ac:spMk id="3" creationId="{D9E75858-06CF-0059-C491-FC6074583784}"/>
          </ac:spMkLst>
        </pc:spChg>
        <pc:spChg chg="add del">
          <ac:chgData name="binetjar@gmail.com" userId="c440127ac0f88178" providerId="LiveId" clId="{4B3F5A1C-C025-498E-90EF-A2B7504618F7}" dt="2024-03-22T02:16:19.207" v="14013" actId="26606"/>
          <ac:spMkLst>
            <pc:docMk/>
            <pc:sldMk cId="2121892667" sldId="256"/>
            <ac:spMk id="8" creationId="{9EF1AC42-C382-4343-9924-4790B346D0EA}"/>
          </ac:spMkLst>
        </pc:spChg>
        <pc:spChg chg="add del">
          <ac:chgData name="binetjar@gmail.com" userId="c440127ac0f88178" providerId="LiveId" clId="{4B3F5A1C-C025-498E-90EF-A2B7504618F7}" dt="2024-03-22T02:17:13.102" v="14020" actId="26606"/>
          <ac:spMkLst>
            <pc:docMk/>
            <pc:sldMk cId="2121892667" sldId="256"/>
            <ac:spMk id="10" creationId="{04FFCB0A-A21A-4D0F-AE1C-6EC8ED79A83F}"/>
          </ac:spMkLst>
        </pc:spChg>
        <pc:spChg chg="add del">
          <ac:chgData name="binetjar@gmail.com" userId="c440127ac0f88178" providerId="LiveId" clId="{4B3F5A1C-C025-498E-90EF-A2B7504618F7}" dt="2024-03-22T02:12:49.112" v="13971" actId="26606"/>
          <ac:spMkLst>
            <pc:docMk/>
            <pc:sldMk cId="2121892667" sldId="256"/>
            <ac:spMk id="11" creationId="{C458EB8A-C7C5-4211-9687-A5EE0C6DD06B}"/>
          </ac:spMkLst>
        </pc:spChg>
        <pc:spChg chg="add">
          <ac:chgData name="binetjar@gmail.com" userId="c440127ac0f88178" providerId="LiveId" clId="{4B3F5A1C-C025-498E-90EF-A2B7504618F7}" dt="2024-03-22T02:17:50.782" v="14024" actId="26606"/>
          <ac:spMkLst>
            <pc:docMk/>
            <pc:sldMk cId="2121892667" sldId="256"/>
            <ac:spMk id="14" creationId="{F6167D22-B2B2-4469-BE4E-6B0DC972E45D}"/>
          </ac:spMkLst>
        </pc:spChg>
        <pc:spChg chg="add">
          <ac:chgData name="binetjar@gmail.com" userId="c440127ac0f88178" providerId="LiveId" clId="{4B3F5A1C-C025-498E-90EF-A2B7504618F7}" dt="2024-03-22T02:17:50.782" v="14024" actId="26606"/>
          <ac:spMkLst>
            <pc:docMk/>
            <pc:sldMk cId="2121892667" sldId="256"/>
            <ac:spMk id="15" creationId="{783A863A-BB4D-4ECD-8D75-B5B6F03D732A}"/>
          </ac:spMkLst>
        </pc:spChg>
        <pc:spChg chg="add del">
          <ac:chgData name="binetjar@gmail.com" userId="c440127ac0f88178" providerId="LiveId" clId="{4B3F5A1C-C025-498E-90EF-A2B7504618F7}" dt="2024-03-22T02:13:39.904" v="13981" actId="26606"/>
          <ac:spMkLst>
            <pc:docMk/>
            <pc:sldMk cId="2121892667" sldId="256"/>
            <ac:spMk id="17" creationId="{57397109-FC1D-4EBD-B1FC-9461F400631D}"/>
          </ac:spMkLst>
        </pc:spChg>
        <pc:spChg chg="add del">
          <ac:chgData name="binetjar@gmail.com" userId="c440127ac0f88178" providerId="LiveId" clId="{4B3F5A1C-C025-498E-90EF-A2B7504618F7}" dt="2024-03-21T14:48:21.413" v="8138" actId="26606"/>
          <ac:spMkLst>
            <pc:docMk/>
            <pc:sldMk cId="2121892667" sldId="256"/>
            <ac:spMk id="18" creationId="{D13AE4BC-2211-4D4F-3686-2ACF60F9CA48}"/>
          </ac:spMkLst>
        </pc:spChg>
        <pc:spChg chg="add del">
          <ac:chgData name="binetjar@gmail.com" userId="c440127ac0f88178" providerId="LiveId" clId="{4B3F5A1C-C025-498E-90EF-A2B7504618F7}" dt="2024-03-22T02:12:49.112" v="13971" actId="26606"/>
          <ac:spMkLst>
            <pc:docMk/>
            <pc:sldMk cId="2121892667" sldId="256"/>
            <ac:spMk id="19" creationId="{B6E7B777-18B2-4C35-B506-702DC68D2584}"/>
          </ac:spMkLst>
        </pc:spChg>
        <pc:spChg chg="add del">
          <ac:chgData name="binetjar@gmail.com" userId="c440127ac0f88178" providerId="LiveId" clId="{4B3F5A1C-C025-498E-90EF-A2B7504618F7}" dt="2024-03-21T14:48:21.413" v="8138" actId="26606"/>
          <ac:spMkLst>
            <pc:docMk/>
            <pc:sldMk cId="2121892667" sldId="256"/>
            <ac:spMk id="20" creationId="{FDF8B7E8-12B2-753C-7477-05B85D1D08F4}"/>
          </ac:spMkLst>
        </pc:spChg>
        <pc:spChg chg="add">
          <ac:chgData name="binetjar@gmail.com" userId="c440127ac0f88178" providerId="LiveId" clId="{4B3F5A1C-C025-498E-90EF-A2B7504618F7}" dt="2024-03-22T02:17:50.782" v="14024" actId="26606"/>
          <ac:spMkLst>
            <pc:docMk/>
            <pc:sldMk cId="2121892667" sldId="256"/>
            <ac:spMk id="22" creationId="{E27E2F65-D0DD-4710-977A-873706F90177}"/>
          </ac:spMkLst>
        </pc:spChg>
        <pc:spChg chg="add del">
          <ac:chgData name="binetjar@gmail.com" userId="c440127ac0f88178" providerId="LiveId" clId="{4B3F5A1C-C025-498E-90EF-A2B7504618F7}" dt="2024-03-22T02:12:52.376" v="13973" actId="26606"/>
          <ac:spMkLst>
            <pc:docMk/>
            <pc:sldMk cId="2121892667" sldId="256"/>
            <ac:spMk id="23" creationId="{BEC513B2-4FB5-4334-A6CF-47DE72B9E426}"/>
          </ac:spMkLst>
        </pc:spChg>
        <pc:spChg chg="add del">
          <ac:chgData name="binetjar@gmail.com" userId="c440127ac0f88178" providerId="LiveId" clId="{4B3F5A1C-C025-498E-90EF-A2B7504618F7}" dt="2024-03-22T02:12:52.376" v="13973" actId="26606"/>
          <ac:spMkLst>
            <pc:docMk/>
            <pc:sldMk cId="2121892667" sldId="256"/>
            <ac:spMk id="24" creationId="{A82324D6-21AE-4A18-AEFE-79895200EF70}"/>
          </ac:spMkLst>
        </pc:spChg>
        <pc:spChg chg="add del">
          <ac:chgData name="binetjar@gmail.com" userId="c440127ac0f88178" providerId="LiveId" clId="{4B3F5A1C-C025-498E-90EF-A2B7504618F7}" dt="2024-03-21T14:48:15.319" v="8133" actId="26606"/>
          <ac:spMkLst>
            <pc:docMk/>
            <pc:sldMk cId="2121892667" sldId="256"/>
            <ac:spMk id="25" creationId="{B5AE8186-2E95-AE44-7FD2-8973CDB58AC1}"/>
          </ac:spMkLst>
        </pc:spChg>
        <pc:spChg chg="add del">
          <ac:chgData name="binetjar@gmail.com" userId="c440127ac0f88178" providerId="LiveId" clId="{4B3F5A1C-C025-498E-90EF-A2B7504618F7}" dt="2024-03-21T14:48:15.319" v="8133" actId="26606"/>
          <ac:spMkLst>
            <pc:docMk/>
            <pc:sldMk cId="2121892667" sldId="256"/>
            <ac:spMk id="27" creationId="{2C94E78B-14D3-4EFC-EF80-D2B8AB8BE824}"/>
          </ac:spMkLst>
        </pc:spChg>
        <pc:spChg chg="add del">
          <ac:chgData name="binetjar@gmail.com" userId="c440127ac0f88178" providerId="LiveId" clId="{4B3F5A1C-C025-498E-90EF-A2B7504618F7}" dt="2024-03-21T14:48:15.319" v="8133" actId="26606"/>
          <ac:spMkLst>
            <pc:docMk/>
            <pc:sldMk cId="2121892667" sldId="256"/>
            <ac:spMk id="29" creationId="{E4F6CECC-942B-F1A2-3CA5-7D94BC8EF135}"/>
          </ac:spMkLst>
        </pc:spChg>
        <pc:spChg chg="add del">
          <ac:chgData name="binetjar@gmail.com" userId="c440127ac0f88178" providerId="LiveId" clId="{4B3F5A1C-C025-498E-90EF-A2B7504618F7}" dt="2024-03-21T14:48:21.398" v="8137" actId="26606"/>
          <ac:spMkLst>
            <pc:docMk/>
            <pc:sldMk cId="2121892667" sldId="256"/>
            <ac:spMk id="31" creationId="{5B759286-3A1B-02D4-C841-1DF91614FAE0}"/>
          </ac:spMkLst>
        </pc:spChg>
        <pc:spChg chg="add del">
          <ac:chgData name="binetjar@gmail.com" userId="c440127ac0f88178" providerId="LiveId" clId="{4B3F5A1C-C025-498E-90EF-A2B7504618F7}" dt="2024-03-21T22:30:26.024" v="9858" actId="26606"/>
          <ac:spMkLst>
            <pc:docMk/>
            <pc:sldMk cId="2121892667" sldId="256"/>
            <ac:spMk id="33" creationId="{B5AE8186-2E95-AE44-7FD2-8973CDB58AC1}"/>
          </ac:spMkLst>
        </pc:spChg>
        <pc:spChg chg="add del">
          <ac:chgData name="binetjar@gmail.com" userId="c440127ac0f88178" providerId="LiveId" clId="{4B3F5A1C-C025-498E-90EF-A2B7504618F7}" dt="2024-03-21T22:30:26.024" v="9858" actId="26606"/>
          <ac:spMkLst>
            <pc:docMk/>
            <pc:sldMk cId="2121892667" sldId="256"/>
            <ac:spMk id="34" creationId="{2C94E78B-14D3-4EFC-EF80-D2B8AB8BE824}"/>
          </ac:spMkLst>
        </pc:spChg>
        <pc:spChg chg="add del">
          <ac:chgData name="binetjar@gmail.com" userId="c440127ac0f88178" providerId="LiveId" clId="{4B3F5A1C-C025-498E-90EF-A2B7504618F7}" dt="2024-03-21T22:30:26.024" v="9858" actId="26606"/>
          <ac:spMkLst>
            <pc:docMk/>
            <pc:sldMk cId="2121892667" sldId="256"/>
            <ac:spMk id="35" creationId="{E4F6CECC-942B-F1A2-3CA5-7D94BC8EF135}"/>
          </ac:spMkLst>
        </pc:spChg>
        <pc:spChg chg="add del">
          <ac:chgData name="binetjar@gmail.com" userId="c440127ac0f88178" providerId="LiveId" clId="{4B3F5A1C-C025-498E-90EF-A2B7504618F7}" dt="2024-03-22T02:13:32.061" v="13975" actId="26606"/>
          <ac:spMkLst>
            <pc:docMk/>
            <pc:sldMk cId="2121892667" sldId="256"/>
            <ac:spMk id="36" creationId="{E3D83BB5-436A-43DA-9214-7AC62ACE41EB}"/>
          </ac:spMkLst>
        </pc:spChg>
        <pc:spChg chg="add del">
          <ac:chgData name="binetjar@gmail.com" userId="c440127ac0f88178" providerId="LiveId" clId="{4B3F5A1C-C025-498E-90EF-A2B7504618F7}" dt="2024-03-21T22:32:49.189" v="9875" actId="26606"/>
          <ac:spMkLst>
            <pc:docMk/>
            <pc:sldMk cId="2121892667" sldId="256"/>
            <ac:spMk id="40" creationId="{00D7AE6B-99B6-5B4D-013F-A27469AB92B4}"/>
          </ac:spMkLst>
        </pc:spChg>
        <pc:spChg chg="add del">
          <ac:chgData name="binetjar@gmail.com" userId="c440127ac0f88178" providerId="LiveId" clId="{4B3F5A1C-C025-498E-90EF-A2B7504618F7}" dt="2024-03-22T02:13:34.986" v="13977" actId="26606"/>
          <ac:spMkLst>
            <pc:docMk/>
            <pc:sldMk cId="2121892667" sldId="256"/>
            <ac:spMk id="41" creationId="{95A97DA9-E49D-4DA6-94D2-2CCE6BF63FEC}"/>
          </ac:spMkLst>
        </pc:spChg>
        <pc:spChg chg="add del">
          <ac:chgData name="binetjar@gmail.com" userId="c440127ac0f88178" providerId="LiveId" clId="{4B3F5A1C-C025-498E-90EF-A2B7504618F7}" dt="2024-03-22T02:16:19.207" v="14013" actId="26606"/>
          <ac:spMkLst>
            <pc:docMk/>
            <pc:sldMk cId="2121892667" sldId="256"/>
            <ac:spMk id="43" creationId="{5579D04F-2C22-4E91-9DF1-519B960124CE}"/>
          </ac:spMkLst>
        </pc:spChg>
        <pc:spChg chg="add del">
          <ac:chgData name="binetjar@gmail.com" userId="c440127ac0f88178" providerId="LiveId" clId="{4B3F5A1C-C025-498E-90EF-A2B7504618F7}" dt="2024-03-22T02:13:34.986" v="13977" actId="26606"/>
          <ac:spMkLst>
            <pc:docMk/>
            <pc:sldMk cId="2121892667" sldId="256"/>
            <ac:spMk id="44" creationId="{ADA004B6-9ACF-4343-96E2-88D6C76253B2}"/>
          </ac:spMkLst>
        </pc:spChg>
        <pc:spChg chg="add del">
          <ac:chgData name="binetjar@gmail.com" userId="c440127ac0f88178" providerId="LiveId" clId="{4B3F5A1C-C025-498E-90EF-A2B7504618F7}" dt="2024-03-21T22:31:55.303" v="9864" actId="26606"/>
          <ac:spMkLst>
            <pc:docMk/>
            <pc:sldMk cId="2121892667" sldId="256"/>
            <ac:spMk id="45" creationId="{AE35C067-14A6-1644-F4AB-F6183E819CB5}"/>
          </ac:spMkLst>
        </pc:spChg>
        <pc:spChg chg="add del">
          <ac:chgData name="binetjar@gmail.com" userId="c440127ac0f88178" providerId="LiveId" clId="{4B3F5A1C-C025-498E-90EF-A2B7504618F7}" dt="2024-03-22T02:13:34.986" v="13977" actId="26606"/>
          <ac:spMkLst>
            <pc:docMk/>
            <pc:sldMk cId="2121892667" sldId="256"/>
            <ac:spMk id="46" creationId="{D8739222-2010-48A7-A507-335A6854607C}"/>
          </ac:spMkLst>
        </pc:spChg>
        <pc:spChg chg="add del">
          <ac:chgData name="binetjar@gmail.com" userId="c440127ac0f88178" providerId="LiveId" clId="{4B3F5A1C-C025-498E-90EF-A2B7504618F7}" dt="2024-03-21T22:32:07.307" v="9866" actId="26606"/>
          <ac:spMkLst>
            <pc:docMk/>
            <pc:sldMk cId="2121892667" sldId="256"/>
            <ac:spMk id="47" creationId="{141F39C1-3FC3-BC32-C3E8-CF4EFA16E43C}"/>
          </ac:spMkLst>
        </pc:spChg>
        <pc:spChg chg="add del">
          <ac:chgData name="binetjar@gmail.com" userId="c440127ac0f88178" providerId="LiveId" clId="{4B3F5A1C-C025-498E-90EF-A2B7504618F7}" dt="2024-03-22T02:13:34.986" v="13977" actId="26606"/>
          <ac:spMkLst>
            <pc:docMk/>
            <pc:sldMk cId="2121892667" sldId="256"/>
            <ac:spMk id="48" creationId="{0ED3FFF7-7278-491C-97E5-2985872479D4}"/>
          </ac:spMkLst>
        </pc:spChg>
        <pc:spChg chg="add del">
          <ac:chgData name="binetjar@gmail.com" userId="c440127ac0f88178" providerId="LiveId" clId="{4B3F5A1C-C025-498E-90EF-A2B7504618F7}" dt="2024-03-21T22:32:21.449" v="9868" actId="26606"/>
          <ac:spMkLst>
            <pc:docMk/>
            <pc:sldMk cId="2121892667" sldId="256"/>
            <ac:spMk id="49" creationId="{E4F6CECC-942B-F1A2-3CA5-7D94BC8EF135}"/>
          </ac:spMkLst>
        </pc:spChg>
        <pc:spChg chg="add del">
          <ac:chgData name="binetjar@gmail.com" userId="c440127ac0f88178" providerId="LiveId" clId="{4B3F5A1C-C025-498E-90EF-A2B7504618F7}" dt="2024-03-21T22:32:21.449" v="9868" actId="26606"/>
          <ac:spMkLst>
            <pc:docMk/>
            <pc:sldMk cId="2121892667" sldId="256"/>
            <ac:spMk id="50" creationId="{B5AE8186-2E95-AE44-7FD2-8973CDB58AC1}"/>
          </ac:spMkLst>
        </pc:spChg>
        <pc:spChg chg="add del">
          <ac:chgData name="binetjar@gmail.com" userId="c440127ac0f88178" providerId="LiveId" clId="{4B3F5A1C-C025-498E-90EF-A2B7504618F7}" dt="2024-03-21T22:32:21.449" v="9868" actId="26606"/>
          <ac:spMkLst>
            <pc:docMk/>
            <pc:sldMk cId="2121892667" sldId="256"/>
            <ac:spMk id="51" creationId="{2C94E78B-14D3-4EFC-EF80-D2B8AB8BE824}"/>
          </ac:spMkLst>
        </pc:spChg>
        <pc:spChg chg="add del">
          <ac:chgData name="binetjar@gmail.com" userId="c440127ac0f88178" providerId="LiveId" clId="{4B3F5A1C-C025-498E-90EF-A2B7504618F7}" dt="2024-03-22T02:13:34.986" v="13977" actId="26606"/>
          <ac:spMkLst>
            <pc:docMk/>
            <pc:sldMk cId="2121892667" sldId="256"/>
            <ac:spMk id="52" creationId="{744C5A02-6D3E-44C6-BBAA-E8A6220E2502}"/>
          </ac:spMkLst>
        </pc:spChg>
        <pc:spChg chg="add del">
          <ac:chgData name="binetjar@gmail.com" userId="c440127ac0f88178" providerId="LiveId" clId="{4B3F5A1C-C025-498E-90EF-A2B7504618F7}" dt="2024-03-21T22:32:36.125" v="9870" actId="26606"/>
          <ac:spMkLst>
            <pc:docMk/>
            <pc:sldMk cId="2121892667" sldId="256"/>
            <ac:spMk id="53" creationId="{51FB2EEB-FECC-ABC1-CB01-9004A53E2194}"/>
          </ac:spMkLst>
        </pc:spChg>
        <pc:spChg chg="add del">
          <ac:chgData name="binetjar@gmail.com" userId="c440127ac0f88178" providerId="LiveId" clId="{4B3F5A1C-C025-498E-90EF-A2B7504618F7}" dt="2024-03-22T02:13:34.986" v="13977" actId="26606"/>
          <ac:spMkLst>
            <pc:docMk/>
            <pc:sldMk cId="2121892667" sldId="256"/>
            <ac:spMk id="54" creationId="{56990378-DBD0-4F70-97CD-114788B14182}"/>
          </ac:spMkLst>
        </pc:spChg>
        <pc:spChg chg="add del">
          <ac:chgData name="binetjar@gmail.com" userId="c440127ac0f88178" providerId="LiveId" clId="{4B3F5A1C-C025-498E-90EF-A2B7504618F7}" dt="2024-03-21T22:32:40.213" v="9872" actId="26606"/>
          <ac:spMkLst>
            <pc:docMk/>
            <pc:sldMk cId="2121892667" sldId="256"/>
            <ac:spMk id="55" creationId="{5496AE70-F970-59AB-7309-6CC00692C1FB}"/>
          </ac:spMkLst>
        </pc:spChg>
        <pc:spChg chg="add del">
          <ac:chgData name="binetjar@gmail.com" userId="c440127ac0f88178" providerId="LiveId" clId="{4B3F5A1C-C025-498E-90EF-A2B7504618F7}" dt="2024-03-21T22:32:49.189" v="9874" actId="26606"/>
          <ac:spMkLst>
            <pc:docMk/>
            <pc:sldMk cId="2121892667" sldId="256"/>
            <ac:spMk id="57" creationId="{5496AE70-F970-59AB-7309-6CC00692C1FB}"/>
          </ac:spMkLst>
        </pc:spChg>
        <pc:spChg chg="add del">
          <ac:chgData name="binetjar@gmail.com" userId="c440127ac0f88178" providerId="LiveId" clId="{4B3F5A1C-C025-498E-90EF-A2B7504618F7}" dt="2024-03-22T02:13:37.203" v="13979" actId="26606"/>
          <ac:spMkLst>
            <pc:docMk/>
            <pc:sldMk cId="2121892667" sldId="256"/>
            <ac:spMk id="58" creationId="{6981240E-53B3-4661-9037-34BAEC2BA1DF}"/>
          </ac:spMkLst>
        </pc:spChg>
        <pc:spChg chg="add del">
          <ac:chgData name="binetjar@gmail.com" userId="c440127ac0f88178" providerId="LiveId" clId="{4B3F5A1C-C025-498E-90EF-A2B7504618F7}" dt="2024-03-22T02:12:31.806" v="13963"/>
          <ac:spMkLst>
            <pc:docMk/>
            <pc:sldMk cId="2121892667" sldId="256"/>
            <ac:spMk id="59" creationId="{00D7AE6B-99B6-5B4D-013F-A27469AB92B4}"/>
          </ac:spMkLst>
        </pc:spChg>
        <pc:spChg chg="add del">
          <ac:chgData name="binetjar@gmail.com" userId="c440127ac0f88178" providerId="LiveId" clId="{4B3F5A1C-C025-498E-90EF-A2B7504618F7}" dt="2024-03-22T02:13:37.203" v="13979" actId="26606"/>
          <ac:spMkLst>
            <pc:docMk/>
            <pc:sldMk cId="2121892667" sldId="256"/>
            <ac:spMk id="61" creationId="{ACE271CD-7879-45B9-A660-5D8D24390E6B}"/>
          </ac:spMkLst>
        </pc:spChg>
        <pc:spChg chg="add del">
          <ac:chgData name="binetjar@gmail.com" userId="c440127ac0f88178" providerId="LiveId" clId="{4B3F5A1C-C025-498E-90EF-A2B7504618F7}" dt="2024-03-22T02:13:49.182" v="13983" actId="26606"/>
          <ac:spMkLst>
            <pc:docMk/>
            <pc:sldMk cId="2121892667" sldId="256"/>
            <ac:spMk id="71" creationId="{AB0884E2-D18F-4189-94A9-19277CC50B48}"/>
          </ac:spMkLst>
        </pc:spChg>
        <pc:spChg chg="add del">
          <ac:chgData name="binetjar@gmail.com" userId="c440127ac0f88178" providerId="LiveId" clId="{4B3F5A1C-C025-498E-90EF-A2B7504618F7}" dt="2024-03-22T02:13:52.333" v="13985" actId="26606"/>
          <ac:spMkLst>
            <pc:docMk/>
            <pc:sldMk cId="2121892667" sldId="256"/>
            <ac:spMk id="74" creationId="{C458EB8A-C7C5-4211-9687-A5EE0C6DD06B}"/>
          </ac:spMkLst>
        </pc:spChg>
        <pc:spChg chg="add del">
          <ac:chgData name="binetjar@gmail.com" userId="c440127ac0f88178" providerId="LiveId" clId="{4B3F5A1C-C025-498E-90EF-A2B7504618F7}" dt="2024-03-22T02:13:52.333" v="13985" actId="26606"/>
          <ac:spMkLst>
            <pc:docMk/>
            <pc:sldMk cId="2121892667" sldId="256"/>
            <ac:spMk id="77" creationId="{B6E7B777-18B2-4C35-B506-702DC68D2584}"/>
          </ac:spMkLst>
        </pc:spChg>
        <pc:spChg chg="add del">
          <ac:chgData name="binetjar@gmail.com" userId="c440127ac0f88178" providerId="LiveId" clId="{4B3F5A1C-C025-498E-90EF-A2B7504618F7}" dt="2024-03-22T02:15:09.138" v="13988"/>
          <ac:spMkLst>
            <pc:docMk/>
            <pc:sldMk cId="2121892667" sldId="256"/>
            <ac:spMk id="80" creationId="{BEC513B2-4FB5-4334-A6CF-47DE72B9E426}"/>
          </ac:spMkLst>
        </pc:spChg>
        <pc:spChg chg="add del">
          <ac:chgData name="binetjar@gmail.com" userId="c440127ac0f88178" providerId="LiveId" clId="{4B3F5A1C-C025-498E-90EF-A2B7504618F7}" dt="2024-03-22T02:15:09.138" v="13988"/>
          <ac:spMkLst>
            <pc:docMk/>
            <pc:sldMk cId="2121892667" sldId="256"/>
            <ac:spMk id="81" creationId="{A82324D6-21AE-4A18-AEFE-79895200EF70}"/>
          </ac:spMkLst>
        </pc:spChg>
        <pc:spChg chg="add del">
          <ac:chgData name="binetjar@gmail.com" userId="c440127ac0f88178" providerId="LiveId" clId="{4B3F5A1C-C025-498E-90EF-A2B7504618F7}" dt="2024-03-22T02:16:19.207" v="14013" actId="26606"/>
          <ac:spMkLst>
            <pc:docMk/>
            <pc:sldMk cId="2121892667" sldId="256"/>
            <ac:spMk id="94" creationId="{F7311CBE-8DD5-466B-9593-91DECC2B0339}"/>
          </ac:spMkLst>
        </pc:spChg>
        <pc:spChg chg="add del">
          <ac:chgData name="binetjar@gmail.com" userId="c440127ac0f88178" providerId="LiveId" clId="{4B3F5A1C-C025-498E-90EF-A2B7504618F7}" dt="2024-03-22T02:16:29.029" v="14015" actId="26606"/>
          <ac:spMkLst>
            <pc:docMk/>
            <pc:sldMk cId="2121892667" sldId="256"/>
            <ac:spMk id="96" creationId="{93130B17-5595-4EF4-8F47-2D703EFC6490}"/>
          </ac:spMkLst>
        </pc:spChg>
        <pc:spChg chg="add del">
          <ac:chgData name="binetjar@gmail.com" userId="c440127ac0f88178" providerId="LiveId" clId="{4B3F5A1C-C025-498E-90EF-A2B7504618F7}" dt="2024-03-22T02:16:29.029" v="14015" actId="26606"/>
          <ac:spMkLst>
            <pc:docMk/>
            <pc:sldMk cId="2121892667" sldId="256"/>
            <ac:spMk id="97" creationId="{19007322-666B-4734-B15B-4069E3D8B57B}"/>
          </ac:spMkLst>
        </pc:spChg>
        <pc:spChg chg="add del">
          <ac:chgData name="binetjar@gmail.com" userId="c440127ac0f88178" providerId="LiveId" clId="{4B3F5A1C-C025-498E-90EF-A2B7504618F7}" dt="2024-03-22T02:17:13.102" v="14020" actId="26606"/>
          <ac:spMkLst>
            <pc:docMk/>
            <pc:sldMk cId="2121892667" sldId="256"/>
            <ac:spMk id="100" creationId="{4DF306C4-90F2-4BFE-B2AD-FAFB31C46558}"/>
          </ac:spMkLst>
        </pc:spChg>
        <pc:spChg chg="add del">
          <ac:chgData name="binetjar@gmail.com" userId="c440127ac0f88178" providerId="LiveId" clId="{4B3F5A1C-C025-498E-90EF-A2B7504618F7}" dt="2024-03-22T02:17:13.102" v="14020" actId="26606"/>
          <ac:spMkLst>
            <pc:docMk/>
            <pc:sldMk cId="2121892667" sldId="256"/>
            <ac:spMk id="101" creationId="{AA07F762-5743-4CB0-9102-37CFC56F268C}"/>
          </ac:spMkLst>
        </pc:spChg>
        <pc:spChg chg="add del">
          <ac:chgData name="binetjar@gmail.com" userId="c440127ac0f88178" providerId="LiveId" clId="{4B3F5A1C-C025-498E-90EF-A2B7504618F7}" dt="2024-03-22T02:17:27.680" v="14023"/>
          <ac:spMkLst>
            <pc:docMk/>
            <pc:sldMk cId="2121892667" sldId="256"/>
            <ac:spMk id="102" creationId="{F6167D22-B2B2-4469-BE4E-6B0DC972E45D}"/>
          </ac:spMkLst>
        </pc:spChg>
        <pc:spChg chg="add del">
          <ac:chgData name="binetjar@gmail.com" userId="c440127ac0f88178" providerId="LiveId" clId="{4B3F5A1C-C025-498E-90EF-A2B7504618F7}" dt="2024-03-22T02:17:27.680" v="14023"/>
          <ac:spMkLst>
            <pc:docMk/>
            <pc:sldMk cId="2121892667" sldId="256"/>
            <ac:spMk id="103" creationId="{E27E2F65-D0DD-4710-977A-873706F90177}"/>
          </ac:spMkLst>
        </pc:spChg>
        <pc:spChg chg="add del">
          <ac:chgData name="binetjar@gmail.com" userId="c440127ac0f88178" providerId="LiveId" clId="{4B3F5A1C-C025-498E-90EF-A2B7504618F7}" dt="2024-03-22T02:17:27.680" v="14023"/>
          <ac:spMkLst>
            <pc:docMk/>
            <pc:sldMk cId="2121892667" sldId="256"/>
            <ac:spMk id="104" creationId="{783A863A-BB4D-4ECD-8D75-B5B6F03D732A}"/>
          </ac:spMkLst>
        </pc:spChg>
        <pc:grpChg chg="add del">
          <ac:chgData name="binetjar@gmail.com" userId="c440127ac0f88178" providerId="LiveId" clId="{4B3F5A1C-C025-498E-90EF-A2B7504618F7}" dt="2024-03-22T02:16:19.207" v="14013" actId="26606"/>
          <ac:grpSpMkLst>
            <pc:docMk/>
            <pc:sldMk cId="2121892667" sldId="256"/>
            <ac:grpSpMk id="9" creationId="{75C3640C-42C4-4034-B16B-107A48F678E3}"/>
          </ac:grpSpMkLst>
        </pc:grpChg>
        <pc:grpChg chg="add del">
          <ac:chgData name="binetjar@gmail.com" userId="c440127ac0f88178" providerId="LiveId" clId="{4B3F5A1C-C025-498E-90EF-A2B7504618F7}" dt="2024-03-22T02:17:13.102" v="14020" actId="26606"/>
          <ac:grpSpMkLst>
            <pc:docMk/>
            <pc:sldMk cId="2121892667" sldId="256"/>
            <ac:grpSpMk id="12" creationId="{481DDC0B-F2D9-4A55-A60C-E0532B46C902}"/>
          </ac:grpSpMkLst>
        </pc:grpChg>
        <pc:grpChg chg="add del">
          <ac:chgData name="binetjar@gmail.com" userId="c440127ac0f88178" providerId="LiveId" clId="{4B3F5A1C-C025-498E-90EF-A2B7504618F7}" dt="2024-03-22T02:12:49.112" v="13971" actId="26606"/>
          <ac:grpSpMkLst>
            <pc:docMk/>
            <pc:sldMk cId="2121892667" sldId="256"/>
            <ac:grpSpMk id="13" creationId="{65D94D4E-6D90-4017-88B5-20FB900382FD}"/>
          </ac:grpSpMkLst>
        </pc:grpChg>
        <pc:grpChg chg="add del">
          <ac:chgData name="binetjar@gmail.com" userId="c440127ac0f88178" providerId="LiveId" clId="{4B3F5A1C-C025-498E-90EF-A2B7504618F7}" dt="2024-03-22T02:12:52.376" v="13973" actId="26606"/>
          <ac:grpSpMkLst>
            <pc:docMk/>
            <pc:sldMk cId="2121892667" sldId="256"/>
            <ac:grpSpMk id="26" creationId="{DBE8FA03-0FFD-42FB-A77A-D8BDBAF49319}"/>
          </ac:grpSpMkLst>
        </pc:grpChg>
        <pc:grpChg chg="add del">
          <ac:chgData name="binetjar@gmail.com" userId="c440127ac0f88178" providerId="LiveId" clId="{4B3F5A1C-C025-498E-90EF-A2B7504618F7}" dt="2024-03-22T02:13:32.061" v="13975" actId="26606"/>
          <ac:grpSpMkLst>
            <pc:docMk/>
            <pc:sldMk cId="2121892667" sldId="256"/>
            <ac:grpSpMk id="37" creationId="{D9479F50-C6F0-4F04-93DC-109BF0778309}"/>
          </ac:grpSpMkLst>
        </pc:grpChg>
        <pc:grpChg chg="add del">
          <ac:chgData name="binetjar@gmail.com" userId="c440127ac0f88178" providerId="LiveId" clId="{4B3F5A1C-C025-498E-90EF-A2B7504618F7}" dt="2024-03-22T02:13:34.986" v="13977" actId="26606"/>
          <ac:grpSpMkLst>
            <pc:docMk/>
            <pc:sldMk cId="2121892667" sldId="256"/>
            <ac:grpSpMk id="42" creationId="{AF59DC3F-1580-45A4-BF27-22C0C2C13EDF}"/>
          </ac:grpSpMkLst>
        </pc:grpChg>
        <pc:grpChg chg="add del">
          <ac:chgData name="binetjar@gmail.com" userId="c440127ac0f88178" providerId="LiveId" clId="{4B3F5A1C-C025-498E-90EF-A2B7504618F7}" dt="2024-03-22T02:13:37.203" v="13979" actId="26606"/>
          <ac:grpSpMkLst>
            <pc:docMk/>
            <pc:sldMk cId="2121892667" sldId="256"/>
            <ac:grpSpMk id="60" creationId="{74531301-1FE2-493A-B998-98296495F7AF}"/>
          </ac:grpSpMkLst>
        </pc:grpChg>
        <pc:grpChg chg="add del">
          <ac:chgData name="binetjar@gmail.com" userId="c440127ac0f88178" providerId="LiveId" clId="{4B3F5A1C-C025-498E-90EF-A2B7504618F7}" dt="2024-03-22T02:13:39.904" v="13981" actId="26606"/>
          <ac:grpSpMkLst>
            <pc:docMk/>
            <pc:sldMk cId="2121892667" sldId="256"/>
            <ac:grpSpMk id="64" creationId="{FDBCA0BF-3E2A-476D-855A-19FCE2072640}"/>
          </ac:grpSpMkLst>
        </pc:grpChg>
        <pc:grpChg chg="add del">
          <ac:chgData name="binetjar@gmail.com" userId="c440127ac0f88178" providerId="LiveId" clId="{4B3F5A1C-C025-498E-90EF-A2B7504618F7}" dt="2024-03-22T02:13:49.182" v="13983" actId="26606"/>
          <ac:grpSpMkLst>
            <pc:docMk/>
            <pc:sldMk cId="2121892667" sldId="256"/>
            <ac:grpSpMk id="69" creationId="{B3366B33-2B2B-479D-A558-93366E00F896}"/>
          </ac:grpSpMkLst>
        </pc:grpChg>
        <pc:grpChg chg="add del">
          <ac:chgData name="binetjar@gmail.com" userId="c440127ac0f88178" providerId="LiveId" clId="{4B3F5A1C-C025-498E-90EF-A2B7504618F7}" dt="2024-03-22T02:13:52.333" v="13985" actId="26606"/>
          <ac:grpSpMkLst>
            <pc:docMk/>
            <pc:sldMk cId="2121892667" sldId="256"/>
            <ac:grpSpMk id="75" creationId="{65D94D4E-6D90-4017-88B5-20FB900382FD}"/>
          </ac:grpSpMkLst>
        </pc:grpChg>
        <pc:grpChg chg="add del">
          <ac:chgData name="binetjar@gmail.com" userId="c440127ac0f88178" providerId="LiveId" clId="{4B3F5A1C-C025-498E-90EF-A2B7504618F7}" dt="2024-03-22T02:16:19.207" v="14013" actId="26606"/>
          <ac:grpSpMkLst>
            <pc:docMk/>
            <pc:sldMk cId="2121892667" sldId="256"/>
            <ac:grpSpMk id="79" creationId="{CB45CAED-0133-4D99-99F1-2AB6EE77B11C}"/>
          </ac:grpSpMkLst>
        </pc:grpChg>
        <pc:grpChg chg="add del">
          <ac:chgData name="binetjar@gmail.com" userId="c440127ac0f88178" providerId="LiveId" clId="{4B3F5A1C-C025-498E-90EF-A2B7504618F7}" dt="2024-03-22T02:15:09.138" v="13988"/>
          <ac:grpSpMkLst>
            <pc:docMk/>
            <pc:sldMk cId="2121892667" sldId="256"/>
            <ac:grpSpMk id="82" creationId="{DBE8FA03-0FFD-42FB-A77A-D8BDBAF49319}"/>
          </ac:grpSpMkLst>
        </pc:grpChg>
        <pc:grpChg chg="add del">
          <ac:chgData name="binetjar@gmail.com" userId="c440127ac0f88178" providerId="LiveId" clId="{4B3F5A1C-C025-498E-90EF-A2B7504618F7}" dt="2024-03-22T02:17:13.102" v="14020" actId="26606"/>
          <ac:grpSpMkLst>
            <pc:docMk/>
            <pc:sldMk cId="2121892667" sldId="256"/>
            <ac:grpSpMk id="87" creationId="{FBF9A995-2C32-4FB7-B5F3-E417B7DE06E1}"/>
          </ac:grpSpMkLst>
        </pc:grpChg>
        <pc:picChg chg="mod ord">
          <ac:chgData name="binetjar@gmail.com" userId="c440127ac0f88178" providerId="LiveId" clId="{4B3F5A1C-C025-498E-90EF-A2B7504618F7}" dt="2024-03-22T02:17:23.999" v="14021" actId="26606"/>
          <ac:picMkLst>
            <pc:docMk/>
            <pc:sldMk cId="2121892667" sldId="256"/>
            <ac:picMk id="4" creationId="{B39A31D4-0646-2686-B0EA-C4B407ECFC7F}"/>
          </ac:picMkLst>
        </pc:picChg>
        <pc:picChg chg="add mod ord">
          <ac:chgData name="binetjar@gmail.com" userId="c440127ac0f88178" providerId="LiveId" clId="{4B3F5A1C-C025-498E-90EF-A2B7504618F7}" dt="2024-03-22T02:17:23.999" v="14021" actId="26606"/>
          <ac:picMkLst>
            <pc:docMk/>
            <pc:sldMk cId="2121892667" sldId="256"/>
            <ac:picMk id="6" creationId="{4B1FC8AC-B9C9-8C92-6D5B-1D012EF72A6D}"/>
          </ac:picMkLst>
        </pc:picChg>
        <pc:cxnChg chg="add del">
          <ac:chgData name="binetjar@gmail.com" userId="c440127ac0f88178" providerId="LiveId" clId="{4B3F5A1C-C025-498E-90EF-A2B7504618F7}" dt="2024-03-22T02:12:49.112" v="13971" actId="26606"/>
          <ac:cxnSpMkLst>
            <pc:docMk/>
            <pc:sldMk cId="2121892667" sldId="256"/>
            <ac:cxnSpMk id="21" creationId="{ADF7A100-AC98-48E5-8ADC-222C893FB29F}"/>
          </ac:cxnSpMkLst>
        </pc:cxnChg>
        <pc:cxnChg chg="add del">
          <ac:chgData name="binetjar@gmail.com" userId="c440127ac0f88178" providerId="LiveId" clId="{4B3F5A1C-C025-498E-90EF-A2B7504618F7}" dt="2024-03-22T02:12:52.376" v="13973" actId="26606"/>
          <ac:cxnSpMkLst>
            <pc:docMk/>
            <pc:sldMk cId="2121892667" sldId="256"/>
            <ac:cxnSpMk id="32" creationId="{FD50B227-4FF9-47B4-BBEE-75689DFBFAB8}"/>
          </ac:cxnSpMkLst>
        </pc:cxnChg>
        <pc:cxnChg chg="add del">
          <ac:chgData name="binetjar@gmail.com" userId="c440127ac0f88178" providerId="LiveId" clId="{4B3F5A1C-C025-498E-90EF-A2B7504618F7}" dt="2024-03-22T02:13:32.061" v="13975" actId="26606"/>
          <ac:cxnSpMkLst>
            <pc:docMk/>
            <pc:sldMk cId="2121892667" sldId="256"/>
            <ac:cxnSpMk id="39" creationId="{91A4F7F3-4A2D-4BC2-A7AD-98D81DB09323}"/>
          </ac:cxnSpMkLst>
        </pc:cxnChg>
        <pc:cxnChg chg="add del">
          <ac:chgData name="binetjar@gmail.com" userId="c440127ac0f88178" providerId="LiveId" clId="{4B3F5A1C-C025-498E-90EF-A2B7504618F7}" dt="2024-03-22T02:13:34.986" v="13977" actId="26606"/>
          <ac:cxnSpMkLst>
            <pc:docMk/>
            <pc:sldMk cId="2121892667" sldId="256"/>
            <ac:cxnSpMk id="56" creationId="{9AE6F4BF-0B2B-4BB3-BCCC-3D3703525C4A}"/>
          </ac:cxnSpMkLst>
        </pc:cxnChg>
        <pc:cxnChg chg="add del">
          <ac:chgData name="binetjar@gmail.com" userId="c440127ac0f88178" providerId="LiveId" clId="{4B3F5A1C-C025-498E-90EF-A2B7504618F7}" dt="2024-03-22T02:13:37.203" v="13979" actId="26606"/>
          <ac:cxnSpMkLst>
            <pc:docMk/>
            <pc:sldMk cId="2121892667" sldId="256"/>
            <ac:cxnSpMk id="62" creationId="{7DC751BE-9C02-4C46-8831-28AE3D6B0C60}"/>
          </ac:cxnSpMkLst>
        </pc:cxnChg>
        <pc:cxnChg chg="add del">
          <ac:chgData name="binetjar@gmail.com" userId="c440127ac0f88178" providerId="LiveId" clId="{4B3F5A1C-C025-498E-90EF-A2B7504618F7}" dt="2024-03-22T02:13:39.904" v="13981" actId="26606"/>
          <ac:cxnSpMkLst>
            <pc:docMk/>
            <pc:sldMk cId="2121892667" sldId="256"/>
            <ac:cxnSpMk id="67" creationId="{5B538BA4-C68B-48AC-8815-C51318C7C939}"/>
          </ac:cxnSpMkLst>
        </pc:cxnChg>
        <pc:cxnChg chg="add del">
          <ac:chgData name="binetjar@gmail.com" userId="c440127ac0f88178" providerId="LiveId" clId="{4B3F5A1C-C025-498E-90EF-A2B7504618F7}" dt="2024-03-22T02:13:49.182" v="13983" actId="26606"/>
          <ac:cxnSpMkLst>
            <pc:docMk/>
            <pc:sldMk cId="2121892667" sldId="256"/>
            <ac:cxnSpMk id="72" creationId="{9F1940B1-CB5F-479E-A433-B869BCE208CF}"/>
          </ac:cxnSpMkLst>
        </pc:cxnChg>
        <pc:cxnChg chg="add del">
          <ac:chgData name="binetjar@gmail.com" userId="c440127ac0f88178" providerId="LiveId" clId="{4B3F5A1C-C025-498E-90EF-A2B7504618F7}" dt="2024-03-22T02:13:52.333" v="13985" actId="26606"/>
          <ac:cxnSpMkLst>
            <pc:docMk/>
            <pc:sldMk cId="2121892667" sldId="256"/>
            <ac:cxnSpMk id="78" creationId="{ADF7A100-AC98-48E5-8ADC-222C893FB29F}"/>
          </ac:cxnSpMkLst>
        </pc:cxnChg>
        <pc:cxnChg chg="add del">
          <ac:chgData name="binetjar@gmail.com" userId="c440127ac0f88178" providerId="LiveId" clId="{4B3F5A1C-C025-498E-90EF-A2B7504618F7}" dt="2024-03-22T02:15:09.138" v="13988"/>
          <ac:cxnSpMkLst>
            <pc:docMk/>
            <pc:sldMk cId="2121892667" sldId="256"/>
            <ac:cxnSpMk id="86" creationId="{FD50B227-4FF9-47B4-BBEE-75689DFBFAB8}"/>
          </ac:cxnSpMkLst>
        </pc:cxnChg>
      </pc:sldChg>
      <pc:sldChg chg="addSp delSp modSp new mod modTransition setBg delDesignElem">
        <pc:chgData name="binetjar@gmail.com" userId="c440127ac0f88178" providerId="LiveId" clId="{4B3F5A1C-C025-498E-90EF-A2B7504618F7}" dt="2024-03-22T02:20:02.328" v="14029"/>
        <pc:sldMkLst>
          <pc:docMk/>
          <pc:sldMk cId="290609798" sldId="257"/>
        </pc:sldMkLst>
        <pc:spChg chg="mod">
          <ac:chgData name="binetjar@gmail.com" userId="c440127ac0f88178" providerId="LiveId" clId="{4B3F5A1C-C025-498E-90EF-A2B7504618F7}" dt="2024-03-22T02:15:45.749" v="14000" actId="27636"/>
          <ac:spMkLst>
            <pc:docMk/>
            <pc:sldMk cId="290609798" sldId="257"/>
            <ac:spMk id="2" creationId="{64DC83E1-D317-EC6F-1713-E6EC094A9723}"/>
          </ac:spMkLst>
        </pc:spChg>
        <pc:spChg chg="mod ord">
          <ac:chgData name="binetjar@gmail.com" userId="c440127ac0f88178" providerId="LiveId" clId="{4B3F5A1C-C025-498E-90EF-A2B7504618F7}" dt="2024-03-21T15:35:36.723" v="8456" actId="14100"/>
          <ac:spMkLst>
            <pc:docMk/>
            <pc:sldMk cId="290609798" sldId="257"/>
            <ac:spMk id="3" creationId="{ECEAA438-88A7-0684-D10E-5AE24CC4D402}"/>
          </ac:spMkLst>
        </pc:spChg>
        <pc:spChg chg="add mod">
          <ac:chgData name="binetjar@gmail.com" userId="c440127ac0f88178" providerId="LiveId" clId="{4B3F5A1C-C025-498E-90EF-A2B7504618F7}" dt="2024-03-21T15:34:56.909" v="8449" actId="26606"/>
          <ac:spMkLst>
            <pc:docMk/>
            <pc:sldMk cId="290609798" sldId="257"/>
            <ac:spMk id="8" creationId="{499E5EC1-7C02-957D-E6DA-18DC4D3DA4D6}"/>
          </ac:spMkLst>
        </pc:spChg>
        <pc:spChg chg="add del">
          <ac:chgData name="binetjar@gmail.com" userId="c440127ac0f88178" providerId="LiveId" clId="{4B3F5A1C-C025-498E-90EF-A2B7504618F7}" dt="2024-03-21T15:34:56.909" v="8449" actId="26606"/>
          <ac:spMkLst>
            <pc:docMk/>
            <pc:sldMk cId="290609798" sldId="257"/>
            <ac:spMk id="10" creationId="{789EBE4E-5983-B393-1D5E-731351065799}"/>
          </ac:spMkLst>
        </pc:spChg>
        <pc:spChg chg="add del">
          <ac:chgData name="binetjar@gmail.com" userId="c440127ac0f88178" providerId="LiveId" clId="{4B3F5A1C-C025-498E-90EF-A2B7504618F7}" dt="2024-03-21T15:32:40.302" v="8412" actId="26606"/>
          <ac:spMkLst>
            <pc:docMk/>
            <pc:sldMk cId="290609798" sldId="257"/>
            <ac:spMk id="15" creationId="{789EBE4E-5983-B393-1D5E-731351065799}"/>
          </ac:spMkLst>
        </pc:spChg>
        <pc:spChg chg="add del">
          <ac:chgData name="binetjar@gmail.com" userId="c440127ac0f88178" providerId="LiveId" clId="{4B3F5A1C-C025-498E-90EF-A2B7504618F7}" dt="2024-03-21T15:32:53.338" v="8414" actId="26606"/>
          <ac:spMkLst>
            <pc:docMk/>
            <pc:sldMk cId="290609798" sldId="257"/>
            <ac:spMk id="17" creationId="{8753201B-432F-7A72-6FF6-CF0404210168}"/>
          </ac:spMkLst>
        </pc:spChg>
        <pc:spChg chg="add del">
          <ac:chgData name="binetjar@gmail.com" userId="c440127ac0f88178" providerId="LiveId" clId="{4B3F5A1C-C025-498E-90EF-A2B7504618F7}" dt="2024-03-21T15:32:53.338" v="8414" actId="26606"/>
          <ac:spMkLst>
            <pc:docMk/>
            <pc:sldMk cId="290609798" sldId="257"/>
            <ac:spMk id="18" creationId="{B5CE8706-C904-73E3-C523-33027F7D3499}"/>
          </ac:spMkLst>
        </pc:spChg>
        <pc:spChg chg="add del">
          <ac:chgData name="binetjar@gmail.com" userId="c440127ac0f88178" providerId="LiveId" clId="{4B3F5A1C-C025-498E-90EF-A2B7504618F7}" dt="2024-03-21T15:33:50.794" v="8433" actId="26606"/>
          <ac:spMkLst>
            <pc:docMk/>
            <pc:sldMk cId="290609798" sldId="257"/>
            <ac:spMk id="19" creationId="{D38784C3-11AE-0BE2-6339-1A2BDAC7F034}"/>
          </ac:spMkLst>
        </pc:spChg>
        <pc:spChg chg="add del">
          <ac:chgData name="binetjar@gmail.com" userId="c440127ac0f88178" providerId="LiveId" clId="{4B3F5A1C-C025-498E-90EF-A2B7504618F7}" dt="2024-03-21T15:32:56.348" v="8416" actId="26606"/>
          <ac:spMkLst>
            <pc:docMk/>
            <pc:sldMk cId="290609798" sldId="257"/>
            <ac:spMk id="20" creationId="{E5D8E37F-B926-4EDC-B832-034AD1BBD5AC}"/>
          </ac:spMkLst>
        </pc:spChg>
        <pc:spChg chg="add del">
          <ac:chgData name="binetjar@gmail.com" userId="c440127ac0f88178" providerId="LiveId" clId="{4B3F5A1C-C025-498E-90EF-A2B7504618F7}" dt="2024-03-21T15:33:01.378" v="8418" actId="26606"/>
          <ac:spMkLst>
            <pc:docMk/>
            <pc:sldMk cId="290609798" sldId="257"/>
            <ac:spMk id="22" creationId="{C4F049F8-87E1-403E-2A50-2F4544BF8589}"/>
          </ac:spMkLst>
        </pc:spChg>
        <pc:spChg chg="add del">
          <ac:chgData name="binetjar@gmail.com" userId="c440127ac0f88178" providerId="LiveId" clId="{4B3F5A1C-C025-498E-90EF-A2B7504618F7}" dt="2024-03-21T15:33:07.144" v="8420" actId="26606"/>
          <ac:spMkLst>
            <pc:docMk/>
            <pc:sldMk cId="290609798" sldId="257"/>
            <ac:spMk id="24" creationId="{CAA37442-EAE9-6CFC-AC74-44222B37FA80}"/>
          </ac:spMkLst>
        </pc:spChg>
        <pc:spChg chg="add del">
          <ac:chgData name="binetjar@gmail.com" userId="c440127ac0f88178" providerId="LiveId" clId="{4B3F5A1C-C025-498E-90EF-A2B7504618F7}" dt="2024-03-21T15:33:07.144" v="8420" actId="26606"/>
          <ac:spMkLst>
            <pc:docMk/>
            <pc:sldMk cId="290609798" sldId="257"/>
            <ac:spMk id="25" creationId="{54117A24-9D5E-A791-A2F4-8C81AC603C15}"/>
          </ac:spMkLst>
        </pc:spChg>
        <pc:spChg chg="add del">
          <ac:chgData name="binetjar@gmail.com" userId="c440127ac0f88178" providerId="LiveId" clId="{4B3F5A1C-C025-498E-90EF-A2B7504618F7}" dt="2024-03-21T15:33:11.955" v="8422" actId="26606"/>
          <ac:spMkLst>
            <pc:docMk/>
            <pc:sldMk cId="290609798" sldId="257"/>
            <ac:spMk id="27" creationId="{B5CE8706-C904-73E3-C523-33027F7D3499}"/>
          </ac:spMkLst>
        </pc:spChg>
        <pc:spChg chg="add del">
          <ac:chgData name="binetjar@gmail.com" userId="c440127ac0f88178" providerId="LiveId" clId="{4B3F5A1C-C025-498E-90EF-A2B7504618F7}" dt="2024-03-21T15:33:11.955" v="8422" actId="26606"/>
          <ac:spMkLst>
            <pc:docMk/>
            <pc:sldMk cId="290609798" sldId="257"/>
            <ac:spMk id="28" creationId="{8753201B-432F-7A72-6FF6-CF0404210168}"/>
          </ac:spMkLst>
        </pc:spChg>
        <pc:spChg chg="add del">
          <ac:chgData name="binetjar@gmail.com" userId="c440127ac0f88178" providerId="LiveId" clId="{4B3F5A1C-C025-498E-90EF-A2B7504618F7}" dt="2024-03-21T15:33:26.286" v="8424" actId="26606"/>
          <ac:spMkLst>
            <pc:docMk/>
            <pc:sldMk cId="290609798" sldId="257"/>
            <ac:spMk id="30" creationId="{CAA37442-EAE9-6CFC-AC74-44222B37FA80}"/>
          </ac:spMkLst>
        </pc:spChg>
        <pc:spChg chg="add del">
          <ac:chgData name="binetjar@gmail.com" userId="c440127ac0f88178" providerId="LiveId" clId="{4B3F5A1C-C025-498E-90EF-A2B7504618F7}" dt="2024-03-21T15:33:26.286" v="8424" actId="26606"/>
          <ac:spMkLst>
            <pc:docMk/>
            <pc:sldMk cId="290609798" sldId="257"/>
            <ac:spMk id="31" creationId="{54117A24-9D5E-A791-A2F4-8C81AC603C15}"/>
          </ac:spMkLst>
        </pc:spChg>
        <pc:spChg chg="add del">
          <ac:chgData name="binetjar@gmail.com" userId="c440127ac0f88178" providerId="LiveId" clId="{4B3F5A1C-C025-498E-90EF-A2B7504618F7}" dt="2024-03-21T15:33:41.297" v="8427" actId="26606"/>
          <ac:spMkLst>
            <pc:docMk/>
            <pc:sldMk cId="290609798" sldId="257"/>
            <ac:spMk id="33" creationId="{3768F94E-2BF1-56A5-87AC-0C427079334B}"/>
          </ac:spMkLst>
        </pc:spChg>
        <pc:spChg chg="add del">
          <ac:chgData name="binetjar@gmail.com" userId="c440127ac0f88178" providerId="LiveId" clId="{4B3F5A1C-C025-498E-90EF-A2B7504618F7}" dt="2024-03-21T15:33:41.297" v="8427" actId="26606"/>
          <ac:spMkLst>
            <pc:docMk/>
            <pc:sldMk cId="290609798" sldId="257"/>
            <ac:spMk id="34" creationId="{393D8CD4-7FBE-9118-0CEB-9C1A2FA6AE5A}"/>
          </ac:spMkLst>
        </pc:spChg>
        <pc:spChg chg="add del">
          <ac:chgData name="binetjar@gmail.com" userId="c440127ac0f88178" providerId="LiveId" clId="{4B3F5A1C-C025-498E-90EF-A2B7504618F7}" dt="2024-03-21T15:33:48.098" v="8430" actId="26606"/>
          <ac:spMkLst>
            <pc:docMk/>
            <pc:sldMk cId="290609798" sldId="257"/>
            <ac:spMk id="36" creationId="{3768F94E-2BF1-56A5-87AC-0C427079334B}"/>
          </ac:spMkLst>
        </pc:spChg>
        <pc:spChg chg="add del">
          <ac:chgData name="binetjar@gmail.com" userId="c440127ac0f88178" providerId="LiveId" clId="{4B3F5A1C-C025-498E-90EF-A2B7504618F7}" dt="2024-03-21T15:33:48.098" v="8430" actId="26606"/>
          <ac:spMkLst>
            <pc:docMk/>
            <pc:sldMk cId="290609798" sldId="257"/>
            <ac:spMk id="37" creationId="{393D8CD4-7FBE-9118-0CEB-9C1A2FA6AE5A}"/>
          </ac:spMkLst>
        </pc:spChg>
        <pc:spChg chg="add del">
          <ac:chgData name="binetjar@gmail.com" userId="c440127ac0f88178" providerId="LiveId" clId="{4B3F5A1C-C025-498E-90EF-A2B7504618F7}" dt="2024-03-21T15:33:50.794" v="8433" actId="26606"/>
          <ac:spMkLst>
            <pc:docMk/>
            <pc:sldMk cId="290609798" sldId="257"/>
            <ac:spMk id="39" creationId="{789EBE4E-5983-B393-1D5E-731351065799}"/>
          </ac:spMkLst>
        </pc:spChg>
        <pc:spChg chg="add del">
          <ac:chgData name="binetjar@gmail.com" userId="c440127ac0f88178" providerId="LiveId" clId="{4B3F5A1C-C025-498E-90EF-A2B7504618F7}" dt="2024-03-21T15:33:50.794" v="8433" actId="26606"/>
          <ac:spMkLst>
            <pc:docMk/>
            <pc:sldMk cId="290609798" sldId="257"/>
            <ac:spMk id="40" creationId="{2CEF5482-568A-9463-C672-BC6D644DF982}"/>
          </ac:spMkLst>
        </pc:spChg>
        <pc:spChg chg="add del">
          <ac:chgData name="binetjar@gmail.com" userId="c440127ac0f88178" providerId="LiveId" clId="{4B3F5A1C-C025-498E-90EF-A2B7504618F7}" dt="2024-03-21T15:33:56.388" v="8436" actId="26606"/>
          <ac:spMkLst>
            <pc:docMk/>
            <pc:sldMk cId="290609798" sldId="257"/>
            <ac:spMk id="42" creationId="{789EBE4E-5983-B393-1D5E-731351065799}"/>
          </ac:spMkLst>
        </pc:spChg>
        <pc:spChg chg="add del">
          <ac:chgData name="binetjar@gmail.com" userId="c440127ac0f88178" providerId="LiveId" clId="{4B3F5A1C-C025-498E-90EF-A2B7504618F7}" dt="2024-03-21T15:33:56.388" v="8436" actId="26606"/>
          <ac:spMkLst>
            <pc:docMk/>
            <pc:sldMk cId="290609798" sldId="257"/>
            <ac:spMk id="43" creationId="{2CEF5482-568A-9463-C672-BC6D644DF982}"/>
          </ac:spMkLst>
        </pc:spChg>
        <pc:spChg chg="add del">
          <ac:chgData name="binetjar@gmail.com" userId="c440127ac0f88178" providerId="LiveId" clId="{4B3F5A1C-C025-498E-90EF-A2B7504618F7}" dt="2024-03-21T15:33:56.388" v="8436" actId="26606"/>
          <ac:spMkLst>
            <pc:docMk/>
            <pc:sldMk cId="290609798" sldId="257"/>
            <ac:spMk id="44" creationId="{D38784C3-11AE-0BE2-6339-1A2BDAC7F034}"/>
          </ac:spMkLst>
        </pc:spChg>
        <pc:spChg chg="add del">
          <ac:chgData name="binetjar@gmail.com" userId="c440127ac0f88178" providerId="LiveId" clId="{4B3F5A1C-C025-498E-90EF-A2B7504618F7}" dt="2024-03-21T15:34:05.144" v="8438" actId="26606"/>
          <ac:spMkLst>
            <pc:docMk/>
            <pc:sldMk cId="290609798" sldId="257"/>
            <ac:spMk id="46" creationId="{C4F049F8-87E1-403E-2A50-2F4544BF8589}"/>
          </ac:spMkLst>
        </pc:spChg>
        <pc:spChg chg="add del">
          <ac:chgData name="binetjar@gmail.com" userId="c440127ac0f88178" providerId="LiveId" clId="{4B3F5A1C-C025-498E-90EF-A2B7504618F7}" dt="2024-03-21T15:34:05.144" v="8438" actId="26606"/>
          <ac:spMkLst>
            <pc:docMk/>
            <pc:sldMk cId="290609798" sldId="257"/>
            <ac:spMk id="47" creationId="{DD29B6E1-6E86-A1A0-2491-E5B84B3AAD7B}"/>
          </ac:spMkLst>
        </pc:spChg>
        <pc:spChg chg="add del">
          <ac:chgData name="binetjar@gmail.com" userId="c440127ac0f88178" providerId="LiveId" clId="{4B3F5A1C-C025-498E-90EF-A2B7504618F7}" dt="2024-03-21T15:34:11.561" v="8441" actId="26606"/>
          <ac:spMkLst>
            <pc:docMk/>
            <pc:sldMk cId="290609798" sldId="257"/>
            <ac:spMk id="49" creationId="{0668B51F-0397-D568-D929-A4F9A9CC47E8}"/>
          </ac:spMkLst>
        </pc:spChg>
        <pc:spChg chg="add del">
          <ac:chgData name="binetjar@gmail.com" userId="c440127ac0f88178" providerId="LiveId" clId="{4B3F5A1C-C025-498E-90EF-A2B7504618F7}" dt="2024-03-21T15:34:11.561" v="8441" actId="26606"/>
          <ac:spMkLst>
            <pc:docMk/>
            <pc:sldMk cId="290609798" sldId="257"/>
            <ac:spMk id="50" creationId="{8DCB6FE9-DC9F-6318-2E4B-23D9C51F335C}"/>
          </ac:spMkLst>
        </pc:spChg>
        <pc:spChg chg="add del">
          <ac:chgData name="binetjar@gmail.com" userId="c440127ac0f88178" providerId="LiveId" clId="{4B3F5A1C-C025-498E-90EF-A2B7504618F7}" dt="2024-03-21T15:34:11.561" v="8441" actId="26606"/>
          <ac:spMkLst>
            <pc:docMk/>
            <pc:sldMk cId="290609798" sldId="257"/>
            <ac:spMk id="51" creationId="{0EA1E451-F3A2-8316-DA58-BD4FA2AE5B33}"/>
          </ac:spMkLst>
        </pc:spChg>
        <pc:spChg chg="add del">
          <ac:chgData name="binetjar@gmail.com" userId="c440127ac0f88178" providerId="LiveId" clId="{4B3F5A1C-C025-498E-90EF-A2B7504618F7}" dt="2024-03-21T15:34:14.240" v="8443" actId="26606"/>
          <ac:spMkLst>
            <pc:docMk/>
            <pc:sldMk cId="290609798" sldId="257"/>
            <ac:spMk id="53" creationId="{714292BC-0F45-DEE0-CEE4-D87C63E3C4B6}"/>
          </ac:spMkLst>
        </pc:spChg>
        <pc:spChg chg="add del">
          <ac:chgData name="binetjar@gmail.com" userId="c440127ac0f88178" providerId="LiveId" clId="{4B3F5A1C-C025-498E-90EF-A2B7504618F7}" dt="2024-03-21T15:34:35.880" v="8446" actId="26606"/>
          <ac:spMkLst>
            <pc:docMk/>
            <pc:sldMk cId="290609798" sldId="257"/>
            <ac:spMk id="55" creationId="{3768F94E-2BF1-56A5-87AC-0C427079334B}"/>
          </ac:spMkLst>
        </pc:spChg>
        <pc:spChg chg="add del">
          <ac:chgData name="binetjar@gmail.com" userId="c440127ac0f88178" providerId="LiveId" clId="{4B3F5A1C-C025-498E-90EF-A2B7504618F7}" dt="2024-03-21T15:34:56.909" v="8448" actId="26606"/>
          <ac:spMkLst>
            <pc:docMk/>
            <pc:sldMk cId="290609798" sldId="257"/>
            <ac:spMk id="57" creationId="{8C4086F5-5AAC-F692-73E3-87A47A65203F}"/>
          </ac:spMkLst>
        </pc:spChg>
        <pc:spChg chg="add del">
          <ac:chgData name="binetjar@gmail.com" userId="c440127ac0f88178" providerId="LiveId" clId="{4B3F5A1C-C025-498E-90EF-A2B7504618F7}" dt="2024-03-22T02:12:31.806" v="13963"/>
          <ac:spMkLst>
            <pc:docMk/>
            <pc:sldMk cId="290609798" sldId="257"/>
            <ac:spMk id="59" creationId="{41A06B62-8BB1-9677-4094-5FB84178B453}"/>
          </ac:spMkLst>
        </pc:spChg>
        <pc:picChg chg="add del mod">
          <ac:chgData name="binetjar@gmail.com" userId="c440127ac0f88178" providerId="LiveId" clId="{4B3F5A1C-C025-498E-90EF-A2B7504618F7}" dt="2024-03-21T15:30:52.820" v="8407" actId="21"/>
          <ac:picMkLst>
            <pc:docMk/>
            <pc:sldMk cId="290609798" sldId="257"/>
            <ac:picMk id="5" creationId="{AD551189-00AB-90AB-054B-EC7151905E9D}"/>
          </ac:picMkLst>
        </pc:picChg>
        <pc:picChg chg="add mod ord">
          <ac:chgData name="binetjar@gmail.com" userId="c440127ac0f88178" providerId="LiveId" clId="{4B3F5A1C-C025-498E-90EF-A2B7504618F7}" dt="2024-03-21T15:36:31" v="8469" actId="14100"/>
          <ac:picMkLst>
            <pc:docMk/>
            <pc:sldMk cId="290609798" sldId="257"/>
            <ac:picMk id="7" creationId="{8C6E9D24-AF4A-706F-57F3-C5EDE4AB904E}"/>
          </ac:picMkLst>
        </pc:picChg>
      </pc:sldChg>
      <pc:sldChg chg="new del">
        <pc:chgData name="binetjar@gmail.com" userId="c440127ac0f88178" providerId="LiveId" clId="{4B3F5A1C-C025-498E-90EF-A2B7504618F7}" dt="2024-03-18T10:43:27.997" v="1" actId="2696"/>
        <pc:sldMkLst>
          <pc:docMk/>
          <pc:sldMk cId="2511478355" sldId="257"/>
        </pc:sldMkLst>
      </pc:sldChg>
      <pc:sldChg chg="addSp modSp new del mod">
        <pc:chgData name="binetjar@gmail.com" userId="c440127ac0f88178" providerId="LiveId" clId="{4B3F5A1C-C025-498E-90EF-A2B7504618F7}" dt="2024-03-18T10:44:36.537" v="7" actId="2696"/>
        <pc:sldMkLst>
          <pc:docMk/>
          <pc:sldMk cId="2652569664" sldId="258"/>
        </pc:sldMkLst>
        <pc:spChg chg="add mod">
          <ac:chgData name="binetjar@gmail.com" userId="c440127ac0f88178" providerId="LiveId" clId="{4B3F5A1C-C025-498E-90EF-A2B7504618F7}" dt="2024-03-18T10:44:30.942" v="6" actId="20577"/>
          <ac:spMkLst>
            <pc:docMk/>
            <pc:sldMk cId="2652569664" sldId="258"/>
            <ac:spMk id="3" creationId="{70417595-2170-5600-CE8B-A9E9C4DFA4CC}"/>
          </ac:spMkLst>
        </pc:spChg>
      </pc:sldChg>
      <pc:sldChg chg="addSp delSp modSp new del mod">
        <pc:chgData name="binetjar@gmail.com" userId="c440127ac0f88178" providerId="LiveId" clId="{4B3F5A1C-C025-498E-90EF-A2B7504618F7}" dt="2024-03-18T11:27:56.362" v="1060" actId="2696"/>
        <pc:sldMkLst>
          <pc:docMk/>
          <pc:sldMk cId="4174761125" sldId="258"/>
        </pc:sldMkLst>
        <pc:spChg chg="add del mod">
          <ac:chgData name="binetjar@gmail.com" userId="c440127ac0f88178" providerId="LiveId" clId="{4B3F5A1C-C025-498E-90EF-A2B7504618F7}" dt="2024-03-18T10:47:28.115" v="296"/>
          <ac:spMkLst>
            <pc:docMk/>
            <pc:sldMk cId="4174761125" sldId="258"/>
            <ac:spMk id="3" creationId="{00C4F130-3B8B-3FD6-05B0-8526989B950F}"/>
          </ac:spMkLst>
        </pc:spChg>
      </pc:sldChg>
      <pc:sldChg chg="addSp delSp modSp new mod modTransition setBg delDesignElem">
        <pc:chgData name="binetjar@gmail.com" userId="c440127ac0f88178" providerId="LiveId" clId="{4B3F5A1C-C025-498E-90EF-A2B7504618F7}" dt="2024-03-22T02:20:02.328" v="14029"/>
        <pc:sldMkLst>
          <pc:docMk/>
          <pc:sldMk cId="1135976771" sldId="259"/>
        </pc:sldMkLst>
        <pc:spChg chg="mod">
          <ac:chgData name="binetjar@gmail.com" userId="c440127ac0f88178" providerId="LiveId" clId="{4B3F5A1C-C025-498E-90EF-A2B7504618F7}" dt="2024-03-21T15:21:03.729" v="8354" actId="1076"/>
          <ac:spMkLst>
            <pc:docMk/>
            <pc:sldMk cId="1135976771" sldId="259"/>
            <ac:spMk id="2" creationId="{E5201EEA-CADB-E178-63D4-C4E2971322FC}"/>
          </ac:spMkLst>
        </pc:spChg>
        <pc:spChg chg="mod ord">
          <ac:chgData name="binetjar@gmail.com" userId="c440127ac0f88178" providerId="LiveId" clId="{4B3F5A1C-C025-498E-90EF-A2B7504618F7}" dt="2024-03-21T16:16:11.202" v="8824" actId="27636"/>
          <ac:spMkLst>
            <pc:docMk/>
            <pc:sldMk cId="1135976771" sldId="259"/>
            <ac:spMk id="3" creationId="{001B58C5-EA0E-E3D9-BD80-71C83EB0C0DF}"/>
          </ac:spMkLst>
        </pc:spChg>
        <pc:spChg chg="add del">
          <ac:chgData name="binetjar@gmail.com" userId="c440127ac0f88178" providerId="LiveId" clId="{4B3F5A1C-C025-498E-90EF-A2B7504618F7}" dt="2024-03-21T15:20:16.568" v="8346" actId="26606"/>
          <ac:spMkLst>
            <pc:docMk/>
            <pc:sldMk cId="1135976771" sldId="259"/>
            <ac:spMk id="10" creationId="{79D2D73E-B42D-0B39-8136-4A25DAFD926B}"/>
          </ac:spMkLst>
        </pc:spChg>
        <pc:spChg chg="add del">
          <ac:chgData name="binetjar@gmail.com" userId="c440127ac0f88178" providerId="LiveId" clId="{4B3F5A1C-C025-498E-90EF-A2B7504618F7}" dt="2024-03-21T15:20:06.502" v="8339" actId="26606"/>
          <ac:spMkLst>
            <pc:docMk/>
            <pc:sldMk cId="1135976771" sldId="259"/>
            <ac:spMk id="15" creationId="{659536B1-2091-8D5F-C739-42C2EBF479B4}"/>
          </ac:spMkLst>
        </pc:spChg>
        <pc:spChg chg="add del">
          <ac:chgData name="binetjar@gmail.com" userId="c440127ac0f88178" providerId="LiveId" clId="{4B3F5A1C-C025-498E-90EF-A2B7504618F7}" dt="2024-03-21T15:20:09.010" v="8341" actId="26606"/>
          <ac:spMkLst>
            <pc:docMk/>
            <pc:sldMk cId="1135976771" sldId="259"/>
            <ac:spMk id="17" creationId="{D287130B-8857-727B-18D5-BAD81BCD9C9B}"/>
          </ac:spMkLst>
        </pc:spChg>
        <pc:spChg chg="add del">
          <ac:chgData name="binetjar@gmail.com" userId="c440127ac0f88178" providerId="LiveId" clId="{4B3F5A1C-C025-498E-90EF-A2B7504618F7}" dt="2024-03-21T15:20:11.035" v="8343" actId="26606"/>
          <ac:spMkLst>
            <pc:docMk/>
            <pc:sldMk cId="1135976771" sldId="259"/>
            <ac:spMk id="19" creationId="{7E259EAA-3827-BEFD-3AE5-26669D20B4B8}"/>
          </ac:spMkLst>
        </pc:spChg>
        <pc:spChg chg="add del">
          <ac:chgData name="binetjar@gmail.com" userId="c440127ac0f88178" providerId="LiveId" clId="{4B3F5A1C-C025-498E-90EF-A2B7504618F7}" dt="2024-03-21T15:20:16.568" v="8345" actId="26606"/>
          <ac:spMkLst>
            <pc:docMk/>
            <pc:sldMk cId="1135976771" sldId="259"/>
            <ac:spMk id="21" creationId="{659536B1-2091-8D5F-C739-42C2EBF479B4}"/>
          </ac:spMkLst>
        </pc:spChg>
        <pc:spChg chg="add del">
          <ac:chgData name="binetjar@gmail.com" userId="c440127ac0f88178" providerId="LiveId" clId="{4B3F5A1C-C025-498E-90EF-A2B7504618F7}" dt="2024-03-22T02:12:31.806" v="13963"/>
          <ac:spMkLst>
            <pc:docMk/>
            <pc:sldMk cId="1135976771" sldId="259"/>
            <ac:spMk id="23" creationId="{4D1502B5-B1EC-01FC-939D-CFA497089F29}"/>
          </ac:spMkLst>
        </pc:spChg>
        <pc:picChg chg="add mod">
          <ac:chgData name="binetjar@gmail.com" userId="c440127ac0f88178" providerId="LiveId" clId="{4B3F5A1C-C025-498E-90EF-A2B7504618F7}" dt="2024-03-21T15:25:35.693" v="8397" actId="14100"/>
          <ac:picMkLst>
            <pc:docMk/>
            <pc:sldMk cId="1135976771" sldId="259"/>
            <ac:picMk id="5" creationId="{61CD346D-FE56-679D-3B0D-FADDD026976C}"/>
          </ac:picMkLst>
        </pc:picChg>
        <pc:picChg chg="add mod ord">
          <ac:chgData name="binetjar@gmail.com" userId="c440127ac0f88178" providerId="LiveId" clId="{4B3F5A1C-C025-498E-90EF-A2B7504618F7}" dt="2024-03-21T15:20:16.568" v="8346" actId="26606"/>
          <ac:picMkLst>
            <pc:docMk/>
            <pc:sldMk cId="1135976771" sldId="259"/>
            <ac:picMk id="7" creationId="{E813D5BA-FDFC-D412-3511-BDE5D7A4F4EE}"/>
          </ac:picMkLst>
        </pc:picChg>
      </pc:sldChg>
      <pc:sldChg chg="modSp new del mod">
        <pc:chgData name="binetjar@gmail.com" userId="c440127ac0f88178" providerId="LiveId" clId="{4B3F5A1C-C025-498E-90EF-A2B7504618F7}" dt="2024-03-21T11:08:12.705" v="4960" actId="2696"/>
        <pc:sldMkLst>
          <pc:docMk/>
          <pc:sldMk cId="833397341" sldId="260"/>
        </pc:sldMkLst>
        <pc:spChg chg="mod">
          <ac:chgData name="binetjar@gmail.com" userId="c440127ac0f88178" providerId="LiveId" clId="{4B3F5A1C-C025-498E-90EF-A2B7504618F7}" dt="2024-03-18T11:35:51.057" v="1185" actId="122"/>
          <ac:spMkLst>
            <pc:docMk/>
            <pc:sldMk cId="833397341" sldId="260"/>
            <ac:spMk id="2" creationId="{42F211D0-2769-D1B0-06C5-8A4FB6A30702}"/>
          </ac:spMkLst>
        </pc:spChg>
        <pc:spChg chg="mod">
          <ac:chgData name="binetjar@gmail.com" userId="c440127ac0f88178" providerId="LiveId" clId="{4B3F5A1C-C025-498E-90EF-A2B7504618F7}" dt="2024-03-21T11:07:09.636" v="4953" actId="21"/>
          <ac:spMkLst>
            <pc:docMk/>
            <pc:sldMk cId="833397341" sldId="260"/>
            <ac:spMk id="3" creationId="{1BC742C7-6CFC-AF8F-B923-2342BF69E1CE}"/>
          </ac:spMkLst>
        </pc:spChg>
      </pc:sldChg>
      <pc:sldChg chg="addSp delSp modSp new mod modTransition setBg modClrScheme delDesignElem chgLayout">
        <pc:chgData name="binetjar@gmail.com" userId="c440127ac0f88178" providerId="LiveId" clId="{4B3F5A1C-C025-498E-90EF-A2B7504618F7}" dt="2024-03-22T02:20:02.328" v="14029"/>
        <pc:sldMkLst>
          <pc:docMk/>
          <pc:sldMk cId="3291202706" sldId="261"/>
        </pc:sldMkLst>
        <pc:spChg chg="mod ord">
          <ac:chgData name="binetjar@gmail.com" userId="c440127ac0f88178" providerId="LiveId" clId="{4B3F5A1C-C025-498E-90EF-A2B7504618F7}" dt="2024-03-21T22:44:04.829" v="9987" actId="26606"/>
          <ac:spMkLst>
            <pc:docMk/>
            <pc:sldMk cId="3291202706" sldId="261"/>
            <ac:spMk id="2" creationId="{93E36C78-1EF8-EA14-83FD-367C1212D8B2}"/>
          </ac:spMkLst>
        </pc:spChg>
        <pc:spChg chg="del mod ord">
          <ac:chgData name="binetjar@gmail.com" userId="c440127ac0f88178" providerId="LiveId" clId="{4B3F5A1C-C025-498E-90EF-A2B7504618F7}" dt="2024-03-18T11:12:36.011" v="870" actId="700"/>
          <ac:spMkLst>
            <pc:docMk/>
            <pc:sldMk cId="3291202706" sldId="261"/>
            <ac:spMk id="3" creationId="{28662AD7-481E-2FD6-0AE2-3F0572EDF7D8}"/>
          </ac:spMkLst>
        </pc:spChg>
        <pc:spChg chg="del">
          <ac:chgData name="binetjar@gmail.com" userId="c440127ac0f88178" providerId="LiveId" clId="{4B3F5A1C-C025-498E-90EF-A2B7504618F7}" dt="2024-03-18T11:12:36.011" v="870" actId="700"/>
          <ac:spMkLst>
            <pc:docMk/>
            <pc:sldMk cId="3291202706" sldId="261"/>
            <ac:spMk id="4" creationId="{3BBAC9D2-065F-F43A-67D0-397F4E73F067}"/>
          </ac:spMkLst>
        </pc:spChg>
        <pc:spChg chg="add del mod ord">
          <ac:chgData name="binetjar@gmail.com" userId="c440127ac0f88178" providerId="LiveId" clId="{4B3F5A1C-C025-498E-90EF-A2B7504618F7}" dt="2024-03-21T14:49:58.093" v="8153" actId="26606"/>
          <ac:spMkLst>
            <pc:docMk/>
            <pc:sldMk cId="3291202706" sldId="261"/>
            <ac:spMk id="5" creationId="{7BA69EBF-3D09-E8D0-9785-773559E4B7C9}"/>
          </ac:spMkLst>
        </pc:spChg>
        <pc:spChg chg="add del">
          <ac:chgData name="binetjar@gmail.com" userId="c440127ac0f88178" providerId="LiveId" clId="{4B3F5A1C-C025-498E-90EF-A2B7504618F7}" dt="2024-03-21T14:53:08.806" v="8156" actId="26606"/>
          <ac:spMkLst>
            <pc:docMk/>
            <pc:sldMk cId="3291202706" sldId="261"/>
            <ac:spMk id="24" creationId="{8753201B-432F-7A72-6FF6-CF0404210168}"/>
          </ac:spMkLst>
        </pc:spChg>
        <pc:spChg chg="add del">
          <ac:chgData name="binetjar@gmail.com" userId="c440127ac0f88178" providerId="LiveId" clId="{4B3F5A1C-C025-498E-90EF-A2B7504618F7}" dt="2024-03-21T14:53:12.372" v="8158" actId="26606"/>
          <ac:spMkLst>
            <pc:docMk/>
            <pc:sldMk cId="3291202706" sldId="261"/>
            <ac:spMk id="26" creationId="{72AA3712-C5CA-A663-E80E-253CE093079F}"/>
          </ac:spMkLst>
        </pc:spChg>
        <pc:spChg chg="add del">
          <ac:chgData name="binetjar@gmail.com" userId="c440127ac0f88178" providerId="LiveId" clId="{4B3F5A1C-C025-498E-90EF-A2B7504618F7}" dt="2024-03-21T14:53:16.508" v="8160" actId="26606"/>
          <ac:spMkLst>
            <pc:docMk/>
            <pc:sldMk cId="3291202706" sldId="261"/>
            <ac:spMk id="28" creationId="{8753201B-432F-7A72-6FF6-CF0404210168}"/>
          </ac:spMkLst>
        </pc:spChg>
        <pc:spChg chg="add del">
          <ac:chgData name="binetjar@gmail.com" userId="c440127ac0f88178" providerId="LiveId" clId="{4B3F5A1C-C025-498E-90EF-A2B7504618F7}" dt="2024-03-21T14:53:24.703" v="8162" actId="26606"/>
          <ac:spMkLst>
            <pc:docMk/>
            <pc:sldMk cId="3291202706" sldId="261"/>
            <ac:spMk id="30" creationId="{8753201B-432F-7A72-6FF6-CF0404210168}"/>
          </ac:spMkLst>
        </pc:spChg>
        <pc:spChg chg="add del">
          <ac:chgData name="binetjar@gmail.com" userId="c440127ac0f88178" providerId="LiveId" clId="{4B3F5A1C-C025-498E-90EF-A2B7504618F7}" dt="2024-03-21T14:53:26.491" v="8164" actId="26606"/>
          <ac:spMkLst>
            <pc:docMk/>
            <pc:sldMk cId="3291202706" sldId="261"/>
            <ac:spMk id="32" creationId="{8753201B-432F-7A72-6FF6-CF0404210168}"/>
          </ac:spMkLst>
        </pc:spChg>
        <pc:spChg chg="add del">
          <ac:chgData name="binetjar@gmail.com" userId="c440127ac0f88178" providerId="LiveId" clId="{4B3F5A1C-C025-498E-90EF-A2B7504618F7}" dt="2024-03-21T14:53:33.043" v="8166" actId="26606"/>
          <ac:spMkLst>
            <pc:docMk/>
            <pc:sldMk cId="3291202706" sldId="261"/>
            <ac:spMk id="34" creationId="{3D00CB3E-22D8-C88A-E699-CC9736BC98D4}"/>
          </ac:spMkLst>
        </pc:spChg>
        <pc:spChg chg="add del">
          <ac:chgData name="binetjar@gmail.com" userId="c440127ac0f88178" providerId="LiveId" clId="{4B3F5A1C-C025-498E-90EF-A2B7504618F7}" dt="2024-03-21T14:53:43.384" v="8168" actId="26606"/>
          <ac:spMkLst>
            <pc:docMk/>
            <pc:sldMk cId="3291202706" sldId="261"/>
            <ac:spMk id="36" creationId="{E5D8E37F-B926-4EDC-B832-034AD1BBD5AC}"/>
          </ac:spMkLst>
        </pc:spChg>
        <pc:spChg chg="add del">
          <ac:chgData name="binetjar@gmail.com" userId="c440127ac0f88178" providerId="LiveId" clId="{4B3F5A1C-C025-498E-90EF-A2B7504618F7}" dt="2024-03-21T14:53:47.834" v="8170" actId="26606"/>
          <ac:spMkLst>
            <pc:docMk/>
            <pc:sldMk cId="3291202706" sldId="261"/>
            <ac:spMk id="38" creationId="{8C4086F5-5AAC-F692-73E3-87A47A65203F}"/>
          </ac:spMkLst>
        </pc:spChg>
        <pc:spChg chg="add del">
          <ac:chgData name="binetjar@gmail.com" userId="c440127ac0f88178" providerId="LiveId" clId="{4B3F5A1C-C025-498E-90EF-A2B7504618F7}" dt="2024-03-21T14:53:55.386" v="8172" actId="26606"/>
          <ac:spMkLst>
            <pc:docMk/>
            <pc:sldMk cId="3291202706" sldId="261"/>
            <ac:spMk id="40" creationId="{79D2D73E-B42D-0B39-8136-4A25DAFD926B}"/>
          </ac:spMkLst>
        </pc:spChg>
        <pc:spChg chg="add del">
          <ac:chgData name="binetjar@gmail.com" userId="c440127ac0f88178" providerId="LiveId" clId="{4B3F5A1C-C025-498E-90EF-A2B7504618F7}" dt="2024-03-21T15:05:31.226" v="8245" actId="26606"/>
          <ac:spMkLst>
            <pc:docMk/>
            <pc:sldMk cId="3291202706" sldId="261"/>
            <ac:spMk id="42" creationId="{B5CE8706-C904-73E3-C523-33027F7D3499}"/>
          </ac:spMkLst>
        </pc:spChg>
        <pc:spChg chg="add del">
          <ac:chgData name="binetjar@gmail.com" userId="c440127ac0f88178" providerId="LiveId" clId="{4B3F5A1C-C025-498E-90EF-A2B7504618F7}" dt="2024-03-21T15:05:31.226" v="8245" actId="26606"/>
          <ac:spMkLst>
            <pc:docMk/>
            <pc:sldMk cId="3291202706" sldId="261"/>
            <ac:spMk id="43" creationId="{8753201B-432F-7A72-6FF6-CF0404210168}"/>
          </ac:spMkLst>
        </pc:spChg>
        <pc:spChg chg="add del">
          <ac:chgData name="binetjar@gmail.com" userId="c440127ac0f88178" providerId="LiveId" clId="{4B3F5A1C-C025-498E-90EF-A2B7504618F7}" dt="2024-03-21T15:03:11.259" v="8186" actId="26606"/>
          <ac:spMkLst>
            <pc:docMk/>
            <pc:sldMk cId="3291202706" sldId="261"/>
            <ac:spMk id="48" creationId="{9A79CFD7-974B-7844-7FCA-622E50803A0D}"/>
          </ac:spMkLst>
        </pc:spChg>
        <pc:spChg chg="add del">
          <ac:chgData name="binetjar@gmail.com" userId="c440127ac0f88178" providerId="LiveId" clId="{4B3F5A1C-C025-498E-90EF-A2B7504618F7}" dt="2024-03-21T15:03:15.883" v="8188" actId="26606"/>
          <ac:spMkLst>
            <pc:docMk/>
            <pc:sldMk cId="3291202706" sldId="261"/>
            <ac:spMk id="50" creationId="{9A79CFD7-974B-7844-7FCA-622E50803A0D}"/>
          </ac:spMkLst>
        </pc:spChg>
        <pc:spChg chg="add del">
          <ac:chgData name="binetjar@gmail.com" userId="c440127ac0f88178" providerId="LiveId" clId="{4B3F5A1C-C025-498E-90EF-A2B7504618F7}" dt="2024-03-21T15:03:24.379" v="8190" actId="26606"/>
          <ac:spMkLst>
            <pc:docMk/>
            <pc:sldMk cId="3291202706" sldId="261"/>
            <ac:spMk id="52" creationId="{9A79CFD7-974B-7844-7FCA-622E50803A0D}"/>
          </ac:spMkLst>
        </pc:spChg>
        <pc:spChg chg="add del">
          <ac:chgData name="binetjar@gmail.com" userId="c440127ac0f88178" providerId="LiveId" clId="{4B3F5A1C-C025-498E-90EF-A2B7504618F7}" dt="2024-03-21T15:03:27.590" v="8192" actId="26606"/>
          <ac:spMkLst>
            <pc:docMk/>
            <pc:sldMk cId="3291202706" sldId="261"/>
            <ac:spMk id="54" creationId="{9A79CFD7-974B-7844-7FCA-622E50803A0D}"/>
          </ac:spMkLst>
        </pc:spChg>
        <pc:spChg chg="add del">
          <ac:chgData name="binetjar@gmail.com" userId="c440127ac0f88178" providerId="LiveId" clId="{4B3F5A1C-C025-498E-90EF-A2B7504618F7}" dt="2024-03-21T15:03:34.017" v="8194" actId="26606"/>
          <ac:spMkLst>
            <pc:docMk/>
            <pc:sldMk cId="3291202706" sldId="261"/>
            <ac:spMk id="56" creationId="{9A79CFD7-974B-7844-7FCA-622E50803A0D}"/>
          </ac:spMkLst>
        </pc:spChg>
        <pc:spChg chg="add del">
          <ac:chgData name="binetjar@gmail.com" userId="c440127ac0f88178" providerId="LiveId" clId="{4B3F5A1C-C025-498E-90EF-A2B7504618F7}" dt="2024-03-21T15:03:40.205" v="8196" actId="26606"/>
          <ac:spMkLst>
            <pc:docMk/>
            <pc:sldMk cId="3291202706" sldId="261"/>
            <ac:spMk id="58" creationId="{9A79CFD7-974B-7844-7FCA-622E50803A0D}"/>
          </ac:spMkLst>
        </pc:spChg>
        <pc:spChg chg="add del">
          <ac:chgData name="binetjar@gmail.com" userId="c440127ac0f88178" providerId="LiveId" clId="{4B3F5A1C-C025-498E-90EF-A2B7504618F7}" dt="2024-03-21T15:03:42.728" v="8198" actId="26606"/>
          <ac:spMkLst>
            <pc:docMk/>
            <pc:sldMk cId="3291202706" sldId="261"/>
            <ac:spMk id="60" creationId="{9A79CFD7-974B-7844-7FCA-622E50803A0D}"/>
          </ac:spMkLst>
        </pc:spChg>
        <pc:spChg chg="add del">
          <ac:chgData name="binetjar@gmail.com" userId="c440127ac0f88178" providerId="LiveId" clId="{4B3F5A1C-C025-498E-90EF-A2B7504618F7}" dt="2024-03-21T15:03:47.743" v="8200" actId="26606"/>
          <ac:spMkLst>
            <pc:docMk/>
            <pc:sldMk cId="3291202706" sldId="261"/>
            <ac:spMk id="62" creationId="{9A79CFD7-974B-7844-7FCA-622E50803A0D}"/>
          </ac:spMkLst>
        </pc:spChg>
        <pc:spChg chg="add del">
          <ac:chgData name="binetjar@gmail.com" userId="c440127ac0f88178" providerId="LiveId" clId="{4B3F5A1C-C025-498E-90EF-A2B7504618F7}" dt="2024-03-21T15:03:52.946" v="8202" actId="26606"/>
          <ac:spMkLst>
            <pc:docMk/>
            <pc:sldMk cId="3291202706" sldId="261"/>
            <ac:spMk id="64" creationId="{9A79CFD7-974B-7844-7FCA-622E50803A0D}"/>
          </ac:spMkLst>
        </pc:spChg>
        <pc:spChg chg="add del">
          <ac:chgData name="binetjar@gmail.com" userId="c440127ac0f88178" providerId="LiveId" clId="{4B3F5A1C-C025-498E-90EF-A2B7504618F7}" dt="2024-03-21T15:04:00.435" v="8204" actId="26606"/>
          <ac:spMkLst>
            <pc:docMk/>
            <pc:sldMk cId="3291202706" sldId="261"/>
            <ac:spMk id="66" creationId="{5B5FA1DC-0DF8-38C3-C578-DD09E896AAB5}"/>
          </ac:spMkLst>
        </pc:spChg>
        <pc:spChg chg="add del">
          <ac:chgData name="binetjar@gmail.com" userId="c440127ac0f88178" providerId="LiveId" clId="{4B3F5A1C-C025-498E-90EF-A2B7504618F7}" dt="2024-03-21T15:04:02.722" v="8206" actId="26606"/>
          <ac:spMkLst>
            <pc:docMk/>
            <pc:sldMk cId="3291202706" sldId="261"/>
            <ac:spMk id="68" creationId="{D287130B-8857-727B-18D5-BAD81BCD9C9B}"/>
          </ac:spMkLst>
        </pc:spChg>
        <pc:spChg chg="add del">
          <ac:chgData name="binetjar@gmail.com" userId="c440127ac0f88178" providerId="LiveId" clId="{4B3F5A1C-C025-498E-90EF-A2B7504618F7}" dt="2024-03-21T15:04:07.358" v="8208" actId="26606"/>
          <ac:spMkLst>
            <pc:docMk/>
            <pc:sldMk cId="3291202706" sldId="261"/>
            <ac:spMk id="70" creationId="{D287130B-8857-727B-18D5-BAD81BCD9C9B}"/>
          </ac:spMkLst>
        </pc:spChg>
        <pc:spChg chg="add del">
          <ac:chgData name="binetjar@gmail.com" userId="c440127ac0f88178" providerId="LiveId" clId="{4B3F5A1C-C025-498E-90EF-A2B7504618F7}" dt="2024-03-21T15:04:09.008" v="8210" actId="26606"/>
          <ac:spMkLst>
            <pc:docMk/>
            <pc:sldMk cId="3291202706" sldId="261"/>
            <ac:spMk id="72" creationId="{7E259EAA-3827-BEFD-3AE5-26669D20B4B8}"/>
          </ac:spMkLst>
        </pc:spChg>
        <pc:spChg chg="add del">
          <ac:chgData name="binetjar@gmail.com" userId="c440127ac0f88178" providerId="LiveId" clId="{4B3F5A1C-C025-498E-90EF-A2B7504618F7}" dt="2024-03-21T15:04:13.630" v="8212" actId="26606"/>
          <ac:spMkLst>
            <pc:docMk/>
            <pc:sldMk cId="3291202706" sldId="261"/>
            <ac:spMk id="74" creationId="{7E259EAA-3827-BEFD-3AE5-26669D20B4B8}"/>
          </ac:spMkLst>
        </pc:spChg>
        <pc:spChg chg="add del">
          <ac:chgData name="binetjar@gmail.com" userId="c440127ac0f88178" providerId="LiveId" clId="{4B3F5A1C-C025-498E-90EF-A2B7504618F7}" dt="2024-03-21T15:04:15.306" v="8214" actId="26606"/>
          <ac:spMkLst>
            <pc:docMk/>
            <pc:sldMk cId="3291202706" sldId="261"/>
            <ac:spMk id="76" creationId="{7E259EAA-3827-BEFD-3AE5-26669D20B4B8}"/>
          </ac:spMkLst>
        </pc:spChg>
        <pc:spChg chg="add del">
          <ac:chgData name="binetjar@gmail.com" userId="c440127ac0f88178" providerId="LiveId" clId="{4B3F5A1C-C025-498E-90EF-A2B7504618F7}" dt="2024-03-21T15:04:16.825" v="8216" actId="26606"/>
          <ac:spMkLst>
            <pc:docMk/>
            <pc:sldMk cId="3291202706" sldId="261"/>
            <ac:spMk id="78" creationId="{7E259EAA-3827-BEFD-3AE5-26669D20B4B8}"/>
          </ac:spMkLst>
        </pc:spChg>
        <pc:spChg chg="add del">
          <ac:chgData name="binetjar@gmail.com" userId="c440127ac0f88178" providerId="LiveId" clId="{4B3F5A1C-C025-498E-90EF-A2B7504618F7}" dt="2024-03-21T15:04:25.034" v="8218" actId="26606"/>
          <ac:spMkLst>
            <pc:docMk/>
            <pc:sldMk cId="3291202706" sldId="261"/>
            <ac:spMk id="80" creationId="{7E259EAA-3827-BEFD-3AE5-26669D20B4B8}"/>
          </ac:spMkLst>
        </pc:spChg>
        <pc:spChg chg="add del">
          <ac:chgData name="binetjar@gmail.com" userId="c440127ac0f88178" providerId="LiveId" clId="{4B3F5A1C-C025-498E-90EF-A2B7504618F7}" dt="2024-03-21T15:04:29.031" v="8220" actId="26606"/>
          <ac:spMkLst>
            <pc:docMk/>
            <pc:sldMk cId="3291202706" sldId="261"/>
            <ac:spMk id="82" creationId="{9C1839BE-51C7-5D0B-5E7D-9BE278DD956A}"/>
          </ac:spMkLst>
        </pc:spChg>
        <pc:spChg chg="add del">
          <ac:chgData name="binetjar@gmail.com" userId="c440127ac0f88178" providerId="LiveId" clId="{4B3F5A1C-C025-498E-90EF-A2B7504618F7}" dt="2024-03-21T15:04:30.708" v="8222" actId="26606"/>
          <ac:spMkLst>
            <pc:docMk/>
            <pc:sldMk cId="3291202706" sldId="261"/>
            <ac:spMk id="84" creationId="{17A56096-DC04-EC1A-2AA7-1D700DBCC9E2}"/>
          </ac:spMkLst>
        </pc:spChg>
        <pc:spChg chg="add del">
          <ac:chgData name="binetjar@gmail.com" userId="c440127ac0f88178" providerId="LiveId" clId="{4B3F5A1C-C025-498E-90EF-A2B7504618F7}" dt="2024-03-21T15:04:33.012" v="8224" actId="26606"/>
          <ac:spMkLst>
            <pc:docMk/>
            <pc:sldMk cId="3291202706" sldId="261"/>
            <ac:spMk id="86" creationId="{17A56096-DC04-EC1A-2AA7-1D700DBCC9E2}"/>
          </ac:spMkLst>
        </pc:spChg>
        <pc:spChg chg="add del">
          <ac:chgData name="binetjar@gmail.com" userId="c440127ac0f88178" providerId="LiveId" clId="{4B3F5A1C-C025-498E-90EF-A2B7504618F7}" dt="2024-03-21T15:04:37.838" v="8226" actId="26606"/>
          <ac:spMkLst>
            <pc:docMk/>
            <pc:sldMk cId="3291202706" sldId="261"/>
            <ac:spMk id="88" creationId="{17A56096-DC04-EC1A-2AA7-1D700DBCC9E2}"/>
          </ac:spMkLst>
        </pc:spChg>
        <pc:spChg chg="add del">
          <ac:chgData name="binetjar@gmail.com" userId="c440127ac0f88178" providerId="LiveId" clId="{4B3F5A1C-C025-498E-90EF-A2B7504618F7}" dt="2024-03-21T15:04:40.296" v="8228" actId="26606"/>
          <ac:spMkLst>
            <pc:docMk/>
            <pc:sldMk cId="3291202706" sldId="261"/>
            <ac:spMk id="90" creationId="{17A56096-DC04-EC1A-2AA7-1D700DBCC9E2}"/>
          </ac:spMkLst>
        </pc:spChg>
        <pc:spChg chg="add del">
          <ac:chgData name="binetjar@gmail.com" userId="c440127ac0f88178" providerId="LiveId" clId="{4B3F5A1C-C025-498E-90EF-A2B7504618F7}" dt="2024-03-21T15:04:42.050" v="8230" actId="26606"/>
          <ac:spMkLst>
            <pc:docMk/>
            <pc:sldMk cId="3291202706" sldId="261"/>
            <ac:spMk id="92" creationId="{17A56096-DC04-EC1A-2AA7-1D700DBCC9E2}"/>
          </ac:spMkLst>
        </pc:spChg>
        <pc:spChg chg="add del">
          <ac:chgData name="binetjar@gmail.com" userId="c440127ac0f88178" providerId="LiveId" clId="{4B3F5A1C-C025-498E-90EF-A2B7504618F7}" dt="2024-03-21T15:04:46.956" v="8232" actId="26606"/>
          <ac:spMkLst>
            <pc:docMk/>
            <pc:sldMk cId="3291202706" sldId="261"/>
            <ac:spMk id="94" creationId="{6F47906E-2371-735B-2547-6E6A7E021D73}"/>
          </ac:spMkLst>
        </pc:spChg>
        <pc:spChg chg="add del">
          <ac:chgData name="binetjar@gmail.com" userId="c440127ac0f88178" providerId="LiveId" clId="{4B3F5A1C-C025-498E-90EF-A2B7504618F7}" dt="2024-03-21T15:04:54.973" v="8234" actId="26606"/>
          <ac:spMkLst>
            <pc:docMk/>
            <pc:sldMk cId="3291202706" sldId="261"/>
            <ac:spMk id="96" creationId="{6F47906E-2371-735B-2547-6E6A7E021D73}"/>
          </ac:spMkLst>
        </pc:spChg>
        <pc:spChg chg="add del">
          <ac:chgData name="binetjar@gmail.com" userId="c440127ac0f88178" providerId="LiveId" clId="{4B3F5A1C-C025-498E-90EF-A2B7504618F7}" dt="2024-03-21T15:04:58.484" v="8236" actId="26606"/>
          <ac:spMkLst>
            <pc:docMk/>
            <pc:sldMk cId="3291202706" sldId="261"/>
            <ac:spMk id="98" creationId="{9C1839BE-51C7-5D0B-5E7D-9BE278DD956A}"/>
          </ac:spMkLst>
        </pc:spChg>
        <pc:spChg chg="add del">
          <ac:chgData name="binetjar@gmail.com" userId="c440127ac0f88178" providerId="LiveId" clId="{4B3F5A1C-C025-498E-90EF-A2B7504618F7}" dt="2024-03-21T15:05:10.538" v="8238" actId="26606"/>
          <ac:spMkLst>
            <pc:docMk/>
            <pc:sldMk cId="3291202706" sldId="261"/>
            <ac:spMk id="100" creationId="{9C1839BE-51C7-5D0B-5E7D-9BE278DD956A}"/>
          </ac:spMkLst>
        </pc:spChg>
        <pc:spChg chg="add del">
          <ac:chgData name="binetjar@gmail.com" userId="c440127ac0f88178" providerId="LiveId" clId="{4B3F5A1C-C025-498E-90EF-A2B7504618F7}" dt="2024-03-21T15:05:12.497" v="8240" actId="26606"/>
          <ac:spMkLst>
            <pc:docMk/>
            <pc:sldMk cId="3291202706" sldId="261"/>
            <ac:spMk id="102" creationId="{9A79CFD7-974B-7844-7FCA-622E50803A0D}"/>
          </ac:spMkLst>
        </pc:spChg>
        <pc:spChg chg="add del">
          <ac:chgData name="binetjar@gmail.com" userId="c440127ac0f88178" providerId="LiveId" clId="{4B3F5A1C-C025-498E-90EF-A2B7504618F7}" dt="2024-03-21T15:05:13.814" v="8242" actId="26606"/>
          <ac:spMkLst>
            <pc:docMk/>
            <pc:sldMk cId="3291202706" sldId="261"/>
            <ac:spMk id="104" creationId="{9A79CFD7-974B-7844-7FCA-622E50803A0D}"/>
          </ac:spMkLst>
        </pc:spChg>
        <pc:spChg chg="add del">
          <ac:chgData name="binetjar@gmail.com" userId="c440127ac0f88178" providerId="LiveId" clId="{4B3F5A1C-C025-498E-90EF-A2B7504618F7}" dt="2024-03-21T15:05:31.126" v="8244" actId="26606"/>
          <ac:spMkLst>
            <pc:docMk/>
            <pc:sldMk cId="3291202706" sldId="261"/>
            <ac:spMk id="106" creationId="{9A79CFD7-974B-7844-7FCA-622E50803A0D}"/>
          </ac:spMkLst>
        </pc:spChg>
        <pc:spChg chg="add del">
          <ac:chgData name="binetjar@gmail.com" userId="c440127ac0f88178" providerId="LiveId" clId="{4B3F5A1C-C025-498E-90EF-A2B7504618F7}" dt="2024-03-21T15:08:00.984" v="8269" actId="26606"/>
          <ac:spMkLst>
            <pc:docMk/>
            <pc:sldMk cId="3291202706" sldId="261"/>
            <ac:spMk id="108" creationId="{9A79CFD7-974B-7844-7FCA-622E50803A0D}"/>
          </ac:spMkLst>
        </pc:spChg>
        <pc:spChg chg="add del">
          <ac:chgData name="binetjar@gmail.com" userId="c440127ac0f88178" providerId="LiveId" clId="{4B3F5A1C-C025-498E-90EF-A2B7504618F7}" dt="2024-03-21T15:07:52.162" v="8266" actId="26606"/>
          <ac:spMkLst>
            <pc:docMk/>
            <pc:sldMk cId="3291202706" sldId="261"/>
            <ac:spMk id="113" creationId="{9C1839BE-51C7-5D0B-5E7D-9BE278DD956A}"/>
          </ac:spMkLst>
        </pc:spChg>
        <pc:spChg chg="add del">
          <ac:chgData name="binetjar@gmail.com" userId="c440127ac0f88178" providerId="LiveId" clId="{4B3F5A1C-C025-498E-90EF-A2B7504618F7}" dt="2024-03-21T15:08:00.952" v="8268" actId="26606"/>
          <ac:spMkLst>
            <pc:docMk/>
            <pc:sldMk cId="3291202706" sldId="261"/>
            <ac:spMk id="115" creationId="{9C1839BE-51C7-5D0B-5E7D-9BE278DD956A}"/>
          </ac:spMkLst>
        </pc:spChg>
        <pc:spChg chg="add del">
          <ac:chgData name="binetjar@gmail.com" userId="c440127ac0f88178" providerId="LiveId" clId="{4B3F5A1C-C025-498E-90EF-A2B7504618F7}" dt="2024-03-21T15:08:58.497" v="8279" actId="26606"/>
          <ac:spMkLst>
            <pc:docMk/>
            <pc:sldMk cId="3291202706" sldId="261"/>
            <ac:spMk id="117" creationId="{D287130B-8857-727B-18D5-BAD81BCD9C9B}"/>
          </ac:spMkLst>
        </pc:spChg>
        <pc:spChg chg="add del">
          <ac:chgData name="binetjar@gmail.com" userId="c440127ac0f88178" providerId="LiveId" clId="{4B3F5A1C-C025-498E-90EF-A2B7504618F7}" dt="2024-03-21T15:08:58.466" v="8278" actId="26606"/>
          <ac:spMkLst>
            <pc:docMk/>
            <pc:sldMk cId="3291202706" sldId="261"/>
            <ac:spMk id="122" creationId="{D287130B-8857-727B-18D5-BAD81BCD9C9B}"/>
          </ac:spMkLst>
        </pc:spChg>
        <pc:spChg chg="add del">
          <ac:chgData name="binetjar@gmail.com" userId="c440127ac0f88178" providerId="LiveId" clId="{4B3F5A1C-C025-498E-90EF-A2B7504618F7}" dt="2024-03-21T22:37:21.671" v="9955" actId="26606"/>
          <ac:spMkLst>
            <pc:docMk/>
            <pc:sldMk cId="3291202706" sldId="261"/>
            <ac:spMk id="124" creationId="{D287130B-8857-727B-18D5-BAD81BCD9C9B}"/>
          </ac:spMkLst>
        </pc:spChg>
        <pc:spChg chg="add del">
          <ac:chgData name="binetjar@gmail.com" userId="c440127ac0f88178" providerId="LiveId" clId="{4B3F5A1C-C025-498E-90EF-A2B7504618F7}" dt="2024-03-21T22:37:01.999" v="9950" actId="26606"/>
          <ac:spMkLst>
            <pc:docMk/>
            <pc:sldMk cId="3291202706" sldId="261"/>
            <ac:spMk id="129" creationId="{9C1839BE-51C7-5D0B-5E7D-9BE278DD956A}"/>
          </ac:spMkLst>
        </pc:spChg>
        <pc:spChg chg="add del">
          <ac:chgData name="binetjar@gmail.com" userId="c440127ac0f88178" providerId="LiveId" clId="{4B3F5A1C-C025-498E-90EF-A2B7504618F7}" dt="2024-03-21T22:37:06.795" v="9952" actId="26606"/>
          <ac:spMkLst>
            <pc:docMk/>
            <pc:sldMk cId="3291202706" sldId="261"/>
            <ac:spMk id="131" creationId="{9C1839BE-51C7-5D0B-5E7D-9BE278DD956A}"/>
          </ac:spMkLst>
        </pc:spChg>
        <pc:spChg chg="add del">
          <ac:chgData name="binetjar@gmail.com" userId="c440127ac0f88178" providerId="LiveId" clId="{4B3F5A1C-C025-498E-90EF-A2B7504618F7}" dt="2024-03-21T22:37:21.593" v="9954" actId="26606"/>
          <ac:spMkLst>
            <pc:docMk/>
            <pc:sldMk cId="3291202706" sldId="261"/>
            <ac:spMk id="133" creationId="{5B5FA1DC-0DF8-38C3-C578-DD09E896AAB5}"/>
          </ac:spMkLst>
        </pc:spChg>
        <pc:spChg chg="add del">
          <ac:chgData name="binetjar@gmail.com" userId="c440127ac0f88178" providerId="LiveId" clId="{4B3F5A1C-C025-498E-90EF-A2B7504618F7}" dt="2024-03-21T22:41:04.025" v="9975" actId="26606"/>
          <ac:spMkLst>
            <pc:docMk/>
            <pc:sldMk cId="3291202706" sldId="261"/>
            <ac:spMk id="135" creationId="{9C1839BE-51C7-5D0B-5E7D-9BE278DD956A}"/>
          </ac:spMkLst>
        </pc:spChg>
        <pc:spChg chg="add del">
          <ac:chgData name="binetjar@gmail.com" userId="c440127ac0f88178" providerId="LiveId" clId="{4B3F5A1C-C025-498E-90EF-A2B7504618F7}" dt="2024-03-21T22:44:04.876" v="9988" actId="26606"/>
          <ac:spMkLst>
            <pc:docMk/>
            <pc:sldMk cId="3291202706" sldId="261"/>
            <ac:spMk id="140" creationId="{9C1839BE-51C7-5D0B-5E7D-9BE278DD956A}"/>
          </ac:spMkLst>
        </pc:spChg>
        <pc:spChg chg="add del">
          <ac:chgData name="binetjar@gmail.com" userId="c440127ac0f88178" providerId="LiveId" clId="{4B3F5A1C-C025-498E-90EF-A2B7504618F7}" dt="2024-03-21T22:44:04.829" v="9987" actId="26606"/>
          <ac:spMkLst>
            <pc:docMk/>
            <pc:sldMk cId="3291202706" sldId="261"/>
            <ac:spMk id="145" creationId="{9C1839BE-51C7-5D0B-5E7D-9BE278DD956A}"/>
          </ac:spMkLst>
        </pc:spChg>
        <pc:spChg chg="add del">
          <ac:chgData name="binetjar@gmail.com" userId="c440127ac0f88178" providerId="LiveId" clId="{4B3F5A1C-C025-498E-90EF-A2B7504618F7}" dt="2024-03-22T02:12:31.806" v="13963"/>
          <ac:spMkLst>
            <pc:docMk/>
            <pc:sldMk cId="3291202706" sldId="261"/>
            <ac:spMk id="147" creationId="{9C1839BE-51C7-5D0B-5E7D-9BE278DD956A}"/>
          </ac:spMkLst>
        </pc:spChg>
        <pc:graphicFrameChg chg="add del">
          <ac:chgData name="binetjar@gmail.com" userId="c440127ac0f88178" providerId="LiveId" clId="{4B3F5A1C-C025-498E-90EF-A2B7504618F7}" dt="2024-03-21T14:49:30.991" v="8142" actId="26606"/>
          <ac:graphicFrameMkLst>
            <pc:docMk/>
            <pc:sldMk cId="3291202706" sldId="261"/>
            <ac:graphicFrameMk id="7" creationId="{3B8A7492-0DC5-A955-AD9A-D4F060E3ACB4}"/>
          </ac:graphicFrameMkLst>
        </pc:graphicFrameChg>
        <pc:graphicFrameChg chg="add del">
          <ac:chgData name="binetjar@gmail.com" userId="c440127ac0f88178" providerId="LiveId" clId="{4B3F5A1C-C025-498E-90EF-A2B7504618F7}" dt="2024-03-21T14:49:35.144" v="8144" actId="26606"/>
          <ac:graphicFrameMkLst>
            <pc:docMk/>
            <pc:sldMk cId="3291202706" sldId="261"/>
            <ac:graphicFrameMk id="9" creationId="{998868B9-88A1-2F82-AC67-46267065D6CF}"/>
          </ac:graphicFrameMkLst>
        </pc:graphicFrameChg>
        <pc:graphicFrameChg chg="add del">
          <ac:chgData name="binetjar@gmail.com" userId="c440127ac0f88178" providerId="LiveId" clId="{4B3F5A1C-C025-498E-90EF-A2B7504618F7}" dt="2024-03-21T14:49:44.518" v="8146" actId="26606"/>
          <ac:graphicFrameMkLst>
            <pc:docMk/>
            <pc:sldMk cId="3291202706" sldId="261"/>
            <ac:graphicFrameMk id="11" creationId="{3B8A7492-0DC5-A955-AD9A-D4F060E3ACB4}"/>
          </ac:graphicFrameMkLst>
        </pc:graphicFrameChg>
        <pc:graphicFrameChg chg="add del">
          <ac:chgData name="binetjar@gmail.com" userId="c440127ac0f88178" providerId="LiveId" clId="{4B3F5A1C-C025-498E-90EF-A2B7504618F7}" dt="2024-03-21T14:49:48.814" v="8148" actId="26606"/>
          <ac:graphicFrameMkLst>
            <pc:docMk/>
            <pc:sldMk cId="3291202706" sldId="261"/>
            <ac:graphicFrameMk id="13" creationId="{8687F661-E139-F1F3-D3A4-A87430090E82}"/>
          </ac:graphicFrameMkLst>
        </pc:graphicFrameChg>
        <pc:graphicFrameChg chg="add del">
          <ac:chgData name="binetjar@gmail.com" userId="c440127ac0f88178" providerId="LiveId" clId="{4B3F5A1C-C025-498E-90EF-A2B7504618F7}" dt="2024-03-21T14:49:52.700" v="8150" actId="26606"/>
          <ac:graphicFrameMkLst>
            <pc:docMk/>
            <pc:sldMk cId="3291202706" sldId="261"/>
            <ac:graphicFrameMk id="15" creationId="{1E088D0B-47F7-7B6E-A52E-BC4634631940}"/>
          </ac:graphicFrameMkLst>
        </pc:graphicFrameChg>
        <pc:graphicFrameChg chg="add del">
          <ac:chgData name="binetjar@gmail.com" userId="c440127ac0f88178" providerId="LiveId" clId="{4B3F5A1C-C025-498E-90EF-A2B7504618F7}" dt="2024-03-21T14:49:58.078" v="8152" actId="26606"/>
          <ac:graphicFrameMkLst>
            <pc:docMk/>
            <pc:sldMk cId="3291202706" sldId="261"/>
            <ac:graphicFrameMk id="17" creationId="{998868B9-88A1-2F82-AC67-46267065D6CF}"/>
          </ac:graphicFrameMkLst>
        </pc:graphicFrameChg>
        <pc:graphicFrameChg chg="add mod ord modGraphic">
          <ac:chgData name="binetjar@gmail.com" userId="c440127ac0f88178" providerId="LiveId" clId="{4B3F5A1C-C025-498E-90EF-A2B7504618F7}" dt="2024-03-21T22:47:36.698" v="10000" actId="255"/>
          <ac:graphicFrameMkLst>
            <pc:docMk/>
            <pc:sldMk cId="3291202706" sldId="261"/>
            <ac:graphicFrameMk id="19" creationId="{3B8A7492-0DC5-A955-AD9A-D4F060E3ACB4}"/>
          </ac:graphicFrameMkLst>
        </pc:graphicFrameChg>
        <pc:picChg chg="add mod ord">
          <ac:chgData name="binetjar@gmail.com" userId="c440127ac0f88178" providerId="LiveId" clId="{4B3F5A1C-C025-498E-90EF-A2B7504618F7}" dt="2024-03-21T22:44:04.829" v="9987" actId="26606"/>
          <ac:picMkLst>
            <pc:docMk/>
            <pc:sldMk cId="3291202706" sldId="261"/>
            <ac:picMk id="8" creationId="{3E4A01C5-1311-6CC8-4F2D-D0494468D9E2}"/>
          </ac:picMkLst>
        </pc:picChg>
        <pc:picChg chg="add mod ord">
          <ac:chgData name="binetjar@gmail.com" userId="c440127ac0f88178" providerId="LiveId" clId="{4B3F5A1C-C025-498E-90EF-A2B7504618F7}" dt="2024-03-21T22:44:04.829" v="9987" actId="26606"/>
          <ac:picMkLst>
            <pc:docMk/>
            <pc:sldMk cId="3291202706" sldId="261"/>
            <ac:picMk id="12" creationId="{E3D314CF-3255-BC47-EDB6-1A5AF5740BD2}"/>
          </ac:picMkLst>
        </pc:picChg>
      </pc:sldChg>
      <pc:sldChg chg="modSp new del mod">
        <pc:chgData name="binetjar@gmail.com" userId="c440127ac0f88178" providerId="LiveId" clId="{4B3F5A1C-C025-498E-90EF-A2B7504618F7}" dt="2024-03-21T23:43:47.028" v="10994" actId="2696"/>
        <pc:sldMkLst>
          <pc:docMk/>
          <pc:sldMk cId="1467799582" sldId="262"/>
        </pc:sldMkLst>
        <pc:spChg chg="mod">
          <ac:chgData name="binetjar@gmail.com" userId="c440127ac0f88178" providerId="LiveId" clId="{4B3F5A1C-C025-498E-90EF-A2B7504618F7}" dt="2024-03-18T11:35:42.021" v="1184" actId="122"/>
          <ac:spMkLst>
            <pc:docMk/>
            <pc:sldMk cId="1467799582" sldId="262"/>
            <ac:spMk id="2" creationId="{9F2F798E-CD05-5D66-7B26-4F8BB42C1323}"/>
          </ac:spMkLst>
        </pc:spChg>
        <pc:spChg chg="mod">
          <ac:chgData name="binetjar@gmail.com" userId="c440127ac0f88178" providerId="LiveId" clId="{4B3F5A1C-C025-498E-90EF-A2B7504618F7}" dt="2024-03-18T11:34:07.162" v="1122" actId="20577"/>
          <ac:spMkLst>
            <pc:docMk/>
            <pc:sldMk cId="1467799582" sldId="262"/>
            <ac:spMk id="3" creationId="{55F612E8-F1DF-0152-3582-7CAEC3015E46}"/>
          </ac:spMkLst>
        </pc:spChg>
      </pc:sldChg>
      <pc:sldChg chg="addSp delSp modSp new mod modTransition setBg delDesignElem">
        <pc:chgData name="binetjar@gmail.com" userId="c440127ac0f88178" providerId="LiveId" clId="{4B3F5A1C-C025-498E-90EF-A2B7504618F7}" dt="2024-03-22T02:20:02.328" v="14029"/>
        <pc:sldMkLst>
          <pc:docMk/>
          <pc:sldMk cId="3378743008" sldId="263"/>
        </pc:sldMkLst>
        <pc:spChg chg="mod">
          <ac:chgData name="binetjar@gmail.com" userId="c440127ac0f88178" providerId="LiveId" clId="{4B3F5A1C-C025-498E-90EF-A2B7504618F7}" dt="2024-03-22T00:56:46.508" v="12360" actId="26606"/>
          <ac:spMkLst>
            <pc:docMk/>
            <pc:sldMk cId="3378743008" sldId="263"/>
            <ac:spMk id="2" creationId="{FB74B5FF-66A7-A9E7-9B3B-3E557E689F0A}"/>
          </ac:spMkLst>
        </pc:spChg>
        <pc:spChg chg="add del mod">
          <ac:chgData name="binetjar@gmail.com" userId="c440127ac0f88178" providerId="LiveId" clId="{4B3F5A1C-C025-498E-90EF-A2B7504618F7}" dt="2024-03-22T00:56:46.508" v="12360" actId="26606"/>
          <ac:spMkLst>
            <pc:docMk/>
            <pc:sldMk cId="3378743008" sldId="263"/>
            <ac:spMk id="3" creationId="{7A21982F-0588-60F6-4A87-88D33AD9C0A6}"/>
          </ac:spMkLst>
        </pc:spChg>
        <pc:spChg chg="add del">
          <ac:chgData name="binetjar@gmail.com" userId="c440127ac0f88178" providerId="LiveId" clId="{4B3F5A1C-C025-498E-90EF-A2B7504618F7}" dt="2024-03-22T00:56:23.549" v="12349" actId="26606"/>
          <ac:spMkLst>
            <pc:docMk/>
            <pc:sldMk cId="3378743008" sldId="263"/>
            <ac:spMk id="8" creationId="{80300B1B-B85E-D514-C6B4-30126EBBCDEC}"/>
          </ac:spMkLst>
        </pc:spChg>
        <pc:spChg chg="add del">
          <ac:chgData name="binetjar@gmail.com" userId="c440127ac0f88178" providerId="LiveId" clId="{4B3F5A1C-C025-498E-90EF-A2B7504618F7}" dt="2024-03-22T00:55:54.819" v="12343" actId="26606"/>
          <ac:spMkLst>
            <pc:docMk/>
            <pc:sldMk cId="3378743008" sldId="263"/>
            <ac:spMk id="9" creationId="{79D2D73E-B42D-0B39-8136-4A25DAFD926B}"/>
          </ac:spMkLst>
        </pc:spChg>
        <pc:spChg chg="add del">
          <ac:chgData name="binetjar@gmail.com" userId="c440127ac0f88178" providerId="LiveId" clId="{4B3F5A1C-C025-498E-90EF-A2B7504618F7}" dt="2024-03-22T00:55:51.859" v="12341" actId="26606"/>
          <ac:spMkLst>
            <pc:docMk/>
            <pc:sldMk cId="3378743008" sldId="263"/>
            <ac:spMk id="10" creationId="{3D00CB3E-22D8-C88A-E699-CC9736BC98D4}"/>
          </ac:spMkLst>
        </pc:spChg>
        <pc:spChg chg="add del">
          <ac:chgData name="binetjar@gmail.com" userId="c440127ac0f88178" providerId="LiveId" clId="{4B3F5A1C-C025-498E-90EF-A2B7504618F7}" dt="2024-03-22T00:56:25.104" v="12351" actId="26606"/>
          <ac:spMkLst>
            <pc:docMk/>
            <pc:sldMk cId="3378743008" sldId="263"/>
            <ac:spMk id="12" creationId="{9CF32190-1DF5-5FFF-D532-889495A9BE1F}"/>
          </ac:spMkLst>
        </pc:spChg>
        <pc:spChg chg="add del">
          <ac:chgData name="binetjar@gmail.com" userId="c440127ac0f88178" providerId="LiveId" clId="{4B3F5A1C-C025-498E-90EF-A2B7504618F7}" dt="2024-03-22T00:56:23.549" v="12349" actId="26606"/>
          <ac:spMkLst>
            <pc:docMk/>
            <pc:sldMk cId="3378743008" sldId="263"/>
            <ac:spMk id="15" creationId="{C9F9C007-0D35-3681-697A-24E1673AAD01}"/>
          </ac:spMkLst>
        </pc:spChg>
        <pc:spChg chg="add del">
          <ac:chgData name="binetjar@gmail.com" userId="c440127ac0f88178" providerId="LiveId" clId="{4B3F5A1C-C025-498E-90EF-A2B7504618F7}" dt="2024-03-22T00:56:23.549" v="12349" actId="26606"/>
          <ac:spMkLst>
            <pc:docMk/>
            <pc:sldMk cId="3378743008" sldId="263"/>
            <ac:spMk id="16" creationId="{7A21982F-0588-60F6-4A87-88D33AD9C0A6}"/>
          </ac:spMkLst>
        </pc:spChg>
        <pc:spChg chg="add del">
          <ac:chgData name="binetjar@gmail.com" userId="c440127ac0f88178" providerId="LiveId" clId="{4B3F5A1C-C025-498E-90EF-A2B7504618F7}" dt="2024-03-22T00:56:25.104" v="12351" actId="26606"/>
          <ac:spMkLst>
            <pc:docMk/>
            <pc:sldMk cId="3378743008" sldId="263"/>
            <ac:spMk id="18" creationId="{8C4086F5-5AAC-F692-73E3-87A47A65203F}"/>
          </ac:spMkLst>
        </pc:spChg>
        <pc:spChg chg="add del">
          <ac:chgData name="binetjar@gmail.com" userId="c440127ac0f88178" providerId="LiveId" clId="{4B3F5A1C-C025-498E-90EF-A2B7504618F7}" dt="2024-03-22T00:56:25.104" v="12351" actId="26606"/>
          <ac:spMkLst>
            <pc:docMk/>
            <pc:sldMk cId="3378743008" sldId="263"/>
            <ac:spMk id="19" creationId="{3351B06F-42FD-3E0A-3AA8-C51082644657}"/>
          </ac:spMkLst>
        </pc:spChg>
        <pc:spChg chg="add del">
          <ac:chgData name="binetjar@gmail.com" userId="c440127ac0f88178" providerId="LiveId" clId="{4B3F5A1C-C025-498E-90EF-A2B7504618F7}" dt="2024-03-22T00:56:25.104" v="12351" actId="26606"/>
          <ac:spMkLst>
            <pc:docMk/>
            <pc:sldMk cId="3378743008" sldId="263"/>
            <ac:spMk id="20" creationId="{7A21982F-0588-60F6-4A87-88D33AD9C0A6}"/>
          </ac:spMkLst>
        </pc:spChg>
        <pc:spChg chg="add del">
          <ac:chgData name="binetjar@gmail.com" userId="c440127ac0f88178" providerId="LiveId" clId="{4B3F5A1C-C025-498E-90EF-A2B7504618F7}" dt="2024-03-22T00:56:26.349" v="12353" actId="26606"/>
          <ac:spMkLst>
            <pc:docMk/>
            <pc:sldMk cId="3378743008" sldId="263"/>
            <ac:spMk id="22" creationId="{80300B1B-B85E-D514-C6B4-30126EBBCDEC}"/>
          </ac:spMkLst>
        </pc:spChg>
        <pc:spChg chg="add del">
          <ac:chgData name="binetjar@gmail.com" userId="c440127ac0f88178" providerId="LiveId" clId="{4B3F5A1C-C025-498E-90EF-A2B7504618F7}" dt="2024-03-22T00:56:26.349" v="12353" actId="26606"/>
          <ac:spMkLst>
            <pc:docMk/>
            <pc:sldMk cId="3378743008" sldId="263"/>
            <ac:spMk id="23" creationId="{676B30C7-A5EB-62EB-4D41-ED75213FAE73}"/>
          </ac:spMkLst>
        </pc:spChg>
        <pc:spChg chg="add del">
          <ac:chgData name="binetjar@gmail.com" userId="c440127ac0f88178" providerId="LiveId" clId="{4B3F5A1C-C025-498E-90EF-A2B7504618F7}" dt="2024-03-22T00:56:26.349" v="12353" actId="26606"/>
          <ac:spMkLst>
            <pc:docMk/>
            <pc:sldMk cId="3378743008" sldId="263"/>
            <ac:spMk id="24" creationId="{7A21982F-0588-60F6-4A87-88D33AD9C0A6}"/>
          </ac:spMkLst>
        </pc:spChg>
        <pc:spChg chg="add del">
          <ac:chgData name="binetjar@gmail.com" userId="c440127ac0f88178" providerId="LiveId" clId="{4B3F5A1C-C025-498E-90EF-A2B7504618F7}" dt="2024-03-22T00:56:38.898" v="12355" actId="26606"/>
          <ac:spMkLst>
            <pc:docMk/>
            <pc:sldMk cId="3378743008" sldId="263"/>
            <ac:spMk id="26" creationId="{3D00CB3E-22D8-C88A-E699-CC9736BC98D4}"/>
          </ac:spMkLst>
        </pc:spChg>
        <pc:spChg chg="add del">
          <ac:chgData name="binetjar@gmail.com" userId="c440127ac0f88178" providerId="LiveId" clId="{4B3F5A1C-C025-498E-90EF-A2B7504618F7}" dt="2024-03-22T00:56:38.898" v="12355" actId="26606"/>
          <ac:spMkLst>
            <pc:docMk/>
            <pc:sldMk cId="3378743008" sldId="263"/>
            <ac:spMk id="27" creationId="{4625E526-838B-DBE7-6600-D159BFBCE175}"/>
          </ac:spMkLst>
        </pc:spChg>
        <pc:spChg chg="add del">
          <ac:chgData name="binetjar@gmail.com" userId="c440127ac0f88178" providerId="LiveId" clId="{4B3F5A1C-C025-498E-90EF-A2B7504618F7}" dt="2024-03-22T00:56:38.898" v="12355" actId="26606"/>
          <ac:spMkLst>
            <pc:docMk/>
            <pc:sldMk cId="3378743008" sldId="263"/>
            <ac:spMk id="28" creationId="{7A21982F-0588-60F6-4A87-88D33AD9C0A6}"/>
          </ac:spMkLst>
        </pc:spChg>
        <pc:spChg chg="add del">
          <ac:chgData name="binetjar@gmail.com" userId="c440127ac0f88178" providerId="LiveId" clId="{4B3F5A1C-C025-498E-90EF-A2B7504618F7}" dt="2024-03-22T00:56:44.116" v="12357" actId="26606"/>
          <ac:spMkLst>
            <pc:docMk/>
            <pc:sldMk cId="3378743008" sldId="263"/>
            <ac:spMk id="30" creationId="{72AA3712-C5CA-A663-E80E-253CE093079F}"/>
          </ac:spMkLst>
        </pc:spChg>
        <pc:spChg chg="add del">
          <ac:chgData name="binetjar@gmail.com" userId="c440127ac0f88178" providerId="LiveId" clId="{4B3F5A1C-C025-498E-90EF-A2B7504618F7}" dt="2024-03-22T00:56:44.116" v="12357" actId="26606"/>
          <ac:spMkLst>
            <pc:docMk/>
            <pc:sldMk cId="3378743008" sldId="263"/>
            <ac:spMk id="31" creationId="{7A21982F-0588-60F6-4A87-88D33AD9C0A6}"/>
          </ac:spMkLst>
        </pc:spChg>
        <pc:spChg chg="add del">
          <ac:chgData name="binetjar@gmail.com" userId="c440127ac0f88178" providerId="LiveId" clId="{4B3F5A1C-C025-498E-90EF-A2B7504618F7}" dt="2024-03-22T00:56:46.492" v="12359" actId="26606"/>
          <ac:spMkLst>
            <pc:docMk/>
            <pc:sldMk cId="3378743008" sldId="263"/>
            <ac:spMk id="34" creationId="{80300B1B-B85E-D514-C6B4-30126EBBCDEC}"/>
          </ac:spMkLst>
        </pc:spChg>
        <pc:spChg chg="add del">
          <ac:chgData name="binetjar@gmail.com" userId="c440127ac0f88178" providerId="LiveId" clId="{4B3F5A1C-C025-498E-90EF-A2B7504618F7}" dt="2024-03-22T00:56:46.492" v="12359" actId="26606"/>
          <ac:spMkLst>
            <pc:docMk/>
            <pc:sldMk cId="3378743008" sldId="263"/>
            <ac:spMk id="35" creationId="{F2CC8CFE-31F3-0DA5-6AC8-9A74170BF39A}"/>
          </ac:spMkLst>
        </pc:spChg>
        <pc:spChg chg="add del">
          <ac:chgData name="binetjar@gmail.com" userId="c440127ac0f88178" providerId="LiveId" clId="{4B3F5A1C-C025-498E-90EF-A2B7504618F7}" dt="2024-03-22T00:56:46.492" v="12359" actId="26606"/>
          <ac:spMkLst>
            <pc:docMk/>
            <pc:sldMk cId="3378743008" sldId="263"/>
            <ac:spMk id="36" creationId="{A9FB23B6-1F34-5B6A-2697-938FB355B34C}"/>
          </ac:spMkLst>
        </pc:spChg>
        <pc:spChg chg="add del">
          <ac:chgData name="binetjar@gmail.com" userId="c440127ac0f88178" providerId="LiveId" clId="{4B3F5A1C-C025-498E-90EF-A2B7504618F7}" dt="2024-03-22T02:12:31.806" v="13963"/>
          <ac:spMkLst>
            <pc:docMk/>
            <pc:sldMk cId="3378743008" sldId="263"/>
            <ac:spMk id="39" creationId="{72AA3712-C5CA-A663-E80E-253CE093079F}"/>
          </ac:spMkLst>
        </pc:spChg>
        <pc:spChg chg="add mod">
          <ac:chgData name="binetjar@gmail.com" userId="c440127ac0f88178" providerId="LiveId" clId="{4B3F5A1C-C025-498E-90EF-A2B7504618F7}" dt="2024-03-22T02:15:59.968" v="14009" actId="27636"/>
          <ac:spMkLst>
            <pc:docMk/>
            <pc:sldMk cId="3378743008" sldId="263"/>
            <ac:spMk id="40" creationId="{7A21982F-0588-60F6-4A87-88D33AD9C0A6}"/>
          </ac:spMkLst>
        </pc:spChg>
        <pc:graphicFrameChg chg="add del">
          <ac:chgData name="binetjar@gmail.com" userId="c440127ac0f88178" providerId="LiveId" clId="{4B3F5A1C-C025-498E-90EF-A2B7504618F7}" dt="2024-03-22T00:56:02.207" v="12345" actId="26606"/>
          <ac:graphicFrameMkLst>
            <pc:docMk/>
            <pc:sldMk cId="3378743008" sldId="263"/>
            <ac:graphicFrameMk id="11" creationId="{36C77A06-7E3B-F8F6-DA1E-775161EFF3A2}"/>
          </ac:graphicFrameMkLst>
        </pc:graphicFrameChg>
        <pc:graphicFrameChg chg="add del">
          <ac:chgData name="binetjar@gmail.com" userId="c440127ac0f88178" providerId="LiveId" clId="{4B3F5A1C-C025-498E-90EF-A2B7504618F7}" dt="2024-03-22T00:56:20.815" v="12347" actId="26606"/>
          <ac:graphicFrameMkLst>
            <pc:docMk/>
            <pc:sldMk cId="3378743008" sldId="263"/>
            <ac:graphicFrameMk id="13" creationId="{7F77AD14-85B9-01B7-427E-60F2DFDC16C2}"/>
          </ac:graphicFrameMkLst>
        </pc:graphicFrameChg>
        <pc:graphicFrameChg chg="add del">
          <ac:chgData name="binetjar@gmail.com" userId="c440127ac0f88178" providerId="LiveId" clId="{4B3F5A1C-C025-498E-90EF-A2B7504618F7}" dt="2024-03-22T00:56:46.492" v="12359" actId="26606"/>
          <ac:graphicFrameMkLst>
            <pc:docMk/>
            <pc:sldMk cId="3378743008" sldId="263"/>
            <ac:graphicFrameMk id="37" creationId="{5DE3D4A7-E7E0-755E-2E55-8A8842E55377}"/>
          </ac:graphicFrameMkLst>
        </pc:graphicFrameChg>
        <pc:picChg chg="add del">
          <ac:chgData name="binetjar@gmail.com" userId="c440127ac0f88178" providerId="LiveId" clId="{4B3F5A1C-C025-498E-90EF-A2B7504618F7}" dt="2024-03-22T00:55:54.819" v="12343" actId="26606"/>
          <ac:picMkLst>
            <pc:docMk/>
            <pc:sldMk cId="3378743008" sldId="263"/>
            <ac:picMk id="5" creationId="{18245EB5-EA1B-CC39-EF9E-87EBD24C7E8F}"/>
          </ac:picMkLst>
        </pc:picChg>
        <pc:picChg chg="add del">
          <ac:chgData name="binetjar@gmail.com" userId="c440127ac0f88178" providerId="LiveId" clId="{4B3F5A1C-C025-498E-90EF-A2B7504618F7}" dt="2024-03-22T00:55:51.859" v="12341" actId="26606"/>
          <ac:picMkLst>
            <pc:docMk/>
            <pc:sldMk cId="3378743008" sldId="263"/>
            <ac:picMk id="7" creationId="{1049833C-5982-2268-4E84-976D196A58C4}"/>
          </ac:picMkLst>
        </pc:picChg>
        <pc:picChg chg="add del">
          <ac:chgData name="binetjar@gmail.com" userId="c440127ac0f88178" providerId="LiveId" clId="{4B3F5A1C-C025-498E-90EF-A2B7504618F7}" dt="2024-03-22T00:56:44.116" v="12357" actId="26606"/>
          <ac:picMkLst>
            <pc:docMk/>
            <pc:sldMk cId="3378743008" sldId="263"/>
            <ac:picMk id="32" creationId="{CE17C74E-FAE1-377A-C3FD-CBDD4762DAA5}"/>
          </ac:picMkLst>
        </pc:picChg>
        <pc:picChg chg="add mod">
          <ac:chgData name="binetjar@gmail.com" userId="c440127ac0f88178" providerId="LiveId" clId="{4B3F5A1C-C025-498E-90EF-A2B7504618F7}" dt="2024-03-22T00:57:53.871" v="12376" actId="1076"/>
          <ac:picMkLst>
            <pc:docMk/>
            <pc:sldMk cId="3378743008" sldId="263"/>
            <ac:picMk id="41" creationId="{CE17C74E-FAE1-377A-C3FD-CBDD4762DAA5}"/>
          </ac:picMkLst>
        </pc:picChg>
      </pc:sldChg>
      <pc:sldChg chg="addSp delSp modSp new mod modTransition setBg delDesignElem">
        <pc:chgData name="binetjar@gmail.com" userId="c440127ac0f88178" providerId="LiveId" clId="{4B3F5A1C-C025-498E-90EF-A2B7504618F7}" dt="2024-03-22T02:20:02.328" v="14029"/>
        <pc:sldMkLst>
          <pc:docMk/>
          <pc:sldMk cId="2191801753" sldId="264"/>
        </pc:sldMkLst>
        <pc:spChg chg="mod">
          <ac:chgData name="binetjar@gmail.com" userId="c440127ac0f88178" providerId="LiveId" clId="{4B3F5A1C-C025-498E-90EF-A2B7504618F7}" dt="2024-03-22T01:23:06.757" v="12497" actId="26606"/>
          <ac:spMkLst>
            <pc:docMk/>
            <pc:sldMk cId="2191801753" sldId="264"/>
            <ac:spMk id="2" creationId="{8A390A59-CA85-C3BB-DC56-4B7E812CF0E5}"/>
          </ac:spMkLst>
        </pc:spChg>
        <pc:spChg chg="mod">
          <ac:chgData name="binetjar@gmail.com" userId="c440127ac0f88178" providerId="LiveId" clId="{4B3F5A1C-C025-498E-90EF-A2B7504618F7}" dt="2024-03-22T01:23:39.300" v="12503" actId="14100"/>
          <ac:spMkLst>
            <pc:docMk/>
            <pc:sldMk cId="2191801753" sldId="264"/>
            <ac:spMk id="3" creationId="{4DE6C5BA-DEC3-6942-5BFF-0297AC13501B}"/>
          </ac:spMkLst>
        </pc:spChg>
        <pc:spChg chg="add del">
          <ac:chgData name="binetjar@gmail.com" userId="c440127ac0f88178" providerId="LiveId" clId="{4B3F5A1C-C025-498E-90EF-A2B7504618F7}" dt="2024-03-22T01:23:06.757" v="12498" actId="26606"/>
          <ac:spMkLst>
            <pc:docMk/>
            <pc:sldMk cId="2191801753" sldId="264"/>
            <ac:spMk id="9" creationId="{41A06B62-8BB1-9677-4094-5FB84178B453}"/>
          </ac:spMkLst>
        </pc:spChg>
        <pc:spChg chg="add del">
          <ac:chgData name="binetjar@gmail.com" userId="c440127ac0f88178" providerId="LiveId" clId="{4B3F5A1C-C025-498E-90EF-A2B7504618F7}" dt="2024-03-22T01:21:41.256" v="12493" actId="26606"/>
          <ac:spMkLst>
            <pc:docMk/>
            <pc:sldMk cId="2191801753" sldId="264"/>
            <ac:spMk id="14" creationId="{B5CE8706-C904-73E3-C523-33027F7D3499}"/>
          </ac:spMkLst>
        </pc:spChg>
        <pc:spChg chg="add del">
          <ac:chgData name="binetjar@gmail.com" userId="c440127ac0f88178" providerId="LiveId" clId="{4B3F5A1C-C025-498E-90EF-A2B7504618F7}" dt="2024-03-22T01:21:41.256" v="12493" actId="26606"/>
          <ac:spMkLst>
            <pc:docMk/>
            <pc:sldMk cId="2191801753" sldId="264"/>
            <ac:spMk id="16" creationId="{8753201B-432F-7A72-6FF6-CF0404210168}"/>
          </ac:spMkLst>
        </pc:spChg>
        <pc:spChg chg="add del">
          <ac:chgData name="binetjar@gmail.com" userId="c440127ac0f88178" providerId="LiveId" clId="{4B3F5A1C-C025-498E-90EF-A2B7504618F7}" dt="2024-03-22T01:22:55.102" v="12495" actId="26606"/>
          <ac:spMkLst>
            <pc:docMk/>
            <pc:sldMk cId="2191801753" sldId="264"/>
            <ac:spMk id="18" creationId="{72AA3712-C5CA-A663-E80E-253CE093079F}"/>
          </ac:spMkLst>
        </pc:spChg>
        <pc:spChg chg="add del">
          <ac:chgData name="binetjar@gmail.com" userId="c440127ac0f88178" providerId="LiveId" clId="{4B3F5A1C-C025-498E-90EF-A2B7504618F7}" dt="2024-03-22T01:23:06.757" v="12497" actId="26606"/>
          <ac:spMkLst>
            <pc:docMk/>
            <pc:sldMk cId="2191801753" sldId="264"/>
            <ac:spMk id="20" creationId="{B5CE8706-C904-73E3-C523-33027F7D3499}"/>
          </ac:spMkLst>
        </pc:spChg>
        <pc:spChg chg="add del">
          <ac:chgData name="binetjar@gmail.com" userId="c440127ac0f88178" providerId="LiveId" clId="{4B3F5A1C-C025-498E-90EF-A2B7504618F7}" dt="2024-03-22T01:23:06.757" v="12497" actId="26606"/>
          <ac:spMkLst>
            <pc:docMk/>
            <pc:sldMk cId="2191801753" sldId="264"/>
            <ac:spMk id="21" creationId="{8753201B-432F-7A72-6FF6-CF0404210168}"/>
          </ac:spMkLst>
        </pc:spChg>
        <pc:spChg chg="add del">
          <ac:chgData name="binetjar@gmail.com" userId="c440127ac0f88178" providerId="LiveId" clId="{4B3F5A1C-C025-498E-90EF-A2B7504618F7}" dt="2024-03-22T02:12:31.806" v="13963"/>
          <ac:spMkLst>
            <pc:docMk/>
            <pc:sldMk cId="2191801753" sldId="264"/>
            <ac:spMk id="23" creationId="{41A06B62-8BB1-9677-4094-5FB84178B453}"/>
          </ac:spMkLst>
        </pc:spChg>
        <pc:picChg chg="add mod ord">
          <ac:chgData name="binetjar@gmail.com" userId="c440127ac0f88178" providerId="LiveId" clId="{4B3F5A1C-C025-498E-90EF-A2B7504618F7}" dt="2024-03-22T01:23:21.289" v="12500" actId="14100"/>
          <ac:picMkLst>
            <pc:docMk/>
            <pc:sldMk cId="2191801753" sldId="264"/>
            <ac:picMk id="5" creationId="{84355A77-4496-B148-9279-873BE721B10B}"/>
          </ac:picMkLst>
        </pc:picChg>
      </pc:sldChg>
      <pc:sldChg chg="addSp delSp modSp new mod modTransition setBg delDesignElem">
        <pc:chgData name="binetjar@gmail.com" userId="c440127ac0f88178" providerId="LiveId" clId="{4B3F5A1C-C025-498E-90EF-A2B7504618F7}" dt="2024-03-22T02:20:02.328" v="14029"/>
        <pc:sldMkLst>
          <pc:docMk/>
          <pc:sldMk cId="2063266999" sldId="265"/>
        </pc:sldMkLst>
        <pc:spChg chg="mod">
          <ac:chgData name="binetjar@gmail.com" userId="c440127ac0f88178" providerId="LiveId" clId="{4B3F5A1C-C025-498E-90EF-A2B7504618F7}" dt="2024-03-22T02:01:03.530" v="13874" actId="122"/>
          <ac:spMkLst>
            <pc:docMk/>
            <pc:sldMk cId="2063266999" sldId="265"/>
            <ac:spMk id="2" creationId="{946DC5D5-689D-FA68-CB0F-894F57B2EEF6}"/>
          </ac:spMkLst>
        </pc:spChg>
        <pc:spChg chg="mod ord">
          <ac:chgData name="binetjar@gmail.com" userId="c440127ac0f88178" providerId="LiveId" clId="{4B3F5A1C-C025-498E-90EF-A2B7504618F7}" dt="2024-03-22T02:15:59.968" v="14010" actId="27636"/>
          <ac:spMkLst>
            <pc:docMk/>
            <pc:sldMk cId="2063266999" sldId="265"/>
            <ac:spMk id="3" creationId="{5726B62B-5DC6-6765-472A-CF7E9B4F9615}"/>
          </ac:spMkLst>
        </pc:spChg>
        <pc:spChg chg="add mod">
          <ac:chgData name="binetjar@gmail.com" userId="c440127ac0f88178" providerId="LiveId" clId="{4B3F5A1C-C025-498E-90EF-A2B7504618F7}" dt="2024-03-22T01:59:46.684" v="13860" actId="14100"/>
          <ac:spMkLst>
            <pc:docMk/>
            <pc:sldMk cId="2063266999" sldId="265"/>
            <ac:spMk id="8" creationId="{2A51A21C-EFCB-77FA-7726-BBB6781BB50E}"/>
          </ac:spMkLst>
        </pc:spChg>
        <pc:spChg chg="add del">
          <ac:chgData name="binetjar@gmail.com" userId="c440127ac0f88178" providerId="LiveId" clId="{4B3F5A1C-C025-498E-90EF-A2B7504618F7}" dt="2024-03-22T01:58:53.578" v="13855" actId="26606"/>
          <ac:spMkLst>
            <pc:docMk/>
            <pc:sldMk cId="2063266999" sldId="265"/>
            <ac:spMk id="13" creationId="{D287130B-8857-727B-18D5-BAD81BCD9C9B}"/>
          </ac:spMkLst>
        </pc:spChg>
        <pc:spChg chg="add del">
          <ac:chgData name="binetjar@gmail.com" userId="c440127ac0f88178" providerId="LiveId" clId="{4B3F5A1C-C025-498E-90EF-A2B7504618F7}" dt="2024-03-22T01:58:57.654" v="13857" actId="26606"/>
          <ac:spMkLst>
            <pc:docMk/>
            <pc:sldMk cId="2063266999" sldId="265"/>
            <ac:spMk id="15" creationId="{5B5FA1DC-0DF8-38C3-C578-DD09E896AAB5}"/>
          </ac:spMkLst>
        </pc:spChg>
        <pc:spChg chg="add del">
          <ac:chgData name="binetjar@gmail.com" userId="c440127ac0f88178" providerId="LiveId" clId="{4B3F5A1C-C025-498E-90EF-A2B7504618F7}" dt="2024-03-22T02:12:31.806" v="13963"/>
          <ac:spMkLst>
            <pc:docMk/>
            <pc:sldMk cId="2063266999" sldId="265"/>
            <ac:spMk id="17" creationId="{D287130B-8857-727B-18D5-BAD81BCD9C9B}"/>
          </ac:spMkLst>
        </pc:spChg>
        <pc:picChg chg="add mod">
          <ac:chgData name="binetjar@gmail.com" userId="c440127ac0f88178" providerId="LiveId" clId="{4B3F5A1C-C025-498E-90EF-A2B7504618F7}" dt="2024-03-22T02:00:01.940" v="13863" actId="1076"/>
          <ac:picMkLst>
            <pc:docMk/>
            <pc:sldMk cId="2063266999" sldId="265"/>
            <ac:picMk id="5" creationId="{866FFC3E-297E-F206-6E35-A43B13DC4632}"/>
          </ac:picMkLst>
        </pc:picChg>
        <pc:picChg chg="add mod">
          <ac:chgData name="binetjar@gmail.com" userId="c440127ac0f88178" providerId="LiveId" clId="{4B3F5A1C-C025-498E-90EF-A2B7504618F7}" dt="2024-03-22T02:00:08.720" v="13864" actId="1076"/>
          <ac:picMkLst>
            <pc:docMk/>
            <pc:sldMk cId="2063266999" sldId="265"/>
            <ac:picMk id="7" creationId="{99197C48-E9AD-CB28-D1FC-51EE219ECFEA}"/>
          </ac:picMkLst>
        </pc:picChg>
      </pc:sldChg>
      <pc:sldChg chg="new del">
        <pc:chgData name="binetjar@gmail.com" userId="c440127ac0f88178" providerId="LiveId" clId="{4B3F5A1C-C025-498E-90EF-A2B7504618F7}" dt="2024-03-20T17:30:30.253" v="4609" actId="2696"/>
        <pc:sldMkLst>
          <pc:docMk/>
          <pc:sldMk cId="200064297" sldId="266"/>
        </pc:sldMkLst>
      </pc:sldChg>
      <pc:sldChg chg="new del">
        <pc:chgData name="binetjar@gmail.com" userId="c440127ac0f88178" providerId="LiveId" clId="{4B3F5A1C-C025-498E-90EF-A2B7504618F7}" dt="2024-03-20T17:30:25.156" v="4608" actId="2696"/>
        <pc:sldMkLst>
          <pc:docMk/>
          <pc:sldMk cId="4034133113" sldId="267"/>
        </pc:sldMkLst>
      </pc:sldChg>
      <pc:sldChg chg="modSp new del mod">
        <pc:chgData name="binetjar@gmail.com" userId="c440127ac0f88178" providerId="LiveId" clId="{4B3F5A1C-C025-498E-90EF-A2B7504618F7}" dt="2024-03-21T14:17:14.757" v="7267" actId="2696"/>
        <pc:sldMkLst>
          <pc:docMk/>
          <pc:sldMk cId="3375083764" sldId="268"/>
        </pc:sldMkLst>
        <pc:spChg chg="mod">
          <ac:chgData name="binetjar@gmail.com" userId="c440127ac0f88178" providerId="LiveId" clId="{4B3F5A1C-C025-498E-90EF-A2B7504618F7}" dt="2024-03-20T17:49:11.991" v="4687" actId="1076"/>
          <ac:spMkLst>
            <pc:docMk/>
            <pc:sldMk cId="3375083764" sldId="268"/>
            <ac:spMk id="2" creationId="{69B9F2D3-7092-11EF-8F56-047E0655FE96}"/>
          </ac:spMkLst>
        </pc:spChg>
        <pc:spChg chg="mod">
          <ac:chgData name="binetjar@gmail.com" userId="c440127ac0f88178" providerId="LiveId" clId="{4B3F5A1C-C025-498E-90EF-A2B7504618F7}" dt="2024-03-20T17:24:59.891" v="4605" actId="12"/>
          <ac:spMkLst>
            <pc:docMk/>
            <pc:sldMk cId="3375083764" sldId="268"/>
            <ac:spMk id="3" creationId="{88AD798F-A7C1-0A64-21AF-36AD27BA60F1}"/>
          </ac:spMkLst>
        </pc:spChg>
      </pc:sldChg>
      <pc:sldChg chg="add del">
        <pc:chgData name="binetjar@gmail.com" userId="c440127ac0f88178" providerId="LiveId" clId="{4B3F5A1C-C025-498E-90EF-A2B7504618F7}" dt="2024-03-20T17:30:20.869" v="4607" actId="2696"/>
        <pc:sldMkLst>
          <pc:docMk/>
          <pc:sldMk cId="743233912" sldId="269"/>
        </pc:sldMkLst>
      </pc:sldChg>
      <pc:sldChg chg="addSp delSp modSp new del mod">
        <pc:chgData name="binetjar@gmail.com" userId="c440127ac0f88178" providerId="LiveId" clId="{4B3F5A1C-C025-498E-90EF-A2B7504618F7}" dt="2024-03-20T17:58:42.041" v="4787" actId="2696"/>
        <pc:sldMkLst>
          <pc:docMk/>
          <pc:sldMk cId="3524683911" sldId="269"/>
        </pc:sldMkLst>
        <pc:spChg chg="add del mod">
          <ac:chgData name="binetjar@gmail.com" userId="c440127ac0f88178" providerId="LiveId" clId="{4B3F5A1C-C025-498E-90EF-A2B7504618F7}" dt="2024-03-20T17:58:33.370" v="4786"/>
          <ac:spMkLst>
            <pc:docMk/>
            <pc:sldMk cId="3524683911" sldId="269"/>
            <ac:spMk id="3" creationId="{8927D031-C34B-02F4-2009-C40629B9B256}"/>
          </ac:spMkLst>
        </pc:spChg>
      </pc:sldChg>
      <pc:sldChg chg="addSp delSp modSp new mod modTransition setBg delDesignElem">
        <pc:chgData name="binetjar@gmail.com" userId="c440127ac0f88178" providerId="LiveId" clId="{4B3F5A1C-C025-498E-90EF-A2B7504618F7}" dt="2024-03-22T02:20:02.328" v="14029"/>
        <pc:sldMkLst>
          <pc:docMk/>
          <pc:sldMk cId="3783494845" sldId="269"/>
        </pc:sldMkLst>
        <pc:spChg chg="mod">
          <ac:chgData name="binetjar@gmail.com" userId="c440127ac0f88178" providerId="LiveId" clId="{4B3F5A1C-C025-498E-90EF-A2B7504618F7}" dt="2024-03-22T02:15:59.984" v="14011" actId="27636"/>
          <ac:spMkLst>
            <pc:docMk/>
            <pc:sldMk cId="3783494845" sldId="269"/>
            <ac:spMk id="2" creationId="{F756F94C-5E3C-B909-7F16-D0C54580E0C6}"/>
          </ac:spMkLst>
        </pc:spChg>
        <pc:spChg chg="mod">
          <ac:chgData name="binetjar@gmail.com" userId="c440127ac0f88178" providerId="LiveId" clId="{4B3F5A1C-C025-498E-90EF-A2B7504618F7}" dt="2024-03-21T15:25:22.514" v="8396" actId="20577"/>
          <ac:spMkLst>
            <pc:docMk/>
            <pc:sldMk cId="3783494845" sldId="269"/>
            <ac:spMk id="3" creationId="{673B3DB5-294A-ADE8-7008-D50B2069D8F1}"/>
          </ac:spMkLst>
        </pc:spChg>
        <pc:spChg chg="add del">
          <ac:chgData name="binetjar@gmail.com" userId="c440127ac0f88178" providerId="LiveId" clId="{4B3F5A1C-C025-498E-90EF-A2B7504618F7}" dt="2024-03-21T15:14:10.125" v="8304" actId="26606"/>
          <ac:spMkLst>
            <pc:docMk/>
            <pc:sldMk cId="3783494845" sldId="269"/>
            <ac:spMk id="9" creationId="{48D7368D-31D9-8101-473D-CD39E706FD22}"/>
          </ac:spMkLst>
        </pc:spChg>
        <pc:spChg chg="add del">
          <ac:chgData name="binetjar@gmail.com" userId="c440127ac0f88178" providerId="LiveId" clId="{4B3F5A1C-C025-498E-90EF-A2B7504618F7}" dt="2024-03-21T15:14:10.125" v="8304" actId="26606"/>
          <ac:spMkLst>
            <pc:docMk/>
            <pc:sldMk cId="3783494845" sldId="269"/>
            <ac:spMk id="11" creationId="{3768F94E-2BF1-56A5-87AC-0C427079334B}"/>
          </ac:spMkLst>
        </pc:spChg>
        <pc:spChg chg="add del">
          <ac:chgData name="binetjar@gmail.com" userId="c440127ac0f88178" providerId="LiveId" clId="{4B3F5A1C-C025-498E-90EF-A2B7504618F7}" dt="2024-03-21T15:14:10.125" v="8304" actId="26606"/>
          <ac:spMkLst>
            <pc:docMk/>
            <pc:sldMk cId="3783494845" sldId="269"/>
            <ac:spMk id="13" creationId="{393D8CD4-7FBE-9118-0CEB-9C1A2FA6AE5A}"/>
          </ac:spMkLst>
        </pc:spChg>
        <pc:spChg chg="add del">
          <ac:chgData name="binetjar@gmail.com" userId="c440127ac0f88178" providerId="LiveId" clId="{4B3F5A1C-C025-498E-90EF-A2B7504618F7}" dt="2024-03-21T15:14:12.384" v="8306" actId="26606"/>
          <ac:spMkLst>
            <pc:docMk/>
            <pc:sldMk cId="3783494845" sldId="269"/>
            <ac:spMk id="15" creationId="{48D7368D-31D9-8101-473D-CD39E706FD22}"/>
          </ac:spMkLst>
        </pc:spChg>
        <pc:spChg chg="add del">
          <ac:chgData name="binetjar@gmail.com" userId="c440127ac0f88178" providerId="LiveId" clId="{4B3F5A1C-C025-498E-90EF-A2B7504618F7}" dt="2024-03-21T15:14:12.384" v="8306" actId="26606"/>
          <ac:spMkLst>
            <pc:docMk/>
            <pc:sldMk cId="3783494845" sldId="269"/>
            <ac:spMk id="16" creationId="{C4F049F8-87E1-403E-2A50-2F4544BF8589}"/>
          </ac:spMkLst>
        </pc:spChg>
        <pc:spChg chg="add del">
          <ac:chgData name="binetjar@gmail.com" userId="c440127ac0f88178" providerId="LiveId" clId="{4B3F5A1C-C025-498E-90EF-A2B7504618F7}" dt="2024-03-21T15:16:41.030" v="8312" actId="26606"/>
          <ac:spMkLst>
            <pc:docMk/>
            <pc:sldMk cId="3783494845" sldId="269"/>
            <ac:spMk id="19" creationId="{48D7368D-31D9-8101-473D-CD39E706FD22}"/>
          </ac:spMkLst>
        </pc:spChg>
        <pc:spChg chg="add del">
          <ac:chgData name="binetjar@gmail.com" userId="c440127ac0f88178" providerId="LiveId" clId="{4B3F5A1C-C025-498E-90EF-A2B7504618F7}" dt="2024-03-21T15:16:41.030" v="8312" actId="26606"/>
          <ac:spMkLst>
            <pc:docMk/>
            <pc:sldMk cId="3783494845" sldId="269"/>
            <ac:spMk id="20" creationId="{789EBE4E-5983-B393-1D5E-731351065799}"/>
          </ac:spMkLst>
        </pc:spChg>
        <pc:spChg chg="add del">
          <ac:chgData name="binetjar@gmail.com" userId="c440127ac0f88178" providerId="LiveId" clId="{4B3F5A1C-C025-498E-90EF-A2B7504618F7}" dt="2024-03-21T15:16:41.030" v="8312" actId="26606"/>
          <ac:spMkLst>
            <pc:docMk/>
            <pc:sldMk cId="3783494845" sldId="269"/>
            <ac:spMk id="22" creationId="{2CEF5482-568A-9463-C672-BC6D644DF982}"/>
          </ac:spMkLst>
        </pc:spChg>
        <pc:spChg chg="add del">
          <ac:chgData name="binetjar@gmail.com" userId="c440127ac0f88178" providerId="LiveId" clId="{4B3F5A1C-C025-498E-90EF-A2B7504618F7}" dt="2024-03-21T15:16:41.030" v="8312" actId="26606"/>
          <ac:spMkLst>
            <pc:docMk/>
            <pc:sldMk cId="3783494845" sldId="269"/>
            <ac:spMk id="23" creationId="{D38784C3-11AE-0BE2-6339-1A2BDAC7F034}"/>
          </ac:spMkLst>
        </pc:spChg>
        <pc:spChg chg="add del">
          <ac:chgData name="binetjar@gmail.com" userId="c440127ac0f88178" providerId="LiveId" clId="{4B3F5A1C-C025-498E-90EF-A2B7504618F7}" dt="2024-03-21T15:22:07.383" v="8358" actId="26606"/>
          <ac:spMkLst>
            <pc:docMk/>
            <pc:sldMk cId="3783494845" sldId="269"/>
            <ac:spMk id="28" creationId="{48D7368D-31D9-8101-473D-CD39E706FD22}"/>
          </ac:spMkLst>
        </pc:spChg>
        <pc:spChg chg="add del">
          <ac:chgData name="binetjar@gmail.com" userId="c440127ac0f88178" providerId="LiveId" clId="{4B3F5A1C-C025-498E-90EF-A2B7504618F7}" dt="2024-03-21T15:22:07.383" v="8358" actId="26606"/>
          <ac:spMkLst>
            <pc:docMk/>
            <pc:sldMk cId="3783494845" sldId="269"/>
            <ac:spMk id="30" creationId="{141F39C1-3FC3-BC32-C3E8-CF4EFA16E43C}"/>
          </ac:spMkLst>
        </pc:spChg>
        <pc:spChg chg="add del">
          <ac:chgData name="binetjar@gmail.com" userId="c440127ac0f88178" providerId="LiveId" clId="{4B3F5A1C-C025-498E-90EF-A2B7504618F7}" dt="2024-03-21T15:23:41.349" v="8364" actId="26606"/>
          <ac:spMkLst>
            <pc:docMk/>
            <pc:sldMk cId="3783494845" sldId="269"/>
            <ac:spMk id="35" creationId="{48D7368D-31D9-8101-473D-CD39E706FD22}"/>
          </ac:spMkLst>
        </pc:spChg>
        <pc:spChg chg="add del">
          <ac:chgData name="binetjar@gmail.com" userId="c440127ac0f88178" providerId="LiveId" clId="{4B3F5A1C-C025-498E-90EF-A2B7504618F7}" dt="2024-03-21T15:23:41.349" v="8364" actId="26606"/>
          <ac:spMkLst>
            <pc:docMk/>
            <pc:sldMk cId="3783494845" sldId="269"/>
            <ac:spMk id="37" creationId="{51FB2EEB-FECC-ABC1-CB01-9004A53E2194}"/>
          </ac:spMkLst>
        </pc:spChg>
        <pc:spChg chg="add del">
          <ac:chgData name="binetjar@gmail.com" userId="c440127ac0f88178" providerId="LiveId" clId="{4B3F5A1C-C025-498E-90EF-A2B7504618F7}" dt="2024-03-22T02:12:31.806" v="13963"/>
          <ac:spMkLst>
            <pc:docMk/>
            <pc:sldMk cId="3783494845" sldId="269"/>
            <ac:spMk id="42" creationId="{48D7368D-31D9-8101-473D-CD39E706FD22}"/>
          </ac:spMkLst>
        </pc:spChg>
        <pc:spChg chg="add del">
          <ac:chgData name="binetjar@gmail.com" userId="c440127ac0f88178" providerId="LiveId" clId="{4B3F5A1C-C025-498E-90EF-A2B7504618F7}" dt="2024-03-22T02:12:31.806" v="13963"/>
          <ac:spMkLst>
            <pc:docMk/>
            <pc:sldMk cId="3783494845" sldId="269"/>
            <ac:spMk id="44" creationId="{51FB2EEB-FECC-ABC1-CB01-9004A53E2194}"/>
          </ac:spMkLst>
        </pc:spChg>
        <pc:picChg chg="add del">
          <ac:chgData name="binetjar@gmail.com" userId="c440127ac0f88178" providerId="LiveId" clId="{4B3F5A1C-C025-498E-90EF-A2B7504618F7}" dt="2024-03-21T15:14:10.125" v="8304" actId="26606"/>
          <ac:picMkLst>
            <pc:docMk/>
            <pc:sldMk cId="3783494845" sldId="269"/>
            <ac:picMk id="5" creationId="{B9128C55-2FA7-1241-70F6-884095155456}"/>
          </ac:picMkLst>
        </pc:picChg>
        <pc:picChg chg="add mod">
          <ac:chgData name="binetjar@gmail.com" userId="c440127ac0f88178" providerId="LiveId" clId="{4B3F5A1C-C025-498E-90EF-A2B7504618F7}" dt="2024-03-21T15:23:41.349" v="8364" actId="26606"/>
          <ac:picMkLst>
            <pc:docMk/>
            <pc:sldMk cId="3783494845" sldId="269"/>
            <ac:picMk id="6" creationId="{8A858FC0-DE80-D793-E933-7C1AC92C9343}"/>
          </ac:picMkLst>
        </pc:picChg>
        <pc:picChg chg="add mod">
          <ac:chgData name="binetjar@gmail.com" userId="c440127ac0f88178" providerId="LiveId" clId="{4B3F5A1C-C025-498E-90EF-A2B7504618F7}" dt="2024-03-21T15:25:00.154" v="8380" actId="14100"/>
          <ac:picMkLst>
            <pc:docMk/>
            <pc:sldMk cId="3783494845" sldId="269"/>
            <ac:picMk id="8" creationId="{49FE8232-F025-F756-2958-DFE00DC17C08}"/>
          </ac:picMkLst>
        </pc:picChg>
        <pc:picChg chg="add del">
          <ac:chgData name="binetjar@gmail.com" userId="c440127ac0f88178" providerId="LiveId" clId="{4B3F5A1C-C025-498E-90EF-A2B7504618F7}" dt="2024-03-21T15:14:12.384" v="8306" actId="26606"/>
          <ac:picMkLst>
            <pc:docMk/>
            <pc:sldMk cId="3783494845" sldId="269"/>
            <ac:picMk id="17" creationId="{48AFBFB9-EC63-ED40-A3A4-3B47045A98D0}"/>
          </ac:picMkLst>
        </pc:picChg>
        <pc:picChg chg="add del mod ord">
          <ac:chgData name="binetjar@gmail.com" userId="c440127ac0f88178" providerId="LiveId" clId="{4B3F5A1C-C025-498E-90EF-A2B7504618F7}" dt="2024-03-21T15:16:53.553" v="8313" actId="21"/>
          <ac:picMkLst>
            <pc:docMk/>
            <pc:sldMk cId="3783494845" sldId="269"/>
            <ac:picMk id="21" creationId="{17635C86-7B46-9127-5A51-8566B722F2D5}"/>
          </ac:picMkLst>
        </pc:picChg>
      </pc:sldChg>
      <pc:sldChg chg="addSp delSp modSp new del mod setBg">
        <pc:chgData name="binetjar@gmail.com" userId="c440127ac0f88178" providerId="LiveId" clId="{4B3F5A1C-C025-498E-90EF-A2B7504618F7}" dt="2024-03-21T23:05:14.791" v="10259" actId="2696"/>
        <pc:sldMkLst>
          <pc:docMk/>
          <pc:sldMk cId="2940885600" sldId="270"/>
        </pc:sldMkLst>
        <pc:spChg chg="mod">
          <ac:chgData name="binetjar@gmail.com" userId="c440127ac0f88178" providerId="LiveId" clId="{4B3F5A1C-C025-498E-90EF-A2B7504618F7}" dt="2024-03-21T22:53:09.630" v="10032" actId="26606"/>
          <ac:spMkLst>
            <pc:docMk/>
            <pc:sldMk cId="2940885600" sldId="270"/>
            <ac:spMk id="2" creationId="{79E9707C-FF75-B3ED-AFF0-C4E45F95284B}"/>
          </ac:spMkLst>
        </pc:spChg>
        <pc:spChg chg="add del mod">
          <ac:chgData name="binetjar@gmail.com" userId="c440127ac0f88178" providerId="LiveId" clId="{4B3F5A1C-C025-498E-90EF-A2B7504618F7}" dt="2024-03-21T22:49:56.464" v="10015" actId="26606"/>
          <ac:spMkLst>
            <pc:docMk/>
            <pc:sldMk cId="2940885600" sldId="270"/>
            <ac:spMk id="3" creationId="{33D15056-BE75-79FD-4E16-182E9BC91904}"/>
          </ac:spMkLst>
        </pc:spChg>
        <pc:spChg chg="add mod">
          <ac:chgData name="binetjar@gmail.com" userId="c440127ac0f88178" providerId="LiveId" clId="{4B3F5A1C-C025-498E-90EF-A2B7504618F7}" dt="2024-03-21T23:05:05.830" v="10258" actId="20577"/>
          <ac:spMkLst>
            <pc:docMk/>
            <pc:sldMk cId="2940885600" sldId="270"/>
            <ac:spMk id="6" creationId="{DAD9808E-BFD4-0AA2-A2A5-237A712B2752}"/>
          </ac:spMkLst>
        </pc:spChg>
        <pc:spChg chg="add del">
          <ac:chgData name="binetjar@gmail.com" userId="c440127ac0f88178" providerId="LiveId" clId="{4B3F5A1C-C025-498E-90EF-A2B7504618F7}" dt="2024-03-21T22:49:20.685" v="10002" actId="26606"/>
          <ac:spMkLst>
            <pc:docMk/>
            <pc:sldMk cId="2940885600" sldId="270"/>
            <ac:spMk id="9" creationId="{79D2D73E-B42D-0B39-8136-4A25DAFD926B}"/>
          </ac:spMkLst>
        </pc:spChg>
        <pc:spChg chg="add del">
          <ac:chgData name="binetjar@gmail.com" userId="c440127ac0f88178" providerId="LiveId" clId="{4B3F5A1C-C025-498E-90EF-A2B7504618F7}" dt="2024-03-21T22:49:23.250" v="10004" actId="26606"/>
          <ac:spMkLst>
            <pc:docMk/>
            <pc:sldMk cId="2940885600" sldId="270"/>
            <ac:spMk id="11" creationId="{E5D8E37F-B926-4EDC-B832-034AD1BBD5AC}"/>
          </ac:spMkLst>
        </pc:spChg>
        <pc:spChg chg="add del">
          <ac:chgData name="binetjar@gmail.com" userId="c440127ac0f88178" providerId="LiveId" clId="{4B3F5A1C-C025-498E-90EF-A2B7504618F7}" dt="2024-03-21T22:49:51.875" v="10012" actId="26606"/>
          <ac:spMkLst>
            <pc:docMk/>
            <pc:sldMk cId="2940885600" sldId="270"/>
            <ac:spMk id="13" creationId="{D30E628A-07F0-331A-DE0B-CCD7FB90AEA6}"/>
          </ac:spMkLst>
        </pc:spChg>
        <pc:spChg chg="add del">
          <ac:chgData name="binetjar@gmail.com" userId="c440127ac0f88178" providerId="LiveId" clId="{4B3F5A1C-C025-498E-90EF-A2B7504618F7}" dt="2024-03-21T22:49:25.538" v="10006" actId="26606"/>
          <ac:spMkLst>
            <pc:docMk/>
            <pc:sldMk cId="2940885600" sldId="270"/>
            <ac:spMk id="14" creationId="{79D2D73E-B42D-0B39-8136-4A25DAFD926B}"/>
          </ac:spMkLst>
        </pc:spChg>
        <pc:spChg chg="add del">
          <ac:chgData name="binetjar@gmail.com" userId="c440127ac0f88178" providerId="LiveId" clId="{4B3F5A1C-C025-498E-90EF-A2B7504618F7}" dt="2024-03-21T22:49:29.280" v="10008" actId="26606"/>
          <ac:spMkLst>
            <pc:docMk/>
            <pc:sldMk cId="2940885600" sldId="270"/>
            <ac:spMk id="17" creationId="{41A06B62-8BB1-9677-4094-5FB84178B453}"/>
          </ac:spMkLst>
        </pc:spChg>
        <pc:spChg chg="add del">
          <ac:chgData name="binetjar@gmail.com" userId="c440127ac0f88178" providerId="LiveId" clId="{4B3F5A1C-C025-498E-90EF-A2B7504618F7}" dt="2024-03-21T22:49:45.210" v="10010" actId="26606"/>
          <ac:spMkLst>
            <pc:docMk/>
            <pc:sldMk cId="2940885600" sldId="270"/>
            <ac:spMk id="20" creationId="{79D2D73E-B42D-0B39-8136-4A25DAFD926B}"/>
          </ac:spMkLst>
        </pc:spChg>
        <pc:spChg chg="add del">
          <ac:chgData name="binetjar@gmail.com" userId="c440127ac0f88178" providerId="LiveId" clId="{4B3F5A1C-C025-498E-90EF-A2B7504618F7}" dt="2024-03-21T22:49:51.875" v="10012" actId="26606"/>
          <ac:spMkLst>
            <pc:docMk/>
            <pc:sldMk cId="2940885600" sldId="270"/>
            <ac:spMk id="23" creationId="{80300B1B-B85E-D514-C6B4-30126EBBCDEC}"/>
          </ac:spMkLst>
        </pc:spChg>
        <pc:spChg chg="add del">
          <ac:chgData name="binetjar@gmail.com" userId="c440127ac0f88178" providerId="LiveId" clId="{4B3F5A1C-C025-498E-90EF-A2B7504618F7}" dt="2024-03-21T22:49:51.875" v="10012" actId="26606"/>
          <ac:spMkLst>
            <pc:docMk/>
            <pc:sldMk cId="2940885600" sldId="270"/>
            <ac:spMk id="24" creationId="{8C248155-68EB-D74C-5577-DA97D48E3563}"/>
          </ac:spMkLst>
        </pc:spChg>
        <pc:spChg chg="add del">
          <ac:chgData name="binetjar@gmail.com" userId="c440127ac0f88178" providerId="LiveId" clId="{4B3F5A1C-C025-498E-90EF-A2B7504618F7}" dt="2024-03-21T22:50:30.375" v="10020" actId="26606"/>
          <ac:spMkLst>
            <pc:docMk/>
            <pc:sldMk cId="2940885600" sldId="270"/>
            <ac:spMk id="29" creationId="{80300B1B-B85E-D514-C6B4-30126EBBCDEC}"/>
          </ac:spMkLst>
        </pc:spChg>
        <pc:spChg chg="add del">
          <ac:chgData name="binetjar@gmail.com" userId="c440127ac0f88178" providerId="LiveId" clId="{4B3F5A1C-C025-498E-90EF-A2B7504618F7}" dt="2024-03-21T22:50:30.375" v="10020" actId="26606"/>
          <ac:spMkLst>
            <pc:docMk/>
            <pc:sldMk cId="2940885600" sldId="270"/>
            <ac:spMk id="30" creationId="{8C248155-68EB-D74C-5577-DA97D48E3563}"/>
          </ac:spMkLst>
        </pc:spChg>
        <pc:spChg chg="add del">
          <ac:chgData name="binetjar@gmail.com" userId="c440127ac0f88178" providerId="LiveId" clId="{4B3F5A1C-C025-498E-90EF-A2B7504618F7}" dt="2024-03-21T22:50:30.375" v="10020" actId="26606"/>
          <ac:spMkLst>
            <pc:docMk/>
            <pc:sldMk cId="2940885600" sldId="270"/>
            <ac:spMk id="31" creationId="{D30E628A-07F0-331A-DE0B-CCD7FB90AEA6}"/>
          </ac:spMkLst>
        </pc:spChg>
        <pc:spChg chg="add del">
          <ac:chgData name="binetjar@gmail.com" userId="c440127ac0f88178" providerId="LiveId" clId="{4B3F5A1C-C025-498E-90EF-A2B7504618F7}" dt="2024-03-21T22:50:30.348" v="10019" actId="26606"/>
          <ac:spMkLst>
            <pc:docMk/>
            <pc:sldMk cId="2940885600" sldId="270"/>
            <ac:spMk id="37" creationId="{28B2BC11-3AA0-8791-5B1B-4172FCB3677B}"/>
          </ac:spMkLst>
        </pc:spChg>
        <pc:spChg chg="add del">
          <ac:chgData name="binetjar@gmail.com" userId="c440127ac0f88178" providerId="LiveId" clId="{4B3F5A1C-C025-498E-90EF-A2B7504618F7}" dt="2024-03-21T22:50:30.348" v="10019" actId="26606"/>
          <ac:spMkLst>
            <pc:docMk/>
            <pc:sldMk cId="2940885600" sldId="270"/>
            <ac:spMk id="39" creationId="{C02DE86A-8209-3F4F-796A-17BEE794E83C}"/>
          </ac:spMkLst>
        </pc:spChg>
        <pc:spChg chg="add del">
          <ac:chgData name="binetjar@gmail.com" userId="c440127ac0f88178" providerId="LiveId" clId="{4B3F5A1C-C025-498E-90EF-A2B7504618F7}" dt="2024-03-21T22:53:09.630" v="10032" actId="26606"/>
          <ac:spMkLst>
            <pc:docMk/>
            <pc:sldMk cId="2940885600" sldId="270"/>
            <ac:spMk id="41" creationId="{A9FB23B6-1F34-5B6A-2697-938FB355B34C}"/>
          </ac:spMkLst>
        </pc:spChg>
        <pc:spChg chg="add del">
          <ac:chgData name="binetjar@gmail.com" userId="c440127ac0f88178" providerId="LiveId" clId="{4B3F5A1C-C025-498E-90EF-A2B7504618F7}" dt="2024-03-21T22:53:09.630" v="10032" actId="26606"/>
          <ac:spMkLst>
            <pc:docMk/>
            <pc:sldMk cId="2940885600" sldId="270"/>
            <ac:spMk id="42" creationId="{80300B1B-B85E-D514-C6B4-30126EBBCDEC}"/>
          </ac:spMkLst>
        </pc:spChg>
        <pc:spChg chg="add del">
          <ac:chgData name="binetjar@gmail.com" userId="c440127ac0f88178" providerId="LiveId" clId="{4B3F5A1C-C025-498E-90EF-A2B7504618F7}" dt="2024-03-21T22:53:09.630" v="10032" actId="26606"/>
          <ac:spMkLst>
            <pc:docMk/>
            <pc:sldMk cId="2940885600" sldId="270"/>
            <ac:spMk id="43" creationId="{F2CC8CFE-31F3-0DA5-6AC8-9A74170BF39A}"/>
          </ac:spMkLst>
        </pc:spChg>
        <pc:spChg chg="add del">
          <ac:chgData name="binetjar@gmail.com" userId="c440127ac0f88178" providerId="LiveId" clId="{4B3F5A1C-C025-498E-90EF-A2B7504618F7}" dt="2024-03-21T22:52:57.641" v="10027" actId="26606"/>
          <ac:spMkLst>
            <pc:docMk/>
            <pc:sldMk cId="2940885600" sldId="270"/>
            <ac:spMk id="48" creationId="{80300B1B-B85E-D514-C6B4-30126EBBCDEC}"/>
          </ac:spMkLst>
        </pc:spChg>
        <pc:spChg chg="add del">
          <ac:chgData name="binetjar@gmail.com" userId="c440127ac0f88178" providerId="LiveId" clId="{4B3F5A1C-C025-498E-90EF-A2B7504618F7}" dt="2024-03-21T22:52:57.641" v="10027" actId="26606"/>
          <ac:spMkLst>
            <pc:docMk/>
            <pc:sldMk cId="2940885600" sldId="270"/>
            <ac:spMk id="50" creationId="{F2CC8CFE-31F3-0DA5-6AC8-9A74170BF39A}"/>
          </ac:spMkLst>
        </pc:spChg>
        <pc:spChg chg="add del">
          <ac:chgData name="binetjar@gmail.com" userId="c440127ac0f88178" providerId="LiveId" clId="{4B3F5A1C-C025-498E-90EF-A2B7504618F7}" dt="2024-03-21T22:52:57.641" v="10027" actId="26606"/>
          <ac:spMkLst>
            <pc:docMk/>
            <pc:sldMk cId="2940885600" sldId="270"/>
            <ac:spMk id="52" creationId="{A9FB23B6-1F34-5B6A-2697-938FB355B34C}"/>
          </ac:spMkLst>
        </pc:spChg>
        <pc:spChg chg="add del">
          <ac:chgData name="binetjar@gmail.com" userId="c440127ac0f88178" providerId="LiveId" clId="{4B3F5A1C-C025-498E-90EF-A2B7504618F7}" dt="2024-03-21T22:53:01.293" v="10029" actId="26606"/>
          <ac:spMkLst>
            <pc:docMk/>
            <pc:sldMk cId="2940885600" sldId="270"/>
            <ac:spMk id="54" creationId="{80300B1B-B85E-D514-C6B4-30126EBBCDEC}"/>
          </ac:spMkLst>
        </pc:spChg>
        <pc:spChg chg="add del">
          <ac:chgData name="binetjar@gmail.com" userId="c440127ac0f88178" providerId="LiveId" clId="{4B3F5A1C-C025-498E-90EF-A2B7504618F7}" dt="2024-03-21T22:53:01.293" v="10029" actId="26606"/>
          <ac:spMkLst>
            <pc:docMk/>
            <pc:sldMk cId="2940885600" sldId="270"/>
            <ac:spMk id="55" creationId="{8C248155-68EB-D74C-5577-DA97D48E3563}"/>
          </ac:spMkLst>
        </pc:spChg>
        <pc:spChg chg="add del">
          <ac:chgData name="binetjar@gmail.com" userId="c440127ac0f88178" providerId="LiveId" clId="{4B3F5A1C-C025-498E-90EF-A2B7504618F7}" dt="2024-03-21T22:53:01.293" v="10029" actId="26606"/>
          <ac:spMkLst>
            <pc:docMk/>
            <pc:sldMk cId="2940885600" sldId="270"/>
            <ac:spMk id="56" creationId="{D30E628A-07F0-331A-DE0B-CCD7FB90AEA6}"/>
          </ac:spMkLst>
        </pc:spChg>
        <pc:spChg chg="add del">
          <ac:chgData name="binetjar@gmail.com" userId="c440127ac0f88178" providerId="LiveId" clId="{4B3F5A1C-C025-498E-90EF-A2B7504618F7}" dt="2024-03-21T22:53:09.599" v="10031" actId="26606"/>
          <ac:spMkLst>
            <pc:docMk/>
            <pc:sldMk cId="2940885600" sldId="270"/>
            <ac:spMk id="58" creationId="{8C248155-68EB-D74C-5577-DA97D48E3563}"/>
          </ac:spMkLst>
        </pc:spChg>
        <pc:spChg chg="add del">
          <ac:chgData name="binetjar@gmail.com" userId="c440127ac0f88178" providerId="LiveId" clId="{4B3F5A1C-C025-498E-90EF-A2B7504618F7}" dt="2024-03-21T22:53:09.599" v="10031" actId="26606"/>
          <ac:spMkLst>
            <pc:docMk/>
            <pc:sldMk cId="2940885600" sldId="270"/>
            <ac:spMk id="59" creationId="{D30E628A-07F0-331A-DE0B-CCD7FB90AEA6}"/>
          </ac:spMkLst>
        </pc:spChg>
        <pc:spChg chg="add">
          <ac:chgData name="binetjar@gmail.com" userId="c440127ac0f88178" providerId="LiveId" clId="{4B3F5A1C-C025-498E-90EF-A2B7504618F7}" dt="2024-03-21T22:53:09.630" v="10032" actId="26606"/>
          <ac:spMkLst>
            <pc:docMk/>
            <pc:sldMk cId="2940885600" sldId="270"/>
            <ac:spMk id="61" creationId="{80300B1B-B85E-D514-C6B4-30126EBBCDEC}"/>
          </ac:spMkLst>
        </pc:spChg>
        <pc:spChg chg="add">
          <ac:chgData name="binetjar@gmail.com" userId="c440127ac0f88178" providerId="LiveId" clId="{4B3F5A1C-C025-498E-90EF-A2B7504618F7}" dt="2024-03-21T22:53:09.630" v="10032" actId="26606"/>
          <ac:spMkLst>
            <pc:docMk/>
            <pc:sldMk cId="2940885600" sldId="270"/>
            <ac:spMk id="62" creationId="{8C248155-68EB-D74C-5577-DA97D48E3563}"/>
          </ac:spMkLst>
        </pc:spChg>
        <pc:spChg chg="add">
          <ac:chgData name="binetjar@gmail.com" userId="c440127ac0f88178" providerId="LiveId" clId="{4B3F5A1C-C025-498E-90EF-A2B7504618F7}" dt="2024-03-21T22:53:09.630" v="10032" actId="26606"/>
          <ac:spMkLst>
            <pc:docMk/>
            <pc:sldMk cId="2940885600" sldId="270"/>
            <ac:spMk id="63" creationId="{D30E628A-07F0-331A-DE0B-CCD7FB90AEA6}"/>
          </ac:spMkLst>
        </pc:spChg>
        <pc:graphicFrameChg chg="add del">
          <ac:chgData name="binetjar@gmail.com" userId="c440127ac0f88178" providerId="LiveId" clId="{4B3F5A1C-C025-498E-90EF-A2B7504618F7}" dt="2024-03-21T22:49:51.875" v="10012" actId="26606"/>
          <ac:graphicFrameMkLst>
            <pc:docMk/>
            <pc:sldMk cId="2940885600" sldId="270"/>
            <ac:graphicFrameMk id="25" creationId="{FADCF00C-DCED-EA88-8623-7C2A28F43DC6}"/>
          </ac:graphicFrameMkLst>
        </pc:graphicFrameChg>
        <pc:graphicFrameChg chg="add del">
          <ac:chgData name="binetjar@gmail.com" userId="c440127ac0f88178" providerId="LiveId" clId="{4B3F5A1C-C025-498E-90EF-A2B7504618F7}" dt="2024-03-21T22:49:56.432" v="10014" actId="26606"/>
          <ac:graphicFrameMkLst>
            <pc:docMk/>
            <pc:sldMk cId="2940885600" sldId="270"/>
            <ac:graphicFrameMk id="27" creationId="{A1EFBDD8-12DF-D01B-9B35-F071A32E0493}"/>
          </ac:graphicFrameMkLst>
        </pc:graphicFrameChg>
        <pc:graphicFrameChg chg="add del mod modGraphic">
          <ac:chgData name="binetjar@gmail.com" userId="c440127ac0f88178" providerId="LiveId" clId="{4B3F5A1C-C025-498E-90EF-A2B7504618F7}" dt="2024-03-21T23:03:51.492" v="10045" actId="478"/>
          <ac:graphicFrameMkLst>
            <pc:docMk/>
            <pc:sldMk cId="2940885600" sldId="270"/>
            <ac:graphicFrameMk id="32" creationId="{FADCF00C-DCED-EA88-8623-7C2A28F43DC6}"/>
          </ac:graphicFrameMkLst>
        </pc:graphicFrameChg>
        <pc:picChg chg="add del">
          <ac:chgData name="binetjar@gmail.com" userId="c440127ac0f88178" providerId="LiveId" clId="{4B3F5A1C-C025-498E-90EF-A2B7504618F7}" dt="2024-03-21T22:49:20.685" v="10002" actId="26606"/>
          <ac:picMkLst>
            <pc:docMk/>
            <pc:sldMk cId="2940885600" sldId="270"/>
            <ac:picMk id="5" creationId="{C7116BB1-08A8-EEF3-CCCD-94797490C706}"/>
          </ac:picMkLst>
        </pc:picChg>
        <pc:picChg chg="add del">
          <ac:chgData name="binetjar@gmail.com" userId="c440127ac0f88178" providerId="LiveId" clId="{4B3F5A1C-C025-498E-90EF-A2B7504618F7}" dt="2024-03-21T22:49:23.250" v="10004" actId="26606"/>
          <ac:picMkLst>
            <pc:docMk/>
            <pc:sldMk cId="2940885600" sldId="270"/>
            <ac:picMk id="12" creationId="{A958C469-8D4D-62B2-FEC8-83B9163A842D}"/>
          </ac:picMkLst>
        </pc:picChg>
        <pc:picChg chg="add del">
          <ac:chgData name="binetjar@gmail.com" userId="c440127ac0f88178" providerId="LiveId" clId="{4B3F5A1C-C025-498E-90EF-A2B7504618F7}" dt="2024-03-21T22:49:25.538" v="10006" actId="26606"/>
          <ac:picMkLst>
            <pc:docMk/>
            <pc:sldMk cId="2940885600" sldId="270"/>
            <ac:picMk id="15" creationId="{C7116BB1-08A8-EEF3-CCCD-94797490C706}"/>
          </ac:picMkLst>
        </pc:picChg>
        <pc:picChg chg="add del">
          <ac:chgData name="binetjar@gmail.com" userId="c440127ac0f88178" providerId="LiveId" clId="{4B3F5A1C-C025-498E-90EF-A2B7504618F7}" dt="2024-03-21T22:49:29.280" v="10008" actId="26606"/>
          <ac:picMkLst>
            <pc:docMk/>
            <pc:sldMk cId="2940885600" sldId="270"/>
            <ac:picMk id="18" creationId="{56E45DA0-3DBA-7F04-6896-32A0EF90BBD4}"/>
          </ac:picMkLst>
        </pc:picChg>
        <pc:picChg chg="add del">
          <ac:chgData name="binetjar@gmail.com" userId="c440127ac0f88178" providerId="LiveId" clId="{4B3F5A1C-C025-498E-90EF-A2B7504618F7}" dt="2024-03-21T22:49:45.210" v="10010" actId="26606"/>
          <ac:picMkLst>
            <pc:docMk/>
            <pc:sldMk cId="2940885600" sldId="270"/>
            <ac:picMk id="21" creationId="{C7116BB1-08A8-EEF3-CCCD-94797490C706}"/>
          </ac:picMkLst>
        </pc:picChg>
      </pc:sldChg>
      <pc:sldChg chg="modSp new del mod">
        <pc:chgData name="binetjar@gmail.com" userId="c440127ac0f88178" providerId="LiveId" clId="{4B3F5A1C-C025-498E-90EF-A2B7504618F7}" dt="2024-03-21T14:14:38.279" v="7074" actId="2696"/>
        <pc:sldMkLst>
          <pc:docMk/>
          <pc:sldMk cId="3384736215" sldId="271"/>
        </pc:sldMkLst>
        <pc:spChg chg="mod">
          <ac:chgData name="binetjar@gmail.com" userId="c440127ac0f88178" providerId="LiveId" clId="{4B3F5A1C-C025-498E-90EF-A2B7504618F7}" dt="2024-03-21T14:14:34.876" v="7073" actId="21"/>
          <ac:spMkLst>
            <pc:docMk/>
            <pc:sldMk cId="3384736215" sldId="271"/>
            <ac:spMk id="2" creationId="{346F01BC-DF77-438B-4F28-ADFC73514EE6}"/>
          </ac:spMkLst>
        </pc:spChg>
        <pc:spChg chg="mod">
          <ac:chgData name="binetjar@gmail.com" userId="c440127ac0f88178" providerId="LiveId" clId="{4B3F5A1C-C025-498E-90EF-A2B7504618F7}" dt="2024-03-21T11:10:56.594" v="5079" actId="20577"/>
          <ac:spMkLst>
            <pc:docMk/>
            <pc:sldMk cId="3384736215" sldId="271"/>
            <ac:spMk id="3" creationId="{B3A0EB89-0B45-5772-C7EC-DB55DB793FEC}"/>
          </ac:spMkLst>
        </pc:spChg>
      </pc:sldChg>
      <pc:sldChg chg="addSp delSp modSp new mod modTransition setBg delDesignElem">
        <pc:chgData name="binetjar@gmail.com" userId="c440127ac0f88178" providerId="LiveId" clId="{4B3F5A1C-C025-498E-90EF-A2B7504618F7}" dt="2024-03-22T02:20:02.328" v="14029"/>
        <pc:sldMkLst>
          <pc:docMk/>
          <pc:sldMk cId="4061670234" sldId="272"/>
        </pc:sldMkLst>
        <pc:spChg chg="mod">
          <ac:chgData name="binetjar@gmail.com" userId="c440127ac0f88178" providerId="LiveId" clId="{4B3F5A1C-C025-498E-90EF-A2B7504618F7}" dt="2024-03-22T02:15:54.720" v="14005" actId="27636"/>
          <ac:spMkLst>
            <pc:docMk/>
            <pc:sldMk cId="4061670234" sldId="272"/>
            <ac:spMk id="2" creationId="{50D93228-DF42-EA14-6BF7-23C57BF0DF42}"/>
          </ac:spMkLst>
        </pc:spChg>
        <pc:spChg chg="del mod">
          <ac:chgData name="binetjar@gmail.com" userId="c440127ac0f88178" providerId="LiveId" clId="{4B3F5A1C-C025-498E-90EF-A2B7504618F7}" dt="2024-03-21T15:42:14.199" v="8491" actId="26606"/>
          <ac:spMkLst>
            <pc:docMk/>
            <pc:sldMk cId="4061670234" sldId="272"/>
            <ac:spMk id="3" creationId="{59A42A45-91E8-E5E0-EE7A-0EC1A47071EB}"/>
          </ac:spMkLst>
        </pc:spChg>
        <pc:spChg chg="add mod">
          <ac:chgData name="binetjar@gmail.com" userId="c440127ac0f88178" providerId="LiveId" clId="{4B3F5A1C-C025-498E-90EF-A2B7504618F7}" dt="2024-03-21T15:48:47.620" v="8559" actId="26606"/>
          <ac:spMkLst>
            <pc:docMk/>
            <pc:sldMk cId="4061670234" sldId="272"/>
            <ac:spMk id="6" creationId="{EA8D113F-F58B-7304-765F-9F11658CE9BC}"/>
          </ac:spMkLst>
        </pc:spChg>
        <pc:spChg chg="add del">
          <ac:chgData name="binetjar@gmail.com" userId="c440127ac0f88178" providerId="LiveId" clId="{4B3F5A1C-C025-498E-90EF-A2B7504618F7}" dt="2024-03-21T15:38:59.786" v="8474" actId="26606"/>
          <ac:spMkLst>
            <pc:docMk/>
            <pc:sldMk cId="4061670234" sldId="272"/>
            <ac:spMk id="11" creationId="{E5D8E37F-B926-4EDC-B832-034AD1BBD5AC}"/>
          </ac:spMkLst>
        </pc:spChg>
        <pc:spChg chg="add del">
          <ac:chgData name="binetjar@gmail.com" userId="c440127ac0f88178" providerId="LiveId" clId="{4B3F5A1C-C025-498E-90EF-A2B7504618F7}" dt="2024-03-21T15:39:02.669" v="8476" actId="26606"/>
          <ac:spMkLst>
            <pc:docMk/>
            <pc:sldMk cId="4061670234" sldId="272"/>
            <ac:spMk id="13" creationId="{8753201B-432F-7A72-6FF6-CF0404210168}"/>
          </ac:spMkLst>
        </pc:spChg>
        <pc:spChg chg="add del">
          <ac:chgData name="binetjar@gmail.com" userId="c440127ac0f88178" providerId="LiveId" clId="{4B3F5A1C-C025-498E-90EF-A2B7504618F7}" dt="2024-03-21T15:39:02.669" v="8476" actId="26606"/>
          <ac:spMkLst>
            <pc:docMk/>
            <pc:sldMk cId="4061670234" sldId="272"/>
            <ac:spMk id="14" creationId="{B5CE8706-C904-73E3-C523-33027F7D3499}"/>
          </ac:spMkLst>
        </pc:spChg>
        <pc:spChg chg="add del">
          <ac:chgData name="binetjar@gmail.com" userId="c440127ac0f88178" providerId="LiveId" clId="{4B3F5A1C-C025-498E-90EF-A2B7504618F7}" dt="2024-03-21T15:39:33.307" v="8478" actId="26606"/>
          <ac:spMkLst>
            <pc:docMk/>
            <pc:sldMk cId="4061670234" sldId="272"/>
            <ac:spMk id="16" creationId="{79D2D73E-B42D-0B39-8136-4A25DAFD926B}"/>
          </ac:spMkLst>
        </pc:spChg>
        <pc:spChg chg="add del">
          <ac:chgData name="binetjar@gmail.com" userId="c440127ac0f88178" providerId="LiveId" clId="{4B3F5A1C-C025-498E-90EF-A2B7504618F7}" dt="2024-03-21T15:39:39.976" v="8480" actId="26606"/>
          <ac:spMkLst>
            <pc:docMk/>
            <pc:sldMk cId="4061670234" sldId="272"/>
            <ac:spMk id="18" creationId="{72AA3712-C5CA-A663-E80E-253CE093079F}"/>
          </ac:spMkLst>
        </pc:spChg>
        <pc:spChg chg="add del">
          <ac:chgData name="binetjar@gmail.com" userId="c440127ac0f88178" providerId="LiveId" clId="{4B3F5A1C-C025-498E-90EF-A2B7504618F7}" dt="2024-03-21T15:42:14.199" v="8491" actId="26606"/>
          <ac:spMkLst>
            <pc:docMk/>
            <pc:sldMk cId="4061670234" sldId="272"/>
            <ac:spMk id="20" creationId="{8753201B-432F-7A72-6FF6-CF0404210168}"/>
          </ac:spMkLst>
        </pc:spChg>
        <pc:spChg chg="add del">
          <ac:chgData name="binetjar@gmail.com" userId="c440127ac0f88178" providerId="LiveId" clId="{4B3F5A1C-C025-498E-90EF-A2B7504618F7}" dt="2024-03-21T15:42:14.191" v="8490" actId="26606"/>
          <ac:spMkLst>
            <pc:docMk/>
            <pc:sldMk cId="4061670234" sldId="272"/>
            <ac:spMk id="25" creationId="{E5D8E37F-B926-4EDC-B832-034AD1BBD5AC}"/>
          </ac:spMkLst>
        </pc:spChg>
        <pc:spChg chg="add del">
          <ac:chgData name="binetjar@gmail.com" userId="c440127ac0f88178" providerId="LiveId" clId="{4B3F5A1C-C025-498E-90EF-A2B7504618F7}" dt="2024-03-21T15:43:15.061" v="8500" actId="26606"/>
          <ac:spMkLst>
            <pc:docMk/>
            <pc:sldMk cId="4061670234" sldId="272"/>
            <ac:spMk id="27" creationId="{8753201B-432F-7A72-6FF6-CF0404210168}"/>
          </ac:spMkLst>
        </pc:spChg>
        <pc:spChg chg="add del">
          <ac:chgData name="binetjar@gmail.com" userId="c440127ac0f88178" providerId="LiveId" clId="{4B3F5A1C-C025-498E-90EF-A2B7504618F7}" dt="2024-03-21T15:42:42.598" v="8495" actId="26606"/>
          <ac:spMkLst>
            <pc:docMk/>
            <pc:sldMk cId="4061670234" sldId="272"/>
            <ac:spMk id="32" creationId="{72AA3712-C5CA-A663-E80E-253CE093079F}"/>
          </ac:spMkLst>
        </pc:spChg>
        <pc:spChg chg="add del">
          <ac:chgData name="binetjar@gmail.com" userId="c440127ac0f88178" providerId="LiveId" clId="{4B3F5A1C-C025-498E-90EF-A2B7504618F7}" dt="2024-03-21T15:43:11.033" v="8497" actId="26606"/>
          <ac:spMkLst>
            <pc:docMk/>
            <pc:sldMk cId="4061670234" sldId="272"/>
            <ac:spMk id="34" creationId="{72AA3712-C5CA-A663-E80E-253CE093079F}"/>
          </ac:spMkLst>
        </pc:spChg>
        <pc:spChg chg="add del">
          <ac:chgData name="binetjar@gmail.com" userId="c440127ac0f88178" providerId="LiveId" clId="{4B3F5A1C-C025-498E-90EF-A2B7504618F7}" dt="2024-03-21T15:43:15.014" v="8499" actId="26606"/>
          <ac:spMkLst>
            <pc:docMk/>
            <pc:sldMk cId="4061670234" sldId="272"/>
            <ac:spMk id="36" creationId="{466F9435-E138-5C7C-61E7-12CCB3055794}"/>
          </ac:spMkLst>
        </pc:spChg>
        <pc:spChg chg="add del">
          <ac:chgData name="binetjar@gmail.com" userId="c440127ac0f88178" providerId="LiveId" clId="{4B3F5A1C-C025-498E-90EF-A2B7504618F7}" dt="2024-03-21T15:45:29.904" v="8530" actId="26606"/>
          <ac:spMkLst>
            <pc:docMk/>
            <pc:sldMk cId="4061670234" sldId="272"/>
            <ac:spMk id="38" creationId="{72AA3712-C5CA-A663-E80E-253CE093079F}"/>
          </ac:spMkLst>
        </pc:spChg>
        <pc:spChg chg="add del">
          <ac:chgData name="binetjar@gmail.com" userId="c440127ac0f88178" providerId="LiveId" clId="{4B3F5A1C-C025-498E-90EF-A2B7504618F7}" dt="2024-03-21T15:44:52.839" v="8515" actId="26606"/>
          <ac:spMkLst>
            <pc:docMk/>
            <pc:sldMk cId="4061670234" sldId="272"/>
            <ac:spMk id="43" creationId="{72AA3712-C5CA-A663-E80E-253CE093079F}"/>
          </ac:spMkLst>
        </pc:spChg>
        <pc:spChg chg="add del">
          <ac:chgData name="binetjar@gmail.com" userId="c440127ac0f88178" providerId="LiveId" clId="{4B3F5A1C-C025-498E-90EF-A2B7504618F7}" dt="2024-03-21T15:44:59.070" v="8517" actId="26606"/>
          <ac:spMkLst>
            <pc:docMk/>
            <pc:sldMk cId="4061670234" sldId="272"/>
            <ac:spMk id="45" creationId="{72AA3712-C5CA-A663-E80E-253CE093079F}"/>
          </ac:spMkLst>
        </pc:spChg>
        <pc:spChg chg="add del">
          <ac:chgData name="binetjar@gmail.com" userId="c440127ac0f88178" providerId="LiveId" clId="{4B3F5A1C-C025-498E-90EF-A2B7504618F7}" dt="2024-03-21T15:45:07.428" v="8519" actId="26606"/>
          <ac:spMkLst>
            <pc:docMk/>
            <pc:sldMk cId="4061670234" sldId="272"/>
            <ac:spMk id="47" creationId="{72AA3712-C5CA-A663-E80E-253CE093079F}"/>
          </ac:spMkLst>
        </pc:spChg>
        <pc:spChg chg="add del">
          <ac:chgData name="binetjar@gmail.com" userId="c440127ac0f88178" providerId="LiveId" clId="{4B3F5A1C-C025-498E-90EF-A2B7504618F7}" dt="2024-03-21T15:45:14.875" v="8521" actId="26606"/>
          <ac:spMkLst>
            <pc:docMk/>
            <pc:sldMk cId="4061670234" sldId="272"/>
            <ac:spMk id="49" creationId="{72AA3712-C5CA-A663-E80E-253CE093079F}"/>
          </ac:spMkLst>
        </pc:spChg>
        <pc:spChg chg="add del">
          <ac:chgData name="binetjar@gmail.com" userId="c440127ac0f88178" providerId="LiveId" clId="{4B3F5A1C-C025-498E-90EF-A2B7504618F7}" dt="2024-03-21T15:45:18.297" v="8523" actId="26606"/>
          <ac:spMkLst>
            <pc:docMk/>
            <pc:sldMk cId="4061670234" sldId="272"/>
            <ac:spMk id="51" creationId="{72AA3712-C5CA-A663-E80E-253CE093079F}"/>
          </ac:spMkLst>
        </pc:spChg>
        <pc:spChg chg="add del">
          <ac:chgData name="binetjar@gmail.com" userId="c440127ac0f88178" providerId="LiveId" clId="{4B3F5A1C-C025-498E-90EF-A2B7504618F7}" dt="2024-03-21T15:45:20.047" v="8525" actId="26606"/>
          <ac:spMkLst>
            <pc:docMk/>
            <pc:sldMk cId="4061670234" sldId="272"/>
            <ac:spMk id="53" creationId="{72AA3712-C5CA-A663-E80E-253CE093079F}"/>
          </ac:spMkLst>
        </pc:spChg>
        <pc:spChg chg="add del">
          <ac:chgData name="binetjar@gmail.com" userId="c440127ac0f88178" providerId="LiveId" clId="{4B3F5A1C-C025-498E-90EF-A2B7504618F7}" dt="2024-03-21T15:45:22.796" v="8527" actId="26606"/>
          <ac:spMkLst>
            <pc:docMk/>
            <pc:sldMk cId="4061670234" sldId="272"/>
            <ac:spMk id="55" creationId="{72AA3712-C5CA-A663-E80E-253CE093079F}"/>
          </ac:spMkLst>
        </pc:spChg>
        <pc:spChg chg="add del">
          <ac:chgData name="binetjar@gmail.com" userId="c440127ac0f88178" providerId="LiveId" clId="{4B3F5A1C-C025-498E-90EF-A2B7504618F7}" dt="2024-03-21T15:45:29.888" v="8529" actId="26606"/>
          <ac:spMkLst>
            <pc:docMk/>
            <pc:sldMk cId="4061670234" sldId="272"/>
            <ac:spMk id="57" creationId="{72AA3712-C5CA-A663-E80E-253CE093079F}"/>
          </ac:spMkLst>
        </pc:spChg>
        <pc:spChg chg="add del">
          <ac:chgData name="binetjar@gmail.com" userId="c440127ac0f88178" providerId="LiveId" clId="{4B3F5A1C-C025-498E-90EF-A2B7504618F7}" dt="2024-03-21T15:48:47.620" v="8559" actId="26606"/>
          <ac:spMkLst>
            <pc:docMk/>
            <pc:sldMk cId="4061670234" sldId="272"/>
            <ac:spMk id="59" creationId="{72AA3712-C5CA-A663-E80E-253CE093079F}"/>
          </ac:spMkLst>
        </pc:spChg>
        <pc:spChg chg="add del">
          <ac:chgData name="binetjar@gmail.com" userId="c440127ac0f88178" providerId="LiveId" clId="{4B3F5A1C-C025-498E-90EF-A2B7504618F7}" dt="2024-03-21T15:48:47.581" v="8558" actId="26606"/>
          <ac:spMkLst>
            <pc:docMk/>
            <pc:sldMk cId="4061670234" sldId="272"/>
            <ac:spMk id="64" creationId="{E5D8E37F-B926-4EDC-B832-034AD1BBD5AC}"/>
          </ac:spMkLst>
        </pc:spChg>
        <pc:spChg chg="add del">
          <ac:chgData name="binetjar@gmail.com" userId="c440127ac0f88178" providerId="LiveId" clId="{4B3F5A1C-C025-498E-90EF-A2B7504618F7}" dt="2024-03-22T02:12:31.806" v="13963"/>
          <ac:spMkLst>
            <pc:docMk/>
            <pc:sldMk cId="4061670234" sldId="272"/>
            <ac:spMk id="66" creationId="{E5D8E37F-B926-4EDC-B832-034AD1BBD5AC}"/>
          </ac:spMkLst>
        </pc:spChg>
        <pc:graphicFrameChg chg="add mod modGraphic">
          <ac:chgData name="binetjar@gmail.com" userId="c440127ac0f88178" providerId="LiveId" clId="{4B3F5A1C-C025-498E-90EF-A2B7504618F7}" dt="2024-03-21T15:51:19.914" v="8580" actId="14100"/>
          <ac:graphicFrameMkLst>
            <pc:docMk/>
            <pc:sldMk cId="4061670234" sldId="272"/>
            <ac:graphicFrameMk id="22" creationId="{4908FFBE-812D-6B86-5B13-78AEC1E4E6E6}"/>
          </ac:graphicFrameMkLst>
        </pc:graphicFrameChg>
        <pc:picChg chg="add mod ord">
          <ac:chgData name="binetjar@gmail.com" userId="c440127ac0f88178" providerId="LiveId" clId="{4B3F5A1C-C025-498E-90EF-A2B7504618F7}" dt="2024-03-21T15:50:05.625" v="8570" actId="14100"/>
          <ac:picMkLst>
            <pc:docMk/>
            <pc:sldMk cId="4061670234" sldId="272"/>
            <ac:picMk id="5" creationId="{BC4FCB09-4DF3-DDF6-3537-A96A2EC1F7D6}"/>
          </ac:picMkLst>
        </pc:picChg>
      </pc:sldChg>
      <pc:sldChg chg="new del">
        <pc:chgData name="binetjar@gmail.com" userId="c440127ac0f88178" providerId="LiveId" clId="{4B3F5A1C-C025-498E-90EF-A2B7504618F7}" dt="2024-03-21T14:14:56.217" v="7077" actId="2696"/>
        <pc:sldMkLst>
          <pc:docMk/>
          <pc:sldMk cId="356194600" sldId="273"/>
        </pc:sldMkLst>
      </pc:sldChg>
      <pc:sldChg chg="addSp delSp modSp new mod modTransition setBg delDesignElem">
        <pc:chgData name="binetjar@gmail.com" userId="c440127ac0f88178" providerId="LiveId" clId="{4B3F5A1C-C025-498E-90EF-A2B7504618F7}" dt="2024-03-22T02:20:02.328" v="14029"/>
        <pc:sldMkLst>
          <pc:docMk/>
          <pc:sldMk cId="2089912335" sldId="274"/>
        </pc:sldMkLst>
        <pc:spChg chg="mod">
          <ac:chgData name="binetjar@gmail.com" userId="c440127ac0f88178" providerId="LiveId" clId="{4B3F5A1C-C025-498E-90EF-A2B7504618F7}" dt="2024-03-22T02:15:54.720" v="14003" actId="27636"/>
          <ac:spMkLst>
            <pc:docMk/>
            <pc:sldMk cId="2089912335" sldId="274"/>
            <ac:spMk id="2" creationId="{D85C3A4E-99A0-113A-FDC7-48059A91D6FA}"/>
          </ac:spMkLst>
        </pc:spChg>
        <pc:spChg chg="mod">
          <ac:chgData name="binetjar@gmail.com" userId="c440127ac0f88178" providerId="LiveId" clId="{4B3F5A1C-C025-498E-90EF-A2B7504618F7}" dt="2024-03-22T02:15:45.733" v="13999" actId="27636"/>
          <ac:spMkLst>
            <pc:docMk/>
            <pc:sldMk cId="2089912335" sldId="274"/>
            <ac:spMk id="3" creationId="{A987795C-CD9E-1CE3-AEBB-1755E573186A}"/>
          </ac:spMkLst>
        </pc:spChg>
        <pc:spChg chg="add del">
          <ac:chgData name="binetjar@gmail.com" userId="c440127ac0f88178" providerId="LiveId" clId="{4B3F5A1C-C025-498E-90EF-A2B7504618F7}" dt="2024-03-21T22:34:23.177" v="9877" actId="26606"/>
          <ac:spMkLst>
            <pc:docMk/>
            <pc:sldMk cId="2089912335" sldId="274"/>
            <ac:spMk id="9" creationId="{41A06B62-8BB1-9677-4094-5FB84178B453}"/>
          </ac:spMkLst>
        </pc:spChg>
        <pc:spChg chg="add del">
          <ac:chgData name="binetjar@gmail.com" userId="c440127ac0f88178" providerId="LiveId" clId="{4B3F5A1C-C025-498E-90EF-A2B7504618F7}" dt="2024-03-22T02:12:31.806" v="13963"/>
          <ac:spMkLst>
            <pc:docMk/>
            <pc:sldMk cId="2089912335" sldId="274"/>
            <ac:spMk id="11" creationId="{E5D8E37F-B926-4EDC-B832-034AD1BBD5AC}"/>
          </ac:spMkLst>
        </pc:spChg>
        <pc:picChg chg="add del">
          <ac:chgData name="binetjar@gmail.com" userId="c440127ac0f88178" providerId="LiveId" clId="{4B3F5A1C-C025-498E-90EF-A2B7504618F7}" dt="2024-03-21T22:34:23.177" v="9877" actId="26606"/>
          <ac:picMkLst>
            <pc:docMk/>
            <pc:sldMk cId="2089912335" sldId="274"/>
            <ac:picMk id="5" creationId="{7BA52EA5-0621-73D8-9854-AA09A6DCE60E}"/>
          </ac:picMkLst>
        </pc:picChg>
        <pc:picChg chg="add mod">
          <ac:chgData name="binetjar@gmail.com" userId="c440127ac0f88178" providerId="LiveId" clId="{4B3F5A1C-C025-498E-90EF-A2B7504618F7}" dt="2024-03-21T22:35:50.299" v="9948" actId="14100"/>
          <ac:picMkLst>
            <pc:docMk/>
            <pc:sldMk cId="2089912335" sldId="274"/>
            <ac:picMk id="12" creationId="{089A8078-00DB-91B3-DCAC-94FCEBC1BBBB}"/>
          </ac:picMkLst>
        </pc:picChg>
      </pc:sldChg>
      <pc:sldChg chg="new del">
        <pc:chgData name="binetjar@gmail.com" userId="c440127ac0f88178" providerId="LiveId" clId="{4B3F5A1C-C025-498E-90EF-A2B7504618F7}" dt="2024-03-21T16:16:26.903" v="8826" actId="2696"/>
        <pc:sldMkLst>
          <pc:docMk/>
          <pc:sldMk cId="3100029211" sldId="275"/>
        </pc:sldMkLst>
      </pc:sldChg>
      <pc:sldChg chg="addSp delSp modSp new mod modTransition setBg delDesignElem">
        <pc:chgData name="binetjar@gmail.com" userId="c440127ac0f88178" providerId="LiveId" clId="{4B3F5A1C-C025-498E-90EF-A2B7504618F7}" dt="2024-03-22T02:20:02.328" v="14029"/>
        <pc:sldMkLst>
          <pc:docMk/>
          <pc:sldMk cId="80504351" sldId="276"/>
        </pc:sldMkLst>
        <pc:spChg chg="mod">
          <ac:chgData name="binetjar@gmail.com" userId="c440127ac0f88178" providerId="LiveId" clId="{4B3F5A1C-C025-498E-90EF-A2B7504618F7}" dt="2024-03-22T01:17:56.457" v="12478" actId="26606"/>
          <ac:spMkLst>
            <pc:docMk/>
            <pc:sldMk cId="80504351" sldId="276"/>
            <ac:spMk id="2" creationId="{FD43A445-1935-3E3C-14A4-DCD8D6C628CC}"/>
          </ac:spMkLst>
        </pc:spChg>
        <pc:spChg chg="mod ord">
          <ac:chgData name="binetjar@gmail.com" userId="c440127ac0f88178" providerId="LiveId" clId="{4B3F5A1C-C025-498E-90EF-A2B7504618F7}" dt="2024-03-22T01:27:03.292" v="12547" actId="20577"/>
          <ac:spMkLst>
            <pc:docMk/>
            <pc:sldMk cId="80504351" sldId="276"/>
            <ac:spMk id="3" creationId="{19AE2A17-5DD9-997C-7308-F352857D43F1}"/>
          </ac:spMkLst>
        </pc:spChg>
        <pc:spChg chg="add del">
          <ac:chgData name="binetjar@gmail.com" userId="c440127ac0f88178" providerId="LiveId" clId="{4B3F5A1C-C025-498E-90EF-A2B7504618F7}" dt="2024-03-22T01:17:56.457" v="12478" actId="26606"/>
          <ac:spMkLst>
            <pc:docMk/>
            <pc:sldMk cId="80504351" sldId="276"/>
            <ac:spMk id="12" creationId="{7E259EAA-3827-BEFD-3AE5-26669D20B4B8}"/>
          </ac:spMkLst>
        </pc:spChg>
        <pc:spChg chg="add del">
          <ac:chgData name="binetjar@gmail.com" userId="c440127ac0f88178" providerId="LiveId" clId="{4B3F5A1C-C025-498E-90EF-A2B7504618F7}" dt="2024-03-22T02:12:31.806" v="13963"/>
          <ac:spMkLst>
            <pc:docMk/>
            <pc:sldMk cId="80504351" sldId="276"/>
            <ac:spMk id="17" creationId="{659536B1-2091-8D5F-C739-42C2EBF479B4}"/>
          </ac:spMkLst>
        </pc:spChg>
        <pc:picChg chg="add mod ord">
          <ac:chgData name="binetjar@gmail.com" userId="c440127ac0f88178" providerId="LiveId" clId="{4B3F5A1C-C025-498E-90EF-A2B7504618F7}" dt="2024-03-22T01:18:48.632" v="12482" actId="14100"/>
          <ac:picMkLst>
            <pc:docMk/>
            <pc:sldMk cId="80504351" sldId="276"/>
            <ac:picMk id="5" creationId="{E896D40B-B251-33A9-A95F-59223D6FD05F}"/>
          </ac:picMkLst>
        </pc:picChg>
        <pc:picChg chg="add mod">
          <ac:chgData name="binetjar@gmail.com" userId="c440127ac0f88178" providerId="LiveId" clId="{4B3F5A1C-C025-498E-90EF-A2B7504618F7}" dt="2024-03-22T01:19:09.789" v="12484" actId="14100"/>
          <ac:picMkLst>
            <pc:docMk/>
            <pc:sldMk cId="80504351" sldId="276"/>
            <ac:picMk id="7" creationId="{45AB44B5-2658-69C8-2183-1FBFF8E2D976}"/>
          </ac:picMkLst>
        </pc:picChg>
      </pc:sldChg>
      <pc:sldChg chg="new del">
        <pc:chgData name="binetjar@gmail.com" userId="c440127ac0f88178" providerId="LiveId" clId="{4B3F5A1C-C025-498E-90EF-A2B7504618F7}" dt="2024-03-22T00:02:19.524" v="11590" actId="2696"/>
        <pc:sldMkLst>
          <pc:docMk/>
          <pc:sldMk cId="3897097575" sldId="277"/>
        </pc:sldMkLst>
      </pc:sldChg>
      <pc:sldChg chg="addSp delSp modSp new mod modTransition setBg delDesignElem">
        <pc:chgData name="binetjar@gmail.com" userId="c440127ac0f88178" providerId="LiveId" clId="{4B3F5A1C-C025-498E-90EF-A2B7504618F7}" dt="2024-03-22T02:20:02.328" v="14029"/>
        <pc:sldMkLst>
          <pc:docMk/>
          <pc:sldMk cId="2045066963" sldId="278"/>
        </pc:sldMkLst>
        <pc:spChg chg="mod">
          <ac:chgData name="binetjar@gmail.com" userId="c440127ac0f88178" providerId="LiveId" clId="{4B3F5A1C-C025-498E-90EF-A2B7504618F7}" dt="2024-03-22T00:07:39.412" v="11642" actId="26606"/>
          <ac:spMkLst>
            <pc:docMk/>
            <pc:sldMk cId="2045066963" sldId="278"/>
            <ac:spMk id="2" creationId="{E4DDE5AB-F8D0-6147-5DA6-F6D4E1DE8CC6}"/>
          </ac:spMkLst>
        </pc:spChg>
        <pc:spChg chg="add del mod">
          <ac:chgData name="binetjar@gmail.com" userId="c440127ac0f88178" providerId="LiveId" clId="{4B3F5A1C-C025-498E-90EF-A2B7504618F7}" dt="2024-03-22T00:04:43.820" v="11610" actId="26606"/>
          <ac:spMkLst>
            <pc:docMk/>
            <pc:sldMk cId="2045066963" sldId="278"/>
            <ac:spMk id="3" creationId="{06EB26E5-740F-8771-6F70-1B6375A10FF1}"/>
          </ac:spMkLst>
        </pc:spChg>
        <pc:spChg chg="add del">
          <ac:chgData name="binetjar@gmail.com" userId="c440127ac0f88178" providerId="LiveId" clId="{4B3F5A1C-C025-498E-90EF-A2B7504618F7}" dt="2024-03-22T00:04:43.808" v="11609" actId="26606"/>
          <ac:spMkLst>
            <pc:docMk/>
            <pc:sldMk cId="2045066963" sldId="278"/>
            <ac:spMk id="8" creationId="{B063577F-2949-C31E-B4B0-5E250230FD0F}"/>
          </ac:spMkLst>
        </pc:spChg>
        <pc:spChg chg="add del">
          <ac:chgData name="binetjar@gmail.com" userId="c440127ac0f88178" providerId="LiveId" clId="{4B3F5A1C-C025-498E-90EF-A2B7504618F7}" dt="2024-03-22T00:03:24.385" v="11592" actId="26606"/>
          <ac:spMkLst>
            <pc:docMk/>
            <pc:sldMk cId="2045066963" sldId="278"/>
            <ac:spMk id="9" creationId="{28B2BC11-3AA0-8791-5B1B-4172FCB3677B}"/>
          </ac:spMkLst>
        </pc:spChg>
        <pc:spChg chg="add del">
          <ac:chgData name="binetjar@gmail.com" userId="c440127ac0f88178" providerId="LiveId" clId="{4B3F5A1C-C025-498E-90EF-A2B7504618F7}" dt="2024-03-22T00:03:47.289" v="11596" actId="26606"/>
          <ac:spMkLst>
            <pc:docMk/>
            <pc:sldMk cId="2045066963" sldId="278"/>
            <ac:spMk id="10" creationId="{72AA3712-C5CA-A663-E80E-253CE093079F}"/>
          </ac:spMkLst>
        </pc:spChg>
        <pc:spChg chg="add del">
          <ac:chgData name="binetjar@gmail.com" userId="c440127ac0f88178" providerId="LiveId" clId="{4B3F5A1C-C025-498E-90EF-A2B7504618F7}" dt="2024-03-22T00:03:24.385" v="11592" actId="26606"/>
          <ac:spMkLst>
            <pc:docMk/>
            <pc:sldMk cId="2045066963" sldId="278"/>
            <ac:spMk id="11" creationId="{C02DE86A-8209-3F4F-796A-17BEE794E83C}"/>
          </ac:spMkLst>
        </pc:spChg>
        <pc:spChg chg="add del">
          <ac:chgData name="binetjar@gmail.com" userId="c440127ac0f88178" providerId="LiveId" clId="{4B3F5A1C-C025-498E-90EF-A2B7504618F7}" dt="2024-03-22T00:03:42.370" v="11594" actId="26606"/>
          <ac:spMkLst>
            <pc:docMk/>
            <pc:sldMk cId="2045066963" sldId="278"/>
            <ac:spMk id="13" creationId="{3D00CB3E-22D8-C88A-E699-CC9736BC98D4}"/>
          </ac:spMkLst>
        </pc:spChg>
        <pc:spChg chg="add del">
          <ac:chgData name="binetjar@gmail.com" userId="c440127ac0f88178" providerId="LiveId" clId="{4B3F5A1C-C025-498E-90EF-A2B7504618F7}" dt="2024-03-22T00:03:42.370" v="11594" actId="26606"/>
          <ac:spMkLst>
            <pc:docMk/>
            <pc:sldMk cId="2045066963" sldId="278"/>
            <ac:spMk id="14" creationId="{06EB26E5-740F-8771-6F70-1B6375A10FF1}"/>
          </ac:spMkLst>
        </pc:spChg>
        <pc:spChg chg="add del">
          <ac:chgData name="binetjar@gmail.com" userId="c440127ac0f88178" providerId="LiveId" clId="{4B3F5A1C-C025-498E-90EF-A2B7504618F7}" dt="2024-03-22T00:03:47.289" v="11596" actId="26606"/>
          <ac:spMkLst>
            <pc:docMk/>
            <pc:sldMk cId="2045066963" sldId="278"/>
            <ac:spMk id="17" creationId="{06EB26E5-740F-8771-6F70-1B6375A10FF1}"/>
          </ac:spMkLst>
        </pc:spChg>
        <pc:spChg chg="add del">
          <ac:chgData name="binetjar@gmail.com" userId="c440127ac0f88178" providerId="LiveId" clId="{4B3F5A1C-C025-498E-90EF-A2B7504618F7}" dt="2024-03-22T00:03:50.381" v="11598" actId="26606"/>
          <ac:spMkLst>
            <pc:docMk/>
            <pc:sldMk cId="2045066963" sldId="278"/>
            <ac:spMk id="19" creationId="{3D00CB3E-22D8-C88A-E699-CC9736BC98D4}"/>
          </ac:spMkLst>
        </pc:spChg>
        <pc:spChg chg="add del">
          <ac:chgData name="binetjar@gmail.com" userId="c440127ac0f88178" providerId="LiveId" clId="{4B3F5A1C-C025-498E-90EF-A2B7504618F7}" dt="2024-03-22T00:03:50.381" v="11598" actId="26606"/>
          <ac:spMkLst>
            <pc:docMk/>
            <pc:sldMk cId="2045066963" sldId="278"/>
            <ac:spMk id="20" creationId="{06EB26E5-740F-8771-6F70-1B6375A10FF1}"/>
          </ac:spMkLst>
        </pc:spChg>
        <pc:spChg chg="add del">
          <ac:chgData name="binetjar@gmail.com" userId="c440127ac0f88178" providerId="LiveId" clId="{4B3F5A1C-C025-498E-90EF-A2B7504618F7}" dt="2024-03-22T00:03:52.900" v="11600" actId="26606"/>
          <ac:spMkLst>
            <pc:docMk/>
            <pc:sldMk cId="2045066963" sldId="278"/>
            <ac:spMk id="23" creationId="{72AA3712-C5CA-A663-E80E-253CE093079F}"/>
          </ac:spMkLst>
        </pc:spChg>
        <pc:spChg chg="add del">
          <ac:chgData name="binetjar@gmail.com" userId="c440127ac0f88178" providerId="LiveId" clId="{4B3F5A1C-C025-498E-90EF-A2B7504618F7}" dt="2024-03-22T00:03:52.900" v="11600" actId="26606"/>
          <ac:spMkLst>
            <pc:docMk/>
            <pc:sldMk cId="2045066963" sldId="278"/>
            <ac:spMk id="24" creationId="{06EB26E5-740F-8771-6F70-1B6375A10FF1}"/>
          </ac:spMkLst>
        </pc:spChg>
        <pc:spChg chg="add del">
          <ac:chgData name="binetjar@gmail.com" userId="c440127ac0f88178" providerId="LiveId" clId="{4B3F5A1C-C025-498E-90EF-A2B7504618F7}" dt="2024-03-22T00:04:13.560" v="11602" actId="26606"/>
          <ac:spMkLst>
            <pc:docMk/>
            <pc:sldMk cId="2045066963" sldId="278"/>
            <ac:spMk id="27" creationId="{3D00CB3E-22D8-C88A-E699-CC9736BC98D4}"/>
          </ac:spMkLst>
        </pc:spChg>
        <pc:spChg chg="add del">
          <ac:chgData name="binetjar@gmail.com" userId="c440127ac0f88178" providerId="LiveId" clId="{4B3F5A1C-C025-498E-90EF-A2B7504618F7}" dt="2024-03-22T00:04:13.560" v="11602" actId="26606"/>
          <ac:spMkLst>
            <pc:docMk/>
            <pc:sldMk cId="2045066963" sldId="278"/>
            <ac:spMk id="28" creationId="{06EB26E5-740F-8771-6F70-1B6375A10FF1}"/>
          </ac:spMkLst>
        </pc:spChg>
        <pc:spChg chg="add del">
          <ac:chgData name="binetjar@gmail.com" userId="c440127ac0f88178" providerId="LiveId" clId="{4B3F5A1C-C025-498E-90EF-A2B7504618F7}" dt="2024-03-22T00:04:18.352" v="11605" actId="26606"/>
          <ac:spMkLst>
            <pc:docMk/>
            <pc:sldMk cId="2045066963" sldId="278"/>
            <ac:spMk id="31" creationId="{41A06B62-8BB1-9677-4094-5FB84178B453}"/>
          </ac:spMkLst>
        </pc:spChg>
        <pc:spChg chg="add del mod">
          <ac:chgData name="binetjar@gmail.com" userId="c440127ac0f88178" providerId="LiveId" clId="{4B3F5A1C-C025-498E-90EF-A2B7504618F7}" dt="2024-03-22T00:04:18.352" v="11605" actId="26606"/>
          <ac:spMkLst>
            <pc:docMk/>
            <pc:sldMk cId="2045066963" sldId="278"/>
            <ac:spMk id="32" creationId="{06EB26E5-740F-8771-6F70-1B6375A10FF1}"/>
          </ac:spMkLst>
        </pc:spChg>
        <pc:spChg chg="add del">
          <ac:chgData name="binetjar@gmail.com" userId="c440127ac0f88178" providerId="LiveId" clId="{4B3F5A1C-C025-498E-90EF-A2B7504618F7}" dt="2024-03-22T00:04:23.789" v="11607" actId="26606"/>
          <ac:spMkLst>
            <pc:docMk/>
            <pc:sldMk cId="2045066963" sldId="278"/>
            <ac:spMk id="35" creationId="{79D2D73E-B42D-0B39-8136-4A25DAFD926B}"/>
          </ac:spMkLst>
        </pc:spChg>
        <pc:spChg chg="add del">
          <ac:chgData name="binetjar@gmail.com" userId="c440127ac0f88178" providerId="LiveId" clId="{4B3F5A1C-C025-498E-90EF-A2B7504618F7}" dt="2024-03-22T00:04:23.789" v="11607" actId="26606"/>
          <ac:spMkLst>
            <pc:docMk/>
            <pc:sldMk cId="2045066963" sldId="278"/>
            <ac:spMk id="36" creationId="{06EB26E5-740F-8771-6F70-1B6375A10FF1}"/>
          </ac:spMkLst>
        </pc:spChg>
        <pc:spChg chg="add del">
          <ac:chgData name="binetjar@gmail.com" userId="c440127ac0f88178" providerId="LiveId" clId="{4B3F5A1C-C025-498E-90EF-A2B7504618F7}" dt="2024-03-22T00:04:43.808" v="11609" actId="26606"/>
          <ac:spMkLst>
            <pc:docMk/>
            <pc:sldMk cId="2045066963" sldId="278"/>
            <ac:spMk id="39" creationId="{17E4A51B-BAF6-3729-A2C0-89331F2FB716}"/>
          </ac:spMkLst>
        </pc:spChg>
        <pc:spChg chg="add del">
          <ac:chgData name="binetjar@gmail.com" userId="c440127ac0f88178" providerId="LiveId" clId="{4B3F5A1C-C025-498E-90EF-A2B7504618F7}" dt="2024-03-22T00:04:43.808" v="11609" actId="26606"/>
          <ac:spMkLst>
            <pc:docMk/>
            <pc:sldMk cId="2045066963" sldId="278"/>
            <ac:spMk id="40" creationId="{06EB26E5-740F-8771-6F70-1B6375A10FF1}"/>
          </ac:spMkLst>
        </pc:spChg>
        <pc:spChg chg="add del">
          <ac:chgData name="binetjar@gmail.com" userId="c440127ac0f88178" providerId="LiveId" clId="{4B3F5A1C-C025-498E-90EF-A2B7504618F7}" dt="2024-03-22T00:07:39.412" v="11643" actId="26606"/>
          <ac:spMkLst>
            <pc:docMk/>
            <pc:sldMk cId="2045066963" sldId="278"/>
            <ac:spMk id="42" creationId="{3D00CB3E-22D8-C88A-E699-CC9736BC98D4}"/>
          </ac:spMkLst>
        </pc:spChg>
        <pc:spChg chg="add mod">
          <ac:chgData name="binetjar@gmail.com" userId="c440127ac0f88178" providerId="LiveId" clId="{4B3F5A1C-C025-498E-90EF-A2B7504618F7}" dt="2024-03-22T00:08:34.804" v="11649" actId="14100"/>
          <ac:spMkLst>
            <pc:docMk/>
            <pc:sldMk cId="2045066963" sldId="278"/>
            <ac:spMk id="43" creationId="{06EB26E5-740F-8771-6F70-1B6375A10FF1}"/>
          </ac:spMkLst>
        </pc:spChg>
        <pc:spChg chg="add del">
          <ac:chgData name="binetjar@gmail.com" userId="c440127ac0f88178" providerId="LiveId" clId="{4B3F5A1C-C025-498E-90EF-A2B7504618F7}" dt="2024-03-22T00:07:39.412" v="11642" actId="26606"/>
          <ac:spMkLst>
            <pc:docMk/>
            <pc:sldMk cId="2045066963" sldId="278"/>
            <ac:spMk id="49" creationId="{72AA3712-C5CA-A663-E80E-253CE093079F}"/>
          </ac:spMkLst>
        </pc:spChg>
        <pc:spChg chg="add del">
          <ac:chgData name="binetjar@gmail.com" userId="c440127ac0f88178" providerId="LiveId" clId="{4B3F5A1C-C025-498E-90EF-A2B7504618F7}" dt="2024-03-22T02:12:31.806" v="13963"/>
          <ac:spMkLst>
            <pc:docMk/>
            <pc:sldMk cId="2045066963" sldId="278"/>
            <ac:spMk id="51" creationId="{3D00CB3E-22D8-C88A-E699-CC9736BC98D4}"/>
          </ac:spMkLst>
        </pc:spChg>
        <pc:graphicFrameChg chg="add del">
          <ac:chgData name="binetjar@gmail.com" userId="c440127ac0f88178" providerId="LiveId" clId="{4B3F5A1C-C025-498E-90EF-A2B7504618F7}" dt="2024-03-22T00:03:24.385" v="11592" actId="26606"/>
          <ac:graphicFrameMkLst>
            <pc:docMk/>
            <pc:sldMk cId="2045066963" sldId="278"/>
            <ac:graphicFrameMk id="5" creationId="{5AC22B3D-39FC-249E-5F80-9A0741A4A955}"/>
          </ac:graphicFrameMkLst>
        </pc:graphicFrameChg>
        <pc:picChg chg="add del">
          <ac:chgData name="binetjar@gmail.com" userId="c440127ac0f88178" providerId="LiveId" clId="{4B3F5A1C-C025-498E-90EF-A2B7504618F7}" dt="2024-03-22T00:03:47.289" v="11596" actId="26606"/>
          <ac:picMkLst>
            <pc:docMk/>
            <pc:sldMk cId="2045066963" sldId="278"/>
            <ac:picMk id="7" creationId="{362EC0B0-1C65-234C-09EE-B944B2F29118}"/>
          </ac:picMkLst>
        </pc:picChg>
        <pc:picChg chg="add del">
          <ac:chgData name="binetjar@gmail.com" userId="c440127ac0f88178" providerId="LiveId" clId="{4B3F5A1C-C025-498E-90EF-A2B7504618F7}" dt="2024-03-22T00:03:42.370" v="11594" actId="26606"/>
          <ac:picMkLst>
            <pc:docMk/>
            <pc:sldMk cId="2045066963" sldId="278"/>
            <ac:picMk id="15" creationId="{AD584561-176C-0B61-A8BF-B3EF909340B0}"/>
          </ac:picMkLst>
        </pc:picChg>
        <pc:picChg chg="add del">
          <ac:chgData name="binetjar@gmail.com" userId="c440127ac0f88178" providerId="LiveId" clId="{4B3F5A1C-C025-498E-90EF-A2B7504618F7}" dt="2024-03-22T00:03:50.381" v="11598" actId="26606"/>
          <ac:picMkLst>
            <pc:docMk/>
            <pc:sldMk cId="2045066963" sldId="278"/>
            <ac:picMk id="21" creationId="{B51F2616-5456-3A24-BF79-7AFB78815555}"/>
          </ac:picMkLst>
        </pc:picChg>
        <pc:picChg chg="add del">
          <ac:chgData name="binetjar@gmail.com" userId="c440127ac0f88178" providerId="LiveId" clId="{4B3F5A1C-C025-498E-90EF-A2B7504618F7}" dt="2024-03-22T00:03:52.900" v="11600" actId="26606"/>
          <ac:picMkLst>
            <pc:docMk/>
            <pc:sldMk cId="2045066963" sldId="278"/>
            <ac:picMk id="25" creationId="{362EC0B0-1C65-234C-09EE-B944B2F29118}"/>
          </ac:picMkLst>
        </pc:picChg>
        <pc:picChg chg="add del">
          <ac:chgData name="binetjar@gmail.com" userId="c440127ac0f88178" providerId="LiveId" clId="{4B3F5A1C-C025-498E-90EF-A2B7504618F7}" dt="2024-03-22T00:04:13.560" v="11602" actId="26606"/>
          <ac:picMkLst>
            <pc:docMk/>
            <pc:sldMk cId="2045066963" sldId="278"/>
            <ac:picMk id="29" creationId="{B51F2616-5456-3A24-BF79-7AFB78815555}"/>
          </ac:picMkLst>
        </pc:picChg>
        <pc:picChg chg="add del">
          <ac:chgData name="binetjar@gmail.com" userId="c440127ac0f88178" providerId="LiveId" clId="{4B3F5A1C-C025-498E-90EF-A2B7504618F7}" dt="2024-03-22T00:04:18.352" v="11605" actId="26606"/>
          <ac:picMkLst>
            <pc:docMk/>
            <pc:sldMk cId="2045066963" sldId="278"/>
            <ac:picMk id="33" creationId="{ED541644-22CC-7318-565E-673765A74154}"/>
          </ac:picMkLst>
        </pc:picChg>
        <pc:picChg chg="add del">
          <ac:chgData name="binetjar@gmail.com" userId="c440127ac0f88178" providerId="LiveId" clId="{4B3F5A1C-C025-498E-90EF-A2B7504618F7}" dt="2024-03-22T00:04:23.789" v="11607" actId="26606"/>
          <ac:picMkLst>
            <pc:docMk/>
            <pc:sldMk cId="2045066963" sldId="278"/>
            <ac:picMk id="37" creationId="{975C47DC-345A-7B2C-869C-67F2B1FBEC05}"/>
          </ac:picMkLst>
        </pc:picChg>
        <pc:picChg chg="add mod">
          <ac:chgData name="binetjar@gmail.com" userId="c440127ac0f88178" providerId="LiveId" clId="{4B3F5A1C-C025-498E-90EF-A2B7504618F7}" dt="2024-03-22T00:07:39.412" v="11642" actId="26606"/>
          <ac:picMkLst>
            <pc:docMk/>
            <pc:sldMk cId="2045066963" sldId="278"/>
            <ac:picMk id="44" creationId="{B51F2616-5456-3A24-BF79-7AFB78815555}"/>
          </ac:picMkLst>
        </pc:picChg>
      </pc:sldChg>
      <pc:sldChg chg="addSp delSp modSp new mod modTransition setBg addAnim delAnim delDesignElem">
        <pc:chgData name="binetjar@gmail.com" userId="c440127ac0f88178" providerId="LiveId" clId="{4B3F5A1C-C025-498E-90EF-A2B7504618F7}" dt="2024-03-22T02:20:02.328" v="14029"/>
        <pc:sldMkLst>
          <pc:docMk/>
          <pc:sldMk cId="2153768977" sldId="279"/>
        </pc:sldMkLst>
        <pc:spChg chg="mod ord">
          <ac:chgData name="binetjar@gmail.com" userId="c440127ac0f88178" providerId="LiveId" clId="{4B3F5A1C-C025-498E-90EF-A2B7504618F7}" dt="2024-03-22T02:09:21.445" v="13949" actId="207"/>
          <ac:spMkLst>
            <pc:docMk/>
            <pc:sldMk cId="2153768977" sldId="279"/>
            <ac:spMk id="2" creationId="{14D8333D-F040-F143-DECB-E693C6176F4E}"/>
          </ac:spMkLst>
        </pc:spChg>
        <pc:spChg chg="add mod">
          <ac:chgData name="binetjar@gmail.com" userId="c440127ac0f88178" providerId="LiveId" clId="{4B3F5A1C-C025-498E-90EF-A2B7504618F7}" dt="2024-03-22T02:07:58.983" v="13942" actId="26606"/>
          <ac:spMkLst>
            <pc:docMk/>
            <pc:sldMk cId="2153768977" sldId="279"/>
            <ac:spMk id="5" creationId="{E47D2488-FFDA-44B5-8197-501966003D1C}"/>
          </ac:spMkLst>
        </pc:spChg>
        <pc:spChg chg="add del">
          <ac:chgData name="binetjar@gmail.com" userId="c440127ac0f88178" providerId="LiveId" clId="{4B3F5A1C-C025-498E-90EF-A2B7504618F7}" dt="2024-03-22T02:05:35.267" v="13925" actId="26606"/>
          <ac:spMkLst>
            <pc:docMk/>
            <pc:sldMk cId="2153768977" sldId="279"/>
            <ac:spMk id="10" creationId="{48D7368D-31D9-8101-473D-CD39E706FD22}"/>
          </ac:spMkLst>
        </pc:spChg>
        <pc:spChg chg="add del">
          <ac:chgData name="binetjar@gmail.com" userId="c440127ac0f88178" providerId="LiveId" clId="{4B3F5A1C-C025-498E-90EF-A2B7504618F7}" dt="2024-03-22T02:05:35.267" v="13925" actId="26606"/>
          <ac:spMkLst>
            <pc:docMk/>
            <pc:sldMk cId="2153768977" sldId="279"/>
            <ac:spMk id="12" creationId="{C4F049F8-87E1-403E-2A50-2F4544BF8589}"/>
          </ac:spMkLst>
        </pc:spChg>
        <pc:spChg chg="add del">
          <ac:chgData name="binetjar@gmail.com" userId="c440127ac0f88178" providerId="LiveId" clId="{4B3F5A1C-C025-498E-90EF-A2B7504618F7}" dt="2024-03-22T02:05:39.300" v="13927" actId="26606"/>
          <ac:spMkLst>
            <pc:docMk/>
            <pc:sldMk cId="2153768977" sldId="279"/>
            <ac:spMk id="14" creationId="{48D7368D-31D9-8101-473D-CD39E706FD22}"/>
          </ac:spMkLst>
        </pc:spChg>
        <pc:spChg chg="add del">
          <ac:chgData name="binetjar@gmail.com" userId="c440127ac0f88178" providerId="LiveId" clId="{4B3F5A1C-C025-498E-90EF-A2B7504618F7}" dt="2024-03-22T02:05:39.300" v="13927" actId="26606"/>
          <ac:spMkLst>
            <pc:docMk/>
            <pc:sldMk cId="2153768977" sldId="279"/>
            <ac:spMk id="15" creationId="{A0A7E8C1-C94C-2023-9143-01B16A21D046}"/>
          </ac:spMkLst>
        </pc:spChg>
        <pc:spChg chg="add del">
          <ac:chgData name="binetjar@gmail.com" userId="c440127ac0f88178" providerId="LiveId" clId="{4B3F5A1C-C025-498E-90EF-A2B7504618F7}" dt="2024-03-22T02:06:35.591" v="13932" actId="26606"/>
          <ac:spMkLst>
            <pc:docMk/>
            <pc:sldMk cId="2153768977" sldId="279"/>
            <ac:spMk id="16" creationId="{D38784C3-11AE-0BE2-6339-1A2BDAC7F034}"/>
          </ac:spMkLst>
        </pc:spChg>
        <pc:spChg chg="add del">
          <ac:chgData name="binetjar@gmail.com" userId="c440127ac0f88178" providerId="LiveId" clId="{4B3F5A1C-C025-498E-90EF-A2B7504618F7}" dt="2024-03-22T02:05:55.276" v="13929" actId="26606"/>
          <ac:spMkLst>
            <pc:docMk/>
            <pc:sldMk cId="2153768977" sldId="279"/>
            <ac:spMk id="17" creationId="{48D7368D-31D9-8101-473D-CD39E706FD22}"/>
          </ac:spMkLst>
        </pc:spChg>
        <pc:spChg chg="add del">
          <ac:chgData name="binetjar@gmail.com" userId="c440127ac0f88178" providerId="LiveId" clId="{4B3F5A1C-C025-498E-90EF-A2B7504618F7}" dt="2024-03-22T02:05:55.276" v="13929" actId="26606"/>
          <ac:spMkLst>
            <pc:docMk/>
            <pc:sldMk cId="2153768977" sldId="279"/>
            <ac:spMk id="18" creationId="{A0A7E8C1-C94C-2023-9143-01B16A21D046}"/>
          </ac:spMkLst>
        </pc:spChg>
        <pc:spChg chg="add del">
          <ac:chgData name="binetjar@gmail.com" userId="c440127ac0f88178" providerId="LiveId" clId="{4B3F5A1C-C025-498E-90EF-A2B7504618F7}" dt="2024-03-22T02:06:35.591" v="13932" actId="26606"/>
          <ac:spMkLst>
            <pc:docMk/>
            <pc:sldMk cId="2153768977" sldId="279"/>
            <ac:spMk id="20" creationId="{48D7368D-31D9-8101-473D-CD39E706FD22}"/>
          </ac:spMkLst>
        </pc:spChg>
        <pc:spChg chg="add del">
          <ac:chgData name="binetjar@gmail.com" userId="c440127ac0f88178" providerId="LiveId" clId="{4B3F5A1C-C025-498E-90EF-A2B7504618F7}" dt="2024-03-22T02:06:35.591" v="13932" actId="26606"/>
          <ac:spMkLst>
            <pc:docMk/>
            <pc:sldMk cId="2153768977" sldId="279"/>
            <ac:spMk id="21" creationId="{789EBE4E-5983-B393-1D5E-731351065799}"/>
          </ac:spMkLst>
        </pc:spChg>
        <pc:spChg chg="add del">
          <ac:chgData name="binetjar@gmail.com" userId="c440127ac0f88178" providerId="LiveId" clId="{4B3F5A1C-C025-498E-90EF-A2B7504618F7}" dt="2024-03-22T02:06:35.591" v="13932" actId="26606"/>
          <ac:spMkLst>
            <pc:docMk/>
            <pc:sldMk cId="2153768977" sldId="279"/>
            <ac:spMk id="22" creationId="{2CEF5482-568A-9463-C672-BC6D644DF982}"/>
          </ac:spMkLst>
        </pc:spChg>
        <pc:spChg chg="add del">
          <ac:chgData name="binetjar@gmail.com" userId="c440127ac0f88178" providerId="LiveId" clId="{4B3F5A1C-C025-498E-90EF-A2B7504618F7}" dt="2024-03-22T02:07:58.983" v="13942" actId="26606"/>
          <ac:spMkLst>
            <pc:docMk/>
            <pc:sldMk cId="2153768977" sldId="279"/>
            <ac:spMk id="24" creationId="{48D7368D-31D9-8101-473D-CD39E706FD22}"/>
          </ac:spMkLst>
        </pc:spChg>
        <pc:spChg chg="add del">
          <ac:chgData name="binetjar@gmail.com" userId="c440127ac0f88178" providerId="LiveId" clId="{4B3F5A1C-C025-498E-90EF-A2B7504618F7}" dt="2024-03-22T02:07:58.983" v="13942" actId="26606"/>
          <ac:spMkLst>
            <pc:docMk/>
            <pc:sldMk cId="2153768977" sldId="279"/>
            <ac:spMk id="25" creationId="{C4F049F8-87E1-403E-2A50-2F4544BF8589}"/>
          </ac:spMkLst>
        </pc:spChg>
        <pc:spChg chg="add del">
          <ac:chgData name="binetjar@gmail.com" userId="c440127ac0f88178" providerId="LiveId" clId="{4B3F5A1C-C025-498E-90EF-A2B7504618F7}" dt="2024-03-22T02:06:53.338" v="13936" actId="26606"/>
          <ac:spMkLst>
            <pc:docMk/>
            <pc:sldMk cId="2153768977" sldId="279"/>
            <ac:spMk id="30" creationId="{48D7368D-31D9-8101-473D-CD39E706FD22}"/>
          </ac:spMkLst>
        </pc:spChg>
        <pc:spChg chg="add del">
          <ac:chgData name="binetjar@gmail.com" userId="c440127ac0f88178" providerId="LiveId" clId="{4B3F5A1C-C025-498E-90EF-A2B7504618F7}" dt="2024-03-22T02:06:53.338" v="13936" actId="26606"/>
          <ac:spMkLst>
            <pc:docMk/>
            <pc:sldMk cId="2153768977" sldId="279"/>
            <ac:spMk id="32" creationId="{A0A7E8C1-C94C-2023-9143-01B16A21D046}"/>
          </ac:spMkLst>
        </pc:spChg>
        <pc:spChg chg="add del">
          <ac:chgData name="binetjar@gmail.com" userId="c440127ac0f88178" providerId="LiveId" clId="{4B3F5A1C-C025-498E-90EF-A2B7504618F7}" dt="2024-03-22T02:07:24.107" v="13938" actId="26606"/>
          <ac:spMkLst>
            <pc:docMk/>
            <pc:sldMk cId="2153768977" sldId="279"/>
            <ac:spMk id="34" creationId="{48D7368D-31D9-8101-473D-CD39E706FD22}"/>
          </ac:spMkLst>
        </pc:spChg>
        <pc:spChg chg="add del">
          <ac:chgData name="binetjar@gmail.com" userId="c440127ac0f88178" providerId="LiveId" clId="{4B3F5A1C-C025-498E-90EF-A2B7504618F7}" dt="2024-03-22T02:07:24.107" v="13938" actId="26606"/>
          <ac:spMkLst>
            <pc:docMk/>
            <pc:sldMk cId="2153768977" sldId="279"/>
            <ac:spMk id="35" creationId="{A0A7E8C1-C94C-2023-9143-01B16A21D046}"/>
          </ac:spMkLst>
        </pc:spChg>
        <pc:spChg chg="add del">
          <ac:chgData name="binetjar@gmail.com" userId="c440127ac0f88178" providerId="LiveId" clId="{4B3F5A1C-C025-498E-90EF-A2B7504618F7}" dt="2024-03-22T02:07:58.983" v="13941" actId="26606"/>
          <ac:spMkLst>
            <pc:docMk/>
            <pc:sldMk cId="2153768977" sldId="279"/>
            <ac:spMk id="36" creationId="{D38784C3-11AE-0BE2-6339-1A2BDAC7F034}"/>
          </ac:spMkLst>
        </pc:spChg>
        <pc:spChg chg="add del">
          <ac:chgData name="binetjar@gmail.com" userId="c440127ac0f88178" providerId="LiveId" clId="{4B3F5A1C-C025-498E-90EF-A2B7504618F7}" dt="2024-03-22T02:07:58.983" v="13941" actId="26606"/>
          <ac:spMkLst>
            <pc:docMk/>
            <pc:sldMk cId="2153768977" sldId="279"/>
            <ac:spMk id="37" creationId="{48D7368D-31D9-8101-473D-CD39E706FD22}"/>
          </ac:spMkLst>
        </pc:spChg>
        <pc:spChg chg="add del">
          <ac:chgData name="binetjar@gmail.com" userId="c440127ac0f88178" providerId="LiveId" clId="{4B3F5A1C-C025-498E-90EF-A2B7504618F7}" dt="2024-03-22T02:07:58.983" v="13941" actId="26606"/>
          <ac:spMkLst>
            <pc:docMk/>
            <pc:sldMk cId="2153768977" sldId="279"/>
            <ac:spMk id="38" creationId="{789EBE4E-5983-B393-1D5E-731351065799}"/>
          </ac:spMkLst>
        </pc:spChg>
        <pc:spChg chg="add del">
          <ac:chgData name="binetjar@gmail.com" userId="c440127ac0f88178" providerId="LiveId" clId="{4B3F5A1C-C025-498E-90EF-A2B7504618F7}" dt="2024-03-22T02:07:58.983" v="13941" actId="26606"/>
          <ac:spMkLst>
            <pc:docMk/>
            <pc:sldMk cId="2153768977" sldId="279"/>
            <ac:spMk id="39" creationId="{2CEF5482-568A-9463-C672-BC6D644DF982}"/>
          </ac:spMkLst>
        </pc:spChg>
        <pc:spChg chg="add del">
          <ac:chgData name="binetjar@gmail.com" userId="c440127ac0f88178" providerId="LiveId" clId="{4B3F5A1C-C025-498E-90EF-A2B7504618F7}" dt="2024-03-22T02:12:31.806" v="13963"/>
          <ac:spMkLst>
            <pc:docMk/>
            <pc:sldMk cId="2153768977" sldId="279"/>
            <ac:spMk id="41" creationId="{48D7368D-31D9-8101-473D-CD39E706FD22}"/>
          </ac:spMkLst>
        </pc:spChg>
        <pc:spChg chg="add del">
          <ac:chgData name="binetjar@gmail.com" userId="c440127ac0f88178" providerId="LiveId" clId="{4B3F5A1C-C025-498E-90EF-A2B7504618F7}" dt="2024-03-22T02:12:31.806" v="13963"/>
          <ac:spMkLst>
            <pc:docMk/>
            <pc:sldMk cId="2153768977" sldId="279"/>
            <ac:spMk id="42" creationId="{A0A7E8C1-C94C-2023-9143-01B16A21D046}"/>
          </ac:spMkLst>
        </pc:spChg>
        <pc:picChg chg="add mod">
          <ac:chgData name="binetjar@gmail.com" userId="c440127ac0f88178" providerId="LiveId" clId="{4B3F5A1C-C025-498E-90EF-A2B7504618F7}" dt="2024-03-22T02:07:58.983" v="13942" actId="26606"/>
          <ac:picMkLst>
            <pc:docMk/>
            <pc:sldMk cId="2153768977" sldId="279"/>
            <ac:picMk id="4" creationId="{C9D5BDFB-8589-F8F2-3C3D-4B639B55F2DE}"/>
          </ac:picMkLst>
        </pc:picChg>
      </pc:sldChg>
      <pc:sldMasterChg chg="modTransition modSldLayout">
        <pc:chgData name="binetjar@gmail.com" userId="c440127ac0f88178" providerId="LiveId" clId="{4B3F5A1C-C025-498E-90EF-A2B7504618F7}" dt="2024-03-22T02:20:02.328" v="14029"/>
        <pc:sldMasterMkLst>
          <pc:docMk/>
          <pc:sldMasterMk cId="743959798" sldId="2147483920"/>
        </pc:sldMasterMkLst>
        <pc:sldLayoutChg chg="modTransition">
          <pc:chgData name="binetjar@gmail.com" userId="c440127ac0f88178" providerId="LiveId" clId="{4B3F5A1C-C025-498E-90EF-A2B7504618F7}" dt="2024-03-22T02:20:02.328" v="14029"/>
          <pc:sldLayoutMkLst>
            <pc:docMk/>
            <pc:sldMasterMk cId="743959798" sldId="2147483920"/>
            <pc:sldLayoutMk cId="823603515" sldId="2147483921"/>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1534536177" sldId="2147483922"/>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2405372721" sldId="2147483923"/>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1603251939" sldId="2147483924"/>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2584062749" sldId="2147483925"/>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962420990" sldId="2147483926"/>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3286262405" sldId="2147483927"/>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3037077725" sldId="2147483928"/>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4292881192" sldId="2147483929"/>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3783950206" sldId="2147483930"/>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547577300" sldId="2147483931"/>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2188534599" sldId="2147483932"/>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1227178995" sldId="2147483933"/>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3641644227" sldId="2147483934"/>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199418739" sldId="2147483935"/>
          </pc:sldLayoutMkLst>
        </pc:sldLayoutChg>
        <pc:sldLayoutChg chg="modTransition">
          <pc:chgData name="binetjar@gmail.com" userId="c440127ac0f88178" providerId="LiveId" clId="{4B3F5A1C-C025-498E-90EF-A2B7504618F7}" dt="2024-03-22T02:20:02.328" v="14029"/>
          <pc:sldLayoutMkLst>
            <pc:docMk/>
            <pc:sldMasterMk cId="743959798" sldId="2147483920"/>
            <pc:sldLayoutMk cId="3210155473" sldId="2147483936"/>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D7A495-0903-43F9-A8BD-5FC7C4D68251}" type="doc">
      <dgm:prSet loTypeId="urn:microsoft.com/office/officeart/2018/2/layout/IconVerticalSolidList" loCatId="icon" qsTypeId="urn:microsoft.com/office/officeart/2005/8/quickstyle/simple5" qsCatId="simple" csTypeId="urn:microsoft.com/office/officeart/2005/8/colors/colorful1" csCatId="colorful" phldr="1"/>
      <dgm:spPr/>
      <dgm:t>
        <a:bodyPr/>
        <a:lstStyle/>
        <a:p>
          <a:endParaRPr lang="en-US"/>
        </a:p>
      </dgm:t>
    </dgm:pt>
    <dgm:pt modelId="{4DA3251D-359B-4FF3-83D7-13905BEAF5A8}">
      <dgm:prSet custT="1"/>
      <dgm:spPr/>
      <dgm:t>
        <a:bodyPr/>
        <a:lstStyle/>
        <a:p>
          <a:pPr>
            <a:lnSpc>
              <a:spcPct val="100000"/>
            </a:lnSpc>
          </a:pPr>
          <a:r>
            <a:rPr lang="en-GB" sz="1600" b="1" dirty="0"/>
            <a:t>The World Health Organisation (2022</a:t>
          </a:r>
          <a:r>
            <a:rPr lang="en-GB" sz="1600" dirty="0"/>
            <a:t>) defined Mental Health as a complicated and severe disturbance to a person’s understanding, feelings, and how they conduct themselves</a:t>
          </a:r>
          <a:r>
            <a:rPr lang="en-GB" sz="900" dirty="0"/>
            <a:t>.</a:t>
          </a:r>
          <a:endParaRPr lang="en-US" sz="900" dirty="0"/>
        </a:p>
      </dgm:t>
    </dgm:pt>
    <dgm:pt modelId="{D7CC1677-F25D-49C8-AFCB-CD9F5C1BE21B}" type="parTrans" cxnId="{B5399F44-09FC-4B2D-AFBA-23DF72A79045}">
      <dgm:prSet/>
      <dgm:spPr/>
      <dgm:t>
        <a:bodyPr/>
        <a:lstStyle/>
        <a:p>
          <a:endParaRPr lang="en-US"/>
        </a:p>
      </dgm:t>
    </dgm:pt>
    <dgm:pt modelId="{9C2F6C71-55AF-4DA2-A742-DCE5909B1445}" type="sibTrans" cxnId="{B5399F44-09FC-4B2D-AFBA-23DF72A79045}">
      <dgm:prSet/>
      <dgm:spPr/>
      <dgm:t>
        <a:bodyPr/>
        <a:lstStyle/>
        <a:p>
          <a:endParaRPr lang="en-US"/>
        </a:p>
      </dgm:t>
    </dgm:pt>
    <dgm:pt modelId="{B5B03CA0-2236-43A5-9640-70C1A13EBF61}">
      <dgm:prSet custT="1"/>
      <dgm:spPr/>
      <dgm:t>
        <a:bodyPr/>
        <a:lstStyle/>
        <a:p>
          <a:pPr>
            <a:lnSpc>
              <a:spcPct val="100000"/>
            </a:lnSpc>
          </a:pPr>
          <a:r>
            <a:rPr lang="en-GB" sz="1600" dirty="0"/>
            <a:t>Mental Health affects Patients and their families in numerous ways both in severity and impact. For example, these disturbances result in distress behaviours, harm to self and other people</a:t>
          </a:r>
          <a:r>
            <a:rPr lang="en-GB" sz="1400" dirty="0"/>
            <a:t>.</a:t>
          </a:r>
          <a:endParaRPr lang="en-US" sz="1400" dirty="0"/>
        </a:p>
      </dgm:t>
    </dgm:pt>
    <dgm:pt modelId="{BFB52DC6-5DC9-4EFB-BDA1-8F758AEC8E04}" type="parTrans" cxnId="{A68CBE6D-A066-4BFA-8AFE-5937F6C598EB}">
      <dgm:prSet/>
      <dgm:spPr/>
      <dgm:t>
        <a:bodyPr/>
        <a:lstStyle/>
        <a:p>
          <a:endParaRPr lang="en-US"/>
        </a:p>
      </dgm:t>
    </dgm:pt>
    <dgm:pt modelId="{12C98B06-397D-48C2-BACB-D47E624A7AED}" type="sibTrans" cxnId="{A68CBE6D-A066-4BFA-8AFE-5937F6C598EB}">
      <dgm:prSet/>
      <dgm:spPr/>
      <dgm:t>
        <a:bodyPr/>
        <a:lstStyle/>
        <a:p>
          <a:endParaRPr lang="en-US"/>
        </a:p>
      </dgm:t>
    </dgm:pt>
    <dgm:pt modelId="{8D766C95-13D8-4960-9478-B4163E616A2A}">
      <dgm:prSet custT="1"/>
      <dgm:spPr/>
      <dgm:t>
        <a:bodyPr/>
        <a:lstStyle/>
        <a:p>
          <a:pPr>
            <a:lnSpc>
              <a:spcPct val="100000"/>
            </a:lnSpc>
          </a:pPr>
          <a:r>
            <a:rPr lang="en-GB" sz="1600" dirty="0"/>
            <a:t>To address these effects, various Medical practitioners, for example, Psychologists, Mental Health Nurses and social services all have to work together for early, correct and proper diagnosis.</a:t>
          </a:r>
          <a:endParaRPr lang="en-US" sz="1600" dirty="0"/>
        </a:p>
      </dgm:t>
    </dgm:pt>
    <dgm:pt modelId="{C26F1541-49AE-49A0-96B6-8ABAB3633FA9}" type="parTrans" cxnId="{7525ED8C-97FA-43F7-B10E-3C0ABD7745A8}">
      <dgm:prSet/>
      <dgm:spPr/>
      <dgm:t>
        <a:bodyPr/>
        <a:lstStyle/>
        <a:p>
          <a:endParaRPr lang="en-US"/>
        </a:p>
      </dgm:t>
    </dgm:pt>
    <dgm:pt modelId="{DE0D909D-B1D9-4B81-990C-DA2944914F67}" type="sibTrans" cxnId="{7525ED8C-97FA-43F7-B10E-3C0ABD7745A8}">
      <dgm:prSet/>
      <dgm:spPr/>
      <dgm:t>
        <a:bodyPr/>
        <a:lstStyle/>
        <a:p>
          <a:endParaRPr lang="en-US"/>
        </a:p>
      </dgm:t>
    </dgm:pt>
    <dgm:pt modelId="{824E56AA-C686-4C27-AF85-9EFEB607B693}">
      <dgm:prSet custT="1"/>
      <dgm:spPr/>
      <dgm:t>
        <a:bodyPr/>
        <a:lstStyle/>
        <a:p>
          <a:pPr>
            <a:lnSpc>
              <a:spcPct val="100000"/>
            </a:lnSpc>
          </a:pPr>
          <a:r>
            <a:rPr lang="en-GB" sz="1600" dirty="0"/>
            <a:t>Treatment in the form of medication to manage and control the disorders.</a:t>
          </a:r>
          <a:endParaRPr lang="en-US" sz="1600" dirty="0"/>
        </a:p>
      </dgm:t>
    </dgm:pt>
    <dgm:pt modelId="{92DB20EF-A326-4573-8E95-626CAA973CDB}" type="parTrans" cxnId="{BCA4B4EA-37C6-43BB-8E4C-8C773904868A}">
      <dgm:prSet/>
      <dgm:spPr/>
      <dgm:t>
        <a:bodyPr/>
        <a:lstStyle/>
        <a:p>
          <a:endParaRPr lang="en-US"/>
        </a:p>
      </dgm:t>
    </dgm:pt>
    <dgm:pt modelId="{2C7543DC-93A3-41F2-8AE6-4E0B19FAB95E}" type="sibTrans" cxnId="{BCA4B4EA-37C6-43BB-8E4C-8C773904868A}">
      <dgm:prSet/>
      <dgm:spPr/>
      <dgm:t>
        <a:bodyPr/>
        <a:lstStyle/>
        <a:p>
          <a:endParaRPr lang="en-US"/>
        </a:p>
      </dgm:t>
    </dgm:pt>
    <dgm:pt modelId="{6CAB64C3-DD4A-4C24-AF63-B2B8780BCEB9}">
      <dgm:prSet/>
      <dgm:spPr/>
      <dgm:t>
        <a:bodyPr/>
        <a:lstStyle/>
        <a:p>
          <a:pPr>
            <a:lnSpc>
              <a:spcPct val="100000"/>
            </a:lnSpc>
          </a:pPr>
          <a:r>
            <a:rPr lang="en-GB" b="1" dirty="0"/>
            <a:t>World Health Organisation (WHO) (2022)</a:t>
          </a:r>
          <a:endParaRPr lang="en-US" dirty="0"/>
        </a:p>
      </dgm:t>
    </dgm:pt>
    <dgm:pt modelId="{9B21A85C-5044-4C0D-AA9D-29E106D22B4C}" type="parTrans" cxnId="{09445415-41CD-4C61-9301-68533F86C452}">
      <dgm:prSet/>
      <dgm:spPr/>
      <dgm:t>
        <a:bodyPr/>
        <a:lstStyle/>
        <a:p>
          <a:endParaRPr lang="en-US"/>
        </a:p>
      </dgm:t>
    </dgm:pt>
    <dgm:pt modelId="{E6A30F6F-76E1-4158-A927-D8E9DDC240D0}" type="sibTrans" cxnId="{09445415-41CD-4C61-9301-68533F86C452}">
      <dgm:prSet/>
      <dgm:spPr/>
      <dgm:t>
        <a:bodyPr/>
        <a:lstStyle/>
        <a:p>
          <a:endParaRPr lang="en-US"/>
        </a:p>
      </dgm:t>
    </dgm:pt>
    <dgm:pt modelId="{F87D05E7-6485-4E07-82B7-CA499BB52FCC}" type="pres">
      <dgm:prSet presAssocID="{10D7A495-0903-43F9-A8BD-5FC7C4D68251}" presName="root" presStyleCnt="0">
        <dgm:presLayoutVars>
          <dgm:dir/>
          <dgm:resizeHandles val="exact"/>
        </dgm:presLayoutVars>
      </dgm:prSet>
      <dgm:spPr/>
    </dgm:pt>
    <dgm:pt modelId="{8267000C-ED22-4EC8-A92B-038F3CF183B4}" type="pres">
      <dgm:prSet presAssocID="{4DA3251D-359B-4FF3-83D7-13905BEAF5A8}" presName="compNode" presStyleCnt="0"/>
      <dgm:spPr/>
    </dgm:pt>
    <dgm:pt modelId="{BB2F9CEC-67C5-4FC0-913C-29979BF5DFB1}" type="pres">
      <dgm:prSet presAssocID="{4DA3251D-359B-4FF3-83D7-13905BEAF5A8}" presName="bgRect" presStyleLbl="bgShp" presStyleIdx="0" presStyleCnt="5"/>
      <dgm:spPr/>
    </dgm:pt>
    <dgm:pt modelId="{C1F6411B-1F50-4000-B657-C04C12ABA0B9}" type="pres">
      <dgm:prSet presAssocID="{4DA3251D-359B-4FF3-83D7-13905BEAF5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11F74F9D-1795-4194-B745-A4678B46B950}" type="pres">
      <dgm:prSet presAssocID="{4DA3251D-359B-4FF3-83D7-13905BEAF5A8}" presName="spaceRect" presStyleCnt="0"/>
      <dgm:spPr/>
    </dgm:pt>
    <dgm:pt modelId="{860C9762-F391-46D2-BF2E-AAB8F72D2B06}" type="pres">
      <dgm:prSet presAssocID="{4DA3251D-359B-4FF3-83D7-13905BEAF5A8}" presName="parTx" presStyleLbl="revTx" presStyleIdx="0" presStyleCnt="5">
        <dgm:presLayoutVars>
          <dgm:chMax val="0"/>
          <dgm:chPref val="0"/>
        </dgm:presLayoutVars>
      </dgm:prSet>
      <dgm:spPr/>
    </dgm:pt>
    <dgm:pt modelId="{63C0663D-9AC4-4566-8C2D-258215FA2545}" type="pres">
      <dgm:prSet presAssocID="{9C2F6C71-55AF-4DA2-A742-DCE5909B1445}" presName="sibTrans" presStyleCnt="0"/>
      <dgm:spPr/>
    </dgm:pt>
    <dgm:pt modelId="{FD2D2C79-A798-4CDE-BA86-24AC11C25C73}" type="pres">
      <dgm:prSet presAssocID="{B5B03CA0-2236-43A5-9640-70C1A13EBF61}" presName="compNode" presStyleCnt="0"/>
      <dgm:spPr/>
    </dgm:pt>
    <dgm:pt modelId="{7556AB64-40E6-4DAA-9858-81BDDC40840E}" type="pres">
      <dgm:prSet presAssocID="{B5B03CA0-2236-43A5-9640-70C1A13EBF61}" presName="bgRect" presStyleLbl="bgShp" presStyleIdx="1" presStyleCnt="5"/>
      <dgm:spPr/>
    </dgm:pt>
    <dgm:pt modelId="{94029FAC-5D2F-49ED-ABB3-06A66248331F}" type="pres">
      <dgm:prSet presAssocID="{B5B03CA0-2236-43A5-9640-70C1A13EBF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9465375F-0682-432E-8E71-6528E9022DED}" type="pres">
      <dgm:prSet presAssocID="{B5B03CA0-2236-43A5-9640-70C1A13EBF61}" presName="spaceRect" presStyleCnt="0"/>
      <dgm:spPr/>
    </dgm:pt>
    <dgm:pt modelId="{8BB17E83-2424-419F-9473-8D3183527EBF}" type="pres">
      <dgm:prSet presAssocID="{B5B03CA0-2236-43A5-9640-70C1A13EBF61}" presName="parTx" presStyleLbl="revTx" presStyleIdx="1" presStyleCnt="5" custScaleX="100000" custScaleY="80027">
        <dgm:presLayoutVars>
          <dgm:chMax val="0"/>
          <dgm:chPref val="0"/>
        </dgm:presLayoutVars>
      </dgm:prSet>
      <dgm:spPr/>
    </dgm:pt>
    <dgm:pt modelId="{207F17CE-427F-4201-9849-D9D5A51F724F}" type="pres">
      <dgm:prSet presAssocID="{12C98B06-397D-48C2-BACB-D47E624A7AED}" presName="sibTrans" presStyleCnt="0"/>
      <dgm:spPr/>
    </dgm:pt>
    <dgm:pt modelId="{B0016003-FB1B-4A50-8384-290C7854BBCA}" type="pres">
      <dgm:prSet presAssocID="{8D766C95-13D8-4960-9478-B4163E616A2A}" presName="compNode" presStyleCnt="0"/>
      <dgm:spPr/>
    </dgm:pt>
    <dgm:pt modelId="{DA6F1277-D603-4814-98D9-4E0F954AAECE}" type="pres">
      <dgm:prSet presAssocID="{8D766C95-13D8-4960-9478-B4163E616A2A}" presName="bgRect" presStyleLbl="bgShp" presStyleIdx="2" presStyleCnt="5"/>
      <dgm:spPr/>
    </dgm:pt>
    <dgm:pt modelId="{CBC0F203-63FB-4828-B999-9CB532A1ECDD}" type="pres">
      <dgm:prSet presAssocID="{8D766C95-13D8-4960-9478-B4163E616A2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2F158FA5-8A03-47A5-85AF-AA7CD3912E71}" type="pres">
      <dgm:prSet presAssocID="{8D766C95-13D8-4960-9478-B4163E616A2A}" presName="spaceRect" presStyleCnt="0"/>
      <dgm:spPr/>
    </dgm:pt>
    <dgm:pt modelId="{D4188105-9659-42D9-B186-37D1CE7D947B}" type="pres">
      <dgm:prSet presAssocID="{8D766C95-13D8-4960-9478-B4163E616A2A}" presName="parTx" presStyleLbl="revTx" presStyleIdx="2" presStyleCnt="5">
        <dgm:presLayoutVars>
          <dgm:chMax val="0"/>
          <dgm:chPref val="0"/>
        </dgm:presLayoutVars>
      </dgm:prSet>
      <dgm:spPr/>
    </dgm:pt>
    <dgm:pt modelId="{5CEC778E-3105-48E5-9B9D-CEFCC7ECF848}" type="pres">
      <dgm:prSet presAssocID="{DE0D909D-B1D9-4B81-990C-DA2944914F67}" presName="sibTrans" presStyleCnt="0"/>
      <dgm:spPr/>
    </dgm:pt>
    <dgm:pt modelId="{99BC2D6E-7E1B-4E1F-B4C3-09EB99E5BB5B}" type="pres">
      <dgm:prSet presAssocID="{824E56AA-C686-4C27-AF85-9EFEB607B693}" presName="compNode" presStyleCnt="0"/>
      <dgm:spPr/>
    </dgm:pt>
    <dgm:pt modelId="{594F770D-565E-4F09-BDAA-E33EEA71CCCD}" type="pres">
      <dgm:prSet presAssocID="{824E56AA-C686-4C27-AF85-9EFEB607B693}" presName="bgRect" presStyleLbl="bgShp" presStyleIdx="3" presStyleCnt="5"/>
      <dgm:spPr/>
    </dgm:pt>
    <dgm:pt modelId="{2659A0A1-DBA2-4055-AB9B-394862B1B1AD}" type="pres">
      <dgm:prSet presAssocID="{824E56AA-C686-4C27-AF85-9EFEB607B6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ine"/>
        </a:ext>
      </dgm:extLst>
    </dgm:pt>
    <dgm:pt modelId="{C11AFB02-BA42-4695-B91F-FFC6F9CB055E}" type="pres">
      <dgm:prSet presAssocID="{824E56AA-C686-4C27-AF85-9EFEB607B693}" presName="spaceRect" presStyleCnt="0"/>
      <dgm:spPr/>
    </dgm:pt>
    <dgm:pt modelId="{E9A18295-C09A-4C54-A992-8AB0FB0A5B6B}" type="pres">
      <dgm:prSet presAssocID="{824E56AA-C686-4C27-AF85-9EFEB607B693}" presName="parTx" presStyleLbl="revTx" presStyleIdx="3" presStyleCnt="5">
        <dgm:presLayoutVars>
          <dgm:chMax val="0"/>
          <dgm:chPref val="0"/>
        </dgm:presLayoutVars>
      </dgm:prSet>
      <dgm:spPr/>
    </dgm:pt>
    <dgm:pt modelId="{70079F9F-5B28-427F-94F4-6476DC260103}" type="pres">
      <dgm:prSet presAssocID="{2C7543DC-93A3-41F2-8AE6-4E0B19FAB95E}" presName="sibTrans" presStyleCnt="0"/>
      <dgm:spPr/>
    </dgm:pt>
    <dgm:pt modelId="{664E9BF5-D383-4859-B08F-437F9474497D}" type="pres">
      <dgm:prSet presAssocID="{6CAB64C3-DD4A-4C24-AF63-B2B8780BCEB9}" presName="compNode" presStyleCnt="0"/>
      <dgm:spPr/>
    </dgm:pt>
    <dgm:pt modelId="{23F64C6F-8472-44EA-B99E-BA30F906F5D9}" type="pres">
      <dgm:prSet presAssocID="{6CAB64C3-DD4A-4C24-AF63-B2B8780BCEB9}" presName="bgRect" presStyleLbl="bgShp" presStyleIdx="4" presStyleCnt="5"/>
      <dgm:spPr/>
    </dgm:pt>
    <dgm:pt modelId="{EA0EBED2-68FF-4412-8D7B-E1D60224A67B}" type="pres">
      <dgm:prSet presAssocID="{6CAB64C3-DD4A-4C24-AF63-B2B8780BCEB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D444BF47-4128-472B-A39A-6227AEEDA0C3}" type="pres">
      <dgm:prSet presAssocID="{6CAB64C3-DD4A-4C24-AF63-B2B8780BCEB9}" presName="spaceRect" presStyleCnt="0"/>
      <dgm:spPr/>
    </dgm:pt>
    <dgm:pt modelId="{94F3A173-0176-4064-9540-24C14DAEDD4E}" type="pres">
      <dgm:prSet presAssocID="{6CAB64C3-DD4A-4C24-AF63-B2B8780BCEB9}" presName="parTx" presStyleLbl="revTx" presStyleIdx="4" presStyleCnt="5">
        <dgm:presLayoutVars>
          <dgm:chMax val="0"/>
          <dgm:chPref val="0"/>
        </dgm:presLayoutVars>
      </dgm:prSet>
      <dgm:spPr/>
    </dgm:pt>
  </dgm:ptLst>
  <dgm:cxnLst>
    <dgm:cxn modelId="{32BA9606-72EE-4FDF-9EF9-09BC52609A8B}" type="presOf" srcId="{B5B03CA0-2236-43A5-9640-70C1A13EBF61}" destId="{8BB17E83-2424-419F-9473-8D3183527EBF}" srcOrd="0" destOrd="0" presId="urn:microsoft.com/office/officeart/2018/2/layout/IconVerticalSolidList"/>
    <dgm:cxn modelId="{09445415-41CD-4C61-9301-68533F86C452}" srcId="{10D7A495-0903-43F9-A8BD-5FC7C4D68251}" destId="{6CAB64C3-DD4A-4C24-AF63-B2B8780BCEB9}" srcOrd="4" destOrd="0" parTransId="{9B21A85C-5044-4C0D-AA9D-29E106D22B4C}" sibTransId="{E6A30F6F-76E1-4158-A927-D8E9DDC240D0}"/>
    <dgm:cxn modelId="{B5399F44-09FC-4B2D-AFBA-23DF72A79045}" srcId="{10D7A495-0903-43F9-A8BD-5FC7C4D68251}" destId="{4DA3251D-359B-4FF3-83D7-13905BEAF5A8}" srcOrd="0" destOrd="0" parTransId="{D7CC1677-F25D-49C8-AFCB-CD9F5C1BE21B}" sibTransId="{9C2F6C71-55AF-4DA2-A742-DCE5909B1445}"/>
    <dgm:cxn modelId="{DD603948-5C2E-487F-AA20-78DA79BA4190}" type="presOf" srcId="{8D766C95-13D8-4960-9478-B4163E616A2A}" destId="{D4188105-9659-42D9-B186-37D1CE7D947B}" srcOrd="0" destOrd="0" presId="urn:microsoft.com/office/officeart/2018/2/layout/IconVerticalSolidList"/>
    <dgm:cxn modelId="{A68CBE6D-A066-4BFA-8AFE-5937F6C598EB}" srcId="{10D7A495-0903-43F9-A8BD-5FC7C4D68251}" destId="{B5B03CA0-2236-43A5-9640-70C1A13EBF61}" srcOrd="1" destOrd="0" parTransId="{BFB52DC6-5DC9-4EFB-BDA1-8F758AEC8E04}" sibTransId="{12C98B06-397D-48C2-BACB-D47E624A7AED}"/>
    <dgm:cxn modelId="{7525ED8C-97FA-43F7-B10E-3C0ABD7745A8}" srcId="{10D7A495-0903-43F9-A8BD-5FC7C4D68251}" destId="{8D766C95-13D8-4960-9478-B4163E616A2A}" srcOrd="2" destOrd="0" parTransId="{C26F1541-49AE-49A0-96B6-8ABAB3633FA9}" sibTransId="{DE0D909D-B1D9-4B81-990C-DA2944914F67}"/>
    <dgm:cxn modelId="{0B0FC2AD-342D-46DC-B6F9-01CBBB15DBE4}" type="presOf" srcId="{6CAB64C3-DD4A-4C24-AF63-B2B8780BCEB9}" destId="{94F3A173-0176-4064-9540-24C14DAEDD4E}" srcOrd="0" destOrd="0" presId="urn:microsoft.com/office/officeart/2018/2/layout/IconVerticalSolidList"/>
    <dgm:cxn modelId="{9DB1C4B5-21C4-4A3C-A1BA-8D150B1866DB}" type="presOf" srcId="{824E56AA-C686-4C27-AF85-9EFEB607B693}" destId="{E9A18295-C09A-4C54-A992-8AB0FB0A5B6B}" srcOrd="0" destOrd="0" presId="urn:microsoft.com/office/officeart/2018/2/layout/IconVerticalSolidList"/>
    <dgm:cxn modelId="{C239E6C1-35A5-437E-B199-7E13B7A84D6A}" type="presOf" srcId="{10D7A495-0903-43F9-A8BD-5FC7C4D68251}" destId="{F87D05E7-6485-4E07-82B7-CA499BB52FCC}" srcOrd="0" destOrd="0" presId="urn:microsoft.com/office/officeart/2018/2/layout/IconVerticalSolidList"/>
    <dgm:cxn modelId="{A30A83D6-A3CA-41AF-B1E2-1D686A5B87CA}" type="presOf" srcId="{4DA3251D-359B-4FF3-83D7-13905BEAF5A8}" destId="{860C9762-F391-46D2-BF2E-AAB8F72D2B06}" srcOrd="0" destOrd="0" presId="urn:microsoft.com/office/officeart/2018/2/layout/IconVerticalSolidList"/>
    <dgm:cxn modelId="{BCA4B4EA-37C6-43BB-8E4C-8C773904868A}" srcId="{10D7A495-0903-43F9-A8BD-5FC7C4D68251}" destId="{824E56AA-C686-4C27-AF85-9EFEB607B693}" srcOrd="3" destOrd="0" parTransId="{92DB20EF-A326-4573-8E95-626CAA973CDB}" sibTransId="{2C7543DC-93A3-41F2-8AE6-4E0B19FAB95E}"/>
    <dgm:cxn modelId="{E45CB156-0827-443C-95EA-1F54336E943C}" type="presParOf" srcId="{F87D05E7-6485-4E07-82B7-CA499BB52FCC}" destId="{8267000C-ED22-4EC8-A92B-038F3CF183B4}" srcOrd="0" destOrd="0" presId="urn:microsoft.com/office/officeart/2018/2/layout/IconVerticalSolidList"/>
    <dgm:cxn modelId="{AECF6B50-8FDE-4D7A-8AC1-DE74D8D35D00}" type="presParOf" srcId="{8267000C-ED22-4EC8-A92B-038F3CF183B4}" destId="{BB2F9CEC-67C5-4FC0-913C-29979BF5DFB1}" srcOrd="0" destOrd="0" presId="urn:microsoft.com/office/officeart/2018/2/layout/IconVerticalSolidList"/>
    <dgm:cxn modelId="{DBCCBE40-7A58-4ADF-977A-A435D922DB15}" type="presParOf" srcId="{8267000C-ED22-4EC8-A92B-038F3CF183B4}" destId="{C1F6411B-1F50-4000-B657-C04C12ABA0B9}" srcOrd="1" destOrd="0" presId="urn:microsoft.com/office/officeart/2018/2/layout/IconVerticalSolidList"/>
    <dgm:cxn modelId="{40D36FC1-4D35-4989-8360-1C00EAD026A5}" type="presParOf" srcId="{8267000C-ED22-4EC8-A92B-038F3CF183B4}" destId="{11F74F9D-1795-4194-B745-A4678B46B950}" srcOrd="2" destOrd="0" presId="urn:microsoft.com/office/officeart/2018/2/layout/IconVerticalSolidList"/>
    <dgm:cxn modelId="{CB44BB69-3CFA-4A74-8E84-F47C050541C7}" type="presParOf" srcId="{8267000C-ED22-4EC8-A92B-038F3CF183B4}" destId="{860C9762-F391-46D2-BF2E-AAB8F72D2B06}" srcOrd="3" destOrd="0" presId="urn:microsoft.com/office/officeart/2018/2/layout/IconVerticalSolidList"/>
    <dgm:cxn modelId="{550FFF46-AF7D-4EE3-9221-FBE582D29054}" type="presParOf" srcId="{F87D05E7-6485-4E07-82B7-CA499BB52FCC}" destId="{63C0663D-9AC4-4566-8C2D-258215FA2545}" srcOrd="1" destOrd="0" presId="urn:microsoft.com/office/officeart/2018/2/layout/IconVerticalSolidList"/>
    <dgm:cxn modelId="{D971037D-0ABD-4D74-8AD3-6DFA253A417B}" type="presParOf" srcId="{F87D05E7-6485-4E07-82B7-CA499BB52FCC}" destId="{FD2D2C79-A798-4CDE-BA86-24AC11C25C73}" srcOrd="2" destOrd="0" presId="urn:microsoft.com/office/officeart/2018/2/layout/IconVerticalSolidList"/>
    <dgm:cxn modelId="{2ED2483A-8F94-4FD0-8770-25713E774A21}" type="presParOf" srcId="{FD2D2C79-A798-4CDE-BA86-24AC11C25C73}" destId="{7556AB64-40E6-4DAA-9858-81BDDC40840E}" srcOrd="0" destOrd="0" presId="urn:microsoft.com/office/officeart/2018/2/layout/IconVerticalSolidList"/>
    <dgm:cxn modelId="{EA742067-696B-4911-90E5-697D759D8757}" type="presParOf" srcId="{FD2D2C79-A798-4CDE-BA86-24AC11C25C73}" destId="{94029FAC-5D2F-49ED-ABB3-06A66248331F}" srcOrd="1" destOrd="0" presId="urn:microsoft.com/office/officeart/2018/2/layout/IconVerticalSolidList"/>
    <dgm:cxn modelId="{24667C8D-9BCA-402D-A35B-F176CD5E8EBD}" type="presParOf" srcId="{FD2D2C79-A798-4CDE-BA86-24AC11C25C73}" destId="{9465375F-0682-432E-8E71-6528E9022DED}" srcOrd="2" destOrd="0" presId="urn:microsoft.com/office/officeart/2018/2/layout/IconVerticalSolidList"/>
    <dgm:cxn modelId="{E4135768-0797-4844-A9C9-068258A7A5C6}" type="presParOf" srcId="{FD2D2C79-A798-4CDE-BA86-24AC11C25C73}" destId="{8BB17E83-2424-419F-9473-8D3183527EBF}" srcOrd="3" destOrd="0" presId="urn:microsoft.com/office/officeart/2018/2/layout/IconVerticalSolidList"/>
    <dgm:cxn modelId="{936C6A6F-F4CA-426A-B7E6-1B4727FF3794}" type="presParOf" srcId="{F87D05E7-6485-4E07-82B7-CA499BB52FCC}" destId="{207F17CE-427F-4201-9849-D9D5A51F724F}" srcOrd="3" destOrd="0" presId="urn:microsoft.com/office/officeart/2018/2/layout/IconVerticalSolidList"/>
    <dgm:cxn modelId="{F593C074-2C71-4823-9D1D-9CCF98962CA0}" type="presParOf" srcId="{F87D05E7-6485-4E07-82B7-CA499BB52FCC}" destId="{B0016003-FB1B-4A50-8384-290C7854BBCA}" srcOrd="4" destOrd="0" presId="urn:microsoft.com/office/officeart/2018/2/layout/IconVerticalSolidList"/>
    <dgm:cxn modelId="{94489949-ECCC-46CF-B4FB-A8DB210D3E58}" type="presParOf" srcId="{B0016003-FB1B-4A50-8384-290C7854BBCA}" destId="{DA6F1277-D603-4814-98D9-4E0F954AAECE}" srcOrd="0" destOrd="0" presId="urn:microsoft.com/office/officeart/2018/2/layout/IconVerticalSolidList"/>
    <dgm:cxn modelId="{994ADCBF-39CA-4F20-B785-EC3411A96F31}" type="presParOf" srcId="{B0016003-FB1B-4A50-8384-290C7854BBCA}" destId="{CBC0F203-63FB-4828-B999-9CB532A1ECDD}" srcOrd="1" destOrd="0" presId="urn:microsoft.com/office/officeart/2018/2/layout/IconVerticalSolidList"/>
    <dgm:cxn modelId="{F05C1C9C-0198-45C6-A6EC-6111410CFB5F}" type="presParOf" srcId="{B0016003-FB1B-4A50-8384-290C7854BBCA}" destId="{2F158FA5-8A03-47A5-85AF-AA7CD3912E71}" srcOrd="2" destOrd="0" presId="urn:microsoft.com/office/officeart/2018/2/layout/IconVerticalSolidList"/>
    <dgm:cxn modelId="{E250A506-E796-4E30-8FB7-451C91ED141C}" type="presParOf" srcId="{B0016003-FB1B-4A50-8384-290C7854BBCA}" destId="{D4188105-9659-42D9-B186-37D1CE7D947B}" srcOrd="3" destOrd="0" presId="urn:microsoft.com/office/officeart/2018/2/layout/IconVerticalSolidList"/>
    <dgm:cxn modelId="{D41D124E-5120-4775-A32D-CC248D8B942D}" type="presParOf" srcId="{F87D05E7-6485-4E07-82B7-CA499BB52FCC}" destId="{5CEC778E-3105-48E5-9B9D-CEFCC7ECF848}" srcOrd="5" destOrd="0" presId="urn:microsoft.com/office/officeart/2018/2/layout/IconVerticalSolidList"/>
    <dgm:cxn modelId="{C3307E81-C6B4-4345-B164-F1DF331301FD}" type="presParOf" srcId="{F87D05E7-6485-4E07-82B7-CA499BB52FCC}" destId="{99BC2D6E-7E1B-4E1F-B4C3-09EB99E5BB5B}" srcOrd="6" destOrd="0" presId="urn:microsoft.com/office/officeart/2018/2/layout/IconVerticalSolidList"/>
    <dgm:cxn modelId="{D98B65A9-9A45-41BD-88F5-76056FD911EF}" type="presParOf" srcId="{99BC2D6E-7E1B-4E1F-B4C3-09EB99E5BB5B}" destId="{594F770D-565E-4F09-BDAA-E33EEA71CCCD}" srcOrd="0" destOrd="0" presId="urn:microsoft.com/office/officeart/2018/2/layout/IconVerticalSolidList"/>
    <dgm:cxn modelId="{46038201-30F0-4359-98CA-4AEE295F2608}" type="presParOf" srcId="{99BC2D6E-7E1B-4E1F-B4C3-09EB99E5BB5B}" destId="{2659A0A1-DBA2-4055-AB9B-394862B1B1AD}" srcOrd="1" destOrd="0" presId="urn:microsoft.com/office/officeart/2018/2/layout/IconVerticalSolidList"/>
    <dgm:cxn modelId="{C5B7CC38-F645-46C8-9FF6-F2E7860BFDF6}" type="presParOf" srcId="{99BC2D6E-7E1B-4E1F-B4C3-09EB99E5BB5B}" destId="{C11AFB02-BA42-4695-B91F-FFC6F9CB055E}" srcOrd="2" destOrd="0" presId="urn:microsoft.com/office/officeart/2018/2/layout/IconVerticalSolidList"/>
    <dgm:cxn modelId="{9547F5D3-D1A9-4052-B645-A0513B2AAEAC}" type="presParOf" srcId="{99BC2D6E-7E1B-4E1F-B4C3-09EB99E5BB5B}" destId="{E9A18295-C09A-4C54-A992-8AB0FB0A5B6B}" srcOrd="3" destOrd="0" presId="urn:microsoft.com/office/officeart/2018/2/layout/IconVerticalSolidList"/>
    <dgm:cxn modelId="{CD7EADCD-A644-48C7-9AB3-317B4CA26D43}" type="presParOf" srcId="{F87D05E7-6485-4E07-82B7-CA499BB52FCC}" destId="{70079F9F-5B28-427F-94F4-6476DC260103}" srcOrd="7" destOrd="0" presId="urn:microsoft.com/office/officeart/2018/2/layout/IconVerticalSolidList"/>
    <dgm:cxn modelId="{49023FF3-138B-4797-A76C-076BF55B1AB7}" type="presParOf" srcId="{F87D05E7-6485-4E07-82B7-CA499BB52FCC}" destId="{664E9BF5-D383-4859-B08F-437F9474497D}" srcOrd="8" destOrd="0" presId="urn:microsoft.com/office/officeart/2018/2/layout/IconVerticalSolidList"/>
    <dgm:cxn modelId="{3B69176C-56BA-4D7C-B5B1-36068E895B85}" type="presParOf" srcId="{664E9BF5-D383-4859-B08F-437F9474497D}" destId="{23F64C6F-8472-44EA-B99E-BA30F906F5D9}" srcOrd="0" destOrd="0" presId="urn:microsoft.com/office/officeart/2018/2/layout/IconVerticalSolidList"/>
    <dgm:cxn modelId="{F4F4B9BC-3EA4-4C59-BD4D-D797D38B4D54}" type="presParOf" srcId="{664E9BF5-D383-4859-B08F-437F9474497D}" destId="{EA0EBED2-68FF-4412-8D7B-E1D60224A67B}" srcOrd="1" destOrd="0" presId="urn:microsoft.com/office/officeart/2018/2/layout/IconVerticalSolidList"/>
    <dgm:cxn modelId="{CE8471D4-35B0-45E5-BD80-E905FB964B40}" type="presParOf" srcId="{664E9BF5-D383-4859-B08F-437F9474497D}" destId="{D444BF47-4128-472B-A39A-6227AEEDA0C3}" srcOrd="2" destOrd="0" presId="urn:microsoft.com/office/officeart/2018/2/layout/IconVerticalSolidList"/>
    <dgm:cxn modelId="{B0760BD3-EDBF-43F3-9D09-570CD992DAE0}" type="presParOf" srcId="{664E9BF5-D383-4859-B08F-437F9474497D}" destId="{94F3A173-0176-4064-9540-24C14DAEDD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3D4B63-C256-41CB-9AE7-F3082D8410BF}" type="doc">
      <dgm:prSet loTypeId="urn:microsoft.com/office/officeart/2005/8/layout/cycle1" loCatId="cycle" qsTypeId="urn:microsoft.com/office/officeart/2005/8/quickstyle/simple2" qsCatId="simple" csTypeId="urn:microsoft.com/office/officeart/2005/8/colors/accent3_2" csCatId="accent3" phldr="1"/>
      <dgm:spPr/>
      <dgm:t>
        <a:bodyPr/>
        <a:lstStyle/>
        <a:p>
          <a:endParaRPr lang="en-US"/>
        </a:p>
      </dgm:t>
    </dgm:pt>
    <dgm:pt modelId="{209A51B8-D7BC-48B1-86EA-3C61FCDE9E2E}">
      <dgm:prSet custT="1"/>
      <dgm:spPr/>
      <dgm:t>
        <a:bodyPr/>
        <a:lstStyle/>
        <a:p>
          <a:r>
            <a:rPr lang="en-GB" sz="1600" dirty="0"/>
            <a:t>Some laws and regulations are in place to guide Nurses and other professionals involved in the effective and standard care delivered to individuals under their care.</a:t>
          </a:r>
          <a:endParaRPr lang="en-US" sz="1600" dirty="0"/>
        </a:p>
      </dgm:t>
    </dgm:pt>
    <dgm:pt modelId="{C3A55A1B-7050-4341-A3FB-60930E2C9B4D}" type="parTrans" cxnId="{A894A56D-F517-4CFC-91AA-FA183162E9E9}">
      <dgm:prSet/>
      <dgm:spPr/>
      <dgm:t>
        <a:bodyPr/>
        <a:lstStyle/>
        <a:p>
          <a:endParaRPr lang="en-US"/>
        </a:p>
      </dgm:t>
    </dgm:pt>
    <dgm:pt modelId="{5464EF7C-4925-46DD-88AB-997AE786F92D}" type="sibTrans" cxnId="{A894A56D-F517-4CFC-91AA-FA183162E9E9}">
      <dgm:prSet/>
      <dgm:spPr/>
      <dgm:t>
        <a:bodyPr/>
        <a:lstStyle/>
        <a:p>
          <a:endParaRPr lang="en-US"/>
        </a:p>
      </dgm:t>
    </dgm:pt>
    <dgm:pt modelId="{048DDFD7-48A0-466F-A94F-BEF85CFB39D4}">
      <dgm:prSet custT="1"/>
      <dgm:spPr/>
      <dgm:t>
        <a:bodyPr/>
        <a:lstStyle/>
        <a:p>
          <a:r>
            <a:rPr lang="en-GB" sz="1600" dirty="0"/>
            <a:t>The </a:t>
          </a:r>
          <a:r>
            <a:rPr lang="en-GB" sz="1600" b="1" dirty="0"/>
            <a:t>Mental Health Act 1983 (up to date in March 2024)  </a:t>
          </a:r>
          <a:r>
            <a:rPr lang="en-GB" sz="1600" dirty="0"/>
            <a:t>is in place to protect people who cannot make decisions for themselves.</a:t>
          </a:r>
          <a:endParaRPr lang="en-US" sz="1600" dirty="0"/>
        </a:p>
      </dgm:t>
    </dgm:pt>
    <dgm:pt modelId="{8D392716-A02A-494B-A6A2-81C64E21409C}" type="parTrans" cxnId="{E43F1D72-E71A-4313-801B-5B9CB0B41A33}">
      <dgm:prSet/>
      <dgm:spPr/>
      <dgm:t>
        <a:bodyPr/>
        <a:lstStyle/>
        <a:p>
          <a:endParaRPr lang="en-US"/>
        </a:p>
      </dgm:t>
    </dgm:pt>
    <dgm:pt modelId="{C624943D-10B8-4C22-92C3-970DC6400CFF}" type="sibTrans" cxnId="{E43F1D72-E71A-4313-801B-5B9CB0B41A33}">
      <dgm:prSet/>
      <dgm:spPr/>
      <dgm:t>
        <a:bodyPr/>
        <a:lstStyle/>
        <a:p>
          <a:endParaRPr lang="en-US"/>
        </a:p>
      </dgm:t>
    </dgm:pt>
    <dgm:pt modelId="{EF5FE908-31AE-4D51-AC06-F69676116214}">
      <dgm:prSet custT="1"/>
      <dgm:spPr/>
      <dgm:t>
        <a:bodyPr/>
        <a:lstStyle/>
        <a:p>
          <a:r>
            <a:rPr lang="en-GB" sz="1600" dirty="0"/>
            <a:t>The</a:t>
          </a:r>
          <a:r>
            <a:rPr lang="en-GB" sz="1600" b="1" dirty="0"/>
            <a:t> Human Rights Act 1998 </a:t>
          </a:r>
          <a:r>
            <a:rPr lang="en-GB" sz="1600" dirty="0"/>
            <a:t>protects individuals from torture, guarantees right to life and freedom from discrimination,</a:t>
          </a:r>
          <a:endParaRPr lang="en-US" sz="1600" dirty="0"/>
        </a:p>
      </dgm:t>
    </dgm:pt>
    <dgm:pt modelId="{63CB731D-4FC2-4679-AC45-7BE8B2D77D15}" type="parTrans" cxnId="{93806557-2648-4AF3-9BC4-90A30F75C04D}">
      <dgm:prSet/>
      <dgm:spPr/>
      <dgm:t>
        <a:bodyPr/>
        <a:lstStyle/>
        <a:p>
          <a:endParaRPr lang="en-US"/>
        </a:p>
      </dgm:t>
    </dgm:pt>
    <dgm:pt modelId="{D0863EB0-672F-4D90-93B5-32D3AACB7B23}" type="sibTrans" cxnId="{93806557-2648-4AF3-9BC4-90A30F75C04D}">
      <dgm:prSet/>
      <dgm:spPr/>
      <dgm:t>
        <a:bodyPr/>
        <a:lstStyle/>
        <a:p>
          <a:endParaRPr lang="en-US"/>
        </a:p>
      </dgm:t>
    </dgm:pt>
    <dgm:pt modelId="{36D07C2B-8CDD-4FCF-BCD3-BE674FB34A39}">
      <dgm:prSet custT="1"/>
      <dgm:spPr/>
      <dgm:t>
        <a:bodyPr/>
        <a:lstStyle/>
        <a:p>
          <a:r>
            <a:rPr lang="en-GB" sz="1600" dirty="0"/>
            <a:t>The</a:t>
          </a:r>
          <a:r>
            <a:rPr lang="en-GB" sz="1600" b="1" dirty="0"/>
            <a:t> Health and Safety at Work Act 1974 </a:t>
          </a:r>
          <a:r>
            <a:rPr lang="en-GB" sz="1600" dirty="0"/>
            <a:t>is there for employers to protect their staff. On the other hand, staff to take precautions for their safety and well-being as well as those who might be affected by their actions. </a:t>
          </a:r>
          <a:endParaRPr lang="en-US" sz="1600" dirty="0"/>
        </a:p>
      </dgm:t>
    </dgm:pt>
    <dgm:pt modelId="{BD4A7185-6C45-42BE-B0B4-BB35D6C4BAB8}" type="parTrans" cxnId="{41F74841-3B3C-42DF-BEAC-56FF98814A6D}">
      <dgm:prSet/>
      <dgm:spPr/>
      <dgm:t>
        <a:bodyPr/>
        <a:lstStyle/>
        <a:p>
          <a:endParaRPr lang="en-US"/>
        </a:p>
      </dgm:t>
    </dgm:pt>
    <dgm:pt modelId="{97A26A3D-7BDB-4EC0-8B02-C381FDA61547}" type="sibTrans" cxnId="{41F74841-3B3C-42DF-BEAC-56FF98814A6D}">
      <dgm:prSet/>
      <dgm:spPr/>
      <dgm:t>
        <a:bodyPr/>
        <a:lstStyle/>
        <a:p>
          <a:endParaRPr lang="en-US"/>
        </a:p>
      </dgm:t>
    </dgm:pt>
    <dgm:pt modelId="{CA02B5F3-9191-499F-B831-E5C866E945E8}">
      <dgm:prSet custT="1"/>
      <dgm:spPr/>
      <dgm:t>
        <a:bodyPr/>
        <a:lstStyle/>
        <a:p>
          <a:r>
            <a:rPr lang="en-GB" sz="1600" b="1" dirty="0"/>
            <a:t>Equality Act 2010 </a:t>
          </a:r>
          <a:r>
            <a:rPr lang="en-GB" sz="1600" dirty="0"/>
            <a:t>emphasizes the need for people to be treated in a fair, human manner and forbids discrimination in any shape or form.</a:t>
          </a:r>
          <a:endParaRPr lang="en-US" sz="1600" dirty="0"/>
        </a:p>
      </dgm:t>
    </dgm:pt>
    <dgm:pt modelId="{4782D3BA-1960-4708-B0CE-28600F115FEC}" type="parTrans" cxnId="{F869AE77-CE0D-4504-98F6-EE0922B30B3A}">
      <dgm:prSet/>
      <dgm:spPr/>
      <dgm:t>
        <a:bodyPr/>
        <a:lstStyle/>
        <a:p>
          <a:endParaRPr lang="en-US"/>
        </a:p>
      </dgm:t>
    </dgm:pt>
    <dgm:pt modelId="{71662BC9-4135-4115-BEF3-9755ABA3252E}" type="sibTrans" cxnId="{F869AE77-CE0D-4504-98F6-EE0922B30B3A}">
      <dgm:prSet/>
      <dgm:spPr/>
      <dgm:t>
        <a:bodyPr/>
        <a:lstStyle/>
        <a:p>
          <a:endParaRPr lang="en-US"/>
        </a:p>
      </dgm:t>
    </dgm:pt>
    <dgm:pt modelId="{C8DD4CA0-6A21-4193-A3A8-A8E39835D0F2}">
      <dgm:prSet/>
      <dgm:spPr/>
      <dgm:t>
        <a:bodyPr/>
        <a:lstStyle/>
        <a:p>
          <a:r>
            <a:rPr lang="en-GB" dirty="0"/>
            <a:t>NHS (2024) </a:t>
          </a:r>
          <a:endParaRPr lang="en-US" dirty="0"/>
        </a:p>
      </dgm:t>
    </dgm:pt>
    <dgm:pt modelId="{8C020C6A-FA4C-4807-BDA6-106C3F01B85A}" type="parTrans" cxnId="{46AA6AF0-2F5E-4D7A-B7EE-91CF8FAE350E}">
      <dgm:prSet/>
      <dgm:spPr/>
      <dgm:t>
        <a:bodyPr/>
        <a:lstStyle/>
        <a:p>
          <a:endParaRPr lang="en-US"/>
        </a:p>
      </dgm:t>
    </dgm:pt>
    <dgm:pt modelId="{6C1782A8-57D6-4DC6-8C35-2AE41151BB5C}" type="sibTrans" cxnId="{46AA6AF0-2F5E-4D7A-B7EE-91CF8FAE350E}">
      <dgm:prSet/>
      <dgm:spPr/>
      <dgm:t>
        <a:bodyPr/>
        <a:lstStyle/>
        <a:p>
          <a:endParaRPr lang="en-US"/>
        </a:p>
      </dgm:t>
    </dgm:pt>
    <dgm:pt modelId="{F3609D8F-0860-4FBB-812D-55A6A7AF9E1C}" type="pres">
      <dgm:prSet presAssocID="{383D4B63-C256-41CB-9AE7-F3082D8410BF}" presName="cycle" presStyleCnt="0">
        <dgm:presLayoutVars>
          <dgm:dir/>
          <dgm:resizeHandles val="exact"/>
        </dgm:presLayoutVars>
      </dgm:prSet>
      <dgm:spPr/>
    </dgm:pt>
    <dgm:pt modelId="{37929FE5-70E5-4D6C-A8DC-41C0AB4F6F83}" type="pres">
      <dgm:prSet presAssocID="{209A51B8-D7BC-48B1-86EA-3C61FCDE9E2E}" presName="dummy" presStyleCnt="0"/>
      <dgm:spPr/>
    </dgm:pt>
    <dgm:pt modelId="{F93052B0-88A6-4527-8FF1-84DEA9CDB2B1}" type="pres">
      <dgm:prSet presAssocID="{209A51B8-D7BC-48B1-86EA-3C61FCDE9E2E}" presName="node" presStyleLbl="revTx" presStyleIdx="0" presStyleCnt="2" custScaleX="384211">
        <dgm:presLayoutVars>
          <dgm:bulletEnabled val="1"/>
        </dgm:presLayoutVars>
      </dgm:prSet>
      <dgm:spPr/>
    </dgm:pt>
    <dgm:pt modelId="{792517B8-AA2F-462A-8663-20FA0BDCEA54}" type="pres">
      <dgm:prSet presAssocID="{5464EF7C-4925-46DD-88AB-997AE786F92D}" presName="sibTrans" presStyleLbl="node1" presStyleIdx="0" presStyleCnt="2"/>
      <dgm:spPr/>
    </dgm:pt>
    <dgm:pt modelId="{E1E46245-5650-402F-BD98-C20399097FA8}" type="pres">
      <dgm:prSet presAssocID="{C8DD4CA0-6A21-4193-A3A8-A8E39835D0F2}" presName="dummy" presStyleCnt="0"/>
      <dgm:spPr/>
    </dgm:pt>
    <dgm:pt modelId="{E738816B-D52F-41C8-97A7-F8D4D9108B50}" type="pres">
      <dgm:prSet presAssocID="{C8DD4CA0-6A21-4193-A3A8-A8E39835D0F2}" presName="node" presStyleLbl="revTx" presStyleIdx="1" presStyleCnt="2" custScaleX="46827">
        <dgm:presLayoutVars>
          <dgm:bulletEnabled val="1"/>
        </dgm:presLayoutVars>
      </dgm:prSet>
      <dgm:spPr/>
    </dgm:pt>
    <dgm:pt modelId="{9C932FA3-B556-474F-87B6-801BD3BA70A6}" type="pres">
      <dgm:prSet presAssocID="{6C1782A8-57D6-4DC6-8C35-2AE41151BB5C}" presName="sibTrans" presStyleLbl="node1" presStyleIdx="1" presStyleCnt="2"/>
      <dgm:spPr/>
    </dgm:pt>
  </dgm:ptLst>
  <dgm:cxnLst>
    <dgm:cxn modelId="{04D9A92F-55C4-47F9-BB7B-FC33735EAE98}" type="presOf" srcId="{6C1782A8-57D6-4DC6-8C35-2AE41151BB5C}" destId="{9C932FA3-B556-474F-87B6-801BD3BA70A6}" srcOrd="0" destOrd="0" presId="urn:microsoft.com/office/officeart/2005/8/layout/cycle1"/>
    <dgm:cxn modelId="{CF20A733-6F47-469D-8465-6DCF0C83F6CB}" type="presOf" srcId="{36D07C2B-8CDD-4FCF-BCD3-BE674FB34A39}" destId="{F93052B0-88A6-4527-8FF1-84DEA9CDB2B1}" srcOrd="0" destOrd="3" presId="urn:microsoft.com/office/officeart/2005/8/layout/cycle1"/>
    <dgm:cxn modelId="{5B6C035E-7081-4C69-9C46-25009412A5AF}" type="presOf" srcId="{383D4B63-C256-41CB-9AE7-F3082D8410BF}" destId="{F3609D8F-0860-4FBB-812D-55A6A7AF9E1C}" srcOrd="0" destOrd="0" presId="urn:microsoft.com/office/officeart/2005/8/layout/cycle1"/>
    <dgm:cxn modelId="{41F74841-3B3C-42DF-BEAC-56FF98814A6D}" srcId="{209A51B8-D7BC-48B1-86EA-3C61FCDE9E2E}" destId="{36D07C2B-8CDD-4FCF-BCD3-BE674FB34A39}" srcOrd="2" destOrd="0" parTransId="{BD4A7185-6C45-42BE-B0B4-BB35D6C4BAB8}" sibTransId="{97A26A3D-7BDB-4EC0-8B02-C381FDA61547}"/>
    <dgm:cxn modelId="{67E77C61-1967-4B62-BAD5-0A36289DB913}" type="presOf" srcId="{048DDFD7-48A0-466F-A94F-BEF85CFB39D4}" destId="{F93052B0-88A6-4527-8FF1-84DEA9CDB2B1}" srcOrd="0" destOrd="1" presId="urn:microsoft.com/office/officeart/2005/8/layout/cycle1"/>
    <dgm:cxn modelId="{A894A56D-F517-4CFC-91AA-FA183162E9E9}" srcId="{383D4B63-C256-41CB-9AE7-F3082D8410BF}" destId="{209A51B8-D7BC-48B1-86EA-3C61FCDE9E2E}" srcOrd="0" destOrd="0" parTransId="{C3A55A1B-7050-4341-A3FB-60930E2C9B4D}" sibTransId="{5464EF7C-4925-46DD-88AB-997AE786F92D}"/>
    <dgm:cxn modelId="{E43F1D72-E71A-4313-801B-5B9CB0B41A33}" srcId="{209A51B8-D7BC-48B1-86EA-3C61FCDE9E2E}" destId="{048DDFD7-48A0-466F-A94F-BEF85CFB39D4}" srcOrd="0" destOrd="0" parTransId="{8D392716-A02A-494B-A6A2-81C64E21409C}" sibTransId="{C624943D-10B8-4C22-92C3-970DC6400CFF}"/>
    <dgm:cxn modelId="{93806557-2648-4AF3-9BC4-90A30F75C04D}" srcId="{209A51B8-D7BC-48B1-86EA-3C61FCDE9E2E}" destId="{EF5FE908-31AE-4D51-AC06-F69676116214}" srcOrd="1" destOrd="0" parTransId="{63CB731D-4FC2-4679-AC45-7BE8B2D77D15}" sibTransId="{D0863EB0-672F-4D90-93B5-32D3AACB7B23}"/>
    <dgm:cxn modelId="{F869AE77-CE0D-4504-98F6-EE0922B30B3A}" srcId="{209A51B8-D7BC-48B1-86EA-3C61FCDE9E2E}" destId="{CA02B5F3-9191-499F-B831-E5C866E945E8}" srcOrd="3" destOrd="0" parTransId="{4782D3BA-1960-4708-B0CE-28600F115FEC}" sibTransId="{71662BC9-4135-4115-BEF3-9755ABA3252E}"/>
    <dgm:cxn modelId="{5A743D99-CE63-4775-B4ED-042C6B664933}" type="presOf" srcId="{5464EF7C-4925-46DD-88AB-997AE786F92D}" destId="{792517B8-AA2F-462A-8663-20FA0BDCEA54}" srcOrd="0" destOrd="0" presId="urn:microsoft.com/office/officeart/2005/8/layout/cycle1"/>
    <dgm:cxn modelId="{4383A1BC-FDFB-4843-A935-F8CAA66CB066}" type="presOf" srcId="{C8DD4CA0-6A21-4193-A3A8-A8E39835D0F2}" destId="{E738816B-D52F-41C8-97A7-F8D4D9108B50}" srcOrd="0" destOrd="0" presId="urn:microsoft.com/office/officeart/2005/8/layout/cycle1"/>
    <dgm:cxn modelId="{586D18BF-43BD-4F0C-96F8-5FB3A14D5F60}" type="presOf" srcId="{209A51B8-D7BC-48B1-86EA-3C61FCDE9E2E}" destId="{F93052B0-88A6-4527-8FF1-84DEA9CDB2B1}" srcOrd="0" destOrd="0" presId="urn:microsoft.com/office/officeart/2005/8/layout/cycle1"/>
    <dgm:cxn modelId="{1F70ACDA-5F9C-4003-A225-80E9D1C914C5}" type="presOf" srcId="{EF5FE908-31AE-4D51-AC06-F69676116214}" destId="{F93052B0-88A6-4527-8FF1-84DEA9CDB2B1}" srcOrd="0" destOrd="2" presId="urn:microsoft.com/office/officeart/2005/8/layout/cycle1"/>
    <dgm:cxn modelId="{46AA6AF0-2F5E-4D7A-B7EE-91CF8FAE350E}" srcId="{383D4B63-C256-41CB-9AE7-F3082D8410BF}" destId="{C8DD4CA0-6A21-4193-A3A8-A8E39835D0F2}" srcOrd="1" destOrd="0" parTransId="{8C020C6A-FA4C-4807-BDA6-106C3F01B85A}" sibTransId="{6C1782A8-57D6-4DC6-8C35-2AE41151BB5C}"/>
    <dgm:cxn modelId="{87336FFC-79C3-4B11-A802-4FDAF68FD05D}" type="presOf" srcId="{CA02B5F3-9191-499F-B831-E5C866E945E8}" destId="{F93052B0-88A6-4527-8FF1-84DEA9CDB2B1}" srcOrd="0" destOrd="4" presId="urn:microsoft.com/office/officeart/2005/8/layout/cycle1"/>
    <dgm:cxn modelId="{2495D03D-D78F-4FC7-BE56-97AA48F7263F}" type="presParOf" srcId="{F3609D8F-0860-4FBB-812D-55A6A7AF9E1C}" destId="{37929FE5-70E5-4D6C-A8DC-41C0AB4F6F83}" srcOrd="0" destOrd="0" presId="urn:microsoft.com/office/officeart/2005/8/layout/cycle1"/>
    <dgm:cxn modelId="{CA09F8A4-66EA-4DEF-BD16-4AA2C4F52C2D}" type="presParOf" srcId="{F3609D8F-0860-4FBB-812D-55A6A7AF9E1C}" destId="{F93052B0-88A6-4527-8FF1-84DEA9CDB2B1}" srcOrd="1" destOrd="0" presId="urn:microsoft.com/office/officeart/2005/8/layout/cycle1"/>
    <dgm:cxn modelId="{ADF3529D-6CF1-4403-989D-1E04C5080BA9}" type="presParOf" srcId="{F3609D8F-0860-4FBB-812D-55A6A7AF9E1C}" destId="{792517B8-AA2F-462A-8663-20FA0BDCEA54}" srcOrd="2" destOrd="0" presId="urn:microsoft.com/office/officeart/2005/8/layout/cycle1"/>
    <dgm:cxn modelId="{E791367F-6EE4-47E2-888C-DA269797849F}" type="presParOf" srcId="{F3609D8F-0860-4FBB-812D-55A6A7AF9E1C}" destId="{E1E46245-5650-402F-BD98-C20399097FA8}" srcOrd="3" destOrd="0" presId="urn:microsoft.com/office/officeart/2005/8/layout/cycle1"/>
    <dgm:cxn modelId="{75B32667-0F35-4412-8C15-81FFA024B476}" type="presParOf" srcId="{F3609D8F-0860-4FBB-812D-55A6A7AF9E1C}" destId="{E738816B-D52F-41C8-97A7-F8D4D9108B50}" srcOrd="4" destOrd="0" presId="urn:microsoft.com/office/officeart/2005/8/layout/cycle1"/>
    <dgm:cxn modelId="{3EDAE8AB-D291-492A-AFF2-50CBF4BE59F1}" type="presParOf" srcId="{F3609D8F-0860-4FBB-812D-55A6A7AF9E1C}" destId="{9C932FA3-B556-474F-87B6-801BD3BA70A6}"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F9CEC-67C5-4FC0-913C-29979BF5DFB1}">
      <dsp:nvSpPr>
        <dsp:cNvPr id="0" name=""/>
        <dsp:cNvSpPr/>
      </dsp:nvSpPr>
      <dsp:spPr>
        <a:xfrm>
          <a:off x="0" y="483444"/>
          <a:ext cx="7923037" cy="846856"/>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C1F6411B-1F50-4000-B657-C04C12ABA0B9}">
      <dsp:nvSpPr>
        <dsp:cNvPr id="0" name=""/>
        <dsp:cNvSpPr/>
      </dsp:nvSpPr>
      <dsp:spPr>
        <a:xfrm>
          <a:off x="256174" y="673987"/>
          <a:ext cx="465771" cy="465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860C9762-F391-46D2-BF2E-AAB8F72D2B06}">
      <dsp:nvSpPr>
        <dsp:cNvPr id="0" name=""/>
        <dsp:cNvSpPr/>
      </dsp:nvSpPr>
      <dsp:spPr>
        <a:xfrm>
          <a:off x="978119" y="483444"/>
          <a:ext cx="6839242" cy="66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0" tIns="70360" rIns="70360" bIns="70360" numCol="1" spcCol="1270" anchor="ctr" anchorCtr="0">
          <a:noAutofit/>
        </a:bodyPr>
        <a:lstStyle/>
        <a:p>
          <a:pPr marL="0" lvl="0" indent="0" algn="l" defTabSz="711200">
            <a:lnSpc>
              <a:spcPct val="100000"/>
            </a:lnSpc>
            <a:spcBef>
              <a:spcPct val="0"/>
            </a:spcBef>
            <a:spcAft>
              <a:spcPct val="35000"/>
            </a:spcAft>
            <a:buNone/>
          </a:pPr>
          <a:r>
            <a:rPr lang="en-GB" sz="1600" b="1" kern="1200" dirty="0"/>
            <a:t>The World Health Organisation (2022</a:t>
          </a:r>
          <a:r>
            <a:rPr lang="en-GB" sz="1600" kern="1200" dirty="0"/>
            <a:t>) defined Mental Health as a complicated and severe disturbance to a person’s understanding, feelings, and how they conduct themselves</a:t>
          </a:r>
          <a:r>
            <a:rPr lang="en-GB" sz="900" kern="1200" dirty="0"/>
            <a:t>.</a:t>
          </a:r>
          <a:endParaRPr lang="en-US" sz="900" kern="1200" dirty="0"/>
        </a:p>
      </dsp:txBody>
      <dsp:txXfrm>
        <a:off x="978119" y="483444"/>
        <a:ext cx="6839242" cy="664821"/>
      </dsp:txXfrm>
    </dsp:sp>
    <dsp:sp modelId="{7556AB64-40E6-4DAA-9858-81BDDC40840E}">
      <dsp:nvSpPr>
        <dsp:cNvPr id="0" name=""/>
        <dsp:cNvSpPr/>
      </dsp:nvSpPr>
      <dsp:spPr>
        <a:xfrm>
          <a:off x="0" y="1589568"/>
          <a:ext cx="7923037" cy="846856"/>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94029FAC-5D2F-49ED-ABB3-06A66248331F}">
      <dsp:nvSpPr>
        <dsp:cNvPr id="0" name=""/>
        <dsp:cNvSpPr/>
      </dsp:nvSpPr>
      <dsp:spPr>
        <a:xfrm>
          <a:off x="256174" y="1780110"/>
          <a:ext cx="465771" cy="465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8BB17E83-2424-419F-9473-8D3183527EBF}">
      <dsp:nvSpPr>
        <dsp:cNvPr id="0" name=""/>
        <dsp:cNvSpPr/>
      </dsp:nvSpPr>
      <dsp:spPr>
        <a:xfrm>
          <a:off x="978119" y="1655960"/>
          <a:ext cx="6839242" cy="532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0" tIns="70360" rIns="70360" bIns="70360" numCol="1" spcCol="1270" anchor="ctr" anchorCtr="0">
          <a:noAutofit/>
        </a:bodyPr>
        <a:lstStyle/>
        <a:p>
          <a:pPr marL="0" lvl="0" indent="0" algn="l" defTabSz="711200">
            <a:lnSpc>
              <a:spcPct val="100000"/>
            </a:lnSpc>
            <a:spcBef>
              <a:spcPct val="0"/>
            </a:spcBef>
            <a:spcAft>
              <a:spcPct val="35000"/>
            </a:spcAft>
            <a:buNone/>
          </a:pPr>
          <a:r>
            <a:rPr lang="en-GB" sz="1600" kern="1200" dirty="0"/>
            <a:t>Mental Health affects Patients and their families in numerous ways both in severity and impact. For example, these disturbances result in distress behaviours, harm to self and other people</a:t>
          </a:r>
          <a:r>
            <a:rPr lang="en-GB" sz="1400" kern="1200" dirty="0"/>
            <a:t>.</a:t>
          </a:r>
          <a:endParaRPr lang="en-US" sz="1400" kern="1200" dirty="0"/>
        </a:p>
      </dsp:txBody>
      <dsp:txXfrm>
        <a:off x="978119" y="1655960"/>
        <a:ext cx="6839242" cy="532036"/>
      </dsp:txXfrm>
    </dsp:sp>
    <dsp:sp modelId="{DA6F1277-D603-4814-98D9-4E0F954AAECE}">
      <dsp:nvSpPr>
        <dsp:cNvPr id="0" name=""/>
        <dsp:cNvSpPr/>
      </dsp:nvSpPr>
      <dsp:spPr>
        <a:xfrm>
          <a:off x="0" y="2695691"/>
          <a:ext cx="7923037" cy="846856"/>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CBC0F203-63FB-4828-B999-9CB532A1ECDD}">
      <dsp:nvSpPr>
        <dsp:cNvPr id="0" name=""/>
        <dsp:cNvSpPr/>
      </dsp:nvSpPr>
      <dsp:spPr>
        <a:xfrm>
          <a:off x="256174" y="2886234"/>
          <a:ext cx="465771" cy="465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D4188105-9659-42D9-B186-37D1CE7D947B}">
      <dsp:nvSpPr>
        <dsp:cNvPr id="0" name=""/>
        <dsp:cNvSpPr/>
      </dsp:nvSpPr>
      <dsp:spPr>
        <a:xfrm>
          <a:off x="978119" y="2695691"/>
          <a:ext cx="6839242" cy="66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0" tIns="70360" rIns="70360" bIns="70360" numCol="1" spcCol="1270" anchor="ctr" anchorCtr="0">
          <a:noAutofit/>
        </a:bodyPr>
        <a:lstStyle/>
        <a:p>
          <a:pPr marL="0" lvl="0" indent="0" algn="l" defTabSz="711200">
            <a:lnSpc>
              <a:spcPct val="100000"/>
            </a:lnSpc>
            <a:spcBef>
              <a:spcPct val="0"/>
            </a:spcBef>
            <a:spcAft>
              <a:spcPct val="35000"/>
            </a:spcAft>
            <a:buNone/>
          </a:pPr>
          <a:r>
            <a:rPr lang="en-GB" sz="1600" kern="1200" dirty="0"/>
            <a:t>To address these effects, various Medical practitioners, for example, Psychologists, Mental Health Nurses and social services all have to work together for early, correct and proper diagnosis.</a:t>
          </a:r>
          <a:endParaRPr lang="en-US" sz="1600" kern="1200" dirty="0"/>
        </a:p>
      </dsp:txBody>
      <dsp:txXfrm>
        <a:off x="978119" y="2695691"/>
        <a:ext cx="6839242" cy="664821"/>
      </dsp:txXfrm>
    </dsp:sp>
    <dsp:sp modelId="{594F770D-565E-4F09-BDAA-E33EEA71CCCD}">
      <dsp:nvSpPr>
        <dsp:cNvPr id="0" name=""/>
        <dsp:cNvSpPr/>
      </dsp:nvSpPr>
      <dsp:spPr>
        <a:xfrm>
          <a:off x="0" y="3801815"/>
          <a:ext cx="7923037" cy="846856"/>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2659A0A1-DBA2-4055-AB9B-394862B1B1AD}">
      <dsp:nvSpPr>
        <dsp:cNvPr id="0" name=""/>
        <dsp:cNvSpPr/>
      </dsp:nvSpPr>
      <dsp:spPr>
        <a:xfrm>
          <a:off x="256174" y="3992358"/>
          <a:ext cx="465771" cy="465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E9A18295-C09A-4C54-A992-8AB0FB0A5B6B}">
      <dsp:nvSpPr>
        <dsp:cNvPr id="0" name=""/>
        <dsp:cNvSpPr/>
      </dsp:nvSpPr>
      <dsp:spPr>
        <a:xfrm>
          <a:off x="978119" y="3801815"/>
          <a:ext cx="6839242" cy="66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0" tIns="70360" rIns="70360" bIns="70360" numCol="1" spcCol="1270" anchor="ctr" anchorCtr="0">
          <a:noAutofit/>
        </a:bodyPr>
        <a:lstStyle/>
        <a:p>
          <a:pPr marL="0" lvl="0" indent="0" algn="l" defTabSz="711200">
            <a:lnSpc>
              <a:spcPct val="100000"/>
            </a:lnSpc>
            <a:spcBef>
              <a:spcPct val="0"/>
            </a:spcBef>
            <a:spcAft>
              <a:spcPct val="35000"/>
            </a:spcAft>
            <a:buNone/>
          </a:pPr>
          <a:r>
            <a:rPr lang="en-GB" sz="1600" kern="1200" dirty="0"/>
            <a:t>Treatment in the form of medication to manage and control the disorders.</a:t>
          </a:r>
          <a:endParaRPr lang="en-US" sz="1600" kern="1200" dirty="0"/>
        </a:p>
      </dsp:txBody>
      <dsp:txXfrm>
        <a:off x="978119" y="3801815"/>
        <a:ext cx="6839242" cy="664821"/>
      </dsp:txXfrm>
    </dsp:sp>
    <dsp:sp modelId="{23F64C6F-8472-44EA-B99E-BA30F906F5D9}">
      <dsp:nvSpPr>
        <dsp:cNvPr id="0" name=""/>
        <dsp:cNvSpPr/>
      </dsp:nvSpPr>
      <dsp:spPr>
        <a:xfrm>
          <a:off x="0" y="4907938"/>
          <a:ext cx="7923037" cy="846856"/>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A0EBED2-68FF-4412-8D7B-E1D60224A67B}">
      <dsp:nvSpPr>
        <dsp:cNvPr id="0" name=""/>
        <dsp:cNvSpPr/>
      </dsp:nvSpPr>
      <dsp:spPr>
        <a:xfrm>
          <a:off x="256174" y="5098481"/>
          <a:ext cx="465771" cy="465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94F3A173-0176-4064-9540-24C14DAEDD4E}">
      <dsp:nvSpPr>
        <dsp:cNvPr id="0" name=""/>
        <dsp:cNvSpPr/>
      </dsp:nvSpPr>
      <dsp:spPr>
        <a:xfrm>
          <a:off x="978119" y="4907938"/>
          <a:ext cx="6839242" cy="66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0" tIns="70360" rIns="70360" bIns="70360" numCol="1" spcCol="1270" anchor="ctr" anchorCtr="0">
          <a:noAutofit/>
        </a:bodyPr>
        <a:lstStyle/>
        <a:p>
          <a:pPr marL="0" lvl="0" indent="0" algn="l" defTabSz="844550">
            <a:lnSpc>
              <a:spcPct val="100000"/>
            </a:lnSpc>
            <a:spcBef>
              <a:spcPct val="0"/>
            </a:spcBef>
            <a:spcAft>
              <a:spcPct val="35000"/>
            </a:spcAft>
            <a:buNone/>
          </a:pPr>
          <a:r>
            <a:rPr lang="en-GB" sz="1900" b="1" kern="1200" dirty="0"/>
            <a:t>World Health Organisation (WHO) (2022)</a:t>
          </a:r>
          <a:endParaRPr lang="en-US" sz="1900" kern="1200" dirty="0"/>
        </a:p>
      </dsp:txBody>
      <dsp:txXfrm>
        <a:off x="978119" y="4907938"/>
        <a:ext cx="6839242" cy="6648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052B0-88A6-4527-8FF1-84DEA9CDB2B1}">
      <dsp:nvSpPr>
        <dsp:cNvPr id="0" name=""/>
        <dsp:cNvSpPr/>
      </dsp:nvSpPr>
      <dsp:spPr>
        <a:xfrm>
          <a:off x="756333" y="1554649"/>
          <a:ext cx="7274008" cy="1893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GB" sz="1600" kern="1200" dirty="0"/>
            <a:t>Some laws and regulations are in place to guide Nurses and other professionals involved in the effective and standard care delivered to individuals under their care.</a:t>
          </a:r>
          <a:endParaRPr lang="en-US" sz="1600" kern="1200" dirty="0"/>
        </a:p>
        <a:p>
          <a:pPr marL="171450" lvl="1" indent="-171450" algn="l" defTabSz="711200">
            <a:lnSpc>
              <a:spcPct val="90000"/>
            </a:lnSpc>
            <a:spcBef>
              <a:spcPct val="0"/>
            </a:spcBef>
            <a:spcAft>
              <a:spcPct val="15000"/>
            </a:spcAft>
            <a:buChar char="•"/>
          </a:pPr>
          <a:r>
            <a:rPr lang="en-GB" sz="1600" kern="1200" dirty="0"/>
            <a:t>The </a:t>
          </a:r>
          <a:r>
            <a:rPr lang="en-GB" sz="1600" b="1" kern="1200" dirty="0"/>
            <a:t>Mental Health Act 1983 (up to date in March 2024)  </a:t>
          </a:r>
          <a:r>
            <a:rPr lang="en-GB" sz="1600" kern="1200" dirty="0"/>
            <a:t>is in place to protect people who cannot make decisions for themselves.</a:t>
          </a:r>
          <a:endParaRPr lang="en-US" sz="1600" kern="1200" dirty="0"/>
        </a:p>
        <a:p>
          <a:pPr marL="171450" lvl="1" indent="-171450" algn="l" defTabSz="711200">
            <a:lnSpc>
              <a:spcPct val="90000"/>
            </a:lnSpc>
            <a:spcBef>
              <a:spcPct val="0"/>
            </a:spcBef>
            <a:spcAft>
              <a:spcPct val="15000"/>
            </a:spcAft>
            <a:buChar char="•"/>
          </a:pPr>
          <a:r>
            <a:rPr lang="en-GB" sz="1600" kern="1200" dirty="0"/>
            <a:t>The</a:t>
          </a:r>
          <a:r>
            <a:rPr lang="en-GB" sz="1600" b="1" kern="1200" dirty="0"/>
            <a:t> Human Rights Act 1998 </a:t>
          </a:r>
          <a:r>
            <a:rPr lang="en-GB" sz="1600" kern="1200" dirty="0"/>
            <a:t>protects individuals from torture, guarantees right to life and freedom from discrimination,</a:t>
          </a:r>
          <a:endParaRPr lang="en-US" sz="1600" kern="1200" dirty="0"/>
        </a:p>
        <a:p>
          <a:pPr marL="171450" lvl="1" indent="-171450" algn="l" defTabSz="711200">
            <a:lnSpc>
              <a:spcPct val="90000"/>
            </a:lnSpc>
            <a:spcBef>
              <a:spcPct val="0"/>
            </a:spcBef>
            <a:spcAft>
              <a:spcPct val="15000"/>
            </a:spcAft>
            <a:buChar char="•"/>
          </a:pPr>
          <a:r>
            <a:rPr lang="en-GB" sz="1600" kern="1200" dirty="0"/>
            <a:t>The</a:t>
          </a:r>
          <a:r>
            <a:rPr lang="en-GB" sz="1600" b="1" kern="1200" dirty="0"/>
            <a:t> Health and Safety at Work Act 1974 </a:t>
          </a:r>
          <a:r>
            <a:rPr lang="en-GB" sz="1600" kern="1200" dirty="0"/>
            <a:t>is there for employers to protect their staff. On the other hand, staff to take precautions for their safety and well-being as well as those who might be affected by their actions. </a:t>
          </a:r>
          <a:endParaRPr lang="en-US" sz="1600" kern="1200" dirty="0"/>
        </a:p>
        <a:p>
          <a:pPr marL="171450" lvl="1" indent="-171450" algn="l" defTabSz="711200">
            <a:lnSpc>
              <a:spcPct val="90000"/>
            </a:lnSpc>
            <a:spcBef>
              <a:spcPct val="0"/>
            </a:spcBef>
            <a:spcAft>
              <a:spcPct val="15000"/>
            </a:spcAft>
            <a:buChar char="•"/>
          </a:pPr>
          <a:r>
            <a:rPr lang="en-GB" sz="1600" b="1" kern="1200" dirty="0"/>
            <a:t>Equality Act 2010 </a:t>
          </a:r>
          <a:r>
            <a:rPr lang="en-GB" sz="1600" kern="1200" dirty="0"/>
            <a:t>emphasizes the need for people to be treated in a fair, human manner and forbids discrimination in any shape or form.</a:t>
          </a:r>
          <a:endParaRPr lang="en-US" sz="1600" kern="1200" dirty="0"/>
        </a:p>
      </dsp:txBody>
      <dsp:txXfrm>
        <a:off x="756333" y="1554649"/>
        <a:ext cx="7274008" cy="1893232"/>
      </dsp:txXfrm>
    </dsp:sp>
    <dsp:sp modelId="{792517B8-AA2F-462A-8663-20FA0BDCEA54}">
      <dsp:nvSpPr>
        <dsp:cNvPr id="0" name=""/>
        <dsp:cNvSpPr/>
      </dsp:nvSpPr>
      <dsp:spPr>
        <a:xfrm>
          <a:off x="-209111" y="68"/>
          <a:ext cx="5002394" cy="5002394"/>
        </a:xfrm>
        <a:prstGeom prst="circularArrow">
          <a:avLst>
            <a:gd name="adj1" fmla="val 7380"/>
            <a:gd name="adj2" fmla="val 503781"/>
            <a:gd name="adj3" fmla="val 8689669"/>
            <a:gd name="adj4" fmla="val 1606550"/>
            <a:gd name="adj5" fmla="val 861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38816B-D52F-41C8-97A7-F8D4D9108B50}">
      <dsp:nvSpPr>
        <dsp:cNvPr id="0" name=""/>
        <dsp:cNvSpPr/>
      </dsp:nvSpPr>
      <dsp:spPr>
        <a:xfrm>
          <a:off x="-252437" y="1554649"/>
          <a:ext cx="886544" cy="1893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NHS (2024) </a:t>
          </a:r>
          <a:endParaRPr lang="en-US" sz="2200" kern="1200" dirty="0"/>
        </a:p>
      </dsp:txBody>
      <dsp:txXfrm>
        <a:off x="-252437" y="1554649"/>
        <a:ext cx="886544" cy="1893232"/>
      </dsp:txXfrm>
    </dsp:sp>
    <dsp:sp modelId="{9C932FA3-B556-474F-87B6-801BD3BA70A6}">
      <dsp:nvSpPr>
        <dsp:cNvPr id="0" name=""/>
        <dsp:cNvSpPr/>
      </dsp:nvSpPr>
      <dsp:spPr>
        <a:xfrm>
          <a:off x="-209111" y="68"/>
          <a:ext cx="5002394" cy="5002394"/>
        </a:xfrm>
        <a:prstGeom prst="circularArrow">
          <a:avLst>
            <a:gd name="adj1" fmla="val 7380"/>
            <a:gd name="adj2" fmla="val 503781"/>
            <a:gd name="adj3" fmla="val 19489669"/>
            <a:gd name="adj4" fmla="val 12406550"/>
            <a:gd name="adj5" fmla="val 861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236035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345361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053727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032519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3/22/2024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840627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3/22/2024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624209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3/22/2024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8626240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370777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928811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839502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A33CB2A-1702-4C1D-9CC4-8D472D39F19E}"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75773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885345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A33CB2A-1702-4C1D-9CC4-8D472D39F19E}"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71789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3/22/2024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416442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94187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3/22/2024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10155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E351CED-465B-40B5-ADCE-957C918F227B}" type="datetimeFigureOut">
              <a:rPr lang="en-US" smtClean="0"/>
              <a:t>3/22/2024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743959798"/>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mental%20health" TargetMode="External"/><Relationship Id="rId2" Type="http://schemas.openxmlformats.org/officeDocument/2006/relationships/image" Target="../media/image1.1"/><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diagramLayout" Target="../diagrams/layout1.xml"/><Relationship Id="rId7" Type="http://schemas.openxmlformats.org/officeDocument/2006/relationships/image" Target="../media/image14.png"/><Relationship Id="rId12" Type="http://schemas.openxmlformats.org/officeDocument/2006/relationships/hyperlink" Target="https://svgsilh.com/8bc34a/image/954814.html"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7.svg"/><Relationship Id="rId5" Type="http://schemas.openxmlformats.org/officeDocument/2006/relationships/diagramColors" Target="../diagrams/colors1.xml"/><Relationship Id="rId10" Type="http://schemas.openxmlformats.org/officeDocument/2006/relationships/image" Target="../media/image16.png"/><Relationship Id="rId4" Type="http://schemas.openxmlformats.org/officeDocument/2006/relationships/diagramQuickStyle" Target="../diagrams/quickStyle1.xml"/><Relationship Id="rId9" Type="http://schemas.openxmlformats.org/officeDocument/2006/relationships/hyperlink" Target="https://svgsilh.com/f44336/image/2099128.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ienanews.it/cultura/eventi/il-primo-graduation-day-delluniversita-di-siena/" TargetMode="External"/><Relationship Id="rId2" Type="http://schemas.openxmlformats.org/officeDocument/2006/relationships/image" Target="../media/image18.jp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seneddhome.com/2020/09/bigger-senedd-and-job-sharing-backed-by-short-handed-committee/" TargetMode="External"/><Relationship Id="rId3" Type="http://schemas.openxmlformats.org/officeDocument/2006/relationships/diagramLayout" Target="../diagrams/layout2.xml"/><Relationship Id="rId7" Type="http://schemas.openxmlformats.org/officeDocument/2006/relationships/image" Target="../media/image2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ublicdomainpictures.net/view-image.php?image=52893&amp;picture=handshake" TargetMode="External"/><Relationship Id="rId2" Type="http://schemas.openxmlformats.org/officeDocument/2006/relationships/image" Target="../media/image24.jp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recursosparamiclasedereligion.blogspot.com.es/2015_05_01_archive.html" TargetMode="External"/><Relationship Id="rId4" Type="http://schemas.openxmlformats.org/officeDocument/2006/relationships/image" Target="../media/image25.jpg"/></Relationships>
</file>

<file path=ppt/slides/_rels/slide10.xml.rels><?xml version="1.0" encoding="UTF-8" standalone="yes"?>
<Relationships xmlns="http://schemas.openxmlformats.org/package/2006/relationships"><Relationship Id="rId3" Type="http://schemas.openxmlformats.org/officeDocument/2006/relationships/hyperlink" Target="https://freepngimg.com/png/85229-text-photography-question-interrogation-communication-stock" TargetMode="External"/><Relationship Id="rId2" Type="http://schemas.openxmlformats.org/officeDocument/2006/relationships/image" Target="../media/image26.png"/><Relationship Id="rId1" Type="http://schemas.openxmlformats.org/officeDocument/2006/relationships/slideLayout" Target="../slideLayouts/slideLayout6.xml"/><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mc.org.uk/education/becoming-a-nurse-midwife-nursing-associate/becoming-a-nurse" TargetMode="External"/><Relationship Id="rId7" Type="http://schemas.openxmlformats.org/officeDocument/2006/relationships/hyperlink" Target="https://www.publicdomainpictures.net/en/view-image.php?image=43537&amp;picture=books" TargetMode="External"/><Relationship Id="rId2" Type="http://schemas.openxmlformats.org/officeDocument/2006/relationships/hyperlink" Target="https://www.who.int/news-room/fact-sheets/detail/mental-disorders" TargetMode="Externa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hyperlink" Target="https://www.publicdomainpictures.net/en/view-image.php?image=44496&amp;picture=book" TargetMode="External"/><Relationship Id="rId4" Type="http://schemas.openxmlformats.org/officeDocument/2006/relationships/image" Target="../media/image27.jpg"/></Relationships>
</file>

<file path=ppt/slides/_rels/slide12.xml.rels><?xml version="1.0" encoding="UTF-8" standalone="yes"?>
<Relationships xmlns="http://schemas.openxmlformats.org/package/2006/relationships"><Relationship Id="rId3" Type="http://schemas.openxmlformats.org/officeDocument/2006/relationships/hyperlink" Target="http://www.nhs.uk/mental-health/social-care-and-your-rights/mental-health-and-the-law/mental-health-act" TargetMode="External"/><Relationship Id="rId7" Type="http://schemas.openxmlformats.org/officeDocument/2006/relationships/hyperlink" Target="https://www.publicdomainpictures.net/en/view-image.php?image=43537&amp;picture=books" TargetMode="External"/><Relationship Id="rId2" Type="http://schemas.openxmlformats.org/officeDocument/2006/relationships/hyperlink" Target="http://www.nmc.org.uk/globalassets/sitedocuments/nmc-publications/nmc-code-employers.pdf" TargetMode="External"/><Relationship Id="rId1" Type="http://schemas.openxmlformats.org/officeDocument/2006/relationships/slideLayout" Target="../slideLayouts/slideLayout3.xml"/><Relationship Id="rId6" Type="http://schemas.openxmlformats.org/officeDocument/2006/relationships/image" Target="../media/image28.jpg"/><Relationship Id="rId5" Type="http://schemas.openxmlformats.org/officeDocument/2006/relationships/hyperlink" Target="https://www.publicdomainpictures.net/en/view-image.php?image=44496&amp;picture=book" TargetMode="External"/><Relationship Id="rId4" Type="http://schemas.openxmlformats.org/officeDocument/2006/relationships/image" Target="../media/image27.jpg"/></Relationships>
</file>

<file path=ppt/slides/_rels/slide13.xml.rels><?xml version="1.0" encoding="UTF-8" standalone="yes"?>
<Relationships xmlns="http://schemas.openxmlformats.org/package/2006/relationships"><Relationship Id="rId3" Type="http://schemas.openxmlformats.org/officeDocument/2006/relationships/hyperlink" Target="https://www.publicdomainpictures.net/en/view-image.php?image=44496&amp;picture=book" TargetMode="External"/><Relationship Id="rId2" Type="http://schemas.openxmlformats.org/officeDocument/2006/relationships/image" Target="../media/image27.jpg"/><Relationship Id="rId1" Type="http://schemas.openxmlformats.org/officeDocument/2006/relationships/slideLayout" Target="../slideLayouts/slideLayout2.xml"/><Relationship Id="rId5" Type="http://schemas.openxmlformats.org/officeDocument/2006/relationships/hyperlink" Target="https://www.publicdomainpictures.net/en/view-image.php?image=266774&amp;picture=dictionary-reference-book" TargetMode="External"/><Relationship Id="rId4" Type="http://schemas.openxmlformats.org/officeDocument/2006/relationships/image" Target="../media/image29.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6167D22-B2B2-4469-BE4E-6B0DC972E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92EEA33-FEA6-1BFD-3B64-ABCED0384B12}"/>
              </a:ext>
            </a:extLst>
          </p:cNvPr>
          <p:cNvSpPr>
            <a:spLocks noGrp="1"/>
          </p:cNvSpPr>
          <p:nvPr>
            <p:ph type="ctrTitle"/>
          </p:nvPr>
        </p:nvSpPr>
        <p:spPr>
          <a:xfrm>
            <a:off x="2589213" y="4775200"/>
            <a:ext cx="8915399" cy="823448"/>
          </a:xfrm>
        </p:spPr>
        <p:txBody>
          <a:bodyPr>
            <a:normAutofit/>
          </a:bodyPr>
          <a:lstStyle/>
          <a:p>
            <a:r>
              <a:rPr lang="en-GB" sz="4400" dirty="0">
                <a:solidFill>
                  <a:srgbClr val="65586A"/>
                </a:solidFill>
                <a:latin typeface="PMingLiU-ExtB" panose="02020500000000000000" pitchFamily="18" charset="-120"/>
                <a:ea typeface="PMingLiU-ExtB" panose="02020500000000000000" pitchFamily="18" charset="-120"/>
              </a:rPr>
              <a:t>MENTAL HEALTH NURSE</a:t>
            </a:r>
          </a:p>
        </p:txBody>
      </p:sp>
      <p:sp>
        <p:nvSpPr>
          <p:cNvPr id="3" name="Subtitle 2">
            <a:extLst>
              <a:ext uri="{FF2B5EF4-FFF2-40B4-BE49-F238E27FC236}">
                <a16:creationId xmlns:a16="http://schemas.microsoft.com/office/drawing/2014/main" id="{D9E75858-06CF-0059-C491-FC6074583784}"/>
              </a:ext>
            </a:extLst>
          </p:cNvPr>
          <p:cNvSpPr>
            <a:spLocks noGrp="1"/>
          </p:cNvSpPr>
          <p:nvPr>
            <p:ph type="subTitle" idx="1"/>
          </p:nvPr>
        </p:nvSpPr>
        <p:spPr>
          <a:xfrm>
            <a:off x="2589213" y="5598646"/>
            <a:ext cx="8915399" cy="1066313"/>
          </a:xfrm>
        </p:spPr>
        <p:txBody>
          <a:bodyPr>
            <a:normAutofit/>
          </a:bodyPr>
          <a:lstStyle/>
          <a:p>
            <a:r>
              <a:rPr lang="en-GB" b="1" dirty="0"/>
              <a:t>By </a:t>
            </a:r>
            <a:r>
              <a:rPr lang="en-GB" b="1" dirty="0" err="1"/>
              <a:t>Bintou</a:t>
            </a:r>
            <a:r>
              <a:rPr lang="en-GB" b="1" dirty="0"/>
              <a:t> Jarra  </a:t>
            </a:r>
          </a:p>
          <a:p>
            <a:r>
              <a:rPr lang="en-GB" b="1" dirty="0"/>
              <a:t>Student number1804994</a:t>
            </a:r>
          </a:p>
        </p:txBody>
      </p:sp>
      <p:sp>
        <p:nvSpPr>
          <p:cNvPr id="22" name="Rectangle 21">
            <a:extLst>
              <a:ext uri="{FF2B5EF4-FFF2-40B4-BE49-F238E27FC236}">
                <a16:creationId xmlns:a16="http://schemas.microsoft.com/office/drawing/2014/main" id="{E27E2F65-D0DD-4710-977A-873706F90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5586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 group of people holding signs&#10;&#10;Description automatically generated">
            <a:extLst>
              <a:ext uri="{FF2B5EF4-FFF2-40B4-BE49-F238E27FC236}">
                <a16:creationId xmlns:a16="http://schemas.microsoft.com/office/drawing/2014/main" id="{4B1FC8AC-B9C9-8C92-6D5B-1D012EF72A6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82" r="10736" b="-2"/>
          <a:stretch/>
        </p:blipFill>
        <p:spPr>
          <a:xfrm>
            <a:off x="2589212" y="669781"/>
            <a:ext cx="4296833" cy="3785334"/>
          </a:xfrm>
          <a:prstGeom prst="rect">
            <a:avLst/>
          </a:prstGeom>
        </p:spPr>
      </p:pic>
      <p:pic>
        <p:nvPicPr>
          <p:cNvPr id="4" name="Picture 3" descr="A mosaic of colourful geometric shapes">
            <a:extLst>
              <a:ext uri="{FF2B5EF4-FFF2-40B4-BE49-F238E27FC236}">
                <a16:creationId xmlns:a16="http://schemas.microsoft.com/office/drawing/2014/main" id="{B39A31D4-0646-2686-B0EA-C4B407ECFC7F}"/>
              </a:ext>
            </a:extLst>
          </p:cNvPr>
          <p:cNvPicPr>
            <a:picLocks noChangeAspect="1"/>
          </p:cNvPicPr>
          <p:nvPr/>
        </p:nvPicPr>
        <p:blipFill rotWithShape="1">
          <a:blip r:embed="rId4"/>
          <a:srcRect r="18840" b="1"/>
          <a:stretch/>
        </p:blipFill>
        <p:spPr>
          <a:xfrm>
            <a:off x="7207778" y="669764"/>
            <a:ext cx="4296833" cy="3785367"/>
          </a:xfrm>
          <a:prstGeom prst="rect">
            <a:avLst/>
          </a:prstGeom>
        </p:spPr>
      </p:pic>
      <p:sp>
        <p:nvSpPr>
          <p:cNvPr id="15" name="Freeform 33">
            <a:extLst>
              <a:ext uri="{FF2B5EF4-FFF2-40B4-BE49-F238E27FC236}">
                <a16:creationId xmlns:a16="http://schemas.microsoft.com/office/drawing/2014/main" id="{783A863A-BB4D-4ECD-8D75-B5B6F03D7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81489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1218926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par>
                                <p:cTn id="13" presetID="10" presetClass="entr" presetSubtype="0" fill="hold" grpId="0" nodeType="with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C3A4E-99A0-113A-FDC7-48059A91D6FA}"/>
              </a:ext>
            </a:extLst>
          </p:cNvPr>
          <p:cNvSpPr>
            <a:spLocks noGrp="1"/>
          </p:cNvSpPr>
          <p:nvPr>
            <p:ph type="title"/>
          </p:nvPr>
        </p:nvSpPr>
        <p:spPr>
          <a:xfrm>
            <a:off x="1066800" y="1162049"/>
            <a:ext cx="6489764" cy="1238250"/>
          </a:xfrm>
        </p:spPr>
        <p:txBody>
          <a:bodyPr anchor="ctr">
            <a:normAutofit/>
          </a:bodyPr>
          <a:lstStyle/>
          <a:p>
            <a:r>
              <a:rPr lang="en-GB"/>
              <a:t>AIMS OF THIS PRESENTATION</a:t>
            </a:r>
          </a:p>
        </p:txBody>
      </p:sp>
      <p:sp>
        <p:nvSpPr>
          <p:cNvPr id="3" name="Content Placeholder 2">
            <a:extLst>
              <a:ext uri="{FF2B5EF4-FFF2-40B4-BE49-F238E27FC236}">
                <a16:creationId xmlns:a16="http://schemas.microsoft.com/office/drawing/2014/main" id="{A987795C-CD9E-1CE3-AEBB-1755E573186A}"/>
              </a:ext>
            </a:extLst>
          </p:cNvPr>
          <p:cNvSpPr>
            <a:spLocks noGrp="1"/>
          </p:cNvSpPr>
          <p:nvPr>
            <p:ph idx="1"/>
          </p:nvPr>
        </p:nvSpPr>
        <p:spPr>
          <a:xfrm>
            <a:off x="1066798" y="2275840"/>
            <a:ext cx="6736082" cy="4257040"/>
          </a:xfrm>
        </p:spPr>
        <p:txBody>
          <a:bodyPr>
            <a:normAutofit lnSpcReduction="10000"/>
          </a:bodyPr>
          <a:lstStyle/>
          <a:p>
            <a:pPr marL="0" indent="0">
              <a:lnSpc>
                <a:spcPct val="110000"/>
              </a:lnSpc>
              <a:buNone/>
            </a:pPr>
            <a:endParaRPr lang="en-GB" sz="1900" b="1" dirty="0"/>
          </a:p>
          <a:p>
            <a:pPr>
              <a:lnSpc>
                <a:spcPct val="110000"/>
              </a:lnSpc>
              <a:buFont typeface="Wingdings" panose="05000000000000000000" pitchFamily="2" charset="2"/>
              <a:buChar char="v"/>
            </a:pPr>
            <a:r>
              <a:rPr lang="en-GB" sz="1900" dirty="0"/>
              <a:t>To understand what Mental health conditions are.</a:t>
            </a:r>
          </a:p>
          <a:p>
            <a:pPr>
              <a:lnSpc>
                <a:spcPct val="110000"/>
              </a:lnSpc>
              <a:buFont typeface="Wingdings" panose="05000000000000000000" pitchFamily="2" charset="2"/>
              <a:buChar char="v"/>
            </a:pPr>
            <a:r>
              <a:rPr lang="en-GB" sz="1900" dirty="0"/>
              <a:t>Academic qualification and skills of a Mental health Nurse.</a:t>
            </a:r>
          </a:p>
          <a:p>
            <a:pPr>
              <a:lnSpc>
                <a:spcPct val="110000"/>
              </a:lnSpc>
              <a:buFont typeface="Wingdings" panose="05000000000000000000" pitchFamily="2" charset="2"/>
              <a:buChar char="v"/>
            </a:pPr>
            <a:r>
              <a:rPr lang="en-GB" sz="1900" dirty="0"/>
              <a:t>Values of a Mental Health Nurse.</a:t>
            </a:r>
          </a:p>
          <a:p>
            <a:pPr>
              <a:lnSpc>
                <a:spcPct val="110000"/>
              </a:lnSpc>
              <a:buFont typeface="Wingdings" panose="05000000000000000000" pitchFamily="2" charset="2"/>
              <a:buChar char="v"/>
            </a:pPr>
            <a:r>
              <a:rPr lang="en-GB" sz="1900" dirty="0"/>
              <a:t>Aspirations for career development</a:t>
            </a:r>
          </a:p>
          <a:p>
            <a:pPr>
              <a:lnSpc>
                <a:spcPct val="110000"/>
              </a:lnSpc>
              <a:buFont typeface="Wingdings" panose="05000000000000000000" pitchFamily="2" charset="2"/>
              <a:buChar char="v"/>
            </a:pPr>
            <a:r>
              <a:rPr lang="en-GB" sz="1900" dirty="0"/>
              <a:t>Laws and Legislation around Mental Health</a:t>
            </a:r>
          </a:p>
          <a:p>
            <a:pPr>
              <a:lnSpc>
                <a:spcPct val="110000"/>
              </a:lnSpc>
              <a:buFont typeface="Wingdings" panose="05000000000000000000" pitchFamily="2" charset="2"/>
              <a:buChar char="v"/>
            </a:pPr>
            <a:r>
              <a:rPr lang="en-GB" sz="1900" dirty="0"/>
              <a:t>The Nursing and Midwifery Council’s (NMC) code</a:t>
            </a:r>
          </a:p>
          <a:p>
            <a:pPr>
              <a:lnSpc>
                <a:spcPct val="110000"/>
              </a:lnSpc>
              <a:buFont typeface="Wingdings" panose="05000000000000000000" pitchFamily="2" charset="2"/>
              <a:buChar char="v"/>
            </a:pPr>
            <a:r>
              <a:rPr lang="en-GB" sz="1900" dirty="0"/>
              <a:t>Conclusion</a:t>
            </a:r>
          </a:p>
          <a:p>
            <a:pPr>
              <a:lnSpc>
                <a:spcPct val="110000"/>
              </a:lnSpc>
              <a:buFont typeface="Wingdings" panose="05000000000000000000" pitchFamily="2" charset="2"/>
              <a:buChar char="v"/>
            </a:pPr>
            <a:r>
              <a:rPr lang="en-GB" sz="1900" dirty="0"/>
              <a:t>References</a:t>
            </a:r>
          </a:p>
          <a:p>
            <a:pPr>
              <a:lnSpc>
                <a:spcPct val="110000"/>
              </a:lnSpc>
              <a:buFont typeface="Wingdings" panose="05000000000000000000" pitchFamily="2" charset="2"/>
              <a:buChar char="v"/>
            </a:pPr>
            <a:endParaRPr lang="en-GB" sz="1100" dirty="0"/>
          </a:p>
          <a:p>
            <a:pPr>
              <a:lnSpc>
                <a:spcPct val="110000"/>
              </a:lnSpc>
              <a:buFont typeface="Wingdings" panose="05000000000000000000" pitchFamily="2" charset="2"/>
              <a:buChar char="v"/>
            </a:pPr>
            <a:endParaRPr lang="en-GB" sz="1100" dirty="0"/>
          </a:p>
          <a:p>
            <a:pPr>
              <a:lnSpc>
                <a:spcPct val="110000"/>
              </a:lnSpc>
              <a:buFont typeface="Wingdings" panose="05000000000000000000" pitchFamily="2" charset="2"/>
              <a:buChar char="v"/>
            </a:pPr>
            <a:endParaRPr lang="en-GB" sz="1100" dirty="0"/>
          </a:p>
        </p:txBody>
      </p:sp>
      <p:pic>
        <p:nvPicPr>
          <p:cNvPr id="12" name="Picture 11" descr="Desk with stethoscope and computer keyboard">
            <a:extLst>
              <a:ext uri="{FF2B5EF4-FFF2-40B4-BE49-F238E27FC236}">
                <a16:creationId xmlns:a16="http://schemas.microsoft.com/office/drawing/2014/main" id="{089A8078-00DB-91B3-DCAC-94FCEBC1BBBB}"/>
              </a:ext>
            </a:extLst>
          </p:cNvPr>
          <p:cNvPicPr>
            <a:picLocks noChangeAspect="1"/>
          </p:cNvPicPr>
          <p:nvPr/>
        </p:nvPicPr>
        <p:blipFill rotWithShape="1">
          <a:blip r:embed="rId2"/>
          <a:srcRect t="413" r="-2" b="15025"/>
          <a:stretch/>
        </p:blipFill>
        <p:spPr>
          <a:xfrm>
            <a:off x="4988560" y="2792110"/>
            <a:ext cx="7203441" cy="4065890"/>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Tree>
    <p:extLst>
      <p:ext uri="{BB962C8B-B14F-4D97-AF65-F5344CB8AC3E}">
        <p14:creationId xmlns:p14="http://schemas.microsoft.com/office/powerpoint/2010/main" val="20899123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6C78-1EF8-EA14-83FD-367C1212D8B2}"/>
              </a:ext>
            </a:extLst>
          </p:cNvPr>
          <p:cNvSpPr>
            <a:spLocks noGrp="1"/>
          </p:cNvSpPr>
          <p:nvPr>
            <p:ph type="title"/>
          </p:nvPr>
        </p:nvSpPr>
        <p:spPr>
          <a:xfrm>
            <a:off x="554568" y="673797"/>
            <a:ext cx="3357914" cy="1588841"/>
          </a:xfrm>
        </p:spPr>
        <p:txBody>
          <a:bodyPr anchor="t">
            <a:normAutofit/>
          </a:bodyPr>
          <a:lstStyle/>
          <a:p>
            <a:pPr algn="r"/>
            <a:r>
              <a:rPr lang="en-GB" sz="2700" dirty="0"/>
              <a:t>WHAT IS A MENTAL HEALTH CONDITION</a:t>
            </a:r>
          </a:p>
        </p:txBody>
      </p:sp>
      <p:graphicFrame>
        <p:nvGraphicFramePr>
          <p:cNvPr id="19" name="Content Placeholder 4">
            <a:extLst>
              <a:ext uri="{FF2B5EF4-FFF2-40B4-BE49-F238E27FC236}">
                <a16:creationId xmlns:a16="http://schemas.microsoft.com/office/drawing/2014/main" id="{3B8A7492-0DC5-A955-AD9A-D4F060E3ACB4}"/>
              </a:ext>
            </a:extLst>
          </p:cNvPr>
          <p:cNvGraphicFramePr>
            <a:graphicFrameLocks noGrp="1"/>
          </p:cNvGraphicFramePr>
          <p:nvPr>
            <p:ph idx="1"/>
            <p:extLst>
              <p:ext uri="{D42A27DB-BD31-4B8C-83A1-F6EECF244321}">
                <p14:modId xmlns:p14="http://schemas.microsoft.com/office/powerpoint/2010/main" val="7225166"/>
              </p:ext>
            </p:extLst>
          </p:nvPr>
        </p:nvGraphicFramePr>
        <p:xfrm>
          <a:off x="4090722" y="309880"/>
          <a:ext cx="7923037" cy="6238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3E4A01C5-1311-6CC8-4F2D-D0494468D9E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 uri="{837473B0-CC2E-450A-ABE3-18F120FF3D39}">
                <a1611:picAttrSrcUrl xmlns:a1611="http://schemas.microsoft.com/office/drawing/2016/11/main" r:id="rId9"/>
              </a:ext>
            </a:extLst>
          </a:blip>
          <a:srcRect t="18269" b="18269"/>
          <a:stretch/>
        </p:blipFill>
        <p:spPr>
          <a:xfrm>
            <a:off x="936409" y="2936435"/>
            <a:ext cx="2365214" cy="1330423"/>
          </a:xfrm>
          <a:prstGeom prst="rect">
            <a:avLst/>
          </a:prstGeom>
        </p:spPr>
      </p:pic>
      <p:pic>
        <p:nvPicPr>
          <p:cNvPr id="12" name="Graphic 11">
            <a:extLst>
              <a:ext uri="{FF2B5EF4-FFF2-40B4-BE49-F238E27FC236}">
                <a16:creationId xmlns:a16="http://schemas.microsoft.com/office/drawing/2014/main" id="{E3D314CF-3255-BC47-EDB6-1A5AF5740BD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 uri="{837473B0-CC2E-450A-ABE3-18F120FF3D39}">
                <a1611:picAttrSrcUrl xmlns:a1611="http://schemas.microsoft.com/office/drawing/2016/11/main" r:id="rId12"/>
              </a:ext>
            </a:extLst>
          </a:blip>
          <a:stretch>
            <a:fillRect/>
          </a:stretch>
        </p:blipFill>
        <p:spPr>
          <a:xfrm>
            <a:off x="1066800" y="4648736"/>
            <a:ext cx="1850883" cy="1330424"/>
          </a:xfrm>
          <a:prstGeom prst="rect">
            <a:avLst/>
          </a:prstGeom>
        </p:spPr>
      </p:pic>
    </p:spTree>
    <p:extLst>
      <p:ext uri="{BB962C8B-B14F-4D97-AF65-F5344CB8AC3E}">
        <p14:creationId xmlns:p14="http://schemas.microsoft.com/office/powerpoint/2010/main" val="32912027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83E1-D317-EC6F-1713-E6EC094A9723}"/>
              </a:ext>
            </a:extLst>
          </p:cNvPr>
          <p:cNvSpPr>
            <a:spLocks noGrp="1"/>
          </p:cNvSpPr>
          <p:nvPr>
            <p:ph type="ctrTitle"/>
          </p:nvPr>
        </p:nvSpPr>
        <p:spPr>
          <a:xfrm>
            <a:off x="6593840" y="320040"/>
            <a:ext cx="4373879" cy="1203960"/>
          </a:xfrm>
        </p:spPr>
        <p:txBody>
          <a:bodyPr vert="horz" lIns="91440" tIns="45720" rIns="91440" bIns="45720" rtlCol="0" anchor="ctr">
            <a:normAutofit/>
          </a:bodyPr>
          <a:lstStyle/>
          <a:p>
            <a:pPr>
              <a:lnSpc>
                <a:spcPct val="90000"/>
              </a:lnSpc>
            </a:pPr>
            <a:r>
              <a:rPr lang="en-US" sz="2700" dirty="0"/>
              <a:t>Academic Skills Needed to Become A</a:t>
            </a:r>
            <a:br>
              <a:rPr lang="en-US" sz="2700" dirty="0"/>
            </a:br>
            <a:r>
              <a:rPr lang="en-US" sz="2700" dirty="0"/>
              <a:t> Mental Health Nurse</a:t>
            </a:r>
          </a:p>
        </p:txBody>
      </p:sp>
      <p:sp>
        <p:nvSpPr>
          <p:cNvPr id="3" name="Subtitle 2">
            <a:extLst>
              <a:ext uri="{FF2B5EF4-FFF2-40B4-BE49-F238E27FC236}">
                <a16:creationId xmlns:a16="http://schemas.microsoft.com/office/drawing/2014/main" id="{ECEAA438-88A7-0684-D10E-5AE24CC4D402}"/>
              </a:ext>
            </a:extLst>
          </p:cNvPr>
          <p:cNvSpPr>
            <a:spLocks noGrp="1"/>
          </p:cNvSpPr>
          <p:nvPr>
            <p:ph type="subTitle" idx="1"/>
          </p:nvPr>
        </p:nvSpPr>
        <p:spPr>
          <a:xfrm>
            <a:off x="3352800" y="2736849"/>
            <a:ext cx="7810499" cy="3921095"/>
          </a:xfrm>
        </p:spPr>
        <p:txBody>
          <a:bodyPr vert="horz" lIns="91440" tIns="45720" rIns="91440" bIns="45720" rtlCol="0">
            <a:noAutofit/>
          </a:bodyPr>
          <a:lstStyle/>
          <a:p>
            <a:pPr marL="342900" indent="-228600">
              <a:lnSpc>
                <a:spcPct val="110000"/>
              </a:lnSpc>
              <a:buFont typeface="Wingdings" panose="05000000000000000000" pitchFamily="2" charset="2"/>
              <a:buChar char="ü"/>
            </a:pPr>
            <a:r>
              <a:rPr lang="en-US" dirty="0"/>
              <a:t>The </a:t>
            </a:r>
            <a:r>
              <a:rPr lang="en-US" b="1" dirty="0"/>
              <a:t>Nursing and Midwifery Council (NMC) (2024) </a:t>
            </a:r>
            <a:r>
              <a:rPr lang="en-US" dirty="0"/>
              <a:t>set the standards for Nursing education in the United Kingdom delivered by </a:t>
            </a:r>
            <a:r>
              <a:rPr lang="en-US" b="1" dirty="0"/>
              <a:t>Approved Educational Institutions (AEIs) </a:t>
            </a:r>
            <a:r>
              <a:rPr lang="en-US" dirty="0"/>
              <a:t>in and around health and social care settings.</a:t>
            </a:r>
          </a:p>
          <a:p>
            <a:pPr marL="342900" indent="-228600">
              <a:lnSpc>
                <a:spcPct val="110000"/>
              </a:lnSpc>
              <a:buFont typeface="Wingdings" panose="05000000000000000000" pitchFamily="2" charset="2"/>
              <a:buChar char="ü"/>
            </a:pPr>
            <a:r>
              <a:rPr lang="en-US" dirty="0"/>
              <a:t>These courses are delivered through a university degree program which takes at least three years and apprenticeships.</a:t>
            </a:r>
          </a:p>
          <a:p>
            <a:pPr marL="342900" indent="-228600">
              <a:lnSpc>
                <a:spcPct val="110000"/>
              </a:lnSpc>
              <a:buFont typeface="Wingdings" panose="05000000000000000000" pitchFamily="2" charset="2"/>
              <a:buChar char="ü"/>
            </a:pPr>
            <a:r>
              <a:rPr lang="en-US" b="1" dirty="0"/>
              <a:t>Fifty percent (50%</a:t>
            </a:r>
            <a:r>
              <a:rPr lang="en-US" dirty="0"/>
              <a:t>) of the learning program is practical and occurs in clinical settings through placements in the community, hospitals and care settings. </a:t>
            </a:r>
          </a:p>
          <a:p>
            <a:pPr indent="-228600">
              <a:lnSpc>
                <a:spcPct val="110000"/>
              </a:lnSpc>
            </a:pPr>
            <a:r>
              <a:rPr lang="en-US" b="1" dirty="0"/>
              <a:t>Nursing and Midwifery Council</a:t>
            </a:r>
          </a:p>
        </p:txBody>
      </p:sp>
      <p:pic>
        <p:nvPicPr>
          <p:cNvPr id="7" name="Picture 6" descr="Graduation caps in the air&#10;&#10;Description automatically generated">
            <a:extLst>
              <a:ext uri="{FF2B5EF4-FFF2-40B4-BE49-F238E27FC236}">
                <a16:creationId xmlns:a16="http://schemas.microsoft.com/office/drawing/2014/main" id="{8C6E9D24-AF4A-706F-57F3-C5EDE4AB904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0"/>
          <a:stretch/>
        </p:blipFill>
        <p:spPr>
          <a:xfrm>
            <a:off x="1" y="-2357"/>
            <a:ext cx="5059679" cy="6660301"/>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p:spPr>
      </p:pic>
      <p:sp>
        <p:nvSpPr>
          <p:cNvPr id="8" name="TextBox 7">
            <a:extLst>
              <a:ext uri="{FF2B5EF4-FFF2-40B4-BE49-F238E27FC236}">
                <a16:creationId xmlns:a16="http://schemas.microsoft.com/office/drawing/2014/main" id="{499E5EC1-7C02-957D-E6DA-18DC4D3DA4D6}"/>
              </a:ext>
            </a:extLst>
          </p:cNvPr>
          <p:cNvSpPr txBox="1"/>
          <p:nvPr/>
        </p:nvSpPr>
        <p:spPr>
          <a:xfrm>
            <a:off x="9524283" y="6657945"/>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ienanews.it/cultura/eventi/il-primo-graduation-day-delluniversita-di-sien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906097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DE5AB-F8D0-6147-5DA6-F6D4E1DE8CC6}"/>
              </a:ext>
            </a:extLst>
          </p:cNvPr>
          <p:cNvSpPr>
            <a:spLocks noGrp="1"/>
          </p:cNvSpPr>
          <p:nvPr>
            <p:ph type="title"/>
          </p:nvPr>
        </p:nvSpPr>
        <p:spPr>
          <a:xfrm>
            <a:off x="1066798" y="1142999"/>
            <a:ext cx="5771363" cy="1257299"/>
          </a:xfrm>
        </p:spPr>
        <p:txBody>
          <a:bodyPr anchor="ctr">
            <a:normAutofit/>
          </a:bodyPr>
          <a:lstStyle/>
          <a:p>
            <a:r>
              <a:rPr lang="en-GB" sz="2600"/>
              <a:t>PROFESSIONAL SKILLS and VALUES OF A MENTAL HEALTH NURSE</a:t>
            </a:r>
          </a:p>
        </p:txBody>
      </p:sp>
      <p:sp>
        <p:nvSpPr>
          <p:cNvPr id="43" name="Content Placeholder 2">
            <a:extLst>
              <a:ext uri="{FF2B5EF4-FFF2-40B4-BE49-F238E27FC236}">
                <a16:creationId xmlns:a16="http://schemas.microsoft.com/office/drawing/2014/main" id="{06EB26E5-740F-8771-6F70-1B6375A10FF1}"/>
              </a:ext>
            </a:extLst>
          </p:cNvPr>
          <p:cNvSpPr>
            <a:spLocks noGrp="1"/>
          </p:cNvSpPr>
          <p:nvPr>
            <p:ph idx="1"/>
          </p:nvPr>
        </p:nvSpPr>
        <p:spPr>
          <a:xfrm>
            <a:off x="863600" y="2400298"/>
            <a:ext cx="10749280" cy="4193542"/>
          </a:xfrm>
        </p:spPr>
        <p:txBody>
          <a:bodyPr>
            <a:noAutofit/>
          </a:bodyPr>
          <a:lstStyle/>
          <a:p>
            <a:pPr>
              <a:lnSpc>
                <a:spcPct val="110000"/>
              </a:lnSpc>
              <a:buFont typeface="Wingdings" panose="05000000000000000000" pitchFamily="2" charset="2"/>
              <a:buChar char="Ø"/>
            </a:pPr>
            <a:r>
              <a:rPr lang="en-GB" sz="1600" b="1" dirty="0"/>
              <a:t>Excellent communication skills - </a:t>
            </a:r>
            <a:r>
              <a:rPr lang="en-GB" sz="1600" dirty="0"/>
              <a:t>include both verbal and non-verbal communication for example body language.</a:t>
            </a:r>
          </a:p>
          <a:p>
            <a:pPr>
              <a:lnSpc>
                <a:spcPct val="110000"/>
              </a:lnSpc>
              <a:buFont typeface="Wingdings" panose="05000000000000000000" pitchFamily="2" charset="2"/>
              <a:buChar char="Ø"/>
            </a:pPr>
            <a:r>
              <a:rPr lang="en-GB" sz="1600" b="1" dirty="0"/>
              <a:t>Empathy - </a:t>
            </a:r>
            <a:r>
              <a:rPr lang="en-GB" sz="1600" dirty="0"/>
              <a:t>Nurses need to put themselves in the shoes of the patient and their families.</a:t>
            </a:r>
          </a:p>
          <a:p>
            <a:pPr>
              <a:lnSpc>
                <a:spcPct val="110000"/>
              </a:lnSpc>
              <a:buFont typeface="Wingdings" panose="05000000000000000000" pitchFamily="2" charset="2"/>
              <a:buChar char="Ø"/>
            </a:pPr>
            <a:r>
              <a:rPr lang="en-GB" sz="1600" b="1" dirty="0"/>
              <a:t>Compassion – </a:t>
            </a:r>
            <a:r>
              <a:rPr lang="en-GB" sz="1600" dirty="0"/>
              <a:t>Enables Nurses to support their Patients emotionally, fairly and gain their trust.</a:t>
            </a:r>
          </a:p>
          <a:p>
            <a:pPr>
              <a:lnSpc>
                <a:spcPct val="110000"/>
              </a:lnSpc>
              <a:buFont typeface="Wingdings" panose="05000000000000000000" pitchFamily="2" charset="2"/>
              <a:buChar char="Ø"/>
            </a:pPr>
            <a:r>
              <a:rPr lang="en-GB" sz="1600" b="1" dirty="0"/>
              <a:t>Respect – </a:t>
            </a:r>
            <a:r>
              <a:rPr lang="en-GB" sz="1600" dirty="0"/>
              <a:t>Patients, family and colleagues irrespective of their mental status and background.</a:t>
            </a:r>
          </a:p>
          <a:p>
            <a:pPr>
              <a:lnSpc>
                <a:spcPct val="110000"/>
              </a:lnSpc>
              <a:buFont typeface="Wingdings" panose="05000000000000000000" pitchFamily="2" charset="2"/>
              <a:buChar char="Ø"/>
            </a:pPr>
            <a:r>
              <a:rPr lang="en-GB" sz="1600" b="1" dirty="0"/>
              <a:t>Honesty – </a:t>
            </a:r>
            <a:r>
              <a:rPr lang="en-GB" sz="1600" dirty="0"/>
              <a:t>Nurses need to demonstrate honesty in all aspects of their engagement with patients, families and colleagues. For example, taking accountability for their actions and truthfulness.</a:t>
            </a:r>
          </a:p>
          <a:p>
            <a:pPr>
              <a:lnSpc>
                <a:spcPct val="110000"/>
              </a:lnSpc>
              <a:buFont typeface="Wingdings" panose="05000000000000000000" pitchFamily="2" charset="2"/>
              <a:buChar char="Ø"/>
            </a:pPr>
            <a:r>
              <a:rPr lang="en-GB" sz="1600" b="1" dirty="0"/>
              <a:t>Teamwork – </a:t>
            </a:r>
            <a:r>
              <a:rPr lang="en-GB" sz="1600" dirty="0"/>
              <a:t>Mental Health Nurses need to have the ability to work in a team.</a:t>
            </a:r>
            <a:endParaRPr lang="en-GB" sz="1600" b="1" dirty="0"/>
          </a:p>
          <a:p>
            <a:pPr>
              <a:lnSpc>
                <a:spcPct val="110000"/>
              </a:lnSpc>
              <a:buFont typeface="Wingdings" panose="05000000000000000000" pitchFamily="2" charset="2"/>
              <a:buChar char="Ø"/>
            </a:pPr>
            <a:r>
              <a:rPr lang="en-GB" sz="1600" b="1" dirty="0"/>
              <a:t>Non-Judgemental – </a:t>
            </a:r>
            <a:r>
              <a:rPr lang="en-GB" sz="1600" dirty="0"/>
              <a:t>Nurses should be open-minded about patients and their families and not assume to know what they want to say.</a:t>
            </a:r>
            <a:endParaRPr lang="en-GB" sz="1600" b="1" dirty="0"/>
          </a:p>
          <a:p>
            <a:pPr>
              <a:lnSpc>
                <a:spcPct val="110000"/>
              </a:lnSpc>
              <a:buFont typeface="Wingdings" panose="05000000000000000000" pitchFamily="2" charset="2"/>
              <a:buChar char="Ø"/>
            </a:pPr>
            <a:endParaRPr lang="en-GB" sz="1600" b="1" dirty="0"/>
          </a:p>
          <a:p>
            <a:pPr marL="0" indent="0">
              <a:lnSpc>
                <a:spcPct val="110000"/>
              </a:lnSpc>
              <a:buNone/>
            </a:pPr>
            <a:r>
              <a:rPr lang="en-GB" sz="1600" b="1" dirty="0"/>
              <a:t>Gault, I. Shapcott, J. </a:t>
            </a:r>
            <a:r>
              <a:rPr lang="en-GB" sz="1600" b="1" dirty="0" err="1"/>
              <a:t>Luthi</a:t>
            </a:r>
            <a:r>
              <a:rPr lang="en-GB" sz="1600" b="1" dirty="0"/>
              <a:t>, A. and Reid, J (2017)</a:t>
            </a:r>
          </a:p>
        </p:txBody>
      </p:sp>
      <p:pic>
        <p:nvPicPr>
          <p:cNvPr id="44" name="Graphic 43" descr="Handshake">
            <a:extLst>
              <a:ext uri="{FF2B5EF4-FFF2-40B4-BE49-F238E27FC236}">
                <a16:creationId xmlns:a16="http://schemas.microsoft.com/office/drawing/2014/main" id="{B51F2616-5456-3A24-BF79-7AFB788155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27440" y="0"/>
            <a:ext cx="3129280" cy="3144042"/>
          </a:xfrm>
          <a:prstGeom prst="rect">
            <a:avLst/>
          </a:prstGeom>
        </p:spPr>
      </p:pic>
    </p:spTree>
    <p:extLst>
      <p:ext uri="{BB962C8B-B14F-4D97-AF65-F5344CB8AC3E}">
        <p14:creationId xmlns:p14="http://schemas.microsoft.com/office/powerpoint/2010/main" val="20450669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4B5FF-66A7-A9E7-9B3B-3E557E689F0A}"/>
              </a:ext>
            </a:extLst>
          </p:cNvPr>
          <p:cNvSpPr>
            <a:spLocks noGrp="1"/>
          </p:cNvSpPr>
          <p:nvPr>
            <p:ph type="title"/>
          </p:nvPr>
        </p:nvSpPr>
        <p:spPr>
          <a:xfrm>
            <a:off x="1066800" y="1142999"/>
            <a:ext cx="4173416" cy="1257299"/>
          </a:xfrm>
        </p:spPr>
        <p:txBody>
          <a:bodyPr anchor="ctr">
            <a:normAutofit/>
          </a:bodyPr>
          <a:lstStyle/>
          <a:p>
            <a:r>
              <a:rPr lang="en-GB" sz="2200"/>
              <a:t>COMMITMENT TO CAREER DEVELOPMENT IN MENTAL HEALTH NURSING</a:t>
            </a:r>
          </a:p>
        </p:txBody>
      </p:sp>
      <p:sp>
        <p:nvSpPr>
          <p:cNvPr id="40" name="Content Placeholder 2">
            <a:extLst>
              <a:ext uri="{FF2B5EF4-FFF2-40B4-BE49-F238E27FC236}">
                <a16:creationId xmlns:a16="http://schemas.microsoft.com/office/drawing/2014/main" id="{7A21982F-0588-60F6-4A87-88D33AD9C0A6}"/>
              </a:ext>
            </a:extLst>
          </p:cNvPr>
          <p:cNvSpPr>
            <a:spLocks noGrp="1"/>
          </p:cNvSpPr>
          <p:nvPr>
            <p:ph idx="1"/>
          </p:nvPr>
        </p:nvSpPr>
        <p:spPr>
          <a:xfrm>
            <a:off x="1066797" y="2736850"/>
            <a:ext cx="5689603" cy="3613150"/>
          </a:xfrm>
        </p:spPr>
        <p:txBody>
          <a:bodyPr>
            <a:normAutofit lnSpcReduction="10000"/>
          </a:bodyPr>
          <a:lstStyle/>
          <a:p>
            <a:pPr marL="0" indent="0">
              <a:lnSpc>
                <a:spcPct val="110000"/>
              </a:lnSpc>
              <a:buNone/>
            </a:pPr>
            <a:r>
              <a:rPr lang="en-GB" dirty="0" err="1"/>
              <a:t>Vecchi</a:t>
            </a:r>
            <a:r>
              <a:rPr lang="en-GB" dirty="0"/>
              <a:t> et al (2018) mentioned that </a:t>
            </a:r>
            <a:r>
              <a:rPr lang="en-GB" b="1" dirty="0"/>
              <a:t>Mental Health Nurses </a:t>
            </a:r>
            <a:r>
              <a:rPr lang="en-GB" dirty="0"/>
              <a:t>need to be committed to continually engaging in practical learning in the areas of:</a:t>
            </a:r>
          </a:p>
          <a:p>
            <a:pPr>
              <a:lnSpc>
                <a:spcPct val="110000"/>
              </a:lnSpc>
              <a:buFont typeface="Wingdings" panose="05000000000000000000" pitchFamily="2" charset="2"/>
              <a:buChar char="§"/>
            </a:pPr>
            <a:r>
              <a:rPr lang="en-GB" b="1" dirty="0"/>
              <a:t>Service Training – </a:t>
            </a:r>
            <a:r>
              <a:rPr lang="en-GB" dirty="0"/>
              <a:t>Employers to create a conducive and realistic environment for nurses to learn and develop in work.</a:t>
            </a:r>
            <a:endParaRPr lang="en-GB" b="1" dirty="0"/>
          </a:p>
          <a:p>
            <a:pPr>
              <a:lnSpc>
                <a:spcPct val="110000"/>
              </a:lnSpc>
              <a:buFont typeface="Wingdings" panose="05000000000000000000" pitchFamily="2" charset="2"/>
              <a:buChar char="§"/>
            </a:pPr>
            <a:r>
              <a:rPr lang="en-GB" b="1" dirty="0"/>
              <a:t>Clinical supervision – </a:t>
            </a:r>
            <a:r>
              <a:rPr lang="en-GB" dirty="0"/>
              <a:t>Mental Health Nurses should be accorded the opportunity to practically supervise senior doctors while working for learning purposes like a form of apprenticeship. </a:t>
            </a:r>
            <a:endParaRPr lang="en-GB" b="1" dirty="0"/>
          </a:p>
          <a:p>
            <a:pPr marL="0" indent="0">
              <a:lnSpc>
                <a:spcPct val="110000"/>
              </a:lnSpc>
              <a:buNone/>
            </a:pPr>
            <a:endParaRPr lang="en-GB" sz="1400" b="1" dirty="0"/>
          </a:p>
        </p:txBody>
      </p:sp>
      <p:pic>
        <p:nvPicPr>
          <p:cNvPr id="41" name="Graphic 40" descr="Doctor">
            <a:extLst>
              <a:ext uri="{FF2B5EF4-FFF2-40B4-BE49-F238E27FC236}">
                <a16:creationId xmlns:a16="http://schemas.microsoft.com/office/drawing/2014/main" id="{CE17C74E-FAE1-377A-C3FD-CBDD4762DA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0300" y="1026880"/>
            <a:ext cx="4953000" cy="4953000"/>
          </a:xfrm>
          <a:prstGeom prst="rect">
            <a:avLst/>
          </a:prstGeom>
        </p:spPr>
      </p:pic>
    </p:spTree>
    <p:extLst>
      <p:ext uri="{BB962C8B-B14F-4D97-AF65-F5344CB8AC3E}">
        <p14:creationId xmlns:p14="http://schemas.microsoft.com/office/powerpoint/2010/main" val="33787430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93228-DF42-EA14-6BF7-23C57BF0DF42}"/>
              </a:ext>
            </a:extLst>
          </p:cNvPr>
          <p:cNvSpPr>
            <a:spLocks noGrp="1"/>
          </p:cNvSpPr>
          <p:nvPr>
            <p:ph type="title"/>
          </p:nvPr>
        </p:nvSpPr>
        <p:spPr>
          <a:xfrm>
            <a:off x="2052320" y="308609"/>
            <a:ext cx="6489764" cy="1238250"/>
          </a:xfrm>
        </p:spPr>
        <p:txBody>
          <a:bodyPr anchor="ctr">
            <a:normAutofit/>
          </a:bodyPr>
          <a:lstStyle/>
          <a:p>
            <a:r>
              <a:rPr lang="en-GB" dirty="0"/>
              <a:t>LAWS and LEGISLATION AROUND MENTAL HEALTH</a:t>
            </a:r>
          </a:p>
        </p:txBody>
      </p:sp>
      <p:graphicFrame>
        <p:nvGraphicFramePr>
          <p:cNvPr id="22" name="Content Placeholder 2">
            <a:extLst>
              <a:ext uri="{FF2B5EF4-FFF2-40B4-BE49-F238E27FC236}">
                <a16:creationId xmlns:a16="http://schemas.microsoft.com/office/drawing/2014/main" id="{4908FFBE-812D-6B86-5B13-78AEC1E4E6E6}"/>
              </a:ext>
            </a:extLst>
          </p:cNvPr>
          <p:cNvGraphicFramePr>
            <a:graphicFrameLocks noGrp="1"/>
          </p:cNvGraphicFramePr>
          <p:nvPr>
            <p:ph idx="1"/>
            <p:extLst>
              <p:ext uri="{D42A27DB-BD31-4B8C-83A1-F6EECF244321}">
                <p14:modId xmlns:p14="http://schemas.microsoft.com/office/powerpoint/2010/main" val="2801548785"/>
              </p:ext>
            </p:extLst>
          </p:nvPr>
        </p:nvGraphicFramePr>
        <p:xfrm>
          <a:off x="508000" y="1546859"/>
          <a:ext cx="7274560" cy="50025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sign on a stone wall&#10;&#10;Description automatically generated">
            <a:extLst>
              <a:ext uri="{FF2B5EF4-FFF2-40B4-BE49-F238E27FC236}">
                <a16:creationId xmlns:a16="http://schemas.microsoft.com/office/drawing/2014/main" id="{BC4FCB09-4DF3-DDF6-3537-A96A2EC1F7D6}"/>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3189" b="1"/>
          <a:stretch/>
        </p:blipFill>
        <p:spPr>
          <a:xfrm>
            <a:off x="7556562" y="0"/>
            <a:ext cx="4635439" cy="6858000"/>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
        <p:nvSpPr>
          <p:cNvPr id="6" name="TextBox 5">
            <a:extLst>
              <a:ext uri="{FF2B5EF4-FFF2-40B4-BE49-F238E27FC236}">
                <a16:creationId xmlns:a16="http://schemas.microsoft.com/office/drawing/2014/main" id="{EA8D113F-F58B-7304-765F-9F11658CE9BC}"/>
              </a:ext>
            </a:extLst>
          </p:cNvPr>
          <p:cNvSpPr txBox="1"/>
          <p:nvPr/>
        </p:nvSpPr>
        <p:spPr>
          <a:xfrm>
            <a:off x="9357570" y="6657945"/>
            <a:ext cx="28344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seneddhome.com/2020/09/bigger-senedd-and-job-sharing-backed-by-short-handed-committe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616702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90A59-CA85-C3BB-DC56-4B7E812CF0E5}"/>
              </a:ext>
            </a:extLst>
          </p:cNvPr>
          <p:cNvSpPr>
            <a:spLocks noGrp="1"/>
          </p:cNvSpPr>
          <p:nvPr>
            <p:ph type="title"/>
          </p:nvPr>
        </p:nvSpPr>
        <p:spPr>
          <a:xfrm>
            <a:off x="7239000" y="1143000"/>
            <a:ext cx="3924299" cy="1612290"/>
          </a:xfrm>
        </p:spPr>
        <p:txBody>
          <a:bodyPr anchor="ctr">
            <a:normAutofit/>
          </a:bodyPr>
          <a:lstStyle/>
          <a:p>
            <a:r>
              <a:rPr lang="en-GB" sz="2700"/>
              <a:t>CODES OF CONDUCT FOR MENTAL HEALTH NURSING/NURSES</a:t>
            </a:r>
          </a:p>
        </p:txBody>
      </p:sp>
      <p:sp>
        <p:nvSpPr>
          <p:cNvPr id="3" name="Content Placeholder 2">
            <a:extLst>
              <a:ext uri="{FF2B5EF4-FFF2-40B4-BE49-F238E27FC236}">
                <a16:creationId xmlns:a16="http://schemas.microsoft.com/office/drawing/2014/main" id="{4DE6C5BA-DEC3-6942-5BFF-0297AC13501B}"/>
              </a:ext>
            </a:extLst>
          </p:cNvPr>
          <p:cNvSpPr>
            <a:spLocks noGrp="1"/>
          </p:cNvSpPr>
          <p:nvPr>
            <p:ph idx="1"/>
          </p:nvPr>
        </p:nvSpPr>
        <p:spPr>
          <a:xfrm>
            <a:off x="6492240" y="2736850"/>
            <a:ext cx="5151120" cy="3684270"/>
          </a:xfrm>
        </p:spPr>
        <p:txBody>
          <a:bodyPr>
            <a:normAutofit/>
          </a:bodyPr>
          <a:lstStyle/>
          <a:p>
            <a:pPr marL="0" indent="0">
              <a:lnSpc>
                <a:spcPct val="110000"/>
              </a:lnSpc>
              <a:buNone/>
            </a:pPr>
            <a:r>
              <a:rPr lang="en-GB" sz="1700" b="1" dirty="0"/>
              <a:t>The Nursing and Midwifery Council’s (NMC) Code (2018), Underscores the need for Nurses to:</a:t>
            </a:r>
          </a:p>
          <a:p>
            <a:pPr>
              <a:lnSpc>
                <a:spcPct val="110000"/>
              </a:lnSpc>
              <a:buFont typeface="Wingdings" panose="05000000000000000000" pitchFamily="2" charset="2"/>
              <a:buChar char="§"/>
            </a:pPr>
            <a:r>
              <a:rPr lang="en-GB" sz="1700" dirty="0"/>
              <a:t>Prioritise People</a:t>
            </a:r>
          </a:p>
          <a:p>
            <a:pPr>
              <a:lnSpc>
                <a:spcPct val="110000"/>
              </a:lnSpc>
              <a:buFont typeface="Wingdings" panose="05000000000000000000" pitchFamily="2" charset="2"/>
              <a:buChar char="§"/>
            </a:pPr>
            <a:r>
              <a:rPr lang="en-GB" sz="1700" dirty="0"/>
              <a:t>Practise effectively</a:t>
            </a:r>
          </a:p>
          <a:p>
            <a:pPr>
              <a:lnSpc>
                <a:spcPct val="110000"/>
              </a:lnSpc>
              <a:buFont typeface="Wingdings" panose="05000000000000000000" pitchFamily="2" charset="2"/>
              <a:buChar char="§"/>
            </a:pPr>
            <a:r>
              <a:rPr lang="en-GB" sz="1700" dirty="0"/>
              <a:t>Preserve safety</a:t>
            </a:r>
          </a:p>
          <a:p>
            <a:pPr>
              <a:lnSpc>
                <a:spcPct val="110000"/>
              </a:lnSpc>
              <a:buFont typeface="Wingdings" panose="05000000000000000000" pitchFamily="2" charset="2"/>
              <a:buChar char="§"/>
            </a:pPr>
            <a:r>
              <a:rPr lang="en-GB" sz="1700" dirty="0"/>
              <a:t>Promote professionalism and trust</a:t>
            </a:r>
          </a:p>
          <a:p>
            <a:pPr>
              <a:lnSpc>
                <a:spcPct val="110000"/>
              </a:lnSpc>
              <a:buFont typeface="Wingdings" panose="05000000000000000000" pitchFamily="2" charset="2"/>
              <a:buChar char="§"/>
            </a:pPr>
            <a:endParaRPr lang="en-GB" sz="1700" dirty="0"/>
          </a:p>
        </p:txBody>
      </p:sp>
      <p:pic>
        <p:nvPicPr>
          <p:cNvPr id="5" name="Picture 4" descr="Stethoscope on white background">
            <a:extLst>
              <a:ext uri="{FF2B5EF4-FFF2-40B4-BE49-F238E27FC236}">
                <a16:creationId xmlns:a16="http://schemas.microsoft.com/office/drawing/2014/main" id="{84355A77-4496-B148-9279-873BE721B10B}"/>
              </a:ext>
            </a:extLst>
          </p:cNvPr>
          <p:cNvPicPr>
            <a:picLocks noChangeAspect="1"/>
          </p:cNvPicPr>
          <p:nvPr/>
        </p:nvPicPr>
        <p:blipFill rotWithShape="1">
          <a:blip r:embed="rId2"/>
          <a:srcRect b="17344"/>
          <a:stretch/>
        </p:blipFill>
        <p:spPr>
          <a:xfrm>
            <a:off x="1" y="-2358"/>
            <a:ext cx="7238999" cy="6857999"/>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p:spPr>
      </p:pic>
    </p:spTree>
    <p:extLst>
      <p:ext uri="{BB962C8B-B14F-4D97-AF65-F5344CB8AC3E}">
        <p14:creationId xmlns:p14="http://schemas.microsoft.com/office/powerpoint/2010/main" val="21918017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DC5D5-689D-FA68-CB0F-894F57B2EEF6}"/>
              </a:ext>
            </a:extLst>
          </p:cNvPr>
          <p:cNvSpPr>
            <a:spLocks noGrp="1"/>
          </p:cNvSpPr>
          <p:nvPr>
            <p:ph type="title"/>
          </p:nvPr>
        </p:nvSpPr>
        <p:spPr>
          <a:xfrm>
            <a:off x="1066799" y="1142999"/>
            <a:ext cx="5029201" cy="1257299"/>
          </a:xfrm>
        </p:spPr>
        <p:txBody>
          <a:bodyPr anchor="ctr">
            <a:normAutofit/>
          </a:bodyPr>
          <a:lstStyle/>
          <a:p>
            <a:pPr algn="ctr"/>
            <a:r>
              <a:rPr lang="en-GB" dirty="0"/>
              <a:t>CONCLUSION</a:t>
            </a:r>
          </a:p>
        </p:txBody>
      </p:sp>
      <p:sp>
        <p:nvSpPr>
          <p:cNvPr id="3" name="Content Placeholder 2">
            <a:extLst>
              <a:ext uri="{FF2B5EF4-FFF2-40B4-BE49-F238E27FC236}">
                <a16:creationId xmlns:a16="http://schemas.microsoft.com/office/drawing/2014/main" id="{5726B62B-5DC6-6765-472A-CF7E9B4F9615}"/>
              </a:ext>
            </a:extLst>
          </p:cNvPr>
          <p:cNvSpPr>
            <a:spLocks noGrp="1"/>
          </p:cNvSpPr>
          <p:nvPr>
            <p:ph idx="1"/>
          </p:nvPr>
        </p:nvSpPr>
        <p:spPr>
          <a:xfrm>
            <a:off x="863600" y="2245360"/>
            <a:ext cx="6858000" cy="3830320"/>
          </a:xfrm>
        </p:spPr>
        <p:txBody>
          <a:bodyPr>
            <a:normAutofit fontScale="92500" lnSpcReduction="10000"/>
          </a:bodyPr>
          <a:lstStyle/>
          <a:p>
            <a:pPr>
              <a:lnSpc>
                <a:spcPct val="110000"/>
              </a:lnSpc>
            </a:pPr>
            <a:r>
              <a:rPr lang="en-GB" sz="1600" dirty="0"/>
              <a:t>Mental Health Nursing is diverse, challenging yet fulfilling and special in the broader nursing field. Mental Health Nurses play an integral part in the lives of individuals with Mental health conditions and their families in their drive to recovery and management.  </a:t>
            </a:r>
          </a:p>
          <a:p>
            <a:pPr marL="0" indent="0">
              <a:lnSpc>
                <a:spcPct val="110000"/>
              </a:lnSpc>
              <a:buNone/>
            </a:pPr>
            <a:endParaRPr lang="en-GB" sz="1600" dirty="0"/>
          </a:p>
          <a:p>
            <a:pPr>
              <a:lnSpc>
                <a:spcPct val="110000"/>
              </a:lnSpc>
            </a:pPr>
            <a:r>
              <a:rPr lang="en-GB" sz="1600" dirty="0"/>
              <a:t>Mental Health nurses need to acquire a wide range of knowledge and skills for example good communication skills, empathy and fairness to deliver standard and quality care to patients and their families.</a:t>
            </a:r>
          </a:p>
          <a:p>
            <a:pPr marL="0" indent="0">
              <a:lnSpc>
                <a:spcPct val="110000"/>
              </a:lnSpc>
              <a:buNone/>
            </a:pPr>
            <a:endParaRPr lang="en-GB" sz="1600" dirty="0"/>
          </a:p>
          <a:p>
            <a:pPr>
              <a:lnSpc>
                <a:spcPct val="110000"/>
              </a:lnSpc>
            </a:pPr>
            <a:r>
              <a:rPr lang="en-GB" sz="1600" dirty="0"/>
              <a:t>Honesty as discussed above is vital to earning the trust of patients and their families. Mental Health Nursing is clearly for Nurses who would give their very best to improve the quality of life for patients and their families</a:t>
            </a:r>
            <a:r>
              <a:rPr lang="en-GB" sz="1100" dirty="0"/>
              <a:t>.  </a:t>
            </a:r>
          </a:p>
          <a:p>
            <a:pPr>
              <a:lnSpc>
                <a:spcPct val="110000"/>
              </a:lnSpc>
            </a:pPr>
            <a:endParaRPr lang="en-GB" sz="1100" dirty="0"/>
          </a:p>
        </p:txBody>
      </p:sp>
      <p:pic>
        <p:nvPicPr>
          <p:cNvPr id="5" name="Picture 4" descr="Hands shaking hands with a plant&#10;&#10;Description automatically generated">
            <a:extLst>
              <a:ext uri="{FF2B5EF4-FFF2-40B4-BE49-F238E27FC236}">
                <a16:creationId xmlns:a16="http://schemas.microsoft.com/office/drawing/2014/main" id="{866FFC3E-297E-F206-6E35-A43B13DC46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97924" y="662221"/>
            <a:ext cx="2309116" cy="2218853"/>
          </a:xfrm>
          <a:prstGeom prst="rect">
            <a:avLst/>
          </a:prstGeom>
        </p:spPr>
      </p:pic>
      <p:pic>
        <p:nvPicPr>
          <p:cNvPr id="7" name="Picture 6" descr="A group of children standing on top of a planet&#10;&#10;Description automatically generated">
            <a:extLst>
              <a:ext uri="{FF2B5EF4-FFF2-40B4-BE49-F238E27FC236}">
                <a16:creationId xmlns:a16="http://schemas.microsoft.com/office/drawing/2014/main" id="{99197C48-E9AD-CB28-D1FC-51EE219ECF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30484" y="3543295"/>
            <a:ext cx="2870202" cy="2723283"/>
          </a:xfrm>
          <a:prstGeom prst="rect">
            <a:avLst/>
          </a:prstGeom>
        </p:spPr>
      </p:pic>
      <p:sp>
        <p:nvSpPr>
          <p:cNvPr id="8" name="TextBox 7">
            <a:extLst>
              <a:ext uri="{FF2B5EF4-FFF2-40B4-BE49-F238E27FC236}">
                <a16:creationId xmlns:a16="http://schemas.microsoft.com/office/drawing/2014/main" id="{2A51A21C-EFCB-77FA-7726-BBB6781BB50E}"/>
              </a:ext>
            </a:extLst>
          </p:cNvPr>
          <p:cNvSpPr txBox="1"/>
          <p:nvPr/>
        </p:nvSpPr>
        <p:spPr>
          <a:xfrm>
            <a:off x="9365585" y="6657945"/>
            <a:ext cx="3656115"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5" tooltip="http://recursosparamiclasedereligion.blogspot.com.es/2015_05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0632669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8333D-F040-F143-DECB-E693C6176F4E}"/>
              </a:ext>
            </a:extLst>
          </p:cNvPr>
          <p:cNvSpPr>
            <a:spLocks noGrp="1"/>
          </p:cNvSpPr>
          <p:nvPr>
            <p:ph type="title"/>
          </p:nvPr>
        </p:nvSpPr>
        <p:spPr>
          <a:xfrm>
            <a:off x="1066801" y="1291771"/>
            <a:ext cx="5029200" cy="2274389"/>
          </a:xfrm>
        </p:spPr>
        <p:txBody>
          <a:bodyPr vert="horz" lIns="91440" tIns="45720" rIns="91440" bIns="45720" rtlCol="0" anchor="b">
            <a:normAutofit/>
          </a:bodyPr>
          <a:lstStyle/>
          <a:p>
            <a:pPr algn="ctr">
              <a:lnSpc>
                <a:spcPct val="100000"/>
              </a:lnSpc>
            </a:pPr>
            <a:r>
              <a:rPr lang="en-US" sz="4400" dirty="0">
                <a:solidFill>
                  <a:schemeClr val="accent6">
                    <a:lumMod val="75000"/>
                  </a:schemeClr>
                </a:solidFill>
              </a:rPr>
              <a:t>ANY QUESTIONS PLEASE</a:t>
            </a:r>
          </a:p>
        </p:txBody>
      </p:sp>
      <p:pic>
        <p:nvPicPr>
          <p:cNvPr id="4" name="Picture 3" descr="A person standing next to a question mark&#10;&#10;Description automatically generated">
            <a:extLst>
              <a:ext uri="{FF2B5EF4-FFF2-40B4-BE49-F238E27FC236}">
                <a16:creationId xmlns:a16="http://schemas.microsoft.com/office/drawing/2014/main" id="{C9D5BDFB-8589-F8F2-3C3D-4B639B55F2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4303" y="1143000"/>
            <a:ext cx="3348991" cy="4571999"/>
          </a:xfrm>
          <a:prstGeom prst="rect">
            <a:avLst/>
          </a:prstGeom>
        </p:spPr>
      </p:pic>
      <p:sp>
        <p:nvSpPr>
          <p:cNvPr id="5" name="TextBox 4">
            <a:extLst>
              <a:ext uri="{FF2B5EF4-FFF2-40B4-BE49-F238E27FC236}">
                <a16:creationId xmlns:a16="http://schemas.microsoft.com/office/drawing/2014/main" id="{E47D2488-FFDA-44B5-8197-501966003D1C}"/>
              </a:ext>
            </a:extLst>
          </p:cNvPr>
          <p:cNvSpPr txBox="1"/>
          <p:nvPr/>
        </p:nvSpPr>
        <p:spPr>
          <a:xfrm>
            <a:off x="8043974" y="5514944"/>
            <a:ext cx="266932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85229-text-photography-question-interrogation-communication-stoc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1537689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1EEA-CADB-E178-63D4-C4E2971322FC}"/>
              </a:ext>
            </a:extLst>
          </p:cNvPr>
          <p:cNvSpPr>
            <a:spLocks noGrp="1"/>
          </p:cNvSpPr>
          <p:nvPr>
            <p:ph type="title"/>
          </p:nvPr>
        </p:nvSpPr>
        <p:spPr>
          <a:xfrm>
            <a:off x="3203776" y="412755"/>
            <a:ext cx="5784448" cy="1109980"/>
          </a:xfrm>
        </p:spPr>
        <p:txBody>
          <a:bodyPr anchor="ctr">
            <a:normAutofit/>
          </a:bodyPr>
          <a:lstStyle/>
          <a:p>
            <a:pPr algn="r"/>
            <a:r>
              <a:rPr lang="en-GB" dirty="0">
                <a:latin typeface="Verdana" panose="020B0604030504040204" pitchFamily="34" charset="0"/>
                <a:ea typeface="Verdana" panose="020B0604030504040204" pitchFamily="34" charset="0"/>
              </a:rPr>
              <a:t>References:</a:t>
            </a:r>
          </a:p>
        </p:txBody>
      </p:sp>
      <p:sp>
        <p:nvSpPr>
          <p:cNvPr id="3" name="Content Placeholder 2">
            <a:extLst>
              <a:ext uri="{FF2B5EF4-FFF2-40B4-BE49-F238E27FC236}">
                <a16:creationId xmlns:a16="http://schemas.microsoft.com/office/drawing/2014/main" id="{001B58C5-EA0E-E3D9-BD80-71C83EB0C0DF}"/>
              </a:ext>
            </a:extLst>
          </p:cNvPr>
          <p:cNvSpPr>
            <a:spLocks noGrp="1"/>
          </p:cNvSpPr>
          <p:nvPr>
            <p:ph idx="1"/>
          </p:nvPr>
        </p:nvSpPr>
        <p:spPr>
          <a:xfrm>
            <a:off x="379422" y="2164080"/>
            <a:ext cx="6763058" cy="4196080"/>
          </a:xfrm>
        </p:spPr>
        <p:txBody>
          <a:bodyPr>
            <a:normAutofit lnSpcReduction="10000"/>
          </a:bodyPr>
          <a:lstStyle/>
          <a:p>
            <a:pPr marL="0" indent="0">
              <a:lnSpc>
                <a:spcPct val="110000"/>
              </a:lnSpc>
              <a:buNone/>
            </a:pPr>
            <a:r>
              <a:rPr lang="en-GB" sz="1600" dirty="0">
                <a:latin typeface="Verdana" panose="020B0604030504040204" pitchFamily="34" charset="0"/>
                <a:ea typeface="Verdana" panose="020B0604030504040204" pitchFamily="34" charset="0"/>
              </a:rPr>
              <a:t>World Health Organisation (2022) </a:t>
            </a:r>
            <a:r>
              <a:rPr lang="en-GB" sz="1600" i="1" dirty="0">
                <a:latin typeface="Verdana" panose="020B0604030504040204" pitchFamily="34" charset="0"/>
                <a:ea typeface="Verdana" panose="020B0604030504040204" pitchFamily="34" charset="0"/>
              </a:rPr>
              <a:t>Mental disorders: Key facts. </a:t>
            </a:r>
            <a:r>
              <a:rPr lang="en-GB" sz="1600" dirty="0">
                <a:latin typeface="Verdana" panose="020B0604030504040204" pitchFamily="34" charset="0"/>
                <a:ea typeface="Verdana" panose="020B0604030504040204" pitchFamily="34" charset="0"/>
              </a:rPr>
              <a:t>Available at: </a:t>
            </a:r>
            <a:r>
              <a:rPr lang="en-GB" sz="1600" dirty="0">
                <a:latin typeface="Verdana" panose="020B0604030504040204" pitchFamily="34" charset="0"/>
                <a:ea typeface="Verdana" panose="020B0604030504040204" pitchFamily="34" charset="0"/>
                <a:hlinkClick r:id="rId2"/>
              </a:rPr>
              <a:t>https://www.who.int/news-room/fact-sheets/detail/mental-disorders</a:t>
            </a:r>
            <a:r>
              <a:rPr lang="en-GB" sz="1600" dirty="0">
                <a:latin typeface="Verdana" panose="020B0604030504040204" pitchFamily="34" charset="0"/>
                <a:ea typeface="Verdana" panose="020B0604030504040204" pitchFamily="34" charset="0"/>
              </a:rPr>
              <a:t> (Accessed 18 March 2024)</a:t>
            </a:r>
          </a:p>
          <a:p>
            <a:pPr marL="0" indent="0">
              <a:lnSpc>
                <a:spcPct val="110000"/>
              </a:lnSpc>
              <a:buNone/>
            </a:pPr>
            <a:endParaRPr lang="en-GB" sz="1600" dirty="0">
              <a:latin typeface="Verdana" panose="020B0604030504040204" pitchFamily="34" charset="0"/>
              <a:ea typeface="Verdana" panose="020B0604030504040204" pitchFamily="34" charset="0"/>
            </a:endParaRPr>
          </a:p>
          <a:p>
            <a:pPr marL="0" indent="0">
              <a:lnSpc>
                <a:spcPct val="110000"/>
              </a:lnSpc>
              <a:buNone/>
            </a:pPr>
            <a:r>
              <a:rPr lang="en-GB" sz="1600" dirty="0">
                <a:latin typeface="Verdana" panose="020B0604030504040204" pitchFamily="34" charset="0"/>
                <a:ea typeface="Verdana" panose="020B0604030504040204" pitchFamily="34" charset="0"/>
              </a:rPr>
              <a:t>Nursing and Midwifery Council (2024) </a:t>
            </a:r>
            <a:r>
              <a:rPr lang="en-GB" sz="1600" i="1" dirty="0">
                <a:latin typeface="Verdana" panose="020B0604030504040204" pitchFamily="34" charset="0"/>
                <a:ea typeface="Verdana" panose="020B0604030504040204" pitchFamily="34" charset="0"/>
              </a:rPr>
              <a:t>Becoming a Nurse.                                           </a:t>
            </a:r>
            <a:r>
              <a:rPr lang="en-GB" sz="1600" dirty="0">
                <a:latin typeface="Verdana" panose="020B0604030504040204" pitchFamily="34" charset="0"/>
                <a:ea typeface="Verdana" panose="020B0604030504040204" pitchFamily="34" charset="0"/>
              </a:rPr>
              <a:t>Available at: </a:t>
            </a:r>
            <a:r>
              <a:rPr lang="en-GB" sz="1600" dirty="0">
                <a:latin typeface="Verdana" panose="020B0604030504040204" pitchFamily="34" charset="0"/>
                <a:ea typeface="Verdana" panose="020B0604030504040204" pitchFamily="34" charset="0"/>
                <a:hlinkClick r:id="rId3"/>
              </a:rPr>
              <a:t>https://www.nmc.org.uk/education/becoming-a-nurse-midwife-nursing-associate/becoming-a-nurse</a:t>
            </a:r>
            <a:endParaRPr lang="en-GB" sz="1600" dirty="0">
              <a:latin typeface="Verdana" panose="020B0604030504040204" pitchFamily="34" charset="0"/>
              <a:ea typeface="Verdana" panose="020B0604030504040204" pitchFamily="34" charset="0"/>
            </a:endParaRPr>
          </a:p>
          <a:p>
            <a:pPr marL="0" indent="0">
              <a:lnSpc>
                <a:spcPct val="110000"/>
              </a:lnSpc>
              <a:buNone/>
            </a:pPr>
            <a:r>
              <a:rPr lang="en-GB" sz="1600" dirty="0">
                <a:latin typeface="Verdana" panose="020B0604030504040204" pitchFamily="34" charset="0"/>
                <a:ea typeface="Verdana" panose="020B0604030504040204" pitchFamily="34" charset="0"/>
              </a:rPr>
              <a:t> </a:t>
            </a:r>
          </a:p>
          <a:p>
            <a:pPr marL="0" indent="0">
              <a:lnSpc>
                <a:spcPct val="110000"/>
              </a:lnSpc>
              <a:buNone/>
            </a:pPr>
            <a:r>
              <a:rPr lang="en-GB" sz="1600" dirty="0">
                <a:latin typeface="Verdana" panose="020B0604030504040204" pitchFamily="34" charset="0"/>
                <a:ea typeface="Verdana" panose="020B0604030504040204" pitchFamily="34" charset="0"/>
              </a:rPr>
              <a:t>Cusack, E., Killoury, F. and Nugent, L.E (2017) ‘The professional psychiatric/mental health nurse: skills, competencies and support required to adopt recovery-oriented policy in practice’, </a:t>
            </a:r>
            <a:r>
              <a:rPr lang="en-GB" sz="1600" i="1" dirty="0">
                <a:latin typeface="Verdana" panose="020B0604030504040204" pitchFamily="34" charset="0"/>
                <a:ea typeface="Verdana" panose="020B0604030504040204" pitchFamily="34" charset="0"/>
              </a:rPr>
              <a:t>Journal of Psychiatric and mental health nursing, </a:t>
            </a:r>
            <a:r>
              <a:rPr lang="en-GB" sz="1600" dirty="0">
                <a:latin typeface="Verdana" panose="020B0604030504040204" pitchFamily="34" charset="0"/>
                <a:ea typeface="Verdana" panose="020B0604030504040204" pitchFamily="34" charset="0"/>
              </a:rPr>
              <a:t>24(2-3), pp. 93-104.</a:t>
            </a:r>
          </a:p>
          <a:p>
            <a:pPr marL="0" indent="0">
              <a:lnSpc>
                <a:spcPct val="110000"/>
              </a:lnSpc>
              <a:buNone/>
            </a:pPr>
            <a:r>
              <a:rPr lang="en-GB" sz="1000" dirty="0">
                <a:latin typeface="Verdana" panose="020B0604030504040204" pitchFamily="34" charset="0"/>
                <a:ea typeface="Verdana" panose="020B0604030504040204" pitchFamily="34"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0000"/>
              </a:lnSpc>
              <a:buNone/>
            </a:pPr>
            <a:endParaRPr lang="en-GB" sz="1000" dirty="0"/>
          </a:p>
          <a:p>
            <a:pPr marL="0" indent="0">
              <a:lnSpc>
                <a:spcPct val="110000"/>
              </a:lnSpc>
              <a:buNone/>
            </a:pPr>
            <a:endParaRPr lang="en-GB" sz="1000" dirty="0"/>
          </a:p>
        </p:txBody>
      </p:sp>
      <p:pic>
        <p:nvPicPr>
          <p:cNvPr id="7" name="Picture 6" descr="A book on top of a book&#10;&#10;Description automatically generated">
            <a:extLst>
              <a:ext uri="{FF2B5EF4-FFF2-40B4-BE49-F238E27FC236}">
                <a16:creationId xmlns:a16="http://schemas.microsoft.com/office/drawing/2014/main" id="{E813D5BA-FDFC-D412-3511-BDE5D7A4F4E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397" r="3" b="24281"/>
          <a:stretch/>
        </p:blipFill>
        <p:spPr>
          <a:xfrm>
            <a:off x="8" y="8"/>
            <a:ext cx="4291463" cy="1828797"/>
          </a:xfrm>
          <a:custGeom>
            <a:avLst/>
            <a:gdLst/>
            <a:ahLst/>
            <a:cxnLst/>
            <a:rect l="l" t="t" r="r" b="b"/>
            <a:pathLst>
              <a:path w="4291463" h="1828797">
                <a:moveTo>
                  <a:pt x="0" y="0"/>
                </a:moveTo>
                <a:lnTo>
                  <a:pt x="4291463" y="0"/>
                </a:lnTo>
                <a:lnTo>
                  <a:pt x="2477593" y="1423294"/>
                </a:lnTo>
                <a:lnTo>
                  <a:pt x="2435111" y="1454941"/>
                </a:lnTo>
                <a:cubicBezTo>
                  <a:pt x="2103481" y="1689134"/>
                  <a:pt x="1723470" y="1811270"/>
                  <a:pt x="1342352" y="1827042"/>
                </a:cubicBezTo>
                <a:cubicBezTo>
                  <a:pt x="1302651" y="1828684"/>
                  <a:pt x="1262940" y="1829173"/>
                  <a:pt x="1223270" y="1828514"/>
                </a:cubicBezTo>
                <a:cubicBezTo>
                  <a:pt x="786893" y="1821267"/>
                  <a:pt x="355525" y="1675148"/>
                  <a:pt x="277" y="1398726"/>
                </a:cubicBezTo>
                <a:lnTo>
                  <a:pt x="0" y="1398482"/>
                </a:lnTo>
                <a:close/>
              </a:path>
            </a:pathLst>
          </a:custGeom>
        </p:spPr>
      </p:pic>
      <p:pic>
        <p:nvPicPr>
          <p:cNvPr id="5" name="Picture 4" descr="A row of books on a shelf&#10;&#10;Description automatically generated">
            <a:extLst>
              <a:ext uri="{FF2B5EF4-FFF2-40B4-BE49-F238E27FC236}">
                <a16:creationId xmlns:a16="http://schemas.microsoft.com/office/drawing/2014/main" id="{61CD346D-FE56-679D-3B0D-FADDD026976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3187" r="2" b="16819"/>
          <a:stretch/>
        </p:blipFill>
        <p:spPr>
          <a:xfrm>
            <a:off x="6847840" y="3658470"/>
            <a:ext cx="5344152" cy="3206345"/>
          </a:xfrm>
          <a:custGeom>
            <a:avLst/>
            <a:gdLst/>
            <a:ahLst/>
            <a:cxnLst/>
            <a:rect l="l" t="t" r="r" b="b"/>
            <a:pathLst>
              <a:path w="6763058" h="4057650">
                <a:moveTo>
                  <a:pt x="6226797" y="406"/>
                </a:moveTo>
                <a:cubicBezTo>
                  <a:pt x="6386495" y="3059"/>
                  <a:pt x="6545724" y="18705"/>
                  <a:pt x="6702783" y="47141"/>
                </a:cubicBezTo>
                <a:lnTo>
                  <a:pt x="6763058" y="59750"/>
                </a:lnTo>
                <a:lnTo>
                  <a:pt x="6763058" y="4057650"/>
                </a:lnTo>
                <a:lnTo>
                  <a:pt x="0" y="4057650"/>
                </a:lnTo>
                <a:lnTo>
                  <a:pt x="4431456" y="580407"/>
                </a:lnTo>
                <a:lnTo>
                  <a:pt x="4492262" y="535110"/>
                </a:lnTo>
                <a:cubicBezTo>
                  <a:pt x="4966932" y="199904"/>
                  <a:pt x="5510848" y="25089"/>
                  <a:pt x="6056352" y="2514"/>
                </a:cubicBezTo>
                <a:cubicBezTo>
                  <a:pt x="6113175" y="163"/>
                  <a:pt x="6170016" y="-537"/>
                  <a:pt x="6226797" y="406"/>
                </a:cubicBezTo>
                <a:close/>
              </a:path>
            </a:pathLst>
          </a:custGeom>
        </p:spPr>
      </p:pic>
    </p:spTree>
    <p:extLst>
      <p:ext uri="{BB962C8B-B14F-4D97-AF65-F5344CB8AC3E}">
        <p14:creationId xmlns:p14="http://schemas.microsoft.com/office/powerpoint/2010/main" val="11359767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6F94C-5E3C-B909-7F16-D0C54580E0C6}"/>
              </a:ext>
            </a:extLst>
          </p:cNvPr>
          <p:cNvSpPr>
            <a:spLocks noGrp="1"/>
          </p:cNvSpPr>
          <p:nvPr>
            <p:ph type="title"/>
          </p:nvPr>
        </p:nvSpPr>
        <p:spPr>
          <a:xfrm>
            <a:off x="4648201" y="612134"/>
            <a:ext cx="5029200" cy="948968"/>
          </a:xfrm>
        </p:spPr>
        <p:txBody>
          <a:bodyPr vert="horz" lIns="91440" tIns="45720" rIns="91440" bIns="45720" rtlCol="0" anchor="b">
            <a:normAutofit/>
          </a:bodyPr>
          <a:lstStyle/>
          <a:p>
            <a:pPr>
              <a:lnSpc>
                <a:spcPct val="100000"/>
              </a:lnSpc>
            </a:pPr>
            <a:r>
              <a:rPr lang="en-US" sz="3600" dirty="0"/>
              <a:t>Reference continues</a:t>
            </a:r>
          </a:p>
        </p:txBody>
      </p:sp>
      <p:sp>
        <p:nvSpPr>
          <p:cNvPr id="3" name="Text Placeholder 2">
            <a:extLst>
              <a:ext uri="{FF2B5EF4-FFF2-40B4-BE49-F238E27FC236}">
                <a16:creationId xmlns:a16="http://schemas.microsoft.com/office/drawing/2014/main" id="{673B3DB5-294A-ADE8-7008-D50B2069D8F1}"/>
              </a:ext>
            </a:extLst>
          </p:cNvPr>
          <p:cNvSpPr>
            <a:spLocks noGrp="1"/>
          </p:cNvSpPr>
          <p:nvPr>
            <p:ph type="body" idx="1"/>
          </p:nvPr>
        </p:nvSpPr>
        <p:spPr>
          <a:xfrm>
            <a:off x="436880" y="2091956"/>
            <a:ext cx="7569199" cy="4072630"/>
          </a:xfrm>
        </p:spPr>
        <p:txBody>
          <a:bodyPr vert="horz" lIns="91440" tIns="45720" rIns="91440" bIns="45720" rtlCol="0">
            <a:noAutofit/>
          </a:bodyPr>
          <a:lstStyle/>
          <a:p>
            <a:pPr>
              <a:lnSpc>
                <a:spcPct val="110000"/>
              </a:lnSpc>
            </a:pPr>
            <a:r>
              <a:rPr lang="en-US" sz="1800" dirty="0">
                <a:latin typeface="Verdana" panose="020B0604030504040204" pitchFamily="34" charset="0"/>
                <a:ea typeface="Verdana" panose="020B0604030504040204" pitchFamily="34" charset="0"/>
              </a:rPr>
              <a:t>Nursing and Midwifery Council (2018) </a:t>
            </a:r>
            <a:r>
              <a:rPr lang="en-US" sz="1800" i="1" dirty="0">
                <a:latin typeface="Verdana" panose="020B0604030504040204" pitchFamily="34" charset="0"/>
                <a:ea typeface="Verdana" panose="020B0604030504040204" pitchFamily="34" charset="0"/>
              </a:rPr>
              <a:t>The code: professional staff quality services.</a:t>
            </a:r>
            <a:r>
              <a:rPr lang="en-US" sz="1800" dirty="0">
                <a:latin typeface="Verdana" panose="020B0604030504040204" pitchFamily="34" charset="0"/>
                <a:ea typeface="Verdana" panose="020B0604030504040204" pitchFamily="34" charset="0"/>
              </a:rPr>
              <a:t> </a:t>
            </a:r>
          </a:p>
          <a:p>
            <a:pPr>
              <a:lnSpc>
                <a:spcPct val="110000"/>
              </a:lnSpc>
            </a:pPr>
            <a:r>
              <a:rPr lang="en-US" sz="1800" dirty="0">
                <a:latin typeface="Verdana" panose="020B0604030504040204" pitchFamily="34" charset="0"/>
                <a:ea typeface="Verdana" panose="020B0604030504040204" pitchFamily="34" charset="0"/>
              </a:rPr>
              <a:t>Available at: https:// </a:t>
            </a:r>
            <a:r>
              <a:rPr lang="en-US" sz="1800" dirty="0">
                <a:latin typeface="Verdana" panose="020B0604030504040204" pitchFamily="34" charset="0"/>
                <a:ea typeface="Verdana" panose="020B0604030504040204" pitchFamily="34" charset="0"/>
                <a:hlinkClick r:id="rId2"/>
              </a:rPr>
              <a:t>www.nmc.org.uk/globalassets/sitedocuments/nmc-publications/nmc-code-employers.pdf</a:t>
            </a:r>
            <a:r>
              <a:rPr lang="en-US" sz="1800" dirty="0">
                <a:latin typeface="Verdana" panose="020B0604030504040204" pitchFamily="34" charset="0"/>
                <a:ea typeface="Verdana" panose="020B0604030504040204" pitchFamily="34" charset="0"/>
              </a:rPr>
              <a:t> (Accessed 20 March 2024)</a:t>
            </a:r>
          </a:p>
          <a:p>
            <a:pPr>
              <a:lnSpc>
                <a:spcPct val="110000"/>
              </a:lnSpc>
            </a:pPr>
            <a:r>
              <a:rPr lang="en-US" sz="1800" dirty="0">
                <a:latin typeface="Verdana" panose="020B0604030504040204" pitchFamily="34" charset="0"/>
                <a:ea typeface="Verdana" panose="020B0604030504040204" pitchFamily="34" charset="0"/>
              </a:rPr>
              <a:t>Walker, S. (2014) Engagement and therapeutic communication in Mental Health Nursing. </a:t>
            </a:r>
          </a:p>
          <a:p>
            <a:pPr>
              <a:lnSpc>
                <a:spcPct val="110000"/>
              </a:lnSpc>
            </a:pPr>
            <a:r>
              <a:rPr lang="en-US" sz="1800" dirty="0">
                <a:latin typeface="Verdana" panose="020B0604030504040204" pitchFamily="34" charset="0"/>
                <a:ea typeface="Verdana" panose="020B0604030504040204" pitchFamily="34" charset="0"/>
              </a:rPr>
              <a:t>NHS (2024) </a:t>
            </a:r>
            <a:r>
              <a:rPr lang="en-US" sz="1800" i="1" dirty="0">
                <a:latin typeface="Verdana" panose="020B0604030504040204" pitchFamily="34" charset="0"/>
                <a:ea typeface="Verdana" panose="020B0604030504040204" pitchFamily="34" charset="0"/>
              </a:rPr>
              <a:t>Mental Health Act 1983</a:t>
            </a:r>
          </a:p>
          <a:p>
            <a:pPr>
              <a:lnSpc>
                <a:spcPct val="110000"/>
              </a:lnSpc>
            </a:pPr>
            <a:r>
              <a:rPr lang="en-US" sz="1800" dirty="0">
                <a:latin typeface="Verdana" panose="020B0604030504040204" pitchFamily="34" charset="0"/>
                <a:ea typeface="Verdana" panose="020B0604030504040204" pitchFamily="34" charset="0"/>
              </a:rPr>
              <a:t>Available at https:// </a:t>
            </a:r>
            <a:r>
              <a:rPr lang="en-US" sz="1800" dirty="0">
                <a:latin typeface="Verdana" panose="020B0604030504040204" pitchFamily="34" charset="0"/>
                <a:ea typeface="Verdana" panose="020B0604030504040204" pitchFamily="34" charset="0"/>
                <a:hlinkClick r:id="rId3"/>
              </a:rPr>
              <a:t>www.nhs.uk/mental-health/social-care-and-your-rights/mental-health-and-the-law/mental-health-act</a:t>
            </a:r>
            <a:r>
              <a:rPr lang="en-US" sz="1800" dirty="0">
                <a:latin typeface="Verdana" panose="020B0604030504040204" pitchFamily="34" charset="0"/>
                <a:ea typeface="Verdana" panose="020B0604030504040204" pitchFamily="34" charset="0"/>
              </a:rPr>
              <a:t> (Accessed 20 March 2024)</a:t>
            </a:r>
          </a:p>
        </p:txBody>
      </p:sp>
      <p:pic>
        <p:nvPicPr>
          <p:cNvPr id="6" name="Picture 5" descr="A book on top of a book&#10;&#10;Description automatically generated">
            <a:extLst>
              <a:ext uri="{FF2B5EF4-FFF2-40B4-BE49-F238E27FC236}">
                <a16:creationId xmlns:a16="http://schemas.microsoft.com/office/drawing/2014/main" id="{8A858FC0-DE80-D793-E933-7C1AC92C934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396" r="3" b="24282"/>
          <a:stretch/>
        </p:blipFill>
        <p:spPr>
          <a:xfrm>
            <a:off x="1" y="8"/>
            <a:ext cx="4291463" cy="1828797"/>
          </a:xfrm>
          <a:custGeom>
            <a:avLst/>
            <a:gdLst/>
            <a:ahLst/>
            <a:cxnLst/>
            <a:rect l="l" t="t" r="r" b="b"/>
            <a:pathLst>
              <a:path w="4291463" h="1828797">
                <a:moveTo>
                  <a:pt x="0" y="0"/>
                </a:moveTo>
                <a:lnTo>
                  <a:pt x="4291463" y="0"/>
                </a:lnTo>
                <a:lnTo>
                  <a:pt x="2477593" y="1423294"/>
                </a:lnTo>
                <a:lnTo>
                  <a:pt x="2435111" y="1454941"/>
                </a:lnTo>
                <a:cubicBezTo>
                  <a:pt x="2103481" y="1689134"/>
                  <a:pt x="1723470" y="1811270"/>
                  <a:pt x="1342352" y="1827042"/>
                </a:cubicBezTo>
                <a:cubicBezTo>
                  <a:pt x="1302651" y="1828684"/>
                  <a:pt x="1262940" y="1829173"/>
                  <a:pt x="1223270" y="1828514"/>
                </a:cubicBezTo>
                <a:cubicBezTo>
                  <a:pt x="786893" y="1821267"/>
                  <a:pt x="355525" y="1675148"/>
                  <a:pt x="277" y="1398726"/>
                </a:cubicBezTo>
                <a:lnTo>
                  <a:pt x="0" y="1398482"/>
                </a:lnTo>
                <a:close/>
              </a:path>
            </a:pathLst>
          </a:custGeom>
        </p:spPr>
      </p:pic>
      <p:pic>
        <p:nvPicPr>
          <p:cNvPr id="8" name="Picture 7" descr="A row of books on a shelf&#10;&#10;Description automatically generated">
            <a:extLst>
              <a:ext uri="{FF2B5EF4-FFF2-40B4-BE49-F238E27FC236}">
                <a16:creationId xmlns:a16="http://schemas.microsoft.com/office/drawing/2014/main" id="{49FE8232-F025-F756-2958-DFE00DC17C08}"/>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3352" r="2" b="16986"/>
          <a:stretch/>
        </p:blipFill>
        <p:spPr>
          <a:xfrm>
            <a:off x="5892800" y="4300050"/>
            <a:ext cx="6299202" cy="2564768"/>
          </a:xfrm>
          <a:custGeom>
            <a:avLst/>
            <a:gdLst/>
            <a:ahLst/>
            <a:cxnLst/>
            <a:rect l="l" t="t" r="r" b="b"/>
            <a:pathLst>
              <a:path w="7688619" h="4593748">
                <a:moveTo>
                  <a:pt x="6910009" y="407"/>
                </a:moveTo>
                <a:cubicBezTo>
                  <a:pt x="7122939" y="3943"/>
                  <a:pt x="7335036" y="30580"/>
                  <a:pt x="7542267" y="79833"/>
                </a:cubicBezTo>
                <a:lnTo>
                  <a:pt x="7688619" y="118846"/>
                </a:lnTo>
                <a:lnTo>
                  <a:pt x="7688618" y="4593748"/>
                </a:lnTo>
                <a:lnTo>
                  <a:pt x="0" y="4593748"/>
                </a:lnTo>
                <a:lnTo>
                  <a:pt x="5114668" y="580407"/>
                </a:lnTo>
                <a:lnTo>
                  <a:pt x="5175474" y="535111"/>
                </a:lnTo>
                <a:cubicBezTo>
                  <a:pt x="5650144" y="199905"/>
                  <a:pt x="6194060" y="25089"/>
                  <a:pt x="6739564" y="2515"/>
                </a:cubicBezTo>
                <a:cubicBezTo>
                  <a:pt x="6796386" y="163"/>
                  <a:pt x="6853228" y="-537"/>
                  <a:pt x="6910009" y="407"/>
                </a:cubicBezTo>
                <a:close/>
              </a:path>
            </a:pathLst>
          </a:custGeom>
        </p:spPr>
      </p:pic>
    </p:spTree>
    <p:extLst>
      <p:ext uri="{BB962C8B-B14F-4D97-AF65-F5344CB8AC3E}">
        <p14:creationId xmlns:p14="http://schemas.microsoft.com/office/powerpoint/2010/main" val="37834948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3A445-1935-3E3C-14A4-DCD8D6C628CC}"/>
              </a:ext>
            </a:extLst>
          </p:cNvPr>
          <p:cNvSpPr>
            <a:spLocks noGrp="1"/>
          </p:cNvSpPr>
          <p:nvPr>
            <p:ph type="title"/>
          </p:nvPr>
        </p:nvSpPr>
        <p:spPr>
          <a:xfrm>
            <a:off x="5700758" y="1143000"/>
            <a:ext cx="5594350" cy="1778001"/>
          </a:xfrm>
        </p:spPr>
        <p:txBody>
          <a:bodyPr anchor="ctr">
            <a:normAutofit/>
          </a:bodyPr>
          <a:lstStyle/>
          <a:p>
            <a:pPr algn="r"/>
            <a:r>
              <a:rPr lang="en-GB" sz="4800" dirty="0">
                <a:latin typeface="Verdana" panose="020B0604030504040204" pitchFamily="34" charset="0"/>
                <a:ea typeface="Verdana" panose="020B0604030504040204" pitchFamily="34" charset="0"/>
              </a:rPr>
              <a:t>Reference Continues</a:t>
            </a:r>
          </a:p>
        </p:txBody>
      </p:sp>
      <p:sp>
        <p:nvSpPr>
          <p:cNvPr id="3" name="Content Placeholder 2">
            <a:extLst>
              <a:ext uri="{FF2B5EF4-FFF2-40B4-BE49-F238E27FC236}">
                <a16:creationId xmlns:a16="http://schemas.microsoft.com/office/drawing/2014/main" id="{19AE2A17-5DD9-997C-7308-F352857D43F1}"/>
              </a:ext>
            </a:extLst>
          </p:cNvPr>
          <p:cNvSpPr>
            <a:spLocks noGrp="1"/>
          </p:cNvSpPr>
          <p:nvPr>
            <p:ph idx="1"/>
          </p:nvPr>
        </p:nvSpPr>
        <p:spPr>
          <a:xfrm>
            <a:off x="843280" y="2921001"/>
            <a:ext cx="7525355" cy="3743959"/>
          </a:xfrm>
        </p:spPr>
        <p:txBody>
          <a:bodyPr anchor="ctr">
            <a:normAutofit/>
          </a:bodyPr>
          <a:lstStyle/>
          <a:p>
            <a:pPr>
              <a:lnSpc>
                <a:spcPct val="110000"/>
              </a:lnSpc>
            </a:pPr>
            <a:r>
              <a:rPr lang="en-GB" sz="1500" dirty="0">
                <a:latin typeface="Verdana" panose="020B0604030504040204" pitchFamily="34" charset="0"/>
                <a:ea typeface="Verdana" panose="020B0604030504040204" pitchFamily="34" charset="0"/>
              </a:rPr>
              <a:t>Gault, I. Shapcott, J. </a:t>
            </a:r>
            <a:r>
              <a:rPr lang="en-GB" sz="1500" dirty="0" err="1">
                <a:latin typeface="Verdana" panose="020B0604030504040204" pitchFamily="34" charset="0"/>
                <a:ea typeface="Verdana" panose="020B0604030504040204" pitchFamily="34" charset="0"/>
              </a:rPr>
              <a:t>Luthi</a:t>
            </a:r>
            <a:r>
              <a:rPr lang="en-GB" sz="1500" dirty="0">
                <a:latin typeface="Verdana" panose="020B0604030504040204" pitchFamily="34" charset="0"/>
                <a:ea typeface="Verdana" panose="020B0604030504040204" pitchFamily="34" charset="0"/>
              </a:rPr>
              <a:t>, A. and Reid, J (2017) Communication in nursing and healthcare: </a:t>
            </a:r>
            <a:r>
              <a:rPr lang="en-GB" sz="1500" i="1" dirty="0">
                <a:latin typeface="Verdana" panose="020B0604030504040204" pitchFamily="34" charset="0"/>
                <a:ea typeface="Verdana" panose="020B0604030504040204" pitchFamily="34" charset="0"/>
              </a:rPr>
              <a:t>a guide for compassionate practice. London</a:t>
            </a:r>
            <a:r>
              <a:rPr lang="en-GB" sz="1500" dirty="0">
                <a:latin typeface="Verdana" panose="020B0604030504040204" pitchFamily="34" charset="0"/>
                <a:ea typeface="Verdana" panose="020B0604030504040204" pitchFamily="34" charset="0"/>
              </a:rPr>
              <a:t>: SAGE Publications Ltd.</a:t>
            </a:r>
          </a:p>
          <a:p>
            <a:pPr marL="0" indent="0">
              <a:lnSpc>
                <a:spcPct val="110000"/>
              </a:lnSpc>
              <a:buNone/>
            </a:pPr>
            <a:endParaRPr lang="en-GB" sz="1500" dirty="0">
              <a:latin typeface="Verdana" panose="020B0604030504040204" pitchFamily="34" charset="0"/>
              <a:ea typeface="Verdana" panose="020B0604030504040204" pitchFamily="34" charset="0"/>
            </a:endParaRPr>
          </a:p>
          <a:p>
            <a:pPr>
              <a:lnSpc>
                <a:spcPct val="110000"/>
              </a:lnSpc>
            </a:pPr>
            <a:r>
              <a:rPr lang="en-GB" sz="1500" dirty="0" err="1">
                <a:latin typeface="Verdana" panose="020B0604030504040204" pitchFamily="34" charset="0"/>
                <a:ea typeface="Verdana" panose="020B0604030504040204" pitchFamily="34" charset="0"/>
              </a:rPr>
              <a:t>Vecchi</a:t>
            </a:r>
            <a:r>
              <a:rPr lang="en-GB" sz="1500" dirty="0">
                <a:latin typeface="Verdana" panose="020B0604030504040204" pitchFamily="34" charset="0"/>
                <a:ea typeface="Verdana" panose="020B0604030504040204" pitchFamily="34" charset="0"/>
              </a:rPr>
              <a:t>, D. N. Kenny, A. Swift, D. V. Kidd, S. (2018) ‘</a:t>
            </a:r>
            <a:r>
              <a:rPr lang="en-GB" sz="1500" b="0" i="0" dirty="0">
                <a:effectLst/>
                <a:latin typeface="Verdana" panose="020B0604030504040204" pitchFamily="34" charset="0"/>
                <a:ea typeface="Verdana" panose="020B0604030504040204" pitchFamily="34" charset="0"/>
              </a:rPr>
              <a:t>Continuing professional development in mental health: Promoting dialogue and reflection through art’, 32(1), pp. 34-36. </a:t>
            </a:r>
          </a:p>
          <a:p>
            <a:pPr>
              <a:lnSpc>
                <a:spcPct val="110000"/>
              </a:lnSpc>
            </a:pPr>
            <a:endParaRPr lang="en-GB" sz="1500" dirty="0">
              <a:latin typeface="Verdana" panose="020B0604030504040204" pitchFamily="34" charset="0"/>
              <a:ea typeface="Verdana" panose="020B0604030504040204" pitchFamily="34" charset="0"/>
            </a:endParaRPr>
          </a:p>
        </p:txBody>
      </p:sp>
      <p:pic>
        <p:nvPicPr>
          <p:cNvPr id="5" name="Picture 4" descr="A book on top of a book&#10;&#10;Description automatically generated">
            <a:extLst>
              <a:ext uri="{FF2B5EF4-FFF2-40B4-BE49-F238E27FC236}">
                <a16:creationId xmlns:a16="http://schemas.microsoft.com/office/drawing/2014/main" id="{E896D40B-B251-33A9-A95F-59223D6FD0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 r="-3" b="15376"/>
          <a:stretch/>
        </p:blipFill>
        <p:spPr>
          <a:xfrm>
            <a:off x="3970" y="-17766"/>
            <a:ext cx="5594351" cy="3043677"/>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pic>
        <p:nvPicPr>
          <p:cNvPr id="7" name="Picture 6" descr="A close-up of a shelf of books&#10;&#10;Description automatically generated">
            <a:extLst>
              <a:ext uri="{FF2B5EF4-FFF2-40B4-BE49-F238E27FC236}">
                <a16:creationId xmlns:a16="http://schemas.microsoft.com/office/drawing/2014/main" id="{45AB44B5-2658-69C8-2183-1FBFF8E2D97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8315" b="16621"/>
          <a:stretch/>
        </p:blipFill>
        <p:spPr>
          <a:xfrm>
            <a:off x="7281264" y="4724400"/>
            <a:ext cx="4917627" cy="2137925"/>
          </a:xfrm>
          <a:custGeom>
            <a:avLst/>
            <a:gdLst/>
            <a:ahLst/>
            <a:cxnLst/>
            <a:rect l="l" t="t" r="r" b="b"/>
            <a:pathLst>
              <a:path w="4298580" h="1868796">
                <a:moveTo>
                  <a:pt x="3186439" y="1042"/>
                </a:moveTo>
                <a:cubicBezTo>
                  <a:pt x="3550314" y="12353"/>
                  <a:pt x="3909792" y="115702"/>
                  <a:pt x="4227332" y="306566"/>
                </a:cubicBezTo>
                <a:lnTo>
                  <a:pt x="4298580" y="355439"/>
                </a:lnTo>
                <a:lnTo>
                  <a:pt x="4298580" y="1868795"/>
                </a:lnTo>
                <a:lnTo>
                  <a:pt x="0" y="1868796"/>
                </a:lnTo>
                <a:lnTo>
                  <a:pt x="1839568" y="425338"/>
                </a:lnTo>
                <a:lnTo>
                  <a:pt x="1884127" y="392143"/>
                </a:lnTo>
                <a:cubicBezTo>
                  <a:pt x="2231978" y="146496"/>
                  <a:pt x="2630574" y="18387"/>
                  <a:pt x="3030333" y="1843"/>
                </a:cubicBezTo>
                <a:cubicBezTo>
                  <a:pt x="3082385" y="-311"/>
                  <a:pt x="3134457" y="-574"/>
                  <a:pt x="3186439" y="1042"/>
                </a:cubicBezTo>
                <a:close/>
              </a:path>
            </a:pathLst>
          </a:custGeom>
        </p:spPr>
      </p:pic>
    </p:spTree>
    <p:extLst>
      <p:ext uri="{BB962C8B-B14F-4D97-AF65-F5344CB8AC3E}">
        <p14:creationId xmlns:p14="http://schemas.microsoft.com/office/powerpoint/2010/main" val="805043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4930</TotalTime>
  <Words>1169</Words>
  <Application>Microsoft Office PowerPoint</Application>
  <PresentationFormat>Widescreen</PresentationFormat>
  <Paragraphs>80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PMingLiU-ExtB</vt:lpstr>
      <vt:lpstr>Aptos</vt:lpstr>
      <vt:lpstr>Arial</vt:lpstr>
      <vt:lpstr>Century Gothic</vt:lpstr>
      <vt:lpstr>Verdana</vt:lpstr>
      <vt:lpstr>Wingdings</vt:lpstr>
      <vt:lpstr>Wingdings 3</vt:lpstr>
      <vt:lpstr>Wisp</vt:lpstr>
      <vt:lpstr>MENTAL HEALTH NURSE</vt:lpstr>
      <vt:lpstr>AIMS OF THIS PRESENTATION</vt:lpstr>
      <vt:lpstr>WHAT IS A MENTAL HEALTH CONDITION</vt:lpstr>
      <vt:lpstr>Academic Skills Needed to Become A  Mental Health Nurse</vt:lpstr>
      <vt:lpstr>PROFESSIONAL SKILLS and VALUES OF A MENTAL HEALTH NURSE</vt:lpstr>
      <vt:lpstr>COMMITMENT TO CAREER DEVELOPMENT IN MENTAL HEALTH NURSING</vt:lpstr>
      <vt:lpstr>LAWS and LEGISLATION AROUND MENTAL HEALTH</vt:lpstr>
      <vt:lpstr>CODES OF CONDUCT FOR MENTAL HEALTH NURSING/NURSES</vt:lpstr>
      <vt:lpstr>CONCLUSION</vt:lpstr>
      <vt:lpstr>ANY QUESTIONS PLEASE</vt:lpstr>
      <vt:lpstr>References:</vt:lpstr>
      <vt:lpstr>Reference continues</vt:lpstr>
      <vt:lpstr>Reference Continues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NURSE</dc:title>
  <dc:creator>binetjar@gmail.com</dc:creator>
  <cp:lastModifiedBy>binetjar@gmail.com</cp:lastModifiedBy>
  <cp:revision>1</cp:revision>
  <dcterms:created xsi:type="dcterms:W3CDTF">2024-03-16T16:39:21Z</dcterms:created>
  <dcterms:modified xsi:type="dcterms:W3CDTF">2024-03-22T02:26:46Z</dcterms:modified>
</cp:coreProperties>
</file>