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1A1A88-6472-4B20-84E4-59E44279D4E7}" v="213" dt="2022-01-17T21:07:34.299"/>
    <p1510:client id="{AE8DD29F-FEC3-D20D-2161-60AC900E013A}" v="716" dt="2022-01-18T14:13:41.261"/>
    <p1510:client id="{B8C228FA-DF55-0FF1-D95A-4BBF67CB9B4D}" v="194" dt="2022-01-18T06:17:00.6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adley Howell (1901471)" userId="S::1901471@student.uwtsd.ac.uk::af2f4ff8-3fc5-4610-b8c5-8a87ec484d54" providerId="AD" clId="Web-{491A1A88-6472-4B20-84E4-59E44279D4E7}"/>
    <pc:docChg chg="addSld modSld addMainMaster delMainMaster">
      <pc:chgData name="Bradley Howell (1901471)" userId="S::1901471@student.uwtsd.ac.uk::af2f4ff8-3fc5-4610-b8c5-8a87ec484d54" providerId="AD" clId="Web-{491A1A88-6472-4B20-84E4-59E44279D4E7}" dt="2022-01-17T21:07:45.237" v="218"/>
      <pc:docMkLst>
        <pc:docMk/>
      </pc:docMkLst>
      <pc:sldChg chg="addSp modSp mod setBg modClrScheme addAnim setClrOvrMap chgLayout">
        <pc:chgData name="Bradley Howell (1901471)" userId="S::1901471@student.uwtsd.ac.uk::af2f4ff8-3fc5-4610-b8c5-8a87ec484d54" providerId="AD" clId="Web-{491A1A88-6472-4B20-84E4-59E44279D4E7}" dt="2022-01-17T19:37:52.717" v="42" actId="20577"/>
        <pc:sldMkLst>
          <pc:docMk/>
          <pc:sldMk cId="109857222" sldId="256"/>
        </pc:sldMkLst>
        <pc:spChg chg="mod">
          <ac:chgData name="Bradley Howell (1901471)" userId="S::1901471@student.uwtsd.ac.uk::af2f4ff8-3fc5-4610-b8c5-8a87ec484d54" providerId="AD" clId="Web-{491A1A88-6472-4B20-84E4-59E44279D4E7}" dt="2022-01-17T19:37:21.279" v="2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Bradley Howell (1901471)" userId="S::1901471@student.uwtsd.ac.uk::af2f4ff8-3fc5-4610-b8c5-8a87ec484d54" providerId="AD" clId="Web-{491A1A88-6472-4B20-84E4-59E44279D4E7}" dt="2022-01-17T19:37:52.717" v="42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Bradley Howell (1901471)" userId="S::1901471@student.uwtsd.ac.uk::af2f4ff8-3fc5-4610-b8c5-8a87ec484d54" providerId="AD" clId="Web-{491A1A88-6472-4B20-84E4-59E44279D4E7}" dt="2022-01-17T19:37:21.279" v="24"/>
          <ac:spMkLst>
            <pc:docMk/>
            <pc:sldMk cId="109857222" sldId="256"/>
            <ac:spMk id="9" creationId="{6482F060-A4AF-4E0B-B364-7C6BA4AE9C03}"/>
          </ac:spMkLst>
        </pc:spChg>
        <pc:picChg chg="add">
          <ac:chgData name="Bradley Howell (1901471)" userId="S::1901471@student.uwtsd.ac.uk::af2f4ff8-3fc5-4610-b8c5-8a87ec484d54" providerId="AD" clId="Web-{491A1A88-6472-4B20-84E4-59E44279D4E7}" dt="2022-01-17T19:37:21.279" v="24"/>
          <ac:picMkLst>
            <pc:docMk/>
            <pc:sldMk cId="109857222" sldId="256"/>
            <ac:picMk id="4" creationId="{F9189855-37F2-4AF1-9CE5-91B6EC1437BB}"/>
          </ac:picMkLst>
        </pc:picChg>
        <pc:cxnChg chg="add">
          <ac:chgData name="Bradley Howell (1901471)" userId="S::1901471@student.uwtsd.ac.uk::af2f4ff8-3fc5-4610-b8c5-8a87ec484d54" providerId="AD" clId="Web-{491A1A88-6472-4B20-84E4-59E44279D4E7}" dt="2022-01-17T19:37:21.279" v="24"/>
          <ac:cxnSpMkLst>
            <pc:docMk/>
            <pc:sldMk cId="109857222" sldId="256"/>
            <ac:cxnSpMk id="11" creationId="{B9EB6DAA-2F0C-43D5-A577-15D5D2C4E3F5}"/>
          </ac:cxnSpMkLst>
        </pc:cxnChg>
      </pc:sldChg>
      <pc:sldChg chg="addSp modSp new mod setBg">
        <pc:chgData name="Bradley Howell (1901471)" userId="S::1901471@student.uwtsd.ac.uk::af2f4ff8-3fc5-4610-b8c5-8a87ec484d54" providerId="AD" clId="Web-{491A1A88-6472-4B20-84E4-59E44279D4E7}" dt="2022-01-17T20:59:51.568" v="87" actId="20577"/>
        <pc:sldMkLst>
          <pc:docMk/>
          <pc:sldMk cId="306966019" sldId="257"/>
        </pc:sldMkLst>
        <pc:spChg chg="mod">
          <ac:chgData name="Bradley Howell (1901471)" userId="S::1901471@student.uwtsd.ac.uk::af2f4ff8-3fc5-4610-b8c5-8a87ec484d54" providerId="AD" clId="Web-{491A1A88-6472-4B20-84E4-59E44279D4E7}" dt="2022-01-17T19:39:18.704" v="76" actId="20577"/>
          <ac:spMkLst>
            <pc:docMk/>
            <pc:sldMk cId="306966019" sldId="257"/>
            <ac:spMk id="2" creationId="{2719F3E6-B170-4ABD-A349-B6EF130B1363}"/>
          </ac:spMkLst>
        </pc:spChg>
        <pc:spChg chg="mod">
          <ac:chgData name="Bradley Howell (1901471)" userId="S::1901471@student.uwtsd.ac.uk::af2f4ff8-3fc5-4610-b8c5-8a87ec484d54" providerId="AD" clId="Web-{491A1A88-6472-4B20-84E4-59E44279D4E7}" dt="2022-01-17T20:59:51.568" v="87" actId="20577"/>
          <ac:spMkLst>
            <pc:docMk/>
            <pc:sldMk cId="306966019" sldId="257"/>
            <ac:spMk id="3" creationId="{74131997-92C2-4EB0-B50A-CE8C8FBBA432}"/>
          </ac:spMkLst>
        </pc:spChg>
        <pc:spChg chg="add">
          <ac:chgData name="Bradley Howell (1901471)" userId="S::1901471@student.uwtsd.ac.uk::af2f4ff8-3fc5-4610-b8c5-8a87ec484d54" providerId="AD" clId="Web-{491A1A88-6472-4B20-84E4-59E44279D4E7}" dt="2022-01-17T19:38:31.031" v="44"/>
          <ac:spMkLst>
            <pc:docMk/>
            <pc:sldMk cId="306966019" sldId="257"/>
            <ac:spMk id="8" creationId="{3558DB37-9FEE-48A2-8578-ED0401573943}"/>
          </ac:spMkLst>
        </pc:spChg>
        <pc:spChg chg="add">
          <ac:chgData name="Bradley Howell (1901471)" userId="S::1901471@student.uwtsd.ac.uk::af2f4ff8-3fc5-4610-b8c5-8a87ec484d54" providerId="AD" clId="Web-{491A1A88-6472-4B20-84E4-59E44279D4E7}" dt="2022-01-17T19:38:31.031" v="44"/>
          <ac:spMkLst>
            <pc:docMk/>
            <pc:sldMk cId="306966019" sldId="257"/>
            <ac:spMk id="10" creationId="{5F7FCCA6-00E2-4F74-A105-0D769872F243}"/>
          </ac:spMkLst>
        </pc:spChg>
        <pc:spChg chg="add">
          <ac:chgData name="Bradley Howell (1901471)" userId="S::1901471@student.uwtsd.ac.uk::af2f4ff8-3fc5-4610-b8c5-8a87ec484d54" providerId="AD" clId="Web-{491A1A88-6472-4B20-84E4-59E44279D4E7}" dt="2022-01-17T19:38:31.031" v="44"/>
          <ac:spMkLst>
            <pc:docMk/>
            <pc:sldMk cId="306966019" sldId="257"/>
            <ac:spMk id="12" creationId="{359CEC61-F44B-43B3-B40F-AE38C5AF1D5F}"/>
          </ac:spMkLst>
        </pc:spChg>
      </pc:sldChg>
      <pc:sldChg chg="addSp delSp modSp new mod setBg setClrOvrMap">
        <pc:chgData name="Bradley Howell (1901471)" userId="S::1901471@student.uwtsd.ac.uk::af2f4ff8-3fc5-4610-b8c5-8a87ec484d54" providerId="AD" clId="Web-{491A1A88-6472-4B20-84E4-59E44279D4E7}" dt="2022-01-17T21:07:45.237" v="218"/>
        <pc:sldMkLst>
          <pc:docMk/>
          <pc:sldMk cId="637163839" sldId="258"/>
        </pc:sldMkLst>
        <pc:spChg chg="mod">
          <ac:chgData name="Bradley Howell (1901471)" userId="S::1901471@student.uwtsd.ac.uk::af2f4ff8-3fc5-4610-b8c5-8a87ec484d54" providerId="AD" clId="Web-{491A1A88-6472-4B20-84E4-59E44279D4E7}" dt="2022-01-17T21:07:45.237" v="218"/>
          <ac:spMkLst>
            <pc:docMk/>
            <pc:sldMk cId="637163839" sldId="258"/>
            <ac:spMk id="2" creationId="{B69FBDA9-1BD9-44C1-8D6A-50B029273296}"/>
          </ac:spMkLst>
        </pc:spChg>
        <pc:spChg chg="add del mod">
          <ac:chgData name="Bradley Howell (1901471)" userId="S::1901471@student.uwtsd.ac.uk::af2f4ff8-3fc5-4610-b8c5-8a87ec484d54" providerId="AD" clId="Web-{491A1A88-6472-4B20-84E4-59E44279D4E7}" dt="2022-01-17T21:07:45.237" v="218"/>
          <ac:spMkLst>
            <pc:docMk/>
            <pc:sldMk cId="637163839" sldId="258"/>
            <ac:spMk id="3" creationId="{F6AEB932-6E6B-4425-8C16-B7F927FB4E18}"/>
          </ac:spMkLst>
        </pc:spChg>
        <pc:spChg chg="add del">
          <ac:chgData name="Bradley Howell (1901471)" userId="S::1901471@student.uwtsd.ac.uk::af2f4ff8-3fc5-4610-b8c5-8a87ec484d54" providerId="AD" clId="Web-{491A1A88-6472-4B20-84E4-59E44279D4E7}" dt="2022-01-17T21:00:30.022" v="92"/>
          <ac:spMkLst>
            <pc:docMk/>
            <pc:sldMk cId="637163839" sldId="258"/>
            <ac:spMk id="5" creationId="{C8DD82D3-D002-45B0-B16A-82B3DA4EFDDB}"/>
          </ac:spMkLst>
        </pc:spChg>
        <pc:spChg chg="add del">
          <ac:chgData name="Bradley Howell (1901471)" userId="S::1901471@student.uwtsd.ac.uk::af2f4ff8-3fc5-4610-b8c5-8a87ec484d54" providerId="AD" clId="Web-{491A1A88-6472-4B20-84E4-59E44279D4E7}" dt="2022-01-17T21:00:30.022" v="92"/>
          <ac:spMkLst>
            <pc:docMk/>
            <pc:sldMk cId="637163839" sldId="258"/>
            <ac:spMk id="7" creationId="{14552793-7DFF-4EC7-AC69-D34A75D01880}"/>
          </ac:spMkLst>
        </pc:spChg>
        <pc:spChg chg="add del">
          <ac:chgData name="Bradley Howell (1901471)" userId="S::1901471@student.uwtsd.ac.uk::af2f4ff8-3fc5-4610-b8c5-8a87ec484d54" providerId="AD" clId="Web-{491A1A88-6472-4B20-84E4-59E44279D4E7}" dt="2022-01-17T21:00:28.553" v="90"/>
          <ac:spMkLst>
            <pc:docMk/>
            <pc:sldMk cId="637163839" sldId="258"/>
            <ac:spMk id="8" creationId="{3558DB37-9FEE-48A2-8578-ED0401573943}"/>
          </ac:spMkLst>
        </pc:spChg>
        <pc:spChg chg="add del">
          <ac:chgData name="Bradley Howell (1901471)" userId="S::1901471@student.uwtsd.ac.uk::af2f4ff8-3fc5-4610-b8c5-8a87ec484d54" providerId="AD" clId="Web-{491A1A88-6472-4B20-84E4-59E44279D4E7}" dt="2022-01-17T21:07:45.237" v="218"/>
          <ac:spMkLst>
            <pc:docMk/>
            <pc:sldMk cId="637163839" sldId="258"/>
            <ac:spMk id="9" creationId="{3558DB37-9FEE-48A2-8578-ED0401573943}"/>
          </ac:spMkLst>
        </pc:spChg>
        <pc:spChg chg="add del">
          <ac:chgData name="Bradley Howell (1901471)" userId="S::1901471@student.uwtsd.ac.uk::af2f4ff8-3fc5-4610-b8c5-8a87ec484d54" providerId="AD" clId="Web-{491A1A88-6472-4B20-84E4-59E44279D4E7}" dt="2022-01-17T21:00:28.553" v="90"/>
          <ac:spMkLst>
            <pc:docMk/>
            <pc:sldMk cId="637163839" sldId="258"/>
            <ac:spMk id="10" creationId="{5F7FCCA6-00E2-4F74-A105-0D769872F243}"/>
          </ac:spMkLst>
        </pc:spChg>
        <pc:spChg chg="add del">
          <ac:chgData name="Bradley Howell (1901471)" userId="S::1901471@student.uwtsd.ac.uk::af2f4ff8-3fc5-4610-b8c5-8a87ec484d54" providerId="AD" clId="Web-{491A1A88-6472-4B20-84E4-59E44279D4E7}" dt="2022-01-17T21:07:45.237" v="218"/>
          <ac:spMkLst>
            <pc:docMk/>
            <pc:sldMk cId="637163839" sldId="258"/>
            <ac:spMk id="11" creationId="{5F7FCCA6-00E2-4F74-A105-0D769872F243}"/>
          </ac:spMkLst>
        </pc:spChg>
        <pc:spChg chg="add del">
          <ac:chgData name="Bradley Howell (1901471)" userId="S::1901471@student.uwtsd.ac.uk::af2f4ff8-3fc5-4610-b8c5-8a87ec484d54" providerId="AD" clId="Web-{491A1A88-6472-4B20-84E4-59E44279D4E7}" dt="2022-01-17T21:00:28.553" v="90"/>
          <ac:spMkLst>
            <pc:docMk/>
            <pc:sldMk cId="637163839" sldId="258"/>
            <ac:spMk id="12" creationId="{359CEC61-F44B-43B3-B40F-AE38C5AF1D5F}"/>
          </ac:spMkLst>
        </pc:spChg>
        <pc:spChg chg="add del">
          <ac:chgData name="Bradley Howell (1901471)" userId="S::1901471@student.uwtsd.ac.uk::af2f4ff8-3fc5-4610-b8c5-8a87ec484d54" providerId="AD" clId="Web-{491A1A88-6472-4B20-84E4-59E44279D4E7}" dt="2022-01-17T21:07:45.237" v="218"/>
          <ac:spMkLst>
            <pc:docMk/>
            <pc:sldMk cId="637163839" sldId="258"/>
            <ac:spMk id="13" creationId="{359CEC61-F44B-43B3-B40F-AE38C5AF1D5F}"/>
          </ac:spMkLst>
        </pc:spChg>
        <pc:spChg chg="add">
          <ac:chgData name="Bradley Howell (1901471)" userId="S::1901471@student.uwtsd.ac.uk::af2f4ff8-3fc5-4610-b8c5-8a87ec484d54" providerId="AD" clId="Web-{491A1A88-6472-4B20-84E4-59E44279D4E7}" dt="2022-01-17T21:07:45.237" v="218"/>
          <ac:spMkLst>
            <pc:docMk/>
            <pc:sldMk cId="637163839" sldId="258"/>
            <ac:spMk id="16" creationId="{0F6F1E82-F603-49E4-9641-09EEA984A343}"/>
          </ac:spMkLst>
        </pc:spChg>
        <pc:spChg chg="add">
          <ac:chgData name="Bradley Howell (1901471)" userId="S::1901471@student.uwtsd.ac.uk::af2f4ff8-3fc5-4610-b8c5-8a87ec484d54" providerId="AD" clId="Web-{491A1A88-6472-4B20-84E4-59E44279D4E7}" dt="2022-01-17T21:07:45.237" v="218"/>
          <ac:spMkLst>
            <pc:docMk/>
            <pc:sldMk cId="637163839" sldId="258"/>
            <ac:spMk id="18" creationId="{9D1595AB-90F6-488F-B5E3-F8CFCC8FAA19}"/>
          </ac:spMkLst>
        </pc:spChg>
        <pc:spChg chg="add del">
          <ac:chgData name="Bradley Howell (1901471)" userId="S::1901471@student.uwtsd.ac.uk::af2f4ff8-3fc5-4610-b8c5-8a87ec484d54" providerId="AD" clId="Web-{491A1A88-6472-4B20-84E4-59E44279D4E7}" dt="2022-01-17T21:07:45.206" v="217"/>
          <ac:spMkLst>
            <pc:docMk/>
            <pc:sldMk cId="637163839" sldId="258"/>
            <ac:spMk id="19" creationId="{103E59AE-44F8-4FB9-BF05-C888FE3E1DFA}"/>
          </ac:spMkLst>
        </pc:spChg>
        <pc:spChg chg="add del">
          <ac:chgData name="Bradley Howell (1901471)" userId="S::1901471@student.uwtsd.ac.uk::af2f4ff8-3fc5-4610-b8c5-8a87ec484d54" providerId="AD" clId="Web-{491A1A88-6472-4B20-84E4-59E44279D4E7}" dt="2022-01-17T21:07:45.206" v="217"/>
          <ac:spMkLst>
            <pc:docMk/>
            <pc:sldMk cId="637163839" sldId="258"/>
            <ac:spMk id="23" creationId="{8B6B14AE-589A-45CC-A30D-41995FC1F8BA}"/>
          </ac:spMkLst>
        </pc:spChg>
        <pc:graphicFrameChg chg="add del">
          <ac:chgData name="Bradley Howell (1901471)" userId="S::1901471@student.uwtsd.ac.uk::af2f4ff8-3fc5-4610-b8c5-8a87ec484d54" providerId="AD" clId="Web-{491A1A88-6472-4B20-84E4-59E44279D4E7}" dt="2022-01-17T21:07:45.206" v="217"/>
          <ac:graphicFrameMkLst>
            <pc:docMk/>
            <pc:sldMk cId="637163839" sldId="258"/>
            <ac:graphicFrameMk id="15" creationId="{9DA675D1-908F-45A3-936A-3727C5751653}"/>
          </ac:graphicFrameMkLst>
        </pc:graphicFrameChg>
        <pc:graphicFrameChg chg="add">
          <ac:chgData name="Bradley Howell (1901471)" userId="S::1901471@student.uwtsd.ac.uk::af2f4ff8-3fc5-4610-b8c5-8a87ec484d54" providerId="AD" clId="Web-{491A1A88-6472-4B20-84E4-59E44279D4E7}" dt="2022-01-17T21:07:45.237" v="218"/>
          <ac:graphicFrameMkLst>
            <pc:docMk/>
            <pc:sldMk cId="637163839" sldId="258"/>
            <ac:graphicFrameMk id="20" creationId="{F70D618D-1C93-4A00-8D9D-09D6709E67D5}"/>
          </ac:graphicFrameMkLst>
        </pc:graphicFrameChg>
        <pc:cxnChg chg="add del">
          <ac:chgData name="Bradley Howell (1901471)" userId="S::1901471@student.uwtsd.ac.uk::af2f4ff8-3fc5-4610-b8c5-8a87ec484d54" providerId="AD" clId="Web-{491A1A88-6472-4B20-84E4-59E44279D4E7}" dt="2022-01-17T21:00:30.022" v="92"/>
          <ac:cxnSpMkLst>
            <pc:docMk/>
            <pc:sldMk cId="637163839" sldId="258"/>
            <ac:cxnSpMk id="6" creationId="{9F09C252-16FE-4557-AD6D-BB5CA773496C}"/>
          </ac:cxnSpMkLst>
        </pc:cxnChg>
        <pc:cxnChg chg="add">
          <ac:chgData name="Bradley Howell (1901471)" userId="S::1901471@student.uwtsd.ac.uk::af2f4ff8-3fc5-4610-b8c5-8a87ec484d54" providerId="AD" clId="Web-{491A1A88-6472-4B20-84E4-59E44279D4E7}" dt="2022-01-17T21:07:45.237" v="218"/>
          <ac:cxnSpMkLst>
            <pc:docMk/>
            <pc:sldMk cId="637163839" sldId="258"/>
            <ac:cxnSpMk id="17" creationId="{C81CFD00-FC30-4AFB-A61F-3127B2C90F71}"/>
          </ac:cxnSpMkLst>
        </pc:cxnChg>
        <pc:cxnChg chg="add del">
          <ac:chgData name="Bradley Howell (1901471)" userId="S::1901471@student.uwtsd.ac.uk::af2f4ff8-3fc5-4610-b8c5-8a87ec484d54" providerId="AD" clId="Web-{491A1A88-6472-4B20-84E4-59E44279D4E7}" dt="2022-01-17T21:07:45.206" v="217"/>
          <ac:cxnSpMkLst>
            <pc:docMk/>
            <pc:sldMk cId="637163839" sldId="258"/>
            <ac:cxnSpMk id="21" creationId="{2752F38C-F560-47AA-90AD-209F39C04150}"/>
          </ac:cxnSpMkLst>
        </pc:cxnChg>
      </pc:sldChg>
      <pc:sldMasterChg chg="del delSldLayout">
        <pc:chgData name="Bradley Howell (1901471)" userId="S::1901471@student.uwtsd.ac.uk::af2f4ff8-3fc5-4610-b8c5-8a87ec484d54" providerId="AD" clId="Web-{491A1A88-6472-4B20-84E4-59E44279D4E7}" dt="2022-01-17T19:37:21.279" v="24"/>
        <pc:sldMasterMkLst>
          <pc:docMk/>
          <pc:sldMasterMk cId="2460954070" sldId="2147483660"/>
        </pc:sldMasterMkLst>
        <pc:sldLayoutChg chg="del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Bradley Howell (1901471)" userId="S::1901471@student.uwtsd.ac.uk::af2f4ff8-3fc5-4610-b8c5-8a87ec484d54" providerId="AD" clId="Web-{491A1A88-6472-4B20-84E4-59E44279D4E7}" dt="2022-01-17T19:37:21.279" v="24"/>
        <pc:sldMasterMkLst>
          <pc:docMk/>
          <pc:sldMasterMk cId="667686740" sldId="2147483672"/>
        </pc:sldMasterMkLst>
        <pc:sldLayoutChg chg="add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667686740" sldId="2147483672"/>
            <pc:sldLayoutMk cId="2676212029" sldId="2147483673"/>
          </pc:sldLayoutMkLst>
        </pc:sldLayoutChg>
        <pc:sldLayoutChg chg="add replId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667686740" sldId="2147483672"/>
            <pc:sldLayoutMk cId="3414340630" sldId="2147483674"/>
          </pc:sldLayoutMkLst>
        </pc:sldLayoutChg>
        <pc:sldLayoutChg chg="add replId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667686740" sldId="2147483672"/>
            <pc:sldLayoutMk cId="4221400955" sldId="2147483675"/>
          </pc:sldLayoutMkLst>
        </pc:sldLayoutChg>
        <pc:sldLayoutChg chg="add replId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667686740" sldId="2147483672"/>
            <pc:sldLayoutMk cId="639709090" sldId="2147483676"/>
          </pc:sldLayoutMkLst>
        </pc:sldLayoutChg>
        <pc:sldLayoutChg chg="add replId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667686740" sldId="2147483672"/>
            <pc:sldLayoutMk cId="2630467620" sldId="2147483677"/>
          </pc:sldLayoutMkLst>
        </pc:sldLayoutChg>
        <pc:sldLayoutChg chg="add replId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667686740" sldId="2147483672"/>
            <pc:sldLayoutMk cId="2889643140" sldId="2147483678"/>
          </pc:sldLayoutMkLst>
        </pc:sldLayoutChg>
        <pc:sldLayoutChg chg="add replId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667686740" sldId="2147483672"/>
            <pc:sldLayoutMk cId="3277411041" sldId="2147483679"/>
          </pc:sldLayoutMkLst>
        </pc:sldLayoutChg>
        <pc:sldLayoutChg chg="add replId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667686740" sldId="2147483672"/>
            <pc:sldLayoutMk cId="1523734358" sldId="2147483680"/>
          </pc:sldLayoutMkLst>
        </pc:sldLayoutChg>
        <pc:sldLayoutChg chg="add replId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667686740" sldId="2147483672"/>
            <pc:sldLayoutMk cId="1821682332" sldId="2147483681"/>
          </pc:sldLayoutMkLst>
        </pc:sldLayoutChg>
        <pc:sldLayoutChg chg="add replId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667686740" sldId="2147483672"/>
            <pc:sldLayoutMk cId="329863133" sldId="2147483682"/>
          </pc:sldLayoutMkLst>
        </pc:sldLayoutChg>
        <pc:sldLayoutChg chg="add replId">
          <pc:chgData name="Bradley Howell (1901471)" userId="S::1901471@student.uwtsd.ac.uk::af2f4ff8-3fc5-4610-b8c5-8a87ec484d54" providerId="AD" clId="Web-{491A1A88-6472-4B20-84E4-59E44279D4E7}" dt="2022-01-17T19:37:21.279" v="24"/>
          <pc:sldLayoutMkLst>
            <pc:docMk/>
            <pc:sldMasterMk cId="667686740" sldId="2147483672"/>
            <pc:sldLayoutMk cId="1402624529" sldId="2147483683"/>
          </pc:sldLayoutMkLst>
        </pc:sldLayoutChg>
      </pc:sldMasterChg>
    </pc:docChg>
  </pc:docChgLst>
  <pc:docChgLst>
    <pc:chgData name="Bradley Howell (1901471)" userId="S::1901471@student.uwtsd.ac.uk::af2f4ff8-3fc5-4610-b8c5-8a87ec484d54" providerId="AD" clId="Web-{AE8DD29F-FEC3-D20D-2161-60AC900E013A}"/>
    <pc:docChg chg="addSld modSld sldOrd">
      <pc:chgData name="Bradley Howell (1901471)" userId="S::1901471@student.uwtsd.ac.uk::af2f4ff8-3fc5-4610-b8c5-8a87ec484d54" providerId="AD" clId="Web-{AE8DD29F-FEC3-D20D-2161-60AC900E013A}" dt="2022-01-18T14:15:04.576" v="799" actId="20577"/>
      <pc:docMkLst>
        <pc:docMk/>
      </pc:docMkLst>
      <pc:sldChg chg="modSp">
        <pc:chgData name="Bradley Howell (1901471)" userId="S::1901471@student.uwtsd.ac.uk::af2f4ff8-3fc5-4610-b8c5-8a87ec484d54" providerId="AD" clId="Web-{AE8DD29F-FEC3-D20D-2161-60AC900E013A}" dt="2022-01-18T14:09:49.490" v="563" actId="20577"/>
        <pc:sldMkLst>
          <pc:docMk/>
          <pc:sldMk cId="306966019" sldId="257"/>
        </pc:sldMkLst>
        <pc:spChg chg="mod">
          <ac:chgData name="Bradley Howell (1901471)" userId="S::1901471@student.uwtsd.ac.uk::af2f4ff8-3fc5-4610-b8c5-8a87ec484d54" providerId="AD" clId="Web-{AE8DD29F-FEC3-D20D-2161-60AC900E013A}" dt="2022-01-18T14:09:49.490" v="563" actId="20577"/>
          <ac:spMkLst>
            <pc:docMk/>
            <pc:sldMk cId="306966019" sldId="257"/>
            <ac:spMk id="3" creationId="{74131997-92C2-4EB0-B50A-CE8C8FBBA432}"/>
          </ac:spMkLst>
        </pc:spChg>
      </pc:sldChg>
      <pc:sldChg chg="modSp">
        <pc:chgData name="Bradley Howell (1901471)" userId="S::1901471@student.uwtsd.ac.uk::af2f4ff8-3fc5-4610-b8c5-8a87ec484d54" providerId="AD" clId="Web-{AE8DD29F-FEC3-D20D-2161-60AC900E013A}" dt="2022-01-18T14:15:04.576" v="799" actId="20577"/>
        <pc:sldMkLst>
          <pc:docMk/>
          <pc:sldMk cId="637163839" sldId="258"/>
        </pc:sldMkLst>
        <pc:graphicFrameChg chg="modGraphic">
          <ac:chgData name="Bradley Howell (1901471)" userId="S::1901471@student.uwtsd.ac.uk::af2f4ff8-3fc5-4610-b8c5-8a87ec484d54" providerId="AD" clId="Web-{AE8DD29F-FEC3-D20D-2161-60AC900E013A}" dt="2022-01-18T14:15:04.576" v="799" actId="20577"/>
          <ac:graphicFrameMkLst>
            <pc:docMk/>
            <pc:sldMk cId="637163839" sldId="258"/>
            <ac:graphicFrameMk id="20" creationId="{F70D618D-1C93-4A00-8D9D-09D6709E67D5}"/>
          </ac:graphicFrameMkLst>
        </pc:graphicFrameChg>
      </pc:sldChg>
      <pc:sldChg chg="addSp modSp mod setBg">
        <pc:chgData name="Bradley Howell (1901471)" userId="S::1901471@student.uwtsd.ac.uk::af2f4ff8-3fc5-4610-b8c5-8a87ec484d54" providerId="AD" clId="Web-{AE8DD29F-FEC3-D20D-2161-60AC900E013A}" dt="2022-01-18T14:12:19.290" v="657" actId="20577"/>
        <pc:sldMkLst>
          <pc:docMk/>
          <pc:sldMk cId="3135720222" sldId="259"/>
        </pc:sldMkLst>
        <pc:spChg chg="mod">
          <ac:chgData name="Bradley Howell (1901471)" userId="S::1901471@student.uwtsd.ac.uk::af2f4ff8-3fc5-4610-b8c5-8a87ec484d54" providerId="AD" clId="Web-{AE8DD29F-FEC3-D20D-2161-60AC900E013A}" dt="2022-01-18T11:39:03.594" v="402"/>
          <ac:spMkLst>
            <pc:docMk/>
            <pc:sldMk cId="3135720222" sldId="259"/>
            <ac:spMk id="2" creationId="{D0B318D4-F822-4B91-9760-8B9A997062BD}"/>
          </ac:spMkLst>
        </pc:spChg>
        <pc:spChg chg="mod">
          <ac:chgData name="Bradley Howell (1901471)" userId="S::1901471@student.uwtsd.ac.uk::af2f4ff8-3fc5-4610-b8c5-8a87ec484d54" providerId="AD" clId="Web-{AE8DD29F-FEC3-D20D-2161-60AC900E013A}" dt="2022-01-18T14:12:19.290" v="657" actId="20577"/>
          <ac:spMkLst>
            <pc:docMk/>
            <pc:sldMk cId="3135720222" sldId="259"/>
            <ac:spMk id="3" creationId="{D9308C6C-B26A-4ABE-B360-638333D3303B}"/>
          </ac:spMkLst>
        </pc:spChg>
        <pc:spChg chg="add">
          <ac:chgData name="Bradley Howell (1901471)" userId="S::1901471@student.uwtsd.ac.uk::af2f4ff8-3fc5-4610-b8c5-8a87ec484d54" providerId="AD" clId="Web-{AE8DD29F-FEC3-D20D-2161-60AC900E013A}" dt="2022-01-18T11:39:03.594" v="402"/>
          <ac:spMkLst>
            <pc:docMk/>
            <pc:sldMk cId="3135720222" sldId="259"/>
            <ac:spMk id="9" creationId="{F4FAA6B4-BAFB-4474-9B14-DC83A9096513}"/>
          </ac:spMkLst>
        </pc:spChg>
        <pc:spChg chg="add">
          <ac:chgData name="Bradley Howell (1901471)" userId="S::1901471@student.uwtsd.ac.uk::af2f4ff8-3fc5-4610-b8c5-8a87ec484d54" providerId="AD" clId="Web-{AE8DD29F-FEC3-D20D-2161-60AC900E013A}" dt="2022-01-18T11:39:03.594" v="402"/>
          <ac:spMkLst>
            <pc:docMk/>
            <pc:sldMk cId="3135720222" sldId="259"/>
            <ac:spMk id="13" creationId="{DB148495-5F82-48E2-A76C-C8E1C8949940}"/>
          </ac:spMkLst>
        </pc:spChg>
        <pc:picChg chg="add mod">
          <ac:chgData name="Bradley Howell (1901471)" userId="S::1901471@student.uwtsd.ac.uk::af2f4ff8-3fc5-4610-b8c5-8a87ec484d54" providerId="AD" clId="Web-{AE8DD29F-FEC3-D20D-2161-60AC900E013A}" dt="2022-01-18T11:39:03.594" v="402"/>
          <ac:picMkLst>
            <pc:docMk/>
            <pc:sldMk cId="3135720222" sldId="259"/>
            <ac:picMk id="4" creationId="{D0940666-D7EE-45D7-A9F5-5EE97D3EB580}"/>
          </ac:picMkLst>
        </pc:picChg>
        <pc:cxnChg chg="add">
          <ac:chgData name="Bradley Howell (1901471)" userId="S::1901471@student.uwtsd.ac.uk::af2f4ff8-3fc5-4610-b8c5-8a87ec484d54" providerId="AD" clId="Web-{AE8DD29F-FEC3-D20D-2161-60AC900E013A}" dt="2022-01-18T11:39:03.594" v="402"/>
          <ac:cxnSpMkLst>
            <pc:docMk/>
            <pc:sldMk cId="3135720222" sldId="259"/>
            <ac:cxnSpMk id="11" creationId="{4364CDC3-ADB0-4691-9286-5925F160C2D5}"/>
          </ac:cxnSpMkLst>
        </pc:cxnChg>
      </pc:sldChg>
      <pc:sldChg chg="addSp delSp modSp new mod ord setBg setClrOvrMap">
        <pc:chgData name="Bradley Howell (1901471)" userId="S::1901471@student.uwtsd.ac.uk::af2f4ff8-3fc5-4610-b8c5-8a87ec484d54" providerId="AD" clId="Web-{AE8DD29F-FEC3-D20D-2161-60AC900E013A}" dt="2022-01-18T12:16:21.818" v="500"/>
        <pc:sldMkLst>
          <pc:docMk/>
          <pc:sldMk cId="2807879582" sldId="261"/>
        </pc:sldMkLst>
        <pc:spChg chg="mod">
          <ac:chgData name="Bradley Howell (1901471)" userId="S::1901471@student.uwtsd.ac.uk::af2f4ff8-3fc5-4610-b8c5-8a87ec484d54" providerId="AD" clId="Web-{AE8DD29F-FEC3-D20D-2161-60AC900E013A}" dt="2022-01-18T11:40:03.910" v="404"/>
          <ac:spMkLst>
            <pc:docMk/>
            <pc:sldMk cId="2807879582" sldId="261"/>
            <ac:spMk id="2" creationId="{81EC7126-0755-4C0E-A3E2-C66267D72C14}"/>
          </ac:spMkLst>
        </pc:spChg>
        <pc:spChg chg="mod ord">
          <ac:chgData name="Bradley Howell (1901471)" userId="S::1901471@student.uwtsd.ac.uk::af2f4ff8-3fc5-4610-b8c5-8a87ec484d54" providerId="AD" clId="Web-{AE8DD29F-FEC3-D20D-2161-60AC900E013A}" dt="2022-01-18T11:40:03.910" v="404"/>
          <ac:spMkLst>
            <pc:docMk/>
            <pc:sldMk cId="2807879582" sldId="261"/>
            <ac:spMk id="3" creationId="{FB637E61-44E2-4A17-8836-35432F54EFAE}"/>
          </ac:spMkLst>
        </pc:spChg>
        <pc:spChg chg="add del">
          <ac:chgData name="Bradley Howell (1901471)" userId="S::1901471@student.uwtsd.ac.uk::af2f4ff8-3fc5-4610-b8c5-8a87ec484d54" providerId="AD" clId="Web-{AE8DD29F-FEC3-D20D-2161-60AC900E013A}" dt="2022-01-18T11:40:03.910" v="404"/>
          <ac:spMkLst>
            <pc:docMk/>
            <pc:sldMk cId="2807879582" sldId="261"/>
            <ac:spMk id="8" creationId="{3741B58E-3B65-4A01-A276-975AB2CF8A08}"/>
          </ac:spMkLst>
        </pc:spChg>
        <pc:spChg chg="add del">
          <ac:chgData name="Bradley Howell (1901471)" userId="S::1901471@student.uwtsd.ac.uk::af2f4ff8-3fc5-4610-b8c5-8a87ec484d54" providerId="AD" clId="Web-{AE8DD29F-FEC3-D20D-2161-60AC900E013A}" dt="2022-01-18T11:40:03.910" v="404"/>
          <ac:spMkLst>
            <pc:docMk/>
            <pc:sldMk cId="2807879582" sldId="261"/>
            <ac:spMk id="10" creationId="{7AAC67C3-831B-4AB1-A259-DFB839CAFAFC}"/>
          </ac:spMkLst>
        </pc:spChg>
        <pc:spChg chg="add">
          <ac:chgData name="Bradley Howell (1901471)" userId="S::1901471@student.uwtsd.ac.uk::af2f4ff8-3fc5-4610-b8c5-8a87ec484d54" providerId="AD" clId="Web-{AE8DD29F-FEC3-D20D-2161-60AC900E013A}" dt="2022-01-18T11:40:03.910" v="404"/>
          <ac:spMkLst>
            <pc:docMk/>
            <pc:sldMk cId="2807879582" sldId="261"/>
            <ac:spMk id="15" creationId="{E844E128-FF69-4E9F-8327-6B504B3C5AE1}"/>
          </ac:spMkLst>
        </pc:spChg>
        <pc:picChg chg="add mod">
          <ac:chgData name="Bradley Howell (1901471)" userId="S::1901471@student.uwtsd.ac.uk::af2f4ff8-3fc5-4610-b8c5-8a87ec484d54" providerId="AD" clId="Web-{AE8DD29F-FEC3-D20D-2161-60AC900E013A}" dt="2022-01-18T11:40:03.910" v="404"/>
          <ac:picMkLst>
            <pc:docMk/>
            <pc:sldMk cId="2807879582" sldId="261"/>
            <ac:picMk id="4" creationId="{5D9561A2-C269-4B2A-8DCE-CE12A18833BB}"/>
          </ac:picMkLst>
        </pc:picChg>
        <pc:cxnChg chg="add">
          <ac:chgData name="Bradley Howell (1901471)" userId="S::1901471@student.uwtsd.ac.uk::af2f4ff8-3fc5-4610-b8c5-8a87ec484d54" providerId="AD" clId="Web-{AE8DD29F-FEC3-D20D-2161-60AC900E013A}" dt="2022-01-18T11:40:03.910" v="404"/>
          <ac:cxnSpMkLst>
            <pc:docMk/>
            <pc:sldMk cId="2807879582" sldId="261"/>
            <ac:cxnSpMk id="17" creationId="{055CEADF-09EA-423C-8C45-F94AF44D5AF0}"/>
          </ac:cxnSpMkLst>
        </pc:cxnChg>
      </pc:sldChg>
      <pc:sldChg chg="addSp modSp new mod setBg setClrOvrMap">
        <pc:chgData name="Bradley Howell (1901471)" userId="S::1901471@student.uwtsd.ac.uk::af2f4ff8-3fc5-4610-b8c5-8a87ec484d54" providerId="AD" clId="Web-{AE8DD29F-FEC3-D20D-2161-60AC900E013A}" dt="2022-01-18T11:35:57.473" v="394"/>
        <pc:sldMkLst>
          <pc:docMk/>
          <pc:sldMk cId="4264825672" sldId="262"/>
        </pc:sldMkLst>
        <pc:spChg chg="mod ord">
          <ac:chgData name="Bradley Howell (1901471)" userId="S::1901471@student.uwtsd.ac.uk::af2f4ff8-3fc5-4610-b8c5-8a87ec484d54" providerId="AD" clId="Web-{AE8DD29F-FEC3-D20D-2161-60AC900E013A}" dt="2022-01-18T11:35:57.473" v="394"/>
          <ac:spMkLst>
            <pc:docMk/>
            <pc:sldMk cId="4264825672" sldId="262"/>
            <ac:spMk id="2" creationId="{CCB2CB28-2EBB-4A7B-A751-43B3CCF96BE7}"/>
          </ac:spMkLst>
        </pc:spChg>
        <pc:spChg chg="mod ord">
          <ac:chgData name="Bradley Howell (1901471)" userId="S::1901471@student.uwtsd.ac.uk::af2f4ff8-3fc5-4610-b8c5-8a87ec484d54" providerId="AD" clId="Web-{AE8DD29F-FEC3-D20D-2161-60AC900E013A}" dt="2022-01-18T11:35:57.473" v="394"/>
          <ac:spMkLst>
            <pc:docMk/>
            <pc:sldMk cId="4264825672" sldId="262"/>
            <ac:spMk id="3" creationId="{55776B8E-FD2F-4348-AC36-923D63345546}"/>
          </ac:spMkLst>
        </pc:spChg>
        <pc:spChg chg="add">
          <ac:chgData name="Bradley Howell (1901471)" userId="S::1901471@student.uwtsd.ac.uk::af2f4ff8-3fc5-4610-b8c5-8a87ec484d54" providerId="AD" clId="Web-{AE8DD29F-FEC3-D20D-2161-60AC900E013A}" dt="2022-01-18T11:35:57.473" v="394"/>
          <ac:spMkLst>
            <pc:docMk/>
            <pc:sldMk cId="4264825672" sldId="262"/>
            <ac:spMk id="10" creationId="{B0E58038-8ACE-4AD9-B404-25C603550D83}"/>
          </ac:spMkLst>
        </pc:spChg>
        <pc:spChg chg="add">
          <ac:chgData name="Bradley Howell (1901471)" userId="S::1901471@student.uwtsd.ac.uk::af2f4ff8-3fc5-4610-b8c5-8a87ec484d54" providerId="AD" clId="Web-{AE8DD29F-FEC3-D20D-2161-60AC900E013A}" dt="2022-01-18T11:35:57.473" v="394"/>
          <ac:spMkLst>
            <pc:docMk/>
            <pc:sldMk cId="4264825672" sldId="262"/>
            <ac:spMk id="12" creationId="{5B3FFBAC-AB0F-448D-A038-E132C4CF5333}"/>
          </ac:spMkLst>
        </pc:spChg>
        <pc:spChg chg="add">
          <ac:chgData name="Bradley Howell (1901471)" userId="S::1901471@student.uwtsd.ac.uk::af2f4ff8-3fc5-4610-b8c5-8a87ec484d54" providerId="AD" clId="Web-{AE8DD29F-FEC3-D20D-2161-60AC900E013A}" dt="2022-01-18T11:35:57.473" v="394"/>
          <ac:spMkLst>
            <pc:docMk/>
            <pc:sldMk cId="4264825672" sldId="262"/>
            <ac:spMk id="16" creationId="{82BCDE19-2810-4337-9C49-8589C421767D}"/>
          </ac:spMkLst>
        </pc:spChg>
        <pc:picChg chg="add mod">
          <ac:chgData name="Bradley Howell (1901471)" userId="S::1901471@student.uwtsd.ac.uk::af2f4ff8-3fc5-4610-b8c5-8a87ec484d54" providerId="AD" clId="Web-{AE8DD29F-FEC3-D20D-2161-60AC900E013A}" dt="2022-01-18T11:35:57.473" v="394"/>
          <ac:picMkLst>
            <pc:docMk/>
            <pc:sldMk cId="4264825672" sldId="262"/>
            <ac:picMk id="4" creationId="{551271D8-FE5B-41B0-BF2A-926125519815}"/>
          </ac:picMkLst>
        </pc:picChg>
        <pc:picChg chg="add mod">
          <ac:chgData name="Bradley Howell (1901471)" userId="S::1901471@student.uwtsd.ac.uk::af2f4ff8-3fc5-4610-b8c5-8a87ec484d54" providerId="AD" clId="Web-{AE8DD29F-FEC3-D20D-2161-60AC900E013A}" dt="2022-01-18T11:35:57.473" v="394"/>
          <ac:picMkLst>
            <pc:docMk/>
            <pc:sldMk cId="4264825672" sldId="262"/>
            <ac:picMk id="5" creationId="{F61929A3-54BA-4509-8ED9-C7D0B0F06184}"/>
          </ac:picMkLst>
        </pc:picChg>
        <pc:cxnChg chg="add">
          <ac:chgData name="Bradley Howell (1901471)" userId="S::1901471@student.uwtsd.ac.uk::af2f4ff8-3fc5-4610-b8c5-8a87ec484d54" providerId="AD" clId="Web-{AE8DD29F-FEC3-D20D-2161-60AC900E013A}" dt="2022-01-18T11:35:57.473" v="394"/>
          <ac:cxnSpMkLst>
            <pc:docMk/>
            <pc:sldMk cId="4264825672" sldId="262"/>
            <ac:cxnSpMk id="14" creationId="{38A34772-9011-42B5-AA63-FD6DEC92EE72}"/>
          </ac:cxnSpMkLst>
        </pc:cxnChg>
      </pc:sldChg>
      <pc:sldChg chg="addSp modSp new mod setBg">
        <pc:chgData name="Bradley Howell (1901471)" userId="S::1901471@student.uwtsd.ac.uk::af2f4ff8-3fc5-4610-b8c5-8a87ec484d54" providerId="AD" clId="Web-{AE8DD29F-FEC3-D20D-2161-60AC900E013A}" dt="2022-01-18T11:38:00.652" v="400"/>
        <pc:sldMkLst>
          <pc:docMk/>
          <pc:sldMk cId="16583149" sldId="263"/>
        </pc:sldMkLst>
        <pc:spChg chg="mod">
          <ac:chgData name="Bradley Howell (1901471)" userId="S::1901471@student.uwtsd.ac.uk::af2f4ff8-3fc5-4610-b8c5-8a87ec484d54" providerId="AD" clId="Web-{AE8DD29F-FEC3-D20D-2161-60AC900E013A}" dt="2022-01-18T11:38:00.652" v="400"/>
          <ac:spMkLst>
            <pc:docMk/>
            <pc:sldMk cId="16583149" sldId="263"/>
            <ac:spMk id="2" creationId="{5170C9C4-398C-435F-B161-5DF83295152F}"/>
          </ac:spMkLst>
        </pc:spChg>
        <pc:spChg chg="mod ord">
          <ac:chgData name="Bradley Howell (1901471)" userId="S::1901471@student.uwtsd.ac.uk::af2f4ff8-3fc5-4610-b8c5-8a87ec484d54" providerId="AD" clId="Web-{AE8DD29F-FEC3-D20D-2161-60AC900E013A}" dt="2022-01-18T11:38:00.652" v="400"/>
          <ac:spMkLst>
            <pc:docMk/>
            <pc:sldMk cId="16583149" sldId="263"/>
            <ac:spMk id="3" creationId="{0E4CAB90-5629-4537-A6A9-C57D84C5B435}"/>
          </ac:spMkLst>
        </pc:spChg>
        <pc:spChg chg="add">
          <ac:chgData name="Bradley Howell (1901471)" userId="S::1901471@student.uwtsd.ac.uk::af2f4ff8-3fc5-4610-b8c5-8a87ec484d54" providerId="AD" clId="Web-{AE8DD29F-FEC3-D20D-2161-60AC900E013A}" dt="2022-01-18T11:38:00.652" v="400"/>
          <ac:spMkLst>
            <pc:docMk/>
            <pc:sldMk cId="16583149" sldId="263"/>
            <ac:spMk id="10" creationId="{D40791F6-715D-481A-9C4A-3645AECFD5A0}"/>
          </ac:spMkLst>
        </pc:spChg>
        <pc:spChg chg="add">
          <ac:chgData name="Bradley Howell (1901471)" userId="S::1901471@student.uwtsd.ac.uk::af2f4ff8-3fc5-4610-b8c5-8a87ec484d54" providerId="AD" clId="Web-{AE8DD29F-FEC3-D20D-2161-60AC900E013A}" dt="2022-01-18T11:38:00.652" v="400"/>
          <ac:spMkLst>
            <pc:docMk/>
            <pc:sldMk cId="16583149" sldId="263"/>
            <ac:spMk id="14" creationId="{811CBAFA-D7E0-40A7-BB94-2C05304B407B}"/>
          </ac:spMkLst>
        </pc:spChg>
        <pc:picChg chg="add mod ord">
          <ac:chgData name="Bradley Howell (1901471)" userId="S::1901471@student.uwtsd.ac.uk::af2f4ff8-3fc5-4610-b8c5-8a87ec484d54" providerId="AD" clId="Web-{AE8DD29F-FEC3-D20D-2161-60AC900E013A}" dt="2022-01-18T11:38:00.652" v="400"/>
          <ac:picMkLst>
            <pc:docMk/>
            <pc:sldMk cId="16583149" sldId="263"/>
            <ac:picMk id="4" creationId="{54F85874-0A73-4CFE-BDFE-AF713ED88A47}"/>
          </ac:picMkLst>
        </pc:picChg>
        <pc:picChg chg="add mod">
          <ac:chgData name="Bradley Howell (1901471)" userId="S::1901471@student.uwtsd.ac.uk::af2f4ff8-3fc5-4610-b8c5-8a87ec484d54" providerId="AD" clId="Web-{AE8DD29F-FEC3-D20D-2161-60AC900E013A}" dt="2022-01-18T11:38:00.652" v="400"/>
          <ac:picMkLst>
            <pc:docMk/>
            <pc:sldMk cId="16583149" sldId="263"/>
            <ac:picMk id="5" creationId="{5D2C9E3F-A248-4586-9369-3AF3E347AC98}"/>
          </ac:picMkLst>
        </pc:picChg>
        <pc:cxnChg chg="add">
          <ac:chgData name="Bradley Howell (1901471)" userId="S::1901471@student.uwtsd.ac.uk::af2f4ff8-3fc5-4610-b8c5-8a87ec484d54" providerId="AD" clId="Web-{AE8DD29F-FEC3-D20D-2161-60AC900E013A}" dt="2022-01-18T11:38:00.652" v="400"/>
          <ac:cxnSpMkLst>
            <pc:docMk/>
            <pc:sldMk cId="16583149" sldId="263"/>
            <ac:cxnSpMk id="12" creationId="{740F83A4-FAC4-4867-95A5-BBFD280C7BF5}"/>
          </ac:cxnSpMkLst>
        </pc:cxnChg>
      </pc:sldChg>
      <pc:sldChg chg="addSp delSp modSp new mod setBg setClrOvrMap">
        <pc:chgData name="Bradley Howell (1901471)" userId="S::1901471@student.uwtsd.ac.uk::af2f4ff8-3fc5-4610-b8c5-8a87ec484d54" providerId="AD" clId="Web-{AE8DD29F-FEC3-D20D-2161-60AC900E013A}" dt="2022-01-18T14:13:41.261" v="726" actId="20577"/>
        <pc:sldMkLst>
          <pc:docMk/>
          <pc:sldMk cId="3270698278" sldId="264"/>
        </pc:sldMkLst>
        <pc:spChg chg="mod">
          <ac:chgData name="Bradley Howell (1901471)" userId="S::1901471@student.uwtsd.ac.uk::af2f4ff8-3fc5-4610-b8c5-8a87ec484d54" providerId="AD" clId="Web-{AE8DD29F-FEC3-D20D-2161-60AC900E013A}" dt="2022-01-18T11:41:17.352" v="417"/>
          <ac:spMkLst>
            <pc:docMk/>
            <pc:sldMk cId="3270698278" sldId="264"/>
            <ac:spMk id="2" creationId="{49B01E55-DE4A-478F-A302-4E63A715F690}"/>
          </ac:spMkLst>
        </pc:spChg>
        <pc:spChg chg="add del mod">
          <ac:chgData name="Bradley Howell (1901471)" userId="S::1901471@student.uwtsd.ac.uk::af2f4ff8-3fc5-4610-b8c5-8a87ec484d54" providerId="AD" clId="Web-{AE8DD29F-FEC3-D20D-2161-60AC900E013A}" dt="2022-01-18T14:13:41.261" v="726" actId="20577"/>
          <ac:spMkLst>
            <pc:docMk/>
            <pc:sldMk cId="3270698278" sldId="264"/>
            <ac:spMk id="3" creationId="{BC25B686-D75B-45D8-9ECD-81B8DBF5D227}"/>
          </ac:spMkLst>
        </pc:spChg>
        <pc:spChg chg="add del">
          <ac:chgData name="Bradley Howell (1901471)" userId="S::1901471@student.uwtsd.ac.uk::af2f4ff8-3fc5-4610-b8c5-8a87ec484d54" providerId="AD" clId="Web-{AE8DD29F-FEC3-D20D-2161-60AC900E013A}" dt="2022-01-18T11:41:17.321" v="416"/>
          <ac:spMkLst>
            <pc:docMk/>
            <pc:sldMk cId="3270698278" sldId="264"/>
            <ac:spMk id="6" creationId="{F5FE1B2C-7BC1-4AE2-9A50-2A4A70A9D6A1}"/>
          </ac:spMkLst>
        </pc:spChg>
        <pc:spChg chg="add del">
          <ac:chgData name="Bradley Howell (1901471)" userId="S::1901471@student.uwtsd.ac.uk::af2f4ff8-3fc5-4610-b8c5-8a87ec484d54" providerId="AD" clId="Web-{AE8DD29F-FEC3-D20D-2161-60AC900E013A}" dt="2022-01-18T11:41:17.321" v="416"/>
          <ac:spMkLst>
            <pc:docMk/>
            <pc:sldMk cId="3270698278" sldId="264"/>
            <ac:spMk id="7" creationId="{97E8244A-2C81-4C0E-A929-3EC8EFF35564}"/>
          </ac:spMkLst>
        </pc:spChg>
        <pc:spChg chg="add del">
          <ac:chgData name="Bradley Howell (1901471)" userId="S::1901471@student.uwtsd.ac.uk::af2f4ff8-3fc5-4610-b8c5-8a87ec484d54" providerId="AD" clId="Web-{AE8DD29F-FEC3-D20D-2161-60AC900E013A}" dt="2022-01-18T11:41:08.742" v="412"/>
          <ac:spMkLst>
            <pc:docMk/>
            <pc:sldMk cId="3270698278" sldId="264"/>
            <ac:spMk id="8" creationId="{C8DD82D3-D002-45B0-B16A-82B3DA4EFDDB}"/>
          </ac:spMkLst>
        </pc:spChg>
        <pc:spChg chg="add del">
          <ac:chgData name="Bradley Howell (1901471)" userId="S::1901471@student.uwtsd.ac.uk::af2f4ff8-3fc5-4610-b8c5-8a87ec484d54" providerId="AD" clId="Web-{AE8DD29F-FEC3-D20D-2161-60AC900E013A}" dt="2022-01-18T11:41:12.383" v="414"/>
          <ac:spMkLst>
            <pc:docMk/>
            <pc:sldMk cId="3270698278" sldId="264"/>
            <ac:spMk id="9" creationId="{39E3965E-AC41-4711-9D10-E25ABB132D86}"/>
          </ac:spMkLst>
        </pc:spChg>
        <pc:spChg chg="add del">
          <ac:chgData name="Bradley Howell (1901471)" userId="S::1901471@student.uwtsd.ac.uk::af2f4ff8-3fc5-4610-b8c5-8a87ec484d54" providerId="AD" clId="Web-{AE8DD29F-FEC3-D20D-2161-60AC900E013A}" dt="2022-01-18T11:41:12.383" v="414"/>
          <ac:spMkLst>
            <pc:docMk/>
            <pc:sldMk cId="3270698278" sldId="264"/>
            <ac:spMk id="13" creationId="{77D4E339-1FDC-4F64-BACC-DA1625A5A305}"/>
          </ac:spMkLst>
        </pc:spChg>
        <pc:spChg chg="add">
          <ac:chgData name="Bradley Howell (1901471)" userId="S::1901471@student.uwtsd.ac.uk::af2f4ff8-3fc5-4610-b8c5-8a87ec484d54" providerId="AD" clId="Web-{AE8DD29F-FEC3-D20D-2161-60AC900E013A}" dt="2022-01-18T11:41:17.352" v="417"/>
          <ac:spMkLst>
            <pc:docMk/>
            <pc:sldMk cId="3270698278" sldId="264"/>
            <ac:spMk id="14" creationId="{E844E128-FF69-4E9F-8327-6B504B3C5AE1}"/>
          </ac:spMkLst>
        </pc:spChg>
        <pc:picChg chg="add del">
          <ac:chgData name="Bradley Howell (1901471)" userId="S::1901471@student.uwtsd.ac.uk::af2f4ff8-3fc5-4610-b8c5-8a87ec484d54" providerId="AD" clId="Web-{AE8DD29F-FEC3-D20D-2161-60AC900E013A}" dt="2022-01-18T11:41:12.383" v="414"/>
          <ac:picMkLst>
            <pc:docMk/>
            <pc:sldMk cId="3270698278" sldId="264"/>
            <ac:picMk id="5" creationId="{FC2D7707-DD44-4310-97B1-724BD68D05CB}"/>
          </ac:picMkLst>
        </pc:picChg>
        <pc:picChg chg="add">
          <ac:chgData name="Bradley Howell (1901471)" userId="S::1901471@student.uwtsd.ac.uk::af2f4ff8-3fc5-4610-b8c5-8a87ec484d54" providerId="AD" clId="Web-{AE8DD29F-FEC3-D20D-2161-60AC900E013A}" dt="2022-01-18T11:41:17.352" v="417"/>
          <ac:picMkLst>
            <pc:docMk/>
            <pc:sldMk cId="3270698278" sldId="264"/>
            <ac:picMk id="16" creationId="{90E18932-9D7E-4FA2-BF95-31C5598D79BE}"/>
          </ac:picMkLst>
        </pc:picChg>
        <pc:cxnChg chg="add del">
          <ac:chgData name="Bradley Howell (1901471)" userId="S::1901471@student.uwtsd.ac.uk::af2f4ff8-3fc5-4610-b8c5-8a87ec484d54" providerId="AD" clId="Web-{AE8DD29F-FEC3-D20D-2161-60AC900E013A}" dt="2022-01-18T11:41:08.742" v="412"/>
          <ac:cxnSpMkLst>
            <pc:docMk/>
            <pc:sldMk cId="3270698278" sldId="264"/>
            <ac:cxnSpMk id="10" creationId="{9F09C252-16FE-4557-AD6D-BB5CA773496C}"/>
          </ac:cxnSpMkLst>
        </pc:cxnChg>
        <pc:cxnChg chg="add del">
          <ac:chgData name="Bradley Howell (1901471)" userId="S::1901471@student.uwtsd.ac.uk::af2f4ff8-3fc5-4610-b8c5-8a87ec484d54" providerId="AD" clId="Web-{AE8DD29F-FEC3-D20D-2161-60AC900E013A}" dt="2022-01-18T11:41:12.383" v="414"/>
          <ac:cxnSpMkLst>
            <pc:docMk/>
            <pc:sldMk cId="3270698278" sldId="264"/>
            <ac:cxnSpMk id="11" creationId="{1F5DC8C3-BA5F-4EED-BB9A-A14272BD82A1}"/>
          </ac:cxnSpMkLst>
        </pc:cxnChg>
        <pc:cxnChg chg="add del">
          <ac:chgData name="Bradley Howell (1901471)" userId="S::1901471@student.uwtsd.ac.uk::af2f4ff8-3fc5-4610-b8c5-8a87ec484d54" providerId="AD" clId="Web-{AE8DD29F-FEC3-D20D-2161-60AC900E013A}" dt="2022-01-18T11:41:17.321" v="416"/>
          <ac:cxnSpMkLst>
            <pc:docMk/>
            <pc:sldMk cId="3270698278" sldId="264"/>
            <ac:cxnSpMk id="12" creationId="{02CC3441-26B3-4381-B3DF-8AE3C288BC0D}"/>
          </ac:cxnSpMkLst>
        </pc:cxnChg>
        <pc:cxnChg chg="add del">
          <ac:chgData name="Bradley Howell (1901471)" userId="S::1901471@student.uwtsd.ac.uk::af2f4ff8-3fc5-4610-b8c5-8a87ec484d54" providerId="AD" clId="Web-{AE8DD29F-FEC3-D20D-2161-60AC900E013A}" dt="2022-01-18T11:41:12.383" v="414"/>
          <ac:cxnSpMkLst>
            <pc:docMk/>
            <pc:sldMk cId="3270698278" sldId="264"/>
            <ac:cxnSpMk id="15" creationId="{D28A9C89-B313-458F-9C85-515930A51A93}"/>
          </ac:cxnSpMkLst>
        </pc:cxnChg>
        <pc:cxnChg chg="add">
          <ac:chgData name="Bradley Howell (1901471)" userId="S::1901471@student.uwtsd.ac.uk::af2f4ff8-3fc5-4610-b8c5-8a87ec484d54" providerId="AD" clId="Web-{AE8DD29F-FEC3-D20D-2161-60AC900E013A}" dt="2022-01-18T11:41:17.352" v="417"/>
          <ac:cxnSpMkLst>
            <pc:docMk/>
            <pc:sldMk cId="3270698278" sldId="264"/>
            <ac:cxnSpMk id="17" creationId="{055CEADF-09EA-423C-8C45-F94AF44D5AF0}"/>
          </ac:cxnSpMkLst>
        </pc:cxnChg>
      </pc:sldChg>
      <pc:sldChg chg="addSp delSp modSp new">
        <pc:chgData name="Bradley Howell (1901471)" userId="S::1901471@student.uwtsd.ac.uk::af2f4ff8-3fc5-4610-b8c5-8a87ec484d54" providerId="AD" clId="Web-{AE8DD29F-FEC3-D20D-2161-60AC900E013A}" dt="2022-01-18T12:07:12.598" v="467" actId="1076"/>
        <pc:sldMkLst>
          <pc:docMk/>
          <pc:sldMk cId="472001719" sldId="265"/>
        </pc:sldMkLst>
        <pc:spChg chg="del mod">
          <ac:chgData name="Bradley Howell (1901471)" userId="S::1901471@student.uwtsd.ac.uk::af2f4ff8-3fc5-4610-b8c5-8a87ec484d54" providerId="AD" clId="Web-{AE8DD29F-FEC3-D20D-2161-60AC900E013A}" dt="2022-01-18T12:06:02.672" v="429"/>
          <ac:spMkLst>
            <pc:docMk/>
            <pc:sldMk cId="472001719" sldId="265"/>
            <ac:spMk id="2" creationId="{F2BDA4AE-9D10-462C-BD30-C74183E0FBFD}"/>
          </ac:spMkLst>
        </pc:spChg>
        <pc:spChg chg="del">
          <ac:chgData name="Bradley Howell (1901471)" userId="S::1901471@student.uwtsd.ac.uk::af2f4ff8-3fc5-4610-b8c5-8a87ec484d54" providerId="AD" clId="Web-{AE8DD29F-FEC3-D20D-2161-60AC900E013A}" dt="2022-01-18T12:06:04.094" v="430"/>
          <ac:spMkLst>
            <pc:docMk/>
            <pc:sldMk cId="472001719" sldId="265"/>
            <ac:spMk id="3" creationId="{FAFA965D-FAEE-4111-AC19-F8E503B0D542}"/>
          </ac:spMkLst>
        </pc:spChg>
        <pc:spChg chg="add mod">
          <ac:chgData name="Bradley Howell (1901471)" userId="S::1901471@student.uwtsd.ac.uk::af2f4ff8-3fc5-4610-b8c5-8a87ec484d54" providerId="AD" clId="Web-{AE8DD29F-FEC3-D20D-2161-60AC900E013A}" dt="2022-01-18T12:07:12.598" v="467" actId="1076"/>
          <ac:spMkLst>
            <pc:docMk/>
            <pc:sldMk cId="472001719" sldId="265"/>
            <ac:spMk id="4" creationId="{982AA40D-5C13-4DE2-99D3-EBE698A0E645}"/>
          </ac:spMkLst>
        </pc:spChg>
      </pc:sldChg>
      <pc:sldChg chg="delSp modSp new">
        <pc:chgData name="Bradley Howell (1901471)" userId="S::1901471@student.uwtsd.ac.uk::af2f4ff8-3fc5-4610-b8c5-8a87ec484d54" providerId="AD" clId="Web-{AE8DD29F-FEC3-D20D-2161-60AC900E013A}" dt="2022-01-18T12:08:30.056" v="485" actId="20577"/>
        <pc:sldMkLst>
          <pc:docMk/>
          <pc:sldMk cId="3854813778" sldId="266"/>
        </pc:sldMkLst>
        <pc:spChg chg="del">
          <ac:chgData name="Bradley Howell (1901471)" userId="S::1901471@student.uwtsd.ac.uk::af2f4ff8-3fc5-4610-b8c5-8a87ec484d54" providerId="AD" clId="Web-{AE8DD29F-FEC3-D20D-2161-60AC900E013A}" dt="2022-01-18T12:07:38.271" v="469"/>
          <ac:spMkLst>
            <pc:docMk/>
            <pc:sldMk cId="3854813778" sldId="266"/>
            <ac:spMk id="2" creationId="{539B0668-6936-4E4F-896E-F5C1F5E6E717}"/>
          </ac:spMkLst>
        </pc:spChg>
        <pc:spChg chg="mod">
          <ac:chgData name="Bradley Howell (1901471)" userId="S::1901471@student.uwtsd.ac.uk::af2f4ff8-3fc5-4610-b8c5-8a87ec484d54" providerId="AD" clId="Web-{AE8DD29F-FEC3-D20D-2161-60AC900E013A}" dt="2022-01-18T12:08:30.056" v="485" actId="20577"/>
          <ac:spMkLst>
            <pc:docMk/>
            <pc:sldMk cId="3854813778" sldId="266"/>
            <ac:spMk id="3" creationId="{2AD2FF1F-40C8-4F32-93F9-A4A72F5A5E4B}"/>
          </ac:spMkLst>
        </pc:spChg>
      </pc:sldChg>
      <pc:sldChg chg="delSp modSp new">
        <pc:chgData name="Bradley Howell (1901471)" userId="S::1901471@student.uwtsd.ac.uk::af2f4ff8-3fc5-4610-b8c5-8a87ec484d54" providerId="AD" clId="Web-{AE8DD29F-FEC3-D20D-2161-60AC900E013A}" dt="2022-01-18T12:08:58.667" v="499" actId="14100"/>
        <pc:sldMkLst>
          <pc:docMk/>
          <pc:sldMk cId="3209950531" sldId="267"/>
        </pc:sldMkLst>
        <pc:spChg chg="del">
          <ac:chgData name="Bradley Howell (1901471)" userId="S::1901471@student.uwtsd.ac.uk::af2f4ff8-3fc5-4610-b8c5-8a87ec484d54" providerId="AD" clId="Web-{AE8DD29F-FEC3-D20D-2161-60AC900E013A}" dt="2022-01-18T12:08:12.711" v="476"/>
          <ac:spMkLst>
            <pc:docMk/>
            <pc:sldMk cId="3209950531" sldId="267"/>
            <ac:spMk id="2" creationId="{C10996B6-B5B1-439C-AB13-6DDA7C447FD5}"/>
          </ac:spMkLst>
        </pc:spChg>
        <pc:spChg chg="mod">
          <ac:chgData name="Bradley Howell (1901471)" userId="S::1901471@student.uwtsd.ac.uk::af2f4ff8-3fc5-4610-b8c5-8a87ec484d54" providerId="AD" clId="Web-{AE8DD29F-FEC3-D20D-2161-60AC900E013A}" dt="2022-01-18T12:08:58.667" v="499" actId="14100"/>
          <ac:spMkLst>
            <pc:docMk/>
            <pc:sldMk cId="3209950531" sldId="267"/>
            <ac:spMk id="3" creationId="{963BBA12-246C-4638-8417-34E127EAA0ED}"/>
          </ac:spMkLst>
        </pc:spChg>
      </pc:sldChg>
    </pc:docChg>
  </pc:docChgLst>
  <pc:docChgLst>
    <pc:chgData name="Bradley Howell (1901471)" userId="S::1901471@student.uwtsd.ac.uk::af2f4ff8-3fc5-4610-b8c5-8a87ec484d54" providerId="AD" clId="Web-{B8C228FA-DF55-0FF1-D95A-4BBF67CB9B4D}"/>
    <pc:docChg chg="addSld modSld">
      <pc:chgData name="Bradley Howell (1901471)" userId="S::1901471@student.uwtsd.ac.uk::af2f4ff8-3fc5-4610-b8c5-8a87ec484d54" providerId="AD" clId="Web-{B8C228FA-DF55-0FF1-D95A-4BBF67CB9B4D}" dt="2022-01-18T06:17:00.673" v="189" actId="14100"/>
      <pc:docMkLst>
        <pc:docMk/>
      </pc:docMkLst>
      <pc:sldChg chg="modSp new">
        <pc:chgData name="Bradley Howell (1901471)" userId="S::1901471@student.uwtsd.ac.uk::af2f4ff8-3fc5-4610-b8c5-8a87ec484d54" providerId="AD" clId="Web-{B8C228FA-DF55-0FF1-D95A-4BBF67CB9B4D}" dt="2022-01-17T23:02:52.921" v="51" actId="20577"/>
        <pc:sldMkLst>
          <pc:docMk/>
          <pc:sldMk cId="3135720222" sldId="259"/>
        </pc:sldMkLst>
        <pc:spChg chg="mod">
          <ac:chgData name="Bradley Howell (1901471)" userId="S::1901471@student.uwtsd.ac.uk::af2f4ff8-3fc5-4610-b8c5-8a87ec484d54" providerId="AD" clId="Web-{B8C228FA-DF55-0FF1-D95A-4BBF67CB9B4D}" dt="2022-01-17T23:00:55.039" v="41" actId="1076"/>
          <ac:spMkLst>
            <pc:docMk/>
            <pc:sldMk cId="3135720222" sldId="259"/>
            <ac:spMk id="2" creationId="{D0B318D4-F822-4B91-9760-8B9A997062BD}"/>
          </ac:spMkLst>
        </pc:spChg>
        <pc:spChg chg="mod">
          <ac:chgData name="Bradley Howell (1901471)" userId="S::1901471@student.uwtsd.ac.uk::af2f4ff8-3fc5-4610-b8c5-8a87ec484d54" providerId="AD" clId="Web-{B8C228FA-DF55-0FF1-D95A-4BBF67CB9B4D}" dt="2022-01-17T23:02:52.921" v="51" actId="20577"/>
          <ac:spMkLst>
            <pc:docMk/>
            <pc:sldMk cId="3135720222" sldId="259"/>
            <ac:spMk id="3" creationId="{D9308C6C-B26A-4ABE-B360-638333D3303B}"/>
          </ac:spMkLst>
        </pc:spChg>
      </pc:sldChg>
      <pc:sldChg chg="addSp modSp new">
        <pc:chgData name="Bradley Howell (1901471)" userId="S::1901471@student.uwtsd.ac.uk::af2f4ff8-3fc5-4610-b8c5-8a87ec484d54" providerId="AD" clId="Web-{B8C228FA-DF55-0FF1-D95A-4BBF67CB9B4D}" dt="2022-01-18T06:17:00.673" v="189" actId="14100"/>
        <pc:sldMkLst>
          <pc:docMk/>
          <pc:sldMk cId="3345758550" sldId="260"/>
        </pc:sldMkLst>
        <pc:spChg chg="mod">
          <ac:chgData name="Bradley Howell (1901471)" userId="S::1901471@student.uwtsd.ac.uk::af2f4ff8-3fc5-4610-b8c5-8a87ec484d54" providerId="AD" clId="Web-{B8C228FA-DF55-0FF1-D95A-4BBF67CB9B4D}" dt="2022-01-17T23:06:07.590" v="84" actId="20577"/>
          <ac:spMkLst>
            <pc:docMk/>
            <pc:sldMk cId="3345758550" sldId="260"/>
            <ac:spMk id="2" creationId="{3DD24ABF-8D15-4BB7-8EEB-557540B401A8}"/>
          </ac:spMkLst>
        </pc:spChg>
        <pc:spChg chg="mod">
          <ac:chgData name="Bradley Howell (1901471)" userId="S::1901471@student.uwtsd.ac.uk::af2f4ff8-3fc5-4610-b8c5-8a87ec484d54" providerId="AD" clId="Web-{B8C228FA-DF55-0FF1-D95A-4BBF67CB9B4D}" dt="2022-01-18T06:13:53.958" v="182" actId="20577"/>
          <ac:spMkLst>
            <pc:docMk/>
            <pc:sldMk cId="3345758550" sldId="260"/>
            <ac:spMk id="3" creationId="{7BDD1BAC-67C0-44B2-A188-8CD6A84F5708}"/>
          </ac:spMkLst>
        </pc:spChg>
        <pc:picChg chg="add mod">
          <ac:chgData name="Bradley Howell (1901471)" userId="S::1901471@student.uwtsd.ac.uk::af2f4ff8-3fc5-4610-b8c5-8a87ec484d54" providerId="AD" clId="Web-{B8C228FA-DF55-0FF1-D95A-4BBF67CB9B4D}" dt="2022-01-18T06:15:28.729" v="185" actId="14100"/>
          <ac:picMkLst>
            <pc:docMk/>
            <pc:sldMk cId="3345758550" sldId="260"/>
            <ac:picMk id="4" creationId="{A1800724-CF36-44CB-AC17-5EE26B833260}"/>
          </ac:picMkLst>
        </pc:picChg>
        <pc:picChg chg="add mod">
          <ac:chgData name="Bradley Howell (1901471)" userId="S::1901471@student.uwtsd.ac.uk::af2f4ff8-3fc5-4610-b8c5-8a87ec484d54" providerId="AD" clId="Web-{B8C228FA-DF55-0FF1-D95A-4BBF67CB9B4D}" dt="2022-01-18T06:17:00.673" v="189" actId="14100"/>
          <ac:picMkLst>
            <pc:docMk/>
            <pc:sldMk cId="3345758550" sldId="260"/>
            <ac:picMk id="5" creationId="{EB4E8D07-C7D5-4909-A0AA-78FE9636915B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84C26F-6614-4041-A464-480ECF3A2896}" type="doc">
      <dgm:prSet loTypeId="urn:microsoft.com/office/officeart/2017/3/layout/HorizontalLabelsTimeline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FECB990-A2F5-4B42-A128-4E98D97CD85C}">
      <dgm:prSet/>
      <dgm:spPr/>
      <dgm:t>
        <a:bodyPr/>
        <a:lstStyle/>
        <a:p>
          <a:pPr>
            <a:defRPr b="1"/>
          </a:pPr>
          <a:r>
            <a:rPr lang="en-US" dirty="0"/>
            <a:t>Mid 1800's and early 1900's</a:t>
          </a:r>
        </a:p>
      </dgm:t>
    </dgm:pt>
    <dgm:pt modelId="{98DA2FB3-1F68-4A2A-9627-44A55B5173B4}" type="parTrans" cxnId="{A3FC4B42-E373-4CCF-AC73-A769E0EAA235}">
      <dgm:prSet/>
      <dgm:spPr/>
      <dgm:t>
        <a:bodyPr/>
        <a:lstStyle/>
        <a:p>
          <a:endParaRPr lang="en-US"/>
        </a:p>
      </dgm:t>
    </dgm:pt>
    <dgm:pt modelId="{264C6D48-0633-4633-B34C-871E01BBEFF2}" type="sibTrans" cxnId="{A3FC4B42-E373-4CCF-AC73-A769E0EAA235}">
      <dgm:prSet/>
      <dgm:spPr/>
      <dgm:t>
        <a:bodyPr/>
        <a:lstStyle/>
        <a:p>
          <a:endParaRPr lang="en-US"/>
        </a:p>
      </dgm:t>
    </dgm:pt>
    <dgm:pt modelId="{46BC5D77-E016-441B-B153-C8BC4730770D}">
      <dgm:prSet/>
      <dgm:spPr/>
      <dgm:t>
        <a:bodyPr/>
        <a:lstStyle/>
        <a:p>
          <a:r>
            <a:rPr lang="en-US" dirty="0"/>
            <a:t>Games to improve the fitness and understanding of the upper-class children</a:t>
          </a:r>
        </a:p>
      </dgm:t>
    </dgm:pt>
    <dgm:pt modelId="{17ED56DB-CF89-4AFD-A262-C6295AE9B7D4}" type="parTrans" cxnId="{AF3C0EBE-2516-4F33-B2F4-512F25969C39}">
      <dgm:prSet/>
      <dgm:spPr/>
      <dgm:t>
        <a:bodyPr/>
        <a:lstStyle/>
        <a:p>
          <a:endParaRPr lang="en-US"/>
        </a:p>
      </dgm:t>
    </dgm:pt>
    <dgm:pt modelId="{864A737C-DA93-42CD-A7C2-6DA817DCBD82}" type="sibTrans" cxnId="{AF3C0EBE-2516-4F33-B2F4-512F25969C39}">
      <dgm:prSet/>
      <dgm:spPr/>
      <dgm:t>
        <a:bodyPr/>
        <a:lstStyle/>
        <a:p>
          <a:endParaRPr lang="en-US"/>
        </a:p>
      </dgm:t>
    </dgm:pt>
    <dgm:pt modelId="{77000B2C-777C-4A06-A465-BA0236B84997}">
      <dgm:prSet/>
      <dgm:spPr/>
      <dgm:t>
        <a:bodyPr/>
        <a:lstStyle/>
        <a:p>
          <a:pPr>
            <a:defRPr b="1"/>
          </a:pPr>
          <a:r>
            <a:rPr lang="en-US" dirty="0"/>
            <a:t>Early 1900's to mid 1900's</a:t>
          </a:r>
        </a:p>
      </dgm:t>
    </dgm:pt>
    <dgm:pt modelId="{6E6E1B38-3AE3-4D6A-A8B4-B1F0713D31FA}" type="parTrans" cxnId="{D1298762-8C6E-4F96-ADE2-C281C586A122}">
      <dgm:prSet/>
      <dgm:spPr/>
      <dgm:t>
        <a:bodyPr/>
        <a:lstStyle/>
        <a:p>
          <a:endParaRPr lang="en-US"/>
        </a:p>
      </dgm:t>
    </dgm:pt>
    <dgm:pt modelId="{AF9CDB60-4C08-448D-9E93-0B6494C25F5D}" type="sibTrans" cxnId="{D1298762-8C6E-4F96-ADE2-C281C586A122}">
      <dgm:prSet/>
      <dgm:spPr/>
      <dgm:t>
        <a:bodyPr/>
        <a:lstStyle/>
        <a:p>
          <a:endParaRPr lang="en-US"/>
        </a:p>
      </dgm:t>
    </dgm:pt>
    <dgm:pt modelId="{A463FA27-C967-41BD-ABC4-3A20113ED3DC}">
      <dgm:prSet/>
      <dgm:spPr/>
      <dgm:t>
        <a:bodyPr/>
        <a:lstStyle/>
        <a:p>
          <a:pPr rtl="0"/>
          <a:r>
            <a:rPr lang="en-US" dirty="0"/>
            <a:t>Developing physical </a:t>
          </a:r>
          <a:r>
            <a:rPr lang="en-US" dirty="0">
              <a:latin typeface="Tw Cen MT" panose="020F0302020204030204"/>
            </a:rPr>
            <a:t>fitness-</a:t>
          </a:r>
          <a:r>
            <a:rPr lang="en-US" dirty="0"/>
            <a:t> </a:t>
          </a:r>
          <a:r>
            <a:rPr lang="en-US" dirty="0">
              <a:latin typeface="Tw Cen MT" panose="020F0302020204030204"/>
            </a:rPr>
            <a:t>Gymnastics for strong soldiers </a:t>
          </a:r>
        </a:p>
      </dgm:t>
    </dgm:pt>
    <dgm:pt modelId="{DB1C5DD6-DFB6-4E13-9880-C65CD34B93C0}" type="parTrans" cxnId="{69318A0A-FA58-45F5-8A99-A8550C97C200}">
      <dgm:prSet/>
      <dgm:spPr/>
      <dgm:t>
        <a:bodyPr/>
        <a:lstStyle/>
        <a:p>
          <a:endParaRPr lang="en-US"/>
        </a:p>
      </dgm:t>
    </dgm:pt>
    <dgm:pt modelId="{624C4A5F-175C-49B1-952D-02F3B20A423C}" type="sibTrans" cxnId="{69318A0A-FA58-45F5-8A99-A8550C97C200}">
      <dgm:prSet/>
      <dgm:spPr/>
      <dgm:t>
        <a:bodyPr/>
        <a:lstStyle/>
        <a:p>
          <a:endParaRPr lang="en-US"/>
        </a:p>
      </dgm:t>
    </dgm:pt>
    <dgm:pt modelId="{68068F49-E69F-4B7C-A76E-3E1AA22D778F}">
      <dgm:prSet/>
      <dgm:spPr/>
      <dgm:t>
        <a:bodyPr/>
        <a:lstStyle/>
        <a:p>
          <a:r>
            <a:rPr lang="en-US" dirty="0"/>
            <a:t>the use of sports and games to improve physical skills (Bailey et al, 2009).</a:t>
          </a:r>
        </a:p>
      </dgm:t>
    </dgm:pt>
    <dgm:pt modelId="{4ED381EF-0CC0-43BC-B89A-3DF0FBDD5BFF}" type="parTrans" cxnId="{9A6D4C60-8B25-4602-9A55-C3FB78093940}">
      <dgm:prSet/>
      <dgm:spPr/>
      <dgm:t>
        <a:bodyPr/>
        <a:lstStyle/>
        <a:p>
          <a:endParaRPr lang="en-US"/>
        </a:p>
      </dgm:t>
    </dgm:pt>
    <dgm:pt modelId="{9872EC5B-913D-46CF-BF94-8E81EE1D4DC6}" type="sibTrans" cxnId="{9A6D4C60-8B25-4602-9A55-C3FB78093940}">
      <dgm:prSet/>
      <dgm:spPr/>
      <dgm:t>
        <a:bodyPr/>
        <a:lstStyle/>
        <a:p>
          <a:endParaRPr lang="en-US"/>
        </a:p>
      </dgm:t>
    </dgm:pt>
    <dgm:pt modelId="{F1C17F15-A040-4243-A821-8615554A5A2E}">
      <dgm:prSet phldr="0"/>
      <dgm:spPr/>
      <dgm:t>
        <a:bodyPr/>
        <a:lstStyle/>
        <a:p>
          <a:pPr>
            <a:defRPr b="1"/>
          </a:pPr>
          <a:r>
            <a:rPr lang="en-US" b="1" dirty="0"/>
            <a:t>Mid 1900's to present</a:t>
          </a:r>
          <a:endParaRPr lang="en-GB" b="1" dirty="0"/>
        </a:p>
      </dgm:t>
    </dgm:pt>
    <dgm:pt modelId="{C6B61BC2-0F8C-4E63-850B-CE94D8B0534F}" type="parTrans" cxnId="{595AE088-0ADA-48B1-B81D-935506038122}">
      <dgm:prSet/>
      <dgm:spPr/>
    </dgm:pt>
    <dgm:pt modelId="{C45A8368-7B6A-440D-AE4A-5145453349C4}" type="sibTrans" cxnId="{595AE088-0ADA-48B1-B81D-935506038122}">
      <dgm:prSet/>
      <dgm:spPr/>
    </dgm:pt>
    <dgm:pt modelId="{CF27A0D3-2C01-4989-8AC0-D7A649BF5DCB}" type="pres">
      <dgm:prSet presAssocID="{F984C26F-6614-4041-A464-480ECF3A2896}" presName="root" presStyleCnt="0">
        <dgm:presLayoutVars>
          <dgm:chMax/>
          <dgm:chPref/>
          <dgm:animLvl val="lvl"/>
        </dgm:presLayoutVars>
      </dgm:prSet>
      <dgm:spPr/>
    </dgm:pt>
    <dgm:pt modelId="{0C74F45A-D87E-4A2F-A299-B523D82B65C1}" type="pres">
      <dgm:prSet presAssocID="{F984C26F-6614-4041-A464-480ECF3A2896}" presName="divider" presStyleLbl="fgAcc1" presStyleIdx="0" presStyleCnt="1"/>
      <dgm:spPr/>
    </dgm:pt>
    <dgm:pt modelId="{27EDE830-369F-407C-BF6B-078776939DBA}" type="pres">
      <dgm:prSet presAssocID="{F984C26F-6614-4041-A464-480ECF3A2896}" presName="nodes" presStyleCnt="0">
        <dgm:presLayoutVars>
          <dgm:chMax/>
          <dgm:chPref/>
          <dgm:animLvl val="lvl"/>
        </dgm:presLayoutVars>
      </dgm:prSet>
      <dgm:spPr/>
    </dgm:pt>
    <dgm:pt modelId="{4FEFB359-5234-4779-B39F-561E844DAAC3}" type="pres">
      <dgm:prSet presAssocID="{DFECB990-A2F5-4B42-A128-4E98D97CD85C}" presName="composite" presStyleCnt="0"/>
      <dgm:spPr/>
    </dgm:pt>
    <dgm:pt modelId="{F46A7643-44B5-4493-83B5-74641FFD542D}" type="pres">
      <dgm:prSet presAssocID="{DFECB990-A2F5-4B42-A128-4E98D97CD85C}" presName="L1TextContainer" presStyleLbl="alignNode1" presStyleIdx="0" presStyleCnt="3">
        <dgm:presLayoutVars>
          <dgm:chMax val="1"/>
          <dgm:chPref val="1"/>
          <dgm:bulletEnabled val="1"/>
        </dgm:presLayoutVars>
      </dgm:prSet>
      <dgm:spPr/>
    </dgm:pt>
    <dgm:pt modelId="{0EE96515-E4C0-40B6-A6E1-EA433FD2C72C}" type="pres">
      <dgm:prSet presAssocID="{DFECB990-A2F5-4B42-A128-4E98D97CD85C}" presName="L2TextContainerWrapper" presStyleCnt="0">
        <dgm:presLayoutVars>
          <dgm:bulletEnabled val="1"/>
        </dgm:presLayoutVars>
      </dgm:prSet>
      <dgm:spPr/>
    </dgm:pt>
    <dgm:pt modelId="{C21F4324-88E3-40E0-A65A-009EF3B938C5}" type="pres">
      <dgm:prSet presAssocID="{DFECB990-A2F5-4B42-A128-4E98D97CD85C}" presName="L2TextContainer" presStyleLbl="bgAccFollowNode1" presStyleIdx="0" presStyleCnt="3"/>
      <dgm:spPr/>
    </dgm:pt>
    <dgm:pt modelId="{DA096359-3DF7-4756-8025-1A6ABA500701}" type="pres">
      <dgm:prSet presAssocID="{DFECB990-A2F5-4B42-A128-4E98D97CD85C}" presName="FlexibleEmptyPlaceHolder" presStyleCnt="0"/>
      <dgm:spPr/>
    </dgm:pt>
    <dgm:pt modelId="{157F2B09-3932-4C98-915B-9AEB8D80A644}" type="pres">
      <dgm:prSet presAssocID="{DFECB990-A2F5-4B42-A128-4E98D97CD85C}" presName="ConnectLine" presStyleLbl="sibTrans1D1" presStyleIdx="0" presStyleCnt="3"/>
      <dgm:spPr/>
    </dgm:pt>
    <dgm:pt modelId="{09F2FD44-C122-4456-B2B8-918D0FD511AE}" type="pres">
      <dgm:prSet presAssocID="{DFECB990-A2F5-4B42-A128-4E98D97CD85C}" presName="ConnectorPoint" presStyleLbl="node1" presStyleIdx="0" presStyleCnt="3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A3A1BF77-A232-4078-A53D-A300DEC3C846}" type="pres">
      <dgm:prSet presAssocID="{DFECB990-A2F5-4B42-A128-4E98D97CD85C}" presName="EmptyPlaceHolder" presStyleCnt="0"/>
      <dgm:spPr/>
    </dgm:pt>
    <dgm:pt modelId="{D46098C2-2A14-4B5E-8252-5CB09DB181FD}" type="pres">
      <dgm:prSet presAssocID="{264C6D48-0633-4633-B34C-871E01BBEFF2}" presName="spaceBetweenRectangles" presStyleCnt="0"/>
      <dgm:spPr/>
    </dgm:pt>
    <dgm:pt modelId="{55B020EE-C690-48D7-B82E-32CE1AE7870D}" type="pres">
      <dgm:prSet presAssocID="{77000B2C-777C-4A06-A465-BA0236B84997}" presName="composite" presStyleCnt="0"/>
      <dgm:spPr/>
    </dgm:pt>
    <dgm:pt modelId="{E9699FA7-E690-4BA8-A2B7-F4EABB079F05}" type="pres">
      <dgm:prSet presAssocID="{77000B2C-777C-4A06-A465-BA0236B84997}" presName="L1TextContainer" presStyleLbl="alignNode1" presStyleIdx="1" presStyleCnt="3">
        <dgm:presLayoutVars>
          <dgm:chMax val="1"/>
          <dgm:chPref val="1"/>
          <dgm:bulletEnabled val="1"/>
        </dgm:presLayoutVars>
      </dgm:prSet>
      <dgm:spPr/>
    </dgm:pt>
    <dgm:pt modelId="{F3D8BBFF-2C4A-45BA-BF20-DB37051459EB}" type="pres">
      <dgm:prSet presAssocID="{77000B2C-777C-4A06-A465-BA0236B84997}" presName="L2TextContainerWrapper" presStyleCnt="0">
        <dgm:presLayoutVars>
          <dgm:bulletEnabled val="1"/>
        </dgm:presLayoutVars>
      </dgm:prSet>
      <dgm:spPr/>
    </dgm:pt>
    <dgm:pt modelId="{2067C116-9391-47A9-AD2E-302697696243}" type="pres">
      <dgm:prSet presAssocID="{77000B2C-777C-4A06-A465-BA0236B84997}" presName="L2TextContainer" presStyleLbl="bgAccFollowNode1" presStyleIdx="1" presStyleCnt="3"/>
      <dgm:spPr/>
    </dgm:pt>
    <dgm:pt modelId="{AFE49665-D1BE-4F02-90FB-98313F3ACBCF}" type="pres">
      <dgm:prSet presAssocID="{77000B2C-777C-4A06-A465-BA0236B84997}" presName="FlexibleEmptyPlaceHolder" presStyleCnt="0"/>
      <dgm:spPr/>
    </dgm:pt>
    <dgm:pt modelId="{ABA3D31D-566A-4FD3-A84F-F916D4793976}" type="pres">
      <dgm:prSet presAssocID="{77000B2C-777C-4A06-A465-BA0236B84997}" presName="ConnectLine" presStyleLbl="sibTrans1D1" presStyleIdx="1" presStyleCnt="3"/>
      <dgm:spPr/>
    </dgm:pt>
    <dgm:pt modelId="{848D5646-39CF-4747-84E2-3AD1D05CC346}" type="pres">
      <dgm:prSet presAssocID="{77000B2C-777C-4A06-A465-BA0236B84997}" presName="ConnectorPoint" presStyleLbl="node1" presStyleIdx="1" presStyleCnt="3"/>
      <dgm:spPr>
        <a:solidFill>
          <a:schemeClr val="accent2">
            <a:hueOff val="-734748"/>
            <a:satOff val="-3033"/>
            <a:lumOff val="294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3D8C9393-5E9D-4C9F-99D9-CBDA1386C966}" type="pres">
      <dgm:prSet presAssocID="{77000B2C-777C-4A06-A465-BA0236B84997}" presName="EmptyPlaceHolder" presStyleCnt="0"/>
      <dgm:spPr/>
    </dgm:pt>
    <dgm:pt modelId="{A4D41C26-BF04-4CE5-B114-C15023810AB1}" type="pres">
      <dgm:prSet presAssocID="{AF9CDB60-4C08-448D-9E93-0B6494C25F5D}" presName="spaceBetweenRectangles" presStyleCnt="0"/>
      <dgm:spPr/>
    </dgm:pt>
    <dgm:pt modelId="{9CE5BC04-D4BA-4317-A511-8439D34C6C06}" type="pres">
      <dgm:prSet presAssocID="{F1C17F15-A040-4243-A821-8615554A5A2E}" presName="composite" presStyleCnt="0"/>
      <dgm:spPr/>
    </dgm:pt>
    <dgm:pt modelId="{89E0EFBC-4BEA-4842-B8F1-EFF36F1ACC19}" type="pres">
      <dgm:prSet presAssocID="{F1C17F15-A040-4243-A821-8615554A5A2E}" presName="L1TextContainer" presStyleLbl="alignNode1" presStyleIdx="2" presStyleCnt="3">
        <dgm:presLayoutVars>
          <dgm:chMax val="1"/>
          <dgm:chPref val="1"/>
          <dgm:bulletEnabled val="1"/>
        </dgm:presLayoutVars>
      </dgm:prSet>
      <dgm:spPr/>
    </dgm:pt>
    <dgm:pt modelId="{E1A7861B-3483-4EC1-BC71-B6B7C94187DA}" type="pres">
      <dgm:prSet presAssocID="{F1C17F15-A040-4243-A821-8615554A5A2E}" presName="L2TextContainerWrapper" presStyleCnt="0">
        <dgm:presLayoutVars>
          <dgm:bulletEnabled val="1"/>
        </dgm:presLayoutVars>
      </dgm:prSet>
      <dgm:spPr/>
    </dgm:pt>
    <dgm:pt modelId="{1D7314D4-81FA-4754-95F0-F744D78703A3}" type="pres">
      <dgm:prSet presAssocID="{F1C17F15-A040-4243-A821-8615554A5A2E}" presName="L2TextContainer" presStyleLbl="bgAccFollowNode1" presStyleIdx="2" presStyleCnt="3"/>
      <dgm:spPr/>
    </dgm:pt>
    <dgm:pt modelId="{FEF114C0-9A1A-47CF-BAB9-7742C2744020}" type="pres">
      <dgm:prSet presAssocID="{F1C17F15-A040-4243-A821-8615554A5A2E}" presName="FlexibleEmptyPlaceHolder" presStyleCnt="0"/>
      <dgm:spPr/>
    </dgm:pt>
    <dgm:pt modelId="{896E4B60-C86D-4C77-9A31-6EB7551B36CB}" type="pres">
      <dgm:prSet presAssocID="{F1C17F15-A040-4243-A821-8615554A5A2E}" presName="ConnectLine" presStyleLbl="sibTrans1D1" presStyleIdx="2" presStyleCnt="3"/>
      <dgm:spPr/>
    </dgm:pt>
    <dgm:pt modelId="{D7E29B7E-564E-4B9B-AC5C-AED854CD0DEA}" type="pres">
      <dgm:prSet presAssocID="{F1C17F15-A040-4243-A821-8615554A5A2E}" presName="ConnectorPoint" presStyleLbl="node1" presStyleIdx="2" presStyleCnt="3"/>
      <dgm:spPr>
        <a:solidFill>
          <a:schemeClr val="accent2">
            <a:hueOff val="-1469495"/>
            <a:satOff val="-6066"/>
            <a:lumOff val="58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F2082A0D-BA05-4B89-856F-F95D336E5AC0}" type="pres">
      <dgm:prSet presAssocID="{F1C17F15-A040-4243-A821-8615554A5A2E}" presName="EmptyPlaceHolder" presStyleCnt="0"/>
      <dgm:spPr/>
    </dgm:pt>
  </dgm:ptLst>
  <dgm:cxnLst>
    <dgm:cxn modelId="{69318A0A-FA58-45F5-8A99-A8550C97C200}" srcId="{77000B2C-777C-4A06-A465-BA0236B84997}" destId="{A463FA27-C967-41BD-ABC4-3A20113ED3DC}" srcOrd="0" destOrd="0" parTransId="{DB1C5DD6-DFB6-4E13-9880-C65CD34B93C0}" sibTransId="{624C4A5F-175C-49B1-952D-02F3B20A423C}"/>
    <dgm:cxn modelId="{A8066E5E-0B2B-4DA1-AF97-F0AAC341489F}" type="presOf" srcId="{F1C17F15-A040-4243-A821-8615554A5A2E}" destId="{89E0EFBC-4BEA-4842-B8F1-EFF36F1ACC19}" srcOrd="0" destOrd="0" presId="urn:microsoft.com/office/officeart/2017/3/layout/HorizontalLabelsTimeline"/>
    <dgm:cxn modelId="{9A6D4C60-8B25-4602-9A55-C3FB78093940}" srcId="{F1C17F15-A040-4243-A821-8615554A5A2E}" destId="{68068F49-E69F-4B7C-A76E-3E1AA22D778F}" srcOrd="0" destOrd="0" parTransId="{4ED381EF-0CC0-43BC-B89A-3DF0FBDD5BFF}" sibTransId="{9872EC5B-913D-46CF-BF94-8E81EE1D4DC6}"/>
    <dgm:cxn modelId="{A3FC4B42-E373-4CCF-AC73-A769E0EAA235}" srcId="{F984C26F-6614-4041-A464-480ECF3A2896}" destId="{DFECB990-A2F5-4B42-A128-4E98D97CD85C}" srcOrd="0" destOrd="0" parTransId="{98DA2FB3-1F68-4A2A-9627-44A55B5173B4}" sibTransId="{264C6D48-0633-4633-B34C-871E01BBEFF2}"/>
    <dgm:cxn modelId="{D1298762-8C6E-4F96-ADE2-C281C586A122}" srcId="{F984C26F-6614-4041-A464-480ECF3A2896}" destId="{77000B2C-777C-4A06-A465-BA0236B84997}" srcOrd="1" destOrd="0" parTransId="{6E6E1B38-3AE3-4D6A-A8B4-B1F0713D31FA}" sibTransId="{AF9CDB60-4C08-448D-9E93-0B6494C25F5D}"/>
    <dgm:cxn modelId="{595AE088-0ADA-48B1-B81D-935506038122}" srcId="{F984C26F-6614-4041-A464-480ECF3A2896}" destId="{F1C17F15-A040-4243-A821-8615554A5A2E}" srcOrd="2" destOrd="0" parTransId="{C6B61BC2-0F8C-4E63-850B-CE94D8B0534F}" sibTransId="{C45A8368-7B6A-440D-AE4A-5145453349C4}"/>
    <dgm:cxn modelId="{7438DD9E-2279-4310-BA5E-D1F3343E61FD}" type="presOf" srcId="{68068F49-E69F-4B7C-A76E-3E1AA22D778F}" destId="{1D7314D4-81FA-4754-95F0-F744D78703A3}" srcOrd="0" destOrd="0" presId="urn:microsoft.com/office/officeart/2017/3/layout/HorizontalLabelsTimeline"/>
    <dgm:cxn modelId="{82C2CBB7-C6A7-4EC3-8250-1F950D1ABBDD}" type="presOf" srcId="{46BC5D77-E016-441B-B153-C8BC4730770D}" destId="{C21F4324-88E3-40E0-A65A-009EF3B938C5}" srcOrd="0" destOrd="0" presId="urn:microsoft.com/office/officeart/2017/3/layout/HorizontalLabelsTimeline"/>
    <dgm:cxn modelId="{AF3C0EBE-2516-4F33-B2F4-512F25969C39}" srcId="{DFECB990-A2F5-4B42-A128-4E98D97CD85C}" destId="{46BC5D77-E016-441B-B153-C8BC4730770D}" srcOrd="0" destOrd="0" parTransId="{17ED56DB-CF89-4AFD-A262-C6295AE9B7D4}" sibTransId="{864A737C-DA93-42CD-A7C2-6DA817DCBD82}"/>
    <dgm:cxn modelId="{66C208D0-2019-4540-90CF-071B9142B4E1}" type="presOf" srcId="{DFECB990-A2F5-4B42-A128-4E98D97CD85C}" destId="{F46A7643-44B5-4493-83B5-74641FFD542D}" srcOrd="0" destOrd="0" presId="urn:microsoft.com/office/officeart/2017/3/layout/HorizontalLabelsTimeline"/>
    <dgm:cxn modelId="{13676FD2-1018-4F6A-98F1-2932F1CBDBE5}" type="presOf" srcId="{F984C26F-6614-4041-A464-480ECF3A2896}" destId="{CF27A0D3-2C01-4989-8AC0-D7A649BF5DCB}" srcOrd="0" destOrd="0" presId="urn:microsoft.com/office/officeart/2017/3/layout/HorizontalLabelsTimeline"/>
    <dgm:cxn modelId="{7D2456F6-8D33-4D09-ACB0-49F51C2D06B0}" type="presOf" srcId="{77000B2C-777C-4A06-A465-BA0236B84997}" destId="{E9699FA7-E690-4BA8-A2B7-F4EABB079F05}" srcOrd="0" destOrd="0" presId="urn:microsoft.com/office/officeart/2017/3/layout/HorizontalLabelsTimeline"/>
    <dgm:cxn modelId="{8D4EFBFB-FFC1-4EE3-9239-4593CD68EEE0}" type="presOf" srcId="{A463FA27-C967-41BD-ABC4-3A20113ED3DC}" destId="{2067C116-9391-47A9-AD2E-302697696243}" srcOrd="0" destOrd="0" presId="urn:microsoft.com/office/officeart/2017/3/layout/HorizontalLabelsTimeline"/>
    <dgm:cxn modelId="{D8D5D4E3-EB9D-4AE2-ABDC-79FE48080572}" type="presParOf" srcId="{CF27A0D3-2C01-4989-8AC0-D7A649BF5DCB}" destId="{0C74F45A-D87E-4A2F-A299-B523D82B65C1}" srcOrd="0" destOrd="0" presId="urn:microsoft.com/office/officeart/2017/3/layout/HorizontalLabelsTimeline"/>
    <dgm:cxn modelId="{AA610ADE-AA1B-401B-8EFE-94A074AC2F28}" type="presParOf" srcId="{CF27A0D3-2C01-4989-8AC0-D7A649BF5DCB}" destId="{27EDE830-369F-407C-BF6B-078776939DBA}" srcOrd="1" destOrd="0" presId="urn:microsoft.com/office/officeart/2017/3/layout/HorizontalLabelsTimeline"/>
    <dgm:cxn modelId="{BD18A70B-29E7-45D7-BE1F-4397A6A2F71C}" type="presParOf" srcId="{27EDE830-369F-407C-BF6B-078776939DBA}" destId="{4FEFB359-5234-4779-B39F-561E844DAAC3}" srcOrd="0" destOrd="0" presId="urn:microsoft.com/office/officeart/2017/3/layout/HorizontalLabelsTimeline"/>
    <dgm:cxn modelId="{763600EC-088A-4A8E-AB7B-6A6B74C3676A}" type="presParOf" srcId="{4FEFB359-5234-4779-B39F-561E844DAAC3}" destId="{F46A7643-44B5-4493-83B5-74641FFD542D}" srcOrd="0" destOrd="0" presId="urn:microsoft.com/office/officeart/2017/3/layout/HorizontalLabelsTimeline"/>
    <dgm:cxn modelId="{74D4B00D-E991-4A03-A376-35B10BD385FF}" type="presParOf" srcId="{4FEFB359-5234-4779-B39F-561E844DAAC3}" destId="{0EE96515-E4C0-40B6-A6E1-EA433FD2C72C}" srcOrd="1" destOrd="0" presId="urn:microsoft.com/office/officeart/2017/3/layout/HorizontalLabelsTimeline"/>
    <dgm:cxn modelId="{BCA5051F-563A-4DEE-A9C9-A3F491D22235}" type="presParOf" srcId="{0EE96515-E4C0-40B6-A6E1-EA433FD2C72C}" destId="{C21F4324-88E3-40E0-A65A-009EF3B938C5}" srcOrd="0" destOrd="0" presId="urn:microsoft.com/office/officeart/2017/3/layout/HorizontalLabelsTimeline"/>
    <dgm:cxn modelId="{CC7D675E-F736-42EB-8A85-B0A7ED2B4E52}" type="presParOf" srcId="{0EE96515-E4C0-40B6-A6E1-EA433FD2C72C}" destId="{DA096359-3DF7-4756-8025-1A6ABA500701}" srcOrd="1" destOrd="0" presId="urn:microsoft.com/office/officeart/2017/3/layout/HorizontalLabelsTimeline"/>
    <dgm:cxn modelId="{A2556FDA-A19B-429A-9713-4AD87D530BB5}" type="presParOf" srcId="{4FEFB359-5234-4779-B39F-561E844DAAC3}" destId="{157F2B09-3932-4C98-915B-9AEB8D80A644}" srcOrd="2" destOrd="0" presId="urn:microsoft.com/office/officeart/2017/3/layout/HorizontalLabelsTimeline"/>
    <dgm:cxn modelId="{B31FE0FE-B044-46C5-9D7A-D64C1A4A3343}" type="presParOf" srcId="{4FEFB359-5234-4779-B39F-561E844DAAC3}" destId="{09F2FD44-C122-4456-B2B8-918D0FD511AE}" srcOrd="3" destOrd="0" presId="urn:microsoft.com/office/officeart/2017/3/layout/HorizontalLabelsTimeline"/>
    <dgm:cxn modelId="{AE7F20F7-35A9-4C1E-AE92-61BEFDF57E57}" type="presParOf" srcId="{4FEFB359-5234-4779-B39F-561E844DAAC3}" destId="{A3A1BF77-A232-4078-A53D-A300DEC3C846}" srcOrd="4" destOrd="0" presId="urn:microsoft.com/office/officeart/2017/3/layout/HorizontalLabelsTimeline"/>
    <dgm:cxn modelId="{8CF67CD4-D31F-4931-AB96-2BA88D320DFC}" type="presParOf" srcId="{27EDE830-369F-407C-BF6B-078776939DBA}" destId="{D46098C2-2A14-4B5E-8252-5CB09DB181FD}" srcOrd="1" destOrd="0" presId="urn:microsoft.com/office/officeart/2017/3/layout/HorizontalLabelsTimeline"/>
    <dgm:cxn modelId="{7B9381C4-1850-401F-A802-95B7D7E6424A}" type="presParOf" srcId="{27EDE830-369F-407C-BF6B-078776939DBA}" destId="{55B020EE-C690-48D7-B82E-32CE1AE7870D}" srcOrd="2" destOrd="0" presId="urn:microsoft.com/office/officeart/2017/3/layout/HorizontalLabelsTimeline"/>
    <dgm:cxn modelId="{E8BA680C-D703-4A02-A22B-18F084077D46}" type="presParOf" srcId="{55B020EE-C690-48D7-B82E-32CE1AE7870D}" destId="{E9699FA7-E690-4BA8-A2B7-F4EABB079F05}" srcOrd="0" destOrd="0" presId="urn:microsoft.com/office/officeart/2017/3/layout/HorizontalLabelsTimeline"/>
    <dgm:cxn modelId="{2A78184E-3A17-4518-A443-113B54CEC570}" type="presParOf" srcId="{55B020EE-C690-48D7-B82E-32CE1AE7870D}" destId="{F3D8BBFF-2C4A-45BA-BF20-DB37051459EB}" srcOrd="1" destOrd="0" presId="urn:microsoft.com/office/officeart/2017/3/layout/HorizontalLabelsTimeline"/>
    <dgm:cxn modelId="{1B94C953-58C2-43DF-8AF0-3C4BD6D54123}" type="presParOf" srcId="{F3D8BBFF-2C4A-45BA-BF20-DB37051459EB}" destId="{2067C116-9391-47A9-AD2E-302697696243}" srcOrd="0" destOrd="0" presId="urn:microsoft.com/office/officeart/2017/3/layout/HorizontalLabelsTimeline"/>
    <dgm:cxn modelId="{1FE2385F-6083-45E7-BF3B-89E775B4B16A}" type="presParOf" srcId="{F3D8BBFF-2C4A-45BA-BF20-DB37051459EB}" destId="{AFE49665-D1BE-4F02-90FB-98313F3ACBCF}" srcOrd="1" destOrd="0" presId="urn:microsoft.com/office/officeart/2017/3/layout/HorizontalLabelsTimeline"/>
    <dgm:cxn modelId="{B89D8962-DEC0-47D1-80D6-6BB322062335}" type="presParOf" srcId="{55B020EE-C690-48D7-B82E-32CE1AE7870D}" destId="{ABA3D31D-566A-4FD3-A84F-F916D4793976}" srcOrd="2" destOrd="0" presId="urn:microsoft.com/office/officeart/2017/3/layout/HorizontalLabelsTimeline"/>
    <dgm:cxn modelId="{1D202E7D-AB51-4778-98C0-F730C4144A9B}" type="presParOf" srcId="{55B020EE-C690-48D7-B82E-32CE1AE7870D}" destId="{848D5646-39CF-4747-84E2-3AD1D05CC346}" srcOrd="3" destOrd="0" presId="urn:microsoft.com/office/officeart/2017/3/layout/HorizontalLabelsTimeline"/>
    <dgm:cxn modelId="{8F035824-3216-4E1C-9338-A3A0D1052FC7}" type="presParOf" srcId="{55B020EE-C690-48D7-B82E-32CE1AE7870D}" destId="{3D8C9393-5E9D-4C9F-99D9-CBDA1386C966}" srcOrd="4" destOrd="0" presId="urn:microsoft.com/office/officeart/2017/3/layout/HorizontalLabelsTimeline"/>
    <dgm:cxn modelId="{9CAF4564-1BCB-46CE-9EA1-D196A293E03F}" type="presParOf" srcId="{27EDE830-369F-407C-BF6B-078776939DBA}" destId="{A4D41C26-BF04-4CE5-B114-C15023810AB1}" srcOrd="3" destOrd="0" presId="urn:microsoft.com/office/officeart/2017/3/layout/HorizontalLabelsTimeline"/>
    <dgm:cxn modelId="{B8850DC3-BA78-4D8A-9BD5-CEA74DB7F6E2}" type="presParOf" srcId="{27EDE830-369F-407C-BF6B-078776939DBA}" destId="{9CE5BC04-D4BA-4317-A511-8439D34C6C06}" srcOrd="4" destOrd="0" presId="urn:microsoft.com/office/officeart/2017/3/layout/HorizontalLabelsTimeline"/>
    <dgm:cxn modelId="{64E485B6-CB71-404C-82D1-D41CFA4FE877}" type="presParOf" srcId="{9CE5BC04-D4BA-4317-A511-8439D34C6C06}" destId="{89E0EFBC-4BEA-4842-B8F1-EFF36F1ACC19}" srcOrd="0" destOrd="0" presId="urn:microsoft.com/office/officeart/2017/3/layout/HorizontalLabelsTimeline"/>
    <dgm:cxn modelId="{FC5EEC5C-C099-400A-8013-2A9BBDE84E6A}" type="presParOf" srcId="{9CE5BC04-D4BA-4317-A511-8439D34C6C06}" destId="{E1A7861B-3483-4EC1-BC71-B6B7C94187DA}" srcOrd="1" destOrd="0" presId="urn:microsoft.com/office/officeart/2017/3/layout/HorizontalLabelsTimeline"/>
    <dgm:cxn modelId="{A7AC68EB-A72C-4A2D-AA19-76A1F2A641E7}" type="presParOf" srcId="{E1A7861B-3483-4EC1-BC71-B6B7C94187DA}" destId="{1D7314D4-81FA-4754-95F0-F744D78703A3}" srcOrd="0" destOrd="0" presId="urn:microsoft.com/office/officeart/2017/3/layout/HorizontalLabelsTimeline"/>
    <dgm:cxn modelId="{C304F35B-66F5-4D62-B216-24F7ED355A82}" type="presParOf" srcId="{E1A7861B-3483-4EC1-BC71-B6B7C94187DA}" destId="{FEF114C0-9A1A-47CF-BAB9-7742C2744020}" srcOrd="1" destOrd="0" presId="urn:microsoft.com/office/officeart/2017/3/layout/HorizontalLabelsTimeline"/>
    <dgm:cxn modelId="{70BC8DDB-22D7-4FDD-80A3-136F945235EC}" type="presParOf" srcId="{9CE5BC04-D4BA-4317-A511-8439D34C6C06}" destId="{896E4B60-C86D-4C77-9A31-6EB7551B36CB}" srcOrd="2" destOrd="0" presId="urn:microsoft.com/office/officeart/2017/3/layout/HorizontalLabelsTimeline"/>
    <dgm:cxn modelId="{1D647A22-8C01-4BFF-8403-6EEC65B7B0DE}" type="presParOf" srcId="{9CE5BC04-D4BA-4317-A511-8439D34C6C06}" destId="{D7E29B7E-564E-4B9B-AC5C-AED854CD0DEA}" srcOrd="3" destOrd="0" presId="urn:microsoft.com/office/officeart/2017/3/layout/HorizontalLabelsTimeline"/>
    <dgm:cxn modelId="{09178D25-9132-4875-8231-FF1C185B2016}" type="presParOf" srcId="{9CE5BC04-D4BA-4317-A511-8439D34C6C06}" destId="{F2082A0D-BA05-4B89-856F-F95D336E5AC0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74F45A-D87E-4A2F-A299-B523D82B65C1}">
      <dsp:nvSpPr>
        <dsp:cNvPr id="0" name=""/>
        <dsp:cNvSpPr/>
      </dsp:nvSpPr>
      <dsp:spPr>
        <a:xfrm>
          <a:off x="0" y="1893040"/>
          <a:ext cx="10058399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6A7643-44B5-4493-83B5-74641FFD542D}">
      <dsp:nvSpPr>
        <dsp:cNvPr id="0" name=""/>
        <dsp:cNvSpPr/>
      </dsp:nvSpPr>
      <dsp:spPr>
        <a:xfrm>
          <a:off x="301751" y="1173684"/>
          <a:ext cx="4425696" cy="45432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 dirty="0"/>
            <a:t>Mid 1800's and early 1900's</a:t>
          </a:r>
        </a:p>
      </dsp:txBody>
      <dsp:txXfrm>
        <a:off x="301751" y="1173684"/>
        <a:ext cx="4425696" cy="454329"/>
      </dsp:txXfrm>
    </dsp:sp>
    <dsp:sp modelId="{C21F4324-88E3-40E0-A65A-009EF3B938C5}">
      <dsp:nvSpPr>
        <dsp:cNvPr id="0" name=""/>
        <dsp:cNvSpPr/>
      </dsp:nvSpPr>
      <dsp:spPr>
        <a:xfrm>
          <a:off x="301751" y="415557"/>
          <a:ext cx="4425696" cy="75812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Games to improve the fitness and understanding of the upper-class children</a:t>
          </a:r>
        </a:p>
      </dsp:txBody>
      <dsp:txXfrm>
        <a:off x="301751" y="415557"/>
        <a:ext cx="4425696" cy="758127"/>
      </dsp:txXfrm>
    </dsp:sp>
    <dsp:sp modelId="{157F2B09-3932-4C98-915B-9AEB8D80A644}">
      <dsp:nvSpPr>
        <dsp:cNvPr id="0" name=""/>
        <dsp:cNvSpPr/>
      </dsp:nvSpPr>
      <dsp:spPr>
        <a:xfrm>
          <a:off x="2514599" y="1628014"/>
          <a:ext cx="0" cy="265025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699FA7-E690-4BA8-A2B7-F4EABB079F05}">
      <dsp:nvSpPr>
        <dsp:cNvPr id="0" name=""/>
        <dsp:cNvSpPr/>
      </dsp:nvSpPr>
      <dsp:spPr>
        <a:xfrm>
          <a:off x="2816351" y="2158065"/>
          <a:ext cx="4425696" cy="454329"/>
        </a:xfrm>
        <a:prstGeom prst="rect">
          <a:avLst/>
        </a:prstGeom>
        <a:solidFill>
          <a:schemeClr val="accent2">
            <a:hueOff val="-734748"/>
            <a:satOff val="-3033"/>
            <a:lumOff val="294"/>
            <a:alphaOff val="0"/>
          </a:schemeClr>
        </a:solidFill>
        <a:ln w="15875" cap="flat" cmpd="sng" algn="ctr">
          <a:solidFill>
            <a:schemeClr val="accent2">
              <a:hueOff val="-734748"/>
              <a:satOff val="-3033"/>
              <a:lumOff val="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 dirty="0"/>
            <a:t>Early 1900's to mid 1900's</a:t>
          </a:r>
        </a:p>
      </dsp:txBody>
      <dsp:txXfrm>
        <a:off x="2816351" y="2158065"/>
        <a:ext cx="4425696" cy="454329"/>
      </dsp:txXfrm>
    </dsp:sp>
    <dsp:sp modelId="{2067C116-9391-47A9-AD2E-302697696243}">
      <dsp:nvSpPr>
        <dsp:cNvPr id="0" name=""/>
        <dsp:cNvSpPr/>
      </dsp:nvSpPr>
      <dsp:spPr>
        <a:xfrm>
          <a:off x="2816351" y="2612395"/>
          <a:ext cx="4425696" cy="758127"/>
        </a:xfrm>
        <a:prstGeom prst="rect">
          <a:avLst/>
        </a:prstGeom>
        <a:solidFill>
          <a:schemeClr val="accent2">
            <a:tint val="40000"/>
            <a:alpha val="90000"/>
            <a:hueOff val="-759846"/>
            <a:satOff val="-1530"/>
            <a:lumOff val="-67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759846"/>
              <a:satOff val="-1530"/>
              <a:lumOff val="-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Developing physical </a:t>
          </a:r>
          <a:r>
            <a:rPr lang="en-US" sz="1700" kern="1200" dirty="0">
              <a:latin typeface="Tw Cen MT" panose="020F0302020204030204"/>
            </a:rPr>
            <a:t>fitness-</a:t>
          </a:r>
          <a:r>
            <a:rPr lang="en-US" sz="1700" kern="1200" dirty="0"/>
            <a:t> </a:t>
          </a:r>
          <a:r>
            <a:rPr lang="en-US" sz="1700" kern="1200" dirty="0">
              <a:latin typeface="Tw Cen MT" panose="020F0302020204030204"/>
            </a:rPr>
            <a:t>Gymnastics for strong soldiers </a:t>
          </a:r>
        </a:p>
      </dsp:txBody>
      <dsp:txXfrm>
        <a:off x="2816351" y="2612395"/>
        <a:ext cx="4425696" cy="758127"/>
      </dsp:txXfrm>
    </dsp:sp>
    <dsp:sp modelId="{ABA3D31D-566A-4FD3-A84F-F916D4793976}">
      <dsp:nvSpPr>
        <dsp:cNvPr id="0" name=""/>
        <dsp:cNvSpPr/>
      </dsp:nvSpPr>
      <dsp:spPr>
        <a:xfrm>
          <a:off x="5029199" y="1893039"/>
          <a:ext cx="0" cy="265025"/>
        </a:xfrm>
        <a:prstGeom prst="line">
          <a:avLst/>
        </a:prstGeom>
        <a:noFill/>
        <a:ln w="12700" cap="flat" cmpd="sng" algn="ctr">
          <a:solidFill>
            <a:schemeClr val="accent2">
              <a:hueOff val="-734748"/>
              <a:satOff val="-3033"/>
              <a:lumOff val="29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F2FD44-C122-4456-B2B8-918D0FD511AE}">
      <dsp:nvSpPr>
        <dsp:cNvPr id="0" name=""/>
        <dsp:cNvSpPr/>
      </dsp:nvSpPr>
      <dsp:spPr>
        <a:xfrm rot="2700000">
          <a:off x="2485151" y="1863591"/>
          <a:ext cx="58897" cy="5889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D5646-39CF-4747-84E2-3AD1D05CC346}">
      <dsp:nvSpPr>
        <dsp:cNvPr id="0" name=""/>
        <dsp:cNvSpPr/>
      </dsp:nvSpPr>
      <dsp:spPr>
        <a:xfrm rot="2700000">
          <a:off x="4999751" y="1863591"/>
          <a:ext cx="58897" cy="58897"/>
        </a:xfrm>
        <a:prstGeom prst="rect">
          <a:avLst/>
        </a:prstGeom>
        <a:solidFill>
          <a:schemeClr val="accent2">
            <a:hueOff val="-734748"/>
            <a:satOff val="-3033"/>
            <a:lumOff val="294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E0EFBC-4BEA-4842-B8F1-EFF36F1ACC19}">
      <dsp:nvSpPr>
        <dsp:cNvPr id="0" name=""/>
        <dsp:cNvSpPr/>
      </dsp:nvSpPr>
      <dsp:spPr>
        <a:xfrm>
          <a:off x="5330952" y="1173684"/>
          <a:ext cx="4425696" cy="454329"/>
        </a:xfrm>
        <a:prstGeom prst="rect">
          <a:avLst/>
        </a:prstGeom>
        <a:solidFill>
          <a:schemeClr val="accent2">
            <a:hueOff val="-1469495"/>
            <a:satOff val="-6066"/>
            <a:lumOff val="588"/>
            <a:alphaOff val="0"/>
          </a:schemeClr>
        </a:solidFill>
        <a:ln w="15875" cap="flat" cmpd="sng" algn="ctr">
          <a:solidFill>
            <a:schemeClr val="accent2">
              <a:hueOff val="-1469495"/>
              <a:satOff val="-6066"/>
              <a:lumOff val="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b="1" kern="1200" dirty="0"/>
            <a:t>Mid 1900's to present</a:t>
          </a:r>
          <a:endParaRPr lang="en-GB" sz="2000" b="1" kern="1200" dirty="0"/>
        </a:p>
      </dsp:txBody>
      <dsp:txXfrm>
        <a:off x="5330952" y="1173684"/>
        <a:ext cx="4425696" cy="454329"/>
      </dsp:txXfrm>
    </dsp:sp>
    <dsp:sp modelId="{1D7314D4-81FA-4754-95F0-F744D78703A3}">
      <dsp:nvSpPr>
        <dsp:cNvPr id="0" name=""/>
        <dsp:cNvSpPr/>
      </dsp:nvSpPr>
      <dsp:spPr>
        <a:xfrm>
          <a:off x="5330952" y="415557"/>
          <a:ext cx="4425696" cy="758127"/>
        </a:xfrm>
        <a:prstGeom prst="rect">
          <a:avLst/>
        </a:prstGeom>
        <a:solidFill>
          <a:schemeClr val="accent2">
            <a:tint val="40000"/>
            <a:alpha val="90000"/>
            <a:hueOff val="-1519692"/>
            <a:satOff val="-3060"/>
            <a:lumOff val="-134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1519692"/>
              <a:satOff val="-3060"/>
              <a:lumOff val="-1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 use of sports and games to improve physical skills (Bailey et al, 2009).</a:t>
          </a:r>
        </a:p>
      </dsp:txBody>
      <dsp:txXfrm>
        <a:off x="5330952" y="415557"/>
        <a:ext cx="4425696" cy="758127"/>
      </dsp:txXfrm>
    </dsp:sp>
    <dsp:sp modelId="{896E4B60-C86D-4C77-9A31-6EB7551B36CB}">
      <dsp:nvSpPr>
        <dsp:cNvPr id="0" name=""/>
        <dsp:cNvSpPr/>
      </dsp:nvSpPr>
      <dsp:spPr>
        <a:xfrm>
          <a:off x="7543800" y="1628014"/>
          <a:ext cx="0" cy="265025"/>
        </a:xfrm>
        <a:prstGeom prst="line">
          <a:avLst/>
        </a:prstGeom>
        <a:noFill/>
        <a:ln w="12700" cap="flat" cmpd="sng" algn="ctr">
          <a:solidFill>
            <a:schemeClr val="accent2">
              <a:hueOff val="-1469495"/>
              <a:satOff val="-6066"/>
              <a:lumOff val="58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E29B7E-564E-4B9B-AC5C-AED854CD0DEA}">
      <dsp:nvSpPr>
        <dsp:cNvPr id="0" name=""/>
        <dsp:cNvSpPr/>
      </dsp:nvSpPr>
      <dsp:spPr>
        <a:xfrm rot="2700000">
          <a:off x="7514351" y="1863591"/>
          <a:ext cx="58897" cy="58897"/>
        </a:xfrm>
        <a:prstGeom prst="rect">
          <a:avLst/>
        </a:prstGeom>
        <a:solidFill>
          <a:schemeClr val="accent2">
            <a:hueOff val="-1469495"/>
            <a:satOff val="-6066"/>
            <a:lumOff val="58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624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63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682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1/18/2022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734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1/18/2022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411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1/18/2022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643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467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709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400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3406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212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76867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storage/331eb63b-481f-4b0b-a607-5e6c3e41ae0f/curriculum-for-wales-guidance-070220.pdf" TargetMode="External"/><Relationship Id="rId2" Type="http://schemas.openxmlformats.org/officeDocument/2006/relationships/hyperlink" Target="https://hwb.gov.wales/sto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4814" y="640080"/>
            <a:ext cx="3659246" cy="2850319"/>
          </a:xfrm>
        </p:spPr>
        <p:txBody>
          <a:bodyPr>
            <a:normAutofit/>
          </a:bodyPr>
          <a:lstStyle/>
          <a:p>
            <a:r>
              <a:rPr lang="en-GB" sz="5000">
                <a:solidFill>
                  <a:srgbClr val="FFFFFF"/>
                </a:solidFill>
                <a:cs typeface="Calibri Light"/>
              </a:rPr>
              <a:t>Sport in Physical Education For and Against</a:t>
            </a:r>
            <a:endParaRPr lang="en-GB" sz="50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4814" y="3812134"/>
            <a:ext cx="3659246" cy="234982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BY Bradley Howell and </a:t>
            </a:r>
            <a:r>
              <a:rPr lang="en-GB" sz="1800" err="1">
                <a:solidFill>
                  <a:srgbClr val="FFFFFF"/>
                </a:solidFill>
              </a:rPr>
              <a:t>mathew</a:t>
            </a:r>
            <a:r>
              <a:rPr lang="en-GB" sz="1800">
                <a:solidFill>
                  <a:srgbClr val="FFFFFF"/>
                </a:solidFill>
              </a:rPr>
              <a:t> Davies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basketball dropping into a basketball hoop">
            <a:extLst>
              <a:ext uri="{FF2B5EF4-FFF2-40B4-BE49-F238E27FC236}">
                <a16:creationId xmlns:a16="http://schemas.microsoft.com/office/drawing/2014/main" id="{F9189855-37F2-4AF1-9CE5-91B6EC1437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558" r="-3" b="-3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19F3E6-B170-4ABD-A349-B6EF130B1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Defining Physical Education and Sport- Is there a difference?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31997-92C2-4EB0-B50A-CE8C8FBBA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Wingdings" panose="020F0502020204030204" pitchFamily="34" charset="0"/>
              <a:buChar char="§"/>
            </a:pPr>
            <a:r>
              <a:rPr lang="en-GB" dirty="0">
                <a:ea typeface="+mn-lt"/>
                <a:cs typeface="+mn-lt"/>
              </a:rPr>
              <a:t>Physical Education is the planned and progressive learning that encourages psychomotor learning. </a:t>
            </a:r>
            <a:endParaRPr lang="en-GB" dirty="0"/>
          </a:p>
          <a:p>
            <a:pPr>
              <a:buFont typeface="Wingdings" panose="020F0502020204030204" pitchFamily="34" charset="0"/>
              <a:buChar char="§"/>
            </a:pPr>
            <a:r>
              <a:rPr lang="en-GB" dirty="0">
                <a:ea typeface="+mn-lt"/>
                <a:cs typeface="+mn-lt"/>
              </a:rPr>
              <a:t>Sport is understood to be any form of activity that's competitive with the aim of improving skills and providing enjoyment to those involved.</a:t>
            </a:r>
          </a:p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69660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8">
            <a:extLst>
              <a:ext uri="{FF2B5EF4-FFF2-40B4-BE49-F238E27FC236}">
                <a16:creationId xmlns:a16="http://schemas.microsoft.com/office/drawing/2014/main" id="{0F6F1E82-F603-49E4-9641-09EEA984A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9FBDA9-1BD9-44C1-8D6A-50B029273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/>
              <a:t>Physical Education throughout the years</a:t>
            </a:r>
          </a:p>
        </p:txBody>
      </p:sp>
      <p:cxnSp>
        <p:nvCxnSpPr>
          <p:cNvPr id="17" name="Straight Connector 20">
            <a:extLst>
              <a:ext uri="{FF2B5EF4-FFF2-40B4-BE49-F238E27FC236}">
                <a16:creationId xmlns:a16="http://schemas.microsoft.com/office/drawing/2014/main" id="{C81CFD00-FC30-4AFB-A61F-3127B2C90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22">
            <a:extLst>
              <a:ext uri="{FF2B5EF4-FFF2-40B4-BE49-F238E27FC236}">
                <a16:creationId xmlns:a16="http://schemas.microsoft.com/office/drawing/2014/main" id="{9D1595AB-90F6-488F-B5E3-F8CFCC8FA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F70D618D-1C93-4A00-8D9D-09D6709E67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6598126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71638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B318D4-F822-4B91-9760-8B9A99706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sz="4200"/>
              <a:t>Sport in Physical Education- Why people see it as a distraction rather than a positive aspect</a:t>
            </a:r>
          </a:p>
        </p:txBody>
      </p:sp>
      <p:cxnSp>
        <p:nvCxnSpPr>
          <p:cNvPr id="11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08C6C-B26A-4ABE-B360-638333D33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5575367" cy="3760891"/>
          </a:xfrm>
        </p:spPr>
        <p:txBody>
          <a:bodyPr vert="horz" lIns="0" tIns="45720" rIns="0" bIns="45720" rtlCol="0" anchor="t">
            <a:normAutofit/>
          </a:bodyPr>
          <a:lstStyle/>
          <a:p>
            <a:pPr marL="0" indent="0">
              <a:buNone/>
            </a:pPr>
            <a:endParaRPr lang="en-GB" sz="2100" dirty="0">
              <a:ea typeface="+mn-lt"/>
              <a:cs typeface="+mn-lt"/>
            </a:endParaRPr>
          </a:p>
          <a:p>
            <a:pPr>
              <a:buFont typeface="Wingdings" panose="020F0502020204030204" pitchFamily="34" charset="0"/>
              <a:buChar char="§"/>
            </a:pPr>
            <a:r>
              <a:rPr lang="en-GB" sz="2100" dirty="0">
                <a:ea typeface="+mn-lt"/>
                <a:cs typeface="+mn-lt"/>
              </a:rPr>
              <a:t>Physical Education- failing to reach it's expected potential and Is said to not to be making an impact to the education of children effectively (Laker,2003)</a:t>
            </a:r>
          </a:p>
          <a:p>
            <a:pPr>
              <a:buFont typeface="Wingdings" panose="020F0502020204030204" pitchFamily="34" charset="0"/>
              <a:buChar char="§"/>
            </a:pPr>
            <a:endParaRPr lang="en-GB" sz="2100" dirty="0">
              <a:ea typeface="+mn-lt"/>
              <a:cs typeface="+mn-lt"/>
            </a:endParaRPr>
          </a:p>
          <a:p>
            <a:pPr>
              <a:buFont typeface="Wingdings" panose="020F0502020204030204" pitchFamily="34" charset="0"/>
              <a:buChar char="§"/>
            </a:pPr>
            <a:r>
              <a:rPr lang="en-GB" sz="2100" dirty="0">
                <a:ea typeface="+mn-lt"/>
                <a:cs typeface="+mn-lt"/>
              </a:rPr>
              <a:t>Sport- Culturally irrelevant </a:t>
            </a:r>
          </a:p>
        </p:txBody>
      </p:sp>
      <p:pic>
        <p:nvPicPr>
          <p:cNvPr id="4" name="Picture 4" descr="A picture containing athletic game, sport, tennis&#10;&#10;Description automatically generated">
            <a:extLst>
              <a:ext uri="{FF2B5EF4-FFF2-40B4-BE49-F238E27FC236}">
                <a16:creationId xmlns:a16="http://schemas.microsoft.com/office/drawing/2014/main" id="{D0940666-D7EE-45D7-A9F5-5EE97D3EB5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55" r="6878" b="4"/>
          <a:stretch/>
        </p:blipFill>
        <p:spPr>
          <a:xfrm>
            <a:off x="7534656" y="2108200"/>
            <a:ext cx="3621024" cy="360061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35720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24ABF-8D15-4BB7-8EEB-557540B40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How sport can be a beneficial aspect of Physical Education as a subject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D1BAC-67C0-44B2-A188-8CD6A84F57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>
              <a:buFont typeface="Wingdings" panose="020F0502020204030204" pitchFamily="34" charset="0"/>
              <a:buChar char="§"/>
            </a:pPr>
            <a:r>
              <a:rPr lang="en-GB"/>
              <a:t>Models based approach </a:t>
            </a:r>
          </a:p>
          <a:p>
            <a:pPr>
              <a:buFont typeface="Wingdings" panose="020F0502020204030204" pitchFamily="34" charset="0"/>
              <a:buChar char="§"/>
            </a:pPr>
            <a:r>
              <a:rPr lang="en-GB"/>
              <a:t>Sport Education (Siedentop, 1994)</a:t>
            </a:r>
          </a:p>
          <a:p>
            <a:pPr>
              <a:buFont typeface="Wingdings" panose="020F0502020204030204" pitchFamily="34" charset="0"/>
              <a:buChar char="§"/>
            </a:pPr>
            <a:r>
              <a:rPr lang="en-GB"/>
              <a:t>Teaching games for understanding (Bunker and Thorpe, 1982)</a:t>
            </a:r>
          </a:p>
          <a:p>
            <a:pPr>
              <a:buFont typeface="Wingdings" panose="020F0502020204030204" pitchFamily="34" charset="0"/>
              <a:buChar char="§"/>
            </a:pPr>
            <a:r>
              <a:rPr lang="en-GB"/>
              <a:t>Teacher knowledge (Dyson et al, 2004); (Stran and Curtner-Smith, 2010)</a:t>
            </a:r>
          </a:p>
          <a:p>
            <a:pPr>
              <a:buFont typeface="Wingdings" panose="020F0502020204030204" pitchFamily="34" charset="0"/>
              <a:buChar char="§"/>
            </a:pPr>
            <a:endParaRPr lang="en-GB"/>
          </a:p>
        </p:txBody>
      </p:sp>
      <p:pic>
        <p:nvPicPr>
          <p:cNvPr id="4" name="Picture 4" descr="Diagram, schematic&#10;&#10;Description automatically generated">
            <a:extLst>
              <a:ext uri="{FF2B5EF4-FFF2-40B4-BE49-F238E27FC236}">
                <a16:creationId xmlns:a16="http://schemas.microsoft.com/office/drawing/2014/main" id="{A1800724-CF36-44CB-AC17-5EE26B8332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286" y="4446806"/>
            <a:ext cx="3120571" cy="1912274"/>
          </a:xfrm>
          <a:prstGeom prst="rect">
            <a:avLst/>
          </a:prstGeom>
        </p:spPr>
      </p:pic>
      <p:pic>
        <p:nvPicPr>
          <p:cNvPr id="5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EB4E8D07-C7D5-4909-A0AA-78FE963691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428" y="4302760"/>
            <a:ext cx="3722914" cy="1489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758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EC7126-0755-4C0E-A3E2-C66267D72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Benefits of sport</a:t>
            </a:r>
          </a:p>
        </p:txBody>
      </p:sp>
      <p:pic>
        <p:nvPicPr>
          <p:cNvPr id="4" name="Picture 4" descr="Application&#10;&#10;Description automatically generated">
            <a:extLst>
              <a:ext uri="{FF2B5EF4-FFF2-40B4-BE49-F238E27FC236}">
                <a16:creationId xmlns:a16="http://schemas.microsoft.com/office/drawing/2014/main" id="{5D9561A2-C269-4B2A-8DCE-CE12A18833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18022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37E61-44E2-4A17-8836-35432F54E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r>
              <a:rPr lang="en-GB" sz="1500">
                <a:solidFill>
                  <a:srgbClr val="FFFFFF"/>
                </a:solidFill>
              </a:rPr>
              <a:t>Reduces anxiety and depression (Sanders et al, 2000)</a:t>
            </a:r>
          </a:p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r>
              <a:rPr lang="en-GB" sz="1500">
                <a:solidFill>
                  <a:srgbClr val="FFFFFF"/>
                </a:solidFill>
              </a:rPr>
              <a:t>Lowers stress levels </a:t>
            </a:r>
          </a:p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r>
              <a:rPr lang="en-GB" sz="1500">
                <a:solidFill>
                  <a:srgbClr val="FFFFFF"/>
                </a:solidFill>
              </a:rPr>
              <a:t>Increased creativity levels (Bowers et al, 2014)</a:t>
            </a:r>
          </a:p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r>
              <a:rPr lang="en-GB" sz="1500">
                <a:solidFill>
                  <a:srgbClr val="FFFFFF"/>
                </a:solidFill>
              </a:rPr>
              <a:t>Children show greater enjoyment of other physical activities (Michael et al, 2016)</a:t>
            </a:r>
          </a:p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r>
              <a:rPr lang="en-GB" sz="1500">
                <a:solidFill>
                  <a:srgbClr val="FFFFFF"/>
                </a:solidFill>
              </a:rPr>
              <a:t>Aid cognitive development (Logan et al, 2019)</a:t>
            </a:r>
          </a:p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r>
              <a:rPr lang="en-GB" sz="1500">
                <a:solidFill>
                  <a:srgbClr val="FFFFFF"/>
                </a:solidFill>
              </a:rPr>
              <a:t>Improve psychological and emotional well-being</a:t>
            </a:r>
          </a:p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r>
              <a:rPr lang="en-GB" sz="1500">
                <a:solidFill>
                  <a:srgbClr val="FFFFFF"/>
                </a:solidFill>
              </a:rPr>
              <a:t>Improved social skills and higher levels of academic achievement (Donnelly et al, 2016)</a:t>
            </a:r>
          </a:p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endParaRPr lang="en-GB" sz="15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78795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0E58038-8ACE-4AD9-B404-25C603550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group of kids playing football&#10;&#10;Description automatically generated">
            <a:extLst>
              <a:ext uri="{FF2B5EF4-FFF2-40B4-BE49-F238E27FC236}">
                <a16:creationId xmlns:a16="http://schemas.microsoft.com/office/drawing/2014/main" id="{551271D8-FE5B-41B0-BF2A-9261255198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881"/>
          <a:stretch/>
        </p:blipFill>
        <p:spPr>
          <a:xfrm>
            <a:off x="-1" y="-2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B2CB28-2EBB-4A7B-A751-43B3CCF96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582" y="521595"/>
            <a:ext cx="5696097" cy="1691904"/>
          </a:xfrm>
        </p:spPr>
        <p:txBody>
          <a:bodyPr>
            <a:normAutofit/>
          </a:bodyPr>
          <a:lstStyle/>
          <a:p>
            <a:r>
              <a:rPr lang="en-GB" dirty="0"/>
              <a:t>2008 Curriculum- Areas of learning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B3FFBAC-AB0F-448D-A038-E132C4CF5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939" y="1091146"/>
            <a:ext cx="3694176" cy="4581144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picture containing grass, little, different, several&#10;&#10;Description automatically generated">
            <a:extLst>
              <a:ext uri="{FF2B5EF4-FFF2-40B4-BE49-F238E27FC236}">
                <a16:creationId xmlns:a16="http://schemas.microsoft.com/office/drawing/2014/main" id="{F61929A3-54BA-4509-8ED9-C7D0B0F061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787" r="18377" b="-1"/>
          <a:stretch/>
        </p:blipFill>
        <p:spPr>
          <a:xfrm>
            <a:off x="1286934" y="1254281"/>
            <a:ext cx="3364187" cy="4254879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8A34772-9011-42B5-AA63-FD6DEC92E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2992" y="2374385"/>
            <a:ext cx="55775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76B8E-FD2F-4348-AC36-923D633455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9582" y="2535234"/>
            <a:ext cx="5696098" cy="3333857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r>
              <a:rPr lang="en-US" sz="2000"/>
              <a:t>Health, fitness and well-being activities</a:t>
            </a:r>
          </a:p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r>
              <a:rPr lang="en-US" sz="2000"/>
              <a:t>Creative activities</a:t>
            </a:r>
          </a:p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r>
              <a:rPr lang="en-US" sz="2000"/>
              <a:t>Adventurous activities</a:t>
            </a:r>
          </a:p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r>
              <a:rPr lang="en-US" sz="2000"/>
              <a:t>Competitive activities</a:t>
            </a:r>
          </a:p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endParaRPr lang="en-US" sz="2000"/>
          </a:p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endParaRPr lang="en-US" sz="2000"/>
          </a:p>
          <a:p>
            <a:pPr marL="0" indent="0">
              <a:lnSpc>
                <a:spcPct val="100000"/>
              </a:lnSpc>
              <a:buNone/>
            </a:pPr>
            <a:r>
              <a:rPr lang="en-US" sz="2000"/>
              <a:t>WAG (2008) 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0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2BCDE19-2810-4337-9C49-8589C42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648256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70C9C4-398C-435F-B161-5DF832951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7309" y="634946"/>
            <a:ext cx="6432434" cy="1450757"/>
          </a:xfrm>
        </p:spPr>
        <p:txBody>
          <a:bodyPr>
            <a:normAutofit/>
          </a:bodyPr>
          <a:lstStyle/>
          <a:p>
            <a:r>
              <a:rPr lang="en-GB" dirty="0"/>
              <a:t>The new curriculum proposed for 2022</a:t>
            </a:r>
          </a:p>
        </p:txBody>
      </p:sp>
      <p:pic>
        <p:nvPicPr>
          <p:cNvPr id="5" name="Picture 5" descr="Whiteboard&#10;&#10;Description automatically generated">
            <a:extLst>
              <a:ext uri="{FF2B5EF4-FFF2-40B4-BE49-F238E27FC236}">
                <a16:creationId xmlns:a16="http://schemas.microsoft.com/office/drawing/2014/main" id="{5D2C9E3F-A248-4586-9369-3AF3E347AC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4748" y="634947"/>
            <a:ext cx="2819814" cy="2519034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80720" y="2267421"/>
            <a:ext cx="60350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>
            <a:extLst>
              <a:ext uri="{FF2B5EF4-FFF2-40B4-BE49-F238E27FC236}">
                <a16:creationId xmlns:a16="http://schemas.microsoft.com/office/drawing/2014/main" id="{54F85874-0A73-4CFE-BDFE-AF713ED88A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999" y="3619742"/>
            <a:ext cx="4001315" cy="219071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CAB90-5629-4537-A6A9-C57D84C5B4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308" y="2407436"/>
            <a:ext cx="6432434" cy="3461658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r>
              <a:rPr lang="en-GB" sz="2100"/>
              <a:t>No subject called Physical Education</a:t>
            </a:r>
            <a:endParaRPr lang="en-US" sz="2100"/>
          </a:p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r>
              <a:rPr lang="en-GB" sz="2100"/>
              <a:t>Health and well-being (broad)</a:t>
            </a:r>
          </a:p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r>
              <a:rPr lang="en-GB" sz="2100"/>
              <a:t>Inclusivity </a:t>
            </a:r>
          </a:p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endParaRPr lang="en-GB" sz="2100"/>
          </a:p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endParaRPr lang="en-GB" sz="2100"/>
          </a:p>
          <a:p>
            <a:pPr>
              <a:lnSpc>
                <a:spcPct val="100000"/>
              </a:lnSpc>
              <a:buFont typeface="Wingdings" panose="020F0502020204030204" pitchFamily="34" charset="0"/>
              <a:buChar char="§"/>
            </a:pPr>
            <a:endParaRPr lang="en-GB" sz="2100"/>
          </a:p>
          <a:p>
            <a:pPr marL="0" indent="0">
              <a:lnSpc>
                <a:spcPct val="100000"/>
              </a:lnSpc>
              <a:buNone/>
            </a:pPr>
            <a:r>
              <a:rPr lang="en-GB" sz="2100"/>
              <a:t>WG (2021)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5831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B01E55-DE4A-478F-A302-4E63A715F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Conclusion </a:t>
            </a:r>
          </a:p>
        </p:txBody>
      </p:sp>
      <p:pic>
        <p:nvPicPr>
          <p:cNvPr id="16" name="Picture 4" descr="Pen placed on top of a signature line">
            <a:extLst>
              <a:ext uri="{FF2B5EF4-FFF2-40B4-BE49-F238E27FC236}">
                <a16:creationId xmlns:a16="http://schemas.microsoft.com/office/drawing/2014/main" id="{90E18932-9D7E-4FA2-BF95-31C5598D79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726" r="1760" b="-3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7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5B686-D75B-45D8-9ECD-81B8DBF5D2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4213" y="2319323"/>
            <a:ext cx="5977938" cy="3518593"/>
          </a:xfrm>
        </p:spPr>
        <p:txBody>
          <a:bodyPr vert="horz" lIns="0" tIns="45720" rIns="0" bIns="45720" rtlCol="0" anchor="t">
            <a:normAutofit/>
          </a:bodyPr>
          <a:lstStyle/>
          <a:p>
            <a:endParaRPr lang="en-GB" sz="1800">
              <a:solidFill>
                <a:srgbClr val="FFFFFF"/>
              </a:solidFill>
            </a:endParaRPr>
          </a:p>
          <a:p>
            <a:endParaRPr lang="en-GB" dirty="0">
              <a:ea typeface="+mn-lt"/>
              <a:cs typeface="+mn-lt"/>
            </a:endParaRPr>
          </a:p>
          <a:p>
            <a:pPr>
              <a:buFont typeface="Wingdings" panose="020F0502020204030204" pitchFamily="34" charset="0"/>
              <a:buChar char="§"/>
            </a:pPr>
            <a:r>
              <a:rPr lang="en-GB" dirty="0">
                <a:ea typeface="+mn-lt"/>
                <a:cs typeface="+mn-lt"/>
              </a:rPr>
              <a:t>Models based approach </a:t>
            </a:r>
          </a:p>
          <a:p>
            <a:pPr>
              <a:buFont typeface="Wingdings" panose="020F0502020204030204" pitchFamily="34" charset="0"/>
              <a:buChar char="§"/>
            </a:pPr>
            <a:r>
              <a:rPr lang="en-GB" dirty="0">
                <a:ea typeface="+mn-lt"/>
                <a:cs typeface="+mn-lt"/>
              </a:rPr>
              <a:t>The way in which it is taught</a:t>
            </a:r>
          </a:p>
          <a:p>
            <a:pPr>
              <a:buFont typeface="Wingdings" panose="020F0502020204030204" pitchFamily="34" charset="0"/>
              <a:buChar char="§"/>
            </a:pPr>
            <a:r>
              <a:rPr lang="en-GB" dirty="0">
                <a:ea typeface="+mn-lt"/>
                <a:cs typeface="+mn-lt"/>
              </a:rPr>
              <a:t>Benefits of sport</a:t>
            </a:r>
          </a:p>
          <a:p>
            <a:pPr>
              <a:buFont typeface="Wingdings" panose="020F0502020204030204" pitchFamily="34" charset="0"/>
              <a:buChar char="§"/>
            </a:pPr>
            <a:r>
              <a:rPr lang="en-GB" dirty="0">
                <a:ea typeface="+mn-lt"/>
                <a:cs typeface="+mn-lt"/>
              </a:rPr>
              <a:t>Huge loss if children were not to experience sport</a:t>
            </a:r>
          </a:p>
          <a:p>
            <a:pPr>
              <a:buFont typeface="Wingdings" panose="020F0502020204030204" pitchFamily="34" charset="0"/>
              <a:buChar char="§"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>
              <a:buFont typeface="Wingdings" panose="020F0502020204030204" pitchFamily="34" charset="0"/>
              <a:buChar char="§"/>
            </a:pPr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706982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82AA40D-5C13-4DE2-99D3-EBE698A0E645}"/>
              </a:ext>
            </a:extLst>
          </p:cNvPr>
          <p:cNvSpPr txBox="1"/>
          <p:nvPr/>
        </p:nvSpPr>
        <p:spPr>
          <a:xfrm>
            <a:off x="107578" y="40341"/>
            <a:ext cx="11192432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 dirty="0">
                <a:ea typeface="+mn-lt"/>
                <a:cs typeface="+mn-lt"/>
              </a:rPr>
              <a:t>References</a:t>
            </a:r>
          </a:p>
          <a:p>
            <a:r>
              <a:rPr lang="en-GB" dirty="0">
                <a:ea typeface="+mn-lt"/>
                <a:cs typeface="+mn-lt"/>
              </a:rPr>
              <a:t>Alexander, K. (2008) </a:t>
            </a:r>
            <a:r>
              <a:rPr lang="en-GB" i="1" dirty="0">
                <a:ea typeface="+mn-lt"/>
                <a:cs typeface="+mn-lt"/>
              </a:rPr>
              <a:t>Is there a role for tactical and sport education models in school physical education? </a:t>
            </a:r>
            <a:r>
              <a:rPr lang="en-GB" dirty="0">
                <a:ea typeface="+mn-lt"/>
                <a:cs typeface="+mn-lt"/>
              </a:rPr>
              <a:t>‘Play to Educate’ </a:t>
            </a:r>
            <a:r>
              <a:rPr lang="en-GB" dirty="0" err="1">
                <a:ea typeface="+mn-lt"/>
                <a:cs typeface="+mn-lt"/>
              </a:rPr>
              <a:t>Ngunyawaiendi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 err="1">
                <a:ea typeface="+mn-lt"/>
                <a:cs typeface="+mn-lt"/>
              </a:rPr>
              <a:t>Yerthoappendi</a:t>
            </a:r>
            <a:r>
              <a:rPr lang="en-GB" dirty="0">
                <a:ea typeface="+mn-lt"/>
                <a:cs typeface="+mn-lt"/>
              </a:rPr>
              <a:t>, 1st Asia Pacific Sport in Education Conference, 21st January, 2008. School of Education, Flinders University, Adelaide.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Bailey, R. (2006). Physical education and sport in schools: A review of benefits and outcomes. </a:t>
            </a:r>
            <a:r>
              <a:rPr lang="en-GB" i="1" dirty="0">
                <a:ea typeface="+mn-lt"/>
                <a:cs typeface="+mn-lt"/>
              </a:rPr>
              <a:t>Journal of school health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76</a:t>
            </a:r>
            <a:r>
              <a:rPr lang="en-GB" dirty="0">
                <a:ea typeface="+mn-lt"/>
                <a:cs typeface="+mn-lt"/>
              </a:rPr>
              <a:t>(8), 397-401.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Bailey, R., &amp; Kirk, D. (2009a). Introduction. In R. Bailey &amp; D. Kirk (Eds.), </a:t>
            </a:r>
            <a:r>
              <a:rPr lang="en-GB" i="1" dirty="0">
                <a:ea typeface="+mn-lt"/>
                <a:cs typeface="+mn-lt"/>
              </a:rPr>
              <a:t>The Routledge physical education reader. </a:t>
            </a:r>
            <a:r>
              <a:rPr lang="en-GB" dirty="0">
                <a:ea typeface="+mn-lt"/>
                <a:cs typeface="+mn-lt"/>
              </a:rPr>
              <a:t>(pp. 1-6). New York: Routledge.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Bowers, M. T., Green, B. C., Hemme, F., &amp; </a:t>
            </a:r>
            <a:r>
              <a:rPr lang="en-GB" dirty="0" err="1">
                <a:ea typeface="+mn-lt"/>
                <a:cs typeface="+mn-lt"/>
              </a:rPr>
              <a:t>Chalip</a:t>
            </a:r>
            <a:r>
              <a:rPr lang="en-GB" dirty="0">
                <a:ea typeface="+mn-lt"/>
                <a:cs typeface="+mn-lt"/>
              </a:rPr>
              <a:t>, L. (2014). Assessing the relationship between youth sport participation settings and creativity in adulthood. </a:t>
            </a:r>
            <a:r>
              <a:rPr lang="en-GB" i="1" dirty="0">
                <a:ea typeface="+mn-lt"/>
                <a:cs typeface="+mn-lt"/>
              </a:rPr>
              <a:t>Creativity Research Journal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26</a:t>
            </a:r>
            <a:r>
              <a:rPr lang="en-GB" dirty="0">
                <a:ea typeface="+mn-lt"/>
                <a:cs typeface="+mn-lt"/>
              </a:rPr>
              <a:t>(3), 314-327.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Bunker, D., &amp; Thorpe, R. (1982). A model for the teaching of games in secondary schools. </a:t>
            </a:r>
            <a:r>
              <a:rPr lang="en-GB" i="1" dirty="0">
                <a:ea typeface="+mn-lt"/>
                <a:cs typeface="+mn-lt"/>
              </a:rPr>
              <a:t>Bulletin of Physical Education, 18</a:t>
            </a:r>
            <a:r>
              <a:rPr lang="en-GB" dirty="0">
                <a:ea typeface="+mn-lt"/>
                <a:cs typeface="+mn-lt"/>
              </a:rPr>
              <a:t>(1), 5-8.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Capel, S., &amp; Piotrowski, S. (Eds.). (2000). </a:t>
            </a:r>
            <a:r>
              <a:rPr lang="en-GB" i="1" dirty="0">
                <a:ea typeface="+mn-lt"/>
                <a:cs typeface="+mn-lt"/>
              </a:rPr>
              <a:t>Issues in physical education</a:t>
            </a:r>
            <a:r>
              <a:rPr lang="en-GB" dirty="0">
                <a:ea typeface="+mn-lt"/>
                <a:cs typeface="+mn-lt"/>
              </a:rPr>
              <a:t>. London: Routledge Falmer.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Cardinal, B. J. (2020). PCSFN Science Board Report on Youth Sports.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Casey, A. (2014). Models-based practice: Great white hope or white elephant?. </a:t>
            </a:r>
            <a:r>
              <a:rPr lang="en-GB" i="1" dirty="0">
                <a:ea typeface="+mn-lt"/>
                <a:cs typeface="+mn-lt"/>
              </a:rPr>
              <a:t>Physical education and sport pedagogy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19</a:t>
            </a:r>
            <a:r>
              <a:rPr lang="en-GB" dirty="0">
                <a:ea typeface="+mn-lt"/>
                <a:cs typeface="+mn-lt"/>
              </a:rPr>
              <a:t>(1), 18-34.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0017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2FF1F-40C8-4F32-93F9-A4A72F5A5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692" y="595408"/>
            <a:ext cx="10753164" cy="5004743"/>
          </a:xfrm>
        </p:spPr>
        <p:txBody>
          <a:bodyPr vert="horz" lIns="0" tIns="45720" rIns="0" bIns="45720" rtlCol="0" anchor="t">
            <a:normAutofit fontScale="625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Donnelly, J. E., Hillman, C. H., Castelli, D., Etnier, J. L., Lee, S., Tomporowski, P., &amp; Szabo-Reed, A. N. (2016). American College of Sports Medicine position stand. Physical activity, fitness, cognitive function, and academic achievement in children: A systematic review. </a:t>
            </a:r>
            <a:r>
              <a:rPr lang="en-GB" i="1" dirty="0">
                <a:ea typeface="+mn-lt"/>
                <a:cs typeface="+mn-lt"/>
              </a:rPr>
              <a:t>Medicine &amp; Science in Sports &amp; Exercise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48</a:t>
            </a:r>
            <a:r>
              <a:rPr lang="en-GB" dirty="0">
                <a:ea typeface="+mn-lt"/>
                <a:cs typeface="+mn-lt"/>
              </a:rPr>
              <a:t>(6), 1197-1222.</a:t>
            </a:r>
          </a:p>
          <a:p>
            <a:r>
              <a:rPr lang="en-GB" dirty="0">
                <a:ea typeface="+mn-lt"/>
                <a:cs typeface="+mn-lt"/>
              </a:rPr>
              <a:t>Dyson B, Griffin L.L., and Hastie P,A. (2004) Sport education, tactical games and cooperative learning.</a:t>
            </a:r>
          </a:p>
          <a:p>
            <a:r>
              <a:rPr lang="en-GB" dirty="0">
                <a:ea typeface="+mn-lt"/>
                <a:cs typeface="+mn-lt"/>
              </a:rPr>
              <a:t>Jewett, A.E., Bain, L.L., and Ennis, C.D. (1995) The Curriculum Process in Physical Education, (2</a:t>
            </a:r>
            <a:r>
              <a:rPr lang="en-GB" baseline="30000" dirty="0">
                <a:ea typeface="+mn-lt"/>
                <a:cs typeface="+mn-lt"/>
              </a:rPr>
              <a:t>nd </a:t>
            </a:r>
            <a:r>
              <a:rPr lang="en-GB" dirty="0">
                <a:ea typeface="+mn-lt"/>
                <a:cs typeface="+mn-lt"/>
              </a:rPr>
              <a:t>ed) Madison: Brown.</a:t>
            </a:r>
          </a:p>
          <a:p>
            <a:r>
              <a:rPr lang="en-GB" dirty="0">
                <a:ea typeface="+mn-lt"/>
                <a:cs typeface="+mn-lt"/>
              </a:rPr>
              <a:t>Kirk, D. (2010). Defining physical education: Nature, purposes and future/s. </a:t>
            </a:r>
            <a:r>
              <a:rPr lang="en-GB" i="1" dirty="0">
                <a:ea typeface="+mn-lt"/>
                <a:cs typeface="+mn-lt"/>
              </a:rPr>
              <a:t>Physical Education Matters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5</a:t>
            </a:r>
            <a:r>
              <a:rPr lang="en-GB" dirty="0">
                <a:ea typeface="+mn-lt"/>
                <a:cs typeface="+mn-lt"/>
              </a:rPr>
              <a:t>(3), 30-31.</a:t>
            </a:r>
          </a:p>
          <a:p>
            <a:r>
              <a:rPr lang="en-GB" dirty="0">
                <a:ea typeface="+mn-lt"/>
                <a:cs typeface="+mn-lt"/>
              </a:rPr>
              <a:t>Kirk, D. (2014). </a:t>
            </a:r>
            <a:r>
              <a:rPr lang="en-GB" i="1" dirty="0">
                <a:ea typeface="+mn-lt"/>
                <a:cs typeface="+mn-lt"/>
              </a:rPr>
              <a:t>Physical Education and Curriculum Study (Routledge Revivals): A Critical Introduction</a:t>
            </a:r>
            <a:r>
              <a:rPr lang="en-GB" dirty="0">
                <a:ea typeface="+mn-lt"/>
                <a:cs typeface="+mn-lt"/>
              </a:rPr>
              <a:t>. Routledge.</a:t>
            </a:r>
          </a:p>
          <a:p>
            <a:r>
              <a:rPr lang="en-GB" dirty="0">
                <a:ea typeface="+mn-lt"/>
                <a:cs typeface="+mn-lt"/>
              </a:rPr>
              <a:t>Laker, A. (2003). The future of physical education: Is this the ‘new pedagogy’? In A. Laker (Ed.).</a:t>
            </a:r>
            <a:r>
              <a:rPr lang="en-GB" i="1" dirty="0">
                <a:ea typeface="+mn-lt"/>
                <a:cs typeface="+mn-lt"/>
              </a:rPr>
              <a:t>The future of physical education: Building a new pedagogy </a:t>
            </a:r>
            <a:r>
              <a:rPr lang="en-GB" dirty="0">
                <a:ea typeface="+mn-lt"/>
                <a:cs typeface="+mn-lt"/>
              </a:rPr>
              <a:t>(pp.153- 170)</a:t>
            </a:r>
            <a:r>
              <a:rPr lang="en-GB" i="1" dirty="0">
                <a:ea typeface="+mn-lt"/>
                <a:cs typeface="+mn-lt"/>
              </a:rPr>
              <a:t>. </a:t>
            </a:r>
            <a:r>
              <a:rPr lang="en-GB" dirty="0">
                <a:ea typeface="+mn-lt"/>
                <a:cs typeface="+mn-lt"/>
              </a:rPr>
              <a:t>London: Routledge.</a:t>
            </a:r>
          </a:p>
          <a:p>
            <a:r>
              <a:rPr lang="en-GB" dirty="0">
                <a:ea typeface="+mn-lt"/>
                <a:cs typeface="+mn-lt"/>
              </a:rPr>
              <a:t>Logan, K., Cuff, S., </a:t>
            </a:r>
            <a:r>
              <a:rPr lang="en-GB" dirty="0" err="1">
                <a:ea typeface="+mn-lt"/>
                <a:cs typeface="+mn-lt"/>
              </a:rPr>
              <a:t>LaBella</a:t>
            </a:r>
            <a:r>
              <a:rPr lang="en-GB" dirty="0">
                <a:ea typeface="+mn-lt"/>
                <a:cs typeface="+mn-lt"/>
              </a:rPr>
              <a:t>, C.R., Brooks, M.A., Canty, G., Diamond, A.B., </a:t>
            </a:r>
            <a:r>
              <a:rPr lang="en-GB" dirty="0" err="1">
                <a:ea typeface="+mn-lt"/>
                <a:cs typeface="+mn-lt"/>
              </a:rPr>
              <a:t>Hennrikus</a:t>
            </a:r>
            <a:r>
              <a:rPr lang="en-GB" dirty="0">
                <a:ea typeface="+mn-lt"/>
                <a:cs typeface="+mn-lt"/>
              </a:rPr>
              <a:t>, W., Moffatt, K., Nemeth, B.A., Pengel, K.B. and Peterson, A.R., (2019). Organized sports for children, preadolescents, and adolescents. </a:t>
            </a:r>
            <a:r>
              <a:rPr lang="en-GB" i="1" dirty="0" err="1">
                <a:ea typeface="+mn-lt"/>
                <a:cs typeface="+mn-lt"/>
              </a:rPr>
              <a:t>Pediatrics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143</a:t>
            </a:r>
            <a:r>
              <a:rPr lang="en-GB" dirty="0">
                <a:ea typeface="+mn-lt"/>
                <a:cs typeface="+mn-lt"/>
              </a:rPr>
              <a:t>(6).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Lund, J. and Tannehill, D. (2005). Standards - Based Physical Education Curriculum Development. Sudbury, Mass: Jones and Bartlett Publishers.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Maura, C., &amp; </a:t>
            </a:r>
            <a:r>
              <a:rPr lang="en-GB" dirty="0" err="1">
                <a:ea typeface="+mn-lt"/>
                <a:cs typeface="+mn-lt"/>
              </a:rPr>
              <a:t>Déirdre</a:t>
            </a:r>
            <a:r>
              <a:rPr lang="en-GB" dirty="0">
                <a:ea typeface="+mn-lt"/>
                <a:cs typeface="+mn-lt"/>
              </a:rPr>
              <a:t>, C. (2013) What is PE?, Sport, Education and Society, 18:6, 825-841, DOI.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Michael, S. L., Coffield, E., Lee, S. M., &amp; Fulton, J. E. (2016). Variety, enjoyment, and physical activity participation among high school students. </a:t>
            </a:r>
            <a:r>
              <a:rPr lang="en-GB" i="1" dirty="0">
                <a:ea typeface="+mn-lt"/>
                <a:cs typeface="+mn-lt"/>
              </a:rPr>
              <a:t>Journal of physical activity and health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13</a:t>
            </a:r>
            <a:r>
              <a:rPr lang="en-GB" dirty="0">
                <a:ea typeface="+mn-lt"/>
                <a:cs typeface="+mn-lt"/>
              </a:rPr>
              <a:t>(2), 223-230.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Metzler, M.W. (2005) Instructional Models for Physical Education, Scottsdale: Holcomb Hathaway (2nd Edition).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48137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BBA12-246C-4638-8417-34E127EAA0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28" y="1497"/>
            <a:ext cx="11582399" cy="6226183"/>
          </a:xfrm>
        </p:spPr>
        <p:txBody>
          <a:bodyPr vert="horz" lIns="0" tIns="45720" rIns="0" bIns="45720" rtlCol="0" anchor="t">
            <a:noAutofit/>
          </a:bodyPr>
          <a:lstStyle/>
          <a:p>
            <a:endParaRPr lang="en-GB" sz="1800" dirty="0">
              <a:ea typeface="+mn-lt"/>
              <a:cs typeface="+mn-lt"/>
            </a:endParaRPr>
          </a:p>
          <a:p>
            <a:r>
              <a:rPr lang="en-GB" sz="1600" dirty="0">
                <a:ea typeface="+mn-lt"/>
                <a:cs typeface="+mn-lt"/>
              </a:rPr>
              <a:t>Roth, M. (2008). On the neglect of physical education &amp; hygiene by Parliament &amp; the educational department as the principal cause of the degeneration of the physique of the population. Bailliere.</a:t>
            </a:r>
          </a:p>
          <a:p>
            <a:r>
              <a:rPr lang="en-GB" sz="1600" dirty="0">
                <a:ea typeface="+mn-lt"/>
                <a:cs typeface="+mn-lt"/>
              </a:rPr>
              <a:t>Sanders, C. E., Field, T. M., Miguel, D., &amp; Kaplan, M. (2000). Moderate involvement in sports is related to lower depression levels among adolescents. </a:t>
            </a:r>
            <a:r>
              <a:rPr lang="en-GB" sz="1600" i="1" dirty="0">
                <a:ea typeface="+mn-lt"/>
                <a:cs typeface="+mn-lt"/>
              </a:rPr>
              <a:t>Adolescence</a:t>
            </a:r>
            <a:r>
              <a:rPr lang="en-GB" sz="1600" dirty="0">
                <a:ea typeface="+mn-lt"/>
                <a:cs typeface="+mn-lt"/>
              </a:rPr>
              <a:t>, </a:t>
            </a:r>
            <a:r>
              <a:rPr lang="en-GB" sz="1600" i="1" dirty="0">
                <a:ea typeface="+mn-lt"/>
                <a:cs typeface="+mn-lt"/>
              </a:rPr>
              <a:t>35</a:t>
            </a:r>
            <a:r>
              <a:rPr lang="en-GB" sz="1600" dirty="0">
                <a:ea typeface="+mn-lt"/>
                <a:cs typeface="+mn-lt"/>
              </a:rPr>
              <a:t>(140), 793.</a:t>
            </a:r>
          </a:p>
          <a:p>
            <a:r>
              <a:rPr lang="en-GB" sz="1600" dirty="0">
                <a:ea typeface="+mn-lt"/>
                <a:cs typeface="+mn-lt"/>
              </a:rPr>
              <a:t>Siedentop, D. (1994). </a:t>
            </a:r>
            <a:r>
              <a:rPr lang="en-GB" sz="1600" i="1" dirty="0">
                <a:ea typeface="+mn-lt"/>
                <a:cs typeface="+mn-lt"/>
              </a:rPr>
              <a:t>Sport education: Quality PE through positive sport experiences</a:t>
            </a:r>
            <a:r>
              <a:rPr lang="en-GB" sz="1600" dirty="0">
                <a:ea typeface="+mn-lt"/>
                <a:cs typeface="+mn-lt"/>
              </a:rPr>
              <a:t>. Human Kinetics Publishers.</a:t>
            </a:r>
          </a:p>
          <a:p>
            <a:r>
              <a:rPr lang="en-GB" sz="1600" dirty="0">
                <a:ea typeface="+mn-lt"/>
                <a:cs typeface="+mn-lt"/>
              </a:rPr>
              <a:t>Siedentop, D. (1994a). Sport education: quality P. E. through positive sport experiences (Champaign, </a:t>
            </a:r>
            <a:r>
              <a:rPr lang="en-GB" sz="1600" dirty="0" err="1">
                <a:ea typeface="+mn-lt"/>
                <a:cs typeface="+mn-lt"/>
              </a:rPr>
              <a:t>IL,Human</a:t>
            </a:r>
            <a:r>
              <a:rPr lang="en-GB" sz="1600" dirty="0">
                <a:ea typeface="+mn-lt"/>
                <a:cs typeface="+mn-lt"/>
              </a:rPr>
              <a:t> Kinetics).</a:t>
            </a:r>
          </a:p>
          <a:p>
            <a:r>
              <a:rPr lang="en-GB" sz="1600" dirty="0">
                <a:ea typeface="+mn-lt"/>
                <a:cs typeface="+mn-lt"/>
              </a:rPr>
              <a:t>Stran, M., &amp; Curtner-Smith, M. (2010). Impact of different types of knowledge on two preservice teachers' ability to learn and deliver the Sport Education model. </a:t>
            </a:r>
            <a:r>
              <a:rPr lang="en-GB" sz="1600" i="1" dirty="0">
                <a:ea typeface="+mn-lt"/>
                <a:cs typeface="+mn-lt"/>
              </a:rPr>
              <a:t>Physical Education and Sport Pedagogy</a:t>
            </a:r>
            <a:r>
              <a:rPr lang="en-GB" sz="1600" dirty="0">
                <a:ea typeface="+mn-lt"/>
                <a:cs typeface="+mn-lt"/>
              </a:rPr>
              <a:t>, </a:t>
            </a:r>
            <a:r>
              <a:rPr lang="en-GB" sz="1600" i="1" dirty="0">
                <a:ea typeface="+mn-lt"/>
                <a:cs typeface="+mn-lt"/>
              </a:rPr>
              <a:t>15</a:t>
            </a:r>
            <a:r>
              <a:rPr lang="en-GB" sz="1600" dirty="0">
                <a:ea typeface="+mn-lt"/>
                <a:cs typeface="+mn-lt"/>
              </a:rPr>
              <a:t>(3), 243-256.</a:t>
            </a:r>
          </a:p>
          <a:p>
            <a:r>
              <a:rPr lang="en-GB" sz="1600" dirty="0">
                <a:ea typeface="+mn-lt"/>
                <a:cs typeface="+mn-lt"/>
              </a:rPr>
              <a:t>Tinning, R., MacDonald, D. &amp; Hickey, C. (2001) Becoming a physical education teacher: contemporary and enduring issues. Australia: Prentice Hall.</a:t>
            </a:r>
          </a:p>
          <a:p>
            <a:r>
              <a:rPr lang="en-GB" sz="1600" dirty="0">
                <a:ea typeface="+mn-lt"/>
                <a:cs typeface="+mn-lt"/>
              </a:rPr>
              <a:t>Welsh Assembly Government (WAG). (2008). Play/active learning: Overview for 3–7 year olds. Cardiff, UK: Welsh Assembly Government. Available at: </a:t>
            </a:r>
            <a:r>
              <a:rPr lang="en-GB" sz="1600" i="1" u="sng" dirty="0">
                <a:ea typeface="+mn-lt"/>
                <a:cs typeface="+mn-lt"/>
                <a:hlinkClick r:id="rId2"/>
              </a:rPr>
              <a:t>https://hwb.gov.wales/stor</a:t>
            </a:r>
            <a:r>
              <a:rPr lang="en-GB" sz="1600" i="1" dirty="0">
                <a:ea typeface="+mn-lt"/>
                <a:cs typeface="+mn-lt"/>
              </a:rPr>
              <a:t> age/52aae98d-65ed-4065-9222-1a7876e150de/play-active-learning-overview-for-3-to-7- year-olds.pdf.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 dirty="0">
                <a:ea typeface="+mn-lt"/>
                <a:cs typeface="+mn-lt"/>
              </a:rPr>
              <a:t>Welsh Government (2021) Curriculum for Wales Guidance. Available at: </a:t>
            </a:r>
            <a:r>
              <a:rPr lang="en-GB" sz="1600" u="sng" dirty="0">
                <a:ea typeface="+mn-lt"/>
                <a:cs typeface="+mn-lt"/>
                <a:hlinkClick r:id="rId3"/>
              </a:rPr>
              <a:t>https://hwb.gov.wales/storage/331eb63b-481f-4b0b-a607-5e6c3e41ae0f/curriculum-for-wales-guidance-070220.pdf</a:t>
            </a:r>
            <a:r>
              <a:rPr lang="en-GB" sz="1600" dirty="0">
                <a:ea typeface="+mn-lt"/>
                <a:cs typeface="+mn-lt"/>
              </a:rPr>
              <a:t> (Accessed on 10 December 2021).</a:t>
            </a:r>
          </a:p>
          <a:p>
            <a:r>
              <a:rPr lang="en-GB" sz="1600" dirty="0">
                <a:ea typeface="+mn-lt"/>
                <a:cs typeface="+mn-lt"/>
              </a:rPr>
              <a:t>Webb, P., Pearson, P., &amp; McKeen, K. (2005). A model for professional development of teaching games for understanding (</a:t>
            </a:r>
            <a:r>
              <a:rPr lang="en-GB" sz="1600" dirty="0" err="1">
                <a:ea typeface="+mn-lt"/>
                <a:cs typeface="+mn-lt"/>
              </a:rPr>
              <a:t>TgfU</a:t>
            </a:r>
            <a:r>
              <a:rPr lang="en-GB" sz="1600" dirty="0">
                <a:ea typeface="+mn-lt"/>
                <a:cs typeface="+mn-lt"/>
              </a:rPr>
              <a:t>) for teachers in Australia.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20995053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413324"/>
      </a:dk2>
      <a:lt2>
        <a:srgbClr val="E8E2E7"/>
      </a:lt2>
      <a:accent1>
        <a:srgbClr val="48B756"/>
      </a:accent1>
      <a:accent2>
        <a:srgbClr val="5EB13B"/>
      </a:accent2>
      <a:accent3>
        <a:srgbClr val="8DAC43"/>
      </a:accent3>
      <a:accent4>
        <a:srgbClr val="B1A23B"/>
      </a:accent4>
      <a:accent5>
        <a:srgbClr val="C3834D"/>
      </a:accent5>
      <a:accent6>
        <a:srgbClr val="B1403B"/>
      </a:accent6>
      <a:hlink>
        <a:srgbClr val="A17935"/>
      </a:hlink>
      <a:folHlink>
        <a:srgbClr val="7F7F7F"/>
      </a:folHlink>
    </a:clrScheme>
    <a:fontScheme name="Retrospect">
      <a:majorFont>
        <a:latin typeface="Tw Cen M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RetrospectVTI</vt:lpstr>
      <vt:lpstr>Sport in Physical Education For and Against</vt:lpstr>
      <vt:lpstr>Defining Physical Education and Sport- Is there a difference? </vt:lpstr>
      <vt:lpstr>Physical Education throughout the years</vt:lpstr>
      <vt:lpstr>Sport in Physical Education- Why people see it as a distraction rather than a positive aspect</vt:lpstr>
      <vt:lpstr>How sport can be a beneficial aspect of Physical Education as a subject</vt:lpstr>
      <vt:lpstr>Benefits of sport</vt:lpstr>
      <vt:lpstr>2008 Curriculum- Areas of learning</vt:lpstr>
      <vt:lpstr>The new curriculum proposed for 2022</vt:lpstr>
      <vt:lpstr>Conclusion 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156</cp:revision>
  <dcterms:created xsi:type="dcterms:W3CDTF">2022-01-17T19:35:32Z</dcterms:created>
  <dcterms:modified xsi:type="dcterms:W3CDTF">2022-01-18T14:15:13Z</dcterms:modified>
</cp:coreProperties>
</file>