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46"/>
  </p:notesMasterIdLst>
  <p:sldIdLst>
    <p:sldId id="256" r:id="rId7"/>
    <p:sldId id="460" r:id="rId8"/>
    <p:sldId id="466" r:id="rId9"/>
    <p:sldId id="467" r:id="rId10"/>
    <p:sldId id="468" r:id="rId11"/>
    <p:sldId id="613" r:id="rId12"/>
    <p:sldId id="611" r:id="rId13"/>
    <p:sldId id="612" r:id="rId14"/>
    <p:sldId id="614" r:id="rId15"/>
    <p:sldId id="455" r:id="rId16"/>
    <p:sldId id="259" r:id="rId17"/>
    <p:sldId id="623" r:id="rId18"/>
    <p:sldId id="334" r:id="rId19"/>
    <p:sldId id="624" r:id="rId20"/>
    <p:sldId id="356" r:id="rId21"/>
    <p:sldId id="273" r:id="rId22"/>
    <p:sldId id="274" r:id="rId23"/>
    <p:sldId id="327" r:id="rId24"/>
    <p:sldId id="275" r:id="rId25"/>
    <p:sldId id="276" r:id="rId26"/>
    <p:sldId id="277" r:id="rId27"/>
    <p:sldId id="279" r:id="rId28"/>
    <p:sldId id="281" r:id="rId29"/>
    <p:sldId id="328" r:id="rId30"/>
    <p:sldId id="622" r:id="rId31"/>
    <p:sldId id="340" r:id="rId32"/>
    <p:sldId id="335" r:id="rId33"/>
    <p:sldId id="331" r:id="rId34"/>
    <p:sldId id="318" r:id="rId35"/>
    <p:sldId id="336" r:id="rId36"/>
    <p:sldId id="338" r:id="rId37"/>
    <p:sldId id="337" r:id="rId38"/>
    <p:sldId id="628" r:id="rId39"/>
    <p:sldId id="629" r:id="rId40"/>
    <p:sldId id="630" r:id="rId41"/>
    <p:sldId id="631" r:id="rId42"/>
    <p:sldId id="632" r:id="rId43"/>
    <p:sldId id="633" r:id="rId44"/>
    <p:sldId id="62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51EBFC-9CFA-45FE-BA28-090D6D0B173E}" v="730" dt="2024-10-08T09:03:06.9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36"/>
    <p:restoredTop sz="62397" autoAdjust="0"/>
  </p:normalViewPr>
  <p:slideViewPr>
    <p:cSldViewPr snapToGrid="0" snapToObjects="1">
      <p:cViewPr varScale="1">
        <p:scale>
          <a:sx n="71" d="100"/>
          <a:sy n="71" d="100"/>
        </p:scale>
        <p:origin x="178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viewProps" Target="viewProps.xml"/><Relationship Id="rId8" Type="http://schemas.openxmlformats.org/officeDocument/2006/relationships/slide" Target="slides/slide2.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Davies (IMH)" userId="f8d816cd-2c21-46a2-8815-9450f2bd6f78" providerId="ADAL" clId="{3251EBFC-9CFA-45FE-BA28-090D6D0B173E}"/>
    <pc:docChg chg="undo custSel addSld delSld modSld sldOrd">
      <pc:chgData name="Natasha Davies (IMH)" userId="f8d816cd-2c21-46a2-8815-9450f2bd6f78" providerId="ADAL" clId="{3251EBFC-9CFA-45FE-BA28-090D6D0B173E}" dt="2024-10-08T09:03:28.128" v="2707" actId="20577"/>
      <pc:docMkLst>
        <pc:docMk/>
      </pc:docMkLst>
      <pc:sldChg chg="modSp mod">
        <pc:chgData name="Natasha Davies (IMH)" userId="f8d816cd-2c21-46a2-8815-9450f2bd6f78" providerId="ADAL" clId="{3251EBFC-9CFA-45FE-BA28-090D6D0B173E}" dt="2024-10-04T14:41:47.605" v="78" actId="13926"/>
        <pc:sldMkLst>
          <pc:docMk/>
          <pc:sldMk cId="742868643" sldId="259"/>
        </pc:sldMkLst>
        <pc:spChg chg="mod">
          <ac:chgData name="Natasha Davies (IMH)" userId="f8d816cd-2c21-46a2-8815-9450f2bd6f78" providerId="ADAL" clId="{3251EBFC-9CFA-45FE-BA28-090D6D0B173E}" dt="2024-10-04T14:41:47.605" v="78" actId="13926"/>
          <ac:spMkLst>
            <pc:docMk/>
            <pc:sldMk cId="742868643" sldId="259"/>
            <ac:spMk id="3" creationId="{8FF14FC3-D94A-4275-8943-ECC50FA24B7A}"/>
          </ac:spMkLst>
        </pc:spChg>
      </pc:sldChg>
      <pc:sldChg chg="del">
        <pc:chgData name="Natasha Davies (IMH)" userId="f8d816cd-2c21-46a2-8815-9450f2bd6f78" providerId="ADAL" clId="{3251EBFC-9CFA-45FE-BA28-090D6D0B173E}" dt="2024-10-08T07:50:27.850" v="1626" actId="47"/>
        <pc:sldMkLst>
          <pc:docMk/>
          <pc:sldMk cId="4214875558" sldId="260"/>
        </pc:sldMkLst>
      </pc:sldChg>
      <pc:sldChg chg="del">
        <pc:chgData name="Natasha Davies (IMH)" userId="f8d816cd-2c21-46a2-8815-9450f2bd6f78" providerId="ADAL" clId="{3251EBFC-9CFA-45FE-BA28-090D6D0B173E}" dt="2024-10-04T15:56:35.911" v="1181" actId="2696"/>
        <pc:sldMkLst>
          <pc:docMk/>
          <pc:sldMk cId="3449959756" sldId="265"/>
        </pc:sldMkLst>
      </pc:sldChg>
      <pc:sldChg chg="modSp mod modNotesTx">
        <pc:chgData name="Natasha Davies (IMH)" userId="f8d816cd-2c21-46a2-8815-9450f2bd6f78" providerId="ADAL" clId="{3251EBFC-9CFA-45FE-BA28-090D6D0B173E}" dt="2024-10-04T14:45:03.334" v="153" actId="20577"/>
        <pc:sldMkLst>
          <pc:docMk/>
          <pc:sldMk cId="3117405783" sldId="273"/>
        </pc:sldMkLst>
        <pc:spChg chg="mod">
          <ac:chgData name="Natasha Davies (IMH)" userId="f8d816cd-2c21-46a2-8815-9450f2bd6f78" providerId="ADAL" clId="{3251EBFC-9CFA-45FE-BA28-090D6D0B173E}" dt="2024-10-04T14:42:01.436" v="79" actId="1076"/>
          <ac:spMkLst>
            <pc:docMk/>
            <pc:sldMk cId="3117405783" sldId="273"/>
            <ac:spMk id="2" creationId="{00000000-0000-0000-0000-000000000000}"/>
          </ac:spMkLst>
        </pc:spChg>
        <pc:spChg chg="mod">
          <ac:chgData name="Natasha Davies (IMH)" userId="f8d816cd-2c21-46a2-8815-9450f2bd6f78" providerId="ADAL" clId="{3251EBFC-9CFA-45FE-BA28-090D6D0B173E}" dt="2024-10-04T14:45:03.334" v="153" actId="20577"/>
          <ac:spMkLst>
            <pc:docMk/>
            <pc:sldMk cId="3117405783" sldId="273"/>
            <ac:spMk id="3" creationId="{00000000-0000-0000-0000-000000000000}"/>
          </ac:spMkLst>
        </pc:spChg>
      </pc:sldChg>
      <pc:sldChg chg="addSp delSp modSp mod">
        <pc:chgData name="Natasha Davies (IMH)" userId="f8d816cd-2c21-46a2-8815-9450f2bd6f78" providerId="ADAL" clId="{3251EBFC-9CFA-45FE-BA28-090D6D0B173E}" dt="2024-10-04T15:01:39.198" v="655" actId="403"/>
        <pc:sldMkLst>
          <pc:docMk/>
          <pc:sldMk cId="795220362" sldId="274"/>
        </pc:sldMkLst>
        <pc:spChg chg="del mod">
          <ac:chgData name="Natasha Davies (IMH)" userId="f8d816cd-2c21-46a2-8815-9450f2bd6f78" providerId="ADAL" clId="{3251EBFC-9CFA-45FE-BA28-090D6D0B173E}" dt="2024-10-04T14:49:22.627" v="353" actId="478"/>
          <ac:spMkLst>
            <pc:docMk/>
            <pc:sldMk cId="795220362" sldId="274"/>
            <ac:spMk id="3" creationId="{00000000-0000-0000-0000-000000000000}"/>
          </ac:spMkLst>
        </pc:spChg>
        <pc:spChg chg="add mod">
          <ac:chgData name="Natasha Davies (IMH)" userId="f8d816cd-2c21-46a2-8815-9450f2bd6f78" providerId="ADAL" clId="{3251EBFC-9CFA-45FE-BA28-090D6D0B173E}" dt="2024-10-04T15:01:39.198" v="655" actId="403"/>
          <ac:spMkLst>
            <pc:docMk/>
            <pc:sldMk cId="795220362" sldId="274"/>
            <ac:spMk id="5" creationId="{52E40A42-74A7-89EB-430B-5AF916453036}"/>
          </ac:spMkLst>
        </pc:spChg>
        <pc:graphicFrameChg chg="add mod modGraphic">
          <ac:chgData name="Natasha Davies (IMH)" userId="f8d816cd-2c21-46a2-8815-9450f2bd6f78" providerId="ADAL" clId="{3251EBFC-9CFA-45FE-BA28-090D6D0B173E}" dt="2024-10-04T15:00:57.338" v="628" actId="14100"/>
          <ac:graphicFrameMkLst>
            <pc:docMk/>
            <pc:sldMk cId="795220362" sldId="274"/>
            <ac:graphicFrameMk id="4" creationId="{E2A8CF80-9F77-36AC-B931-55F2F073156D}"/>
          </ac:graphicFrameMkLst>
        </pc:graphicFrameChg>
      </pc:sldChg>
      <pc:sldChg chg="modSp mod">
        <pc:chgData name="Natasha Davies (IMH)" userId="f8d816cd-2c21-46a2-8815-9450f2bd6f78" providerId="ADAL" clId="{3251EBFC-9CFA-45FE-BA28-090D6D0B173E}" dt="2024-10-04T15:52:38.116" v="1169" actId="27636"/>
        <pc:sldMkLst>
          <pc:docMk/>
          <pc:sldMk cId="3015073141" sldId="275"/>
        </pc:sldMkLst>
        <pc:spChg chg="mod">
          <ac:chgData name="Natasha Davies (IMH)" userId="f8d816cd-2c21-46a2-8815-9450f2bd6f78" providerId="ADAL" clId="{3251EBFC-9CFA-45FE-BA28-090D6D0B173E}" dt="2024-10-04T15:52:38.116" v="1169" actId="27636"/>
          <ac:spMkLst>
            <pc:docMk/>
            <pc:sldMk cId="3015073141" sldId="275"/>
            <ac:spMk id="3" creationId="{00000000-0000-0000-0000-000000000000}"/>
          </ac:spMkLst>
        </pc:spChg>
      </pc:sldChg>
      <pc:sldChg chg="modSp mod">
        <pc:chgData name="Natasha Davies (IMH)" userId="f8d816cd-2c21-46a2-8815-9450f2bd6f78" providerId="ADAL" clId="{3251EBFC-9CFA-45FE-BA28-090D6D0B173E}" dt="2024-10-04T15:09:16.083" v="757" actId="14100"/>
        <pc:sldMkLst>
          <pc:docMk/>
          <pc:sldMk cId="4162043849" sldId="277"/>
        </pc:sldMkLst>
        <pc:spChg chg="mod">
          <ac:chgData name="Natasha Davies (IMH)" userId="f8d816cd-2c21-46a2-8815-9450f2bd6f78" providerId="ADAL" clId="{3251EBFC-9CFA-45FE-BA28-090D6D0B173E}" dt="2024-10-04T15:09:13.647" v="756" actId="27636"/>
          <ac:spMkLst>
            <pc:docMk/>
            <pc:sldMk cId="4162043849" sldId="277"/>
            <ac:spMk id="9" creationId="{0B9A433E-E7EF-BCF4-E282-B23A657111F9}"/>
          </ac:spMkLst>
        </pc:spChg>
        <pc:spChg chg="mod">
          <ac:chgData name="Natasha Davies (IMH)" userId="f8d816cd-2c21-46a2-8815-9450f2bd6f78" providerId="ADAL" clId="{3251EBFC-9CFA-45FE-BA28-090D6D0B173E}" dt="2024-10-04T15:09:16.083" v="757" actId="14100"/>
          <ac:spMkLst>
            <pc:docMk/>
            <pc:sldMk cId="4162043849" sldId="277"/>
            <ac:spMk id="11" creationId="{1A125188-D410-FC1F-3588-97B412339B97}"/>
          </ac:spMkLst>
        </pc:spChg>
      </pc:sldChg>
      <pc:sldChg chg="del">
        <pc:chgData name="Natasha Davies (IMH)" userId="f8d816cd-2c21-46a2-8815-9450f2bd6f78" providerId="ADAL" clId="{3251EBFC-9CFA-45FE-BA28-090D6D0B173E}" dt="2024-10-04T15:08:31.553" v="751" actId="47"/>
        <pc:sldMkLst>
          <pc:docMk/>
          <pc:sldMk cId="1681678813" sldId="278"/>
        </pc:sldMkLst>
      </pc:sldChg>
      <pc:sldChg chg="modSp mod">
        <pc:chgData name="Natasha Davies (IMH)" userId="f8d816cd-2c21-46a2-8815-9450f2bd6f78" providerId="ADAL" clId="{3251EBFC-9CFA-45FE-BA28-090D6D0B173E}" dt="2024-10-04T15:10:04.868" v="772" actId="1076"/>
        <pc:sldMkLst>
          <pc:docMk/>
          <pc:sldMk cId="2876424440" sldId="279"/>
        </pc:sldMkLst>
        <pc:spChg chg="mod">
          <ac:chgData name="Natasha Davies (IMH)" userId="f8d816cd-2c21-46a2-8815-9450f2bd6f78" providerId="ADAL" clId="{3251EBFC-9CFA-45FE-BA28-090D6D0B173E}" dt="2024-10-04T15:10:04.868" v="772" actId="1076"/>
          <ac:spMkLst>
            <pc:docMk/>
            <pc:sldMk cId="2876424440" sldId="279"/>
            <ac:spMk id="3" creationId="{00000000-0000-0000-0000-000000000000}"/>
          </ac:spMkLst>
        </pc:spChg>
      </pc:sldChg>
      <pc:sldChg chg="modSp mod">
        <pc:chgData name="Natasha Davies (IMH)" userId="f8d816cd-2c21-46a2-8815-9450f2bd6f78" providerId="ADAL" clId="{3251EBFC-9CFA-45FE-BA28-090D6D0B173E}" dt="2024-10-04T15:10:33.229" v="775" actId="14100"/>
        <pc:sldMkLst>
          <pc:docMk/>
          <pc:sldMk cId="536401416" sldId="281"/>
        </pc:sldMkLst>
        <pc:spChg chg="mod">
          <ac:chgData name="Natasha Davies (IMH)" userId="f8d816cd-2c21-46a2-8815-9450f2bd6f78" providerId="ADAL" clId="{3251EBFC-9CFA-45FE-BA28-090D6D0B173E}" dt="2024-10-04T15:10:33.229" v="775" actId="14100"/>
          <ac:spMkLst>
            <pc:docMk/>
            <pc:sldMk cId="536401416" sldId="281"/>
            <ac:spMk id="3" creationId="{00000000-0000-0000-0000-000000000000}"/>
          </ac:spMkLst>
        </pc:spChg>
      </pc:sldChg>
      <pc:sldChg chg="add">
        <pc:chgData name="Natasha Davies (IMH)" userId="f8d816cd-2c21-46a2-8815-9450f2bd6f78" providerId="ADAL" clId="{3251EBFC-9CFA-45FE-BA28-090D6D0B173E}" dt="2024-10-08T07:54:59.218" v="1628"/>
        <pc:sldMkLst>
          <pc:docMk/>
          <pc:sldMk cId="2064362687" sldId="318"/>
        </pc:sldMkLst>
      </pc:sldChg>
      <pc:sldChg chg="del">
        <pc:chgData name="Natasha Davies (IMH)" userId="f8d816cd-2c21-46a2-8815-9450f2bd6f78" providerId="ADAL" clId="{3251EBFC-9CFA-45FE-BA28-090D6D0B173E}" dt="2024-10-08T07:54:51.872" v="1627" actId="2696"/>
        <pc:sldMkLst>
          <pc:docMk/>
          <pc:sldMk cId="4148156023" sldId="318"/>
        </pc:sldMkLst>
      </pc:sldChg>
      <pc:sldChg chg="del">
        <pc:chgData name="Natasha Davies (IMH)" userId="f8d816cd-2c21-46a2-8815-9450f2bd6f78" providerId="ADAL" clId="{3251EBFC-9CFA-45FE-BA28-090D6D0B173E}" dt="2024-10-04T14:30:43.109" v="65" actId="47"/>
        <pc:sldMkLst>
          <pc:docMk/>
          <pc:sldMk cId="3717047952" sldId="321"/>
        </pc:sldMkLst>
      </pc:sldChg>
      <pc:sldChg chg="del">
        <pc:chgData name="Natasha Davies (IMH)" userId="f8d816cd-2c21-46a2-8815-9450f2bd6f78" providerId="ADAL" clId="{3251EBFC-9CFA-45FE-BA28-090D6D0B173E}" dt="2024-10-04T15:54:43.770" v="1180" actId="47"/>
        <pc:sldMkLst>
          <pc:docMk/>
          <pc:sldMk cId="505015620" sldId="322"/>
        </pc:sldMkLst>
      </pc:sldChg>
      <pc:sldChg chg="del">
        <pc:chgData name="Natasha Davies (IMH)" userId="f8d816cd-2c21-46a2-8815-9450f2bd6f78" providerId="ADAL" clId="{3251EBFC-9CFA-45FE-BA28-090D6D0B173E}" dt="2024-10-04T14:30:49.273" v="68" actId="47"/>
        <pc:sldMkLst>
          <pc:docMk/>
          <pc:sldMk cId="296011953" sldId="324"/>
        </pc:sldMkLst>
      </pc:sldChg>
      <pc:sldChg chg="del">
        <pc:chgData name="Natasha Davies (IMH)" userId="f8d816cd-2c21-46a2-8815-9450f2bd6f78" providerId="ADAL" clId="{3251EBFC-9CFA-45FE-BA28-090D6D0B173E}" dt="2024-10-04T15:56:35.911" v="1181" actId="2696"/>
        <pc:sldMkLst>
          <pc:docMk/>
          <pc:sldMk cId="4228389427" sldId="325"/>
        </pc:sldMkLst>
      </pc:sldChg>
      <pc:sldChg chg="del">
        <pc:chgData name="Natasha Davies (IMH)" userId="f8d816cd-2c21-46a2-8815-9450f2bd6f78" providerId="ADAL" clId="{3251EBFC-9CFA-45FE-BA28-090D6D0B173E}" dt="2024-10-04T14:30:51.023" v="69" actId="47"/>
        <pc:sldMkLst>
          <pc:docMk/>
          <pc:sldMk cId="798427634" sldId="326"/>
        </pc:sldMkLst>
      </pc:sldChg>
      <pc:sldChg chg="modSp mod">
        <pc:chgData name="Natasha Davies (IMH)" userId="f8d816cd-2c21-46a2-8815-9450f2bd6f78" providerId="ADAL" clId="{3251EBFC-9CFA-45FE-BA28-090D6D0B173E}" dt="2024-10-04T15:07:26.180" v="747" actId="1076"/>
        <pc:sldMkLst>
          <pc:docMk/>
          <pc:sldMk cId="323271966" sldId="327"/>
        </pc:sldMkLst>
        <pc:spChg chg="mod">
          <ac:chgData name="Natasha Davies (IMH)" userId="f8d816cd-2c21-46a2-8815-9450f2bd6f78" providerId="ADAL" clId="{3251EBFC-9CFA-45FE-BA28-090D6D0B173E}" dt="2024-10-04T15:07:24.175" v="746" actId="14100"/>
          <ac:spMkLst>
            <pc:docMk/>
            <pc:sldMk cId="323271966" sldId="327"/>
            <ac:spMk id="2" creationId="{00000000-0000-0000-0000-000000000000}"/>
          </ac:spMkLst>
        </pc:spChg>
        <pc:spChg chg="mod">
          <ac:chgData name="Natasha Davies (IMH)" userId="f8d816cd-2c21-46a2-8815-9450f2bd6f78" providerId="ADAL" clId="{3251EBFC-9CFA-45FE-BA28-090D6D0B173E}" dt="2024-10-04T15:07:26.180" v="747" actId="1076"/>
          <ac:spMkLst>
            <pc:docMk/>
            <pc:sldMk cId="323271966" sldId="327"/>
            <ac:spMk id="3" creationId="{00000000-0000-0000-0000-000000000000}"/>
          </ac:spMkLst>
        </pc:spChg>
      </pc:sldChg>
      <pc:sldChg chg="addSp modSp mod modNotesTx">
        <pc:chgData name="Natasha Davies (IMH)" userId="f8d816cd-2c21-46a2-8815-9450f2bd6f78" providerId="ADAL" clId="{3251EBFC-9CFA-45FE-BA28-090D6D0B173E}" dt="2024-10-04T15:18:07.588" v="985" actId="14100"/>
        <pc:sldMkLst>
          <pc:docMk/>
          <pc:sldMk cId="3980201757" sldId="328"/>
        </pc:sldMkLst>
        <pc:spChg chg="mod">
          <ac:chgData name="Natasha Davies (IMH)" userId="f8d816cd-2c21-46a2-8815-9450f2bd6f78" providerId="ADAL" clId="{3251EBFC-9CFA-45FE-BA28-090D6D0B173E}" dt="2024-10-04T15:18:07.588" v="985" actId="14100"/>
          <ac:spMkLst>
            <pc:docMk/>
            <pc:sldMk cId="3980201757" sldId="328"/>
            <ac:spMk id="3" creationId="{00000000-0000-0000-0000-000000000000}"/>
          </ac:spMkLst>
        </pc:spChg>
        <pc:graphicFrameChg chg="add mod modGraphic">
          <ac:chgData name="Natasha Davies (IMH)" userId="f8d816cd-2c21-46a2-8815-9450f2bd6f78" providerId="ADAL" clId="{3251EBFC-9CFA-45FE-BA28-090D6D0B173E}" dt="2024-10-04T15:17:22.701" v="931" actId="14100"/>
          <ac:graphicFrameMkLst>
            <pc:docMk/>
            <pc:sldMk cId="3980201757" sldId="328"/>
            <ac:graphicFrameMk id="2" creationId="{77FE0783-D4E9-AA53-828D-630020CBA415}"/>
          </ac:graphicFrameMkLst>
        </pc:graphicFrameChg>
      </pc:sldChg>
      <pc:sldChg chg="del">
        <pc:chgData name="Natasha Davies (IMH)" userId="f8d816cd-2c21-46a2-8815-9450f2bd6f78" providerId="ADAL" clId="{3251EBFC-9CFA-45FE-BA28-090D6D0B173E}" dt="2024-10-04T14:30:44.065" v="66" actId="47"/>
        <pc:sldMkLst>
          <pc:docMk/>
          <pc:sldMk cId="4288669709" sldId="328"/>
        </pc:sldMkLst>
      </pc:sldChg>
      <pc:sldChg chg="del">
        <pc:chgData name="Natasha Davies (IMH)" userId="f8d816cd-2c21-46a2-8815-9450f2bd6f78" providerId="ADAL" clId="{3251EBFC-9CFA-45FE-BA28-090D6D0B173E}" dt="2024-10-04T15:57:04.191" v="1182" actId="47"/>
        <pc:sldMkLst>
          <pc:docMk/>
          <pc:sldMk cId="1971085814" sldId="329"/>
        </pc:sldMkLst>
      </pc:sldChg>
      <pc:sldChg chg="modSp del mod">
        <pc:chgData name="Natasha Davies (IMH)" userId="f8d816cd-2c21-46a2-8815-9450f2bd6f78" providerId="ADAL" clId="{3251EBFC-9CFA-45FE-BA28-090D6D0B173E}" dt="2024-10-04T15:24:55.730" v="1035" actId="47"/>
        <pc:sldMkLst>
          <pc:docMk/>
          <pc:sldMk cId="4104854224" sldId="330"/>
        </pc:sldMkLst>
        <pc:spChg chg="mod">
          <ac:chgData name="Natasha Davies (IMH)" userId="f8d816cd-2c21-46a2-8815-9450f2bd6f78" providerId="ADAL" clId="{3251EBFC-9CFA-45FE-BA28-090D6D0B173E}" dt="2024-10-04T15:22:55.921" v="1034" actId="27636"/>
          <ac:spMkLst>
            <pc:docMk/>
            <pc:sldMk cId="4104854224" sldId="330"/>
            <ac:spMk id="3" creationId="{00000000-0000-0000-0000-000000000000}"/>
          </ac:spMkLst>
        </pc:spChg>
        <pc:spChg chg="mod">
          <ac:chgData name="Natasha Davies (IMH)" userId="f8d816cd-2c21-46a2-8815-9450f2bd6f78" providerId="ADAL" clId="{3251EBFC-9CFA-45FE-BA28-090D6D0B173E}" dt="2024-10-04T15:22:50.318" v="1030" actId="1076"/>
          <ac:spMkLst>
            <pc:docMk/>
            <pc:sldMk cId="4104854224" sldId="330"/>
            <ac:spMk id="5" creationId="{6758D9C9-33BB-DFBB-7E49-217B6564DF90}"/>
          </ac:spMkLst>
        </pc:spChg>
      </pc:sldChg>
      <pc:sldChg chg="add">
        <pc:chgData name="Natasha Davies (IMH)" userId="f8d816cd-2c21-46a2-8815-9450f2bd6f78" providerId="ADAL" clId="{3251EBFC-9CFA-45FE-BA28-090D6D0B173E}" dt="2024-10-08T07:54:59.218" v="1628"/>
        <pc:sldMkLst>
          <pc:docMk/>
          <pc:sldMk cId="477173728" sldId="331"/>
        </pc:sldMkLst>
      </pc:sldChg>
      <pc:sldChg chg="del">
        <pc:chgData name="Natasha Davies (IMH)" userId="f8d816cd-2c21-46a2-8815-9450f2bd6f78" providerId="ADAL" clId="{3251EBFC-9CFA-45FE-BA28-090D6D0B173E}" dt="2024-10-08T07:54:51.872" v="1627" actId="2696"/>
        <pc:sldMkLst>
          <pc:docMk/>
          <pc:sldMk cId="3143923555" sldId="331"/>
        </pc:sldMkLst>
      </pc:sldChg>
      <pc:sldChg chg="del">
        <pc:chgData name="Natasha Davies (IMH)" userId="f8d816cd-2c21-46a2-8815-9450f2bd6f78" providerId="ADAL" clId="{3251EBFC-9CFA-45FE-BA28-090D6D0B173E}" dt="2024-10-04T15:27:36.998" v="1119" actId="47"/>
        <pc:sldMkLst>
          <pc:docMk/>
          <pc:sldMk cId="1475447740" sldId="332"/>
        </pc:sldMkLst>
      </pc:sldChg>
      <pc:sldChg chg="del">
        <pc:chgData name="Natasha Davies (IMH)" userId="f8d816cd-2c21-46a2-8815-9450f2bd6f78" providerId="ADAL" clId="{3251EBFC-9CFA-45FE-BA28-090D6D0B173E}" dt="2024-10-04T15:25:39.578" v="1036" actId="2696"/>
        <pc:sldMkLst>
          <pc:docMk/>
          <pc:sldMk cId="3514354568" sldId="332"/>
        </pc:sldMkLst>
      </pc:sldChg>
      <pc:sldChg chg="modSp mod">
        <pc:chgData name="Natasha Davies (IMH)" userId="f8d816cd-2c21-46a2-8815-9450f2bd6f78" providerId="ADAL" clId="{3251EBFC-9CFA-45FE-BA28-090D6D0B173E}" dt="2024-10-04T15:51:26.315" v="1162" actId="27636"/>
        <pc:sldMkLst>
          <pc:docMk/>
          <pc:sldMk cId="1430582683" sldId="334"/>
        </pc:sldMkLst>
        <pc:spChg chg="mod">
          <ac:chgData name="Natasha Davies (IMH)" userId="f8d816cd-2c21-46a2-8815-9450f2bd6f78" providerId="ADAL" clId="{3251EBFC-9CFA-45FE-BA28-090D6D0B173E}" dt="2024-10-04T15:51:26.315" v="1162" actId="27636"/>
          <ac:spMkLst>
            <pc:docMk/>
            <pc:sldMk cId="1430582683" sldId="334"/>
            <ac:spMk id="3" creationId="{00000000-0000-0000-0000-000000000000}"/>
          </ac:spMkLst>
        </pc:spChg>
        <pc:spChg chg="mod">
          <ac:chgData name="Natasha Davies (IMH)" userId="f8d816cd-2c21-46a2-8815-9450f2bd6f78" providerId="ADAL" clId="{3251EBFC-9CFA-45FE-BA28-090D6D0B173E}" dt="2024-10-04T15:31:08.153" v="1140" actId="20577"/>
          <ac:spMkLst>
            <pc:docMk/>
            <pc:sldMk cId="1430582683" sldId="334"/>
            <ac:spMk id="5" creationId="{6758D9C9-33BB-DFBB-7E49-217B6564DF90}"/>
          </ac:spMkLst>
        </pc:spChg>
      </pc:sldChg>
      <pc:sldChg chg="del">
        <pc:chgData name="Natasha Davies (IMH)" userId="f8d816cd-2c21-46a2-8815-9450f2bd6f78" providerId="ADAL" clId="{3251EBFC-9CFA-45FE-BA28-090D6D0B173E}" dt="2024-10-04T15:25:39.578" v="1036" actId="2696"/>
        <pc:sldMkLst>
          <pc:docMk/>
          <pc:sldMk cId="2283055591" sldId="334"/>
        </pc:sldMkLst>
      </pc:sldChg>
      <pc:sldChg chg="modSp mod modNotesTx">
        <pc:chgData name="Natasha Davies (IMH)" userId="f8d816cd-2c21-46a2-8815-9450f2bd6f78" providerId="ADAL" clId="{3251EBFC-9CFA-45FE-BA28-090D6D0B173E}" dt="2024-10-04T16:08:17.226" v="1579" actId="20577"/>
        <pc:sldMkLst>
          <pc:docMk/>
          <pc:sldMk cId="3849416803" sldId="336"/>
        </pc:sldMkLst>
        <pc:spChg chg="mod">
          <ac:chgData name="Natasha Davies (IMH)" userId="f8d816cd-2c21-46a2-8815-9450f2bd6f78" providerId="ADAL" clId="{3251EBFC-9CFA-45FE-BA28-090D6D0B173E}" dt="2024-10-04T15:59:21.282" v="1227" actId="20577"/>
          <ac:spMkLst>
            <pc:docMk/>
            <pc:sldMk cId="3849416803" sldId="336"/>
            <ac:spMk id="3" creationId="{9342BA35-31BC-491A-B6BB-A438C2A1CE46}"/>
          </ac:spMkLst>
        </pc:spChg>
      </pc:sldChg>
      <pc:sldChg chg="setBg">
        <pc:chgData name="Natasha Davies (IMH)" userId="f8d816cd-2c21-46a2-8815-9450f2bd6f78" providerId="ADAL" clId="{3251EBFC-9CFA-45FE-BA28-090D6D0B173E}" dt="2024-10-04T16:09:37.322" v="1625"/>
        <pc:sldMkLst>
          <pc:docMk/>
          <pc:sldMk cId="2716079474" sldId="338"/>
        </pc:sldMkLst>
      </pc:sldChg>
      <pc:sldChg chg="del">
        <pc:chgData name="Natasha Davies (IMH)" userId="f8d816cd-2c21-46a2-8815-9450f2bd6f78" providerId="ADAL" clId="{3251EBFC-9CFA-45FE-BA28-090D6D0B173E}" dt="2024-10-04T15:53:41.159" v="1171" actId="47"/>
        <pc:sldMkLst>
          <pc:docMk/>
          <pc:sldMk cId="3707521452" sldId="344"/>
        </pc:sldMkLst>
      </pc:sldChg>
      <pc:sldChg chg="del">
        <pc:chgData name="Natasha Davies (IMH)" userId="f8d816cd-2c21-46a2-8815-9450f2bd6f78" providerId="ADAL" clId="{3251EBFC-9CFA-45FE-BA28-090D6D0B173E}" dt="2024-10-04T15:53:50.981" v="1172" actId="47"/>
        <pc:sldMkLst>
          <pc:docMk/>
          <pc:sldMk cId="2976622784" sldId="345"/>
        </pc:sldMkLst>
      </pc:sldChg>
      <pc:sldChg chg="del">
        <pc:chgData name="Natasha Davies (IMH)" userId="f8d816cd-2c21-46a2-8815-9450f2bd6f78" providerId="ADAL" clId="{3251EBFC-9CFA-45FE-BA28-090D6D0B173E}" dt="2024-10-04T15:54:20.878" v="1175" actId="47"/>
        <pc:sldMkLst>
          <pc:docMk/>
          <pc:sldMk cId="3061833841" sldId="347"/>
        </pc:sldMkLst>
      </pc:sldChg>
      <pc:sldChg chg="modSp mod">
        <pc:chgData name="Natasha Davies (IMH)" userId="f8d816cd-2c21-46a2-8815-9450f2bd6f78" providerId="ADAL" clId="{3251EBFC-9CFA-45FE-BA28-090D6D0B173E}" dt="2024-10-04T15:32:06.337" v="1148" actId="14100"/>
        <pc:sldMkLst>
          <pc:docMk/>
          <pc:sldMk cId="275369620" sldId="356"/>
        </pc:sldMkLst>
        <pc:spChg chg="mod">
          <ac:chgData name="Natasha Davies (IMH)" userId="f8d816cd-2c21-46a2-8815-9450f2bd6f78" providerId="ADAL" clId="{3251EBFC-9CFA-45FE-BA28-090D6D0B173E}" dt="2024-10-04T15:31:59.097" v="1145" actId="14100"/>
          <ac:spMkLst>
            <pc:docMk/>
            <pc:sldMk cId="275369620" sldId="356"/>
            <ac:spMk id="2" creationId="{00000000-0000-0000-0000-000000000000}"/>
          </ac:spMkLst>
        </pc:spChg>
        <pc:spChg chg="mod">
          <ac:chgData name="Natasha Davies (IMH)" userId="f8d816cd-2c21-46a2-8815-9450f2bd6f78" providerId="ADAL" clId="{3251EBFC-9CFA-45FE-BA28-090D6D0B173E}" dt="2024-10-04T15:32:06.337" v="1148" actId="14100"/>
          <ac:spMkLst>
            <pc:docMk/>
            <pc:sldMk cId="275369620" sldId="356"/>
            <ac:spMk id="3" creationId="{00000000-0000-0000-0000-000000000000}"/>
          </ac:spMkLst>
        </pc:spChg>
      </pc:sldChg>
      <pc:sldChg chg="del">
        <pc:chgData name="Natasha Davies (IMH)" userId="f8d816cd-2c21-46a2-8815-9450f2bd6f78" providerId="ADAL" clId="{3251EBFC-9CFA-45FE-BA28-090D6D0B173E}" dt="2024-10-04T15:25:39.578" v="1036" actId="2696"/>
        <pc:sldMkLst>
          <pc:docMk/>
          <pc:sldMk cId="1186907995" sldId="356"/>
        </pc:sldMkLst>
      </pc:sldChg>
      <pc:sldChg chg="del">
        <pc:chgData name="Natasha Davies (IMH)" userId="f8d816cd-2c21-46a2-8815-9450f2bd6f78" providerId="ADAL" clId="{3251EBFC-9CFA-45FE-BA28-090D6D0B173E}" dt="2024-10-04T15:54:34.381" v="1178" actId="47"/>
        <pc:sldMkLst>
          <pc:docMk/>
          <pc:sldMk cId="2830471868" sldId="439"/>
        </pc:sldMkLst>
      </pc:sldChg>
      <pc:sldChg chg="del">
        <pc:chgData name="Natasha Davies (IMH)" userId="f8d816cd-2c21-46a2-8815-9450f2bd6f78" providerId="ADAL" clId="{3251EBFC-9CFA-45FE-BA28-090D6D0B173E}" dt="2024-10-04T15:54:38.926" v="1179" actId="47"/>
        <pc:sldMkLst>
          <pc:docMk/>
          <pc:sldMk cId="2563573477" sldId="440"/>
        </pc:sldMkLst>
      </pc:sldChg>
      <pc:sldChg chg="del">
        <pc:chgData name="Natasha Davies (IMH)" userId="f8d816cd-2c21-46a2-8815-9450f2bd6f78" providerId="ADAL" clId="{3251EBFC-9CFA-45FE-BA28-090D6D0B173E}" dt="2024-10-04T15:54:25.892" v="1176" actId="47"/>
        <pc:sldMkLst>
          <pc:docMk/>
          <pc:sldMk cId="3015862713" sldId="442"/>
        </pc:sldMkLst>
      </pc:sldChg>
      <pc:sldChg chg="del">
        <pc:chgData name="Natasha Davies (IMH)" userId="f8d816cd-2c21-46a2-8815-9450f2bd6f78" providerId="ADAL" clId="{3251EBFC-9CFA-45FE-BA28-090D6D0B173E}" dt="2024-10-04T15:54:33.465" v="1177" actId="47"/>
        <pc:sldMkLst>
          <pc:docMk/>
          <pc:sldMk cId="1861536685" sldId="443"/>
        </pc:sldMkLst>
      </pc:sldChg>
      <pc:sldChg chg="addSp delSp modSp mod modNotesTx">
        <pc:chgData name="Natasha Davies (IMH)" userId="f8d816cd-2c21-46a2-8815-9450f2bd6f78" providerId="ADAL" clId="{3251EBFC-9CFA-45FE-BA28-090D6D0B173E}" dt="2024-10-08T09:03:28.128" v="2707" actId="20577"/>
        <pc:sldMkLst>
          <pc:docMk/>
          <pc:sldMk cId="1813576833" sldId="460"/>
        </pc:sldMkLst>
        <pc:spChg chg="add del mod">
          <ac:chgData name="Natasha Davies (IMH)" userId="f8d816cd-2c21-46a2-8815-9450f2bd6f78" providerId="ADAL" clId="{3251EBFC-9CFA-45FE-BA28-090D6D0B173E}" dt="2024-10-08T09:01:40.599" v="2684" actId="26606"/>
          <ac:spMkLst>
            <pc:docMk/>
            <pc:sldMk cId="1813576833" sldId="460"/>
            <ac:spMk id="3" creationId="{E0C01FDC-B897-4B0A-8C61-05F270CD9F35}"/>
          </ac:spMkLst>
        </pc:spChg>
        <pc:graphicFrameChg chg="add del">
          <ac:chgData name="Natasha Davies (IMH)" userId="f8d816cd-2c21-46a2-8815-9450f2bd6f78" providerId="ADAL" clId="{3251EBFC-9CFA-45FE-BA28-090D6D0B173E}" dt="2024-10-08T09:01:40.577" v="2683" actId="26606"/>
          <ac:graphicFrameMkLst>
            <pc:docMk/>
            <pc:sldMk cId="1813576833" sldId="460"/>
            <ac:graphicFrameMk id="5" creationId="{1732EA8D-DA03-F602-B8CD-6846168AD2E5}"/>
          </ac:graphicFrameMkLst>
        </pc:graphicFrameChg>
        <pc:graphicFrameChg chg="add mod">
          <ac:chgData name="Natasha Davies (IMH)" userId="f8d816cd-2c21-46a2-8815-9450f2bd6f78" providerId="ADAL" clId="{3251EBFC-9CFA-45FE-BA28-090D6D0B173E}" dt="2024-10-08T09:03:06.953" v="2706" actId="20577"/>
          <ac:graphicFrameMkLst>
            <pc:docMk/>
            <pc:sldMk cId="1813576833" sldId="460"/>
            <ac:graphicFrameMk id="7" creationId="{F4A372D7-BA63-5B8F-D19B-5F3AED4C5682}"/>
          </ac:graphicFrameMkLst>
        </pc:graphicFrameChg>
      </pc:sldChg>
      <pc:sldChg chg="del">
        <pc:chgData name="Natasha Davies (IMH)" userId="f8d816cd-2c21-46a2-8815-9450f2bd6f78" providerId="ADAL" clId="{3251EBFC-9CFA-45FE-BA28-090D6D0B173E}" dt="2024-10-04T14:27:18.058" v="25" actId="47"/>
        <pc:sldMkLst>
          <pc:docMk/>
          <pc:sldMk cId="628628236" sldId="461"/>
        </pc:sldMkLst>
      </pc:sldChg>
      <pc:sldChg chg="del">
        <pc:chgData name="Natasha Davies (IMH)" userId="f8d816cd-2c21-46a2-8815-9450f2bd6f78" providerId="ADAL" clId="{3251EBFC-9CFA-45FE-BA28-090D6D0B173E}" dt="2024-10-04T14:28:06.375" v="26" actId="47"/>
        <pc:sldMkLst>
          <pc:docMk/>
          <pc:sldMk cId="1366066748" sldId="462"/>
        </pc:sldMkLst>
      </pc:sldChg>
      <pc:sldChg chg="del">
        <pc:chgData name="Natasha Davies (IMH)" userId="f8d816cd-2c21-46a2-8815-9450f2bd6f78" providerId="ADAL" clId="{3251EBFC-9CFA-45FE-BA28-090D6D0B173E}" dt="2024-10-04T11:03:04.375" v="0" actId="47"/>
        <pc:sldMkLst>
          <pc:docMk/>
          <pc:sldMk cId="1733525719" sldId="463"/>
        </pc:sldMkLst>
      </pc:sldChg>
      <pc:sldChg chg="del">
        <pc:chgData name="Natasha Davies (IMH)" userId="f8d816cd-2c21-46a2-8815-9450f2bd6f78" providerId="ADAL" clId="{3251EBFC-9CFA-45FE-BA28-090D6D0B173E}" dt="2024-10-04T14:37:48.368" v="76" actId="47"/>
        <pc:sldMkLst>
          <pc:docMk/>
          <pc:sldMk cId="3538760436" sldId="465"/>
        </pc:sldMkLst>
      </pc:sldChg>
      <pc:sldChg chg="modSp del mod">
        <pc:chgData name="Natasha Davies (IMH)" userId="f8d816cd-2c21-46a2-8815-9450f2bd6f78" providerId="ADAL" clId="{3251EBFC-9CFA-45FE-BA28-090D6D0B173E}" dt="2024-10-04T14:30:38.421" v="64" actId="47"/>
        <pc:sldMkLst>
          <pc:docMk/>
          <pc:sldMk cId="3023873881" sldId="470"/>
        </pc:sldMkLst>
        <pc:graphicFrameChg chg="mod">
          <ac:chgData name="Natasha Davies (IMH)" userId="f8d816cd-2c21-46a2-8815-9450f2bd6f78" providerId="ADAL" clId="{3251EBFC-9CFA-45FE-BA28-090D6D0B173E}" dt="2024-10-04T11:04:35.188" v="2" actId="1076"/>
          <ac:graphicFrameMkLst>
            <pc:docMk/>
            <pc:sldMk cId="3023873881" sldId="470"/>
            <ac:graphicFrameMk id="2" creationId="{74B806BA-BB53-4B86-D290-7D7368EACD6D}"/>
          </ac:graphicFrameMkLst>
        </pc:graphicFrameChg>
      </pc:sldChg>
      <pc:sldChg chg="del">
        <pc:chgData name="Natasha Davies (IMH)" userId="f8d816cd-2c21-46a2-8815-9450f2bd6f78" providerId="ADAL" clId="{3251EBFC-9CFA-45FE-BA28-090D6D0B173E}" dt="2024-10-04T14:30:47.056" v="67" actId="47"/>
        <pc:sldMkLst>
          <pc:docMk/>
          <pc:sldMk cId="245344284" sldId="471"/>
        </pc:sldMkLst>
      </pc:sldChg>
      <pc:sldChg chg="modSp mod">
        <pc:chgData name="Natasha Davies (IMH)" userId="f8d816cd-2c21-46a2-8815-9450f2bd6f78" providerId="ADAL" clId="{3251EBFC-9CFA-45FE-BA28-090D6D0B173E}" dt="2024-10-04T11:06:19.413" v="8" actId="1076"/>
        <pc:sldMkLst>
          <pc:docMk/>
          <pc:sldMk cId="1499310573" sldId="611"/>
        </pc:sldMkLst>
        <pc:spChg chg="mod">
          <ac:chgData name="Natasha Davies (IMH)" userId="f8d816cd-2c21-46a2-8815-9450f2bd6f78" providerId="ADAL" clId="{3251EBFC-9CFA-45FE-BA28-090D6D0B173E}" dt="2024-10-04T11:06:19.413" v="8" actId="1076"/>
          <ac:spMkLst>
            <pc:docMk/>
            <pc:sldMk cId="1499310573" sldId="611"/>
            <ac:spMk id="5" creationId="{466A4AD9-362C-8616-78FD-06653B0B5B58}"/>
          </ac:spMkLst>
        </pc:spChg>
        <pc:spChg chg="mod">
          <ac:chgData name="Natasha Davies (IMH)" userId="f8d816cd-2c21-46a2-8815-9450f2bd6f78" providerId="ADAL" clId="{3251EBFC-9CFA-45FE-BA28-090D6D0B173E}" dt="2024-10-04T11:06:08.917" v="4" actId="1076"/>
          <ac:spMkLst>
            <pc:docMk/>
            <pc:sldMk cId="1499310573" sldId="611"/>
            <ac:spMk id="6" creationId="{34E05239-8183-1DAD-6AB2-F9933B702DF8}"/>
          </ac:spMkLst>
        </pc:spChg>
        <pc:spChg chg="mod">
          <ac:chgData name="Natasha Davies (IMH)" userId="f8d816cd-2c21-46a2-8815-9450f2bd6f78" providerId="ADAL" clId="{3251EBFC-9CFA-45FE-BA28-090D6D0B173E}" dt="2024-10-04T11:06:11.462" v="5" actId="1076"/>
          <ac:spMkLst>
            <pc:docMk/>
            <pc:sldMk cId="1499310573" sldId="611"/>
            <ac:spMk id="7" creationId="{E78B9AAB-C654-424F-0AF2-2B5E868943AA}"/>
          </ac:spMkLst>
        </pc:spChg>
        <pc:picChg chg="mod">
          <ac:chgData name="Natasha Davies (IMH)" userId="f8d816cd-2c21-46a2-8815-9450f2bd6f78" providerId="ADAL" clId="{3251EBFC-9CFA-45FE-BA28-090D6D0B173E}" dt="2024-10-04T11:06:16.992" v="7" actId="1076"/>
          <ac:picMkLst>
            <pc:docMk/>
            <pc:sldMk cId="1499310573" sldId="611"/>
            <ac:picMk id="3" creationId="{E3BF472D-D730-B0ED-A1DF-F324E1E73CBF}"/>
          </ac:picMkLst>
        </pc:picChg>
        <pc:picChg chg="mod">
          <ac:chgData name="Natasha Davies (IMH)" userId="f8d816cd-2c21-46a2-8815-9450f2bd6f78" providerId="ADAL" clId="{3251EBFC-9CFA-45FE-BA28-090D6D0B173E}" dt="2024-10-04T11:06:06.847" v="3" actId="1076"/>
          <ac:picMkLst>
            <pc:docMk/>
            <pc:sldMk cId="1499310573" sldId="611"/>
            <ac:picMk id="2050" creationId="{EE6CE77C-584A-11CC-FF55-D53344C4F62A}"/>
          </ac:picMkLst>
        </pc:picChg>
        <pc:picChg chg="mod">
          <ac:chgData name="Natasha Davies (IMH)" userId="f8d816cd-2c21-46a2-8815-9450f2bd6f78" providerId="ADAL" clId="{3251EBFC-9CFA-45FE-BA28-090D6D0B173E}" dt="2024-10-04T11:06:14.571" v="6" actId="1076"/>
          <ac:picMkLst>
            <pc:docMk/>
            <pc:sldMk cId="1499310573" sldId="611"/>
            <ac:picMk id="2052" creationId="{2EC9A5E3-1A8B-12C3-FCFC-A8F0B3D0A79E}"/>
          </ac:picMkLst>
        </pc:picChg>
      </pc:sldChg>
      <pc:sldChg chg="modSp mod">
        <pc:chgData name="Natasha Davies (IMH)" userId="f8d816cd-2c21-46a2-8815-9450f2bd6f78" providerId="ADAL" clId="{3251EBFC-9CFA-45FE-BA28-090D6D0B173E}" dt="2024-10-04T11:06:56.766" v="21" actId="1076"/>
        <pc:sldMkLst>
          <pc:docMk/>
          <pc:sldMk cId="2962077505" sldId="612"/>
        </pc:sldMkLst>
        <pc:spChg chg="mod">
          <ac:chgData name="Natasha Davies (IMH)" userId="f8d816cd-2c21-46a2-8815-9450f2bd6f78" providerId="ADAL" clId="{3251EBFC-9CFA-45FE-BA28-090D6D0B173E}" dt="2024-10-04T11:06:37.007" v="13" actId="1076"/>
          <ac:spMkLst>
            <pc:docMk/>
            <pc:sldMk cId="2962077505" sldId="612"/>
            <ac:spMk id="2" creationId="{0BF84F86-2418-5CD5-23A5-9F234715ABA8}"/>
          </ac:spMkLst>
        </pc:spChg>
        <pc:spChg chg="mod">
          <ac:chgData name="Natasha Davies (IMH)" userId="f8d816cd-2c21-46a2-8815-9450f2bd6f78" providerId="ADAL" clId="{3251EBFC-9CFA-45FE-BA28-090D6D0B173E}" dt="2024-10-04T11:06:29.006" v="10" actId="1076"/>
          <ac:spMkLst>
            <pc:docMk/>
            <pc:sldMk cId="2962077505" sldId="612"/>
            <ac:spMk id="5" creationId="{466A4AD9-362C-8616-78FD-06653B0B5B58}"/>
          </ac:spMkLst>
        </pc:spChg>
        <pc:spChg chg="mod">
          <ac:chgData name="Natasha Davies (IMH)" userId="f8d816cd-2c21-46a2-8815-9450f2bd6f78" providerId="ADAL" clId="{3251EBFC-9CFA-45FE-BA28-090D6D0B173E}" dt="2024-10-04T11:06:41.819" v="15" actId="1076"/>
          <ac:spMkLst>
            <pc:docMk/>
            <pc:sldMk cId="2962077505" sldId="612"/>
            <ac:spMk id="6" creationId="{34E05239-8183-1DAD-6AB2-F9933B702DF8}"/>
          </ac:spMkLst>
        </pc:spChg>
        <pc:spChg chg="mod">
          <ac:chgData name="Natasha Davies (IMH)" userId="f8d816cd-2c21-46a2-8815-9450f2bd6f78" providerId="ADAL" clId="{3251EBFC-9CFA-45FE-BA28-090D6D0B173E}" dt="2024-10-04T11:06:46.788" v="17" actId="1076"/>
          <ac:spMkLst>
            <pc:docMk/>
            <pc:sldMk cId="2962077505" sldId="612"/>
            <ac:spMk id="7" creationId="{E78B9AAB-C654-424F-0AF2-2B5E868943AA}"/>
          </ac:spMkLst>
        </pc:spChg>
        <pc:picChg chg="mod">
          <ac:chgData name="Natasha Davies (IMH)" userId="f8d816cd-2c21-46a2-8815-9450f2bd6f78" providerId="ADAL" clId="{3251EBFC-9CFA-45FE-BA28-090D6D0B173E}" dt="2024-10-04T11:06:39.148" v="14" actId="1076"/>
          <ac:picMkLst>
            <pc:docMk/>
            <pc:sldMk cId="2962077505" sldId="612"/>
            <ac:picMk id="8" creationId="{A098F075-8FB3-DB41-20FE-D7BAA8F1579C}"/>
          </ac:picMkLst>
        </pc:picChg>
        <pc:picChg chg="mod">
          <ac:chgData name="Natasha Davies (IMH)" userId="f8d816cd-2c21-46a2-8815-9450f2bd6f78" providerId="ADAL" clId="{3251EBFC-9CFA-45FE-BA28-090D6D0B173E}" dt="2024-10-04T11:06:56.766" v="21" actId="1076"/>
          <ac:picMkLst>
            <pc:docMk/>
            <pc:sldMk cId="2962077505" sldId="612"/>
            <ac:picMk id="9" creationId="{5870FD1A-1789-D774-3F9D-28312B30B150}"/>
          </ac:picMkLst>
        </pc:picChg>
        <pc:picChg chg="mod">
          <ac:chgData name="Natasha Davies (IMH)" userId="f8d816cd-2c21-46a2-8815-9450f2bd6f78" providerId="ADAL" clId="{3251EBFC-9CFA-45FE-BA28-090D6D0B173E}" dt="2024-10-04T11:06:51.498" v="19" actId="14100"/>
          <ac:picMkLst>
            <pc:docMk/>
            <pc:sldMk cId="2962077505" sldId="612"/>
            <ac:picMk id="5122" creationId="{FA4A02C1-7C00-0084-019D-7879A8E3E5BE}"/>
          </ac:picMkLst>
        </pc:picChg>
        <pc:picChg chg="mod">
          <ac:chgData name="Natasha Davies (IMH)" userId="f8d816cd-2c21-46a2-8815-9450f2bd6f78" providerId="ADAL" clId="{3251EBFC-9CFA-45FE-BA28-090D6D0B173E}" dt="2024-10-04T11:06:26.616" v="9" actId="1076"/>
          <ac:picMkLst>
            <pc:docMk/>
            <pc:sldMk cId="2962077505" sldId="612"/>
            <ac:picMk id="5124" creationId="{78154EF5-AA16-0267-494B-96B2F651E85A}"/>
          </ac:picMkLst>
        </pc:picChg>
      </pc:sldChg>
      <pc:sldChg chg="modSp mod">
        <pc:chgData name="Natasha Davies (IMH)" userId="f8d816cd-2c21-46a2-8815-9450f2bd6f78" providerId="ADAL" clId="{3251EBFC-9CFA-45FE-BA28-090D6D0B173E}" dt="2024-10-04T14:30:18.190" v="63" actId="207"/>
        <pc:sldMkLst>
          <pc:docMk/>
          <pc:sldMk cId="4151437956" sldId="613"/>
        </pc:sldMkLst>
        <pc:spChg chg="mod">
          <ac:chgData name="Natasha Davies (IMH)" userId="f8d816cd-2c21-46a2-8815-9450f2bd6f78" providerId="ADAL" clId="{3251EBFC-9CFA-45FE-BA28-090D6D0B173E}" dt="2024-10-04T14:29:59.151" v="51" actId="1076"/>
          <ac:spMkLst>
            <pc:docMk/>
            <pc:sldMk cId="4151437956" sldId="613"/>
            <ac:spMk id="8" creationId="{AFCB32B5-D1EB-4F57-85C7-55EB18311040}"/>
          </ac:spMkLst>
        </pc:spChg>
        <pc:spChg chg="mod">
          <ac:chgData name="Natasha Davies (IMH)" userId="f8d816cd-2c21-46a2-8815-9450f2bd6f78" providerId="ADAL" clId="{3251EBFC-9CFA-45FE-BA28-090D6D0B173E}" dt="2024-10-04T14:28:43.468" v="27" actId="1076"/>
          <ac:spMkLst>
            <pc:docMk/>
            <pc:sldMk cId="4151437956" sldId="613"/>
            <ac:spMk id="9" creationId="{984E6765-BA01-4E2A-9C76-E89BC3E54F8F}"/>
          </ac:spMkLst>
        </pc:spChg>
        <pc:spChg chg="mod">
          <ac:chgData name="Natasha Davies (IMH)" userId="f8d816cd-2c21-46a2-8815-9450f2bd6f78" providerId="ADAL" clId="{3251EBFC-9CFA-45FE-BA28-090D6D0B173E}" dt="2024-10-04T14:30:01.735" v="59" actId="1076"/>
          <ac:spMkLst>
            <pc:docMk/>
            <pc:sldMk cId="4151437956" sldId="613"/>
            <ac:spMk id="10" creationId="{AE0FE885-DA40-490F-956E-4AB292A83029}"/>
          </ac:spMkLst>
        </pc:spChg>
        <pc:spChg chg="mod">
          <ac:chgData name="Natasha Davies (IMH)" userId="f8d816cd-2c21-46a2-8815-9450f2bd6f78" providerId="ADAL" clId="{3251EBFC-9CFA-45FE-BA28-090D6D0B173E}" dt="2024-10-04T14:30:01.302" v="58" actId="1076"/>
          <ac:spMkLst>
            <pc:docMk/>
            <pc:sldMk cId="4151437956" sldId="613"/>
            <ac:spMk id="11" creationId="{03B81A6A-129C-4396-94D7-6045DAD7AD09}"/>
          </ac:spMkLst>
        </pc:spChg>
        <pc:spChg chg="mod">
          <ac:chgData name="Natasha Davies (IMH)" userId="f8d816cd-2c21-46a2-8815-9450f2bd6f78" providerId="ADAL" clId="{3251EBFC-9CFA-45FE-BA28-090D6D0B173E}" dt="2024-10-04T14:29:59.869" v="54" actId="1076"/>
          <ac:spMkLst>
            <pc:docMk/>
            <pc:sldMk cId="4151437956" sldId="613"/>
            <ac:spMk id="13" creationId="{1AED824B-4491-4D50-B4FA-38EC9DC97CAC}"/>
          </ac:spMkLst>
        </pc:spChg>
        <pc:spChg chg="mod">
          <ac:chgData name="Natasha Davies (IMH)" userId="f8d816cd-2c21-46a2-8815-9450f2bd6f78" providerId="ADAL" clId="{3251EBFC-9CFA-45FE-BA28-090D6D0B173E}" dt="2024-10-04T14:29:58.726" v="49" actId="1076"/>
          <ac:spMkLst>
            <pc:docMk/>
            <pc:sldMk cId="4151437956" sldId="613"/>
            <ac:spMk id="14" creationId="{005866F9-6861-4902-9C84-0EAE1B51703B}"/>
          </ac:spMkLst>
        </pc:spChg>
        <pc:spChg chg="mod">
          <ac:chgData name="Natasha Davies (IMH)" userId="f8d816cd-2c21-46a2-8815-9450f2bd6f78" providerId="ADAL" clId="{3251EBFC-9CFA-45FE-BA28-090D6D0B173E}" dt="2024-10-04T14:29:58.071" v="47" actId="1076"/>
          <ac:spMkLst>
            <pc:docMk/>
            <pc:sldMk cId="4151437956" sldId="613"/>
            <ac:spMk id="15" creationId="{648576EA-9565-4488-BEA0-A6112E2358B2}"/>
          </ac:spMkLst>
        </pc:spChg>
        <pc:spChg chg="mod">
          <ac:chgData name="Natasha Davies (IMH)" userId="f8d816cd-2c21-46a2-8815-9450f2bd6f78" providerId="ADAL" clId="{3251EBFC-9CFA-45FE-BA28-090D6D0B173E}" dt="2024-10-04T14:30:18.190" v="63" actId="207"/>
          <ac:spMkLst>
            <pc:docMk/>
            <pc:sldMk cId="4151437956" sldId="613"/>
            <ac:spMk id="26" creationId="{19915C97-5131-421C-816A-AF7E391448C5}"/>
          </ac:spMkLst>
        </pc:spChg>
        <pc:graphicFrameChg chg="mod">
          <ac:chgData name="Natasha Davies (IMH)" userId="f8d816cd-2c21-46a2-8815-9450f2bd6f78" providerId="ADAL" clId="{3251EBFC-9CFA-45FE-BA28-090D6D0B173E}" dt="2024-10-04T14:29:59.655" v="53" actId="1076"/>
          <ac:graphicFrameMkLst>
            <pc:docMk/>
            <pc:sldMk cId="4151437956" sldId="613"/>
            <ac:graphicFrameMk id="3" creationId="{EAC4B864-8983-4516-A216-0A825E459495}"/>
          </ac:graphicFrameMkLst>
        </pc:graphicFrameChg>
        <pc:graphicFrameChg chg="mod">
          <ac:chgData name="Natasha Davies (IMH)" userId="f8d816cd-2c21-46a2-8815-9450f2bd6f78" providerId="ADAL" clId="{3251EBFC-9CFA-45FE-BA28-090D6D0B173E}" dt="2024-10-04T14:30:00.118" v="55" actId="1076"/>
          <ac:graphicFrameMkLst>
            <pc:docMk/>
            <pc:sldMk cId="4151437956" sldId="613"/>
            <ac:graphicFrameMk id="4" creationId="{FA1A7ADE-D742-4846-A763-D2A3E8AB1B9C}"/>
          </ac:graphicFrameMkLst>
        </pc:graphicFrameChg>
        <pc:picChg chg="mod">
          <ac:chgData name="Natasha Davies (IMH)" userId="f8d816cd-2c21-46a2-8815-9450f2bd6f78" providerId="ADAL" clId="{3251EBFC-9CFA-45FE-BA28-090D6D0B173E}" dt="2024-10-04T14:30:00.455" v="56" actId="1076"/>
          <ac:picMkLst>
            <pc:docMk/>
            <pc:sldMk cId="4151437956" sldId="613"/>
            <ac:picMk id="9218" creationId="{0A4B400D-92E0-50E7-3222-ADC7AA23187A}"/>
          </ac:picMkLst>
        </pc:picChg>
        <pc:picChg chg="mod">
          <ac:chgData name="Natasha Davies (IMH)" userId="f8d816cd-2c21-46a2-8815-9450f2bd6f78" providerId="ADAL" clId="{3251EBFC-9CFA-45FE-BA28-090D6D0B173E}" dt="2024-10-04T14:30:00.870" v="57" actId="1076"/>
          <ac:picMkLst>
            <pc:docMk/>
            <pc:sldMk cId="4151437956" sldId="613"/>
            <ac:picMk id="9220" creationId="{1B61BA4A-E988-B245-B27D-16F45D856050}"/>
          </ac:picMkLst>
        </pc:picChg>
        <pc:cxnChg chg="mod">
          <ac:chgData name="Natasha Davies (IMH)" userId="f8d816cd-2c21-46a2-8815-9450f2bd6f78" providerId="ADAL" clId="{3251EBFC-9CFA-45FE-BA28-090D6D0B173E}" dt="2024-10-04T14:29:58.953" v="50" actId="1076"/>
          <ac:cxnSpMkLst>
            <pc:docMk/>
            <pc:sldMk cId="4151437956" sldId="613"/>
            <ac:cxnSpMk id="17" creationId="{14F90E35-B769-4D68-8C21-1A7560F17081}"/>
          </ac:cxnSpMkLst>
        </pc:cxnChg>
        <pc:cxnChg chg="mod">
          <ac:chgData name="Natasha Davies (IMH)" userId="f8d816cd-2c21-46a2-8815-9450f2bd6f78" providerId="ADAL" clId="{3251EBFC-9CFA-45FE-BA28-090D6D0B173E}" dt="2024-10-04T14:29:58.344" v="48" actId="1076"/>
          <ac:cxnSpMkLst>
            <pc:docMk/>
            <pc:sldMk cId="4151437956" sldId="613"/>
            <ac:cxnSpMk id="19" creationId="{3979A6AD-0325-42FA-96A5-E43E2F0E5044}"/>
          </ac:cxnSpMkLst>
        </pc:cxnChg>
        <pc:cxnChg chg="mod">
          <ac:chgData name="Natasha Davies (IMH)" userId="f8d816cd-2c21-46a2-8815-9450f2bd6f78" providerId="ADAL" clId="{3251EBFC-9CFA-45FE-BA28-090D6D0B173E}" dt="2024-10-04T14:29:59.407" v="52" actId="1076"/>
          <ac:cxnSpMkLst>
            <pc:docMk/>
            <pc:sldMk cId="4151437956" sldId="613"/>
            <ac:cxnSpMk id="22" creationId="{B7777CDE-F2AB-40EC-B1BF-7E77DF32555D}"/>
          </ac:cxnSpMkLst>
        </pc:cxnChg>
      </pc:sldChg>
      <pc:sldChg chg="del mod ord modShow">
        <pc:chgData name="Natasha Davies (IMH)" userId="f8d816cd-2c21-46a2-8815-9450f2bd6f78" providerId="ADAL" clId="{3251EBFC-9CFA-45FE-BA28-090D6D0B173E}" dt="2024-10-08T08:59:56.108" v="2656" actId="47"/>
        <pc:sldMkLst>
          <pc:docMk/>
          <pc:sldMk cId="3345337067" sldId="615"/>
        </pc:sldMkLst>
      </pc:sldChg>
      <pc:sldChg chg="del">
        <pc:chgData name="Natasha Davies (IMH)" userId="f8d816cd-2c21-46a2-8815-9450f2bd6f78" providerId="ADAL" clId="{3251EBFC-9CFA-45FE-BA28-090D6D0B173E}" dt="2024-10-04T15:54:00.776" v="1173" actId="47"/>
        <pc:sldMkLst>
          <pc:docMk/>
          <pc:sldMk cId="2480857841" sldId="620"/>
        </pc:sldMkLst>
      </pc:sldChg>
      <pc:sldChg chg="del">
        <pc:chgData name="Natasha Davies (IMH)" userId="f8d816cd-2c21-46a2-8815-9450f2bd6f78" providerId="ADAL" clId="{3251EBFC-9CFA-45FE-BA28-090D6D0B173E}" dt="2024-10-04T15:54:10.034" v="1174" actId="47"/>
        <pc:sldMkLst>
          <pc:docMk/>
          <pc:sldMk cId="2513883544" sldId="621"/>
        </pc:sldMkLst>
      </pc:sldChg>
      <pc:sldChg chg="addSp modSp mod modNotesTx">
        <pc:chgData name="Natasha Davies (IMH)" userId="f8d816cd-2c21-46a2-8815-9450f2bd6f78" providerId="ADAL" clId="{3251EBFC-9CFA-45FE-BA28-090D6D0B173E}" dt="2024-10-04T15:22:20.325" v="1029" actId="1076"/>
        <pc:sldMkLst>
          <pc:docMk/>
          <pc:sldMk cId="454124631" sldId="622"/>
        </pc:sldMkLst>
        <pc:spChg chg="mod">
          <ac:chgData name="Natasha Davies (IMH)" userId="f8d816cd-2c21-46a2-8815-9450f2bd6f78" providerId="ADAL" clId="{3251EBFC-9CFA-45FE-BA28-090D6D0B173E}" dt="2024-10-04T15:22:10.194" v="1026" actId="21"/>
          <ac:spMkLst>
            <pc:docMk/>
            <pc:sldMk cId="454124631" sldId="622"/>
            <ac:spMk id="3" creationId="{00000000-0000-0000-0000-000000000000}"/>
          </ac:spMkLst>
        </pc:spChg>
        <pc:graphicFrameChg chg="add mod modGraphic">
          <ac:chgData name="Natasha Davies (IMH)" userId="f8d816cd-2c21-46a2-8815-9450f2bd6f78" providerId="ADAL" clId="{3251EBFC-9CFA-45FE-BA28-090D6D0B173E}" dt="2024-10-04T15:22:20.325" v="1029" actId="1076"/>
          <ac:graphicFrameMkLst>
            <pc:docMk/>
            <pc:sldMk cId="454124631" sldId="622"/>
            <ac:graphicFrameMk id="2" creationId="{F14A47A4-34D6-E08A-613F-B80337DE428E}"/>
          </ac:graphicFrameMkLst>
        </pc:graphicFrameChg>
      </pc:sldChg>
      <pc:sldChg chg="modSp mod modNotesTx">
        <pc:chgData name="Natasha Davies (IMH)" userId="f8d816cd-2c21-46a2-8815-9450f2bd6f78" providerId="ADAL" clId="{3251EBFC-9CFA-45FE-BA28-090D6D0B173E}" dt="2024-10-04T15:27:20.514" v="1118" actId="20577"/>
        <pc:sldMkLst>
          <pc:docMk/>
          <pc:sldMk cId="1064970486" sldId="623"/>
        </pc:sldMkLst>
        <pc:spChg chg="mod">
          <ac:chgData name="Natasha Davies (IMH)" userId="f8d816cd-2c21-46a2-8815-9450f2bd6f78" providerId="ADAL" clId="{3251EBFC-9CFA-45FE-BA28-090D6D0B173E}" dt="2024-10-04T15:27:20.514" v="1118" actId="20577"/>
          <ac:spMkLst>
            <pc:docMk/>
            <pc:sldMk cId="1064970486" sldId="623"/>
            <ac:spMk id="3" creationId="{00000000-0000-0000-0000-000000000000}"/>
          </ac:spMkLst>
        </pc:spChg>
        <pc:spChg chg="mod">
          <ac:chgData name="Natasha Davies (IMH)" userId="f8d816cd-2c21-46a2-8815-9450f2bd6f78" providerId="ADAL" clId="{3251EBFC-9CFA-45FE-BA28-090D6D0B173E}" dt="2024-10-04T15:26:04.372" v="1038" actId="14100"/>
          <ac:spMkLst>
            <pc:docMk/>
            <pc:sldMk cId="1064970486" sldId="623"/>
            <ac:spMk id="5" creationId="{6758D9C9-33BB-DFBB-7E49-217B6564DF90}"/>
          </ac:spMkLst>
        </pc:spChg>
      </pc:sldChg>
      <pc:sldChg chg="del">
        <pc:chgData name="Natasha Davies (IMH)" userId="f8d816cd-2c21-46a2-8815-9450f2bd6f78" providerId="ADAL" clId="{3251EBFC-9CFA-45FE-BA28-090D6D0B173E}" dt="2024-10-04T15:25:39.578" v="1036" actId="2696"/>
        <pc:sldMkLst>
          <pc:docMk/>
          <pc:sldMk cId="3936113101" sldId="623"/>
        </pc:sldMkLst>
      </pc:sldChg>
      <pc:sldChg chg="delSp del mod">
        <pc:chgData name="Natasha Davies (IMH)" userId="f8d816cd-2c21-46a2-8815-9450f2bd6f78" providerId="ADAL" clId="{3251EBFC-9CFA-45FE-BA28-090D6D0B173E}" dt="2024-10-04T14:27:10.840" v="22" actId="47"/>
        <pc:sldMkLst>
          <pc:docMk/>
          <pc:sldMk cId="430090089" sldId="624"/>
        </pc:sldMkLst>
        <pc:spChg chg="del">
          <ac:chgData name="Natasha Davies (IMH)" userId="f8d816cd-2c21-46a2-8815-9450f2bd6f78" providerId="ADAL" clId="{3251EBFC-9CFA-45FE-BA28-090D6D0B173E}" dt="2024-10-04T11:03:35.446" v="1" actId="478"/>
          <ac:spMkLst>
            <pc:docMk/>
            <pc:sldMk cId="430090089" sldId="624"/>
            <ac:spMk id="3" creationId="{9A022F52-9B87-47B1-5478-EF4233A19521}"/>
          </ac:spMkLst>
        </pc:spChg>
      </pc:sldChg>
      <pc:sldChg chg="modSp mod modNotesTx">
        <pc:chgData name="Natasha Davies (IMH)" userId="f8d816cd-2c21-46a2-8815-9450f2bd6f78" providerId="ADAL" clId="{3251EBFC-9CFA-45FE-BA28-090D6D0B173E}" dt="2024-10-04T15:51:35.267" v="1163" actId="113"/>
        <pc:sldMkLst>
          <pc:docMk/>
          <pc:sldMk cId="1086193633" sldId="624"/>
        </pc:sldMkLst>
        <pc:spChg chg="mod">
          <ac:chgData name="Natasha Davies (IMH)" userId="f8d816cd-2c21-46a2-8815-9450f2bd6f78" providerId="ADAL" clId="{3251EBFC-9CFA-45FE-BA28-090D6D0B173E}" dt="2024-10-04T15:31:00.059" v="1135" actId="1076"/>
          <ac:spMkLst>
            <pc:docMk/>
            <pc:sldMk cId="1086193633" sldId="624"/>
            <ac:spMk id="3" creationId="{00000000-0000-0000-0000-000000000000}"/>
          </ac:spMkLst>
        </pc:spChg>
        <pc:spChg chg="mod">
          <ac:chgData name="Natasha Davies (IMH)" userId="f8d816cd-2c21-46a2-8815-9450f2bd6f78" providerId="ADAL" clId="{3251EBFC-9CFA-45FE-BA28-090D6D0B173E}" dt="2024-10-04T15:51:35.267" v="1163" actId="113"/>
          <ac:spMkLst>
            <pc:docMk/>
            <pc:sldMk cId="1086193633" sldId="624"/>
            <ac:spMk id="5" creationId="{6758D9C9-33BB-DFBB-7E49-217B6564DF90}"/>
          </ac:spMkLst>
        </pc:spChg>
      </pc:sldChg>
      <pc:sldChg chg="del">
        <pc:chgData name="Natasha Davies (IMH)" userId="f8d816cd-2c21-46a2-8815-9450f2bd6f78" providerId="ADAL" clId="{3251EBFC-9CFA-45FE-BA28-090D6D0B173E}" dt="2024-10-04T15:25:39.578" v="1036" actId="2696"/>
        <pc:sldMkLst>
          <pc:docMk/>
          <pc:sldMk cId="2052145726" sldId="624"/>
        </pc:sldMkLst>
      </pc:sldChg>
      <pc:sldChg chg="del">
        <pc:chgData name="Natasha Davies (IMH)" userId="f8d816cd-2c21-46a2-8815-9450f2bd6f78" providerId="ADAL" clId="{3251EBFC-9CFA-45FE-BA28-090D6D0B173E}" dt="2024-10-04T15:25:39.578" v="1036" actId="2696"/>
        <pc:sldMkLst>
          <pc:docMk/>
          <pc:sldMk cId="646106818" sldId="625"/>
        </pc:sldMkLst>
      </pc:sldChg>
      <pc:sldChg chg="del">
        <pc:chgData name="Natasha Davies (IMH)" userId="f8d816cd-2c21-46a2-8815-9450f2bd6f78" providerId="ADAL" clId="{3251EBFC-9CFA-45FE-BA28-090D6D0B173E}" dt="2024-10-04T14:27:14.264" v="23" actId="47"/>
        <pc:sldMkLst>
          <pc:docMk/>
          <pc:sldMk cId="1274586664" sldId="625"/>
        </pc:sldMkLst>
      </pc:sldChg>
      <pc:sldChg chg="del">
        <pc:chgData name="Natasha Davies (IMH)" userId="f8d816cd-2c21-46a2-8815-9450f2bd6f78" providerId="ADAL" clId="{3251EBFC-9CFA-45FE-BA28-090D6D0B173E}" dt="2024-10-04T15:31:43.128" v="1144" actId="47"/>
        <pc:sldMkLst>
          <pc:docMk/>
          <pc:sldMk cId="3647014491" sldId="625"/>
        </pc:sldMkLst>
      </pc:sldChg>
      <pc:sldChg chg="del">
        <pc:chgData name="Natasha Davies (IMH)" userId="f8d816cd-2c21-46a2-8815-9450f2bd6f78" providerId="ADAL" clId="{3251EBFC-9CFA-45FE-BA28-090D6D0B173E}" dt="2024-10-04T14:27:16.986" v="24" actId="47"/>
        <pc:sldMkLst>
          <pc:docMk/>
          <pc:sldMk cId="691493507" sldId="626"/>
        </pc:sldMkLst>
      </pc:sldChg>
      <pc:sldChg chg="del">
        <pc:chgData name="Natasha Davies (IMH)" userId="f8d816cd-2c21-46a2-8815-9450f2bd6f78" providerId="ADAL" clId="{3251EBFC-9CFA-45FE-BA28-090D6D0B173E}" dt="2024-10-04T15:53:11.717" v="1170" actId="47"/>
        <pc:sldMkLst>
          <pc:docMk/>
          <pc:sldMk cId="2422168007" sldId="626"/>
        </pc:sldMkLst>
      </pc:sldChg>
      <pc:sldChg chg="modSp new mod">
        <pc:chgData name="Natasha Davies (IMH)" userId="f8d816cd-2c21-46a2-8815-9450f2bd6f78" providerId="ADAL" clId="{3251EBFC-9CFA-45FE-BA28-090D6D0B173E}" dt="2024-10-08T08:57:37.181" v="2422" actId="27636"/>
        <pc:sldMkLst>
          <pc:docMk/>
          <pc:sldMk cId="135591023" sldId="627"/>
        </pc:sldMkLst>
        <pc:spChg chg="mod">
          <ac:chgData name="Natasha Davies (IMH)" userId="f8d816cd-2c21-46a2-8815-9450f2bd6f78" providerId="ADAL" clId="{3251EBFC-9CFA-45FE-BA28-090D6D0B173E}" dt="2024-10-08T08:19:45.127" v="1930" actId="14100"/>
          <ac:spMkLst>
            <pc:docMk/>
            <pc:sldMk cId="135591023" sldId="627"/>
            <ac:spMk id="2" creationId="{8522A400-0274-6148-EE88-179A8420C95A}"/>
          </ac:spMkLst>
        </pc:spChg>
        <pc:spChg chg="mod">
          <ac:chgData name="Natasha Davies (IMH)" userId="f8d816cd-2c21-46a2-8815-9450f2bd6f78" providerId="ADAL" clId="{3251EBFC-9CFA-45FE-BA28-090D6D0B173E}" dt="2024-10-08T08:57:37.181" v="2422" actId="27636"/>
          <ac:spMkLst>
            <pc:docMk/>
            <pc:sldMk cId="135591023" sldId="627"/>
            <ac:spMk id="3" creationId="{47798923-7A5C-FE62-934D-F9D9B0B1DF07}"/>
          </ac:spMkLst>
        </pc:spChg>
      </pc:sldChg>
      <pc:sldChg chg="modSp new mod">
        <pc:chgData name="Natasha Davies (IMH)" userId="f8d816cd-2c21-46a2-8815-9450f2bd6f78" providerId="ADAL" clId="{3251EBFC-9CFA-45FE-BA28-090D6D0B173E}" dt="2024-10-08T08:18:23.122" v="1786" actId="20577"/>
        <pc:sldMkLst>
          <pc:docMk/>
          <pc:sldMk cId="3401579483" sldId="628"/>
        </pc:sldMkLst>
        <pc:spChg chg="mod">
          <ac:chgData name="Natasha Davies (IMH)" userId="f8d816cd-2c21-46a2-8815-9450f2bd6f78" providerId="ADAL" clId="{3251EBFC-9CFA-45FE-BA28-090D6D0B173E}" dt="2024-10-08T08:14:23.177" v="1649" actId="20577"/>
          <ac:spMkLst>
            <pc:docMk/>
            <pc:sldMk cId="3401579483" sldId="628"/>
            <ac:spMk id="2" creationId="{97C091EA-556A-84E1-AF76-D09FF5950E02}"/>
          </ac:spMkLst>
        </pc:spChg>
        <pc:spChg chg="mod">
          <ac:chgData name="Natasha Davies (IMH)" userId="f8d816cd-2c21-46a2-8815-9450f2bd6f78" providerId="ADAL" clId="{3251EBFC-9CFA-45FE-BA28-090D6D0B173E}" dt="2024-10-08T08:18:23.122" v="1786" actId="20577"/>
          <ac:spMkLst>
            <pc:docMk/>
            <pc:sldMk cId="3401579483" sldId="628"/>
            <ac:spMk id="3" creationId="{25919C08-E931-06B8-E16D-F1D3FE1D063F}"/>
          </ac:spMkLst>
        </pc:spChg>
      </pc:sldChg>
      <pc:sldChg chg="new del">
        <pc:chgData name="Natasha Davies (IMH)" userId="f8d816cd-2c21-46a2-8815-9450f2bd6f78" providerId="ADAL" clId="{3251EBFC-9CFA-45FE-BA28-090D6D0B173E}" dt="2024-10-08T08:15:19.851" v="1678" actId="680"/>
        <pc:sldMkLst>
          <pc:docMk/>
          <pc:sldMk cId="2553696449" sldId="629"/>
        </pc:sldMkLst>
      </pc:sldChg>
      <pc:sldChg chg="addSp delSp modSp new mod">
        <pc:chgData name="Natasha Davies (IMH)" userId="f8d816cd-2c21-46a2-8815-9450f2bd6f78" providerId="ADAL" clId="{3251EBFC-9CFA-45FE-BA28-090D6D0B173E}" dt="2024-10-08T08:18:15.391" v="1773" actId="20577"/>
        <pc:sldMkLst>
          <pc:docMk/>
          <pc:sldMk cId="3409969479" sldId="629"/>
        </pc:sldMkLst>
        <pc:spChg chg="del">
          <ac:chgData name="Natasha Davies (IMH)" userId="f8d816cd-2c21-46a2-8815-9450f2bd6f78" providerId="ADAL" clId="{3251EBFC-9CFA-45FE-BA28-090D6D0B173E}" dt="2024-10-08T08:15:33.986" v="1680" actId="478"/>
          <ac:spMkLst>
            <pc:docMk/>
            <pc:sldMk cId="3409969479" sldId="629"/>
            <ac:spMk id="2" creationId="{34B2AF8B-E143-46B1-DE9B-CE4752733C4A}"/>
          </ac:spMkLst>
        </pc:spChg>
        <pc:spChg chg="mod ord">
          <ac:chgData name="Natasha Davies (IMH)" userId="f8d816cd-2c21-46a2-8815-9450f2bd6f78" providerId="ADAL" clId="{3251EBFC-9CFA-45FE-BA28-090D6D0B173E}" dt="2024-10-08T08:18:15.391" v="1773" actId="20577"/>
          <ac:spMkLst>
            <pc:docMk/>
            <pc:sldMk cId="3409969479" sldId="629"/>
            <ac:spMk id="3" creationId="{956236B6-D5DC-D2DE-41B4-02A3F00C7E60}"/>
          </ac:spMkLst>
        </pc:spChg>
        <pc:picChg chg="add mod">
          <ac:chgData name="Natasha Davies (IMH)" userId="f8d816cd-2c21-46a2-8815-9450f2bd6f78" providerId="ADAL" clId="{3251EBFC-9CFA-45FE-BA28-090D6D0B173E}" dt="2024-10-08T08:16:39.374" v="1743" actId="1076"/>
          <ac:picMkLst>
            <pc:docMk/>
            <pc:sldMk cId="3409969479" sldId="629"/>
            <ac:picMk id="1026" creationId="{3B659F27-EFF5-09BA-C9AA-C18683419A92}"/>
          </ac:picMkLst>
        </pc:picChg>
        <pc:picChg chg="add mod">
          <ac:chgData name="Natasha Davies (IMH)" userId="f8d816cd-2c21-46a2-8815-9450f2bd6f78" providerId="ADAL" clId="{3251EBFC-9CFA-45FE-BA28-090D6D0B173E}" dt="2024-10-08T08:17:15.768" v="1755" actId="14100"/>
          <ac:picMkLst>
            <pc:docMk/>
            <pc:sldMk cId="3409969479" sldId="629"/>
            <ac:picMk id="1028" creationId="{D4CF9C40-1489-D6F2-F0C2-F6E45963A3ED}"/>
          </ac:picMkLst>
        </pc:picChg>
      </pc:sldChg>
      <pc:sldChg chg="modSp new mod modNotesTx">
        <pc:chgData name="Natasha Davies (IMH)" userId="f8d816cd-2c21-46a2-8815-9450f2bd6f78" providerId="ADAL" clId="{3251EBFC-9CFA-45FE-BA28-090D6D0B173E}" dt="2024-10-08T08:37:22.701" v="2099" actId="20577"/>
        <pc:sldMkLst>
          <pc:docMk/>
          <pc:sldMk cId="1202705670" sldId="630"/>
        </pc:sldMkLst>
        <pc:spChg chg="mod">
          <ac:chgData name="Natasha Davies (IMH)" userId="f8d816cd-2c21-46a2-8815-9450f2bd6f78" providerId="ADAL" clId="{3251EBFC-9CFA-45FE-BA28-090D6D0B173E}" dt="2024-10-08T08:33:09.066" v="1960" actId="113"/>
          <ac:spMkLst>
            <pc:docMk/>
            <pc:sldMk cId="1202705670" sldId="630"/>
            <ac:spMk id="2" creationId="{C3F05558-D94B-E6BA-DC3D-E9C4D825D377}"/>
          </ac:spMkLst>
        </pc:spChg>
        <pc:spChg chg="mod">
          <ac:chgData name="Natasha Davies (IMH)" userId="f8d816cd-2c21-46a2-8815-9450f2bd6f78" providerId="ADAL" clId="{3251EBFC-9CFA-45FE-BA28-090D6D0B173E}" dt="2024-10-08T08:37:22.701" v="2099" actId="20577"/>
          <ac:spMkLst>
            <pc:docMk/>
            <pc:sldMk cId="1202705670" sldId="630"/>
            <ac:spMk id="3" creationId="{6A937CF4-D7E3-64D2-D88F-39AD40F6E2CB}"/>
          </ac:spMkLst>
        </pc:spChg>
      </pc:sldChg>
      <pc:sldChg chg="modSp new mod">
        <pc:chgData name="Natasha Davies (IMH)" userId="f8d816cd-2c21-46a2-8815-9450f2bd6f78" providerId="ADAL" clId="{3251EBFC-9CFA-45FE-BA28-090D6D0B173E}" dt="2024-10-08T08:39:52.617" v="2142" actId="5793"/>
        <pc:sldMkLst>
          <pc:docMk/>
          <pc:sldMk cId="1685873970" sldId="631"/>
        </pc:sldMkLst>
        <pc:spChg chg="mod">
          <ac:chgData name="Natasha Davies (IMH)" userId="f8d816cd-2c21-46a2-8815-9450f2bd6f78" providerId="ADAL" clId="{3251EBFC-9CFA-45FE-BA28-090D6D0B173E}" dt="2024-10-08T08:38:19.104" v="2136" actId="20577"/>
          <ac:spMkLst>
            <pc:docMk/>
            <pc:sldMk cId="1685873970" sldId="631"/>
            <ac:spMk id="2" creationId="{6EAF7BE3-7088-BA94-0E0F-62E2312DFC72}"/>
          </ac:spMkLst>
        </pc:spChg>
        <pc:spChg chg="mod">
          <ac:chgData name="Natasha Davies (IMH)" userId="f8d816cd-2c21-46a2-8815-9450f2bd6f78" providerId="ADAL" clId="{3251EBFC-9CFA-45FE-BA28-090D6D0B173E}" dt="2024-10-08T08:39:52.617" v="2142" actId="5793"/>
          <ac:spMkLst>
            <pc:docMk/>
            <pc:sldMk cId="1685873970" sldId="631"/>
            <ac:spMk id="3" creationId="{87124B0E-C94D-CCD9-977A-13F179E8D1CE}"/>
          </ac:spMkLst>
        </pc:spChg>
      </pc:sldChg>
      <pc:sldChg chg="modSp new mod">
        <pc:chgData name="Natasha Davies (IMH)" userId="f8d816cd-2c21-46a2-8815-9450f2bd6f78" providerId="ADAL" clId="{3251EBFC-9CFA-45FE-BA28-090D6D0B173E}" dt="2024-10-08T08:59:49.578" v="2655" actId="113"/>
        <pc:sldMkLst>
          <pc:docMk/>
          <pc:sldMk cId="384846502" sldId="632"/>
        </pc:sldMkLst>
        <pc:spChg chg="mod">
          <ac:chgData name="Natasha Davies (IMH)" userId="f8d816cd-2c21-46a2-8815-9450f2bd6f78" providerId="ADAL" clId="{3251EBFC-9CFA-45FE-BA28-090D6D0B173E}" dt="2024-10-08T08:59:49.578" v="2655" actId="113"/>
          <ac:spMkLst>
            <pc:docMk/>
            <pc:sldMk cId="384846502" sldId="632"/>
            <ac:spMk id="2" creationId="{224D6A28-7932-4B49-3275-240E6197CB58}"/>
          </ac:spMkLst>
        </pc:spChg>
        <pc:spChg chg="mod">
          <ac:chgData name="Natasha Davies (IMH)" userId="f8d816cd-2c21-46a2-8815-9450f2bd6f78" providerId="ADAL" clId="{3251EBFC-9CFA-45FE-BA28-090D6D0B173E}" dt="2024-10-08T08:59:43.713" v="2653" actId="1076"/>
          <ac:spMkLst>
            <pc:docMk/>
            <pc:sldMk cId="384846502" sldId="632"/>
            <ac:spMk id="3" creationId="{C006AFFC-6619-E96C-92A1-3DB2B53BFFF9}"/>
          </ac:spMkLst>
        </pc:spChg>
      </pc:sldChg>
      <pc:sldChg chg="addSp delSp modSp new mod setBg">
        <pc:chgData name="Natasha Davies (IMH)" userId="f8d816cd-2c21-46a2-8815-9450f2bd6f78" providerId="ADAL" clId="{3251EBFC-9CFA-45FE-BA28-090D6D0B173E}" dt="2024-10-08T09:00:53.500" v="2676" actId="26606"/>
        <pc:sldMkLst>
          <pc:docMk/>
          <pc:sldMk cId="3985077088" sldId="633"/>
        </pc:sldMkLst>
        <pc:spChg chg="mod">
          <ac:chgData name="Natasha Davies (IMH)" userId="f8d816cd-2c21-46a2-8815-9450f2bd6f78" providerId="ADAL" clId="{3251EBFC-9CFA-45FE-BA28-090D6D0B173E}" dt="2024-10-08T09:00:53.500" v="2676" actId="26606"/>
          <ac:spMkLst>
            <pc:docMk/>
            <pc:sldMk cId="3985077088" sldId="633"/>
            <ac:spMk id="2" creationId="{FB49C25B-E207-B64B-1B35-BE2FCBEF8D2F}"/>
          </ac:spMkLst>
        </pc:spChg>
        <pc:spChg chg="del">
          <ac:chgData name="Natasha Davies (IMH)" userId="f8d816cd-2c21-46a2-8815-9450f2bd6f78" providerId="ADAL" clId="{3251EBFC-9CFA-45FE-BA28-090D6D0B173E}" dt="2024-10-08T09:00:29.688" v="2673" actId="931"/>
          <ac:spMkLst>
            <pc:docMk/>
            <pc:sldMk cId="3985077088" sldId="633"/>
            <ac:spMk id="3" creationId="{C747E9F0-AD6E-8EBD-8D4C-88B795DC8D4F}"/>
          </ac:spMkLst>
        </pc:spChg>
        <pc:spChg chg="add del">
          <ac:chgData name="Natasha Davies (IMH)" userId="f8d816cd-2c21-46a2-8815-9450f2bd6f78" providerId="ADAL" clId="{3251EBFC-9CFA-45FE-BA28-090D6D0B173E}" dt="2024-10-08T09:00:44.567" v="2675" actId="478"/>
          <ac:spMkLst>
            <pc:docMk/>
            <pc:sldMk cId="3985077088" sldId="633"/>
            <ac:spMk id="9" creationId="{B09868F9-9577-8942-1D61-AA5D94ABFC19}"/>
          </ac:spMkLst>
        </pc:spChg>
        <pc:spChg chg="add del">
          <ac:chgData name="Natasha Davies (IMH)" userId="f8d816cd-2c21-46a2-8815-9450f2bd6f78" providerId="ADAL" clId="{3251EBFC-9CFA-45FE-BA28-090D6D0B173E}" dt="2024-10-08T09:00:53.500" v="2676" actId="26606"/>
          <ac:spMkLst>
            <pc:docMk/>
            <pc:sldMk cId="3985077088" sldId="633"/>
            <ac:spMk id="12" creationId="{327D73B4-9F5C-4A64-A179-51B9500CB8B5}"/>
          </ac:spMkLst>
        </pc:spChg>
        <pc:spChg chg="add del">
          <ac:chgData name="Natasha Davies (IMH)" userId="f8d816cd-2c21-46a2-8815-9450f2bd6f78" providerId="ADAL" clId="{3251EBFC-9CFA-45FE-BA28-090D6D0B173E}" dt="2024-10-08T09:00:53.500" v="2676" actId="26606"/>
          <ac:spMkLst>
            <pc:docMk/>
            <pc:sldMk cId="3985077088" sldId="633"/>
            <ac:spMk id="14" creationId="{C1F06963-6374-4B48-844F-071A9BAAAE02}"/>
          </ac:spMkLst>
        </pc:spChg>
        <pc:spChg chg="add del">
          <ac:chgData name="Natasha Davies (IMH)" userId="f8d816cd-2c21-46a2-8815-9450f2bd6f78" providerId="ADAL" clId="{3251EBFC-9CFA-45FE-BA28-090D6D0B173E}" dt="2024-10-08T09:00:53.500" v="2676" actId="26606"/>
          <ac:spMkLst>
            <pc:docMk/>
            <pc:sldMk cId="3985077088" sldId="633"/>
            <ac:spMk id="20" creationId="{E3020543-B24B-4EC4-8FFC-8DD88EEA91A8}"/>
          </ac:spMkLst>
        </pc:spChg>
        <pc:spChg chg="add">
          <ac:chgData name="Natasha Davies (IMH)" userId="f8d816cd-2c21-46a2-8815-9450f2bd6f78" providerId="ADAL" clId="{3251EBFC-9CFA-45FE-BA28-090D6D0B173E}" dt="2024-10-08T09:00:53.500" v="2676" actId="26606"/>
          <ac:spMkLst>
            <pc:docMk/>
            <pc:sldMk cId="3985077088" sldId="633"/>
            <ac:spMk id="27" creationId="{4845A0EE-C4C8-4AE1-B3C6-1261368AC036}"/>
          </ac:spMkLst>
        </pc:spChg>
        <pc:grpChg chg="add del">
          <ac:chgData name="Natasha Davies (IMH)" userId="f8d816cd-2c21-46a2-8815-9450f2bd6f78" providerId="ADAL" clId="{3251EBFC-9CFA-45FE-BA28-090D6D0B173E}" dt="2024-10-08T09:00:53.500" v="2676" actId="26606"/>
          <ac:grpSpMkLst>
            <pc:docMk/>
            <pc:sldMk cId="3985077088" sldId="633"/>
            <ac:grpSpMk id="16" creationId="{5614C7C0-FA1D-4105-8345-1DF76F9870A8}"/>
          </ac:grpSpMkLst>
        </pc:grpChg>
        <pc:picChg chg="add mod">
          <ac:chgData name="Natasha Davies (IMH)" userId="f8d816cd-2c21-46a2-8815-9450f2bd6f78" providerId="ADAL" clId="{3251EBFC-9CFA-45FE-BA28-090D6D0B173E}" dt="2024-10-08T09:00:53.500" v="2676" actId="26606"/>
          <ac:picMkLst>
            <pc:docMk/>
            <pc:sldMk cId="3985077088" sldId="633"/>
            <ac:picMk id="5" creationId="{75F6EDAC-7601-C34D-60FC-7A6261FEFF65}"/>
          </ac:picMkLst>
        </pc:picChg>
        <pc:cxnChg chg="add del">
          <ac:chgData name="Natasha Davies (IMH)" userId="f8d816cd-2c21-46a2-8815-9450f2bd6f78" providerId="ADAL" clId="{3251EBFC-9CFA-45FE-BA28-090D6D0B173E}" dt="2024-10-08T09:00:53.500" v="2676" actId="26606"/>
          <ac:cxnSpMkLst>
            <pc:docMk/>
            <pc:sldMk cId="3985077088" sldId="633"/>
            <ac:cxnSpMk id="22" creationId="{C49DA8F6-BCC1-4447-B54C-57856834B94B}"/>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13BB70-FF8A-49C5-8799-E9FE6FA8FA0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3A76DE-EF7E-4954-981E-55B1DDCC8DAD}">
      <dgm:prSet/>
      <dgm:spPr/>
      <dgm:t>
        <a:bodyPr/>
        <a:lstStyle/>
        <a:p>
          <a:r>
            <a:rPr lang="en-GB"/>
            <a:t>9:30 		“Introducing” culture</a:t>
          </a:r>
          <a:endParaRPr lang="en-US"/>
        </a:p>
      </dgm:t>
    </dgm:pt>
    <dgm:pt modelId="{43E06241-ECE2-4FED-AD3C-01EA80B75884}" type="parTrans" cxnId="{67EE8168-CF1C-4FFE-BD72-AAF67D073602}">
      <dgm:prSet/>
      <dgm:spPr/>
      <dgm:t>
        <a:bodyPr/>
        <a:lstStyle/>
        <a:p>
          <a:endParaRPr lang="en-US"/>
        </a:p>
      </dgm:t>
    </dgm:pt>
    <dgm:pt modelId="{D9700FC3-92F5-4A76-AF18-F5EF60663BD6}" type="sibTrans" cxnId="{67EE8168-CF1C-4FFE-BD72-AAF67D073602}">
      <dgm:prSet/>
      <dgm:spPr/>
      <dgm:t>
        <a:bodyPr/>
        <a:lstStyle/>
        <a:p>
          <a:endParaRPr lang="en-US"/>
        </a:p>
      </dgm:t>
    </dgm:pt>
    <dgm:pt modelId="{1D8F1F50-673C-4DB1-9273-AB467EC224A8}">
      <dgm:prSet/>
      <dgm:spPr/>
      <dgm:t>
        <a:bodyPr/>
        <a:lstStyle/>
        <a:p>
          <a:r>
            <a:rPr lang="en-GB" dirty="0"/>
            <a:t>10:45		Break</a:t>
          </a:r>
          <a:endParaRPr lang="en-US" dirty="0"/>
        </a:p>
      </dgm:t>
    </dgm:pt>
    <dgm:pt modelId="{6BF101D8-3369-4C2C-B075-4F109453C2F5}" type="parTrans" cxnId="{1F521CBD-6C33-40EF-84D2-186E21D276FC}">
      <dgm:prSet/>
      <dgm:spPr/>
      <dgm:t>
        <a:bodyPr/>
        <a:lstStyle/>
        <a:p>
          <a:endParaRPr lang="en-US"/>
        </a:p>
      </dgm:t>
    </dgm:pt>
    <dgm:pt modelId="{F10824C6-AE50-4F1B-B32C-6D6C1CF1EE7A}" type="sibTrans" cxnId="{1F521CBD-6C33-40EF-84D2-186E21D276FC}">
      <dgm:prSet/>
      <dgm:spPr/>
      <dgm:t>
        <a:bodyPr/>
        <a:lstStyle/>
        <a:p>
          <a:endParaRPr lang="en-US"/>
        </a:p>
      </dgm:t>
    </dgm:pt>
    <dgm:pt modelId="{8E3DF898-178A-4309-AE79-2DACF64587D0}">
      <dgm:prSet/>
      <dgm:spPr/>
      <dgm:t>
        <a:bodyPr/>
        <a:lstStyle/>
        <a:p>
          <a:r>
            <a:rPr lang="en-GB" dirty="0"/>
            <a:t>11:00 		Connecting: structure, strategy &amp; environment</a:t>
          </a:r>
          <a:endParaRPr lang="en-US" dirty="0"/>
        </a:p>
      </dgm:t>
    </dgm:pt>
    <dgm:pt modelId="{F5E6FF70-130D-41D9-87B7-DFD9D56C3075}" type="parTrans" cxnId="{37861731-87F9-4A92-A4FD-1B26AEDAA9FC}">
      <dgm:prSet/>
      <dgm:spPr/>
      <dgm:t>
        <a:bodyPr/>
        <a:lstStyle/>
        <a:p>
          <a:endParaRPr lang="en-US"/>
        </a:p>
      </dgm:t>
    </dgm:pt>
    <dgm:pt modelId="{0024D5D2-B98B-40EE-82A8-15C7173B4D38}" type="sibTrans" cxnId="{37861731-87F9-4A92-A4FD-1B26AEDAA9FC}">
      <dgm:prSet/>
      <dgm:spPr/>
      <dgm:t>
        <a:bodyPr/>
        <a:lstStyle/>
        <a:p>
          <a:endParaRPr lang="en-US"/>
        </a:p>
      </dgm:t>
    </dgm:pt>
    <dgm:pt modelId="{C6E87987-7A91-49D2-B627-C40C73DD6674}">
      <dgm:prSet/>
      <dgm:spPr/>
      <dgm:t>
        <a:bodyPr/>
        <a:lstStyle/>
        <a:p>
          <a:r>
            <a:rPr lang="en-GB"/>
            <a:t>12:30		Lunch </a:t>
          </a:r>
          <a:endParaRPr lang="en-US"/>
        </a:p>
      </dgm:t>
    </dgm:pt>
    <dgm:pt modelId="{D6642CB4-D4C3-4FE5-9EA7-307D69697AA2}" type="parTrans" cxnId="{6BAF7AC0-CC27-4912-AF35-10C468E8EB4B}">
      <dgm:prSet/>
      <dgm:spPr/>
      <dgm:t>
        <a:bodyPr/>
        <a:lstStyle/>
        <a:p>
          <a:endParaRPr lang="en-US"/>
        </a:p>
      </dgm:t>
    </dgm:pt>
    <dgm:pt modelId="{2EF0E5DB-BECF-4D12-A1E0-8A8BC475B142}" type="sibTrans" cxnId="{6BAF7AC0-CC27-4912-AF35-10C468E8EB4B}">
      <dgm:prSet/>
      <dgm:spPr/>
      <dgm:t>
        <a:bodyPr/>
        <a:lstStyle/>
        <a:p>
          <a:endParaRPr lang="en-US"/>
        </a:p>
      </dgm:t>
    </dgm:pt>
    <dgm:pt modelId="{F4DB47AC-2D2A-4F70-A244-2F6FDE77EBB0}">
      <dgm:prSet/>
      <dgm:spPr/>
      <dgm:t>
        <a:bodyPr/>
        <a:lstStyle/>
        <a:p>
          <a:r>
            <a:rPr lang="en-GB" dirty="0"/>
            <a:t>1:15		AI and the business</a:t>
          </a:r>
          <a:endParaRPr lang="en-US" dirty="0"/>
        </a:p>
      </dgm:t>
    </dgm:pt>
    <dgm:pt modelId="{8C0A1BFE-2F9E-4B87-BBA0-D212E64ECD64}" type="parTrans" cxnId="{5D0BC8A2-A17A-4502-88B7-40A93C841E23}">
      <dgm:prSet/>
      <dgm:spPr/>
      <dgm:t>
        <a:bodyPr/>
        <a:lstStyle/>
        <a:p>
          <a:endParaRPr lang="en-US"/>
        </a:p>
      </dgm:t>
    </dgm:pt>
    <dgm:pt modelId="{85372EC7-761B-4BF4-BCC9-9BE79084FC22}" type="sibTrans" cxnId="{5D0BC8A2-A17A-4502-88B7-40A93C841E23}">
      <dgm:prSet/>
      <dgm:spPr/>
      <dgm:t>
        <a:bodyPr/>
        <a:lstStyle/>
        <a:p>
          <a:endParaRPr lang="en-US"/>
        </a:p>
      </dgm:t>
    </dgm:pt>
    <dgm:pt modelId="{E0C805C6-901E-4A04-A27C-D88AC39D3D00}">
      <dgm:prSet/>
      <dgm:spPr/>
      <dgm:t>
        <a:bodyPr/>
        <a:lstStyle/>
        <a:p>
          <a:r>
            <a:rPr lang="en-GB"/>
            <a:t>3:00		Assignment overview</a:t>
          </a:r>
          <a:endParaRPr lang="en-US"/>
        </a:p>
      </dgm:t>
    </dgm:pt>
    <dgm:pt modelId="{EADC8B1E-5DE8-4EF0-96CB-B07B2569326E}" type="parTrans" cxnId="{F2336920-F6A9-41E2-8104-3EA2E70A8170}">
      <dgm:prSet/>
      <dgm:spPr/>
      <dgm:t>
        <a:bodyPr/>
        <a:lstStyle/>
        <a:p>
          <a:endParaRPr lang="en-US"/>
        </a:p>
      </dgm:t>
    </dgm:pt>
    <dgm:pt modelId="{0432B6B4-BCBA-4110-AE6C-C7DEDA56AAE4}" type="sibTrans" cxnId="{F2336920-F6A9-41E2-8104-3EA2E70A8170}">
      <dgm:prSet/>
      <dgm:spPr/>
      <dgm:t>
        <a:bodyPr/>
        <a:lstStyle/>
        <a:p>
          <a:endParaRPr lang="en-US"/>
        </a:p>
      </dgm:t>
    </dgm:pt>
    <dgm:pt modelId="{AF02D3AC-9A2E-4FD3-B0ED-279416ED0C8C}" type="pres">
      <dgm:prSet presAssocID="{CA13BB70-FF8A-49C5-8799-E9FE6FA8FA0A}" presName="linear" presStyleCnt="0">
        <dgm:presLayoutVars>
          <dgm:animLvl val="lvl"/>
          <dgm:resizeHandles val="exact"/>
        </dgm:presLayoutVars>
      </dgm:prSet>
      <dgm:spPr/>
    </dgm:pt>
    <dgm:pt modelId="{A9307D66-41AF-44E8-8742-2CD842E3111F}" type="pres">
      <dgm:prSet presAssocID="{953A76DE-EF7E-4954-981E-55B1DDCC8DAD}" presName="parentText" presStyleLbl="node1" presStyleIdx="0" presStyleCnt="6">
        <dgm:presLayoutVars>
          <dgm:chMax val="0"/>
          <dgm:bulletEnabled val="1"/>
        </dgm:presLayoutVars>
      </dgm:prSet>
      <dgm:spPr/>
    </dgm:pt>
    <dgm:pt modelId="{509BE8C4-DA7A-483E-A5B2-123643D42C91}" type="pres">
      <dgm:prSet presAssocID="{D9700FC3-92F5-4A76-AF18-F5EF60663BD6}" presName="spacer" presStyleCnt="0"/>
      <dgm:spPr/>
    </dgm:pt>
    <dgm:pt modelId="{7A5B376C-455A-44DA-8855-555D563E7EF8}" type="pres">
      <dgm:prSet presAssocID="{1D8F1F50-673C-4DB1-9273-AB467EC224A8}" presName="parentText" presStyleLbl="node1" presStyleIdx="1" presStyleCnt="6">
        <dgm:presLayoutVars>
          <dgm:chMax val="0"/>
          <dgm:bulletEnabled val="1"/>
        </dgm:presLayoutVars>
      </dgm:prSet>
      <dgm:spPr/>
    </dgm:pt>
    <dgm:pt modelId="{970E9078-3D28-45CB-A4FB-491C68D69A24}" type="pres">
      <dgm:prSet presAssocID="{F10824C6-AE50-4F1B-B32C-6D6C1CF1EE7A}" presName="spacer" presStyleCnt="0"/>
      <dgm:spPr/>
    </dgm:pt>
    <dgm:pt modelId="{9A73926D-841D-4767-AF09-3079A2E98197}" type="pres">
      <dgm:prSet presAssocID="{8E3DF898-178A-4309-AE79-2DACF64587D0}" presName="parentText" presStyleLbl="node1" presStyleIdx="2" presStyleCnt="6">
        <dgm:presLayoutVars>
          <dgm:chMax val="0"/>
          <dgm:bulletEnabled val="1"/>
        </dgm:presLayoutVars>
      </dgm:prSet>
      <dgm:spPr/>
    </dgm:pt>
    <dgm:pt modelId="{A5CE3A0C-F7FC-4C86-8A4B-6CAD3FB0F258}" type="pres">
      <dgm:prSet presAssocID="{0024D5D2-B98B-40EE-82A8-15C7173B4D38}" presName="spacer" presStyleCnt="0"/>
      <dgm:spPr/>
    </dgm:pt>
    <dgm:pt modelId="{A29AC02C-22EB-4448-BFFC-E9C7BB29FB24}" type="pres">
      <dgm:prSet presAssocID="{C6E87987-7A91-49D2-B627-C40C73DD6674}" presName="parentText" presStyleLbl="node1" presStyleIdx="3" presStyleCnt="6">
        <dgm:presLayoutVars>
          <dgm:chMax val="0"/>
          <dgm:bulletEnabled val="1"/>
        </dgm:presLayoutVars>
      </dgm:prSet>
      <dgm:spPr/>
    </dgm:pt>
    <dgm:pt modelId="{46583199-D5B2-4AD6-ABAC-159C918A6C24}" type="pres">
      <dgm:prSet presAssocID="{2EF0E5DB-BECF-4D12-A1E0-8A8BC475B142}" presName="spacer" presStyleCnt="0"/>
      <dgm:spPr/>
    </dgm:pt>
    <dgm:pt modelId="{5480D59A-0FAF-4F3A-9725-11055A889D49}" type="pres">
      <dgm:prSet presAssocID="{F4DB47AC-2D2A-4F70-A244-2F6FDE77EBB0}" presName="parentText" presStyleLbl="node1" presStyleIdx="4" presStyleCnt="6">
        <dgm:presLayoutVars>
          <dgm:chMax val="0"/>
          <dgm:bulletEnabled val="1"/>
        </dgm:presLayoutVars>
      </dgm:prSet>
      <dgm:spPr/>
    </dgm:pt>
    <dgm:pt modelId="{481EF740-40B7-49A6-B69D-8FCAFE68E28E}" type="pres">
      <dgm:prSet presAssocID="{85372EC7-761B-4BF4-BCC9-9BE79084FC22}" presName="spacer" presStyleCnt="0"/>
      <dgm:spPr/>
    </dgm:pt>
    <dgm:pt modelId="{00240BC7-1C07-4E31-933C-EFBA1D16E2CD}" type="pres">
      <dgm:prSet presAssocID="{E0C805C6-901E-4A04-A27C-D88AC39D3D00}" presName="parentText" presStyleLbl="node1" presStyleIdx="5" presStyleCnt="6">
        <dgm:presLayoutVars>
          <dgm:chMax val="0"/>
          <dgm:bulletEnabled val="1"/>
        </dgm:presLayoutVars>
      </dgm:prSet>
      <dgm:spPr/>
    </dgm:pt>
  </dgm:ptLst>
  <dgm:cxnLst>
    <dgm:cxn modelId="{1260231D-41B0-4300-9569-0BB5CA1F5A90}" type="presOf" srcId="{F4DB47AC-2D2A-4F70-A244-2F6FDE77EBB0}" destId="{5480D59A-0FAF-4F3A-9725-11055A889D49}" srcOrd="0" destOrd="0" presId="urn:microsoft.com/office/officeart/2005/8/layout/vList2"/>
    <dgm:cxn modelId="{F2336920-F6A9-41E2-8104-3EA2E70A8170}" srcId="{CA13BB70-FF8A-49C5-8799-E9FE6FA8FA0A}" destId="{E0C805C6-901E-4A04-A27C-D88AC39D3D00}" srcOrd="5" destOrd="0" parTransId="{EADC8B1E-5DE8-4EF0-96CB-B07B2569326E}" sibTransId="{0432B6B4-BCBA-4110-AE6C-C7DEDA56AAE4}"/>
    <dgm:cxn modelId="{37861731-87F9-4A92-A4FD-1B26AEDAA9FC}" srcId="{CA13BB70-FF8A-49C5-8799-E9FE6FA8FA0A}" destId="{8E3DF898-178A-4309-AE79-2DACF64587D0}" srcOrd="2" destOrd="0" parTransId="{F5E6FF70-130D-41D9-87B7-DFD9D56C3075}" sibTransId="{0024D5D2-B98B-40EE-82A8-15C7173B4D38}"/>
    <dgm:cxn modelId="{18E66342-1BBF-4AF3-AD5D-08840A843CBB}" type="presOf" srcId="{1D8F1F50-673C-4DB1-9273-AB467EC224A8}" destId="{7A5B376C-455A-44DA-8855-555D563E7EF8}" srcOrd="0" destOrd="0" presId="urn:microsoft.com/office/officeart/2005/8/layout/vList2"/>
    <dgm:cxn modelId="{67EE8168-CF1C-4FFE-BD72-AAF67D073602}" srcId="{CA13BB70-FF8A-49C5-8799-E9FE6FA8FA0A}" destId="{953A76DE-EF7E-4954-981E-55B1DDCC8DAD}" srcOrd="0" destOrd="0" parTransId="{43E06241-ECE2-4FED-AD3C-01EA80B75884}" sibTransId="{D9700FC3-92F5-4A76-AF18-F5EF60663BD6}"/>
    <dgm:cxn modelId="{97209469-7C11-4836-9DD4-22787D077D51}" type="presOf" srcId="{E0C805C6-901E-4A04-A27C-D88AC39D3D00}" destId="{00240BC7-1C07-4E31-933C-EFBA1D16E2CD}" srcOrd="0" destOrd="0" presId="urn:microsoft.com/office/officeart/2005/8/layout/vList2"/>
    <dgm:cxn modelId="{5D0BC8A2-A17A-4502-88B7-40A93C841E23}" srcId="{CA13BB70-FF8A-49C5-8799-E9FE6FA8FA0A}" destId="{F4DB47AC-2D2A-4F70-A244-2F6FDE77EBB0}" srcOrd="4" destOrd="0" parTransId="{8C0A1BFE-2F9E-4B87-BBA0-D212E64ECD64}" sibTransId="{85372EC7-761B-4BF4-BCC9-9BE79084FC22}"/>
    <dgm:cxn modelId="{1F521CBD-6C33-40EF-84D2-186E21D276FC}" srcId="{CA13BB70-FF8A-49C5-8799-E9FE6FA8FA0A}" destId="{1D8F1F50-673C-4DB1-9273-AB467EC224A8}" srcOrd="1" destOrd="0" parTransId="{6BF101D8-3369-4C2C-B075-4F109453C2F5}" sibTransId="{F10824C6-AE50-4F1B-B32C-6D6C1CF1EE7A}"/>
    <dgm:cxn modelId="{7F4245BD-E18A-43D7-9505-FB9FA8F4CF14}" type="presOf" srcId="{C6E87987-7A91-49D2-B627-C40C73DD6674}" destId="{A29AC02C-22EB-4448-BFFC-E9C7BB29FB24}" srcOrd="0" destOrd="0" presId="urn:microsoft.com/office/officeart/2005/8/layout/vList2"/>
    <dgm:cxn modelId="{6BAF7AC0-CC27-4912-AF35-10C468E8EB4B}" srcId="{CA13BB70-FF8A-49C5-8799-E9FE6FA8FA0A}" destId="{C6E87987-7A91-49D2-B627-C40C73DD6674}" srcOrd="3" destOrd="0" parTransId="{D6642CB4-D4C3-4FE5-9EA7-307D69697AA2}" sibTransId="{2EF0E5DB-BECF-4D12-A1E0-8A8BC475B142}"/>
    <dgm:cxn modelId="{0387DEE3-43F6-4B16-8077-F55EA5CF6FF5}" type="presOf" srcId="{CA13BB70-FF8A-49C5-8799-E9FE6FA8FA0A}" destId="{AF02D3AC-9A2E-4FD3-B0ED-279416ED0C8C}" srcOrd="0" destOrd="0" presId="urn:microsoft.com/office/officeart/2005/8/layout/vList2"/>
    <dgm:cxn modelId="{28EA0BE5-9035-4F92-838F-8E194DDFDCB1}" type="presOf" srcId="{953A76DE-EF7E-4954-981E-55B1DDCC8DAD}" destId="{A9307D66-41AF-44E8-8742-2CD842E3111F}" srcOrd="0" destOrd="0" presId="urn:microsoft.com/office/officeart/2005/8/layout/vList2"/>
    <dgm:cxn modelId="{6231DBEE-6470-4CD0-8E4F-FBBA7185F7EE}" type="presOf" srcId="{8E3DF898-178A-4309-AE79-2DACF64587D0}" destId="{9A73926D-841D-4767-AF09-3079A2E98197}" srcOrd="0" destOrd="0" presId="urn:microsoft.com/office/officeart/2005/8/layout/vList2"/>
    <dgm:cxn modelId="{91DD1FFD-F6FA-478B-8E5E-664E76E90CCD}" type="presParOf" srcId="{AF02D3AC-9A2E-4FD3-B0ED-279416ED0C8C}" destId="{A9307D66-41AF-44E8-8742-2CD842E3111F}" srcOrd="0" destOrd="0" presId="urn:microsoft.com/office/officeart/2005/8/layout/vList2"/>
    <dgm:cxn modelId="{03DECA05-F301-43DA-8EB6-E064D0DA4B5F}" type="presParOf" srcId="{AF02D3AC-9A2E-4FD3-B0ED-279416ED0C8C}" destId="{509BE8C4-DA7A-483E-A5B2-123643D42C91}" srcOrd="1" destOrd="0" presId="urn:microsoft.com/office/officeart/2005/8/layout/vList2"/>
    <dgm:cxn modelId="{92EBE9B7-3966-4A79-B822-54F5F465FDB8}" type="presParOf" srcId="{AF02D3AC-9A2E-4FD3-B0ED-279416ED0C8C}" destId="{7A5B376C-455A-44DA-8855-555D563E7EF8}" srcOrd="2" destOrd="0" presId="urn:microsoft.com/office/officeart/2005/8/layout/vList2"/>
    <dgm:cxn modelId="{D020C1D5-CB4B-4D83-BA48-A0BB690F4BAD}" type="presParOf" srcId="{AF02D3AC-9A2E-4FD3-B0ED-279416ED0C8C}" destId="{970E9078-3D28-45CB-A4FB-491C68D69A24}" srcOrd="3" destOrd="0" presId="urn:microsoft.com/office/officeart/2005/8/layout/vList2"/>
    <dgm:cxn modelId="{D9ECDA3C-3286-4823-A1D6-B23EE24FC945}" type="presParOf" srcId="{AF02D3AC-9A2E-4FD3-B0ED-279416ED0C8C}" destId="{9A73926D-841D-4767-AF09-3079A2E98197}" srcOrd="4" destOrd="0" presId="urn:microsoft.com/office/officeart/2005/8/layout/vList2"/>
    <dgm:cxn modelId="{853DCD9E-A3DA-4754-AA86-C8CD58418310}" type="presParOf" srcId="{AF02D3AC-9A2E-4FD3-B0ED-279416ED0C8C}" destId="{A5CE3A0C-F7FC-4C86-8A4B-6CAD3FB0F258}" srcOrd="5" destOrd="0" presId="urn:microsoft.com/office/officeart/2005/8/layout/vList2"/>
    <dgm:cxn modelId="{A55EED81-9386-4C75-B7A0-0659EE069E51}" type="presParOf" srcId="{AF02D3AC-9A2E-4FD3-B0ED-279416ED0C8C}" destId="{A29AC02C-22EB-4448-BFFC-E9C7BB29FB24}" srcOrd="6" destOrd="0" presId="urn:microsoft.com/office/officeart/2005/8/layout/vList2"/>
    <dgm:cxn modelId="{DB6DA641-DCEA-49EF-A535-8A35B9E2C2FE}" type="presParOf" srcId="{AF02D3AC-9A2E-4FD3-B0ED-279416ED0C8C}" destId="{46583199-D5B2-4AD6-ABAC-159C918A6C24}" srcOrd="7" destOrd="0" presId="urn:microsoft.com/office/officeart/2005/8/layout/vList2"/>
    <dgm:cxn modelId="{A009F237-D0D5-42F4-A9D0-DBA616629E9D}" type="presParOf" srcId="{AF02D3AC-9A2E-4FD3-B0ED-279416ED0C8C}" destId="{5480D59A-0FAF-4F3A-9725-11055A889D49}" srcOrd="8" destOrd="0" presId="urn:microsoft.com/office/officeart/2005/8/layout/vList2"/>
    <dgm:cxn modelId="{0DA3366A-D49B-486C-B341-7501D4811F17}" type="presParOf" srcId="{AF02D3AC-9A2E-4FD3-B0ED-279416ED0C8C}" destId="{481EF740-40B7-49A6-B69D-8FCAFE68E28E}" srcOrd="9" destOrd="0" presId="urn:microsoft.com/office/officeart/2005/8/layout/vList2"/>
    <dgm:cxn modelId="{CD15CF57-7B12-4BCF-A1E6-221B9F58A488}" type="presParOf" srcId="{AF02D3AC-9A2E-4FD3-B0ED-279416ED0C8C}" destId="{00240BC7-1C07-4E31-933C-EFBA1D16E2CD}"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368354-C81F-4705-A1CF-5D6615BAEA93}"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D1A46E30-561B-4E73-9D18-159DA17A8A83}">
      <dgm:prSet phldrT="[Text]"/>
      <dgm:spPr/>
      <dgm:t>
        <a:bodyPr/>
        <a:lstStyle/>
        <a:p>
          <a:r>
            <a:rPr lang="en-GB" dirty="0"/>
            <a:t>Planned Strategy</a:t>
          </a:r>
        </a:p>
      </dgm:t>
    </dgm:pt>
    <dgm:pt modelId="{2D9B058D-32DC-4418-AF5E-455C74A57D73}" type="parTrans" cxnId="{FADD42A9-3107-4038-A06B-F7B8DAA83B43}">
      <dgm:prSet/>
      <dgm:spPr/>
      <dgm:t>
        <a:bodyPr/>
        <a:lstStyle/>
        <a:p>
          <a:endParaRPr lang="en-GB"/>
        </a:p>
      </dgm:t>
    </dgm:pt>
    <dgm:pt modelId="{53D87123-2FB5-473A-AB21-B1A98FC86BA2}" type="sibTrans" cxnId="{FADD42A9-3107-4038-A06B-F7B8DAA83B43}">
      <dgm:prSet/>
      <dgm:spPr/>
      <dgm:t>
        <a:bodyPr/>
        <a:lstStyle/>
        <a:p>
          <a:endParaRPr lang="en-GB"/>
        </a:p>
      </dgm:t>
    </dgm:pt>
    <dgm:pt modelId="{1F064DEF-2628-48E8-A07F-A8ECF6794426}">
      <dgm:prSet phldrT="[Text]"/>
      <dgm:spPr/>
      <dgm:t>
        <a:bodyPr/>
        <a:lstStyle/>
        <a:p>
          <a:r>
            <a:rPr lang="en-GB" dirty="0"/>
            <a:t>Is not fixed – must be reviewed</a:t>
          </a:r>
        </a:p>
      </dgm:t>
    </dgm:pt>
    <dgm:pt modelId="{752C852D-D7C3-49EB-B69B-BD670E4A5C32}" type="parTrans" cxnId="{51E37E48-061A-48D9-94A7-F919B855A9E8}">
      <dgm:prSet/>
      <dgm:spPr/>
      <dgm:t>
        <a:bodyPr/>
        <a:lstStyle/>
        <a:p>
          <a:endParaRPr lang="en-GB"/>
        </a:p>
      </dgm:t>
    </dgm:pt>
    <dgm:pt modelId="{D0A9D161-3992-493A-8434-1C38E65EDB26}" type="sibTrans" cxnId="{51E37E48-061A-48D9-94A7-F919B855A9E8}">
      <dgm:prSet/>
      <dgm:spPr/>
      <dgm:t>
        <a:bodyPr/>
        <a:lstStyle/>
        <a:p>
          <a:endParaRPr lang="en-GB"/>
        </a:p>
      </dgm:t>
    </dgm:pt>
    <dgm:pt modelId="{1F477AB3-C5B0-49C0-96A3-0B52D6D7C95A}">
      <dgm:prSet phldrT="[Text]"/>
      <dgm:spPr/>
      <dgm:t>
        <a:bodyPr/>
        <a:lstStyle/>
        <a:p>
          <a:r>
            <a:rPr lang="en-GB" dirty="0"/>
            <a:t>Can be difficult in VUCA environment</a:t>
          </a:r>
        </a:p>
      </dgm:t>
    </dgm:pt>
    <dgm:pt modelId="{1CC0CB6B-8BB8-4EDF-8E81-4F5D1D33D030}" type="parTrans" cxnId="{79177E9C-6CC9-41F8-81A8-4225B6249E97}">
      <dgm:prSet/>
      <dgm:spPr/>
      <dgm:t>
        <a:bodyPr/>
        <a:lstStyle/>
        <a:p>
          <a:endParaRPr lang="en-GB"/>
        </a:p>
      </dgm:t>
    </dgm:pt>
    <dgm:pt modelId="{E11F04C3-BF07-469C-A71B-D6E6F5E2BA40}" type="sibTrans" cxnId="{79177E9C-6CC9-41F8-81A8-4225B6249E97}">
      <dgm:prSet/>
      <dgm:spPr/>
      <dgm:t>
        <a:bodyPr/>
        <a:lstStyle/>
        <a:p>
          <a:endParaRPr lang="en-GB"/>
        </a:p>
      </dgm:t>
    </dgm:pt>
    <dgm:pt modelId="{657AD405-D47E-4284-8250-4CB19531F683}">
      <dgm:prSet phldrT="[Text]"/>
      <dgm:spPr/>
      <dgm:t>
        <a:bodyPr/>
        <a:lstStyle/>
        <a:p>
          <a:r>
            <a:rPr lang="en-GB" dirty="0"/>
            <a:t>Emergent Strategy</a:t>
          </a:r>
        </a:p>
      </dgm:t>
    </dgm:pt>
    <dgm:pt modelId="{66DA0E28-3608-42C9-B430-A526A4786E71}" type="parTrans" cxnId="{3C5726FA-42FF-4365-B1F0-B8068C1CB445}">
      <dgm:prSet/>
      <dgm:spPr/>
      <dgm:t>
        <a:bodyPr/>
        <a:lstStyle/>
        <a:p>
          <a:endParaRPr lang="en-GB"/>
        </a:p>
      </dgm:t>
    </dgm:pt>
    <dgm:pt modelId="{67BDC92D-5F40-4F4F-BED5-63C793A1D081}" type="sibTrans" cxnId="{3C5726FA-42FF-4365-B1F0-B8068C1CB445}">
      <dgm:prSet/>
      <dgm:spPr/>
      <dgm:t>
        <a:bodyPr/>
        <a:lstStyle/>
        <a:p>
          <a:endParaRPr lang="en-GB"/>
        </a:p>
      </dgm:t>
    </dgm:pt>
    <dgm:pt modelId="{B6C5E666-A25A-4283-A778-3DB961A737E4}">
      <dgm:prSet phldrT="[Text]"/>
      <dgm:spPr/>
      <dgm:t>
        <a:bodyPr/>
        <a:lstStyle/>
        <a:p>
          <a:r>
            <a:rPr lang="en-GB" dirty="0"/>
            <a:t>Decisions as events arise</a:t>
          </a:r>
        </a:p>
      </dgm:t>
    </dgm:pt>
    <dgm:pt modelId="{F14E83B8-AC3A-4BAA-8425-A43EAE9BCA7F}" type="parTrans" cxnId="{FFACCBFA-F740-453F-BB33-06A760A604BD}">
      <dgm:prSet/>
      <dgm:spPr/>
      <dgm:t>
        <a:bodyPr/>
        <a:lstStyle/>
        <a:p>
          <a:endParaRPr lang="en-GB"/>
        </a:p>
      </dgm:t>
    </dgm:pt>
    <dgm:pt modelId="{DA9388E7-6050-4712-8475-66ABD01528AA}" type="sibTrans" cxnId="{FFACCBFA-F740-453F-BB33-06A760A604BD}">
      <dgm:prSet/>
      <dgm:spPr/>
      <dgm:t>
        <a:bodyPr/>
        <a:lstStyle/>
        <a:p>
          <a:endParaRPr lang="en-GB"/>
        </a:p>
      </dgm:t>
    </dgm:pt>
    <dgm:pt modelId="{7B2EA963-E9F7-403A-A7CB-2390CF8D0353}">
      <dgm:prSet phldrT="[Text]"/>
      <dgm:spPr/>
      <dgm:t>
        <a:bodyPr/>
        <a:lstStyle/>
        <a:p>
          <a:r>
            <a:rPr lang="en-GB" dirty="0"/>
            <a:t>Mintzberg ‘ emerges over time  as intentions collide with and accommodate a changing reality’</a:t>
          </a:r>
        </a:p>
      </dgm:t>
    </dgm:pt>
    <dgm:pt modelId="{EE3140ED-AED5-42CB-BD0E-5315D3803F38}" type="parTrans" cxnId="{CB4842EF-780F-49C3-BCA1-5B69C24866E8}">
      <dgm:prSet/>
      <dgm:spPr/>
      <dgm:t>
        <a:bodyPr/>
        <a:lstStyle/>
        <a:p>
          <a:endParaRPr lang="en-GB"/>
        </a:p>
      </dgm:t>
    </dgm:pt>
    <dgm:pt modelId="{A306FA6D-F483-422E-92B3-63E49F6327D0}" type="sibTrans" cxnId="{CB4842EF-780F-49C3-BCA1-5B69C24866E8}">
      <dgm:prSet/>
      <dgm:spPr/>
      <dgm:t>
        <a:bodyPr/>
        <a:lstStyle/>
        <a:p>
          <a:endParaRPr lang="en-GB"/>
        </a:p>
      </dgm:t>
    </dgm:pt>
    <dgm:pt modelId="{4DFD87F6-D9F6-40A9-9CEE-44ED42438CF9}">
      <dgm:prSet phldrT="[Text]"/>
      <dgm:spPr/>
      <dgm:t>
        <a:bodyPr/>
        <a:lstStyle/>
        <a:p>
          <a:r>
            <a:rPr lang="en-GB" dirty="0"/>
            <a:t>Must take into account external factors etc- PESTLE/SWOT/Five Forces</a:t>
          </a:r>
        </a:p>
      </dgm:t>
    </dgm:pt>
    <dgm:pt modelId="{3DE8727A-A3AD-43FD-BA19-0F713570318E}" type="parTrans" cxnId="{F739E794-61BE-43E5-B0D6-8261CEAF2AFB}">
      <dgm:prSet/>
      <dgm:spPr/>
      <dgm:t>
        <a:bodyPr/>
        <a:lstStyle/>
        <a:p>
          <a:endParaRPr lang="en-GB"/>
        </a:p>
      </dgm:t>
    </dgm:pt>
    <dgm:pt modelId="{5BFFADDF-05A5-442B-8A82-8EBCD1F65C10}" type="sibTrans" cxnId="{F739E794-61BE-43E5-B0D6-8261CEAF2AFB}">
      <dgm:prSet/>
      <dgm:spPr/>
      <dgm:t>
        <a:bodyPr/>
        <a:lstStyle/>
        <a:p>
          <a:endParaRPr lang="en-GB"/>
        </a:p>
      </dgm:t>
    </dgm:pt>
    <dgm:pt modelId="{66E101D1-7608-4A9C-A52F-6EA3A02FF688}">
      <dgm:prSet phldrT="[Text]"/>
      <dgm:spPr/>
      <dgm:t>
        <a:bodyPr/>
        <a:lstStyle/>
        <a:p>
          <a:r>
            <a:rPr lang="en-GB" dirty="0"/>
            <a:t>Little or no planning </a:t>
          </a:r>
        </a:p>
      </dgm:t>
    </dgm:pt>
    <dgm:pt modelId="{A5A5AE24-D50E-4D03-A580-EDF364DCC9FC}" type="parTrans" cxnId="{3168000F-638E-4E87-A6CD-26DE93CDB883}">
      <dgm:prSet/>
      <dgm:spPr/>
      <dgm:t>
        <a:bodyPr/>
        <a:lstStyle/>
        <a:p>
          <a:endParaRPr lang="en-GB"/>
        </a:p>
      </dgm:t>
    </dgm:pt>
    <dgm:pt modelId="{82440C56-5A48-49C4-BB25-5CBF4E712D3B}" type="sibTrans" cxnId="{3168000F-638E-4E87-A6CD-26DE93CDB883}">
      <dgm:prSet/>
      <dgm:spPr/>
      <dgm:t>
        <a:bodyPr/>
        <a:lstStyle/>
        <a:p>
          <a:endParaRPr lang="en-GB"/>
        </a:p>
      </dgm:t>
    </dgm:pt>
    <dgm:pt modelId="{0E2D864D-2DDD-4045-8615-4145B366FAA8}" type="pres">
      <dgm:prSet presAssocID="{17368354-C81F-4705-A1CF-5D6615BAEA93}" presName="Name0" presStyleCnt="0">
        <dgm:presLayoutVars>
          <dgm:dir/>
          <dgm:animLvl val="lvl"/>
          <dgm:resizeHandles val="exact"/>
        </dgm:presLayoutVars>
      </dgm:prSet>
      <dgm:spPr/>
    </dgm:pt>
    <dgm:pt modelId="{B41DD6DE-FE20-431E-8053-D347410E7A3C}" type="pres">
      <dgm:prSet presAssocID="{D1A46E30-561B-4E73-9D18-159DA17A8A83}" presName="linNode" presStyleCnt="0"/>
      <dgm:spPr/>
    </dgm:pt>
    <dgm:pt modelId="{80110777-CA3F-4955-8049-98536424361C}" type="pres">
      <dgm:prSet presAssocID="{D1A46E30-561B-4E73-9D18-159DA17A8A83}" presName="parentText" presStyleLbl="node1" presStyleIdx="0" presStyleCnt="2">
        <dgm:presLayoutVars>
          <dgm:chMax val="1"/>
          <dgm:bulletEnabled val="1"/>
        </dgm:presLayoutVars>
      </dgm:prSet>
      <dgm:spPr/>
    </dgm:pt>
    <dgm:pt modelId="{38E33F28-E056-4518-8F16-F2F8B3BEB7CD}" type="pres">
      <dgm:prSet presAssocID="{D1A46E30-561B-4E73-9D18-159DA17A8A83}" presName="descendantText" presStyleLbl="alignAccFollowNode1" presStyleIdx="0" presStyleCnt="2">
        <dgm:presLayoutVars>
          <dgm:bulletEnabled val="1"/>
        </dgm:presLayoutVars>
      </dgm:prSet>
      <dgm:spPr/>
    </dgm:pt>
    <dgm:pt modelId="{0C4407AC-1E4A-4A30-A7E8-D2A0F13A2A5B}" type="pres">
      <dgm:prSet presAssocID="{53D87123-2FB5-473A-AB21-B1A98FC86BA2}" presName="sp" presStyleCnt="0"/>
      <dgm:spPr/>
    </dgm:pt>
    <dgm:pt modelId="{C63DA99A-6935-4029-B12F-B7806F0A1839}" type="pres">
      <dgm:prSet presAssocID="{657AD405-D47E-4284-8250-4CB19531F683}" presName="linNode" presStyleCnt="0"/>
      <dgm:spPr/>
    </dgm:pt>
    <dgm:pt modelId="{52B10626-8BD0-4F49-A586-75840AA44C07}" type="pres">
      <dgm:prSet presAssocID="{657AD405-D47E-4284-8250-4CB19531F683}" presName="parentText" presStyleLbl="node1" presStyleIdx="1" presStyleCnt="2">
        <dgm:presLayoutVars>
          <dgm:chMax val="1"/>
          <dgm:bulletEnabled val="1"/>
        </dgm:presLayoutVars>
      </dgm:prSet>
      <dgm:spPr/>
    </dgm:pt>
    <dgm:pt modelId="{9C208E2C-E74D-43A4-8C1B-7B29185ACDD2}" type="pres">
      <dgm:prSet presAssocID="{657AD405-D47E-4284-8250-4CB19531F683}" presName="descendantText" presStyleLbl="alignAccFollowNode1" presStyleIdx="1" presStyleCnt="2">
        <dgm:presLayoutVars>
          <dgm:bulletEnabled val="1"/>
        </dgm:presLayoutVars>
      </dgm:prSet>
      <dgm:spPr/>
    </dgm:pt>
  </dgm:ptLst>
  <dgm:cxnLst>
    <dgm:cxn modelId="{0835A00B-CF4F-4AFD-A780-B21FC3A893E4}" type="presOf" srcId="{4DFD87F6-D9F6-40A9-9CEE-44ED42438CF9}" destId="{38E33F28-E056-4518-8F16-F2F8B3BEB7CD}" srcOrd="0" destOrd="2" presId="urn:microsoft.com/office/officeart/2005/8/layout/vList5"/>
    <dgm:cxn modelId="{3168000F-638E-4E87-A6CD-26DE93CDB883}" srcId="{657AD405-D47E-4284-8250-4CB19531F683}" destId="{66E101D1-7608-4A9C-A52F-6EA3A02FF688}" srcOrd="2" destOrd="0" parTransId="{A5A5AE24-D50E-4D03-A580-EDF364DCC9FC}" sibTransId="{82440C56-5A48-49C4-BB25-5CBF4E712D3B}"/>
    <dgm:cxn modelId="{3DD76A38-C199-4722-A4BB-DE1F354B3695}" type="presOf" srcId="{D1A46E30-561B-4E73-9D18-159DA17A8A83}" destId="{80110777-CA3F-4955-8049-98536424361C}" srcOrd="0" destOrd="0" presId="urn:microsoft.com/office/officeart/2005/8/layout/vList5"/>
    <dgm:cxn modelId="{51E37E48-061A-48D9-94A7-F919B855A9E8}" srcId="{D1A46E30-561B-4E73-9D18-159DA17A8A83}" destId="{1F064DEF-2628-48E8-A07F-A8ECF6794426}" srcOrd="0" destOrd="0" parTransId="{752C852D-D7C3-49EB-B69B-BD670E4A5C32}" sibTransId="{D0A9D161-3992-493A-8434-1C38E65EDB26}"/>
    <dgm:cxn modelId="{6B33F84C-26A4-4474-ADF4-39A7AF110586}" type="presOf" srcId="{7B2EA963-E9F7-403A-A7CB-2390CF8D0353}" destId="{9C208E2C-E74D-43A4-8C1B-7B29185ACDD2}" srcOrd="0" destOrd="1" presId="urn:microsoft.com/office/officeart/2005/8/layout/vList5"/>
    <dgm:cxn modelId="{8C1D8484-8382-44E7-92ED-11CFB536A0D7}" type="presOf" srcId="{1F064DEF-2628-48E8-A07F-A8ECF6794426}" destId="{38E33F28-E056-4518-8F16-F2F8B3BEB7CD}" srcOrd="0" destOrd="0" presId="urn:microsoft.com/office/officeart/2005/8/layout/vList5"/>
    <dgm:cxn modelId="{4F289F90-9163-4535-A503-1684355F3591}" type="presOf" srcId="{B6C5E666-A25A-4283-A778-3DB961A737E4}" destId="{9C208E2C-E74D-43A4-8C1B-7B29185ACDD2}" srcOrd="0" destOrd="0" presId="urn:microsoft.com/office/officeart/2005/8/layout/vList5"/>
    <dgm:cxn modelId="{F739E794-61BE-43E5-B0D6-8261CEAF2AFB}" srcId="{D1A46E30-561B-4E73-9D18-159DA17A8A83}" destId="{4DFD87F6-D9F6-40A9-9CEE-44ED42438CF9}" srcOrd="2" destOrd="0" parTransId="{3DE8727A-A3AD-43FD-BA19-0F713570318E}" sibTransId="{5BFFADDF-05A5-442B-8A82-8EBCD1F65C10}"/>
    <dgm:cxn modelId="{79177E9C-6CC9-41F8-81A8-4225B6249E97}" srcId="{D1A46E30-561B-4E73-9D18-159DA17A8A83}" destId="{1F477AB3-C5B0-49C0-96A3-0B52D6D7C95A}" srcOrd="1" destOrd="0" parTransId="{1CC0CB6B-8BB8-4EDF-8E81-4F5D1D33D030}" sibTransId="{E11F04C3-BF07-469C-A71B-D6E6F5E2BA40}"/>
    <dgm:cxn modelId="{3681ACA6-7907-43E9-A40E-99FAF084987F}" type="presOf" srcId="{657AD405-D47E-4284-8250-4CB19531F683}" destId="{52B10626-8BD0-4F49-A586-75840AA44C07}" srcOrd="0" destOrd="0" presId="urn:microsoft.com/office/officeart/2005/8/layout/vList5"/>
    <dgm:cxn modelId="{FADD42A9-3107-4038-A06B-F7B8DAA83B43}" srcId="{17368354-C81F-4705-A1CF-5D6615BAEA93}" destId="{D1A46E30-561B-4E73-9D18-159DA17A8A83}" srcOrd="0" destOrd="0" parTransId="{2D9B058D-32DC-4418-AF5E-455C74A57D73}" sibTransId="{53D87123-2FB5-473A-AB21-B1A98FC86BA2}"/>
    <dgm:cxn modelId="{4A5EBFB2-9D86-4C79-9C48-804CE240AF79}" type="presOf" srcId="{1F477AB3-C5B0-49C0-96A3-0B52D6D7C95A}" destId="{38E33F28-E056-4518-8F16-F2F8B3BEB7CD}" srcOrd="0" destOrd="1" presId="urn:microsoft.com/office/officeart/2005/8/layout/vList5"/>
    <dgm:cxn modelId="{B83D68B6-C4B2-4FEC-96D2-0E49A98BF2DE}" type="presOf" srcId="{17368354-C81F-4705-A1CF-5D6615BAEA93}" destId="{0E2D864D-2DDD-4045-8615-4145B366FAA8}" srcOrd="0" destOrd="0" presId="urn:microsoft.com/office/officeart/2005/8/layout/vList5"/>
    <dgm:cxn modelId="{1AEB60CA-481A-4C69-AFBF-785A799BE19A}" type="presOf" srcId="{66E101D1-7608-4A9C-A52F-6EA3A02FF688}" destId="{9C208E2C-E74D-43A4-8C1B-7B29185ACDD2}" srcOrd="0" destOrd="2" presId="urn:microsoft.com/office/officeart/2005/8/layout/vList5"/>
    <dgm:cxn modelId="{CB4842EF-780F-49C3-BCA1-5B69C24866E8}" srcId="{657AD405-D47E-4284-8250-4CB19531F683}" destId="{7B2EA963-E9F7-403A-A7CB-2390CF8D0353}" srcOrd="1" destOrd="0" parTransId="{EE3140ED-AED5-42CB-BD0E-5315D3803F38}" sibTransId="{A306FA6D-F483-422E-92B3-63E49F6327D0}"/>
    <dgm:cxn modelId="{3C5726FA-42FF-4365-B1F0-B8068C1CB445}" srcId="{17368354-C81F-4705-A1CF-5D6615BAEA93}" destId="{657AD405-D47E-4284-8250-4CB19531F683}" srcOrd="1" destOrd="0" parTransId="{66DA0E28-3608-42C9-B430-A526A4786E71}" sibTransId="{67BDC92D-5F40-4F4F-BED5-63C793A1D081}"/>
    <dgm:cxn modelId="{FFACCBFA-F740-453F-BB33-06A760A604BD}" srcId="{657AD405-D47E-4284-8250-4CB19531F683}" destId="{B6C5E666-A25A-4283-A778-3DB961A737E4}" srcOrd="0" destOrd="0" parTransId="{F14E83B8-AC3A-4BAA-8425-A43EAE9BCA7F}" sibTransId="{DA9388E7-6050-4712-8475-66ABD01528AA}"/>
    <dgm:cxn modelId="{986779B6-714A-48E0-8200-7A0922B549F8}" type="presParOf" srcId="{0E2D864D-2DDD-4045-8615-4145B366FAA8}" destId="{B41DD6DE-FE20-431E-8053-D347410E7A3C}" srcOrd="0" destOrd="0" presId="urn:microsoft.com/office/officeart/2005/8/layout/vList5"/>
    <dgm:cxn modelId="{30994EB5-C53C-4AF3-93A4-99B17A1ECC32}" type="presParOf" srcId="{B41DD6DE-FE20-431E-8053-D347410E7A3C}" destId="{80110777-CA3F-4955-8049-98536424361C}" srcOrd="0" destOrd="0" presId="urn:microsoft.com/office/officeart/2005/8/layout/vList5"/>
    <dgm:cxn modelId="{6AC7A62D-469F-4151-9747-CD738325EBF4}" type="presParOf" srcId="{B41DD6DE-FE20-431E-8053-D347410E7A3C}" destId="{38E33F28-E056-4518-8F16-F2F8B3BEB7CD}" srcOrd="1" destOrd="0" presId="urn:microsoft.com/office/officeart/2005/8/layout/vList5"/>
    <dgm:cxn modelId="{E28169F3-2701-42CB-A262-A34AADBD2425}" type="presParOf" srcId="{0E2D864D-2DDD-4045-8615-4145B366FAA8}" destId="{0C4407AC-1E4A-4A30-A7E8-D2A0F13A2A5B}" srcOrd="1" destOrd="0" presId="urn:microsoft.com/office/officeart/2005/8/layout/vList5"/>
    <dgm:cxn modelId="{EF09657E-7EBC-46FC-9BE6-C851EE84E16C}" type="presParOf" srcId="{0E2D864D-2DDD-4045-8615-4145B366FAA8}" destId="{C63DA99A-6935-4029-B12F-B7806F0A1839}" srcOrd="2" destOrd="0" presId="urn:microsoft.com/office/officeart/2005/8/layout/vList5"/>
    <dgm:cxn modelId="{C99BDC91-8F0E-4578-9672-EB9DD401D143}" type="presParOf" srcId="{C63DA99A-6935-4029-B12F-B7806F0A1839}" destId="{52B10626-8BD0-4F49-A586-75840AA44C07}" srcOrd="0" destOrd="0" presId="urn:microsoft.com/office/officeart/2005/8/layout/vList5"/>
    <dgm:cxn modelId="{A93E5B41-E208-4A32-9A2C-E3601E9B2850}" type="presParOf" srcId="{C63DA99A-6935-4029-B12F-B7806F0A1839}" destId="{9C208E2C-E74D-43A4-8C1B-7B29185ACDD2}"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085632-119A-45E7-AF28-689CBC95F18E}"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917DE8BC-3AE0-41C1-B586-3AF2A611BD01}">
      <dgm:prSet phldrT="[Text]"/>
      <dgm:spPr/>
      <dgm:t>
        <a:bodyPr/>
        <a:lstStyle/>
        <a:p>
          <a:r>
            <a:rPr lang="en-GB" b="1" dirty="0">
              <a:latin typeface="Sabon LT Std"/>
            </a:rPr>
            <a:t>Project definition</a:t>
          </a:r>
          <a:r>
            <a:rPr lang="en-GB" dirty="0">
              <a:latin typeface="Sabon LT Std"/>
            </a:rPr>
            <a:t>. </a:t>
          </a:r>
          <a:endParaRPr lang="en-GB" dirty="0"/>
        </a:p>
      </dgm:t>
    </dgm:pt>
    <dgm:pt modelId="{C61EC221-66B4-4DFD-9656-6C228E899377}" type="parTrans" cxnId="{BAF904EF-E47F-4E8E-8815-A0A8F6CC83A4}">
      <dgm:prSet/>
      <dgm:spPr/>
      <dgm:t>
        <a:bodyPr/>
        <a:lstStyle/>
        <a:p>
          <a:endParaRPr lang="en-GB"/>
        </a:p>
      </dgm:t>
    </dgm:pt>
    <dgm:pt modelId="{9A8095C8-4215-49D9-8F4B-48A256C7D17E}" type="sibTrans" cxnId="{BAF904EF-E47F-4E8E-8815-A0A8F6CC83A4}">
      <dgm:prSet/>
      <dgm:spPr/>
      <dgm:t>
        <a:bodyPr/>
        <a:lstStyle/>
        <a:p>
          <a:endParaRPr lang="en-GB"/>
        </a:p>
      </dgm:t>
    </dgm:pt>
    <dgm:pt modelId="{4949D06C-C2F7-4D18-AF11-284C0C4394D2}">
      <dgm:prSet phldrT="[Text]"/>
      <dgm:spPr/>
      <dgm:t>
        <a:bodyPr/>
        <a:lstStyle/>
        <a:p>
          <a:r>
            <a:rPr lang="en-GB" dirty="0"/>
            <a:t>Project Scope</a:t>
          </a:r>
        </a:p>
      </dgm:t>
    </dgm:pt>
    <dgm:pt modelId="{FEF102AB-D0C7-48FA-AF44-710B6674B4DC}" type="parTrans" cxnId="{BB769500-C249-4318-8385-AB1F33801B88}">
      <dgm:prSet/>
      <dgm:spPr/>
      <dgm:t>
        <a:bodyPr/>
        <a:lstStyle/>
        <a:p>
          <a:endParaRPr lang="en-GB"/>
        </a:p>
      </dgm:t>
    </dgm:pt>
    <dgm:pt modelId="{7B521EEB-54F7-4A84-AA37-64539A2494CB}" type="sibTrans" cxnId="{BB769500-C249-4318-8385-AB1F33801B88}">
      <dgm:prSet/>
      <dgm:spPr/>
      <dgm:t>
        <a:bodyPr/>
        <a:lstStyle/>
        <a:p>
          <a:endParaRPr lang="en-GB"/>
        </a:p>
      </dgm:t>
    </dgm:pt>
    <dgm:pt modelId="{8C2047D0-4AA7-4671-9F1E-F4EC8F6273E0}">
      <dgm:prSet phldrT="[Text]"/>
      <dgm:spPr/>
      <dgm:t>
        <a:bodyPr/>
        <a:lstStyle/>
        <a:p>
          <a:r>
            <a:rPr lang="en-GB" dirty="0"/>
            <a:t>Risk analysis and management</a:t>
          </a:r>
        </a:p>
      </dgm:t>
    </dgm:pt>
    <dgm:pt modelId="{3CAB8E37-EA8D-410E-9599-E8922A2EF3E4}" type="parTrans" cxnId="{840EFB9E-93E0-4B59-AD41-61462FFD8D2C}">
      <dgm:prSet/>
      <dgm:spPr/>
      <dgm:t>
        <a:bodyPr/>
        <a:lstStyle/>
        <a:p>
          <a:endParaRPr lang="en-GB"/>
        </a:p>
      </dgm:t>
    </dgm:pt>
    <dgm:pt modelId="{90AA881D-889E-4C57-9ECA-3E8ED29012E7}" type="sibTrans" cxnId="{840EFB9E-93E0-4B59-AD41-61462FFD8D2C}">
      <dgm:prSet/>
      <dgm:spPr/>
      <dgm:t>
        <a:bodyPr/>
        <a:lstStyle/>
        <a:p>
          <a:endParaRPr lang="en-GB"/>
        </a:p>
      </dgm:t>
    </dgm:pt>
    <dgm:pt modelId="{F95B1026-7BDD-4326-AF04-4326F1D394B3}">
      <dgm:prSet phldrT="[Text]"/>
      <dgm:spPr/>
      <dgm:t>
        <a:bodyPr/>
        <a:lstStyle/>
        <a:p>
          <a:r>
            <a:rPr lang="en-GB" dirty="0"/>
            <a:t>Project management and control</a:t>
          </a:r>
        </a:p>
      </dgm:t>
    </dgm:pt>
    <dgm:pt modelId="{C857A4F9-7E71-4F68-9359-427C01BDE2FA}" type="parTrans" cxnId="{633123B6-8720-4D99-A85E-0B9FE88DF2CC}">
      <dgm:prSet/>
      <dgm:spPr/>
      <dgm:t>
        <a:bodyPr/>
        <a:lstStyle/>
        <a:p>
          <a:endParaRPr lang="en-GB"/>
        </a:p>
      </dgm:t>
    </dgm:pt>
    <dgm:pt modelId="{CC74F37C-F642-4200-8FB1-B737F2D8F80A}" type="sibTrans" cxnId="{633123B6-8720-4D99-A85E-0B9FE88DF2CC}">
      <dgm:prSet/>
      <dgm:spPr/>
      <dgm:t>
        <a:bodyPr/>
        <a:lstStyle/>
        <a:p>
          <a:endParaRPr lang="en-GB"/>
        </a:p>
      </dgm:t>
    </dgm:pt>
    <dgm:pt modelId="{5B88969A-EE8E-462B-BB16-AEC0555FC279}">
      <dgm:prSet phldrT="[Text]"/>
      <dgm:spPr/>
      <dgm:t>
        <a:bodyPr/>
        <a:lstStyle/>
        <a:p>
          <a:r>
            <a:rPr lang="en-GB" dirty="0"/>
            <a:t>Project closure</a:t>
          </a:r>
        </a:p>
      </dgm:t>
    </dgm:pt>
    <dgm:pt modelId="{B953646C-D50D-4A90-8052-1B32ADBB6C53}" type="parTrans" cxnId="{15EE53D5-C97A-4E83-8294-C9F876B785DF}">
      <dgm:prSet/>
      <dgm:spPr/>
      <dgm:t>
        <a:bodyPr/>
        <a:lstStyle/>
        <a:p>
          <a:endParaRPr lang="en-GB"/>
        </a:p>
      </dgm:t>
    </dgm:pt>
    <dgm:pt modelId="{E6DB6F09-DE01-457B-93FF-6788FEC841B3}" type="sibTrans" cxnId="{15EE53D5-C97A-4E83-8294-C9F876B785DF}">
      <dgm:prSet/>
      <dgm:spPr/>
      <dgm:t>
        <a:bodyPr/>
        <a:lstStyle/>
        <a:p>
          <a:endParaRPr lang="en-GB"/>
        </a:p>
      </dgm:t>
    </dgm:pt>
    <dgm:pt modelId="{E27D44B7-359E-4CD9-8B98-A80C094D06A0}">
      <dgm:prSet phldrT="[Text]"/>
      <dgm:spPr/>
      <dgm:t>
        <a:bodyPr/>
        <a:lstStyle/>
        <a:p>
          <a:r>
            <a:rPr lang="en-GB" b="1">
              <a:latin typeface="Sabon LT Std"/>
            </a:rPr>
            <a:t>Stakeholder management</a:t>
          </a:r>
          <a:r>
            <a:rPr lang="en-GB">
              <a:latin typeface="Sabon LT Std"/>
            </a:rPr>
            <a:t>. </a:t>
          </a:r>
          <a:endParaRPr lang="en-GB" dirty="0"/>
        </a:p>
      </dgm:t>
    </dgm:pt>
    <dgm:pt modelId="{8FA707C0-C822-4C5F-A916-7BCB68276350}" type="parTrans" cxnId="{AC6BFB4B-14DF-4BA6-9BDA-FDABFCD24174}">
      <dgm:prSet/>
      <dgm:spPr/>
      <dgm:t>
        <a:bodyPr/>
        <a:lstStyle/>
        <a:p>
          <a:endParaRPr lang="en-GB"/>
        </a:p>
      </dgm:t>
    </dgm:pt>
    <dgm:pt modelId="{06FA63D5-A3A2-454A-A0B7-BF98B2294FF4}" type="sibTrans" cxnId="{AC6BFB4B-14DF-4BA6-9BDA-FDABFCD24174}">
      <dgm:prSet/>
      <dgm:spPr/>
      <dgm:t>
        <a:bodyPr/>
        <a:lstStyle/>
        <a:p>
          <a:endParaRPr lang="en-GB"/>
        </a:p>
      </dgm:t>
    </dgm:pt>
    <dgm:pt modelId="{0CA50680-B66C-400B-901E-EFCAD433EF1D}">
      <dgm:prSet phldrT="[Text]"/>
      <dgm:spPr/>
      <dgm:t>
        <a:bodyPr/>
        <a:lstStyle/>
        <a:p>
          <a:r>
            <a:rPr lang="en-GB" dirty="0"/>
            <a:t>Resources and budget</a:t>
          </a:r>
        </a:p>
      </dgm:t>
    </dgm:pt>
    <dgm:pt modelId="{573E41F4-7E04-4067-AA32-A843B2FDF3D6}" type="parTrans" cxnId="{8FE06C3E-7BA3-49F3-8DE0-0CBC34877982}">
      <dgm:prSet/>
      <dgm:spPr/>
      <dgm:t>
        <a:bodyPr/>
        <a:lstStyle/>
        <a:p>
          <a:endParaRPr lang="en-GB"/>
        </a:p>
      </dgm:t>
    </dgm:pt>
    <dgm:pt modelId="{B728AA0F-BA11-4C21-8F5C-4AC3B0410C21}" type="sibTrans" cxnId="{8FE06C3E-7BA3-49F3-8DE0-0CBC34877982}">
      <dgm:prSet/>
      <dgm:spPr/>
      <dgm:t>
        <a:bodyPr/>
        <a:lstStyle/>
        <a:p>
          <a:endParaRPr lang="en-GB"/>
        </a:p>
      </dgm:t>
    </dgm:pt>
    <dgm:pt modelId="{3FB4FD4D-3F1D-4803-913C-A89F9E504123}" type="pres">
      <dgm:prSet presAssocID="{A4085632-119A-45E7-AF28-689CBC95F18E}" presName="CompostProcess" presStyleCnt="0">
        <dgm:presLayoutVars>
          <dgm:dir/>
          <dgm:resizeHandles val="exact"/>
        </dgm:presLayoutVars>
      </dgm:prSet>
      <dgm:spPr/>
    </dgm:pt>
    <dgm:pt modelId="{DB85BA02-4C4D-4998-B217-3BC07AA6BAB5}" type="pres">
      <dgm:prSet presAssocID="{A4085632-119A-45E7-AF28-689CBC95F18E}" presName="arrow" presStyleLbl="bgShp" presStyleIdx="0" presStyleCnt="1" custScaleX="117647"/>
      <dgm:spPr/>
    </dgm:pt>
    <dgm:pt modelId="{93523895-1562-4F94-BDC2-5D5122DEC0BB}" type="pres">
      <dgm:prSet presAssocID="{A4085632-119A-45E7-AF28-689CBC95F18E}" presName="linearProcess" presStyleCnt="0"/>
      <dgm:spPr/>
    </dgm:pt>
    <dgm:pt modelId="{8844EC99-C42D-4385-85C4-5914A4021218}" type="pres">
      <dgm:prSet presAssocID="{917DE8BC-3AE0-41C1-B586-3AF2A611BD01}" presName="textNode" presStyleLbl="node1" presStyleIdx="0" presStyleCnt="7">
        <dgm:presLayoutVars>
          <dgm:bulletEnabled val="1"/>
        </dgm:presLayoutVars>
      </dgm:prSet>
      <dgm:spPr/>
    </dgm:pt>
    <dgm:pt modelId="{1CADA7C4-3F66-41BB-A469-8686F0327635}" type="pres">
      <dgm:prSet presAssocID="{9A8095C8-4215-49D9-8F4B-48A256C7D17E}" presName="sibTrans" presStyleCnt="0"/>
      <dgm:spPr/>
    </dgm:pt>
    <dgm:pt modelId="{992C57DA-354C-4919-A87F-12BAF86899FB}" type="pres">
      <dgm:prSet presAssocID="{E27D44B7-359E-4CD9-8B98-A80C094D06A0}" presName="textNode" presStyleLbl="node1" presStyleIdx="1" presStyleCnt="7">
        <dgm:presLayoutVars>
          <dgm:bulletEnabled val="1"/>
        </dgm:presLayoutVars>
      </dgm:prSet>
      <dgm:spPr/>
    </dgm:pt>
    <dgm:pt modelId="{C04D169F-6F3B-4D68-885B-A76A6AB97197}" type="pres">
      <dgm:prSet presAssocID="{06FA63D5-A3A2-454A-A0B7-BF98B2294FF4}" presName="sibTrans" presStyleCnt="0"/>
      <dgm:spPr/>
    </dgm:pt>
    <dgm:pt modelId="{9D5393B0-7C04-4749-BA35-0CC0B52FBFFF}" type="pres">
      <dgm:prSet presAssocID="{4949D06C-C2F7-4D18-AF11-284C0C4394D2}" presName="textNode" presStyleLbl="node1" presStyleIdx="2" presStyleCnt="7">
        <dgm:presLayoutVars>
          <dgm:bulletEnabled val="1"/>
        </dgm:presLayoutVars>
      </dgm:prSet>
      <dgm:spPr/>
    </dgm:pt>
    <dgm:pt modelId="{25BA017A-34E3-4CFD-9105-8635DEDAF68D}" type="pres">
      <dgm:prSet presAssocID="{7B521EEB-54F7-4A84-AA37-64539A2494CB}" presName="sibTrans" presStyleCnt="0"/>
      <dgm:spPr/>
    </dgm:pt>
    <dgm:pt modelId="{14FDC1D6-A89B-4BAE-8FC2-A92024E5B536}" type="pres">
      <dgm:prSet presAssocID="{0CA50680-B66C-400B-901E-EFCAD433EF1D}" presName="textNode" presStyleLbl="node1" presStyleIdx="3" presStyleCnt="7">
        <dgm:presLayoutVars>
          <dgm:bulletEnabled val="1"/>
        </dgm:presLayoutVars>
      </dgm:prSet>
      <dgm:spPr/>
    </dgm:pt>
    <dgm:pt modelId="{F2668C88-9A8C-4214-910D-A064C0DCF587}" type="pres">
      <dgm:prSet presAssocID="{B728AA0F-BA11-4C21-8F5C-4AC3B0410C21}" presName="sibTrans" presStyleCnt="0"/>
      <dgm:spPr/>
    </dgm:pt>
    <dgm:pt modelId="{0B75C50A-D589-438B-8CA5-FA64F76309DE}" type="pres">
      <dgm:prSet presAssocID="{8C2047D0-4AA7-4671-9F1E-F4EC8F6273E0}" presName="textNode" presStyleLbl="node1" presStyleIdx="4" presStyleCnt="7">
        <dgm:presLayoutVars>
          <dgm:bulletEnabled val="1"/>
        </dgm:presLayoutVars>
      </dgm:prSet>
      <dgm:spPr/>
    </dgm:pt>
    <dgm:pt modelId="{E0D71E83-2E2C-48C9-8253-8D10FB66C59E}" type="pres">
      <dgm:prSet presAssocID="{90AA881D-889E-4C57-9ECA-3E8ED29012E7}" presName="sibTrans" presStyleCnt="0"/>
      <dgm:spPr/>
    </dgm:pt>
    <dgm:pt modelId="{4511BF58-A668-4D91-996B-E48873113323}" type="pres">
      <dgm:prSet presAssocID="{F95B1026-7BDD-4326-AF04-4326F1D394B3}" presName="textNode" presStyleLbl="node1" presStyleIdx="5" presStyleCnt="7">
        <dgm:presLayoutVars>
          <dgm:bulletEnabled val="1"/>
        </dgm:presLayoutVars>
      </dgm:prSet>
      <dgm:spPr/>
    </dgm:pt>
    <dgm:pt modelId="{406B88D8-0A5D-47C1-8085-38D87CA575E5}" type="pres">
      <dgm:prSet presAssocID="{CC74F37C-F642-4200-8FB1-B737F2D8F80A}" presName="sibTrans" presStyleCnt="0"/>
      <dgm:spPr/>
    </dgm:pt>
    <dgm:pt modelId="{A18CA090-826D-439D-9D7B-656690A93328}" type="pres">
      <dgm:prSet presAssocID="{5B88969A-EE8E-462B-BB16-AEC0555FC279}" presName="textNode" presStyleLbl="node1" presStyleIdx="6" presStyleCnt="7">
        <dgm:presLayoutVars>
          <dgm:bulletEnabled val="1"/>
        </dgm:presLayoutVars>
      </dgm:prSet>
      <dgm:spPr/>
    </dgm:pt>
  </dgm:ptLst>
  <dgm:cxnLst>
    <dgm:cxn modelId="{BB769500-C249-4318-8385-AB1F33801B88}" srcId="{A4085632-119A-45E7-AF28-689CBC95F18E}" destId="{4949D06C-C2F7-4D18-AF11-284C0C4394D2}" srcOrd="2" destOrd="0" parTransId="{FEF102AB-D0C7-48FA-AF44-710B6674B4DC}" sibTransId="{7B521EEB-54F7-4A84-AA37-64539A2494CB}"/>
    <dgm:cxn modelId="{F4FB321E-1A0C-459A-9E06-8AA7674C7198}" type="presOf" srcId="{8C2047D0-4AA7-4671-9F1E-F4EC8F6273E0}" destId="{0B75C50A-D589-438B-8CA5-FA64F76309DE}" srcOrd="0" destOrd="0" presId="urn:microsoft.com/office/officeart/2005/8/layout/hProcess9"/>
    <dgm:cxn modelId="{469BD227-5A16-4443-B236-79A6BE4B225F}" type="presOf" srcId="{0CA50680-B66C-400B-901E-EFCAD433EF1D}" destId="{14FDC1D6-A89B-4BAE-8FC2-A92024E5B536}" srcOrd="0" destOrd="0" presId="urn:microsoft.com/office/officeart/2005/8/layout/hProcess9"/>
    <dgm:cxn modelId="{8FE06C3E-7BA3-49F3-8DE0-0CBC34877982}" srcId="{A4085632-119A-45E7-AF28-689CBC95F18E}" destId="{0CA50680-B66C-400B-901E-EFCAD433EF1D}" srcOrd="3" destOrd="0" parTransId="{573E41F4-7E04-4067-AA32-A843B2FDF3D6}" sibTransId="{B728AA0F-BA11-4C21-8F5C-4AC3B0410C21}"/>
    <dgm:cxn modelId="{AC6BFB4B-14DF-4BA6-9BDA-FDABFCD24174}" srcId="{A4085632-119A-45E7-AF28-689CBC95F18E}" destId="{E27D44B7-359E-4CD9-8B98-A80C094D06A0}" srcOrd="1" destOrd="0" parTransId="{8FA707C0-C822-4C5F-A916-7BCB68276350}" sibTransId="{06FA63D5-A3A2-454A-A0B7-BF98B2294FF4}"/>
    <dgm:cxn modelId="{369E9953-2561-4282-A9AF-C799B6D8252A}" type="presOf" srcId="{F95B1026-7BDD-4326-AF04-4326F1D394B3}" destId="{4511BF58-A668-4D91-996B-E48873113323}" srcOrd="0" destOrd="0" presId="urn:microsoft.com/office/officeart/2005/8/layout/hProcess9"/>
    <dgm:cxn modelId="{F1679578-5EC1-4E3C-8DA1-DB1C1E7DB799}" type="presOf" srcId="{A4085632-119A-45E7-AF28-689CBC95F18E}" destId="{3FB4FD4D-3F1D-4803-913C-A89F9E504123}" srcOrd="0" destOrd="0" presId="urn:microsoft.com/office/officeart/2005/8/layout/hProcess9"/>
    <dgm:cxn modelId="{840EFB9E-93E0-4B59-AD41-61462FFD8D2C}" srcId="{A4085632-119A-45E7-AF28-689CBC95F18E}" destId="{8C2047D0-4AA7-4671-9F1E-F4EC8F6273E0}" srcOrd="4" destOrd="0" parTransId="{3CAB8E37-EA8D-410E-9599-E8922A2EF3E4}" sibTransId="{90AA881D-889E-4C57-9ECA-3E8ED29012E7}"/>
    <dgm:cxn modelId="{633123B6-8720-4D99-A85E-0B9FE88DF2CC}" srcId="{A4085632-119A-45E7-AF28-689CBC95F18E}" destId="{F95B1026-7BDD-4326-AF04-4326F1D394B3}" srcOrd="5" destOrd="0" parTransId="{C857A4F9-7E71-4F68-9359-427C01BDE2FA}" sibTransId="{CC74F37C-F642-4200-8FB1-B737F2D8F80A}"/>
    <dgm:cxn modelId="{FF5251CE-0DCD-46A7-9460-A331C4900E2C}" type="presOf" srcId="{4949D06C-C2F7-4D18-AF11-284C0C4394D2}" destId="{9D5393B0-7C04-4749-BA35-0CC0B52FBFFF}" srcOrd="0" destOrd="0" presId="urn:microsoft.com/office/officeart/2005/8/layout/hProcess9"/>
    <dgm:cxn modelId="{B60EBCD1-FF29-474F-96BA-2896760CDD24}" type="presOf" srcId="{E27D44B7-359E-4CD9-8B98-A80C094D06A0}" destId="{992C57DA-354C-4919-A87F-12BAF86899FB}" srcOrd="0" destOrd="0" presId="urn:microsoft.com/office/officeart/2005/8/layout/hProcess9"/>
    <dgm:cxn modelId="{87384ED4-A04D-4588-BEC6-B8E7F22072BD}" type="presOf" srcId="{5B88969A-EE8E-462B-BB16-AEC0555FC279}" destId="{A18CA090-826D-439D-9D7B-656690A93328}" srcOrd="0" destOrd="0" presId="urn:microsoft.com/office/officeart/2005/8/layout/hProcess9"/>
    <dgm:cxn modelId="{15EE53D5-C97A-4E83-8294-C9F876B785DF}" srcId="{A4085632-119A-45E7-AF28-689CBC95F18E}" destId="{5B88969A-EE8E-462B-BB16-AEC0555FC279}" srcOrd="6" destOrd="0" parTransId="{B953646C-D50D-4A90-8052-1B32ADBB6C53}" sibTransId="{E6DB6F09-DE01-457B-93FF-6788FEC841B3}"/>
    <dgm:cxn modelId="{667153EC-A58D-4030-8400-CA3DE6A21ADF}" type="presOf" srcId="{917DE8BC-3AE0-41C1-B586-3AF2A611BD01}" destId="{8844EC99-C42D-4385-85C4-5914A4021218}" srcOrd="0" destOrd="0" presId="urn:microsoft.com/office/officeart/2005/8/layout/hProcess9"/>
    <dgm:cxn modelId="{BAF904EF-E47F-4E8E-8815-A0A8F6CC83A4}" srcId="{A4085632-119A-45E7-AF28-689CBC95F18E}" destId="{917DE8BC-3AE0-41C1-B586-3AF2A611BD01}" srcOrd="0" destOrd="0" parTransId="{C61EC221-66B4-4DFD-9656-6C228E899377}" sibTransId="{9A8095C8-4215-49D9-8F4B-48A256C7D17E}"/>
    <dgm:cxn modelId="{FDC25879-067C-426A-BA33-94425D2F6C76}" type="presParOf" srcId="{3FB4FD4D-3F1D-4803-913C-A89F9E504123}" destId="{DB85BA02-4C4D-4998-B217-3BC07AA6BAB5}" srcOrd="0" destOrd="0" presId="urn:microsoft.com/office/officeart/2005/8/layout/hProcess9"/>
    <dgm:cxn modelId="{DFC81FC3-0AE7-438D-ADDB-662E72B3E87A}" type="presParOf" srcId="{3FB4FD4D-3F1D-4803-913C-A89F9E504123}" destId="{93523895-1562-4F94-BDC2-5D5122DEC0BB}" srcOrd="1" destOrd="0" presId="urn:microsoft.com/office/officeart/2005/8/layout/hProcess9"/>
    <dgm:cxn modelId="{91A51A88-460B-4211-8478-51CC76831324}" type="presParOf" srcId="{93523895-1562-4F94-BDC2-5D5122DEC0BB}" destId="{8844EC99-C42D-4385-85C4-5914A4021218}" srcOrd="0" destOrd="0" presId="urn:microsoft.com/office/officeart/2005/8/layout/hProcess9"/>
    <dgm:cxn modelId="{E2C3347A-56A0-4528-94FA-2273D78F98DD}" type="presParOf" srcId="{93523895-1562-4F94-BDC2-5D5122DEC0BB}" destId="{1CADA7C4-3F66-41BB-A469-8686F0327635}" srcOrd="1" destOrd="0" presId="urn:microsoft.com/office/officeart/2005/8/layout/hProcess9"/>
    <dgm:cxn modelId="{CD0C3314-B042-42F3-B150-223B1255781A}" type="presParOf" srcId="{93523895-1562-4F94-BDC2-5D5122DEC0BB}" destId="{992C57DA-354C-4919-A87F-12BAF86899FB}" srcOrd="2" destOrd="0" presId="urn:microsoft.com/office/officeart/2005/8/layout/hProcess9"/>
    <dgm:cxn modelId="{8D16A827-7B97-4878-B4C9-65B26634E63B}" type="presParOf" srcId="{93523895-1562-4F94-BDC2-5D5122DEC0BB}" destId="{C04D169F-6F3B-4D68-885B-A76A6AB97197}" srcOrd="3" destOrd="0" presId="urn:microsoft.com/office/officeart/2005/8/layout/hProcess9"/>
    <dgm:cxn modelId="{02B3595D-2708-4152-AC3F-B49482055DE3}" type="presParOf" srcId="{93523895-1562-4F94-BDC2-5D5122DEC0BB}" destId="{9D5393B0-7C04-4749-BA35-0CC0B52FBFFF}" srcOrd="4" destOrd="0" presId="urn:microsoft.com/office/officeart/2005/8/layout/hProcess9"/>
    <dgm:cxn modelId="{0AAC1547-189A-4A6C-98E2-13DD1E431B25}" type="presParOf" srcId="{93523895-1562-4F94-BDC2-5D5122DEC0BB}" destId="{25BA017A-34E3-4CFD-9105-8635DEDAF68D}" srcOrd="5" destOrd="0" presId="urn:microsoft.com/office/officeart/2005/8/layout/hProcess9"/>
    <dgm:cxn modelId="{91509413-083E-429A-B14C-DA74276CF73D}" type="presParOf" srcId="{93523895-1562-4F94-BDC2-5D5122DEC0BB}" destId="{14FDC1D6-A89B-4BAE-8FC2-A92024E5B536}" srcOrd="6" destOrd="0" presId="urn:microsoft.com/office/officeart/2005/8/layout/hProcess9"/>
    <dgm:cxn modelId="{3FC97A0C-3E43-4FD7-9BFD-AF46B4A9DC90}" type="presParOf" srcId="{93523895-1562-4F94-BDC2-5D5122DEC0BB}" destId="{F2668C88-9A8C-4214-910D-A064C0DCF587}" srcOrd="7" destOrd="0" presId="urn:microsoft.com/office/officeart/2005/8/layout/hProcess9"/>
    <dgm:cxn modelId="{5CCF8C02-4583-4F35-B47F-F06D6808AE97}" type="presParOf" srcId="{93523895-1562-4F94-BDC2-5D5122DEC0BB}" destId="{0B75C50A-D589-438B-8CA5-FA64F76309DE}" srcOrd="8" destOrd="0" presId="urn:microsoft.com/office/officeart/2005/8/layout/hProcess9"/>
    <dgm:cxn modelId="{A2C4560E-73A8-4BE9-9634-1E2C1CC28C63}" type="presParOf" srcId="{93523895-1562-4F94-BDC2-5D5122DEC0BB}" destId="{E0D71E83-2E2C-48C9-8253-8D10FB66C59E}" srcOrd="9" destOrd="0" presId="urn:microsoft.com/office/officeart/2005/8/layout/hProcess9"/>
    <dgm:cxn modelId="{B243B7DC-02E5-48F9-BCBD-39E4590C18B7}" type="presParOf" srcId="{93523895-1562-4F94-BDC2-5D5122DEC0BB}" destId="{4511BF58-A668-4D91-996B-E48873113323}" srcOrd="10" destOrd="0" presId="urn:microsoft.com/office/officeart/2005/8/layout/hProcess9"/>
    <dgm:cxn modelId="{59BEB1A9-0FE5-4CCE-9A61-D7A4023D0756}" type="presParOf" srcId="{93523895-1562-4F94-BDC2-5D5122DEC0BB}" destId="{406B88D8-0A5D-47C1-8085-38D87CA575E5}" srcOrd="11" destOrd="0" presId="urn:microsoft.com/office/officeart/2005/8/layout/hProcess9"/>
    <dgm:cxn modelId="{059771C7-EDBD-4CC1-AF47-130757974E9E}" type="presParOf" srcId="{93523895-1562-4F94-BDC2-5D5122DEC0BB}" destId="{A18CA090-826D-439D-9D7B-656690A93328}" srcOrd="12"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854A2A-F618-4384-837A-A6ECEFFB2478}" type="doc">
      <dgm:prSet loTypeId="urn:diagrams.loki3.com/BracketList" loCatId="list" qsTypeId="urn:microsoft.com/office/officeart/2005/8/quickstyle/simple1" qsCatId="simple" csTypeId="urn:microsoft.com/office/officeart/2005/8/colors/accent1_2" csCatId="accent1" phldr="1"/>
      <dgm:spPr/>
      <dgm:t>
        <a:bodyPr/>
        <a:lstStyle/>
        <a:p>
          <a:endParaRPr lang="en-GB"/>
        </a:p>
      </dgm:t>
    </dgm:pt>
    <dgm:pt modelId="{58E8C84A-6FAC-4B46-8862-B8D5A7CBBC42}">
      <dgm:prSet phldrT="[Text]"/>
      <dgm:spPr/>
      <dgm:t>
        <a:bodyPr/>
        <a:lstStyle/>
        <a:p>
          <a:r>
            <a:rPr lang="en-GB" dirty="0"/>
            <a:t>Direct</a:t>
          </a:r>
        </a:p>
      </dgm:t>
    </dgm:pt>
    <dgm:pt modelId="{F5B85F4C-2439-42A7-BB73-59FFFADD37BC}" type="parTrans" cxnId="{EB83E2F5-94E1-4151-A4A5-3FB4B8756073}">
      <dgm:prSet/>
      <dgm:spPr/>
      <dgm:t>
        <a:bodyPr/>
        <a:lstStyle/>
        <a:p>
          <a:endParaRPr lang="en-GB"/>
        </a:p>
      </dgm:t>
    </dgm:pt>
    <dgm:pt modelId="{C739EE7E-9E86-4FF0-8AA0-3DA9ADEB72C0}" type="sibTrans" cxnId="{EB83E2F5-94E1-4151-A4A5-3FB4B8756073}">
      <dgm:prSet/>
      <dgm:spPr/>
      <dgm:t>
        <a:bodyPr/>
        <a:lstStyle/>
        <a:p>
          <a:endParaRPr lang="en-GB"/>
        </a:p>
      </dgm:t>
    </dgm:pt>
    <dgm:pt modelId="{22078E09-B9D1-439B-BF5E-C4989FCD005A}">
      <dgm:prSet phldrT="[Text]" custT="1"/>
      <dgm:spPr/>
      <dgm:t>
        <a:bodyPr/>
        <a:lstStyle/>
        <a:p>
          <a:pPr>
            <a:buNone/>
          </a:pPr>
          <a:r>
            <a:rPr lang="en-GB" sz="1200" dirty="0">
              <a:latin typeface="Sabon LT Std"/>
            </a:rPr>
            <a:t>The HR function may have a direct contribution to make at an organisational level, such as hiring people for a new division or project, developing and deploying training relating to organisational change, or leading on an organisational restructure (which could include redundancies). In many organisations, HR would also be involved in communicating about the strategy, particularly where this involves change that will impact employees in some way. HR may plan and manage communications directly, or else provide advice to another team responsible for this. </a:t>
          </a:r>
          <a:endParaRPr lang="en-GB" sz="1200" dirty="0"/>
        </a:p>
      </dgm:t>
    </dgm:pt>
    <dgm:pt modelId="{8B229BB3-A914-4B92-A5D0-4C97E53D7A3D}" type="parTrans" cxnId="{F0334EB8-8691-4976-A0EF-473296C54D28}">
      <dgm:prSet/>
      <dgm:spPr/>
      <dgm:t>
        <a:bodyPr/>
        <a:lstStyle/>
        <a:p>
          <a:endParaRPr lang="en-GB"/>
        </a:p>
      </dgm:t>
    </dgm:pt>
    <dgm:pt modelId="{FE320C31-01EB-4ADB-B706-7EF551E81A12}" type="sibTrans" cxnId="{F0334EB8-8691-4976-A0EF-473296C54D28}">
      <dgm:prSet/>
      <dgm:spPr/>
      <dgm:t>
        <a:bodyPr/>
        <a:lstStyle/>
        <a:p>
          <a:endParaRPr lang="en-GB"/>
        </a:p>
      </dgm:t>
    </dgm:pt>
    <dgm:pt modelId="{ABB808DC-D4D5-4EBA-8F4B-14B5772CD637}">
      <dgm:prSet phldrT="[Text]"/>
      <dgm:spPr/>
      <dgm:t>
        <a:bodyPr/>
        <a:lstStyle/>
        <a:p>
          <a:r>
            <a:rPr lang="en-GB" dirty="0"/>
            <a:t>Indirect</a:t>
          </a:r>
        </a:p>
      </dgm:t>
    </dgm:pt>
    <dgm:pt modelId="{D70AAB12-B200-4751-B6AB-84F479A9BE31}" type="parTrans" cxnId="{DD59D5BA-1FC9-407B-8D8B-7DBC0645B6C6}">
      <dgm:prSet/>
      <dgm:spPr/>
      <dgm:t>
        <a:bodyPr/>
        <a:lstStyle/>
        <a:p>
          <a:endParaRPr lang="en-GB"/>
        </a:p>
      </dgm:t>
    </dgm:pt>
    <dgm:pt modelId="{07BD8CC8-CDF6-461D-B656-EB6D4819E251}" type="sibTrans" cxnId="{DD59D5BA-1FC9-407B-8D8B-7DBC0645B6C6}">
      <dgm:prSet/>
      <dgm:spPr/>
      <dgm:t>
        <a:bodyPr/>
        <a:lstStyle/>
        <a:p>
          <a:endParaRPr lang="en-GB"/>
        </a:p>
      </dgm:t>
    </dgm:pt>
    <dgm:pt modelId="{CB7E8B5F-BD11-44E7-A9E0-B7EC9805D6DF}">
      <dgm:prSet phldrT="[Text]" custT="1"/>
      <dgm:spPr/>
      <dgm:t>
        <a:bodyPr/>
        <a:lstStyle/>
        <a:p>
          <a:pPr>
            <a:buNone/>
          </a:pPr>
          <a:r>
            <a:rPr lang="en-GB" sz="1200" dirty="0">
              <a:latin typeface="Sabon LT Std"/>
            </a:rPr>
            <a:t>More indirectly, HR must also contribute by ensuring that as a function, it fully understands the strategy and its implications for different areas of the business. How this happens will depend to a large degree on the structure and role of the HR function. For example, where an HR function is structured to include HR Business Partners, whose role it is to support functions with their specific people goals, and the people aspects of achieving strategy, this process would be much smoother and more effective than where the HR function is seen as purely operational, and structured as such. </a:t>
          </a:r>
          <a:endParaRPr lang="en-GB" sz="1200" dirty="0"/>
        </a:p>
      </dgm:t>
    </dgm:pt>
    <dgm:pt modelId="{53D1FE6B-BB62-4D54-A170-D82041EA2A96}" type="parTrans" cxnId="{3EB04399-24B6-4899-BAB7-82C67182CA22}">
      <dgm:prSet/>
      <dgm:spPr/>
      <dgm:t>
        <a:bodyPr/>
        <a:lstStyle/>
        <a:p>
          <a:endParaRPr lang="en-GB"/>
        </a:p>
      </dgm:t>
    </dgm:pt>
    <dgm:pt modelId="{AFAE6809-B629-426F-B55F-08300A830946}" type="sibTrans" cxnId="{3EB04399-24B6-4899-BAB7-82C67182CA22}">
      <dgm:prSet/>
      <dgm:spPr/>
      <dgm:t>
        <a:bodyPr/>
        <a:lstStyle/>
        <a:p>
          <a:endParaRPr lang="en-GB"/>
        </a:p>
      </dgm:t>
    </dgm:pt>
    <dgm:pt modelId="{499F3279-F6C8-4496-ACE8-36A448D4E95C}" type="pres">
      <dgm:prSet presAssocID="{87854A2A-F618-4384-837A-A6ECEFFB2478}" presName="Name0" presStyleCnt="0">
        <dgm:presLayoutVars>
          <dgm:dir/>
          <dgm:animLvl val="lvl"/>
          <dgm:resizeHandles val="exact"/>
        </dgm:presLayoutVars>
      </dgm:prSet>
      <dgm:spPr/>
    </dgm:pt>
    <dgm:pt modelId="{76D31699-025B-4C7A-AFE5-188B7FB45A08}" type="pres">
      <dgm:prSet presAssocID="{58E8C84A-6FAC-4B46-8862-B8D5A7CBBC42}" presName="linNode" presStyleCnt="0"/>
      <dgm:spPr/>
    </dgm:pt>
    <dgm:pt modelId="{DC20AD1E-A131-4F5F-B780-01E88B4764AE}" type="pres">
      <dgm:prSet presAssocID="{58E8C84A-6FAC-4B46-8862-B8D5A7CBBC42}" presName="parTx" presStyleLbl="revTx" presStyleIdx="0" presStyleCnt="2">
        <dgm:presLayoutVars>
          <dgm:chMax val="1"/>
          <dgm:bulletEnabled val="1"/>
        </dgm:presLayoutVars>
      </dgm:prSet>
      <dgm:spPr/>
    </dgm:pt>
    <dgm:pt modelId="{87647913-8E6E-40A6-94B5-0C72F77882B4}" type="pres">
      <dgm:prSet presAssocID="{58E8C84A-6FAC-4B46-8862-B8D5A7CBBC42}" presName="bracket" presStyleLbl="parChTrans1D1" presStyleIdx="0" presStyleCnt="2"/>
      <dgm:spPr/>
    </dgm:pt>
    <dgm:pt modelId="{368FBB15-70BB-4C2F-AB15-6393D6F06890}" type="pres">
      <dgm:prSet presAssocID="{58E8C84A-6FAC-4B46-8862-B8D5A7CBBC42}" presName="spH" presStyleCnt="0"/>
      <dgm:spPr/>
    </dgm:pt>
    <dgm:pt modelId="{06146818-DE64-4A9C-B66A-7EEE03A267FA}" type="pres">
      <dgm:prSet presAssocID="{58E8C84A-6FAC-4B46-8862-B8D5A7CBBC42}" presName="desTx" presStyleLbl="node1" presStyleIdx="0" presStyleCnt="2">
        <dgm:presLayoutVars>
          <dgm:bulletEnabled val="1"/>
        </dgm:presLayoutVars>
      </dgm:prSet>
      <dgm:spPr/>
    </dgm:pt>
    <dgm:pt modelId="{ADEF089D-D79A-4D76-BB3C-8F94C3959A6D}" type="pres">
      <dgm:prSet presAssocID="{C739EE7E-9E86-4FF0-8AA0-3DA9ADEB72C0}" presName="spV" presStyleCnt="0"/>
      <dgm:spPr/>
    </dgm:pt>
    <dgm:pt modelId="{D17300F0-14A6-46A6-9E93-6186C2822CDC}" type="pres">
      <dgm:prSet presAssocID="{ABB808DC-D4D5-4EBA-8F4B-14B5772CD637}" presName="linNode" presStyleCnt="0"/>
      <dgm:spPr/>
    </dgm:pt>
    <dgm:pt modelId="{DD9F2C47-B377-4525-817A-981B4E87CF43}" type="pres">
      <dgm:prSet presAssocID="{ABB808DC-D4D5-4EBA-8F4B-14B5772CD637}" presName="parTx" presStyleLbl="revTx" presStyleIdx="1" presStyleCnt="2">
        <dgm:presLayoutVars>
          <dgm:chMax val="1"/>
          <dgm:bulletEnabled val="1"/>
        </dgm:presLayoutVars>
      </dgm:prSet>
      <dgm:spPr/>
    </dgm:pt>
    <dgm:pt modelId="{DEEB1067-FD14-4C76-BE7F-33B149E0AC11}" type="pres">
      <dgm:prSet presAssocID="{ABB808DC-D4D5-4EBA-8F4B-14B5772CD637}" presName="bracket" presStyleLbl="parChTrans1D1" presStyleIdx="1" presStyleCnt="2"/>
      <dgm:spPr/>
    </dgm:pt>
    <dgm:pt modelId="{7FA60D02-9515-4935-A6B2-8B5A967067EF}" type="pres">
      <dgm:prSet presAssocID="{ABB808DC-D4D5-4EBA-8F4B-14B5772CD637}" presName="spH" presStyleCnt="0"/>
      <dgm:spPr/>
    </dgm:pt>
    <dgm:pt modelId="{C7CC7E5E-0788-4962-9F13-65DAAFA25869}" type="pres">
      <dgm:prSet presAssocID="{ABB808DC-D4D5-4EBA-8F4B-14B5772CD637}" presName="desTx" presStyleLbl="node1" presStyleIdx="1" presStyleCnt="2" custScaleX="100144" custScaleY="94259">
        <dgm:presLayoutVars>
          <dgm:bulletEnabled val="1"/>
        </dgm:presLayoutVars>
      </dgm:prSet>
      <dgm:spPr/>
    </dgm:pt>
  </dgm:ptLst>
  <dgm:cxnLst>
    <dgm:cxn modelId="{D623A31D-F45E-4711-89CA-A0EDC375E3DD}" type="presOf" srcId="{22078E09-B9D1-439B-BF5E-C4989FCD005A}" destId="{06146818-DE64-4A9C-B66A-7EEE03A267FA}" srcOrd="0" destOrd="0" presId="urn:diagrams.loki3.com/BracketList"/>
    <dgm:cxn modelId="{81FBA687-20A6-4B17-8F22-B97D8D338717}" type="presOf" srcId="{58E8C84A-6FAC-4B46-8862-B8D5A7CBBC42}" destId="{DC20AD1E-A131-4F5F-B780-01E88B4764AE}" srcOrd="0" destOrd="0" presId="urn:diagrams.loki3.com/BracketList"/>
    <dgm:cxn modelId="{3EB04399-24B6-4899-BAB7-82C67182CA22}" srcId="{ABB808DC-D4D5-4EBA-8F4B-14B5772CD637}" destId="{CB7E8B5F-BD11-44E7-A9E0-B7EC9805D6DF}" srcOrd="0" destOrd="0" parTransId="{53D1FE6B-BB62-4D54-A170-D82041EA2A96}" sibTransId="{AFAE6809-B629-426F-B55F-08300A830946}"/>
    <dgm:cxn modelId="{F0334EB8-8691-4976-A0EF-473296C54D28}" srcId="{58E8C84A-6FAC-4B46-8862-B8D5A7CBBC42}" destId="{22078E09-B9D1-439B-BF5E-C4989FCD005A}" srcOrd="0" destOrd="0" parTransId="{8B229BB3-A914-4B92-A5D0-4C97E53D7A3D}" sibTransId="{FE320C31-01EB-4ADB-B706-7EF551E81A12}"/>
    <dgm:cxn modelId="{DD59D5BA-1FC9-407B-8D8B-7DBC0645B6C6}" srcId="{87854A2A-F618-4384-837A-A6ECEFFB2478}" destId="{ABB808DC-D4D5-4EBA-8F4B-14B5772CD637}" srcOrd="1" destOrd="0" parTransId="{D70AAB12-B200-4751-B6AB-84F479A9BE31}" sibTransId="{07BD8CC8-CDF6-461D-B656-EB6D4819E251}"/>
    <dgm:cxn modelId="{E95FF5BC-049C-4BC4-B2CF-54540F80D9C6}" type="presOf" srcId="{87854A2A-F618-4384-837A-A6ECEFFB2478}" destId="{499F3279-F6C8-4496-ACE8-36A448D4E95C}" srcOrd="0" destOrd="0" presId="urn:diagrams.loki3.com/BracketList"/>
    <dgm:cxn modelId="{A77A6FBF-C1AD-48DE-B492-9DD14D7FD67E}" type="presOf" srcId="{ABB808DC-D4D5-4EBA-8F4B-14B5772CD637}" destId="{DD9F2C47-B377-4525-817A-981B4E87CF43}" srcOrd="0" destOrd="0" presId="urn:diagrams.loki3.com/BracketList"/>
    <dgm:cxn modelId="{EB83E2F5-94E1-4151-A4A5-3FB4B8756073}" srcId="{87854A2A-F618-4384-837A-A6ECEFFB2478}" destId="{58E8C84A-6FAC-4B46-8862-B8D5A7CBBC42}" srcOrd="0" destOrd="0" parTransId="{F5B85F4C-2439-42A7-BB73-59FFFADD37BC}" sibTransId="{C739EE7E-9E86-4FF0-8AA0-3DA9ADEB72C0}"/>
    <dgm:cxn modelId="{1FA60FF8-CB0E-4F20-B61B-3015070C3E58}" type="presOf" srcId="{CB7E8B5F-BD11-44E7-A9E0-B7EC9805D6DF}" destId="{C7CC7E5E-0788-4962-9F13-65DAAFA25869}" srcOrd="0" destOrd="0" presId="urn:diagrams.loki3.com/BracketList"/>
    <dgm:cxn modelId="{07879D61-D199-4058-97F9-42C197F23CE9}" type="presParOf" srcId="{499F3279-F6C8-4496-ACE8-36A448D4E95C}" destId="{76D31699-025B-4C7A-AFE5-188B7FB45A08}" srcOrd="0" destOrd="0" presId="urn:diagrams.loki3.com/BracketList"/>
    <dgm:cxn modelId="{E027461D-40D6-4294-AA1E-701056AA7F33}" type="presParOf" srcId="{76D31699-025B-4C7A-AFE5-188B7FB45A08}" destId="{DC20AD1E-A131-4F5F-B780-01E88B4764AE}" srcOrd="0" destOrd="0" presId="urn:diagrams.loki3.com/BracketList"/>
    <dgm:cxn modelId="{1FBB83DB-633D-4D2C-A6A0-94E2AF66A486}" type="presParOf" srcId="{76D31699-025B-4C7A-AFE5-188B7FB45A08}" destId="{87647913-8E6E-40A6-94B5-0C72F77882B4}" srcOrd="1" destOrd="0" presId="urn:diagrams.loki3.com/BracketList"/>
    <dgm:cxn modelId="{BF625AE7-306E-4A9F-832B-B459E4A3F956}" type="presParOf" srcId="{76D31699-025B-4C7A-AFE5-188B7FB45A08}" destId="{368FBB15-70BB-4C2F-AB15-6393D6F06890}" srcOrd="2" destOrd="0" presId="urn:diagrams.loki3.com/BracketList"/>
    <dgm:cxn modelId="{A6E7DD93-9265-49A3-8C50-E96A022BC1EE}" type="presParOf" srcId="{76D31699-025B-4C7A-AFE5-188B7FB45A08}" destId="{06146818-DE64-4A9C-B66A-7EEE03A267FA}" srcOrd="3" destOrd="0" presId="urn:diagrams.loki3.com/BracketList"/>
    <dgm:cxn modelId="{737E7D85-5B3D-48A7-811D-CBFA1A41F3F3}" type="presParOf" srcId="{499F3279-F6C8-4496-ACE8-36A448D4E95C}" destId="{ADEF089D-D79A-4D76-BB3C-8F94C3959A6D}" srcOrd="1" destOrd="0" presId="urn:diagrams.loki3.com/BracketList"/>
    <dgm:cxn modelId="{1B1059A5-A13C-43CD-8581-7923942F4AD2}" type="presParOf" srcId="{499F3279-F6C8-4496-ACE8-36A448D4E95C}" destId="{D17300F0-14A6-46A6-9E93-6186C2822CDC}" srcOrd="2" destOrd="0" presId="urn:diagrams.loki3.com/BracketList"/>
    <dgm:cxn modelId="{E2C0BDFB-0BB7-43BA-816C-411AFE8EC35E}" type="presParOf" srcId="{D17300F0-14A6-46A6-9E93-6186C2822CDC}" destId="{DD9F2C47-B377-4525-817A-981B4E87CF43}" srcOrd="0" destOrd="0" presId="urn:diagrams.loki3.com/BracketList"/>
    <dgm:cxn modelId="{6FF349AE-3C85-4449-BA3F-5C188F8754B3}" type="presParOf" srcId="{D17300F0-14A6-46A6-9E93-6186C2822CDC}" destId="{DEEB1067-FD14-4C76-BE7F-33B149E0AC11}" srcOrd="1" destOrd="0" presId="urn:diagrams.loki3.com/BracketList"/>
    <dgm:cxn modelId="{32F9B200-3892-4801-ACC2-532B082513A3}" type="presParOf" srcId="{D17300F0-14A6-46A6-9E93-6186C2822CDC}" destId="{7FA60D02-9515-4935-A6B2-8B5A967067EF}" srcOrd="2" destOrd="0" presId="urn:diagrams.loki3.com/BracketList"/>
    <dgm:cxn modelId="{AA826C30-1851-4B61-B7F1-A0458E9DFA41}" type="presParOf" srcId="{D17300F0-14A6-46A6-9E93-6186C2822CDC}" destId="{C7CC7E5E-0788-4962-9F13-65DAAFA25869}"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C9E3C0B-46AC-44DF-B15E-392C5B94FDBE}" type="doc">
      <dgm:prSet loTypeId="urn:microsoft.com/office/officeart/2005/8/layout/chevron2" loCatId="list" qsTypeId="urn:microsoft.com/office/officeart/2005/8/quickstyle/simple1" qsCatId="simple" csTypeId="urn:microsoft.com/office/officeart/2005/8/colors/accent0_1" csCatId="mainScheme" phldr="1"/>
      <dgm:spPr/>
      <dgm:t>
        <a:bodyPr/>
        <a:lstStyle/>
        <a:p>
          <a:endParaRPr lang="en-GB"/>
        </a:p>
      </dgm:t>
    </dgm:pt>
    <dgm:pt modelId="{2A168082-5000-4A86-84E4-D66710AFA8D6}">
      <dgm:prSet phldrT="[Text]"/>
      <dgm:spPr/>
      <dgm:t>
        <a:bodyPr/>
        <a:lstStyle/>
        <a:p>
          <a:r>
            <a:rPr lang="en-GB" dirty="0"/>
            <a:t>W</a:t>
          </a:r>
        </a:p>
      </dgm:t>
    </dgm:pt>
    <dgm:pt modelId="{6EC70639-1AE2-4AFC-96B6-69D742C2465C}" type="parTrans" cxnId="{41E56A45-6F14-4EBA-93A6-C701E2F41744}">
      <dgm:prSet/>
      <dgm:spPr/>
      <dgm:t>
        <a:bodyPr/>
        <a:lstStyle/>
        <a:p>
          <a:endParaRPr lang="en-GB"/>
        </a:p>
      </dgm:t>
    </dgm:pt>
    <dgm:pt modelId="{CD54025F-116C-4F13-A51A-297589582C89}" type="sibTrans" cxnId="{41E56A45-6F14-4EBA-93A6-C701E2F41744}">
      <dgm:prSet/>
      <dgm:spPr/>
      <dgm:t>
        <a:bodyPr/>
        <a:lstStyle/>
        <a:p>
          <a:endParaRPr lang="en-GB"/>
        </a:p>
      </dgm:t>
    </dgm:pt>
    <dgm:pt modelId="{F35D2E83-E892-4C03-A7D9-196B572771AA}">
      <dgm:prSet phldrT="[Text]"/>
      <dgm:spPr/>
      <dgm:t>
        <a:bodyPr/>
        <a:lstStyle/>
        <a:p>
          <a:r>
            <a:rPr lang="en-GB" dirty="0"/>
            <a:t>Weaknesses (internal factor)</a:t>
          </a:r>
        </a:p>
      </dgm:t>
    </dgm:pt>
    <dgm:pt modelId="{F1EC778E-3950-4389-8810-2772BB1D8D79}" type="parTrans" cxnId="{C6382DE9-EBA1-48EF-8EDF-03B1B47400AB}">
      <dgm:prSet/>
      <dgm:spPr/>
      <dgm:t>
        <a:bodyPr/>
        <a:lstStyle/>
        <a:p>
          <a:endParaRPr lang="en-GB"/>
        </a:p>
      </dgm:t>
    </dgm:pt>
    <dgm:pt modelId="{A6011648-64DA-49E4-8551-A634EDD00E5C}" type="sibTrans" cxnId="{C6382DE9-EBA1-48EF-8EDF-03B1B47400AB}">
      <dgm:prSet/>
      <dgm:spPr/>
      <dgm:t>
        <a:bodyPr/>
        <a:lstStyle/>
        <a:p>
          <a:endParaRPr lang="en-GB"/>
        </a:p>
      </dgm:t>
    </dgm:pt>
    <dgm:pt modelId="{812FF340-A2F9-4185-8145-DA12FEE8897A}">
      <dgm:prSet phldrT="[Text]"/>
      <dgm:spPr/>
      <dgm:t>
        <a:bodyPr/>
        <a:lstStyle/>
        <a:p>
          <a:r>
            <a:rPr lang="en-GB" dirty="0"/>
            <a:t>O</a:t>
          </a:r>
        </a:p>
      </dgm:t>
    </dgm:pt>
    <dgm:pt modelId="{34D7A7AB-EBF1-4AD4-A4D6-17D0DC067689}" type="parTrans" cxnId="{A9161BDB-3811-426B-81F0-69AAB96F6B03}">
      <dgm:prSet/>
      <dgm:spPr/>
      <dgm:t>
        <a:bodyPr/>
        <a:lstStyle/>
        <a:p>
          <a:endParaRPr lang="en-GB"/>
        </a:p>
      </dgm:t>
    </dgm:pt>
    <dgm:pt modelId="{7439258D-FB5B-4A30-8E8F-ABDA8172BC60}" type="sibTrans" cxnId="{A9161BDB-3811-426B-81F0-69AAB96F6B03}">
      <dgm:prSet/>
      <dgm:spPr/>
      <dgm:t>
        <a:bodyPr/>
        <a:lstStyle/>
        <a:p>
          <a:endParaRPr lang="en-GB"/>
        </a:p>
      </dgm:t>
    </dgm:pt>
    <dgm:pt modelId="{FC6D8D6C-78D2-40BF-B309-BDD07C6B0A3D}">
      <dgm:prSet phldrT="[Text]"/>
      <dgm:spPr/>
      <dgm:t>
        <a:bodyPr/>
        <a:lstStyle/>
        <a:p>
          <a:r>
            <a:rPr lang="en-GB" dirty="0"/>
            <a:t>Opportunities (external factor)</a:t>
          </a:r>
        </a:p>
      </dgm:t>
    </dgm:pt>
    <dgm:pt modelId="{9D8CB80D-AD5A-459F-A645-13B01C2ABD54}" type="parTrans" cxnId="{6CF8D7C8-F3A1-4E67-8CF7-7D68F46E929F}">
      <dgm:prSet/>
      <dgm:spPr/>
      <dgm:t>
        <a:bodyPr/>
        <a:lstStyle/>
        <a:p>
          <a:endParaRPr lang="en-GB"/>
        </a:p>
      </dgm:t>
    </dgm:pt>
    <dgm:pt modelId="{4F4DD008-090F-4042-AA27-1D16581F7CD0}" type="sibTrans" cxnId="{6CF8D7C8-F3A1-4E67-8CF7-7D68F46E929F}">
      <dgm:prSet/>
      <dgm:spPr/>
      <dgm:t>
        <a:bodyPr/>
        <a:lstStyle/>
        <a:p>
          <a:endParaRPr lang="en-GB"/>
        </a:p>
      </dgm:t>
    </dgm:pt>
    <dgm:pt modelId="{4A96E003-9D95-4C3E-B6C3-7D38C976488E}">
      <dgm:prSet phldrT="[Text]"/>
      <dgm:spPr/>
      <dgm:t>
        <a:bodyPr/>
        <a:lstStyle/>
        <a:p>
          <a:r>
            <a:rPr lang="en-GB" dirty="0"/>
            <a:t>T</a:t>
          </a:r>
        </a:p>
      </dgm:t>
    </dgm:pt>
    <dgm:pt modelId="{8C7EBDA6-E77F-4AC9-BA9F-DA258F58B1D3}" type="parTrans" cxnId="{1E216817-F122-4388-ADEB-C64ECA820F16}">
      <dgm:prSet/>
      <dgm:spPr/>
      <dgm:t>
        <a:bodyPr/>
        <a:lstStyle/>
        <a:p>
          <a:endParaRPr lang="en-GB"/>
        </a:p>
      </dgm:t>
    </dgm:pt>
    <dgm:pt modelId="{878A529C-4C2F-4636-9E2D-C2F09E6C4998}" type="sibTrans" cxnId="{1E216817-F122-4388-ADEB-C64ECA820F16}">
      <dgm:prSet/>
      <dgm:spPr/>
      <dgm:t>
        <a:bodyPr/>
        <a:lstStyle/>
        <a:p>
          <a:endParaRPr lang="en-GB"/>
        </a:p>
      </dgm:t>
    </dgm:pt>
    <dgm:pt modelId="{9CC897E0-7149-4319-8432-E6F6DF2A3C2E}">
      <dgm:prSet phldrT="[Text]"/>
      <dgm:spPr/>
      <dgm:t>
        <a:bodyPr/>
        <a:lstStyle/>
        <a:p>
          <a:r>
            <a:rPr lang="en-GB" dirty="0"/>
            <a:t>Threats (external factor)</a:t>
          </a:r>
        </a:p>
      </dgm:t>
    </dgm:pt>
    <dgm:pt modelId="{EF222973-26EB-42CA-B626-FC719601103C}" type="parTrans" cxnId="{41BDCD4E-DB09-4A48-A610-1B30C8189DE8}">
      <dgm:prSet/>
      <dgm:spPr/>
      <dgm:t>
        <a:bodyPr/>
        <a:lstStyle/>
        <a:p>
          <a:endParaRPr lang="en-GB"/>
        </a:p>
      </dgm:t>
    </dgm:pt>
    <dgm:pt modelId="{92D34AF5-3209-429D-A574-8BF1836AFA13}" type="sibTrans" cxnId="{41BDCD4E-DB09-4A48-A610-1B30C8189DE8}">
      <dgm:prSet/>
      <dgm:spPr/>
      <dgm:t>
        <a:bodyPr/>
        <a:lstStyle/>
        <a:p>
          <a:endParaRPr lang="en-GB"/>
        </a:p>
      </dgm:t>
    </dgm:pt>
    <dgm:pt modelId="{ED3E9757-72FD-4485-8CB2-D0AEB7F16AE4}">
      <dgm:prSet/>
      <dgm:spPr/>
      <dgm:t>
        <a:bodyPr/>
        <a:lstStyle/>
        <a:p>
          <a:r>
            <a:rPr lang="en-GB" dirty="0"/>
            <a:t>S</a:t>
          </a:r>
        </a:p>
      </dgm:t>
    </dgm:pt>
    <dgm:pt modelId="{9E271EC7-99DF-46F1-B49A-52B493318218}" type="parTrans" cxnId="{82F0B40C-DFDA-408B-B56D-B932AC860D4E}">
      <dgm:prSet/>
      <dgm:spPr/>
      <dgm:t>
        <a:bodyPr/>
        <a:lstStyle/>
        <a:p>
          <a:endParaRPr lang="en-GB"/>
        </a:p>
      </dgm:t>
    </dgm:pt>
    <dgm:pt modelId="{0450429A-E3A8-491F-A060-E479990399E7}" type="sibTrans" cxnId="{82F0B40C-DFDA-408B-B56D-B932AC860D4E}">
      <dgm:prSet/>
      <dgm:spPr/>
      <dgm:t>
        <a:bodyPr/>
        <a:lstStyle/>
        <a:p>
          <a:endParaRPr lang="en-GB"/>
        </a:p>
      </dgm:t>
    </dgm:pt>
    <dgm:pt modelId="{32D9C32C-3631-4570-911C-E1042FBBDE8D}">
      <dgm:prSet/>
      <dgm:spPr/>
      <dgm:t>
        <a:bodyPr/>
        <a:lstStyle/>
        <a:p>
          <a:r>
            <a:rPr lang="en-GB" dirty="0"/>
            <a:t>Strengths (internal factor)</a:t>
          </a:r>
        </a:p>
      </dgm:t>
    </dgm:pt>
    <dgm:pt modelId="{EC50A68F-1532-4CF2-85A2-7B7626AEC8BA}" type="parTrans" cxnId="{CAACF390-864B-4307-96AF-20CC4AD41DA8}">
      <dgm:prSet/>
      <dgm:spPr/>
      <dgm:t>
        <a:bodyPr/>
        <a:lstStyle/>
        <a:p>
          <a:endParaRPr lang="en-GB"/>
        </a:p>
      </dgm:t>
    </dgm:pt>
    <dgm:pt modelId="{ECE66D8C-E299-4471-B4DB-3681442B4BF3}" type="sibTrans" cxnId="{CAACF390-864B-4307-96AF-20CC4AD41DA8}">
      <dgm:prSet/>
      <dgm:spPr/>
      <dgm:t>
        <a:bodyPr/>
        <a:lstStyle/>
        <a:p>
          <a:endParaRPr lang="en-GB"/>
        </a:p>
      </dgm:t>
    </dgm:pt>
    <dgm:pt modelId="{F3E63228-B188-4610-B671-305221A8402F}" type="pres">
      <dgm:prSet presAssocID="{FC9E3C0B-46AC-44DF-B15E-392C5B94FDBE}" presName="linearFlow" presStyleCnt="0">
        <dgm:presLayoutVars>
          <dgm:dir/>
          <dgm:animLvl val="lvl"/>
          <dgm:resizeHandles val="exact"/>
        </dgm:presLayoutVars>
      </dgm:prSet>
      <dgm:spPr/>
    </dgm:pt>
    <dgm:pt modelId="{98272FBA-C818-4658-B512-9B59D6C29B38}" type="pres">
      <dgm:prSet presAssocID="{ED3E9757-72FD-4485-8CB2-D0AEB7F16AE4}" presName="composite" presStyleCnt="0"/>
      <dgm:spPr/>
    </dgm:pt>
    <dgm:pt modelId="{81D48349-DF8F-4538-BBA8-050A82216D14}" type="pres">
      <dgm:prSet presAssocID="{ED3E9757-72FD-4485-8CB2-D0AEB7F16AE4}" presName="parentText" presStyleLbl="alignNode1" presStyleIdx="0" presStyleCnt="4">
        <dgm:presLayoutVars>
          <dgm:chMax val="1"/>
          <dgm:bulletEnabled val="1"/>
        </dgm:presLayoutVars>
      </dgm:prSet>
      <dgm:spPr/>
    </dgm:pt>
    <dgm:pt modelId="{F29A2C66-8FD6-449A-BBD2-C8054DF9C0D5}" type="pres">
      <dgm:prSet presAssocID="{ED3E9757-72FD-4485-8CB2-D0AEB7F16AE4}" presName="descendantText" presStyleLbl="alignAcc1" presStyleIdx="0" presStyleCnt="4">
        <dgm:presLayoutVars>
          <dgm:bulletEnabled val="1"/>
        </dgm:presLayoutVars>
      </dgm:prSet>
      <dgm:spPr/>
    </dgm:pt>
    <dgm:pt modelId="{432BFAD5-CB80-4E2B-973D-1E03987F90DB}" type="pres">
      <dgm:prSet presAssocID="{0450429A-E3A8-491F-A060-E479990399E7}" presName="sp" presStyleCnt="0"/>
      <dgm:spPr/>
    </dgm:pt>
    <dgm:pt modelId="{9E2491A1-7EB8-4A24-A03D-CC176ACECBBD}" type="pres">
      <dgm:prSet presAssocID="{2A168082-5000-4A86-84E4-D66710AFA8D6}" presName="composite" presStyleCnt="0"/>
      <dgm:spPr/>
    </dgm:pt>
    <dgm:pt modelId="{5138A969-5617-4300-B819-109E0BE2AFA0}" type="pres">
      <dgm:prSet presAssocID="{2A168082-5000-4A86-84E4-D66710AFA8D6}" presName="parentText" presStyleLbl="alignNode1" presStyleIdx="1" presStyleCnt="4">
        <dgm:presLayoutVars>
          <dgm:chMax val="1"/>
          <dgm:bulletEnabled val="1"/>
        </dgm:presLayoutVars>
      </dgm:prSet>
      <dgm:spPr/>
    </dgm:pt>
    <dgm:pt modelId="{9E42134D-A14E-429B-909D-752AC256AA77}" type="pres">
      <dgm:prSet presAssocID="{2A168082-5000-4A86-84E4-D66710AFA8D6}" presName="descendantText" presStyleLbl="alignAcc1" presStyleIdx="1" presStyleCnt="4">
        <dgm:presLayoutVars>
          <dgm:bulletEnabled val="1"/>
        </dgm:presLayoutVars>
      </dgm:prSet>
      <dgm:spPr/>
    </dgm:pt>
    <dgm:pt modelId="{24A227B6-1301-4A3C-AEE5-6806CD957EF8}" type="pres">
      <dgm:prSet presAssocID="{CD54025F-116C-4F13-A51A-297589582C89}" presName="sp" presStyleCnt="0"/>
      <dgm:spPr/>
    </dgm:pt>
    <dgm:pt modelId="{A94461DC-2CAC-4BA2-B7D6-80E62F72B212}" type="pres">
      <dgm:prSet presAssocID="{812FF340-A2F9-4185-8145-DA12FEE8897A}" presName="composite" presStyleCnt="0"/>
      <dgm:spPr/>
    </dgm:pt>
    <dgm:pt modelId="{F929FD78-4601-4468-A115-DA062CF23421}" type="pres">
      <dgm:prSet presAssocID="{812FF340-A2F9-4185-8145-DA12FEE8897A}" presName="parentText" presStyleLbl="alignNode1" presStyleIdx="2" presStyleCnt="4">
        <dgm:presLayoutVars>
          <dgm:chMax val="1"/>
          <dgm:bulletEnabled val="1"/>
        </dgm:presLayoutVars>
      </dgm:prSet>
      <dgm:spPr/>
    </dgm:pt>
    <dgm:pt modelId="{D0BFFC46-00AC-4DFD-BD83-C16CF9C8D5C4}" type="pres">
      <dgm:prSet presAssocID="{812FF340-A2F9-4185-8145-DA12FEE8897A}" presName="descendantText" presStyleLbl="alignAcc1" presStyleIdx="2" presStyleCnt="4">
        <dgm:presLayoutVars>
          <dgm:bulletEnabled val="1"/>
        </dgm:presLayoutVars>
      </dgm:prSet>
      <dgm:spPr/>
    </dgm:pt>
    <dgm:pt modelId="{7464F5CB-FB9F-4D00-868C-6AF143AB0FF9}" type="pres">
      <dgm:prSet presAssocID="{7439258D-FB5B-4A30-8E8F-ABDA8172BC60}" presName="sp" presStyleCnt="0"/>
      <dgm:spPr/>
    </dgm:pt>
    <dgm:pt modelId="{22B2082A-E24A-41F4-A9DA-48C296E90334}" type="pres">
      <dgm:prSet presAssocID="{4A96E003-9D95-4C3E-B6C3-7D38C976488E}" presName="composite" presStyleCnt="0"/>
      <dgm:spPr/>
    </dgm:pt>
    <dgm:pt modelId="{B3D6E41E-0B28-4EB1-8CA4-50554CC2F9C0}" type="pres">
      <dgm:prSet presAssocID="{4A96E003-9D95-4C3E-B6C3-7D38C976488E}" presName="parentText" presStyleLbl="alignNode1" presStyleIdx="3" presStyleCnt="4">
        <dgm:presLayoutVars>
          <dgm:chMax val="1"/>
          <dgm:bulletEnabled val="1"/>
        </dgm:presLayoutVars>
      </dgm:prSet>
      <dgm:spPr/>
    </dgm:pt>
    <dgm:pt modelId="{4E7CE5FE-F797-43E9-A9CB-AA7CD6BF1A2F}" type="pres">
      <dgm:prSet presAssocID="{4A96E003-9D95-4C3E-B6C3-7D38C976488E}" presName="descendantText" presStyleLbl="alignAcc1" presStyleIdx="3" presStyleCnt="4">
        <dgm:presLayoutVars>
          <dgm:bulletEnabled val="1"/>
        </dgm:presLayoutVars>
      </dgm:prSet>
      <dgm:spPr/>
    </dgm:pt>
  </dgm:ptLst>
  <dgm:cxnLst>
    <dgm:cxn modelId="{411B2B07-A518-41E4-AE6A-C80AB4156C5B}" type="presOf" srcId="{9CC897E0-7149-4319-8432-E6F6DF2A3C2E}" destId="{4E7CE5FE-F797-43E9-A9CB-AA7CD6BF1A2F}" srcOrd="0" destOrd="0" presId="urn:microsoft.com/office/officeart/2005/8/layout/chevron2"/>
    <dgm:cxn modelId="{82F0B40C-DFDA-408B-B56D-B932AC860D4E}" srcId="{FC9E3C0B-46AC-44DF-B15E-392C5B94FDBE}" destId="{ED3E9757-72FD-4485-8CB2-D0AEB7F16AE4}" srcOrd="0" destOrd="0" parTransId="{9E271EC7-99DF-46F1-B49A-52B493318218}" sibTransId="{0450429A-E3A8-491F-A060-E479990399E7}"/>
    <dgm:cxn modelId="{20DA8911-4318-447D-9AE9-2F636B4C8260}" type="presOf" srcId="{FC6D8D6C-78D2-40BF-B309-BDD07C6B0A3D}" destId="{D0BFFC46-00AC-4DFD-BD83-C16CF9C8D5C4}" srcOrd="0" destOrd="0" presId="urn:microsoft.com/office/officeart/2005/8/layout/chevron2"/>
    <dgm:cxn modelId="{1E216817-F122-4388-ADEB-C64ECA820F16}" srcId="{FC9E3C0B-46AC-44DF-B15E-392C5B94FDBE}" destId="{4A96E003-9D95-4C3E-B6C3-7D38C976488E}" srcOrd="3" destOrd="0" parTransId="{8C7EBDA6-E77F-4AC9-BA9F-DA258F58B1D3}" sibTransId="{878A529C-4C2F-4636-9E2D-C2F09E6C4998}"/>
    <dgm:cxn modelId="{5EED811B-F23B-4834-9D66-E1F2D113C3BA}" type="presOf" srcId="{32D9C32C-3631-4570-911C-E1042FBBDE8D}" destId="{F29A2C66-8FD6-449A-BBD2-C8054DF9C0D5}" srcOrd="0" destOrd="0" presId="urn:microsoft.com/office/officeart/2005/8/layout/chevron2"/>
    <dgm:cxn modelId="{DFDB5B1C-EF92-4D12-A7F5-F7AE62978488}" type="presOf" srcId="{ED3E9757-72FD-4485-8CB2-D0AEB7F16AE4}" destId="{81D48349-DF8F-4538-BBA8-050A82216D14}" srcOrd="0" destOrd="0" presId="urn:microsoft.com/office/officeart/2005/8/layout/chevron2"/>
    <dgm:cxn modelId="{4A43692B-2A0D-46B1-975E-80C390DE8D13}" type="presOf" srcId="{812FF340-A2F9-4185-8145-DA12FEE8897A}" destId="{F929FD78-4601-4468-A115-DA062CF23421}" srcOrd="0" destOrd="0" presId="urn:microsoft.com/office/officeart/2005/8/layout/chevron2"/>
    <dgm:cxn modelId="{41E56A45-6F14-4EBA-93A6-C701E2F41744}" srcId="{FC9E3C0B-46AC-44DF-B15E-392C5B94FDBE}" destId="{2A168082-5000-4A86-84E4-D66710AFA8D6}" srcOrd="1" destOrd="0" parTransId="{6EC70639-1AE2-4AFC-96B6-69D742C2465C}" sibTransId="{CD54025F-116C-4F13-A51A-297589582C89}"/>
    <dgm:cxn modelId="{41BDCD4E-DB09-4A48-A610-1B30C8189DE8}" srcId="{4A96E003-9D95-4C3E-B6C3-7D38C976488E}" destId="{9CC897E0-7149-4319-8432-E6F6DF2A3C2E}" srcOrd="0" destOrd="0" parTransId="{EF222973-26EB-42CA-B626-FC719601103C}" sibTransId="{92D34AF5-3209-429D-A574-8BF1836AFA13}"/>
    <dgm:cxn modelId="{7A06A77C-6ED1-4893-9A09-5D6D6E03F1A5}" type="presOf" srcId="{2A168082-5000-4A86-84E4-D66710AFA8D6}" destId="{5138A969-5617-4300-B819-109E0BE2AFA0}" srcOrd="0" destOrd="0" presId="urn:microsoft.com/office/officeart/2005/8/layout/chevron2"/>
    <dgm:cxn modelId="{9A6F8D81-17A1-4D7B-8495-E3947EEC7720}" type="presOf" srcId="{4A96E003-9D95-4C3E-B6C3-7D38C976488E}" destId="{B3D6E41E-0B28-4EB1-8CA4-50554CC2F9C0}" srcOrd="0" destOrd="0" presId="urn:microsoft.com/office/officeart/2005/8/layout/chevron2"/>
    <dgm:cxn modelId="{CAACF390-864B-4307-96AF-20CC4AD41DA8}" srcId="{ED3E9757-72FD-4485-8CB2-D0AEB7F16AE4}" destId="{32D9C32C-3631-4570-911C-E1042FBBDE8D}" srcOrd="0" destOrd="0" parTransId="{EC50A68F-1532-4CF2-85A2-7B7626AEC8BA}" sibTransId="{ECE66D8C-E299-4471-B4DB-3681442B4BF3}"/>
    <dgm:cxn modelId="{6CF8D7C8-F3A1-4E67-8CF7-7D68F46E929F}" srcId="{812FF340-A2F9-4185-8145-DA12FEE8897A}" destId="{FC6D8D6C-78D2-40BF-B309-BDD07C6B0A3D}" srcOrd="0" destOrd="0" parTransId="{9D8CB80D-AD5A-459F-A645-13B01C2ABD54}" sibTransId="{4F4DD008-090F-4042-AA27-1D16581F7CD0}"/>
    <dgm:cxn modelId="{600E0DD2-2FC3-4CA4-8F28-127004CDD3C2}" type="presOf" srcId="{FC9E3C0B-46AC-44DF-B15E-392C5B94FDBE}" destId="{F3E63228-B188-4610-B671-305221A8402F}" srcOrd="0" destOrd="0" presId="urn:microsoft.com/office/officeart/2005/8/layout/chevron2"/>
    <dgm:cxn modelId="{A9161BDB-3811-426B-81F0-69AAB96F6B03}" srcId="{FC9E3C0B-46AC-44DF-B15E-392C5B94FDBE}" destId="{812FF340-A2F9-4185-8145-DA12FEE8897A}" srcOrd="2" destOrd="0" parTransId="{34D7A7AB-EBF1-4AD4-A4D6-17D0DC067689}" sibTransId="{7439258D-FB5B-4A30-8E8F-ABDA8172BC60}"/>
    <dgm:cxn modelId="{C6382DE9-EBA1-48EF-8EDF-03B1B47400AB}" srcId="{2A168082-5000-4A86-84E4-D66710AFA8D6}" destId="{F35D2E83-E892-4C03-A7D9-196B572771AA}" srcOrd="0" destOrd="0" parTransId="{F1EC778E-3950-4389-8810-2772BB1D8D79}" sibTransId="{A6011648-64DA-49E4-8551-A634EDD00E5C}"/>
    <dgm:cxn modelId="{B0F363FD-0765-4759-978E-3803874AAE6D}" type="presOf" srcId="{F35D2E83-E892-4C03-A7D9-196B572771AA}" destId="{9E42134D-A14E-429B-909D-752AC256AA77}" srcOrd="0" destOrd="0" presId="urn:microsoft.com/office/officeart/2005/8/layout/chevron2"/>
    <dgm:cxn modelId="{FB823E86-7487-47E5-B830-D7BAB973D39B}" type="presParOf" srcId="{F3E63228-B188-4610-B671-305221A8402F}" destId="{98272FBA-C818-4658-B512-9B59D6C29B38}" srcOrd="0" destOrd="0" presId="urn:microsoft.com/office/officeart/2005/8/layout/chevron2"/>
    <dgm:cxn modelId="{087763BD-49C5-48D4-A09F-F5A993A804A8}" type="presParOf" srcId="{98272FBA-C818-4658-B512-9B59D6C29B38}" destId="{81D48349-DF8F-4538-BBA8-050A82216D14}" srcOrd="0" destOrd="0" presId="urn:microsoft.com/office/officeart/2005/8/layout/chevron2"/>
    <dgm:cxn modelId="{C9B68D3B-477A-4F05-89EF-079DF76F8DAD}" type="presParOf" srcId="{98272FBA-C818-4658-B512-9B59D6C29B38}" destId="{F29A2C66-8FD6-449A-BBD2-C8054DF9C0D5}" srcOrd="1" destOrd="0" presId="urn:microsoft.com/office/officeart/2005/8/layout/chevron2"/>
    <dgm:cxn modelId="{E272B8E8-1294-4FF0-A081-2468D9845D62}" type="presParOf" srcId="{F3E63228-B188-4610-B671-305221A8402F}" destId="{432BFAD5-CB80-4E2B-973D-1E03987F90DB}" srcOrd="1" destOrd="0" presId="urn:microsoft.com/office/officeart/2005/8/layout/chevron2"/>
    <dgm:cxn modelId="{34786FA3-BBB3-4424-B335-0F9C1DC38078}" type="presParOf" srcId="{F3E63228-B188-4610-B671-305221A8402F}" destId="{9E2491A1-7EB8-4A24-A03D-CC176ACECBBD}" srcOrd="2" destOrd="0" presId="urn:microsoft.com/office/officeart/2005/8/layout/chevron2"/>
    <dgm:cxn modelId="{11293AC4-E851-43F0-8656-D1A59A8C5C2E}" type="presParOf" srcId="{9E2491A1-7EB8-4A24-A03D-CC176ACECBBD}" destId="{5138A969-5617-4300-B819-109E0BE2AFA0}" srcOrd="0" destOrd="0" presId="urn:microsoft.com/office/officeart/2005/8/layout/chevron2"/>
    <dgm:cxn modelId="{6BA7EDD2-FDEC-4BEC-9FFF-E57C47C9BF4F}" type="presParOf" srcId="{9E2491A1-7EB8-4A24-A03D-CC176ACECBBD}" destId="{9E42134D-A14E-429B-909D-752AC256AA77}" srcOrd="1" destOrd="0" presId="urn:microsoft.com/office/officeart/2005/8/layout/chevron2"/>
    <dgm:cxn modelId="{1B77D800-E9D2-404B-8BDC-0441449F3753}" type="presParOf" srcId="{F3E63228-B188-4610-B671-305221A8402F}" destId="{24A227B6-1301-4A3C-AEE5-6806CD957EF8}" srcOrd="3" destOrd="0" presId="urn:microsoft.com/office/officeart/2005/8/layout/chevron2"/>
    <dgm:cxn modelId="{95AAA301-785C-4F9F-893D-D63E3D6C2A2D}" type="presParOf" srcId="{F3E63228-B188-4610-B671-305221A8402F}" destId="{A94461DC-2CAC-4BA2-B7D6-80E62F72B212}" srcOrd="4" destOrd="0" presId="urn:microsoft.com/office/officeart/2005/8/layout/chevron2"/>
    <dgm:cxn modelId="{92F9DF7E-43CE-48BF-A71D-44484DCC32A7}" type="presParOf" srcId="{A94461DC-2CAC-4BA2-B7D6-80E62F72B212}" destId="{F929FD78-4601-4468-A115-DA062CF23421}" srcOrd="0" destOrd="0" presId="urn:microsoft.com/office/officeart/2005/8/layout/chevron2"/>
    <dgm:cxn modelId="{E03DFA59-BC95-4187-8347-894DDDF27D2C}" type="presParOf" srcId="{A94461DC-2CAC-4BA2-B7D6-80E62F72B212}" destId="{D0BFFC46-00AC-4DFD-BD83-C16CF9C8D5C4}" srcOrd="1" destOrd="0" presId="urn:microsoft.com/office/officeart/2005/8/layout/chevron2"/>
    <dgm:cxn modelId="{ABD764C6-D5D0-4B8E-97E5-43B6AB9F0F49}" type="presParOf" srcId="{F3E63228-B188-4610-B671-305221A8402F}" destId="{7464F5CB-FB9F-4D00-868C-6AF143AB0FF9}" srcOrd="5" destOrd="0" presId="urn:microsoft.com/office/officeart/2005/8/layout/chevron2"/>
    <dgm:cxn modelId="{8528DC5B-D4FF-4AE7-B7C0-9095B35FFF01}" type="presParOf" srcId="{F3E63228-B188-4610-B671-305221A8402F}" destId="{22B2082A-E24A-41F4-A9DA-48C296E90334}" srcOrd="6" destOrd="0" presId="urn:microsoft.com/office/officeart/2005/8/layout/chevron2"/>
    <dgm:cxn modelId="{9A029C28-152C-402A-B603-C03964A72D10}" type="presParOf" srcId="{22B2082A-E24A-41F4-A9DA-48C296E90334}" destId="{B3D6E41E-0B28-4EB1-8CA4-50554CC2F9C0}" srcOrd="0" destOrd="0" presId="urn:microsoft.com/office/officeart/2005/8/layout/chevron2"/>
    <dgm:cxn modelId="{A226A62B-D5E5-4A12-840F-AE51119295BA}" type="presParOf" srcId="{22B2082A-E24A-41F4-A9DA-48C296E90334}" destId="{4E7CE5FE-F797-43E9-A9CB-AA7CD6BF1A2F}"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D7235A7-D587-476E-9ECD-5374C13714D0}"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en-GB"/>
        </a:p>
      </dgm:t>
    </dgm:pt>
    <dgm:pt modelId="{985AEF3C-E830-4B8C-87D0-AE9118BFF91A}">
      <dgm:prSet phldrT="[Text]" custT="1"/>
      <dgm:spPr>
        <a:noFill/>
        <a:ln>
          <a:solidFill>
            <a:srgbClr val="0070C0"/>
          </a:solidFill>
        </a:ln>
      </dgm:spPr>
      <dgm:t>
        <a:bodyPr/>
        <a:lstStyle/>
        <a:p>
          <a:r>
            <a:rPr lang="en-GB" sz="2000" dirty="0">
              <a:solidFill>
                <a:schemeClr val="tx1"/>
              </a:solidFill>
            </a:rPr>
            <a:t>Organisation</a:t>
          </a:r>
        </a:p>
      </dgm:t>
    </dgm:pt>
    <dgm:pt modelId="{680C0BA3-72E7-4208-A4AB-EF6D062BF0D4}" type="parTrans" cxnId="{E816FC4F-77B1-44AB-BFD1-2B737A7EC53A}">
      <dgm:prSet/>
      <dgm:spPr/>
      <dgm:t>
        <a:bodyPr/>
        <a:lstStyle/>
        <a:p>
          <a:endParaRPr lang="en-GB">
            <a:solidFill>
              <a:schemeClr val="tx1"/>
            </a:solidFill>
          </a:endParaRPr>
        </a:p>
      </dgm:t>
    </dgm:pt>
    <dgm:pt modelId="{A220D791-CF37-4888-B78B-C18FA56D0637}" type="sibTrans" cxnId="{E816FC4F-77B1-44AB-BFD1-2B737A7EC53A}">
      <dgm:prSet/>
      <dgm:spPr/>
      <dgm:t>
        <a:bodyPr/>
        <a:lstStyle/>
        <a:p>
          <a:endParaRPr lang="en-GB">
            <a:solidFill>
              <a:schemeClr val="tx1"/>
            </a:solidFill>
          </a:endParaRPr>
        </a:p>
      </dgm:t>
    </dgm:pt>
    <dgm:pt modelId="{6996542A-5E41-4EFF-B48A-9C9572C6C5DA}">
      <dgm:prSet phldrT="[Text]" custT="1"/>
      <dgm:spPr>
        <a:noFill/>
        <a:ln>
          <a:solidFill>
            <a:srgbClr val="0070C0"/>
          </a:solidFill>
        </a:ln>
      </dgm:spPr>
      <dgm:t>
        <a:bodyPr/>
        <a:lstStyle/>
        <a:p>
          <a:r>
            <a:rPr lang="en-GB" sz="2000" dirty="0">
              <a:solidFill>
                <a:schemeClr val="tx1"/>
              </a:solidFill>
            </a:rPr>
            <a:t>Social</a:t>
          </a:r>
        </a:p>
      </dgm:t>
    </dgm:pt>
    <dgm:pt modelId="{B151D216-4AA6-48FA-871A-6258F41BC67F}" type="parTrans" cxnId="{7E7DA017-4610-489C-8CCB-8570ECB1BEBB}">
      <dgm:prSet/>
      <dgm:spPr/>
      <dgm:t>
        <a:bodyPr/>
        <a:lstStyle/>
        <a:p>
          <a:endParaRPr lang="en-GB">
            <a:solidFill>
              <a:schemeClr val="tx1"/>
            </a:solidFill>
          </a:endParaRPr>
        </a:p>
      </dgm:t>
    </dgm:pt>
    <dgm:pt modelId="{FF05558B-2444-476E-B5F2-0E16BD63EE55}" type="sibTrans" cxnId="{7E7DA017-4610-489C-8CCB-8570ECB1BEBB}">
      <dgm:prSet/>
      <dgm:spPr/>
      <dgm:t>
        <a:bodyPr/>
        <a:lstStyle/>
        <a:p>
          <a:endParaRPr lang="en-GB">
            <a:solidFill>
              <a:schemeClr val="tx1"/>
            </a:solidFill>
          </a:endParaRPr>
        </a:p>
      </dgm:t>
    </dgm:pt>
    <dgm:pt modelId="{7FEC5E13-71E8-44D2-BB23-87D6E2EE0E33}">
      <dgm:prSet phldrT="[Text]" custT="1"/>
      <dgm:spPr>
        <a:noFill/>
        <a:ln>
          <a:solidFill>
            <a:srgbClr val="0070C0"/>
          </a:solidFill>
        </a:ln>
      </dgm:spPr>
      <dgm:t>
        <a:bodyPr/>
        <a:lstStyle/>
        <a:p>
          <a:r>
            <a:rPr lang="en-GB" sz="2000" dirty="0">
              <a:solidFill>
                <a:schemeClr val="tx1"/>
              </a:solidFill>
            </a:rPr>
            <a:t>Communication</a:t>
          </a:r>
        </a:p>
      </dgm:t>
    </dgm:pt>
    <dgm:pt modelId="{23BADDF2-650E-471F-BD9C-4BD34B8AFACC}" type="parTrans" cxnId="{525ECEE4-496F-4A77-834B-82030E5372B6}">
      <dgm:prSet/>
      <dgm:spPr/>
      <dgm:t>
        <a:bodyPr/>
        <a:lstStyle/>
        <a:p>
          <a:endParaRPr lang="en-GB">
            <a:solidFill>
              <a:schemeClr val="tx1"/>
            </a:solidFill>
          </a:endParaRPr>
        </a:p>
      </dgm:t>
    </dgm:pt>
    <dgm:pt modelId="{4EA2027D-221B-4C47-9BED-2596C45504ED}" type="sibTrans" cxnId="{525ECEE4-496F-4A77-834B-82030E5372B6}">
      <dgm:prSet/>
      <dgm:spPr/>
      <dgm:t>
        <a:bodyPr/>
        <a:lstStyle/>
        <a:p>
          <a:endParaRPr lang="en-GB">
            <a:solidFill>
              <a:schemeClr val="tx1"/>
            </a:solidFill>
          </a:endParaRPr>
        </a:p>
      </dgm:t>
    </dgm:pt>
    <dgm:pt modelId="{FEFA3FD9-6FAC-4D05-A38B-6B2F95BA6682}">
      <dgm:prSet phldrT="[Text]" custT="1"/>
      <dgm:spPr>
        <a:noFill/>
        <a:ln>
          <a:solidFill>
            <a:srgbClr val="0070C0"/>
          </a:solidFill>
        </a:ln>
      </dgm:spPr>
      <dgm:t>
        <a:bodyPr/>
        <a:lstStyle/>
        <a:p>
          <a:r>
            <a:rPr lang="en-GB" sz="2000" dirty="0">
              <a:solidFill>
                <a:schemeClr val="tx1"/>
              </a:solidFill>
            </a:rPr>
            <a:t>Culture</a:t>
          </a:r>
        </a:p>
      </dgm:t>
    </dgm:pt>
    <dgm:pt modelId="{F7B0A4DB-7464-46A3-86F3-E6A40E72AFB9}" type="parTrans" cxnId="{4DA46760-C6EB-479B-9A1E-84E4A82249B7}">
      <dgm:prSet/>
      <dgm:spPr/>
      <dgm:t>
        <a:bodyPr/>
        <a:lstStyle/>
        <a:p>
          <a:endParaRPr lang="en-GB">
            <a:solidFill>
              <a:schemeClr val="tx1"/>
            </a:solidFill>
          </a:endParaRPr>
        </a:p>
      </dgm:t>
    </dgm:pt>
    <dgm:pt modelId="{5F27FA88-D956-41FE-8B9D-5C0862D20FCE}" type="sibTrans" cxnId="{4DA46760-C6EB-479B-9A1E-84E4A82249B7}">
      <dgm:prSet/>
      <dgm:spPr/>
      <dgm:t>
        <a:bodyPr/>
        <a:lstStyle/>
        <a:p>
          <a:endParaRPr lang="en-GB">
            <a:solidFill>
              <a:schemeClr val="tx1"/>
            </a:solidFill>
          </a:endParaRPr>
        </a:p>
      </dgm:t>
    </dgm:pt>
    <dgm:pt modelId="{66B010E3-FC55-4CBE-87DF-B992AB72072D}">
      <dgm:prSet phldrT="[Text]" custT="1"/>
      <dgm:spPr>
        <a:noFill/>
        <a:ln>
          <a:solidFill>
            <a:srgbClr val="0070C0"/>
          </a:solidFill>
        </a:ln>
      </dgm:spPr>
      <dgm:t>
        <a:bodyPr/>
        <a:lstStyle/>
        <a:p>
          <a:r>
            <a:rPr lang="en-GB" sz="2000" dirty="0">
              <a:solidFill>
                <a:schemeClr val="tx1"/>
              </a:solidFill>
            </a:rPr>
            <a:t>Layout</a:t>
          </a:r>
        </a:p>
      </dgm:t>
    </dgm:pt>
    <dgm:pt modelId="{4EB3A2B0-E17D-4E04-85BF-107CF87B36D9}" type="parTrans" cxnId="{B275184F-3CE3-4E80-BC8D-E1A45B7B996A}">
      <dgm:prSet/>
      <dgm:spPr/>
      <dgm:t>
        <a:bodyPr/>
        <a:lstStyle/>
        <a:p>
          <a:endParaRPr lang="en-GB">
            <a:solidFill>
              <a:schemeClr val="tx1"/>
            </a:solidFill>
          </a:endParaRPr>
        </a:p>
      </dgm:t>
    </dgm:pt>
    <dgm:pt modelId="{5AB77C42-3248-4A7F-8119-0BBD8220AC2E}" type="sibTrans" cxnId="{B275184F-3CE3-4E80-BC8D-E1A45B7B996A}">
      <dgm:prSet/>
      <dgm:spPr/>
      <dgm:t>
        <a:bodyPr/>
        <a:lstStyle/>
        <a:p>
          <a:endParaRPr lang="en-GB">
            <a:solidFill>
              <a:schemeClr val="tx1"/>
            </a:solidFill>
          </a:endParaRPr>
        </a:p>
      </dgm:t>
    </dgm:pt>
    <dgm:pt modelId="{2B5C93A6-229B-4703-80D3-DF590ACF45F7}">
      <dgm:prSet phldrT="[Text]" custT="1"/>
      <dgm:spPr>
        <a:noFill/>
        <a:ln>
          <a:solidFill>
            <a:srgbClr val="0070C0"/>
          </a:solidFill>
        </a:ln>
      </dgm:spPr>
      <dgm:t>
        <a:bodyPr/>
        <a:lstStyle/>
        <a:p>
          <a:r>
            <a:rPr lang="en-GB" sz="2000" dirty="0">
              <a:solidFill>
                <a:schemeClr val="tx1"/>
              </a:solidFill>
            </a:rPr>
            <a:t>Technology</a:t>
          </a:r>
        </a:p>
      </dgm:t>
    </dgm:pt>
    <dgm:pt modelId="{59F20D68-5A1B-4B06-9FBB-ED8724D85FD2}" type="parTrans" cxnId="{35B927FC-2432-45BF-A4EC-A0CF1FAD4E94}">
      <dgm:prSet/>
      <dgm:spPr/>
      <dgm:t>
        <a:bodyPr/>
        <a:lstStyle/>
        <a:p>
          <a:endParaRPr lang="en-GB">
            <a:solidFill>
              <a:schemeClr val="tx1"/>
            </a:solidFill>
          </a:endParaRPr>
        </a:p>
      </dgm:t>
    </dgm:pt>
    <dgm:pt modelId="{DA0D5333-D42C-4D68-9D3A-748260A8AA05}" type="sibTrans" cxnId="{35B927FC-2432-45BF-A4EC-A0CF1FAD4E94}">
      <dgm:prSet/>
      <dgm:spPr/>
      <dgm:t>
        <a:bodyPr/>
        <a:lstStyle/>
        <a:p>
          <a:endParaRPr lang="en-GB">
            <a:solidFill>
              <a:schemeClr val="tx1"/>
            </a:solidFill>
          </a:endParaRPr>
        </a:p>
      </dgm:t>
    </dgm:pt>
    <dgm:pt modelId="{3ADA879F-3DDA-4CD4-906D-2D090A95F9A8}">
      <dgm:prSet phldrT="[Text]" custT="1"/>
      <dgm:spPr>
        <a:noFill/>
        <a:ln>
          <a:solidFill>
            <a:srgbClr val="0070C0"/>
          </a:solidFill>
        </a:ln>
      </dgm:spPr>
      <dgm:t>
        <a:bodyPr/>
        <a:lstStyle/>
        <a:p>
          <a:r>
            <a:rPr lang="en-GB" sz="2000" dirty="0">
              <a:solidFill>
                <a:schemeClr val="tx1"/>
              </a:solidFill>
            </a:rPr>
            <a:t>Power</a:t>
          </a:r>
        </a:p>
        <a:p>
          <a:r>
            <a:rPr lang="en-GB" sz="2000" dirty="0">
              <a:solidFill>
                <a:schemeClr val="tx1"/>
              </a:solidFill>
            </a:rPr>
            <a:t>Conflict</a:t>
          </a:r>
        </a:p>
      </dgm:t>
    </dgm:pt>
    <dgm:pt modelId="{88FF4ADC-D4F0-4BE5-9328-5009498B4870}" type="parTrans" cxnId="{DB2E75DA-788F-4946-86FC-7316E5093C57}">
      <dgm:prSet/>
      <dgm:spPr/>
      <dgm:t>
        <a:bodyPr/>
        <a:lstStyle/>
        <a:p>
          <a:endParaRPr lang="en-GB">
            <a:solidFill>
              <a:schemeClr val="tx1"/>
            </a:solidFill>
          </a:endParaRPr>
        </a:p>
      </dgm:t>
    </dgm:pt>
    <dgm:pt modelId="{5991C8DC-FAFB-433A-B7DE-E760C78A8A79}" type="sibTrans" cxnId="{DB2E75DA-788F-4946-86FC-7316E5093C57}">
      <dgm:prSet/>
      <dgm:spPr/>
      <dgm:t>
        <a:bodyPr/>
        <a:lstStyle/>
        <a:p>
          <a:endParaRPr lang="en-GB">
            <a:solidFill>
              <a:schemeClr val="tx1"/>
            </a:solidFill>
          </a:endParaRPr>
        </a:p>
      </dgm:t>
    </dgm:pt>
    <dgm:pt modelId="{CC88F77F-1E41-47B9-8088-F5AA7B50832D}">
      <dgm:prSet phldrT="[Text]" custT="1"/>
      <dgm:spPr>
        <a:noFill/>
        <a:ln>
          <a:solidFill>
            <a:srgbClr val="0070C0"/>
          </a:solidFill>
        </a:ln>
      </dgm:spPr>
      <dgm:t>
        <a:bodyPr/>
        <a:lstStyle/>
        <a:p>
          <a:r>
            <a:rPr lang="en-GB" sz="2000" dirty="0">
              <a:solidFill>
                <a:schemeClr val="tx1"/>
              </a:solidFill>
            </a:rPr>
            <a:t>Financial</a:t>
          </a:r>
        </a:p>
      </dgm:t>
    </dgm:pt>
    <dgm:pt modelId="{52444627-9544-4724-AE89-01612EA35C1F}" type="parTrans" cxnId="{EB86ADF0-2936-44E8-AEC0-13F160690C2C}">
      <dgm:prSet/>
      <dgm:spPr/>
      <dgm:t>
        <a:bodyPr/>
        <a:lstStyle/>
        <a:p>
          <a:endParaRPr lang="en-GB">
            <a:solidFill>
              <a:schemeClr val="tx1"/>
            </a:solidFill>
          </a:endParaRPr>
        </a:p>
      </dgm:t>
    </dgm:pt>
    <dgm:pt modelId="{70BE7298-5542-49A1-86EC-F1F4BE45A9EF}" type="sibTrans" cxnId="{EB86ADF0-2936-44E8-AEC0-13F160690C2C}">
      <dgm:prSet/>
      <dgm:spPr/>
      <dgm:t>
        <a:bodyPr/>
        <a:lstStyle/>
        <a:p>
          <a:endParaRPr lang="en-GB">
            <a:solidFill>
              <a:schemeClr val="tx1"/>
            </a:solidFill>
          </a:endParaRPr>
        </a:p>
      </dgm:t>
    </dgm:pt>
    <dgm:pt modelId="{2C2D0D1D-78CA-47FF-ACE9-7EF05C98715B}" type="pres">
      <dgm:prSet presAssocID="{6D7235A7-D587-476E-9ECD-5374C13714D0}" presName="Name0" presStyleCnt="0">
        <dgm:presLayoutVars>
          <dgm:chMax val="1"/>
          <dgm:chPref val="1"/>
          <dgm:dir/>
          <dgm:animOne val="branch"/>
          <dgm:animLvl val="lvl"/>
        </dgm:presLayoutVars>
      </dgm:prSet>
      <dgm:spPr/>
    </dgm:pt>
    <dgm:pt modelId="{EF245624-D934-417F-AEBF-3B6DD9FB3F60}" type="pres">
      <dgm:prSet presAssocID="{985AEF3C-E830-4B8C-87D0-AE9118BFF91A}" presName="singleCycle" presStyleCnt="0"/>
      <dgm:spPr/>
    </dgm:pt>
    <dgm:pt modelId="{EA440E7E-C46E-4DAF-B74A-677EFE679399}" type="pres">
      <dgm:prSet presAssocID="{985AEF3C-E830-4B8C-87D0-AE9118BFF91A}" presName="singleCenter" presStyleLbl="node1" presStyleIdx="0" presStyleCnt="8" custScaleX="123677">
        <dgm:presLayoutVars>
          <dgm:chMax val="7"/>
          <dgm:chPref val="7"/>
        </dgm:presLayoutVars>
      </dgm:prSet>
      <dgm:spPr/>
    </dgm:pt>
    <dgm:pt modelId="{5A1369B6-B9DE-4DE7-BBA0-F9AEA64233BA}" type="pres">
      <dgm:prSet presAssocID="{B151D216-4AA6-48FA-871A-6258F41BC67F}" presName="Name56" presStyleLbl="parChTrans1D2" presStyleIdx="0" presStyleCnt="7"/>
      <dgm:spPr/>
    </dgm:pt>
    <dgm:pt modelId="{20F7D41D-7067-463E-8E67-701CF14B381F}" type="pres">
      <dgm:prSet presAssocID="{6996542A-5E41-4EFF-B48A-9C9572C6C5DA}" presName="text0" presStyleLbl="node1" presStyleIdx="1" presStyleCnt="8" custScaleX="214847" custScaleY="97658">
        <dgm:presLayoutVars>
          <dgm:bulletEnabled val="1"/>
        </dgm:presLayoutVars>
      </dgm:prSet>
      <dgm:spPr/>
    </dgm:pt>
    <dgm:pt modelId="{95981E18-78EF-4DFD-8BE7-58419D008414}" type="pres">
      <dgm:prSet presAssocID="{23BADDF2-650E-471F-BD9C-4BD34B8AFACC}" presName="Name56" presStyleLbl="parChTrans1D2" presStyleIdx="1" presStyleCnt="7"/>
      <dgm:spPr/>
    </dgm:pt>
    <dgm:pt modelId="{86402267-930E-42FD-A778-1D709D8E1E62}" type="pres">
      <dgm:prSet presAssocID="{7FEC5E13-71E8-44D2-BB23-87D6E2EE0E33}" presName="text0" presStyleLbl="node1" presStyleIdx="2" presStyleCnt="8" custScaleX="214847" custScaleY="97658" custRadScaleRad="133842" custRadScaleInc="40753">
        <dgm:presLayoutVars>
          <dgm:bulletEnabled val="1"/>
        </dgm:presLayoutVars>
      </dgm:prSet>
      <dgm:spPr/>
    </dgm:pt>
    <dgm:pt modelId="{7308F0DF-1E3B-4BF1-8B63-6237518FE44B}" type="pres">
      <dgm:prSet presAssocID="{F7B0A4DB-7464-46A3-86F3-E6A40E72AFB9}" presName="Name56" presStyleLbl="parChTrans1D2" presStyleIdx="2" presStyleCnt="7"/>
      <dgm:spPr/>
    </dgm:pt>
    <dgm:pt modelId="{EBFEF680-BD6D-46A5-995C-C855FF1F6595}" type="pres">
      <dgm:prSet presAssocID="{FEFA3FD9-6FAC-4D05-A38B-6B2F95BA6682}" presName="text0" presStyleLbl="node1" presStyleIdx="3" presStyleCnt="8" custScaleX="214847" custScaleY="97658" custRadScaleRad="122519" custRadScaleInc="-9306">
        <dgm:presLayoutVars>
          <dgm:bulletEnabled val="1"/>
        </dgm:presLayoutVars>
      </dgm:prSet>
      <dgm:spPr/>
    </dgm:pt>
    <dgm:pt modelId="{47E61333-7590-4618-9749-79F3EF9BA2D3}" type="pres">
      <dgm:prSet presAssocID="{4EB3A2B0-E17D-4E04-85BF-107CF87B36D9}" presName="Name56" presStyleLbl="parChTrans1D2" presStyleIdx="3" presStyleCnt="7"/>
      <dgm:spPr/>
    </dgm:pt>
    <dgm:pt modelId="{59BBF9DD-4ACB-499D-ADE7-2FE44A8ABED4}" type="pres">
      <dgm:prSet presAssocID="{66B010E3-FC55-4CBE-87DF-B992AB72072D}" presName="text0" presStyleLbl="node1" presStyleIdx="4" presStyleCnt="8" custScaleX="214847" custScaleY="97658" custRadScaleRad="118205" custRadScaleInc="-56882">
        <dgm:presLayoutVars>
          <dgm:bulletEnabled val="1"/>
        </dgm:presLayoutVars>
      </dgm:prSet>
      <dgm:spPr/>
    </dgm:pt>
    <dgm:pt modelId="{549C7055-B9C5-4763-9046-A42C72BEF68B}" type="pres">
      <dgm:prSet presAssocID="{59F20D68-5A1B-4B06-9FBB-ED8724D85FD2}" presName="Name56" presStyleLbl="parChTrans1D2" presStyleIdx="4" presStyleCnt="7"/>
      <dgm:spPr/>
    </dgm:pt>
    <dgm:pt modelId="{B96C36DB-8423-4052-B5E2-4E4F1E7392BF}" type="pres">
      <dgm:prSet presAssocID="{2B5C93A6-229B-4703-80D3-DF590ACF45F7}" presName="text0" presStyleLbl="node1" presStyleIdx="5" presStyleCnt="8" custScaleX="214847" custScaleY="97658" custRadScaleRad="107663" custRadScaleInc="29079">
        <dgm:presLayoutVars>
          <dgm:bulletEnabled val="1"/>
        </dgm:presLayoutVars>
      </dgm:prSet>
      <dgm:spPr/>
    </dgm:pt>
    <dgm:pt modelId="{95E6B4EA-8827-4156-8F7C-CDEC72555EF5}" type="pres">
      <dgm:prSet presAssocID="{88FF4ADC-D4F0-4BE5-9328-5009498B4870}" presName="Name56" presStyleLbl="parChTrans1D2" presStyleIdx="5" presStyleCnt="7"/>
      <dgm:spPr/>
    </dgm:pt>
    <dgm:pt modelId="{FAA8D9A4-07E2-4651-A2D9-E692F38401DE}" type="pres">
      <dgm:prSet presAssocID="{3ADA879F-3DDA-4CD4-906D-2D090A95F9A8}" presName="text0" presStyleLbl="node1" presStyleIdx="6" presStyleCnt="8" custScaleX="214847" custScaleY="97658" custRadScaleRad="125613" custRadScaleInc="12754">
        <dgm:presLayoutVars>
          <dgm:bulletEnabled val="1"/>
        </dgm:presLayoutVars>
      </dgm:prSet>
      <dgm:spPr/>
    </dgm:pt>
    <dgm:pt modelId="{ECBD1D24-CC36-470E-B2E9-8139066A2E75}" type="pres">
      <dgm:prSet presAssocID="{52444627-9544-4724-AE89-01612EA35C1F}" presName="Name56" presStyleLbl="parChTrans1D2" presStyleIdx="6" presStyleCnt="7"/>
      <dgm:spPr/>
    </dgm:pt>
    <dgm:pt modelId="{17B0DA3C-5B0C-4D11-9326-0EE9834A2F3D}" type="pres">
      <dgm:prSet presAssocID="{CC88F77F-1E41-47B9-8088-F5AA7B50832D}" presName="text0" presStyleLbl="node1" presStyleIdx="7" presStyleCnt="8" custScaleX="214847" custScaleY="97658" custRadScaleRad="140146" custRadScaleInc="-47270">
        <dgm:presLayoutVars>
          <dgm:bulletEnabled val="1"/>
        </dgm:presLayoutVars>
      </dgm:prSet>
      <dgm:spPr/>
    </dgm:pt>
  </dgm:ptLst>
  <dgm:cxnLst>
    <dgm:cxn modelId="{7E7DA017-4610-489C-8CCB-8570ECB1BEBB}" srcId="{985AEF3C-E830-4B8C-87D0-AE9118BFF91A}" destId="{6996542A-5E41-4EFF-B48A-9C9572C6C5DA}" srcOrd="0" destOrd="0" parTransId="{B151D216-4AA6-48FA-871A-6258F41BC67F}" sibTransId="{FF05558B-2444-476E-B5F2-0E16BD63EE55}"/>
    <dgm:cxn modelId="{1940AC18-19C6-4647-AC85-D64B4EFE5D8F}" type="presOf" srcId="{88FF4ADC-D4F0-4BE5-9328-5009498B4870}" destId="{95E6B4EA-8827-4156-8F7C-CDEC72555EF5}" srcOrd="0" destOrd="0" presId="urn:microsoft.com/office/officeart/2008/layout/RadialCluster"/>
    <dgm:cxn modelId="{8753E236-E742-407F-8375-ED4EB1F0A58B}" type="presOf" srcId="{F7B0A4DB-7464-46A3-86F3-E6A40E72AFB9}" destId="{7308F0DF-1E3B-4BF1-8B63-6237518FE44B}" srcOrd="0" destOrd="0" presId="urn:microsoft.com/office/officeart/2008/layout/RadialCluster"/>
    <dgm:cxn modelId="{4DA46760-C6EB-479B-9A1E-84E4A82249B7}" srcId="{985AEF3C-E830-4B8C-87D0-AE9118BFF91A}" destId="{FEFA3FD9-6FAC-4D05-A38B-6B2F95BA6682}" srcOrd="2" destOrd="0" parTransId="{F7B0A4DB-7464-46A3-86F3-E6A40E72AFB9}" sibTransId="{5F27FA88-D956-41FE-8B9D-5C0862D20FCE}"/>
    <dgm:cxn modelId="{9D076E60-4337-457E-83AD-01E37C87E8A9}" type="presOf" srcId="{985AEF3C-E830-4B8C-87D0-AE9118BFF91A}" destId="{EA440E7E-C46E-4DAF-B74A-677EFE679399}" srcOrd="0" destOrd="0" presId="urn:microsoft.com/office/officeart/2008/layout/RadialCluster"/>
    <dgm:cxn modelId="{8521EC44-0C80-4638-8683-48E6E12BE4C2}" type="presOf" srcId="{4EB3A2B0-E17D-4E04-85BF-107CF87B36D9}" destId="{47E61333-7590-4618-9749-79F3EF9BA2D3}" srcOrd="0" destOrd="0" presId="urn:microsoft.com/office/officeart/2008/layout/RadialCluster"/>
    <dgm:cxn modelId="{7C305769-31DE-4E5B-B6E9-FDBE2C53093D}" type="presOf" srcId="{23BADDF2-650E-471F-BD9C-4BD34B8AFACC}" destId="{95981E18-78EF-4DFD-8BE7-58419D008414}" srcOrd="0" destOrd="0" presId="urn:microsoft.com/office/officeart/2008/layout/RadialCluster"/>
    <dgm:cxn modelId="{B275184F-3CE3-4E80-BC8D-E1A45B7B996A}" srcId="{985AEF3C-E830-4B8C-87D0-AE9118BFF91A}" destId="{66B010E3-FC55-4CBE-87DF-B992AB72072D}" srcOrd="3" destOrd="0" parTransId="{4EB3A2B0-E17D-4E04-85BF-107CF87B36D9}" sibTransId="{5AB77C42-3248-4A7F-8119-0BBD8220AC2E}"/>
    <dgm:cxn modelId="{ADB6CA4F-C1CC-4E0F-96FA-A5FBCC1CB018}" type="presOf" srcId="{66B010E3-FC55-4CBE-87DF-B992AB72072D}" destId="{59BBF9DD-4ACB-499D-ADE7-2FE44A8ABED4}" srcOrd="0" destOrd="0" presId="urn:microsoft.com/office/officeart/2008/layout/RadialCluster"/>
    <dgm:cxn modelId="{E816FC4F-77B1-44AB-BFD1-2B737A7EC53A}" srcId="{6D7235A7-D587-476E-9ECD-5374C13714D0}" destId="{985AEF3C-E830-4B8C-87D0-AE9118BFF91A}" srcOrd="0" destOrd="0" parTransId="{680C0BA3-72E7-4208-A4AB-EF6D062BF0D4}" sibTransId="{A220D791-CF37-4888-B78B-C18FA56D0637}"/>
    <dgm:cxn modelId="{A423C873-EAEE-469D-A940-B0B88434EB0A}" type="presOf" srcId="{2B5C93A6-229B-4703-80D3-DF590ACF45F7}" destId="{B96C36DB-8423-4052-B5E2-4E4F1E7392BF}" srcOrd="0" destOrd="0" presId="urn:microsoft.com/office/officeart/2008/layout/RadialCluster"/>
    <dgm:cxn modelId="{A36AF875-B9F5-4958-9260-73175BD350B5}" type="presOf" srcId="{52444627-9544-4724-AE89-01612EA35C1F}" destId="{ECBD1D24-CC36-470E-B2E9-8139066A2E75}" srcOrd="0" destOrd="0" presId="urn:microsoft.com/office/officeart/2008/layout/RadialCluster"/>
    <dgm:cxn modelId="{15C3A48A-75A8-438E-84DE-B53537F7FBF7}" type="presOf" srcId="{FEFA3FD9-6FAC-4D05-A38B-6B2F95BA6682}" destId="{EBFEF680-BD6D-46A5-995C-C855FF1F6595}" srcOrd="0" destOrd="0" presId="urn:microsoft.com/office/officeart/2008/layout/RadialCluster"/>
    <dgm:cxn modelId="{96B85A90-7A60-48ED-971F-74AB53019BAC}" type="presOf" srcId="{59F20D68-5A1B-4B06-9FBB-ED8724D85FD2}" destId="{549C7055-B9C5-4763-9046-A42C72BEF68B}" srcOrd="0" destOrd="0" presId="urn:microsoft.com/office/officeart/2008/layout/RadialCluster"/>
    <dgm:cxn modelId="{3EF3F5A4-5233-4D5F-91EA-4AEB55CCA650}" type="presOf" srcId="{CC88F77F-1E41-47B9-8088-F5AA7B50832D}" destId="{17B0DA3C-5B0C-4D11-9326-0EE9834A2F3D}" srcOrd="0" destOrd="0" presId="urn:microsoft.com/office/officeart/2008/layout/RadialCluster"/>
    <dgm:cxn modelId="{DF5DACBB-60B4-49E2-99F1-AA3A3472214E}" type="presOf" srcId="{6D7235A7-D587-476E-9ECD-5374C13714D0}" destId="{2C2D0D1D-78CA-47FF-ACE9-7EF05C98715B}" srcOrd="0" destOrd="0" presId="urn:microsoft.com/office/officeart/2008/layout/RadialCluster"/>
    <dgm:cxn modelId="{CC359EC7-6E26-4D86-98F3-D13689E798CE}" type="presOf" srcId="{B151D216-4AA6-48FA-871A-6258F41BC67F}" destId="{5A1369B6-B9DE-4DE7-BBA0-F9AEA64233BA}" srcOrd="0" destOrd="0" presId="urn:microsoft.com/office/officeart/2008/layout/RadialCluster"/>
    <dgm:cxn modelId="{CF8E9CCE-EFB2-4A42-B5BD-05195585B527}" type="presOf" srcId="{7FEC5E13-71E8-44D2-BB23-87D6E2EE0E33}" destId="{86402267-930E-42FD-A778-1D709D8E1E62}" srcOrd="0" destOrd="0" presId="urn:microsoft.com/office/officeart/2008/layout/RadialCluster"/>
    <dgm:cxn modelId="{DB2E75DA-788F-4946-86FC-7316E5093C57}" srcId="{985AEF3C-E830-4B8C-87D0-AE9118BFF91A}" destId="{3ADA879F-3DDA-4CD4-906D-2D090A95F9A8}" srcOrd="5" destOrd="0" parTransId="{88FF4ADC-D4F0-4BE5-9328-5009498B4870}" sibTransId="{5991C8DC-FAFB-433A-B7DE-E760C78A8A79}"/>
    <dgm:cxn modelId="{0139DADC-A0E8-4516-A8A9-EB68367CC045}" type="presOf" srcId="{6996542A-5E41-4EFF-B48A-9C9572C6C5DA}" destId="{20F7D41D-7067-463E-8E67-701CF14B381F}" srcOrd="0" destOrd="0" presId="urn:microsoft.com/office/officeart/2008/layout/RadialCluster"/>
    <dgm:cxn modelId="{525ECEE4-496F-4A77-834B-82030E5372B6}" srcId="{985AEF3C-E830-4B8C-87D0-AE9118BFF91A}" destId="{7FEC5E13-71E8-44D2-BB23-87D6E2EE0E33}" srcOrd="1" destOrd="0" parTransId="{23BADDF2-650E-471F-BD9C-4BD34B8AFACC}" sibTransId="{4EA2027D-221B-4C47-9BED-2596C45504ED}"/>
    <dgm:cxn modelId="{EB86ADF0-2936-44E8-AEC0-13F160690C2C}" srcId="{985AEF3C-E830-4B8C-87D0-AE9118BFF91A}" destId="{CC88F77F-1E41-47B9-8088-F5AA7B50832D}" srcOrd="6" destOrd="0" parTransId="{52444627-9544-4724-AE89-01612EA35C1F}" sibTransId="{70BE7298-5542-49A1-86EC-F1F4BE45A9EF}"/>
    <dgm:cxn modelId="{56C76BF9-6B63-4040-BF70-304A9E94110B}" type="presOf" srcId="{3ADA879F-3DDA-4CD4-906D-2D090A95F9A8}" destId="{FAA8D9A4-07E2-4651-A2D9-E692F38401DE}" srcOrd="0" destOrd="0" presId="urn:microsoft.com/office/officeart/2008/layout/RadialCluster"/>
    <dgm:cxn modelId="{35B927FC-2432-45BF-A4EC-A0CF1FAD4E94}" srcId="{985AEF3C-E830-4B8C-87D0-AE9118BFF91A}" destId="{2B5C93A6-229B-4703-80D3-DF590ACF45F7}" srcOrd="4" destOrd="0" parTransId="{59F20D68-5A1B-4B06-9FBB-ED8724D85FD2}" sibTransId="{DA0D5333-D42C-4D68-9D3A-748260A8AA05}"/>
    <dgm:cxn modelId="{9A2F504D-8D83-41A0-9C13-1C75354A5201}" type="presParOf" srcId="{2C2D0D1D-78CA-47FF-ACE9-7EF05C98715B}" destId="{EF245624-D934-417F-AEBF-3B6DD9FB3F60}" srcOrd="0" destOrd="0" presId="urn:microsoft.com/office/officeart/2008/layout/RadialCluster"/>
    <dgm:cxn modelId="{9CF2375F-CF12-461B-AD53-6D64DBF93888}" type="presParOf" srcId="{EF245624-D934-417F-AEBF-3B6DD9FB3F60}" destId="{EA440E7E-C46E-4DAF-B74A-677EFE679399}" srcOrd="0" destOrd="0" presId="urn:microsoft.com/office/officeart/2008/layout/RadialCluster"/>
    <dgm:cxn modelId="{073AB487-FA81-40AD-9A07-F8792C84A506}" type="presParOf" srcId="{EF245624-D934-417F-AEBF-3B6DD9FB3F60}" destId="{5A1369B6-B9DE-4DE7-BBA0-F9AEA64233BA}" srcOrd="1" destOrd="0" presId="urn:microsoft.com/office/officeart/2008/layout/RadialCluster"/>
    <dgm:cxn modelId="{F5428D0B-C3CB-4425-A80C-8BC8831DDB53}" type="presParOf" srcId="{EF245624-D934-417F-AEBF-3B6DD9FB3F60}" destId="{20F7D41D-7067-463E-8E67-701CF14B381F}" srcOrd="2" destOrd="0" presId="urn:microsoft.com/office/officeart/2008/layout/RadialCluster"/>
    <dgm:cxn modelId="{01398C43-5370-424F-ACD3-3E43B3913723}" type="presParOf" srcId="{EF245624-D934-417F-AEBF-3B6DD9FB3F60}" destId="{95981E18-78EF-4DFD-8BE7-58419D008414}" srcOrd="3" destOrd="0" presId="urn:microsoft.com/office/officeart/2008/layout/RadialCluster"/>
    <dgm:cxn modelId="{AA20D8D4-5464-4526-BECF-A5A765CAB38C}" type="presParOf" srcId="{EF245624-D934-417F-AEBF-3B6DD9FB3F60}" destId="{86402267-930E-42FD-A778-1D709D8E1E62}" srcOrd="4" destOrd="0" presId="urn:microsoft.com/office/officeart/2008/layout/RadialCluster"/>
    <dgm:cxn modelId="{F7334976-3501-4178-8BF8-64EA3BD34D52}" type="presParOf" srcId="{EF245624-D934-417F-AEBF-3B6DD9FB3F60}" destId="{7308F0DF-1E3B-4BF1-8B63-6237518FE44B}" srcOrd="5" destOrd="0" presId="urn:microsoft.com/office/officeart/2008/layout/RadialCluster"/>
    <dgm:cxn modelId="{40121542-81DD-41EC-B751-53C0231CB3E5}" type="presParOf" srcId="{EF245624-D934-417F-AEBF-3B6DD9FB3F60}" destId="{EBFEF680-BD6D-46A5-995C-C855FF1F6595}" srcOrd="6" destOrd="0" presId="urn:microsoft.com/office/officeart/2008/layout/RadialCluster"/>
    <dgm:cxn modelId="{29450FA6-E0E5-447C-8C83-05AA4A2755E2}" type="presParOf" srcId="{EF245624-D934-417F-AEBF-3B6DD9FB3F60}" destId="{47E61333-7590-4618-9749-79F3EF9BA2D3}" srcOrd="7" destOrd="0" presId="urn:microsoft.com/office/officeart/2008/layout/RadialCluster"/>
    <dgm:cxn modelId="{51183634-285F-4C9E-B4E8-DD9160DA5ADD}" type="presParOf" srcId="{EF245624-D934-417F-AEBF-3B6DD9FB3F60}" destId="{59BBF9DD-4ACB-499D-ADE7-2FE44A8ABED4}" srcOrd="8" destOrd="0" presId="urn:microsoft.com/office/officeart/2008/layout/RadialCluster"/>
    <dgm:cxn modelId="{D728DBD5-11ED-443D-954D-C6EE1F969D94}" type="presParOf" srcId="{EF245624-D934-417F-AEBF-3B6DD9FB3F60}" destId="{549C7055-B9C5-4763-9046-A42C72BEF68B}" srcOrd="9" destOrd="0" presId="urn:microsoft.com/office/officeart/2008/layout/RadialCluster"/>
    <dgm:cxn modelId="{99AD05EC-D897-4B83-9C17-F71E13BD3FC2}" type="presParOf" srcId="{EF245624-D934-417F-AEBF-3B6DD9FB3F60}" destId="{B96C36DB-8423-4052-B5E2-4E4F1E7392BF}" srcOrd="10" destOrd="0" presId="urn:microsoft.com/office/officeart/2008/layout/RadialCluster"/>
    <dgm:cxn modelId="{F866C1CE-ACBE-48DE-8CDD-27AA42333B3F}" type="presParOf" srcId="{EF245624-D934-417F-AEBF-3B6DD9FB3F60}" destId="{95E6B4EA-8827-4156-8F7C-CDEC72555EF5}" srcOrd="11" destOrd="0" presId="urn:microsoft.com/office/officeart/2008/layout/RadialCluster"/>
    <dgm:cxn modelId="{47A217A4-CD9F-4683-BB43-C2B8C26BAD08}" type="presParOf" srcId="{EF245624-D934-417F-AEBF-3B6DD9FB3F60}" destId="{FAA8D9A4-07E2-4651-A2D9-E692F38401DE}" srcOrd="12" destOrd="0" presId="urn:microsoft.com/office/officeart/2008/layout/RadialCluster"/>
    <dgm:cxn modelId="{C0E42E6A-0358-4762-A417-2257C24C0730}" type="presParOf" srcId="{EF245624-D934-417F-AEBF-3B6DD9FB3F60}" destId="{ECBD1D24-CC36-470E-B2E9-8139066A2E75}" srcOrd="13" destOrd="0" presId="urn:microsoft.com/office/officeart/2008/layout/RadialCluster"/>
    <dgm:cxn modelId="{EA597B3E-B2BA-475A-9299-143635A0DA7D}" type="presParOf" srcId="{EF245624-D934-417F-AEBF-3B6DD9FB3F60}" destId="{17B0DA3C-5B0C-4D11-9326-0EE9834A2F3D}" srcOrd="14" destOrd="0" presId="urn:microsoft.com/office/officeart/2008/layout/RadialCluster"/>
  </dgm:cxnLst>
  <dgm:bg>
    <a:noFill/>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307D66-41AF-44E8-8742-2CD842E3111F}">
      <dsp:nvSpPr>
        <dsp:cNvPr id="0" name=""/>
        <dsp:cNvSpPr/>
      </dsp:nvSpPr>
      <dsp:spPr>
        <a:xfrm>
          <a:off x="0" y="49931"/>
          <a:ext cx="109728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9:30 		“Introducing” culture</a:t>
          </a:r>
          <a:endParaRPr lang="en-US" sz="2700" kern="1200"/>
        </a:p>
      </dsp:txBody>
      <dsp:txXfrm>
        <a:off x="31613" y="81544"/>
        <a:ext cx="10909574" cy="584369"/>
      </dsp:txXfrm>
    </dsp:sp>
    <dsp:sp modelId="{7A5B376C-455A-44DA-8855-555D563E7EF8}">
      <dsp:nvSpPr>
        <dsp:cNvPr id="0" name=""/>
        <dsp:cNvSpPr/>
      </dsp:nvSpPr>
      <dsp:spPr>
        <a:xfrm>
          <a:off x="0" y="775286"/>
          <a:ext cx="109728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10:45		Break</a:t>
          </a:r>
          <a:endParaRPr lang="en-US" sz="2700" kern="1200" dirty="0"/>
        </a:p>
      </dsp:txBody>
      <dsp:txXfrm>
        <a:off x="31613" y="806899"/>
        <a:ext cx="10909574" cy="584369"/>
      </dsp:txXfrm>
    </dsp:sp>
    <dsp:sp modelId="{9A73926D-841D-4767-AF09-3079A2E98197}">
      <dsp:nvSpPr>
        <dsp:cNvPr id="0" name=""/>
        <dsp:cNvSpPr/>
      </dsp:nvSpPr>
      <dsp:spPr>
        <a:xfrm>
          <a:off x="0" y="1500641"/>
          <a:ext cx="109728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11:00 		Connecting: structure, strategy &amp; environment</a:t>
          </a:r>
          <a:endParaRPr lang="en-US" sz="2700" kern="1200" dirty="0"/>
        </a:p>
      </dsp:txBody>
      <dsp:txXfrm>
        <a:off x="31613" y="1532254"/>
        <a:ext cx="10909574" cy="584369"/>
      </dsp:txXfrm>
    </dsp:sp>
    <dsp:sp modelId="{A29AC02C-22EB-4448-BFFC-E9C7BB29FB24}">
      <dsp:nvSpPr>
        <dsp:cNvPr id="0" name=""/>
        <dsp:cNvSpPr/>
      </dsp:nvSpPr>
      <dsp:spPr>
        <a:xfrm>
          <a:off x="0" y="2225996"/>
          <a:ext cx="109728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12:30		Lunch </a:t>
          </a:r>
          <a:endParaRPr lang="en-US" sz="2700" kern="1200"/>
        </a:p>
      </dsp:txBody>
      <dsp:txXfrm>
        <a:off x="31613" y="2257609"/>
        <a:ext cx="10909574" cy="584369"/>
      </dsp:txXfrm>
    </dsp:sp>
    <dsp:sp modelId="{5480D59A-0FAF-4F3A-9725-11055A889D49}">
      <dsp:nvSpPr>
        <dsp:cNvPr id="0" name=""/>
        <dsp:cNvSpPr/>
      </dsp:nvSpPr>
      <dsp:spPr>
        <a:xfrm>
          <a:off x="0" y="2951351"/>
          <a:ext cx="109728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1:15		AI and the business</a:t>
          </a:r>
          <a:endParaRPr lang="en-US" sz="2700" kern="1200" dirty="0"/>
        </a:p>
      </dsp:txBody>
      <dsp:txXfrm>
        <a:off x="31613" y="2982964"/>
        <a:ext cx="10909574" cy="584369"/>
      </dsp:txXfrm>
    </dsp:sp>
    <dsp:sp modelId="{00240BC7-1C07-4E31-933C-EFBA1D16E2CD}">
      <dsp:nvSpPr>
        <dsp:cNvPr id="0" name=""/>
        <dsp:cNvSpPr/>
      </dsp:nvSpPr>
      <dsp:spPr>
        <a:xfrm>
          <a:off x="0" y="3676706"/>
          <a:ext cx="109728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3:00		Assignment overview</a:t>
          </a:r>
          <a:endParaRPr lang="en-US" sz="2700" kern="1200"/>
        </a:p>
      </dsp:txBody>
      <dsp:txXfrm>
        <a:off x="31613" y="3708319"/>
        <a:ext cx="10909574" cy="5843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E33F28-E056-4518-8F16-F2F8B3BEB7CD}">
      <dsp:nvSpPr>
        <dsp:cNvPr id="0" name=""/>
        <dsp:cNvSpPr/>
      </dsp:nvSpPr>
      <dsp:spPr>
        <a:xfrm rot="5400000">
          <a:off x="7360975" y="-2919223"/>
          <a:ext cx="1397774" cy="75857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GB" sz="1900" kern="1200" dirty="0"/>
            <a:t>Is not fixed – must be reviewed</a:t>
          </a:r>
        </a:p>
        <a:p>
          <a:pPr marL="171450" lvl="1" indent="-171450" algn="l" defTabSz="844550">
            <a:lnSpc>
              <a:spcPct val="90000"/>
            </a:lnSpc>
            <a:spcBef>
              <a:spcPct val="0"/>
            </a:spcBef>
            <a:spcAft>
              <a:spcPct val="15000"/>
            </a:spcAft>
            <a:buChar char="•"/>
          </a:pPr>
          <a:r>
            <a:rPr lang="en-GB" sz="1900" kern="1200" dirty="0"/>
            <a:t>Can be difficult in VUCA environment</a:t>
          </a:r>
        </a:p>
        <a:p>
          <a:pPr marL="171450" lvl="1" indent="-171450" algn="l" defTabSz="844550">
            <a:lnSpc>
              <a:spcPct val="90000"/>
            </a:lnSpc>
            <a:spcBef>
              <a:spcPct val="0"/>
            </a:spcBef>
            <a:spcAft>
              <a:spcPct val="15000"/>
            </a:spcAft>
            <a:buChar char="•"/>
          </a:pPr>
          <a:r>
            <a:rPr lang="en-GB" sz="1900" kern="1200" dirty="0"/>
            <a:t>Must take into account external factors etc- PESTLE/SWOT/Five Forces</a:t>
          </a:r>
        </a:p>
      </dsp:txBody>
      <dsp:txXfrm rot="-5400000">
        <a:off x="4266986" y="243000"/>
        <a:ext cx="7517519" cy="1261306"/>
      </dsp:txXfrm>
    </dsp:sp>
    <dsp:sp modelId="{80110777-CA3F-4955-8049-98536424361C}">
      <dsp:nvSpPr>
        <dsp:cNvPr id="0" name=""/>
        <dsp:cNvSpPr/>
      </dsp:nvSpPr>
      <dsp:spPr>
        <a:xfrm>
          <a:off x="0" y="43"/>
          <a:ext cx="4266986" cy="17472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186690" bIns="93345" numCol="1" spcCol="1270" anchor="ctr" anchorCtr="0">
          <a:noAutofit/>
        </a:bodyPr>
        <a:lstStyle/>
        <a:p>
          <a:pPr marL="0" lvl="0" indent="0" algn="ctr" defTabSz="2178050">
            <a:lnSpc>
              <a:spcPct val="90000"/>
            </a:lnSpc>
            <a:spcBef>
              <a:spcPct val="0"/>
            </a:spcBef>
            <a:spcAft>
              <a:spcPct val="35000"/>
            </a:spcAft>
            <a:buNone/>
          </a:pPr>
          <a:r>
            <a:rPr lang="en-GB" sz="4900" kern="1200" dirty="0"/>
            <a:t>Planned Strategy</a:t>
          </a:r>
        </a:p>
      </dsp:txBody>
      <dsp:txXfrm>
        <a:off x="85292" y="85335"/>
        <a:ext cx="4096402" cy="1576634"/>
      </dsp:txXfrm>
    </dsp:sp>
    <dsp:sp modelId="{9C208E2C-E74D-43A4-8C1B-7B29185ACDD2}">
      <dsp:nvSpPr>
        <dsp:cNvPr id="0" name=""/>
        <dsp:cNvSpPr/>
      </dsp:nvSpPr>
      <dsp:spPr>
        <a:xfrm rot="5400000">
          <a:off x="7360975" y="-1084644"/>
          <a:ext cx="1397774" cy="75857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GB" sz="1900" kern="1200" dirty="0"/>
            <a:t>Decisions as events arise</a:t>
          </a:r>
        </a:p>
        <a:p>
          <a:pPr marL="171450" lvl="1" indent="-171450" algn="l" defTabSz="844550">
            <a:lnSpc>
              <a:spcPct val="90000"/>
            </a:lnSpc>
            <a:spcBef>
              <a:spcPct val="0"/>
            </a:spcBef>
            <a:spcAft>
              <a:spcPct val="15000"/>
            </a:spcAft>
            <a:buChar char="•"/>
          </a:pPr>
          <a:r>
            <a:rPr lang="en-GB" sz="1900" kern="1200" dirty="0"/>
            <a:t>Mintzberg ‘ emerges over time  as intentions collide with and accommodate a changing reality’</a:t>
          </a:r>
        </a:p>
        <a:p>
          <a:pPr marL="171450" lvl="1" indent="-171450" algn="l" defTabSz="844550">
            <a:lnSpc>
              <a:spcPct val="90000"/>
            </a:lnSpc>
            <a:spcBef>
              <a:spcPct val="0"/>
            </a:spcBef>
            <a:spcAft>
              <a:spcPct val="15000"/>
            </a:spcAft>
            <a:buChar char="•"/>
          </a:pPr>
          <a:r>
            <a:rPr lang="en-GB" sz="1900" kern="1200" dirty="0"/>
            <a:t>Little or no planning </a:t>
          </a:r>
        </a:p>
      </dsp:txBody>
      <dsp:txXfrm rot="-5400000">
        <a:off x="4266986" y="2077579"/>
        <a:ext cx="7517519" cy="1261306"/>
      </dsp:txXfrm>
    </dsp:sp>
    <dsp:sp modelId="{52B10626-8BD0-4F49-A586-75840AA44C07}">
      <dsp:nvSpPr>
        <dsp:cNvPr id="0" name=""/>
        <dsp:cNvSpPr/>
      </dsp:nvSpPr>
      <dsp:spPr>
        <a:xfrm>
          <a:off x="0" y="1834622"/>
          <a:ext cx="4266986" cy="17472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186690" bIns="93345" numCol="1" spcCol="1270" anchor="ctr" anchorCtr="0">
          <a:noAutofit/>
        </a:bodyPr>
        <a:lstStyle/>
        <a:p>
          <a:pPr marL="0" lvl="0" indent="0" algn="ctr" defTabSz="2178050">
            <a:lnSpc>
              <a:spcPct val="90000"/>
            </a:lnSpc>
            <a:spcBef>
              <a:spcPct val="0"/>
            </a:spcBef>
            <a:spcAft>
              <a:spcPct val="35000"/>
            </a:spcAft>
            <a:buNone/>
          </a:pPr>
          <a:r>
            <a:rPr lang="en-GB" sz="4900" kern="1200" dirty="0"/>
            <a:t>Emergent Strategy</a:t>
          </a:r>
        </a:p>
      </dsp:txBody>
      <dsp:txXfrm>
        <a:off x="85292" y="1919914"/>
        <a:ext cx="4096402" cy="15766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85BA02-4C4D-4998-B217-3BC07AA6BAB5}">
      <dsp:nvSpPr>
        <dsp:cNvPr id="0" name=""/>
        <dsp:cNvSpPr/>
      </dsp:nvSpPr>
      <dsp:spPr>
        <a:xfrm>
          <a:off x="2" y="0"/>
          <a:ext cx="8077195" cy="3991671"/>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44EC99-C42D-4385-85C4-5914A4021218}">
      <dsp:nvSpPr>
        <dsp:cNvPr id="0" name=""/>
        <dsp:cNvSpPr/>
      </dsp:nvSpPr>
      <dsp:spPr>
        <a:xfrm>
          <a:off x="690" y="1197501"/>
          <a:ext cx="1106276" cy="15966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latin typeface="Sabon LT Std"/>
            </a:rPr>
            <a:t>Project definition</a:t>
          </a:r>
          <a:r>
            <a:rPr lang="en-GB" sz="1200" kern="1200" dirty="0">
              <a:latin typeface="Sabon LT Std"/>
            </a:rPr>
            <a:t>. </a:t>
          </a:r>
          <a:endParaRPr lang="en-GB" sz="1200" kern="1200" dirty="0"/>
        </a:p>
      </dsp:txBody>
      <dsp:txXfrm>
        <a:off x="54694" y="1251505"/>
        <a:ext cx="998268" cy="1488660"/>
      </dsp:txXfrm>
    </dsp:sp>
    <dsp:sp modelId="{992C57DA-354C-4919-A87F-12BAF86899FB}">
      <dsp:nvSpPr>
        <dsp:cNvPr id="0" name=""/>
        <dsp:cNvSpPr/>
      </dsp:nvSpPr>
      <dsp:spPr>
        <a:xfrm>
          <a:off x="1162280" y="1197501"/>
          <a:ext cx="1106276" cy="15966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a:latin typeface="Sabon LT Std"/>
            </a:rPr>
            <a:t>Stakeholder management</a:t>
          </a:r>
          <a:r>
            <a:rPr lang="en-GB" sz="1200" kern="1200">
              <a:latin typeface="Sabon LT Std"/>
            </a:rPr>
            <a:t>. </a:t>
          </a:r>
          <a:endParaRPr lang="en-GB" sz="1200" kern="1200" dirty="0"/>
        </a:p>
      </dsp:txBody>
      <dsp:txXfrm>
        <a:off x="1216284" y="1251505"/>
        <a:ext cx="998268" cy="1488660"/>
      </dsp:txXfrm>
    </dsp:sp>
    <dsp:sp modelId="{9D5393B0-7C04-4749-BA35-0CC0B52FBFFF}">
      <dsp:nvSpPr>
        <dsp:cNvPr id="0" name=""/>
        <dsp:cNvSpPr/>
      </dsp:nvSpPr>
      <dsp:spPr>
        <a:xfrm>
          <a:off x="2323871" y="1197501"/>
          <a:ext cx="1106276" cy="15966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Project Scope</a:t>
          </a:r>
        </a:p>
      </dsp:txBody>
      <dsp:txXfrm>
        <a:off x="2377875" y="1251505"/>
        <a:ext cx="998268" cy="1488660"/>
      </dsp:txXfrm>
    </dsp:sp>
    <dsp:sp modelId="{14FDC1D6-A89B-4BAE-8FC2-A92024E5B536}">
      <dsp:nvSpPr>
        <dsp:cNvPr id="0" name=""/>
        <dsp:cNvSpPr/>
      </dsp:nvSpPr>
      <dsp:spPr>
        <a:xfrm>
          <a:off x="3485461" y="1197501"/>
          <a:ext cx="1106276" cy="15966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Resources and budget</a:t>
          </a:r>
        </a:p>
      </dsp:txBody>
      <dsp:txXfrm>
        <a:off x="3539465" y="1251505"/>
        <a:ext cx="998268" cy="1488660"/>
      </dsp:txXfrm>
    </dsp:sp>
    <dsp:sp modelId="{0B75C50A-D589-438B-8CA5-FA64F76309DE}">
      <dsp:nvSpPr>
        <dsp:cNvPr id="0" name=""/>
        <dsp:cNvSpPr/>
      </dsp:nvSpPr>
      <dsp:spPr>
        <a:xfrm>
          <a:off x="4647052" y="1197501"/>
          <a:ext cx="1106276" cy="15966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Risk analysis and management</a:t>
          </a:r>
        </a:p>
      </dsp:txBody>
      <dsp:txXfrm>
        <a:off x="4701056" y="1251505"/>
        <a:ext cx="998268" cy="1488660"/>
      </dsp:txXfrm>
    </dsp:sp>
    <dsp:sp modelId="{4511BF58-A668-4D91-996B-E48873113323}">
      <dsp:nvSpPr>
        <dsp:cNvPr id="0" name=""/>
        <dsp:cNvSpPr/>
      </dsp:nvSpPr>
      <dsp:spPr>
        <a:xfrm>
          <a:off x="5808642" y="1197501"/>
          <a:ext cx="1106276" cy="15966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Project management and control</a:t>
          </a:r>
        </a:p>
      </dsp:txBody>
      <dsp:txXfrm>
        <a:off x="5862646" y="1251505"/>
        <a:ext cx="998268" cy="1488660"/>
      </dsp:txXfrm>
    </dsp:sp>
    <dsp:sp modelId="{A18CA090-826D-439D-9D7B-656690A93328}">
      <dsp:nvSpPr>
        <dsp:cNvPr id="0" name=""/>
        <dsp:cNvSpPr/>
      </dsp:nvSpPr>
      <dsp:spPr>
        <a:xfrm>
          <a:off x="6970233" y="1197501"/>
          <a:ext cx="1106276" cy="15966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Project closure</a:t>
          </a:r>
        </a:p>
      </dsp:txBody>
      <dsp:txXfrm>
        <a:off x="7024237" y="1251505"/>
        <a:ext cx="998268" cy="14886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20AD1E-A131-4F5F-B780-01E88B4764AE}">
      <dsp:nvSpPr>
        <dsp:cNvPr id="0" name=""/>
        <dsp:cNvSpPr/>
      </dsp:nvSpPr>
      <dsp:spPr>
        <a:xfrm>
          <a:off x="0" y="427611"/>
          <a:ext cx="3065073" cy="1108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98272" tIns="142240" rIns="398272" bIns="142240" numCol="1" spcCol="1270" anchor="ctr" anchorCtr="0">
          <a:noAutofit/>
        </a:bodyPr>
        <a:lstStyle/>
        <a:p>
          <a:pPr marL="0" lvl="0" indent="0" algn="r" defTabSz="2489200">
            <a:lnSpc>
              <a:spcPct val="90000"/>
            </a:lnSpc>
            <a:spcBef>
              <a:spcPct val="0"/>
            </a:spcBef>
            <a:spcAft>
              <a:spcPct val="35000"/>
            </a:spcAft>
            <a:buNone/>
          </a:pPr>
          <a:r>
            <a:rPr lang="en-GB" sz="5600" kern="1200" dirty="0"/>
            <a:t>Direct</a:t>
          </a:r>
        </a:p>
      </dsp:txBody>
      <dsp:txXfrm>
        <a:off x="0" y="427611"/>
        <a:ext cx="3065073" cy="1108800"/>
      </dsp:txXfrm>
    </dsp:sp>
    <dsp:sp modelId="{87647913-8E6E-40A6-94B5-0C72F77882B4}">
      <dsp:nvSpPr>
        <dsp:cNvPr id="0" name=""/>
        <dsp:cNvSpPr/>
      </dsp:nvSpPr>
      <dsp:spPr>
        <a:xfrm>
          <a:off x="3065073" y="427611"/>
          <a:ext cx="613014" cy="1108800"/>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6146818-DE64-4A9C-B66A-7EEE03A267FA}">
      <dsp:nvSpPr>
        <dsp:cNvPr id="0" name=""/>
        <dsp:cNvSpPr/>
      </dsp:nvSpPr>
      <dsp:spPr>
        <a:xfrm>
          <a:off x="3923293" y="427611"/>
          <a:ext cx="8336999" cy="11088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a:lnSpc>
              <a:spcPct val="90000"/>
            </a:lnSpc>
            <a:spcBef>
              <a:spcPct val="0"/>
            </a:spcBef>
            <a:spcAft>
              <a:spcPct val="15000"/>
            </a:spcAft>
            <a:buNone/>
          </a:pPr>
          <a:r>
            <a:rPr lang="en-GB" sz="1200" kern="1200" dirty="0">
              <a:latin typeface="Sabon LT Std"/>
            </a:rPr>
            <a:t>The HR function may have a direct contribution to make at an organisational level, such as hiring people for a new division or project, developing and deploying training relating to organisational change, or leading on an organisational restructure (which could include redundancies). In many organisations, HR would also be involved in communicating about the strategy, particularly where this involves change that will impact employees in some way. HR may plan and manage communications directly, or else provide advice to another team responsible for this. </a:t>
          </a:r>
          <a:endParaRPr lang="en-GB" sz="1200" kern="1200" dirty="0"/>
        </a:p>
      </dsp:txBody>
      <dsp:txXfrm>
        <a:off x="3923293" y="427611"/>
        <a:ext cx="8336999" cy="1108800"/>
      </dsp:txXfrm>
    </dsp:sp>
    <dsp:sp modelId="{DD9F2C47-B377-4525-817A-981B4E87CF43}">
      <dsp:nvSpPr>
        <dsp:cNvPr id="0" name=""/>
        <dsp:cNvSpPr/>
      </dsp:nvSpPr>
      <dsp:spPr>
        <a:xfrm>
          <a:off x="0" y="1738011"/>
          <a:ext cx="3059086" cy="1108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98272" tIns="142240" rIns="398272" bIns="142240" numCol="1" spcCol="1270" anchor="ctr" anchorCtr="0">
          <a:noAutofit/>
        </a:bodyPr>
        <a:lstStyle/>
        <a:p>
          <a:pPr marL="0" lvl="0" indent="0" algn="r" defTabSz="2489200">
            <a:lnSpc>
              <a:spcPct val="90000"/>
            </a:lnSpc>
            <a:spcBef>
              <a:spcPct val="0"/>
            </a:spcBef>
            <a:spcAft>
              <a:spcPct val="35000"/>
            </a:spcAft>
            <a:buNone/>
          </a:pPr>
          <a:r>
            <a:rPr lang="en-GB" sz="5600" kern="1200" dirty="0"/>
            <a:t>Indirect</a:t>
          </a:r>
        </a:p>
      </dsp:txBody>
      <dsp:txXfrm>
        <a:off x="0" y="1738011"/>
        <a:ext cx="3059086" cy="1108800"/>
      </dsp:txXfrm>
    </dsp:sp>
    <dsp:sp modelId="{DEEB1067-FD14-4C76-BE7F-33B149E0AC11}">
      <dsp:nvSpPr>
        <dsp:cNvPr id="0" name=""/>
        <dsp:cNvSpPr/>
      </dsp:nvSpPr>
      <dsp:spPr>
        <a:xfrm>
          <a:off x="3059086" y="1738011"/>
          <a:ext cx="611817" cy="1108800"/>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7CC7E5E-0788-4962-9F13-65DAAFA25869}">
      <dsp:nvSpPr>
        <dsp:cNvPr id="0" name=""/>
        <dsp:cNvSpPr/>
      </dsp:nvSpPr>
      <dsp:spPr>
        <a:xfrm>
          <a:off x="3915631" y="1769839"/>
          <a:ext cx="8332697" cy="104514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a:lnSpc>
              <a:spcPct val="90000"/>
            </a:lnSpc>
            <a:spcBef>
              <a:spcPct val="0"/>
            </a:spcBef>
            <a:spcAft>
              <a:spcPct val="15000"/>
            </a:spcAft>
            <a:buNone/>
          </a:pPr>
          <a:r>
            <a:rPr lang="en-GB" sz="1200" kern="1200" dirty="0">
              <a:latin typeface="Sabon LT Std"/>
            </a:rPr>
            <a:t>More indirectly, HR must also contribute by ensuring that as a function, it fully understands the strategy and its implications for different areas of the business. How this happens will depend to a large degree on the structure and role of the HR function. For example, where an HR function is structured to include HR Business Partners, whose role it is to support functions with their specific people goals, and the people aspects of achieving strategy, this process would be much smoother and more effective than where the HR function is seen as purely operational, and structured as such. </a:t>
          </a:r>
          <a:endParaRPr lang="en-GB" sz="1200" kern="1200" dirty="0"/>
        </a:p>
      </dsp:txBody>
      <dsp:txXfrm>
        <a:off x="3915631" y="1769839"/>
        <a:ext cx="8332697" cy="104514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48349-DF8F-4538-BBA8-050A82216D14}">
      <dsp:nvSpPr>
        <dsp:cNvPr id="0" name=""/>
        <dsp:cNvSpPr/>
      </dsp:nvSpPr>
      <dsp:spPr>
        <a:xfrm rot="5400000">
          <a:off x="-219471" y="219479"/>
          <a:ext cx="1463145" cy="1024202"/>
        </a:xfrm>
        <a:prstGeom prst="chevron">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S</a:t>
          </a:r>
        </a:p>
      </dsp:txBody>
      <dsp:txXfrm rot="-5400000">
        <a:off x="1" y="512108"/>
        <a:ext cx="1024202" cy="438943"/>
      </dsp:txXfrm>
    </dsp:sp>
    <dsp:sp modelId="{F29A2C66-8FD6-449A-BBD2-C8054DF9C0D5}">
      <dsp:nvSpPr>
        <dsp:cNvPr id="0" name=""/>
        <dsp:cNvSpPr/>
      </dsp:nvSpPr>
      <dsp:spPr>
        <a:xfrm rot="5400000">
          <a:off x="4100578" y="-3076368"/>
          <a:ext cx="951044" cy="7103797"/>
        </a:xfrm>
        <a:prstGeom prst="round2Same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4480" tIns="25400" rIns="25400" bIns="25400" numCol="1" spcCol="1270" anchor="ctr" anchorCtr="0">
          <a:noAutofit/>
        </a:bodyPr>
        <a:lstStyle/>
        <a:p>
          <a:pPr marL="285750" lvl="1" indent="-285750" algn="l" defTabSz="1778000">
            <a:lnSpc>
              <a:spcPct val="90000"/>
            </a:lnSpc>
            <a:spcBef>
              <a:spcPct val="0"/>
            </a:spcBef>
            <a:spcAft>
              <a:spcPct val="15000"/>
            </a:spcAft>
            <a:buChar char="•"/>
          </a:pPr>
          <a:r>
            <a:rPr lang="en-GB" sz="4000" kern="1200" dirty="0"/>
            <a:t>Strengths (internal factor)</a:t>
          </a:r>
        </a:p>
      </dsp:txBody>
      <dsp:txXfrm rot="-5400000">
        <a:off x="1024202" y="46434"/>
        <a:ext cx="7057371" cy="858192"/>
      </dsp:txXfrm>
    </dsp:sp>
    <dsp:sp modelId="{5138A969-5617-4300-B819-109E0BE2AFA0}">
      <dsp:nvSpPr>
        <dsp:cNvPr id="0" name=""/>
        <dsp:cNvSpPr/>
      </dsp:nvSpPr>
      <dsp:spPr>
        <a:xfrm rot="5400000">
          <a:off x="-219471" y="1537981"/>
          <a:ext cx="1463145" cy="1024202"/>
        </a:xfrm>
        <a:prstGeom prst="chevron">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W</a:t>
          </a:r>
        </a:p>
      </dsp:txBody>
      <dsp:txXfrm rot="-5400000">
        <a:off x="1" y="1830610"/>
        <a:ext cx="1024202" cy="438943"/>
      </dsp:txXfrm>
    </dsp:sp>
    <dsp:sp modelId="{9E42134D-A14E-429B-909D-752AC256AA77}">
      <dsp:nvSpPr>
        <dsp:cNvPr id="0" name=""/>
        <dsp:cNvSpPr/>
      </dsp:nvSpPr>
      <dsp:spPr>
        <a:xfrm rot="5400000">
          <a:off x="4100578" y="-1757866"/>
          <a:ext cx="951044" cy="7103797"/>
        </a:xfrm>
        <a:prstGeom prst="round2Same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4480" tIns="25400" rIns="25400" bIns="25400" numCol="1" spcCol="1270" anchor="ctr" anchorCtr="0">
          <a:noAutofit/>
        </a:bodyPr>
        <a:lstStyle/>
        <a:p>
          <a:pPr marL="285750" lvl="1" indent="-285750" algn="l" defTabSz="1778000">
            <a:lnSpc>
              <a:spcPct val="90000"/>
            </a:lnSpc>
            <a:spcBef>
              <a:spcPct val="0"/>
            </a:spcBef>
            <a:spcAft>
              <a:spcPct val="15000"/>
            </a:spcAft>
            <a:buChar char="•"/>
          </a:pPr>
          <a:r>
            <a:rPr lang="en-GB" sz="4000" kern="1200" dirty="0"/>
            <a:t>Weaknesses (internal factor)</a:t>
          </a:r>
        </a:p>
      </dsp:txBody>
      <dsp:txXfrm rot="-5400000">
        <a:off x="1024202" y="1364936"/>
        <a:ext cx="7057371" cy="858192"/>
      </dsp:txXfrm>
    </dsp:sp>
    <dsp:sp modelId="{F929FD78-4601-4468-A115-DA062CF23421}">
      <dsp:nvSpPr>
        <dsp:cNvPr id="0" name=""/>
        <dsp:cNvSpPr/>
      </dsp:nvSpPr>
      <dsp:spPr>
        <a:xfrm rot="5400000">
          <a:off x="-219471" y="2856483"/>
          <a:ext cx="1463145" cy="1024202"/>
        </a:xfrm>
        <a:prstGeom prst="chevron">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O</a:t>
          </a:r>
        </a:p>
      </dsp:txBody>
      <dsp:txXfrm rot="-5400000">
        <a:off x="1" y="3149112"/>
        <a:ext cx="1024202" cy="438943"/>
      </dsp:txXfrm>
    </dsp:sp>
    <dsp:sp modelId="{D0BFFC46-00AC-4DFD-BD83-C16CF9C8D5C4}">
      <dsp:nvSpPr>
        <dsp:cNvPr id="0" name=""/>
        <dsp:cNvSpPr/>
      </dsp:nvSpPr>
      <dsp:spPr>
        <a:xfrm rot="5400000">
          <a:off x="4100578" y="-439365"/>
          <a:ext cx="951044" cy="7103797"/>
        </a:xfrm>
        <a:prstGeom prst="round2Same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4480" tIns="25400" rIns="25400" bIns="25400" numCol="1" spcCol="1270" anchor="ctr" anchorCtr="0">
          <a:noAutofit/>
        </a:bodyPr>
        <a:lstStyle/>
        <a:p>
          <a:pPr marL="285750" lvl="1" indent="-285750" algn="l" defTabSz="1778000">
            <a:lnSpc>
              <a:spcPct val="90000"/>
            </a:lnSpc>
            <a:spcBef>
              <a:spcPct val="0"/>
            </a:spcBef>
            <a:spcAft>
              <a:spcPct val="15000"/>
            </a:spcAft>
            <a:buChar char="•"/>
          </a:pPr>
          <a:r>
            <a:rPr lang="en-GB" sz="4000" kern="1200" dirty="0"/>
            <a:t>Opportunities (external factor)</a:t>
          </a:r>
        </a:p>
      </dsp:txBody>
      <dsp:txXfrm rot="-5400000">
        <a:off x="1024202" y="2683437"/>
        <a:ext cx="7057371" cy="858192"/>
      </dsp:txXfrm>
    </dsp:sp>
    <dsp:sp modelId="{B3D6E41E-0B28-4EB1-8CA4-50554CC2F9C0}">
      <dsp:nvSpPr>
        <dsp:cNvPr id="0" name=""/>
        <dsp:cNvSpPr/>
      </dsp:nvSpPr>
      <dsp:spPr>
        <a:xfrm rot="5400000">
          <a:off x="-219471" y="4174985"/>
          <a:ext cx="1463145" cy="1024202"/>
        </a:xfrm>
        <a:prstGeom prst="chevron">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T</a:t>
          </a:r>
        </a:p>
      </dsp:txBody>
      <dsp:txXfrm rot="-5400000">
        <a:off x="1" y="4467614"/>
        <a:ext cx="1024202" cy="438943"/>
      </dsp:txXfrm>
    </dsp:sp>
    <dsp:sp modelId="{4E7CE5FE-F797-43E9-A9CB-AA7CD6BF1A2F}">
      <dsp:nvSpPr>
        <dsp:cNvPr id="0" name=""/>
        <dsp:cNvSpPr/>
      </dsp:nvSpPr>
      <dsp:spPr>
        <a:xfrm rot="5400000">
          <a:off x="4100578" y="879136"/>
          <a:ext cx="951044" cy="7103797"/>
        </a:xfrm>
        <a:prstGeom prst="round2Same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4480" tIns="25400" rIns="25400" bIns="25400" numCol="1" spcCol="1270" anchor="ctr" anchorCtr="0">
          <a:noAutofit/>
        </a:bodyPr>
        <a:lstStyle/>
        <a:p>
          <a:pPr marL="285750" lvl="1" indent="-285750" algn="l" defTabSz="1778000">
            <a:lnSpc>
              <a:spcPct val="90000"/>
            </a:lnSpc>
            <a:spcBef>
              <a:spcPct val="0"/>
            </a:spcBef>
            <a:spcAft>
              <a:spcPct val="15000"/>
            </a:spcAft>
            <a:buChar char="•"/>
          </a:pPr>
          <a:r>
            <a:rPr lang="en-GB" sz="4000" kern="1200" dirty="0"/>
            <a:t>Threats (external factor)</a:t>
          </a:r>
        </a:p>
      </dsp:txBody>
      <dsp:txXfrm rot="-5400000">
        <a:off x="1024202" y="4001938"/>
        <a:ext cx="7057371" cy="85819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440E7E-C46E-4DAF-B74A-677EFE679399}">
      <dsp:nvSpPr>
        <dsp:cNvPr id="0" name=""/>
        <dsp:cNvSpPr/>
      </dsp:nvSpPr>
      <dsp:spPr>
        <a:xfrm>
          <a:off x="3898053" y="1697762"/>
          <a:ext cx="1701182" cy="1375504"/>
        </a:xfrm>
        <a:prstGeom prst="roundRec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Organisation</a:t>
          </a:r>
        </a:p>
      </dsp:txBody>
      <dsp:txXfrm>
        <a:off x="3965200" y="1764909"/>
        <a:ext cx="1566888" cy="1241210"/>
      </dsp:txXfrm>
    </dsp:sp>
    <dsp:sp modelId="{5A1369B6-B9DE-4DE7-BBA0-F9AEA64233BA}">
      <dsp:nvSpPr>
        <dsp:cNvPr id="0" name=""/>
        <dsp:cNvSpPr/>
      </dsp:nvSpPr>
      <dsp:spPr>
        <a:xfrm rot="16200000">
          <a:off x="4378355" y="1327472"/>
          <a:ext cx="740579" cy="0"/>
        </a:xfrm>
        <a:custGeom>
          <a:avLst/>
          <a:gdLst/>
          <a:ahLst/>
          <a:cxnLst/>
          <a:rect l="0" t="0" r="0" b="0"/>
          <a:pathLst>
            <a:path>
              <a:moveTo>
                <a:pt x="0" y="0"/>
              </a:moveTo>
              <a:lnTo>
                <a:pt x="74057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F7D41D-7067-463E-8E67-701CF14B381F}">
      <dsp:nvSpPr>
        <dsp:cNvPr id="0" name=""/>
        <dsp:cNvSpPr/>
      </dsp:nvSpPr>
      <dsp:spPr>
        <a:xfrm>
          <a:off x="3758642" y="57178"/>
          <a:ext cx="1980004" cy="900004"/>
        </a:xfrm>
        <a:prstGeom prst="roundRec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Social</a:t>
          </a:r>
        </a:p>
      </dsp:txBody>
      <dsp:txXfrm>
        <a:off x="3802577" y="101113"/>
        <a:ext cx="1892134" cy="812134"/>
      </dsp:txXfrm>
    </dsp:sp>
    <dsp:sp modelId="{95981E18-78EF-4DFD-8BE7-58419D008414}">
      <dsp:nvSpPr>
        <dsp:cNvPr id="0" name=""/>
        <dsp:cNvSpPr/>
      </dsp:nvSpPr>
      <dsp:spPr>
        <a:xfrm rot="19914475">
          <a:off x="5564236" y="1791595"/>
          <a:ext cx="594178" cy="0"/>
        </a:xfrm>
        <a:custGeom>
          <a:avLst/>
          <a:gdLst/>
          <a:ahLst/>
          <a:cxnLst/>
          <a:rect l="0" t="0" r="0" b="0"/>
          <a:pathLst>
            <a:path>
              <a:moveTo>
                <a:pt x="0" y="0"/>
              </a:moveTo>
              <a:lnTo>
                <a:pt x="59417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402267-930E-42FD-A778-1D709D8E1E62}">
      <dsp:nvSpPr>
        <dsp:cNvPr id="0" name=""/>
        <dsp:cNvSpPr/>
      </dsp:nvSpPr>
      <dsp:spPr>
        <a:xfrm>
          <a:off x="5976472" y="751694"/>
          <a:ext cx="1980004" cy="900004"/>
        </a:xfrm>
        <a:prstGeom prst="roundRec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Communication</a:t>
          </a:r>
        </a:p>
      </dsp:txBody>
      <dsp:txXfrm>
        <a:off x="6020407" y="795629"/>
        <a:ext cx="1892134" cy="812134"/>
      </dsp:txXfrm>
    </dsp:sp>
    <dsp:sp modelId="{7308F0DF-1E3B-4BF1-8B63-6237518FE44B}">
      <dsp:nvSpPr>
        <dsp:cNvPr id="0" name=""/>
        <dsp:cNvSpPr/>
      </dsp:nvSpPr>
      <dsp:spPr>
        <a:xfrm rot="627850">
          <a:off x="5595663" y="2581623"/>
          <a:ext cx="429593" cy="0"/>
        </a:xfrm>
        <a:custGeom>
          <a:avLst/>
          <a:gdLst/>
          <a:ahLst/>
          <a:cxnLst/>
          <a:rect l="0" t="0" r="0" b="0"/>
          <a:pathLst>
            <a:path>
              <a:moveTo>
                <a:pt x="0" y="0"/>
              </a:moveTo>
              <a:lnTo>
                <a:pt x="429593"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FEF680-BD6D-46A5-995C-C855FF1F6595}">
      <dsp:nvSpPr>
        <dsp:cNvPr id="0" name=""/>
        <dsp:cNvSpPr/>
      </dsp:nvSpPr>
      <dsp:spPr>
        <a:xfrm>
          <a:off x="6021684" y="2353478"/>
          <a:ext cx="1980004" cy="900004"/>
        </a:xfrm>
        <a:prstGeom prst="roundRec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Culture</a:t>
          </a:r>
        </a:p>
      </dsp:txBody>
      <dsp:txXfrm>
        <a:off x="6065619" y="2397413"/>
        <a:ext cx="1892134" cy="812134"/>
      </dsp:txXfrm>
    </dsp:sp>
    <dsp:sp modelId="{47E61333-7590-4618-9749-79F3EF9BA2D3}">
      <dsp:nvSpPr>
        <dsp:cNvPr id="0" name=""/>
        <dsp:cNvSpPr/>
      </dsp:nvSpPr>
      <dsp:spPr>
        <a:xfrm rot="2979535">
          <a:off x="5204456" y="3350544"/>
          <a:ext cx="727568" cy="0"/>
        </a:xfrm>
        <a:custGeom>
          <a:avLst/>
          <a:gdLst/>
          <a:ahLst/>
          <a:cxnLst/>
          <a:rect l="0" t="0" r="0" b="0"/>
          <a:pathLst>
            <a:path>
              <a:moveTo>
                <a:pt x="0" y="0"/>
              </a:moveTo>
              <a:lnTo>
                <a:pt x="72756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BBF9DD-4ACB-499D-ADE7-2FE44A8ABED4}">
      <dsp:nvSpPr>
        <dsp:cNvPr id="0" name=""/>
        <dsp:cNvSpPr/>
      </dsp:nvSpPr>
      <dsp:spPr>
        <a:xfrm>
          <a:off x="5195914" y="3627822"/>
          <a:ext cx="1980004" cy="900004"/>
        </a:xfrm>
        <a:prstGeom prst="roundRec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Layout</a:t>
          </a:r>
        </a:p>
      </dsp:txBody>
      <dsp:txXfrm>
        <a:off x="5239849" y="3671757"/>
        <a:ext cx="1892134" cy="812134"/>
      </dsp:txXfrm>
    </dsp:sp>
    <dsp:sp modelId="{549C7055-B9C5-4763-9046-A42C72BEF68B}">
      <dsp:nvSpPr>
        <dsp:cNvPr id="0" name=""/>
        <dsp:cNvSpPr/>
      </dsp:nvSpPr>
      <dsp:spPr>
        <a:xfrm rot="7391505">
          <a:off x="3785995" y="3350550"/>
          <a:ext cx="662691" cy="0"/>
        </a:xfrm>
        <a:custGeom>
          <a:avLst/>
          <a:gdLst/>
          <a:ahLst/>
          <a:cxnLst/>
          <a:rect l="0" t="0" r="0" b="0"/>
          <a:pathLst>
            <a:path>
              <a:moveTo>
                <a:pt x="0" y="0"/>
              </a:moveTo>
              <a:lnTo>
                <a:pt x="66269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96C36DB-8423-4052-B5E2-4E4F1E7392BF}">
      <dsp:nvSpPr>
        <dsp:cNvPr id="0" name=""/>
        <dsp:cNvSpPr/>
      </dsp:nvSpPr>
      <dsp:spPr>
        <a:xfrm>
          <a:off x="2651565" y="3627835"/>
          <a:ext cx="1980004" cy="900004"/>
        </a:xfrm>
        <a:prstGeom prst="roundRec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Technology</a:t>
          </a:r>
        </a:p>
      </dsp:txBody>
      <dsp:txXfrm>
        <a:off x="2695500" y="3671770"/>
        <a:ext cx="1892134" cy="812134"/>
      </dsp:txXfrm>
    </dsp:sp>
    <dsp:sp modelId="{95E6B4EA-8827-4156-8F7C-CDEC72555EF5}">
      <dsp:nvSpPr>
        <dsp:cNvPr id="0" name=""/>
        <dsp:cNvSpPr/>
      </dsp:nvSpPr>
      <dsp:spPr>
        <a:xfrm rot="10225347">
          <a:off x="3408668" y="2570036"/>
          <a:ext cx="492819" cy="0"/>
        </a:xfrm>
        <a:custGeom>
          <a:avLst/>
          <a:gdLst/>
          <a:ahLst/>
          <a:cxnLst/>
          <a:rect l="0" t="0" r="0" b="0"/>
          <a:pathLst>
            <a:path>
              <a:moveTo>
                <a:pt x="0" y="0"/>
              </a:moveTo>
              <a:lnTo>
                <a:pt x="49281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A8D9A4-07E2-4651-A2D9-E692F38401DE}">
      <dsp:nvSpPr>
        <dsp:cNvPr id="0" name=""/>
        <dsp:cNvSpPr/>
      </dsp:nvSpPr>
      <dsp:spPr>
        <a:xfrm>
          <a:off x="1432098" y="2328079"/>
          <a:ext cx="1980004" cy="900004"/>
        </a:xfrm>
        <a:prstGeom prst="roundRec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Power</a:t>
          </a:r>
        </a:p>
        <a:p>
          <a:pPr marL="0" lvl="0" indent="0" algn="ctr" defTabSz="889000">
            <a:lnSpc>
              <a:spcPct val="90000"/>
            </a:lnSpc>
            <a:spcBef>
              <a:spcPct val="0"/>
            </a:spcBef>
            <a:spcAft>
              <a:spcPct val="35000"/>
            </a:spcAft>
            <a:buNone/>
          </a:pPr>
          <a:r>
            <a:rPr lang="en-GB" sz="2000" kern="1200" dirty="0">
              <a:solidFill>
                <a:schemeClr val="tx1"/>
              </a:solidFill>
            </a:rPr>
            <a:t>Conflict</a:t>
          </a:r>
        </a:p>
      </dsp:txBody>
      <dsp:txXfrm>
        <a:off x="1476033" y="2372014"/>
        <a:ext cx="1892134" cy="812134"/>
      </dsp:txXfrm>
    </dsp:sp>
    <dsp:sp modelId="{ECBD1D24-CC36-470E-B2E9-8139066A2E75}">
      <dsp:nvSpPr>
        <dsp:cNvPr id="0" name=""/>
        <dsp:cNvSpPr/>
      </dsp:nvSpPr>
      <dsp:spPr>
        <a:xfrm rot="12384977">
          <a:off x="3261935" y="1813680"/>
          <a:ext cx="671157" cy="0"/>
        </a:xfrm>
        <a:custGeom>
          <a:avLst/>
          <a:gdLst/>
          <a:ahLst/>
          <a:cxnLst/>
          <a:rect l="0" t="0" r="0" b="0"/>
          <a:pathLst>
            <a:path>
              <a:moveTo>
                <a:pt x="0" y="0"/>
              </a:moveTo>
              <a:lnTo>
                <a:pt x="67115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7B0DA3C-5B0C-4D11-9326-0EE9834A2F3D}">
      <dsp:nvSpPr>
        <dsp:cNvPr id="0" name=""/>
        <dsp:cNvSpPr/>
      </dsp:nvSpPr>
      <dsp:spPr>
        <a:xfrm>
          <a:off x="1401095" y="764379"/>
          <a:ext cx="1980004" cy="900004"/>
        </a:xfrm>
        <a:prstGeom prst="roundRec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Financial</a:t>
          </a:r>
        </a:p>
      </dsp:txBody>
      <dsp:txXfrm>
        <a:off x="1445030" y="808314"/>
        <a:ext cx="1892134" cy="8121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F6ED84-CE06-4F60-9FF8-8C2898A7172F}" type="datetimeFigureOut">
              <a:rPr lang="en-GB" smtClean="0"/>
              <a:t>08/10/2024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A29BE8-5D5E-4A18-B0D3-25882E2C931B}" type="slidenum">
              <a:rPr lang="en-GB" smtClean="0"/>
              <a:t>‹#›</a:t>
            </a:fld>
            <a:endParaRPr lang="en-GB"/>
          </a:p>
        </p:txBody>
      </p:sp>
    </p:spTree>
    <p:extLst>
      <p:ext uri="{BB962C8B-B14F-4D97-AF65-F5344CB8AC3E}">
        <p14:creationId xmlns:p14="http://schemas.microsoft.com/office/powerpoint/2010/main" val="650602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www.bbc.co.uk/news/technology-33629465"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cipd.org/uk/knowledge/evidence-reviews/trust-psychological-safety/"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BFB425-B183-42E8-B64A-79CD177D6D42}" type="slidenum">
              <a:rPr lang="en-GB" smtClean="0"/>
              <a:t>2</a:t>
            </a:fld>
            <a:endParaRPr lang="en-GB"/>
          </a:p>
        </p:txBody>
      </p:sp>
    </p:spTree>
    <p:extLst>
      <p:ext uri="{BB962C8B-B14F-4D97-AF65-F5344CB8AC3E}">
        <p14:creationId xmlns:p14="http://schemas.microsoft.com/office/powerpoint/2010/main" val="768823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BFB425-B183-42E8-B64A-79CD177D6D42}" type="slidenum">
              <a:rPr lang="en-GB" smtClean="0"/>
              <a:t>4</a:t>
            </a:fld>
            <a:endParaRPr lang="en-GB"/>
          </a:p>
        </p:txBody>
      </p:sp>
    </p:spTree>
    <p:extLst>
      <p:ext uri="{BB962C8B-B14F-4D97-AF65-F5344CB8AC3E}">
        <p14:creationId xmlns:p14="http://schemas.microsoft.com/office/powerpoint/2010/main" val="15477853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BFB425-B183-42E8-B64A-79CD177D6D42}" type="slidenum">
              <a:rPr lang="en-GB" smtClean="0"/>
              <a:t>5</a:t>
            </a:fld>
            <a:endParaRPr lang="en-GB"/>
          </a:p>
        </p:txBody>
      </p:sp>
    </p:spTree>
    <p:extLst>
      <p:ext uri="{BB962C8B-B14F-4D97-AF65-F5344CB8AC3E}">
        <p14:creationId xmlns:p14="http://schemas.microsoft.com/office/powerpoint/2010/main" val="10299295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Arial" panose="020B0604020202020204" pitchFamily="34" charset="0"/>
                <a:cs typeface="Arial" panose="020B0604020202020204" pitchFamily="34" charset="0"/>
              </a:rPr>
              <a:t>How you can use this:</a:t>
            </a:r>
          </a:p>
          <a:p>
            <a:r>
              <a:rPr lang="en-GB" b="0" dirty="0">
                <a:latin typeface="Arial" panose="020B0604020202020204" pitchFamily="34" charset="0"/>
                <a:cs typeface="Arial" panose="020B0604020202020204" pitchFamily="34" charset="0"/>
              </a:rPr>
              <a:t>This is meant to be a simple way of thinking about our work and how we can give and get the best from ourselves. We can use it by ourselves, with our team/ colleagues and/or with our manager. By thinking about what/who/when affects our wellness and energy, we should be able to have more choices about what we do and how we do it at work.</a:t>
            </a:r>
          </a:p>
          <a:p>
            <a:endParaRPr lang="en-GB" b="0" dirty="0">
              <a:latin typeface="Arial" panose="020B0604020202020204" pitchFamily="34" charset="0"/>
              <a:cs typeface="Arial" panose="020B0604020202020204" pitchFamily="34" charset="0"/>
            </a:endParaRPr>
          </a:p>
          <a:p>
            <a:r>
              <a:rPr lang="en-GB" b="0" dirty="0">
                <a:latin typeface="Arial" panose="020B0604020202020204" pitchFamily="34" charset="0"/>
                <a:cs typeface="Arial" panose="020B0604020202020204" pitchFamily="34" charset="0"/>
              </a:rPr>
              <a:t>There are many things that impact on our energy and wellness at work which include:</a:t>
            </a:r>
            <a:endParaRPr lang="en-GB" sz="600" b="0" dirty="0">
              <a:latin typeface="Arial" panose="020B0604020202020204" pitchFamily="34" charset="0"/>
              <a:cs typeface="Arial" panose="020B0604020202020204" pitchFamily="34" charset="0"/>
            </a:endParaRPr>
          </a:p>
          <a:p>
            <a:r>
              <a:rPr lang="en-GB" b="1" i="1" dirty="0">
                <a:latin typeface="Arial" panose="020B0604020202020204" pitchFamily="34" charset="0"/>
                <a:cs typeface="Arial" panose="020B0604020202020204" pitchFamily="34" charset="0"/>
              </a:rPr>
              <a:t>Self: </a:t>
            </a:r>
            <a:r>
              <a:rPr lang="en-GB" b="0" i="0" dirty="0">
                <a:latin typeface="Arial" panose="020B0604020202020204" pitchFamily="34" charset="0"/>
                <a:cs typeface="Arial" panose="020B0604020202020204" pitchFamily="34" charset="0"/>
              </a:rPr>
              <a:t>our own body rhythms; our underlying wellness; our broader lives; our self-perceptions</a:t>
            </a:r>
          </a:p>
          <a:p>
            <a:r>
              <a:rPr lang="en-GB" b="1" i="1" dirty="0">
                <a:latin typeface="Arial" panose="020B0604020202020204" pitchFamily="34" charset="0"/>
                <a:cs typeface="Arial" panose="020B0604020202020204" pitchFamily="34" charset="0"/>
              </a:rPr>
              <a:t>Others: </a:t>
            </a:r>
            <a:r>
              <a:rPr lang="en-GB" b="0" i="0" dirty="0">
                <a:latin typeface="Arial" panose="020B0604020202020204" pitchFamily="34" charset="0"/>
                <a:cs typeface="Arial" panose="020B0604020202020204" pitchFamily="34" charset="0"/>
              </a:rPr>
              <a:t>the relationships and interactions we have (especially our manager and other leaders) </a:t>
            </a:r>
          </a:p>
          <a:p>
            <a:r>
              <a:rPr lang="en-GB" b="1" i="1" dirty="0">
                <a:latin typeface="Arial" panose="020B0604020202020204" pitchFamily="34" charset="0"/>
                <a:cs typeface="Arial" panose="020B0604020202020204" pitchFamily="34" charset="0"/>
              </a:rPr>
              <a:t>Situation: </a:t>
            </a:r>
            <a:r>
              <a:rPr lang="en-GB" b="0" i="0" dirty="0">
                <a:latin typeface="Arial" panose="020B0604020202020204" pitchFamily="34" charset="0"/>
                <a:cs typeface="Arial" panose="020B0604020202020204" pitchFamily="34" charset="0"/>
              </a:rPr>
              <a:t>what/how we are required/being asked to do; the cultures around us</a:t>
            </a:r>
          </a:p>
          <a:p>
            <a:endParaRPr lang="en-GB" b="0" i="0" dirty="0">
              <a:latin typeface="Arial" panose="020B0604020202020204" pitchFamily="34" charset="0"/>
              <a:cs typeface="Arial" panose="020B0604020202020204" pitchFamily="34" charset="0"/>
            </a:endParaRPr>
          </a:p>
          <a:p>
            <a:r>
              <a:rPr lang="en-GB" b="0" i="0" dirty="0">
                <a:latin typeface="Arial" panose="020B0604020202020204" pitchFamily="34" charset="0"/>
                <a:cs typeface="Arial" panose="020B0604020202020204" pitchFamily="34" charset="0"/>
              </a:rPr>
              <a:t>Recognising, understanding and accepting these and then having honest conversations with others should provide us with more choice about how we can be our best as much as possible. The more we are at our best, the better it is for ourselves, others in lives and the people we serve through our work.</a:t>
            </a:r>
            <a:endParaRPr lang="en-GB" b="1"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EAB52C64-2662-411D-A867-DE7C6711337A}" type="slidenum">
              <a:rPr lang="en-GB" smtClean="0"/>
              <a:t>6</a:t>
            </a:fld>
            <a:endParaRPr lang="en-GB"/>
          </a:p>
        </p:txBody>
      </p:sp>
    </p:spTree>
    <p:extLst>
      <p:ext uri="{BB962C8B-B14F-4D97-AF65-F5344CB8AC3E}">
        <p14:creationId xmlns:p14="http://schemas.microsoft.com/office/powerpoint/2010/main" val="2915216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DE2F8B-24CA-403D-AFE5-FCD284A1E4A8}" type="slidenum">
              <a:rPr lang="en-GB" smtClean="0"/>
              <a:t>7</a:t>
            </a:fld>
            <a:endParaRPr lang="en-GB"/>
          </a:p>
        </p:txBody>
      </p:sp>
    </p:spTree>
    <p:extLst>
      <p:ext uri="{BB962C8B-B14F-4D97-AF65-F5344CB8AC3E}">
        <p14:creationId xmlns:p14="http://schemas.microsoft.com/office/powerpoint/2010/main" val="2790732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DE2F8B-24CA-403D-AFE5-FCD284A1E4A8}" type="slidenum">
              <a:rPr lang="en-GB" smtClean="0"/>
              <a:t>8</a:t>
            </a:fld>
            <a:endParaRPr lang="en-GB"/>
          </a:p>
        </p:txBody>
      </p:sp>
    </p:spTree>
    <p:extLst>
      <p:ext uri="{BB962C8B-B14F-4D97-AF65-F5344CB8AC3E}">
        <p14:creationId xmlns:p14="http://schemas.microsoft.com/office/powerpoint/2010/main" val="17034252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Bureaucracy – specialisation, hierarchical structure, little flexibility, rules. Civil Service. </a:t>
            </a:r>
          </a:p>
          <a:p>
            <a:r>
              <a:rPr lang="en-GB" altLang="en-US" dirty="0" err="1"/>
              <a:t>Divisionalisation</a:t>
            </a:r>
            <a:r>
              <a:rPr lang="en-GB" altLang="en-US" dirty="0"/>
              <a:t> – similar to above, but some decision making devolved to business areas. </a:t>
            </a:r>
            <a:r>
              <a:rPr lang="en-GB" altLang="en-US" dirty="0" err="1"/>
              <a:t>Eg</a:t>
            </a:r>
            <a:r>
              <a:rPr lang="en-GB" altLang="en-US" dirty="0"/>
              <a:t> Multi-nationals, with countries as divisions. </a:t>
            </a:r>
          </a:p>
          <a:p>
            <a:r>
              <a:rPr lang="en-GB" altLang="en-US" dirty="0"/>
              <a:t>Matrix organisations – when organisations run short projects. Manager will report to his functional manager, plus project manager. </a:t>
            </a:r>
          </a:p>
          <a:p>
            <a:r>
              <a:rPr lang="en-GB" altLang="en-US" dirty="0"/>
              <a:t>Networks – similar to matrix, but more informal. Networks/connections between different parts of the organisation. Unilever encourages lateral relationships between managers in different divisions. </a:t>
            </a:r>
          </a:p>
          <a:p>
            <a:r>
              <a:rPr lang="en-GB" altLang="en-US" dirty="0"/>
              <a:t>Virtual organisations – physical assets are replaced by computer networks. </a:t>
            </a:r>
            <a:r>
              <a:rPr lang="en-GB" altLang="en-US" dirty="0" err="1"/>
              <a:t>eg</a:t>
            </a:r>
            <a:r>
              <a:rPr lang="en-GB" altLang="en-US" dirty="0"/>
              <a:t> Dell only build a computer when have firm customer order (sending a monitor direct from Sony)</a:t>
            </a:r>
          </a:p>
          <a:p>
            <a:r>
              <a:rPr lang="en-GB" altLang="en-US" dirty="0"/>
              <a:t>Strategic alliances – medium to long term cooperative relationships between firms. Joint ventures. Temporary. </a:t>
            </a:r>
            <a:r>
              <a:rPr lang="en-GB" altLang="en-US" dirty="0" err="1"/>
              <a:t>Eg</a:t>
            </a:r>
            <a:r>
              <a:rPr lang="en-GB" altLang="en-US" dirty="0"/>
              <a:t> Intel and Hewlett-Packard collaborating on a new processor. </a:t>
            </a:r>
          </a:p>
          <a:p>
            <a:endParaRPr lang="en-GB" dirty="0"/>
          </a:p>
        </p:txBody>
      </p:sp>
      <p:sp>
        <p:nvSpPr>
          <p:cNvPr id="4" name="Slide Number Placeholder 3"/>
          <p:cNvSpPr>
            <a:spLocks noGrp="1"/>
          </p:cNvSpPr>
          <p:nvPr>
            <p:ph type="sldNum" sz="quarter" idx="5"/>
          </p:nvPr>
        </p:nvSpPr>
        <p:spPr/>
        <p:txBody>
          <a:bodyPr/>
          <a:lstStyle/>
          <a:p>
            <a:fld id="{9CB4271E-F92B-4EED-B98C-5C622011C8EA}" type="slidenum">
              <a:rPr lang="en-GB" smtClean="0"/>
              <a:t>11</a:t>
            </a:fld>
            <a:endParaRPr lang="en-GB"/>
          </a:p>
        </p:txBody>
      </p:sp>
    </p:spTree>
    <p:extLst>
      <p:ext uri="{BB962C8B-B14F-4D97-AF65-F5344CB8AC3E}">
        <p14:creationId xmlns:p14="http://schemas.microsoft.com/office/powerpoint/2010/main" val="23441720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Sabon LT Std"/>
              </a:rPr>
              <a:t>This quote reflects that strategy and structure are interconnected. During times of a strategic change, it may often be the structure that needs to adapt to the strategic goals (although not always, as we’ll explore below). This could involve adding new departments, hiring new groups of talent, moving towards a matrix structure for greater agility in delivering projects, or removing functions that are no longer adding value to the organisation and its strategy. An example would be the structural changes underway in many organisations that run customer contact centres; with increasing technological advances, many are introducing AI-driven chatbots to answer customer queries online, with the aim of reducing the number of calls going into a call centre (and therefore the number of people needed to answer them). </a:t>
            </a:r>
          </a:p>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12</a:t>
            </a:fld>
            <a:endParaRPr lang="en-GB"/>
          </a:p>
        </p:txBody>
      </p:sp>
    </p:spTree>
    <p:extLst>
      <p:ext uri="{BB962C8B-B14F-4D97-AF65-F5344CB8AC3E}">
        <p14:creationId xmlns:p14="http://schemas.microsoft.com/office/powerpoint/2010/main" val="1722555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r>
              <a:rPr lang="en-GB" b="0" i="0" dirty="0">
                <a:solidFill>
                  <a:srgbClr val="555555"/>
                </a:solidFill>
                <a:effectLst/>
                <a:highlight>
                  <a:srgbClr val="FFFFFF"/>
                </a:highlight>
                <a:latin typeface="robotoregular"/>
              </a:rPr>
              <a:t>The divisional structure has the opposite benefits and disadvantages of the functional structure. It facilitates coordination in units to achieve on-time completion, budget targets, and development and introduction of new products to market, while addressing the specific concerns of each unit. It provides clear responsibility for all activities related to a product, but with duplication of functions and costs. Sometimes this is helpful, say when the organization has a unit in Spain and another in China, very different markets, and a marketing strategy is needed for a new product. Marketing experts in both places can incorporate the appropriate cultural perspectives into their region’s marketing campaign. However, the organization’s marketing function employees in two places may represent an increased cost, in doing basically the same task in two different countries.</a:t>
            </a:r>
            <a:br>
              <a:rPr lang="en-GB" dirty="0"/>
            </a:br>
            <a:r>
              <a:rPr lang="en-GB" b="0" i="0" dirty="0">
                <a:solidFill>
                  <a:srgbClr val="555555"/>
                </a:solidFill>
                <a:effectLst/>
                <a:highlight>
                  <a:srgbClr val="FFFFFF"/>
                </a:highlight>
                <a:latin typeface="robotoregular"/>
              </a:rPr>
              <a:t>Robbins, Stephen, and Timothy Judge. </a:t>
            </a:r>
            <a:r>
              <a:rPr lang="en-GB" b="0" i="1" dirty="0">
                <a:solidFill>
                  <a:srgbClr val="555555"/>
                </a:solidFill>
                <a:effectLst/>
                <a:latin typeface="robotoregular"/>
              </a:rPr>
              <a:t>Organizational </a:t>
            </a:r>
            <a:r>
              <a:rPr lang="en-GB" b="0" i="1" dirty="0" err="1">
                <a:solidFill>
                  <a:srgbClr val="555555"/>
                </a:solidFill>
                <a:effectLst/>
                <a:latin typeface="robotoregular"/>
              </a:rPr>
              <a:t>Behavior</a:t>
            </a:r>
            <a:r>
              <a:rPr lang="en-GB" b="0" i="1" dirty="0">
                <a:solidFill>
                  <a:srgbClr val="555555"/>
                </a:solidFill>
                <a:effectLst/>
                <a:latin typeface="robotoregular"/>
              </a:rPr>
              <a:t>, </a:t>
            </a:r>
            <a:r>
              <a:rPr lang="en-GB" b="0" i="1" dirty="0" err="1">
                <a:solidFill>
                  <a:srgbClr val="555555"/>
                </a:solidFill>
                <a:effectLst/>
                <a:latin typeface="robotoregular"/>
              </a:rPr>
              <a:t>EBook</a:t>
            </a:r>
            <a:r>
              <a:rPr lang="en-GB" b="0" i="1" dirty="0">
                <a:solidFill>
                  <a:srgbClr val="555555"/>
                </a:solidFill>
                <a:effectLst/>
                <a:latin typeface="robotoregular"/>
              </a:rPr>
              <a:t>, Global Edition</a:t>
            </a:r>
            <a:r>
              <a:rPr lang="en-GB" b="0" i="0" dirty="0">
                <a:solidFill>
                  <a:srgbClr val="555555"/>
                </a:solidFill>
                <a:effectLst/>
                <a:highlight>
                  <a:srgbClr val="FFFFFF"/>
                </a:highlight>
                <a:latin typeface="robotoregular"/>
              </a:rPr>
              <a:t>, Pearson Education, Limited, 2016.</a:t>
            </a:r>
            <a:r>
              <a:rPr lang="en-GB" b="0" i="1" dirty="0">
                <a:solidFill>
                  <a:srgbClr val="555555"/>
                </a:solidFill>
                <a:effectLst/>
                <a:latin typeface="robotoregular"/>
              </a:rPr>
              <a:t> ProQuest </a:t>
            </a:r>
            <a:r>
              <a:rPr lang="en-GB" b="0" i="1" dirty="0" err="1">
                <a:solidFill>
                  <a:srgbClr val="555555"/>
                </a:solidFill>
                <a:effectLst/>
                <a:latin typeface="robotoregular"/>
              </a:rPr>
              <a:t>Ebook</a:t>
            </a:r>
            <a:r>
              <a:rPr lang="en-GB" b="0" i="1" dirty="0">
                <a:solidFill>
                  <a:srgbClr val="555555"/>
                </a:solidFill>
                <a:effectLst/>
                <a:latin typeface="robotoregular"/>
              </a:rPr>
              <a:t> Central</a:t>
            </a:r>
            <a:r>
              <a:rPr lang="en-GB" b="0" i="0" dirty="0">
                <a:solidFill>
                  <a:srgbClr val="555555"/>
                </a:solidFill>
                <a:effectLst/>
                <a:highlight>
                  <a:srgbClr val="FFFFFF"/>
                </a:highlight>
                <a:latin typeface="robotoregular"/>
              </a:rPr>
              <a:t>, http://ebookcentral.proquest.com/lib/trinity/detail.action?docID=5185702.</a:t>
            </a:r>
            <a:br>
              <a:rPr lang="en-GB" dirty="0"/>
            </a:br>
            <a:r>
              <a:rPr lang="en-GB" b="0" i="0" dirty="0">
                <a:solidFill>
                  <a:srgbClr val="555555"/>
                </a:solidFill>
                <a:effectLst/>
                <a:highlight>
                  <a:srgbClr val="FFFFFF"/>
                </a:highlight>
                <a:latin typeface="robotoregular"/>
              </a:rPr>
              <a:t>Created from trinity on 2024-10-04 15:49:06.</a:t>
            </a:r>
          </a:p>
          <a:p>
            <a:pPr marL="0" indent="0" algn="just">
              <a:buNone/>
            </a:pPr>
            <a:endParaRPr lang="en-GB" b="0" i="0" dirty="0">
              <a:solidFill>
                <a:srgbClr val="555555"/>
              </a:solidFill>
              <a:effectLst/>
              <a:highlight>
                <a:srgbClr val="FFFFFF"/>
              </a:highlight>
              <a:latin typeface="robotoregular"/>
            </a:endParaRPr>
          </a:p>
          <a:p>
            <a:pPr marL="0" indent="0" algn="just">
              <a:buNone/>
            </a:pPr>
            <a:r>
              <a:rPr lang="en-GB" b="0" i="0" dirty="0">
                <a:solidFill>
                  <a:srgbClr val="555555"/>
                </a:solidFill>
                <a:effectLst/>
                <a:highlight>
                  <a:srgbClr val="FFFFFF"/>
                </a:highlight>
                <a:latin typeface="robotoregular"/>
              </a:rPr>
              <a:t>The matrix structure combines the functional and product structures, and we find it in advertising agencies, aerospace firms, R&amp;D laboratories, construction companies, hospitals, government agencies, universities, management consulting firms, and entertainment companies. 24 Companies that use matrix-like structures include ABB, Boeing, BMW, IBM, and P&amp;G. The most obvious structural characteristic of the matrix is that it breaks the unity-of-command concept. Employees in the matrix have two bosses: their functional department managers and their product managers.</a:t>
            </a:r>
            <a:br>
              <a:rPr lang="en-GB" dirty="0"/>
            </a:br>
            <a:r>
              <a:rPr lang="en-GB" b="0" i="0" dirty="0">
                <a:solidFill>
                  <a:srgbClr val="555555"/>
                </a:solidFill>
                <a:effectLst/>
                <a:highlight>
                  <a:srgbClr val="FFFFFF"/>
                </a:highlight>
                <a:latin typeface="robotoregular"/>
              </a:rPr>
              <a:t>Robbins, Stephen, and Timothy Judge. </a:t>
            </a:r>
            <a:r>
              <a:rPr lang="en-GB" b="0" i="1" dirty="0">
                <a:solidFill>
                  <a:srgbClr val="555555"/>
                </a:solidFill>
                <a:effectLst/>
                <a:latin typeface="robotoregular"/>
              </a:rPr>
              <a:t>Organizational </a:t>
            </a:r>
            <a:r>
              <a:rPr lang="en-GB" b="0" i="1" dirty="0" err="1">
                <a:solidFill>
                  <a:srgbClr val="555555"/>
                </a:solidFill>
                <a:effectLst/>
                <a:latin typeface="robotoregular"/>
              </a:rPr>
              <a:t>Behavior</a:t>
            </a:r>
            <a:r>
              <a:rPr lang="en-GB" b="0" i="1" dirty="0">
                <a:solidFill>
                  <a:srgbClr val="555555"/>
                </a:solidFill>
                <a:effectLst/>
                <a:latin typeface="robotoregular"/>
              </a:rPr>
              <a:t>, </a:t>
            </a:r>
            <a:r>
              <a:rPr lang="en-GB" b="0" i="1" dirty="0" err="1">
                <a:solidFill>
                  <a:srgbClr val="555555"/>
                </a:solidFill>
                <a:effectLst/>
                <a:latin typeface="robotoregular"/>
              </a:rPr>
              <a:t>EBook</a:t>
            </a:r>
            <a:r>
              <a:rPr lang="en-GB" b="0" i="1" dirty="0">
                <a:solidFill>
                  <a:srgbClr val="555555"/>
                </a:solidFill>
                <a:effectLst/>
                <a:latin typeface="robotoregular"/>
              </a:rPr>
              <a:t>, Global Edition</a:t>
            </a:r>
            <a:r>
              <a:rPr lang="en-GB" b="0" i="0" dirty="0">
                <a:solidFill>
                  <a:srgbClr val="555555"/>
                </a:solidFill>
                <a:effectLst/>
                <a:highlight>
                  <a:srgbClr val="FFFFFF"/>
                </a:highlight>
                <a:latin typeface="robotoregular"/>
              </a:rPr>
              <a:t>, Pearson Education, Limited, 2016.</a:t>
            </a:r>
            <a:r>
              <a:rPr lang="en-GB" b="0" i="1" dirty="0">
                <a:solidFill>
                  <a:srgbClr val="555555"/>
                </a:solidFill>
                <a:effectLst/>
                <a:latin typeface="robotoregular"/>
              </a:rPr>
              <a:t> ProQuest </a:t>
            </a:r>
            <a:r>
              <a:rPr lang="en-GB" b="0" i="1" dirty="0" err="1">
                <a:solidFill>
                  <a:srgbClr val="555555"/>
                </a:solidFill>
                <a:effectLst/>
                <a:latin typeface="robotoregular"/>
              </a:rPr>
              <a:t>Ebook</a:t>
            </a:r>
            <a:r>
              <a:rPr lang="en-GB" b="0" i="1" dirty="0">
                <a:solidFill>
                  <a:srgbClr val="555555"/>
                </a:solidFill>
                <a:effectLst/>
                <a:latin typeface="robotoregular"/>
              </a:rPr>
              <a:t> Central</a:t>
            </a:r>
            <a:r>
              <a:rPr lang="en-GB" b="0" i="0" dirty="0">
                <a:solidFill>
                  <a:srgbClr val="555555"/>
                </a:solidFill>
                <a:effectLst/>
                <a:highlight>
                  <a:srgbClr val="FFFFFF"/>
                </a:highlight>
                <a:latin typeface="robotoregular"/>
              </a:rPr>
              <a:t>, http://ebookcentral.proquest.com/lib/trinity/detail.action?docID=5185702.</a:t>
            </a:r>
            <a:br>
              <a:rPr lang="en-GB" dirty="0"/>
            </a:br>
            <a:r>
              <a:rPr lang="en-GB" b="0" i="0" dirty="0">
                <a:solidFill>
                  <a:srgbClr val="555555"/>
                </a:solidFill>
                <a:effectLst/>
                <a:highlight>
                  <a:srgbClr val="FFFFFF"/>
                </a:highlight>
                <a:latin typeface="robotoregular"/>
              </a:rPr>
              <a:t>Created from trinity on 2024-10-04 15:49:58.</a:t>
            </a:r>
          </a:p>
          <a:p>
            <a:pPr marL="0" indent="0" algn="just">
              <a:buNone/>
            </a:pPr>
            <a:endParaRPr lang="en-GB" b="0" i="0" dirty="0">
              <a:solidFill>
                <a:srgbClr val="555555"/>
              </a:solidFill>
              <a:effectLst/>
              <a:highlight>
                <a:srgbClr val="FFFFFF"/>
              </a:highlight>
              <a:latin typeface="robotoregular"/>
            </a:endParaRPr>
          </a:p>
          <a:p>
            <a:pPr marL="0" indent="0" algn="just">
              <a:buNone/>
            </a:pPr>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14</a:t>
            </a:fld>
            <a:endParaRPr lang="en-GB"/>
          </a:p>
        </p:txBody>
      </p:sp>
    </p:spTree>
    <p:extLst>
      <p:ext uri="{BB962C8B-B14F-4D97-AF65-F5344CB8AC3E}">
        <p14:creationId xmlns:p14="http://schemas.microsoft.com/office/powerpoint/2010/main" val="2693030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Sabon LT Std"/>
              </a:rPr>
              <a:t>Rather extreme examples of companies that failed to adjust their strategy in the face of external change include Blockbuster Video, who did not see the impact the internet would have on movie watching and failed to pivot their business online (unlike Netflix), and also Nokia, who had the global share of the mobile phone marketplace and remained tied to their own technology platform that was difficult to change, rather than take advantage of the internet and create a new more user-friendly phone, like Apple’s iPhone. </a:t>
            </a:r>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16</a:t>
            </a:fld>
            <a:endParaRPr lang="en-GB"/>
          </a:p>
        </p:txBody>
      </p:sp>
    </p:spTree>
    <p:extLst>
      <p:ext uri="{BB962C8B-B14F-4D97-AF65-F5344CB8AC3E}">
        <p14:creationId xmlns:p14="http://schemas.microsoft.com/office/powerpoint/2010/main" val="2496364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19</a:t>
            </a:fld>
            <a:endParaRPr lang="en-GB"/>
          </a:p>
        </p:txBody>
      </p:sp>
    </p:spTree>
    <p:extLst>
      <p:ext uri="{BB962C8B-B14F-4D97-AF65-F5344CB8AC3E}">
        <p14:creationId xmlns:p14="http://schemas.microsoft.com/office/powerpoint/2010/main" val="4144782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Sabon LT Std"/>
              </a:rPr>
              <a:t>The Project Management Institute’s Body of Knowledge Guide® (PMBOK® Guide, 2021) describes a project as ‘a temporary endeavour undertaken to create a unique project, service or result’. This means that a project is a unique venture that aims to achieve clearly defined goals including those around cost and schedule (Pinto, 2019). Projects are one of the principal ways that change can be brought about within organisations, and in addition to translating organisational strategy into functional strategies and business plans, are one of the main tools that an organisation has to enact its strategy. A collection of projects aimed at achieving a broader goal can also be referred to as a programme; for example ‘digital transformation’, which typically involves more than one technological change, may come under this category. </a:t>
            </a:r>
          </a:p>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24</a:t>
            </a:fld>
            <a:endParaRPr lang="en-GB"/>
          </a:p>
        </p:txBody>
      </p:sp>
    </p:spTree>
    <p:extLst>
      <p:ext uri="{BB962C8B-B14F-4D97-AF65-F5344CB8AC3E}">
        <p14:creationId xmlns:p14="http://schemas.microsoft.com/office/powerpoint/2010/main" val="23675249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Sabon LT Std"/>
              </a:rPr>
              <a:t>HR may therefore be involved in providing data and metrics about critical areas of people practices which could impact the strategy, such as turnover rates, the availability of ‘ready now’ talent, the availability of mission-critical skills within the organisation, and more. They may also need to provide HR-related insights about the external environment which may impact the organisation’s mission and goals and/or the strategy it goes on to develop. For example, a ‘Resourcing and talent planning’ survey by the CIPD (CIPD, 2021a) identified that the number of companies with initiatives to retain employees is reducing and that large numbers of sectors are experiencing high staff turnover (loss of employees) alongside greater difficulty, time and cost in attracting new employees. Such research would inform strategic plans to ensure HR and the wider organisation view employee retention as a strategic activity. </a:t>
            </a:r>
          </a:p>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25</a:t>
            </a:fld>
            <a:endParaRPr lang="en-GB"/>
          </a:p>
        </p:txBody>
      </p:sp>
    </p:spTree>
    <p:extLst>
      <p:ext uri="{BB962C8B-B14F-4D97-AF65-F5344CB8AC3E}">
        <p14:creationId xmlns:p14="http://schemas.microsoft.com/office/powerpoint/2010/main" val="6093873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CIPD viewpoint – if just look at internal factors, HR will miss the potential risks and future opportunities. </a:t>
            </a:r>
          </a:p>
        </p:txBody>
      </p:sp>
      <p:sp>
        <p:nvSpPr>
          <p:cNvPr id="4" name="Slide Number Placeholder 3"/>
          <p:cNvSpPr>
            <a:spLocks noGrp="1"/>
          </p:cNvSpPr>
          <p:nvPr>
            <p:ph type="sldNum" sz="quarter" idx="5"/>
          </p:nvPr>
        </p:nvSpPr>
        <p:spPr/>
        <p:txBody>
          <a:bodyPr/>
          <a:lstStyle/>
          <a:p>
            <a:fld id="{9CB4271E-F92B-4EED-B98C-5C622011C8EA}" type="slidenum">
              <a:rPr lang="en-GB" smtClean="0"/>
              <a:t>26</a:t>
            </a:fld>
            <a:endParaRPr lang="en-GB"/>
          </a:p>
        </p:txBody>
      </p:sp>
    </p:spTree>
    <p:extLst>
      <p:ext uri="{BB962C8B-B14F-4D97-AF65-F5344CB8AC3E}">
        <p14:creationId xmlns:p14="http://schemas.microsoft.com/office/powerpoint/2010/main" val="2273345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effectLst/>
              </a:rPr>
              <a:t>A SWOT analysis is a planning tool used to understand the Strengths, Weaknesses, Opportunities, and Threats involved in a project or in a business. It involves stating the objective of the business or project and identifying the internal and external factors that are either supportive or unfavourable to achieving that objective. SWOT is often used as part of a strategic or business planning process, but can be useful in understanding an organisation or situation and decision-making for all sorts of situations.</a:t>
            </a:r>
            <a:endParaRPr lang="en-GB" dirty="0"/>
          </a:p>
          <a:p>
            <a:endParaRPr lang="en-GB" b="1" dirty="0">
              <a:effectLst/>
            </a:endParaRPr>
          </a:p>
          <a:p>
            <a:endParaRPr lang="en-GB" b="1" dirty="0">
              <a:effectLst/>
            </a:endParaRPr>
          </a:p>
          <a:p>
            <a:r>
              <a:rPr lang="en-GB" b="1" dirty="0">
                <a:effectLst/>
              </a:rPr>
              <a:t>Strengths</a:t>
            </a:r>
            <a:r>
              <a:rPr lang="en-GB" dirty="0">
                <a:effectLst/>
              </a:rPr>
              <a:t>: positive tangible and intangible attributes, internal to an organisation and within the organisation’s control</a:t>
            </a:r>
          </a:p>
          <a:p>
            <a:r>
              <a:rPr lang="en-GB" b="1" dirty="0">
                <a:effectLst/>
              </a:rPr>
              <a:t>Weaknesses</a:t>
            </a:r>
            <a:r>
              <a:rPr lang="en-GB" dirty="0">
                <a:effectLst/>
              </a:rPr>
              <a:t>: internal factors within an organisation’s control that detract from the organisation’s ability to attain the desired goal. Which areas might the organisation improve?</a:t>
            </a:r>
          </a:p>
          <a:p>
            <a:r>
              <a:rPr lang="en-GB" b="1" dirty="0">
                <a:effectLst/>
              </a:rPr>
              <a:t>Opportunities</a:t>
            </a:r>
            <a:r>
              <a:rPr lang="en-GB" dirty="0">
                <a:effectLst/>
              </a:rPr>
              <a:t>: external attractive factors that represent the reason for an organisation to exist and develop. What opportunities exist in the environment, which will propel the organisation? Identify them by their ‘time frames’.</a:t>
            </a:r>
          </a:p>
          <a:p>
            <a:r>
              <a:rPr lang="en-GB" b="1" dirty="0">
                <a:effectLst/>
              </a:rPr>
              <a:t>Threats</a:t>
            </a:r>
            <a:r>
              <a:rPr lang="en-GB" dirty="0">
                <a:effectLst/>
              </a:rPr>
              <a:t>: external factors beyond the organisation’s control which could place the organisation mission or operation at risk. The organisation may benefit by having contingency plans to address them if they should occur. Classify them by their severity and probability of occurrence.</a:t>
            </a:r>
          </a:p>
          <a:p>
            <a:endParaRPr lang="en-GB" dirty="0"/>
          </a:p>
        </p:txBody>
      </p:sp>
      <p:sp>
        <p:nvSpPr>
          <p:cNvPr id="4" name="Slide Number Placeholder 3"/>
          <p:cNvSpPr>
            <a:spLocks noGrp="1"/>
          </p:cNvSpPr>
          <p:nvPr>
            <p:ph type="sldNum" sz="quarter" idx="5"/>
          </p:nvPr>
        </p:nvSpPr>
        <p:spPr/>
        <p:txBody>
          <a:bodyPr/>
          <a:lstStyle/>
          <a:p>
            <a:fld id="{9CB4271E-F92B-4EED-B98C-5C622011C8EA}" type="slidenum">
              <a:rPr lang="en-GB" smtClean="0"/>
              <a:t>28</a:t>
            </a:fld>
            <a:endParaRPr lang="en-GB"/>
          </a:p>
        </p:txBody>
      </p:sp>
    </p:spTree>
    <p:extLst>
      <p:ext uri="{BB962C8B-B14F-4D97-AF65-F5344CB8AC3E}">
        <p14:creationId xmlns:p14="http://schemas.microsoft.com/office/powerpoint/2010/main" val="7265493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Social components </a:t>
            </a:r>
            <a:r>
              <a:rPr lang="en-GB" dirty="0"/>
              <a:t>– structure, rules and systems, co-ordinating mechanisms and networks </a:t>
            </a:r>
          </a:p>
          <a:p>
            <a:r>
              <a:rPr lang="en-GB" b="1" dirty="0"/>
              <a:t>Communication</a:t>
            </a:r>
            <a:r>
              <a:rPr lang="en-GB" dirty="0"/>
              <a:t> – affects how it functions. Email – fast. Grapevine.</a:t>
            </a:r>
          </a:p>
          <a:p>
            <a:r>
              <a:rPr lang="en-GB" b="1" dirty="0"/>
              <a:t>Culture</a:t>
            </a:r>
            <a:r>
              <a:rPr lang="en-GB" dirty="0"/>
              <a:t> – the way we do things around here, management style.</a:t>
            </a:r>
          </a:p>
          <a:p>
            <a:r>
              <a:rPr lang="en-GB" dirty="0"/>
              <a:t>Three levels - artefacts, values, assumptions (Schein, 1997, cited in Kew and </a:t>
            </a:r>
            <a:r>
              <a:rPr lang="en-GB" dirty="0" err="1"/>
              <a:t>Stredwick</a:t>
            </a:r>
            <a:r>
              <a:rPr lang="en-GB" dirty="0"/>
              <a:t>, 2016) </a:t>
            </a:r>
          </a:p>
          <a:p>
            <a:r>
              <a:rPr lang="en-GB" dirty="0"/>
              <a:t>Artefacts – architecture, interior design, dress code.</a:t>
            </a:r>
          </a:p>
          <a:p>
            <a:r>
              <a:rPr lang="en-GB" dirty="0"/>
              <a:t>Values – norms, beliefs and values.</a:t>
            </a:r>
          </a:p>
          <a:p>
            <a:r>
              <a:rPr lang="en-GB" dirty="0"/>
              <a:t>Assumptions – basic assumptions underpinning the organisation’s values. Example – the seven principles of public life (selflessness, integrity, objectivity, accountability, openness, honesty, leadership). </a:t>
            </a:r>
          </a:p>
          <a:p>
            <a:r>
              <a:rPr lang="en-GB" b="1" dirty="0"/>
              <a:t>Layout</a:t>
            </a:r>
            <a:r>
              <a:rPr lang="en-GB" dirty="0"/>
              <a:t> – location, layout of workspaces and equipment, landscaping, internal décor. All have implications for the behaviour of stakeholders</a:t>
            </a:r>
          </a:p>
          <a:p>
            <a:r>
              <a:rPr lang="en-GB" b="1" dirty="0"/>
              <a:t>Technological Innovation </a:t>
            </a:r>
            <a:r>
              <a:rPr lang="en-GB" dirty="0"/>
              <a:t>– materials and processes used in transforming organisational inputs into outputs, as well as the skills, knowledge and human resources incorporated in this process</a:t>
            </a:r>
          </a:p>
          <a:p>
            <a:r>
              <a:rPr lang="en-GB" b="1" dirty="0"/>
              <a:t>Power, conflict and control </a:t>
            </a:r>
            <a:r>
              <a:rPr lang="en-GB" dirty="0"/>
              <a:t>– sources of power, mitigate conflict and retain control over resources</a:t>
            </a:r>
          </a:p>
          <a:p>
            <a:r>
              <a:rPr lang="en-GB" b="1" dirty="0"/>
              <a:t>Financial Health </a:t>
            </a:r>
            <a:r>
              <a:rPr lang="en-GB" dirty="0"/>
              <a:t>– </a:t>
            </a:r>
            <a:r>
              <a:rPr lang="en-GB" dirty="0" err="1"/>
              <a:t>eg</a:t>
            </a:r>
            <a:r>
              <a:rPr lang="en-GB" dirty="0"/>
              <a:t> relying on funding, order to order etc. </a:t>
            </a:r>
          </a:p>
        </p:txBody>
      </p:sp>
      <p:sp>
        <p:nvSpPr>
          <p:cNvPr id="4" name="Slide Number Placeholder 3"/>
          <p:cNvSpPr>
            <a:spLocks noGrp="1"/>
          </p:cNvSpPr>
          <p:nvPr>
            <p:ph type="sldNum" sz="quarter" idx="10"/>
          </p:nvPr>
        </p:nvSpPr>
        <p:spPr/>
        <p:txBody>
          <a:bodyPr/>
          <a:lstStyle/>
          <a:p>
            <a:fld id="{4394529F-49CB-4A20-A0BC-CE5B1A3A230C}" type="slidenum">
              <a:rPr lang="en-GB" smtClean="0"/>
              <a:t>29</a:t>
            </a:fld>
            <a:endParaRPr lang="en-GB"/>
          </a:p>
        </p:txBody>
      </p:sp>
    </p:spTree>
    <p:extLst>
      <p:ext uri="{BB962C8B-B14F-4D97-AF65-F5344CB8AC3E}">
        <p14:creationId xmlns:p14="http://schemas.microsoft.com/office/powerpoint/2010/main" val="15136842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pandemic:</a:t>
            </a:r>
          </a:p>
          <a:p>
            <a:r>
              <a:rPr lang="en-GB" dirty="0"/>
              <a:t>P – Government : The decision by the UK to leave the EU has left the pound weaker and an uncertainty with future trade restrictions in Europe continues. </a:t>
            </a:r>
          </a:p>
          <a:p>
            <a:r>
              <a:rPr lang="en-GB" dirty="0"/>
              <a:t>E- interest rates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 – wellbeing,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 – home-working, Shopping: How do we strike a balance by introducing AI to make shopping convenient and accessible to consumers but retain a human connection and in person shopping?</a:t>
            </a:r>
          </a:p>
          <a:p>
            <a:r>
              <a:rPr lang="en-GB" dirty="0"/>
              <a:t>L – new employment laws- Concerns over family-friendly legislation implications, as most of it was brought in by the EU</a:t>
            </a:r>
          </a:p>
          <a:p>
            <a:r>
              <a:rPr lang="en-GB" dirty="0"/>
              <a:t>E – Environmental restrictions imposed by in-country governments</a:t>
            </a:r>
          </a:p>
          <a:p>
            <a:endParaRPr lang="en-GB" dirty="0"/>
          </a:p>
          <a:p>
            <a:r>
              <a:rPr lang="en-GB" dirty="0"/>
              <a:t>Other issues:</a:t>
            </a:r>
          </a:p>
          <a:p>
            <a:r>
              <a:rPr lang="en-GB" dirty="0"/>
              <a:t>#Black Lives Matter</a:t>
            </a:r>
          </a:p>
          <a:p>
            <a:r>
              <a:rPr lang="en-GB" dirty="0"/>
              <a:t>#Metoo campaign</a:t>
            </a:r>
          </a:p>
          <a:p>
            <a:r>
              <a:rPr lang="en-GB" dirty="0"/>
              <a:t>Competition</a:t>
            </a:r>
          </a:p>
          <a:p>
            <a:r>
              <a:rPr lang="en-GB" dirty="0"/>
              <a:t>Austerity measures (if public sector)</a:t>
            </a:r>
          </a:p>
          <a:p>
            <a:endParaRPr lang="en-GB" dirty="0"/>
          </a:p>
        </p:txBody>
      </p:sp>
      <p:sp>
        <p:nvSpPr>
          <p:cNvPr id="4" name="Slide Number Placeholder 3"/>
          <p:cNvSpPr>
            <a:spLocks noGrp="1"/>
          </p:cNvSpPr>
          <p:nvPr>
            <p:ph type="sldNum" sz="quarter" idx="5"/>
          </p:nvPr>
        </p:nvSpPr>
        <p:spPr/>
        <p:txBody>
          <a:bodyPr/>
          <a:lstStyle/>
          <a:p>
            <a:fld id="{9CB4271E-F92B-4EED-B98C-5C622011C8EA}" type="slidenum">
              <a:rPr lang="en-GB" smtClean="0"/>
              <a:t>30</a:t>
            </a:fld>
            <a:endParaRPr lang="en-GB"/>
          </a:p>
        </p:txBody>
      </p:sp>
    </p:spTree>
    <p:extLst>
      <p:ext uri="{BB962C8B-B14F-4D97-AF65-F5344CB8AC3E}">
        <p14:creationId xmlns:p14="http://schemas.microsoft.com/office/powerpoint/2010/main" val="14797069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31</a:t>
            </a:fld>
            <a:endParaRPr lang="en-GB"/>
          </a:p>
        </p:txBody>
      </p:sp>
    </p:spTree>
    <p:extLst>
      <p:ext uri="{BB962C8B-B14F-4D97-AF65-F5344CB8AC3E}">
        <p14:creationId xmlns:p14="http://schemas.microsoft.com/office/powerpoint/2010/main" val="3328422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What makes a job susceptible to automation?</a:t>
            </a:r>
          </a:p>
          <a:p>
            <a:r>
              <a:rPr lang="en-GB" dirty="0"/>
              <a:t>Certain aspects of a job are simpler to </a:t>
            </a:r>
            <a:r>
              <a:rPr lang="en-GB" dirty="0">
                <a:hlinkClick r:id="rId3"/>
              </a:rPr>
              <a:t>automate than others</a:t>
            </a:r>
            <a:r>
              <a:rPr lang="en-GB" dirty="0"/>
              <a:t>.</a:t>
            </a:r>
          </a:p>
          <a:p>
            <a:r>
              <a:rPr lang="en-GB" dirty="0"/>
              <a:t>Social workers, nurses, therapists and psychologists are among the least likely occupations to be taken over as assisting and caring for others, which involves empathy, is a crucial part of the job.</a:t>
            </a:r>
          </a:p>
          <a:p>
            <a:r>
              <a:rPr lang="en-GB" dirty="0"/>
              <a:t>Roles requiring employees to think on their feet and come up with creative and original ideas, for example artists, designers or engineers, hold a significant advantage in the face of automation.</a:t>
            </a:r>
          </a:p>
          <a:p>
            <a:r>
              <a:rPr lang="en-GB" dirty="0"/>
              <a:t>Additionally, occupations involving tasks that require a high degree of social intelligence and negotiating skills, like managerial positions, are considerably less at risk from machines according to the study.</a:t>
            </a:r>
          </a:p>
          <a:p>
            <a:r>
              <a:rPr lang="en-GB" dirty="0"/>
              <a:t>In contrast, while certain sales jobs like telemarketers and bank clerks may involve interactive tasks they do not necessarily need a high degree of social intelligence, leaving them exposed to automation.</a:t>
            </a:r>
          </a:p>
          <a:p>
            <a:r>
              <a:rPr lang="en-GB" dirty="0"/>
              <a:t>As more advanced industrial robots gain improved senses and the ability to make more coordinated finger and hand movements to manipulate and assemble objects, they will be able to perform a wider range of increasingly complex manual tasks. </a:t>
            </a:r>
          </a:p>
          <a:p>
            <a:r>
              <a:rPr lang="en-GB" dirty="0"/>
              <a:t>However, manipulation in unstructured environments — like the tasks that must be performed by a house cleaner — are still beyond the scope of automation for the foreseeable future.</a:t>
            </a:r>
          </a:p>
          <a:p>
            <a:r>
              <a:rPr lang="en-GB" dirty="0"/>
              <a:t>Sophisticated algorithms are challenging a number of office and administrative support roles, particularly in legal and financial services. </a:t>
            </a:r>
          </a:p>
          <a:p>
            <a:r>
              <a:rPr lang="en-GB" dirty="0"/>
              <a:t>Machines are already beginning to take on a number of tasks carried out by legal professionals by scanning thousands of documents to assist in pre-trial research. </a:t>
            </a:r>
          </a:p>
          <a:p>
            <a:r>
              <a:rPr lang="en-GB" b="1" dirty="0"/>
              <a:t>(BBC, 2015)</a:t>
            </a:r>
          </a:p>
          <a:p>
            <a:endParaRPr lang="en-GB" dirty="0"/>
          </a:p>
        </p:txBody>
      </p:sp>
      <p:sp>
        <p:nvSpPr>
          <p:cNvPr id="4" name="Slide Number Placeholder 3"/>
          <p:cNvSpPr>
            <a:spLocks noGrp="1"/>
          </p:cNvSpPr>
          <p:nvPr>
            <p:ph type="sldNum" sz="quarter" idx="10"/>
          </p:nvPr>
        </p:nvSpPr>
        <p:spPr/>
        <p:txBody>
          <a:bodyPr/>
          <a:lstStyle/>
          <a:p>
            <a:fld id="{59829CEF-6ABC-4F70-BF35-E0FE7C740C09}" type="slidenum">
              <a:rPr lang="en-GB" smtClean="0"/>
              <a:t>32</a:t>
            </a:fld>
            <a:endParaRPr lang="en-GB"/>
          </a:p>
        </p:txBody>
      </p:sp>
    </p:spTree>
    <p:extLst>
      <p:ext uri="{BB962C8B-B14F-4D97-AF65-F5344CB8AC3E}">
        <p14:creationId xmlns:p14="http://schemas.microsoft.com/office/powerpoint/2010/main" val="16181811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34</a:t>
            </a:fld>
            <a:endParaRPr lang="en-GB"/>
          </a:p>
        </p:txBody>
      </p:sp>
    </p:spTree>
    <p:extLst>
      <p:ext uri="{BB962C8B-B14F-4D97-AF65-F5344CB8AC3E}">
        <p14:creationId xmlns:p14="http://schemas.microsoft.com/office/powerpoint/2010/main" val="17817002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02020"/>
                </a:solidFill>
                <a:effectLst/>
                <a:highlight>
                  <a:srgbClr val="FFFFFF"/>
                </a:highlight>
                <a:latin typeface="Museo"/>
              </a:rPr>
              <a:t>AI presents the greatest opportunity to raise productivity for employees who use technology. This creates a raft of considerations for people strategy outcomes.</a:t>
            </a:r>
          </a:p>
          <a:p>
            <a:pPr algn="l"/>
            <a:r>
              <a:rPr lang="en-GB" b="0" i="0" dirty="0">
                <a:solidFill>
                  <a:srgbClr val="202020"/>
                </a:solidFill>
                <a:effectLst/>
                <a:highlight>
                  <a:srgbClr val="FFFFFF"/>
                </a:highlight>
                <a:latin typeface="Museo"/>
              </a:rPr>
              <a:t>AI use becomes a new factor to consider alongside other fast-emerging people trends such as positive psychology and </a:t>
            </a:r>
            <a:r>
              <a:rPr lang="en-GB" b="1" i="0" dirty="0">
                <a:solidFill>
                  <a:srgbClr val="202020"/>
                </a:solidFill>
                <a:effectLst/>
                <a:highlight>
                  <a:srgbClr val="FFFFFF"/>
                </a:highlight>
                <a:latin typeface="Museo"/>
                <a:hlinkClick r:id="rId3"/>
              </a:rPr>
              <a:t>psychological safety</a:t>
            </a:r>
            <a:r>
              <a:rPr lang="en-GB" b="0" i="0" dirty="0">
                <a:solidFill>
                  <a:srgbClr val="202020"/>
                </a:solidFill>
                <a:effectLst/>
                <a:highlight>
                  <a:srgbClr val="FFFFFF"/>
                </a:highlight>
                <a:latin typeface="Museo"/>
              </a:rPr>
              <a:t>, risk of burnout, EDI, future skills, good work, four-day week, hybrid working, and others.  </a:t>
            </a:r>
          </a:p>
          <a:p>
            <a:pPr algn="l"/>
            <a:r>
              <a:rPr lang="en-GB" b="0" i="0" dirty="0">
                <a:solidFill>
                  <a:srgbClr val="202020"/>
                </a:solidFill>
                <a:effectLst/>
                <a:highlight>
                  <a:srgbClr val="FFFFFF"/>
                </a:highlight>
                <a:latin typeface="Museo"/>
              </a:rPr>
              <a:t>HR strategy needs to consider the impact of AI on all of these elements. It also needs to consider who benefits from productivity gains – does it mean organisations do even more work, or could it create the opportunity for much more flexibility in work, for example, a four-day week.</a:t>
            </a:r>
          </a:p>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35</a:t>
            </a:fld>
            <a:endParaRPr lang="en-GB"/>
          </a:p>
        </p:txBody>
      </p:sp>
    </p:spTree>
    <p:extLst>
      <p:ext uri="{BB962C8B-B14F-4D97-AF65-F5344CB8AC3E}">
        <p14:creationId xmlns:p14="http://schemas.microsoft.com/office/powerpoint/2010/main" val="18686056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37</a:t>
            </a:fld>
            <a:endParaRPr lang="en-GB"/>
          </a:p>
        </p:txBody>
      </p:sp>
    </p:spTree>
    <p:extLst>
      <p:ext uri="{BB962C8B-B14F-4D97-AF65-F5344CB8AC3E}">
        <p14:creationId xmlns:p14="http://schemas.microsoft.com/office/powerpoint/2010/main" val="848973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38</a:t>
            </a:fld>
            <a:endParaRPr lang="en-GB"/>
          </a:p>
        </p:txBody>
      </p:sp>
    </p:spTree>
    <p:extLst>
      <p:ext uri="{BB962C8B-B14F-4D97-AF65-F5344CB8AC3E}">
        <p14:creationId xmlns:p14="http://schemas.microsoft.com/office/powerpoint/2010/main" val="3518473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3D74ED-0F49-4210-8323-2F7572712E8C}" type="datetimeFigureOut">
              <a:rPr lang="en-GB" smtClean="0"/>
              <a:t>08/10/2024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E5039B0-F932-48B6-8FB8-46350CC25DE2}" type="slidenum">
              <a:rPr lang="en-GB" smtClean="0"/>
              <a:t>‹#›</a:t>
            </a:fld>
            <a:endParaRPr lang="en-GB"/>
          </a:p>
        </p:txBody>
      </p:sp>
    </p:spTree>
    <p:extLst>
      <p:ext uri="{BB962C8B-B14F-4D97-AF65-F5344CB8AC3E}">
        <p14:creationId xmlns:p14="http://schemas.microsoft.com/office/powerpoint/2010/main" val="1251642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Healthier Together layout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ED1725-7AD8-1F44-A025-368F4CF44962}"/>
              </a:ext>
            </a:extLst>
          </p:cNvPr>
          <p:cNvPicPr>
            <a:picLocks noChangeAspect="1"/>
          </p:cNvPicPr>
          <p:nvPr userDrawn="1"/>
        </p:nvPicPr>
        <p:blipFill>
          <a:blip r:embed="rId2" cstate="screen">
            <a:alphaModFix amt="18000"/>
            <a:extLst>
              <a:ext uri="{28A0092B-C50C-407E-A947-70E740481C1C}">
                <a14:useLocalDpi xmlns:a14="http://schemas.microsoft.com/office/drawing/2010/main"/>
              </a:ext>
            </a:extLst>
          </a:blip>
          <a:stretch>
            <a:fillRect/>
          </a:stretch>
        </p:blipFill>
        <p:spPr>
          <a:xfrm>
            <a:off x="6698974" y="4195110"/>
            <a:ext cx="5493026" cy="1651389"/>
          </a:xfrm>
          <a:prstGeom prst="rect">
            <a:avLst/>
          </a:prstGeom>
        </p:spPr>
      </p:pic>
      <p:pic>
        <p:nvPicPr>
          <p:cNvPr id="9" name="Picture 8">
            <a:extLst>
              <a:ext uri="{FF2B5EF4-FFF2-40B4-BE49-F238E27FC236}">
                <a16:creationId xmlns:a16="http://schemas.microsoft.com/office/drawing/2014/main" id="{175D9726-547E-554A-BDCB-BA07C735021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5844209"/>
            <a:ext cx="12190749" cy="1013790"/>
          </a:xfrm>
          <a:prstGeom prst="rect">
            <a:avLst/>
          </a:prstGeom>
          <a:solidFill>
            <a:schemeClr val="tx1"/>
          </a:solidFill>
        </p:spPr>
      </p:pic>
      <p:pic>
        <p:nvPicPr>
          <p:cNvPr id="10" name="Picture 9">
            <a:extLst>
              <a:ext uri="{FF2B5EF4-FFF2-40B4-BE49-F238E27FC236}">
                <a16:creationId xmlns:a16="http://schemas.microsoft.com/office/drawing/2014/main" id="{3ADCEE22-9003-7B46-A2B7-CEF3AA9346E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6028852"/>
            <a:ext cx="1501540" cy="678114"/>
          </a:xfrm>
          <a:prstGeom prst="rect">
            <a:avLst/>
          </a:prstGeom>
        </p:spPr>
      </p:pic>
      <p:sp>
        <p:nvSpPr>
          <p:cNvPr id="6" name="Slide Number Placeholder 10">
            <a:extLst>
              <a:ext uri="{FF2B5EF4-FFF2-40B4-BE49-F238E27FC236}">
                <a16:creationId xmlns:a16="http://schemas.microsoft.com/office/drawing/2014/main" id="{37FF10DE-2139-834D-B0F4-37E6EE956D66}"/>
              </a:ext>
            </a:extLst>
          </p:cNvPr>
          <p:cNvSpPr>
            <a:spLocks noGrp="1"/>
          </p:cNvSpPr>
          <p:nvPr>
            <p:ph type="sldNum" sz="quarter" idx="12"/>
          </p:nvPr>
        </p:nvSpPr>
        <p:spPr>
          <a:xfrm>
            <a:off x="9287986" y="6466403"/>
            <a:ext cx="2743200" cy="365125"/>
          </a:xfrm>
        </p:spPr>
        <p:txBody>
          <a:bodyPr/>
          <a:lstStyle/>
          <a:p>
            <a:fld id="{F6E39E37-6BC0-A248-806A-337B0CEF6126}" type="slidenum">
              <a:rPr lang="en-US" smtClean="0"/>
              <a:t>‹#›</a:t>
            </a:fld>
            <a:endParaRPr lang="en-US"/>
          </a:p>
        </p:txBody>
      </p:sp>
      <p:sp>
        <p:nvSpPr>
          <p:cNvPr id="7" name="Text Placeholder 2"/>
          <p:cNvSpPr>
            <a:spLocks noGrp="1"/>
          </p:cNvSpPr>
          <p:nvPr>
            <p:ph type="body" sz="quarter" idx="13" hasCustomPrompt="1"/>
          </p:nvPr>
        </p:nvSpPr>
        <p:spPr>
          <a:xfrm>
            <a:off x="151002" y="369888"/>
            <a:ext cx="11744136" cy="1030287"/>
          </a:xfrm>
        </p:spPr>
        <p:txBody>
          <a:bodyPr>
            <a:normAutofit/>
          </a:bodyPr>
          <a:lstStyle>
            <a:lvl1pPr marL="0" indent="0">
              <a:buNone/>
              <a:defRPr sz="3200" b="1">
                <a:latin typeface="+mj-lt"/>
              </a:defRPr>
            </a:lvl1pPr>
          </a:lstStyle>
          <a:p>
            <a:pPr lvl="0"/>
            <a:r>
              <a:rPr lang="en-US" dirty="0"/>
              <a:t>Place heading here</a:t>
            </a:r>
            <a:endParaRPr lang="en-GB" dirty="0"/>
          </a:p>
        </p:txBody>
      </p:sp>
      <p:sp>
        <p:nvSpPr>
          <p:cNvPr id="8" name="Text Placeholder 5"/>
          <p:cNvSpPr>
            <a:spLocks noGrp="1"/>
          </p:cNvSpPr>
          <p:nvPr>
            <p:ph type="body" sz="quarter" idx="14" hasCustomPrompt="1"/>
          </p:nvPr>
        </p:nvSpPr>
        <p:spPr>
          <a:xfrm>
            <a:off x="150813" y="1527175"/>
            <a:ext cx="11744325" cy="4059238"/>
          </a:xfrm>
        </p:spPr>
        <p:txBody>
          <a:bodyPr>
            <a:normAutofit/>
          </a:bodyPr>
          <a:lstStyle>
            <a:lvl1pPr marL="0" indent="0">
              <a:lnSpc>
                <a:spcPct val="100000"/>
              </a:lnSpc>
              <a:spcBef>
                <a:spcPts val="600"/>
              </a:spcBef>
              <a:buNone/>
              <a:defRPr sz="2400">
                <a:latin typeface="Arial" panose="020B0604020202020204" pitchFamily="34" charset="0"/>
                <a:cs typeface="Arial" panose="020B0604020202020204" pitchFamily="34" charset="0"/>
              </a:defRPr>
            </a:lvl1pPr>
          </a:lstStyle>
          <a:p>
            <a:pPr lvl="0"/>
            <a:r>
              <a:rPr lang="en-US" dirty="0"/>
              <a:t>Add your slide text here – minimum font size 18</a:t>
            </a:r>
            <a:endParaRPr lang="en-GB" dirty="0"/>
          </a:p>
        </p:txBody>
      </p:sp>
    </p:spTree>
    <p:extLst>
      <p:ext uri="{BB962C8B-B14F-4D97-AF65-F5344CB8AC3E}">
        <p14:creationId xmlns:p14="http://schemas.microsoft.com/office/powerpoint/2010/main" val="3027851112"/>
      </p:ext>
    </p:extLst>
  </p:cSld>
  <p:clrMapOvr>
    <a:masterClrMapping/>
  </p:clrMapOvr>
  <p:extLst>
    <p:ext uri="{DCECCB84-F9BA-43D5-87BE-67443E8EF086}">
      <p15:sldGuideLst xmlns:p15="http://schemas.microsoft.com/office/powerpoint/2012/main">
        <p15:guide id="1" orient="horz" pos="3997">
          <p15:clr>
            <a:srgbClr val="FBAE40"/>
          </p15:clr>
        </p15:guide>
        <p15:guide id="2" pos="3817">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A3D74ED-0F49-4210-8323-2F7572712E8C}" type="datetimeFigureOut">
              <a:rPr lang="en-GB" smtClean="0"/>
              <a:t>08/10/2024</a:t>
            </a:fld>
            <a:endParaRPr lang="en-GB"/>
          </a:p>
        </p:txBody>
      </p:sp>
      <p:sp>
        <p:nvSpPr>
          <p:cNvPr id="5" name="Slide Number Placeholder 4"/>
          <p:cNvSpPr>
            <a:spLocks noGrp="1"/>
          </p:cNvSpPr>
          <p:nvPr>
            <p:ph type="sldNum" sz="quarter" idx="12"/>
          </p:nvPr>
        </p:nvSpPr>
        <p:spPr/>
        <p:txBody>
          <a:bodyPr/>
          <a:lstStyle/>
          <a:p>
            <a:fld id="{0E5039B0-F932-48B6-8FB8-46350CC25DE2}" type="slidenum">
              <a:rPr lang="en-GB" smtClean="0"/>
              <a:t>‹#›</a:t>
            </a:fld>
            <a:endParaRPr lang="en-GB"/>
          </a:p>
        </p:txBody>
      </p:sp>
    </p:spTree>
    <p:extLst>
      <p:ext uri="{BB962C8B-B14F-4D97-AF65-F5344CB8AC3E}">
        <p14:creationId xmlns:p14="http://schemas.microsoft.com/office/powerpoint/2010/main" val="1551982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cSld name="Section Header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pPr/>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pPr/>
              <a:t>‹#›</a:t>
            </a:fld>
            <a:endParaRPr lang="en-GB"/>
          </a:p>
        </p:txBody>
      </p:sp>
    </p:spTree>
    <p:extLst>
      <p:ext uri="{BB962C8B-B14F-4D97-AF65-F5344CB8AC3E}">
        <p14:creationId xmlns:p14="http://schemas.microsoft.com/office/powerpoint/2010/main" val="819352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wo Content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346401"/>
            <a:ext cx="51816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346401"/>
            <a:ext cx="51816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pPr/>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pPr/>
              <a:t>‹#›</a:t>
            </a:fld>
            <a:endParaRPr lang="en-GB"/>
          </a:p>
        </p:txBody>
      </p:sp>
    </p:spTree>
    <p:extLst>
      <p:ext uri="{BB962C8B-B14F-4D97-AF65-F5344CB8AC3E}">
        <p14:creationId xmlns:p14="http://schemas.microsoft.com/office/powerpoint/2010/main" val="1289222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image" Target="../media/image4.png"/><Relationship Id="rId5" Type="http://schemas.openxmlformats.org/officeDocument/2006/relationships/slideLayout" Target="../slideLayouts/slideLayout8.xml"/><Relationship Id="rId10" Type="http://schemas.openxmlformats.org/officeDocument/2006/relationships/theme" Target="../theme/theme2.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10/8/2024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11"/>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708" r:id="rId6"/>
    <p:sldLayoutId id="2147483709" r:id="rId7"/>
    <p:sldLayoutId id="2147483710" r:id="rId8"/>
    <p:sldLayoutId id="2147483711"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20.jpe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hyperlink" Target="https://youtu.be/GFVKKTwkANY" TargetMode="Externa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0.xml.rels><?xml version="1.0" encoding="UTF-8" standalone="yes"?>
<Relationships xmlns="http://schemas.openxmlformats.org/package/2006/relationships"><Relationship Id="rId3" Type="http://schemas.openxmlformats.org/officeDocument/2006/relationships/hyperlink" Target="https://www.legislation.gov.uk/ukpga/2023/1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hyperlink" Target="https://www.weforum.org/agenda/2016/01/the-fourth-industrial-revolution-what-it-means-and-how-to-respond/"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26.png"/><Relationship Id="rId4" Type="http://schemas.openxmlformats.org/officeDocument/2006/relationships/hyperlink" Target="https://willrobotstakemyjob.com/"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hyperlink" Target="https://www.cipd.org/uk/views-and-insights/thought-leadership/people-profession/hr-role-digital-transformation-workplace/"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9.svg"/></Relationships>
</file>

<file path=ppt/slides/_rels/slide39.xml.rels><?xml version="1.0" encoding="UTF-8" standalone="yes"?>
<Relationships xmlns="http://schemas.openxmlformats.org/package/2006/relationships"><Relationship Id="rId3" Type="http://schemas.openxmlformats.org/officeDocument/2006/relationships/hyperlink" Target="https://www.cipd.org/uk/knowledge/guides/preparing-organisation-ai-use/" TargetMode="External"/><Relationship Id="rId2" Type="http://schemas.openxmlformats.org/officeDocument/2006/relationships/hyperlink" Target="https://www.cipd.org/uk/views-and-insights/thoughtleadership/insight/employment-law-changes-september-2024/#:~:text=September%202024%20has%20been%20a%20busy%20month%20for%20employment%20law" TargetMode="External"/><Relationship Id="rId1" Type="http://schemas.openxmlformats.org/officeDocument/2006/relationships/slideLayout" Target="../slideLayouts/slideLayout4.xml"/><Relationship Id="rId6" Type="http://schemas.openxmlformats.org/officeDocument/2006/relationships/hyperlink" Target="https://www.cipd.org/uk/knowledge/factsheets/emerging-future-work-factsheet/" TargetMode="External"/><Relationship Id="rId5" Type="http://schemas.openxmlformats.org/officeDocument/2006/relationships/hyperlink" Target="https://www.cipd.org/uk/knowledge/bitesize-research/ai-feedback-employee-performance/" TargetMode="External"/><Relationship Id="rId4" Type="http://schemas.openxmlformats.org/officeDocument/2006/relationships/hyperlink" Target="https://youtu.be/_vpvU5fIyOA?si=TuMasfokHXrywi-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A72A8-55E5-45FC-977D-07B4D0A96DA9}"/>
              </a:ext>
            </a:extLst>
          </p:cNvPr>
          <p:cNvSpPr>
            <a:spLocks noGrp="1"/>
          </p:cNvSpPr>
          <p:nvPr>
            <p:ph type="title"/>
          </p:nvPr>
        </p:nvSpPr>
        <p:spPr>
          <a:xfrm>
            <a:off x="609600" y="204952"/>
            <a:ext cx="10972800" cy="835572"/>
          </a:xfrm>
        </p:spPr>
        <p:txBody>
          <a:bodyPr/>
          <a:lstStyle/>
          <a:p>
            <a:r>
              <a:rPr lang="en-GB" b="1" dirty="0"/>
              <a:t>Today’s Agenda</a:t>
            </a:r>
          </a:p>
        </p:txBody>
      </p:sp>
      <p:graphicFrame>
        <p:nvGraphicFramePr>
          <p:cNvPr id="7" name="Content Placeholder 2">
            <a:extLst>
              <a:ext uri="{FF2B5EF4-FFF2-40B4-BE49-F238E27FC236}">
                <a16:creationId xmlns:a16="http://schemas.microsoft.com/office/drawing/2014/main" id="{F4A372D7-BA63-5B8F-D19B-5F3AED4C5682}"/>
              </a:ext>
            </a:extLst>
          </p:cNvPr>
          <p:cNvGraphicFramePr>
            <a:graphicFrameLocks noGrp="1"/>
          </p:cNvGraphicFramePr>
          <p:nvPr>
            <p:ph idx="1"/>
            <p:extLst>
              <p:ext uri="{D42A27DB-BD31-4B8C-83A1-F6EECF244321}">
                <p14:modId xmlns:p14="http://schemas.microsoft.com/office/powerpoint/2010/main" val="4164137031"/>
              </p:ext>
            </p:extLst>
          </p:nvPr>
        </p:nvGraphicFramePr>
        <p:xfrm>
          <a:off x="609600" y="1143000"/>
          <a:ext cx="10972800" cy="43742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3576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C1B78-67D1-3CD8-F08C-DBE8F4FF8E40}"/>
              </a:ext>
            </a:extLst>
          </p:cNvPr>
          <p:cNvSpPr>
            <a:spLocks noGrp="1"/>
          </p:cNvSpPr>
          <p:nvPr>
            <p:ph type="title"/>
          </p:nvPr>
        </p:nvSpPr>
        <p:spPr>
          <a:xfrm>
            <a:off x="515472" y="637709"/>
            <a:ext cx="2846294" cy="3813268"/>
          </a:xfrm>
        </p:spPr>
        <p:txBody>
          <a:bodyPr>
            <a:normAutofit/>
          </a:bodyPr>
          <a:lstStyle/>
          <a:p>
            <a:pPr algn="l"/>
            <a:r>
              <a:rPr lang="en-GB" b="1" dirty="0"/>
              <a:t>Let’s talk </a:t>
            </a:r>
            <a:br>
              <a:rPr lang="en-GB" b="1" dirty="0"/>
            </a:br>
            <a:r>
              <a:rPr lang="en-GB" b="1" dirty="0"/>
              <a:t>about culture</a:t>
            </a:r>
          </a:p>
        </p:txBody>
      </p:sp>
      <p:pic>
        <p:nvPicPr>
          <p:cNvPr id="1026" name="Picture 2" descr="What is Culture?. So, you learned in a previous post that… | by  Anthropology 4U | Medium">
            <a:extLst>
              <a:ext uri="{FF2B5EF4-FFF2-40B4-BE49-F238E27FC236}">
                <a16:creationId xmlns:a16="http://schemas.microsoft.com/office/drawing/2014/main" id="{C28EB6F6-3DFD-57C1-1F0E-8523BECDC0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5518" y="195091"/>
            <a:ext cx="8054787" cy="5367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5745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C1B78-67D1-3CD8-F08C-DBE8F4FF8E40}"/>
              </a:ext>
            </a:extLst>
          </p:cNvPr>
          <p:cNvSpPr>
            <a:spLocks noGrp="1"/>
          </p:cNvSpPr>
          <p:nvPr>
            <p:ph type="title"/>
          </p:nvPr>
        </p:nvSpPr>
        <p:spPr>
          <a:xfrm>
            <a:off x="394449" y="249129"/>
            <a:ext cx="8144434" cy="935597"/>
          </a:xfrm>
        </p:spPr>
        <p:txBody>
          <a:bodyPr>
            <a:normAutofit/>
          </a:bodyPr>
          <a:lstStyle/>
          <a:p>
            <a:pPr algn="l"/>
            <a:r>
              <a:rPr lang="en-GB" b="1" dirty="0"/>
              <a:t>Let’s talk about culture</a:t>
            </a:r>
          </a:p>
        </p:txBody>
      </p:sp>
      <p:sp>
        <p:nvSpPr>
          <p:cNvPr id="3" name="TextBox 2">
            <a:extLst>
              <a:ext uri="{FF2B5EF4-FFF2-40B4-BE49-F238E27FC236}">
                <a16:creationId xmlns:a16="http://schemas.microsoft.com/office/drawing/2014/main" id="{CBDA022A-4121-275B-172A-844A72E76DF3}"/>
              </a:ext>
            </a:extLst>
          </p:cNvPr>
          <p:cNvSpPr txBox="1"/>
          <p:nvPr/>
        </p:nvSpPr>
        <p:spPr>
          <a:xfrm>
            <a:off x="945776" y="1304365"/>
            <a:ext cx="10300447" cy="1200329"/>
          </a:xfrm>
          <a:prstGeom prst="rect">
            <a:avLst/>
          </a:prstGeom>
          <a:noFill/>
        </p:spPr>
        <p:txBody>
          <a:bodyPr wrap="square" rtlCol="0">
            <a:spAutoFit/>
          </a:bodyPr>
          <a:lstStyle/>
          <a:p>
            <a:pPr algn="ctr"/>
            <a:r>
              <a:rPr lang="en-GB" sz="3600" i="1" dirty="0"/>
              <a:t>How we do things around here…</a:t>
            </a:r>
          </a:p>
          <a:p>
            <a:pPr algn="ctr"/>
            <a:r>
              <a:rPr lang="en-GB" sz="3600" i="1" dirty="0"/>
              <a:t>when no-one is looking</a:t>
            </a:r>
          </a:p>
        </p:txBody>
      </p:sp>
      <p:sp>
        <p:nvSpPr>
          <p:cNvPr id="4" name="Rounded Rectangle 3">
            <a:extLst>
              <a:ext uri="{FF2B5EF4-FFF2-40B4-BE49-F238E27FC236}">
                <a16:creationId xmlns:a16="http://schemas.microsoft.com/office/drawing/2014/main" id="{DCC8686F-C401-F1B8-7D52-0931DD542D04}"/>
              </a:ext>
            </a:extLst>
          </p:cNvPr>
          <p:cNvSpPr/>
          <p:nvPr/>
        </p:nvSpPr>
        <p:spPr>
          <a:xfrm>
            <a:off x="1438835" y="3559930"/>
            <a:ext cx="3348317" cy="13312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t>Behaviours</a:t>
            </a:r>
          </a:p>
        </p:txBody>
      </p:sp>
      <p:sp>
        <p:nvSpPr>
          <p:cNvPr id="5" name="Rounded Rectangle 4">
            <a:extLst>
              <a:ext uri="{FF2B5EF4-FFF2-40B4-BE49-F238E27FC236}">
                <a16:creationId xmlns:a16="http://schemas.microsoft.com/office/drawing/2014/main" id="{8ADDB8AB-17FA-68A7-70B7-CEBE36396E61}"/>
              </a:ext>
            </a:extLst>
          </p:cNvPr>
          <p:cNvSpPr/>
          <p:nvPr/>
        </p:nvSpPr>
        <p:spPr>
          <a:xfrm>
            <a:off x="7404848" y="2958352"/>
            <a:ext cx="3917575" cy="23397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t>Processes:</a:t>
            </a:r>
          </a:p>
          <a:p>
            <a:pPr algn="ctr"/>
            <a:r>
              <a:rPr lang="en-GB" sz="2800" dirty="0"/>
              <a:t>What is…Noticed? Rewarded? Explicit/implicit?</a:t>
            </a:r>
            <a:endParaRPr lang="en-GB" sz="2400" dirty="0"/>
          </a:p>
        </p:txBody>
      </p:sp>
    </p:spTree>
    <p:extLst>
      <p:ext uri="{BB962C8B-B14F-4D97-AF65-F5344CB8AC3E}">
        <p14:creationId xmlns:p14="http://schemas.microsoft.com/office/powerpoint/2010/main" val="333555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C1B78-67D1-3CD8-F08C-DBE8F4FF8E40}"/>
              </a:ext>
            </a:extLst>
          </p:cNvPr>
          <p:cNvSpPr>
            <a:spLocks noGrp="1"/>
          </p:cNvSpPr>
          <p:nvPr>
            <p:ph type="title"/>
          </p:nvPr>
        </p:nvSpPr>
        <p:spPr>
          <a:xfrm>
            <a:off x="4213414" y="252411"/>
            <a:ext cx="8144434" cy="935597"/>
          </a:xfrm>
        </p:spPr>
        <p:txBody>
          <a:bodyPr>
            <a:normAutofit/>
          </a:bodyPr>
          <a:lstStyle/>
          <a:p>
            <a:pPr algn="l"/>
            <a:r>
              <a:rPr lang="en-GB" b="1" dirty="0"/>
              <a:t>Let’s discuss culture…</a:t>
            </a:r>
          </a:p>
        </p:txBody>
      </p:sp>
      <p:sp>
        <p:nvSpPr>
          <p:cNvPr id="3" name="TextBox 2">
            <a:extLst>
              <a:ext uri="{FF2B5EF4-FFF2-40B4-BE49-F238E27FC236}">
                <a16:creationId xmlns:a16="http://schemas.microsoft.com/office/drawing/2014/main" id="{CBDA022A-4121-275B-172A-844A72E76DF3}"/>
              </a:ext>
            </a:extLst>
          </p:cNvPr>
          <p:cNvSpPr txBox="1"/>
          <p:nvPr/>
        </p:nvSpPr>
        <p:spPr>
          <a:xfrm>
            <a:off x="3908612" y="1690062"/>
            <a:ext cx="8283388" cy="3477875"/>
          </a:xfrm>
          <a:prstGeom prst="rect">
            <a:avLst/>
          </a:prstGeom>
          <a:noFill/>
        </p:spPr>
        <p:txBody>
          <a:bodyPr wrap="square" rtlCol="0">
            <a:spAutoFit/>
          </a:bodyPr>
          <a:lstStyle/>
          <a:p>
            <a:pPr algn="ctr"/>
            <a:r>
              <a:rPr lang="en-GB" sz="4400" dirty="0"/>
              <a:t>Does having organisational values help develop a positive culture?</a:t>
            </a:r>
          </a:p>
          <a:p>
            <a:pPr algn="ctr"/>
            <a:endParaRPr lang="en-GB" sz="4400" dirty="0"/>
          </a:p>
          <a:p>
            <a:pPr algn="ctr"/>
            <a:r>
              <a:rPr lang="en-GB" sz="4400" dirty="0"/>
              <a:t>Why? How? What?</a:t>
            </a:r>
          </a:p>
        </p:txBody>
      </p:sp>
      <p:pic>
        <p:nvPicPr>
          <p:cNvPr id="3074" name="Picture 2" descr="Core Values poster examples - Evolution Partners">
            <a:extLst>
              <a:ext uri="{FF2B5EF4-FFF2-40B4-BE49-F238E27FC236}">
                <a16:creationId xmlns:a16="http://schemas.microsoft.com/office/drawing/2014/main" id="{EDC8E3FE-2396-6BE4-11E6-07AA2DD6D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363935">
            <a:off x="361341" y="633907"/>
            <a:ext cx="3477985" cy="211230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picture containing text, outdoor, meter, parking&#10;&#10;Description automatically generated">
            <a:extLst>
              <a:ext uri="{FF2B5EF4-FFF2-40B4-BE49-F238E27FC236}">
                <a16:creationId xmlns:a16="http://schemas.microsoft.com/office/drawing/2014/main" id="{8817998B-70F4-13E8-A799-7A67DE2CC2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96543">
            <a:off x="266076" y="2998847"/>
            <a:ext cx="4825761" cy="2605419"/>
          </a:xfrm>
          <a:prstGeom prst="rect">
            <a:avLst/>
          </a:prstGeom>
        </p:spPr>
      </p:pic>
    </p:spTree>
    <p:extLst>
      <p:ext uri="{BB962C8B-B14F-4D97-AF65-F5344CB8AC3E}">
        <p14:creationId xmlns:p14="http://schemas.microsoft.com/office/powerpoint/2010/main" val="1080282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24BA664-13EC-4B04-B933-A36DA640897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E39E37-6BC0-A248-806A-337B0CEF6126}" type="slidenum">
              <a:rPr kumimoji="0" lang="en-US" sz="900" b="0" i="0" u="none" strike="noStrike" kern="1200" cap="none" spc="0" normalizeH="0" baseline="0" noProof="0" smtClean="0">
                <a:ln>
                  <a:noFill/>
                </a:ln>
                <a:solidFill>
                  <a:srgbClr val="004992">
                    <a:tint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900" b="0" i="0" u="none" strike="noStrike" kern="1200" cap="none" spc="0" normalizeH="0" baseline="0" noProof="0" dirty="0">
              <a:ln>
                <a:noFill/>
              </a:ln>
              <a:solidFill>
                <a:srgbClr val="004992">
                  <a:tint val="75000"/>
                </a:srgbClr>
              </a:solidFill>
              <a:effectLst/>
              <a:uLnTx/>
              <a:uFillTx/>
              <a:latin typeface="Arial" panose="020B0604020202020204"/>
              <a:ea typeface="+mn-ea"/>
              <a:cs typeface="+mn-cs"/>
            </a:endParaRPr>
          </a:p>
        </p:txBody>
      </p:sp>
      <p:sp>
        <p:nvSpPr>
          <p:cNvPr id="9" name="Text Placeholder 2">
            <a:extLst>
              <a:ext uri="{FF2B5EF4-FFF2-40B4-BE49-F238E27FC236}">
                <a16:creationId xmlns:a16="http://schemas.microsoft.com/office/drawing/2014/main" id="{984E6765-BA01-4E2A-9C76-E89BC3E54F8F}"/>
              </a:ext>
            </a:extLst>
          </p:cNvPr>
          <p:cNvSpPr>
            <a:spLocks noGrp="1"/>
          </p:cNvSpPr>
          <p:nvPr>
            <p:ph type="body" sz="quarter" idx="13"/>
          </p:nvPr>
        </p:nvSpPr>
        <p:spPr>
          <a:xfrm>
            <a:off x="81183" y="15125"/>
            <a:ext cx="9913722" cy="626639"/>
          </a:xfrm>
        </p:spPr>
        <p:txBody>
          <a:bodyPr>
            <a:noAutofit/>
          </a:bodyPr>
          <a:lstStyle/>
          <a:p>
            <a:r>
              <a:rPr lang="en-GB" sz="4400" b="0" dirty="0">
                <a:latin typeface="Arial" panose="020B0604020202020204" pitchFamily="34" charset="0"/>
                <a:cs typeface="Arial" panose="020B0604020202020204" pitchFamily="34" charset="0"/>
              </a:rPr>
              <a:t>Understanding individual differences… </a:t>
            </a:r>
          </a:p>
        </p:txBody>
      </p:sp>
      <p:sp>
        <p:nvSpPr>
          <p:cNvPr id="10" name="Rectangle: Rounded Corners 9">
            <a:extLst>
              <a:ext uri="{FF2B5EF4-FFF2-40B4-BE49-F238E27FC236}">
                <a16:creationId xmlns:a16="http://schemas.microsoft.com/office/drawing/2014/main" id="{AE0FE885-DA40-490F-956E-4AB292A83029}"/>
              </a:ext>
            </a:extLst>
          </p:cNvPr>
          <p:cNvSpPr/>
          <p:nvPr/>
        </p:nvSpPr>
        <p:spPr>
          <a:xfrm>
            <a:off x="595802" y="1051784"/>
            <a:ext cx="2576010" cy="815115"/>
          </a:xfrm>
          <a:prstGeom prst="round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i="0" u="none" strike="noStrike" kern="1200" cap="none" spc="0" normalizeH="0" baseline="0" noProof="0" dirty="0">
                <a:ln>
                  <a:noFill/>
                </a:ln>
                <a:solidFill>
                  <a:srgbClr val="006747">
                    <a:lumMod val="50000"/>
                  </a:srgbClr>
                </a:solidFill>
                <a:effectLst/>
                <a:uLnTx/>
                <a:uFillTx/>
                <a:latin typeface="Arial" panose="020B0604020202020204" pitchFamily="34" charset="0"/>
                <a:cs typeface="Arial" panose="020B0604020202020204" pitchFamily="34" charset="0"/>
              </a:rPr>
              <a:t>How most work is designed</a:t>
            </a:r>
            <a:endParaRPr kumimoji="0" lang="en-GB" sz="2400" i="1" u="none" strike="noStrike" kern="1200" cap="none" spc="0" normalizeH="0" baseline="0" noProof="0" dirty="0">
              <a:ln>
                <a:noFill/>
              </a:ln>
              <a:solidFill>
                <a:srgbClr val="006747">
                  <a:lumMod val="50000"/>
                </a:srgbClr>
              </a:solidFill>
              <a:effectLst/>
              <a:uLnTx/>
              <a:uFillTx/>
              <a:latin typeface="Arial" panose="020B060402020202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03B81A6A-129C-4396-94D7-6045DAD7AD09}"/>
              </a:ext>
            </a:extLst>
          </p:cNvPr>
          <p:cNvSpPr/>
          <p:nvPr/>
        </p:nvSpPr>
        <p:spPr>
          <a:xfrm>
            <a:off x="3877159" y="1057337"/>
            <a:ext cx="4771309" cy="819428"/>
          </a:xfrm>
          <a:prstGeom prst="round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i="0" u="none" strike="noStrike" kern="1200" cap="none" spc="0" normalizeH="0" baseline="0" noProof="0" dirty="0">
                <a:ln>
                  <a:noFill/>
                </a:ln>
                <a:solidFill>
                  <a:srgbClr val="006747">
                    <a:lumMod val="50000"/>
                  </a:srgbClr>
                </a:solidFill>
                <a:effectLst/>
                <a:uLnTx/>
                <a:uFillTx/>
                <a:latin typeface="Arial" panose="020B0604020202020204" pitchFamily="34" charset="0"/>
                <a:cs typeface="Arial" panose="020B0604020202020204" pitchFamily="34" charset="0"/>
              </a:rPr>
              <a:t>Our normal energy flow normally (any given day, week, year)</a:t>
            </a:r>
            <a:endParaRPr kumimoji="0" lang="en-GB" sz="2400" i="1" u="none" strike="noStrike" kern="1200" cap="none" spc="0" normalizeH="0" baseline="0" noProof="0" dirty="0">
              <a:ln>
                <a:noFill/>
              </a:ln>
              <a:solidFill>
                <a:srgbClr val="006747">
                  <a:lumMod val="50000"/>
                </a:srgbClr>
              </a:solidFill>
              <a:effectLst/>
              <a:uLnTx/>
              <a:uFillTx/>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EAC4B864-8983-4516-A216-0A825E459495}"/>
              </a:ext>
            </a:extLst>
          </p:cNvPr>
          <p:cNvGraphicFramePr>
            <a:graphicFrameLocks noGrp="1"/>
          </p:cNvGraphicFramePr>
          <p:nvPr>
            <p:extLst>
              <p:ext uri="{D42A27DB-BD31-4B8C-83A1-F6EECF244321}">
                <p14:modId xmlns:p14="http://schemas.microsoft.com/office/powerpoint/2010/main" val="615252475"/>
              </p:ext>
            </p:extLst>
          </p:nvPr>
        </p:nvGraphicFramePr>
        <p:xfrm>
          <a:off x="369332" y="2051564"/>
          <a:ext cx="3028950" cy="3143250"/>
        </p:xfrm>
        <a:graphic>
          <a:graphicData uri="http://schemas.openxmlformats.org/drawingml/2006/table">
            <a:tbl>
              <a:tblPr>
                <a:tableStyleId>{5C22544A-7EE6-4342-B048-85BDC9FD1C3A}</a:tableStyleId>
              </a:tblPr>
              <a:tblGrid>
                <a:gridCol w="438150">
                  <a:extLst>
                    <a:ext uri="{9D8B030D-6E8A-4147-A177-3AD203B41FA5}">
                      <a16:colId xmlns:a16="http://schemas.microsoft.com/office/drawing/2014/main" val="2179260236"/>
                    </a:ext>
                  </a:extLst>
                </a:gridCol>
                <a:gridCol w="352425">
                  <a:extLst>
                    <a:ext uri="{9D8B030D-6E8A-4147-A177-3AD203B41FA5}">
                      <a16:colId xmlns:a16="http://schemas.microsoft.com/office/drawing/2014/main" val="806052161"/>
                    </a:ext>
                  </a:extLst>
                </a:gridCol>
                <a:gridCol w="304800">
                  <a:extLst>
                    <a:ext uri="{9D8B030D-6E8A-4147-A177-3AD203B41FA5}">
                      <a16:colId xmlns:a16="http://schemas.microsoft.com/office/drawing/2014/main" val="474901790"/>
                    </a:ext>
                  </a:extLst>
                </a:gridCol>
                <a:gridCol w="333375">
                  <a:extLst>
                    <a:ext uri="{9D8B030D-6E8A-4147-A177-3AD203B41FA5}">
                      <a16:colId xmlns:a16="http://schemas.microsoft.com/office/drawing/2014/main" val="665073674"/>
                    </a:ext>
                  </a:extLst>
                </a:gridCol>
                <a:gridCol w="276225">
                  <a:extLst>
                    <a:ext uri="{9D8B030D-6E8A-4147-A177-3AD203B41FA5}">
                      <a16:colId xmlns:a16="http://schemas.microsoft.com/office/drawing/2014/main" val="1246092524"/>
                    </a:ext>
                  </a:extLst>
                </a:gridCol>
                <a:gridCol w="314325">
                  <a:extLst>
                    <a:ext uri="{9D8B030D-6E8A-4147-A177-3AD203B41FA5}">
                      <a16:colId xmlns:a16="http://schemas.microsoft.com/office/drawing/2014/main" val="1389702103"/>
                    </a:ext>
                  </a:extLst>
                </a:gridCol>
                <a:gridCol w="266700">
                  <a:extLst>
                    <a:ext uri="{9D8B030D-6E8A-4147-A177-3AD203B41FA5}">
                      <a16:colId xmlns:a16="http://schemas.microsoft.com/office/drawing/2014/main" val="1124396139"/>
                    </a:ext>
                  </a:extLst>
                </a:gridCol>
                <a:gridCol w="361950">
                  <a:extLst>
                    <a:ext uri="{9D8B030D-6E8A-4147-A177-3AD203B41FA5}">
                      <a16:colId xmlns:a16="http://schemas.microsoft.com/office/drawing/2014/main" val="1718249552"/>
                    </a:ext>
                  </a:extLst>
                </a:gridCol>
                <a:gridCol w="381000">
                  <a:extLst>
                    <a:ext uri="{9D8B030D-6E8A-4147-A177-3AD203B41FA5}">
                      <a16:colId xmlns:a16="http://schemas.microsoft.com/office/drawing/2014/main" val="2369731607"/>
                    </a:ext>
                  </a:extLst>
                </a:gridCol>
              </a:tblGrid>
              <a:tr h="285750">
                <a:tc>
                  <a:txBody>
                    <a:bodyPr/>
                    <a:lstStyle/>
                    <a:p>
                      <a:pPr algn="r" fontAlgn="b"/>
                      <a:r>
                        <a:rPr lang="en-GB" sz="1800" u="none" strike="noStrike">
                          <a:effectLst/>
                        </a:rPr>
                        <a:t>10</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dirty="0">
                          <a:effectLst/>
                        </a:rPr>
                        <a:t> </a:t>
                      </a:r>
                      <a:endParaRPr lang="en-GB" sz="1800" b="0" i="0" u="none" strike="noStrike" dirty="0">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dirty="0">
                          <a:effectLst/>
                        </a:rPr>
                        <a:t> </a:t>
                      </a:r>
                      <a:endParaRPr lang="en-GB" sz="1800" b="0" i="0" u="none" strike="noStrike" dirty="0">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dirty="0">
                          <a:effectLst/>
                        </a:rPr>
                        <a:t> </a:t>
                      </a:r>
                      <a:endParaRPr lang="en-GB" sz="11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371402049"/>
                  </a:ext>
                </a:extLst>
              </a:tr>
              <a:tr h="285750">
                <a:tc>
                  <a:txBody>
                    <a:bodyPr/>
                    <a:lstStyle/>
                    <a:p>
                      <a:pPr algn="r" fontAlgn="b"/>
                      <a:r>
                        <a:rPr lang="en-GB" sz="1800" u="none" strike="noStrike">
                          <a:effectLst/>
                        </a:rPr>
                        <a:t>9</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872788571"/>
                  </a:ext>
                </a:extLst>
              </a:tr>
              <a:tr h="285750">
                <a:tc>
                  <a:txBody>
                    <a:bodyPr/>
                    <a:lstStyle/>
                    <a:p>
                      <a:pPr algn="r" fontAlgn="b"/>
                      <a:r>
                        <a:rPr lang="en-GB" sz="1800" u="none" strike="noStrike">
                          <a:effectLst/>
                        </a:rPr>
                        <a:t>8</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dirty="0">
                          <a:effectLst/>
                        </a:rPr>
                        <a:t> </a:t>
                      </a:r>
                      <a:endParaRPr lang="en-GB" sz="1800" b="0" i="0" u="none" strike="noStrike" dirty="0">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686278188"/>
                  </a:ext>
                </a:extLst>
              </a:tr>
              <a:tr h="285750">
                <a:tc>
                  <a:txBody>
                    <a:bodyPr/>
                    <a:lstStyle/>
                    <a:p>
                      <a:pPr algn="r" fontAlgn="b"/>
                      <a:r>
                        <a:rPr lang="en-GB" sz="1800" u="none" strike="noStrike">
                          <a:effectLst/>
                        </a:rPr>
                        <a:t>7</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897499661"/>
                  </a:ext>
                </a:extLst>
              </a:tr>
              <a:tr h="285750">
                <a:tc>
                  <a:txBody>
                    <a:bodyPr/>
                    <a:lstStyle/>
                    <a:p>
                      <a:pPr algn="r" fontAlgn="b"/>
                      <a:r>
                        <a:rPr lang="en-GB" sz="1800" u="none" strike="noStrike">
                          <a:effectLst/>
                        </a:rPr>
                        <a:t>6</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616646055"/>
                  </a:ext>
                </a:extLst>
              </a:tr>
              <a:tr h="285750">
                <a:tc>
                  <a:txBody>
                    <a:bodyPr/>
                    <a:lstStyle/>
                    <a:p>
                      <a:pPr algn="r" fontAlgn="b"/>
                      <a:r>
                        <a:rPr lang="en-GB" sz="1800" u="none" strike="noStrike">
                          <a:effectLst/>
                        </a:rPr>
                        <a:t>5</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dirty="0">
                          <a:effectLst/>
                        </a:rPr>
                        <a:t> </a:t>
                      </a:r>
                      <a:endParaRPr lang="en-GB" sz="1800" b="0" i="0" u="none" strike="noStrike" dirty="0">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112705832"/>
                  </a:ext>
                </a:extLst>
              </a:tr>
              <a:tr h="285750">
                <a:tc>
                  <a:txBody>
                    <a:bodyPr/>
                    <a:lstStyle/>
                    <a:p>
                      <a:pPr algn="r" fontAlgn="b"/>
                      <a:r>
                        <a:rPr lang="en-GB" sz="1800" u="none" strike="noStrike">
                          <a:effectLst/>
                        </a:rPr>
                        <a:t>4</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70119792"/>
                  </a:ext>
                </a:extLst>
              </a:tr>
              <a:tr h="285750">
                <a:tc>
                  <a:txBody>
                    <a:bodyPr/>
                    <a:lstStyle/>
                    <a:p>
                      <a:pPr algn="r" fontAlgn="b"/>
                      <a:r>
                        <a:rPr lang="en-GB" sz="1800" u="none" strike="noStrike">
                          <a:effectLst/>
                        </a:rPr>
                        <a:t>3</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953394077"/>
                  </a:ext>
                </a:extLst>
              </a:tr>
              <a:tr h="285750">
                <a:tc>
                  <a:txBody>
                    <a:bodyPr/>
                    <a:lstStyle/>
                    <a:p>
                      <a:pPr algn="r" fontAlgn="b"/>
                      <a:r>
                        <a:rPr lang="en-GB" sz="1800" u="none" strike="noStrike">
                          <a:effectLst/>
                        </a:rPr>
                        <a:t>2</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031783728"/>
                  </a:ext>
                </a:extLst>
              </a:tr>
              <a:tr h="285750">
                <a:tc>
                  <a:txBody>
                    <a:bodyPr/>
                    <a:lstStyle/>
                    <a:p>
                      <a:pPr algn="r" fontAlgn="b"/>
                      <a:r>
                        <a:rPr lang="en-GB" sz="1800" u="none" strike="noStrike">
                          <a:effectLst/>
                        </a:rPr>
                        <a:t>1</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dirty="0">
                          <a:effectLst/>
                        </a:rPr>
                        <a:t> </a:t>
                      </a:r>
                      <a:endParaRPr lang="en-GB" sz="1800" b="0" i="0" u="none" strike="noStrike" dirty="0">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846167893"/>
                  </a:ext>
                </a:extLst>
              </a:tr>
              <a:tr h="285750">
                <a:tc>
                  <a:txBody>
                    <a:bodyPr/>
                    <a:lstStyle/>
                    <a:p>
                      <a:pPr algn="r" fontAlgn="b"/>
                      <a:r>
                        <a:rPr lang="en-GB" sz="1800" u="none" strike="noStrike">
                          <a:effectLst/>
                        </a:rPr>
                        <a:t>0</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dirty="0">
                          <a:effectLst/>
                        </a:rPr>
                        <a:t> </a:t>
                      </a:r>
                      <a:endParaRPr lang="en-GB" sz="11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573062153"/>
                  </a:ext>
                </a:extLst>
              </a:tr>
            </a:tbl>
          </a:graphicData>
        </a:graphic>
      </p:graphicFrame>
      <p:graphicFrame>
        <p:nvGraphicFramePr>
          <p:cNvPr id="4" name="Table 3">
            <a:extLst>
              <a:ext uri="{FF2B5EF4-FFF2-40B4-BE49-F238E27FC236}">
                <a16:creationId xmlns:a16="http://schemas.microsoft.com/office/drawing/2014/main" id="{FA1A7ADE-D742-4846-A763-D2A3E8AB1B9C}"/>
              </a:ext>
            </a:extLst>
          </p:cNvPr>
          <p:cNvGraphicFramePr>
            <a:graphicFrameLocks noGrp="1"/>
          </p:cNvGraphicFramePr>
          <p:nvPr>
            <p:extLst>
              <p:ext uri="{D42A27DB-BD31-4B8C-83A1-F6EECF244321}">
                <p14:modId xmlns:p14="http://schemas.microsoft.com/office/powerpoint/2010/main" val="2265519035"/>
              </p:ext>
            </p:extLst>
          </p:nvPr>
        </p:nvGraphicFramePr>
        <p:xfrm>
          <a:off x="3877159" y="2039869"/>
          <a:ext cx="4799203" cy="3138170"/>
        </p:xfrm>
        <a:graphic>
          <a:graphicData uri="http://schemas.openxmlformats.org/drawingml/2006/table">
            <a:tbl>
              <a:tblPr>
                <a:tableStyleId>{5C22544A-7EE6-4342-B048-85BDC9FD1C3A}</a:tableStyleId>
              </a:tblPr>
              <a:tblGrid>
                <a:gridCol w="304340">
                  <a:extLst>
                    <a:ext uri="{9D8B030D-6E8A-4147-A177-3AD203B41FA5}">
                      <a16:colId xmlns:a16="http://schemas.microsoft.com/office/drawing/2014/main" val="2353368710"/>
                    </a:ext>
                  </a:extLst>
                </a:gridCol>
                <a:gridCol w="263371">
                  <a:extLst>
                    <a:ext uri="{9D8B030D-6E8A-4147-A177-3AD203B41FA5}">
                      <a16:colId xmlns:a16="http://schemas.microsoft.com/office/drawing/2014/main" val="1583137241"/>
                    </a:ext>
                  </a:extLst>
                </a:gridCol>
                <a:gridCol w="364341">
                  <a:extLst>
                    <a:ext uri="{9D8B030D-6E8A-4147-A177-3AD203B41FA5}">
                      <a16:colId xmlns:a16="http://schemas.microsoft.com/office/drawing/2014/main" val="1544427089"/>
                    </a:ext>
                  </a:extLst>
                </a:gridCol>
                <a:gridCol w="352425">
                  <a:extLst>
                    <a:ext uri="{9D8B030D-6E8A-4147-A177-3AD203B41FA5}">
                      <a16:colId xmlns:a16="http://schemas.microsoft.com/office/drawing/2014/main" val="2274534807"/>
                    </a:ext>
                  </a:extLst>
                </a:gridCol>
                <a:gridCol w="400050">
                  <a:extLst>
                    <a:ext uri="{9D8B030D-6E8A-4147-A177-3AD203B41FA5}">
                      <a16:colId xmlns:a16="http://schemas.microsoft.com/office/drawing/2014/main" val="3472719566"/>
                    </a:ext>
                  </a:extLst>
                </a:gridCol>
                <a:gridCol w="428625">
                  <a:extLst>
                    <a:ext uri="{9D8B030D-6E8A-4147-A177-3AD203B41FA5}">
                      <a16:colId xmlns:a16="http://schemas.microsoft.com/office/drawing/2014/main" val="406524761"/>
                    </a:ext>
                  </a:extLst>
                </a:gridCol>
                <a:gridCol w="361950">
                  <a:extLst>
                    <a:ext uri="{9D8B030D-6E8A-4147-A177-3AD203B41FA5}">
                      <a16:colId xmlns:a16="http://schemas.microsoft.com/office/drawing/2014/main" val="2641770072"/>
                    </a:ext>
                  </a:extLst>
                </a:gridCol>
                <a:gridCol w="428625">
                  <a:extLst>
                    <a:ext uri="{9D8B030D-6E8A-4147-A177-3AD203B41FA5}">
                      <a16:colId xmlns:a16="http://schemas.microsoft.com/office/drawing/2014/main" val="733943748"/>
                    </a:ext>
                  </a:extLst>
                </a:gridCol>
                <a:gridCol w="409575">
                  <a:extLst>
                    <a:ext uri="{9D8B030D-6E8A-4147-A177-3AD203B41FA5}">
                      <a16:colId xmlns:a16="http://schemas.microsoft.com/office/drawing/2014/main" val="252846701"/>
                    </a:ext>
                  </a:extLst>
                </a:gridCol>
                <a:gridCol w="390525">
                  <a:extLst>
                    <a:ext uri="{9D8B030D-6E8A-4147-A177-3AD203B41FA5}">
                      <a16:colId xmlns:a16="http://schemas.microsoft.com/office/drawing/2014/main" val="2096916043"/>
                    </a:ext>
                  </a:extLst>
                </a:gridCol>
                <a:gridCol w="314325">
                  <a:extLst>
                    <a:ext uri="{9D8B030D-6E8A-4147-A177-3AD203B41FA5}">
                      <a16:colId xmlns:a16="http://schemas.microsoft.com/office/drawing/2014/main" val="2184363834"/>
                    </a:ext>
                  </a:extLst>
                </a:gridCol>
                <a:gridCol w="400050">
                  <a:extLst>
                    <a:ext uri="{9D8B030D-6E8A-4147-A177-3AD203B41FA5}">
                      <a16:colId xmlns:a16="http://schemas.microsoft.com/office/drawing/2014/main" val="1030188698"/>
                    </a:ext>
                  </a:extLst>
                </a:gridCol>
                <a:gridCol w="381001">
                  <a:extLst>
                    <a:ext uri="{9D8B030D-6E8A-4147-A177-3AD203B41FA5}">
                      <a16:colId xmlns:a16="http://schemas.microsoft.com/office/drawing/2014/main" val="2106223122"/>
                    </a:ext>
                  </a:extLst>
                </a:gridCol>
              </a:tblGrid>
              <a:tr h="285750">
                <a:tc>
                  <a:txBody>
                    <a:bodyPr/>
                    <a:lstStyle/>
                    <a:p>
                      <a:pPr algn="r" fontAlgn="b"/>
                      <a:r>
                        <a:rPr lang="en-GB" sz="1800" u="none" strike="noStrike">
                          <a:effectLst/>
                        </a:rPr>
                        <a:t>10</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524026436"/>
                  </a:ext>
                </a:extLst>
              </a:tr>
              <a:tr h="285750">
                <a:tc>
                  <a:txBody>
                    <a:bodyPr/>
                    <a:lstStyle/>
                    <a:p>
                      <a:pPr algn="r" fontAlgn="b"/>
                      <a:r>
                        <a:rPr lang="en-GB" sz="1800" u="none" strike="noStrike">
                          <a:effectLst/>
                        </a:rPr>
                        <a:t>9</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937942966"/>
                  </a:ext>
                </a:extLst>
              </a:tr>
              <a:tr h="266164">
                <a:tc>
                  <a:txBody>
                    <a:bodyPr/>
                    <a:lstStyle/>
                    <a:p>
                      <a:pPr algn="r" fontAlgn="b"/>
                      <a:r>
                        <a:rPr lang="en-GB" sz="1800" u="none" strike="noStrike">
                          <a:effectLst/>
                        </a:rPr>
                        <a:t>8</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791144310"/>
                  </a:ext>
                </a:extLst>
              </a:tr>
              <a:tr h="285750">
                <a:tc>
                  <a:txBody>
                    <a:bodyPr/>
                    <a:lstStyle/>
                    <a:p>
                      <a:pPr algn="r" fontAlgn="b"/>
                      <a:r>
                        <a:rPr lang="en-GB" sz="1800" u="none" strike="noStrike">
                          <a:effectLst/>
                        </a:rPr>
                        <a:t>7</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185220534"/>
                  </a:ext>
                </a:extLst>
              </a:tr>
              <a:tr h="285750">
                <a:tc>
                  <a:txBody>
                    <a:bodyPr/>
                    <a:lstStyle/>
                    <a:p>
                      <a:pPr algn="r" fontAlgn="b"/>
                      <a:r>
                        <a:rPr lang="en-GB" sz="1800" u="none" strike="noStrike">
                          <a:effectLst/>
                        </a:rPr>
                        <a:t>6</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965768952"/>
                  </a:ext>
                </a:extLst>
              </a:tr>
              <a:tr h="285750">
                <a:tc>
                  <a:txBody>
                    <a:bodyPr/>
                    <a:lstStyle/>
                    <a:p>
                      <a:pPr algn="r" fontAlgn="b"/>
                      <a:r>
                        <a:rPr lang="en-GB" sz="1800" u="none" strike="noStrike">
                          <a:effectLst/>
                        </a:rPr>
                        <a:t>5</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076189178"/>
                  </a:ext>
                </a:extLst>
              </a:tr>
              <a:tr h="285750">
                <a:tc>
                  <a:txBody>
                    <a:bodyPr/>
                    <a:lstStyle/>
                    <a:p>
                      <a:pPr algn="r" fontAlgn="b"/>
                      <a:r>
                        <a:rPr lang="en-GB" sz="1800" u="none" strike="noStrike">
                          <a:effectLst/>
                        </a:rPr>
                        <a:t>4</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762389078"/>
                  </a:ext>
                </a:extLst>
              </a:tr>
              <a:tr h="285750">
                <a:tc>
                  <a:txBody>
                    <a:bodyPr/>
                    <a:lstStyle/>
                    <a:p>
                      <a:pPr algn="r" fontAlgn="b"/>
                      <a:r>
                        <a:rPr lang="en-GB" sz="1800" u="none" strike="noStrike">
                          <a:effectLst/>
                        </a:rPr>
                        <a:t>3</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185527669"/>
                  </a:ext>
                </a:extLst>
              </a:tr>
              <a:tr h="285750">
                <a:tc>
                  <a:txBody>
                    <a:bodyPr/>
                    <a:lstStyle/>
                    <a:p>
                      <a:pPr algn="r" fontAlgn="b"/>
                      <a:r>
                        <a:rPr lang="en-GB" sz="1800" u="none" strike="noStrike">
                          <a:effectLst/>
                        </a:rPr>
                        <a:t>2</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dirty="0">
                          <a:effectLst/>
                        </a:rPr>
                        <a:t> </a:t>
                      </a:r>
                      <a:endParaRPr lang="en-GB" sz="1800" b="0" i="0" u="none" strike="noStrike" dirty="0">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023155432"/>
                  </a:ext>
                </a:extLst>
              </a:tr>
              <a:tr h="285750">
                <a:tc>
                  <a:txBody>
                    <a:bodyPr/>
                    <a:lstStyle/>
                    <a:p>
                      <a:pPr algn="r" fontAlgn="b"/>
                      <a:r>
                        <a:rPr lang="en-GB" sz="1800" u="none" strike="noStrike">
                          <a:effectLst/>
                        </a:rPr>
                        <a:t>1</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803578991"/>
                  </a:ext>
                </a:extLst>
              </a:tr>
              <a:tr h="285750">
                <a:tc>
                  <a:txBody>
                    <a:bodyPr/>
                    <a:lstStyle/>
                    <a:p>
                      <a:pPr algn="r" fontAlgn="b"/>
                      <a:r>
                        <a:rPr lang="en-GB" sz="1800" u="none" strike="noStrike">
                          <a:effectLst/>
                        </a:rPr>
                        <a:t>0</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800" u="none" strike="noStrike">
                          <a:effectLst/>
                        </a:rPr>
                        <a:t> </a:t>
                      </a:r>
                      <a:endParaRPr lang="en-GB" sz="1800" b="0" i="0" u="none" strike="noStrike">
                        <a:solidFill>
                          <a:srgbClr val="000000"/>
                        </a:solidFill>
                        <a:effectLst/>
                        <a:latin typeface="Arial" panose="020B060402020202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dirty="0">
                          <a:effectLst/>
                        </a:rPr>
                        <a:t> </a:t>
                      </a:r>
                      <a:endParaRPr lang="en-GB" sz="11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GB" sz="1100" u="none" strike="noStrike" dirty="0">
                          <a:effectLst/>
                        </a:rPr>
                        <a:t> </a:t>
                      </a:r>
                      <a:endParaRPr lang="en-GB" sz="11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867054282"/>
                  </a:ext>
                </a:extLst>
              </a:tr>
            </a:tbl>
          </a:graphicData>
        </a:graphic>
      </p:graphicFrame>
      <p:sp>
        <p:nvSpPr>
          <p:cNvPr id="8" name="TextBox 7">
            <a:extLst>
              <a:ext uri="{FF2B5EF4-FFF2-40B4-BE49-F238E27FC236}">
                <a16:creationId xmlns:a16="http://schemas.microsoft.com/office/drawing/2014/main" id="{AFCB32B5-D1EB-4F57-85C7-55EB18311040}"/>
              </a:ext>
            </a:extLst>
          </p:cNvPr>
          <p:cNvSpPr txBox="1"/>
          <p:nvPr/>
        </p:nvSpPr>
        <p:spPr>
          <a:xfrm rot="16200000">
            <a:off x="-1015484" y="3249311"/>
            <a:ext cx="2400300"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Energy/Wellness</a:t>
            </a:r>
          </a:p>
        </p:txBody>
      </p:sp>
      <p:sp>
        <p:nvSpPr>
          <p:cNvPr id="13" name="TextBox 12">
            <a:extLst>
              <a:ext uri="{FF2B5EF4-FFF2-40B4-BE49-F238E27FC236}">
                <a16:creationId xmlns:a16="http://schemas.microsoft.com/office/drawing/2014/main" id="{1AED824B-4491-4D50-B4FA-38EC9DC97CAC}"/>
              </a:ext>
            </a:extLst>
          </p:cNvPr>
          <p:cNvSpPr txBox="1"/>
          <p:nvPr/>
        </p:nvSpPr>
        <p:spPr>
          <a:xfrm rot="16200000">
            <a:off x="2464650" y="3304253"/>
            <a:ext cx="2400300"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Energy/Wellness</a:t>
            </a:r>
          </a:p>
        </p:txBody>
      </p:sp>
      <p:sp>
        <p:nvSpPr>
          <p:cNvPr id="14" name="TextBox 13">
            <a:extLst>
              <a:ext uri="{FF2B5EF4-FFF2-40B4-BE49-F238E27FC236}">
                <a16:creationId xmlns:a16="http://schemas.microsoft.com/office/drawing/2014/main" id="{005866F9-6861-4902-9C84-0EAE1B51703B}"/>
              </a:ext>
            </a:extLst>
          </p:cNvPr>
          <p:cNvSpPr txBox="1"/>
          <p:nvPr/>
        </p:nvSpPr>
        <p:spPr>
          <a:xfrm>
            <a:off x="81183" y="5250072"/>
            <a:ext cx="1076326" cy="369332"/>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Time</a:t>
            </a:r>
          </a:p>
        </p:txBody>
      </p:sp>
      <p:sp>
        <p:nvSpPr>
          <p:cNvPr id="15" name="TextBox 14">
            <a:extLst>
              <a:ext uri="{FF2B5EF4-FFF2-40B4-BE49-F238E27FC236}">
                <a16:creationId xmlns:a16="http://schemas.microsoft.com/office/drawing/2014/main" id="{648576EA-9565-4488-BEA0-A6112E2358B2}"/>
              </a:ext>
            </a:extLst>
          </p:cNvPr>
          <p:cNvSpPr txBox="1"/>
          <p:nvPr/>
        </p:nvSpPr>
        <p:spPr>
          <a:xfrm>
            <a:off x="3844520" y="5279069"/>
            <a:ext cx="1076326" cy="369332"/>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Time</a:t>
            </a:r>
          </a:p>
        </p:txBody>
      </p:sp>
      <p:cxnSp>
        <p:nvCxnSpPr>
          <p:cNvPr id="17" name="Straight Arrow Connector 16">
            <a:extLst>
              <a:ext uri="{FF2B5EF4-FFF2-40B4-BE49-F238E27FC236}">
                <a16:creationId xmlns:a16="http://schemas.microsoft.com/office/drawing/2014/main" id="{14F90E35-B769-4D68-8C21-1A7560F17081}"/>
              </a:ext>
            </a:extLst>
          </p:cNvPr>
          <p:cNvCxnSpPr>
            <a:cxnSpLocks/>
          </p:cNvCxnSpPr>
          <p:nvPr/>
        </p:nvCxnSpPr>
        <p:spPr>
          <a:xfrm flipV="1">
            <a:off x="920874" y="5434738"/>
            <a:ext cx="2315466"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3979A6AD-0325-42FA-96A5-E43E2F0E5044}"/>
              </a:ext>
            </a:extLst>
          </p:cNvPr>
          <p:cNvCxnSpPr>
            <a:cxnSpLocks/>
          </p:cNvCxnSpPr>
          <p:nvPr/>
        </p:nvCxnSpPr>
        <p:spPr>
          <a:xfrm flipV="1">
            <a:off x="4798861" y="5434738"/>
            <a:ext cx="3908172" cy="110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7777CDE-F2AB-40EC-B1BF-7E77DF32555D}"/>
              </a:ext>
            </a:extLst>
          </p:cNvPr>
          <p:cNvCxnSpPr>
            <a:cxnSpLocks/>
          </p:cNvCxnSpPr>
          <p:nvPr/>
        </p:nvCxnSpPr>
        <p:spPr>
          <a:xfrm>
            <a:off x="820419" y="2943064"/>
            <a:ext cx="2619008"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Freeform: Shape 23">
            <a:extLst>
              <a:ext uri="{FF2B5EF4-FFF2-40B4-BE49-F238E27FC236}">
                <a16:creationId xmlns:a16="http://schemas.microsoft.com/office/drawing/2014/main" id="{6F7C385C-4636-4FA0-AF34-AA1649BD002D}"/>
              </a:ext>
            </a:extLst>
          </p:cNvPr>
          <p:cNvSpPr/>
          <p:nvPr/>
        </p:nvSpPr>
        <p:spPr>
          <a:xfrm>
            <a:off x="4190769" y="2206346"/>
            <a:ext cx="4457700" cy="1752600"/>
          </a:xfrm>
          <a:custGeom>
            <a:avLst/>
            <a:gdLst>
              <a:gd name="connsiteX0" fmla="*/ 0 w 4457700"/>
              <a:gd name="connsiteY0" fmla="*/ 1266825 h 1752600"/>
              <a:gd name="connsiteX1" fmla="*/ 47625 w 4457700"/>
              <a:gd name="connsiteY1" fmla="*/ 1257300 h 1752600"/>
              <a:gd name="connsiteX2" fmla="*/ 123825 w 4457700"/>
              <a:gd name="connsiteY2" fmla="*/ 1171575 h 1752600"/>
              <a:gd name="connsiteX3" fmla="*/ 161925 w 4457700"/>
              <a:gd name="connsiteY3" fmla="*/ 1095375 h 1752600"/>
              <a:gd name="connsiteX4" fmla="*/ 190500 w 4457700"/>
              <a:gd name="connsiteY4" fmla="*/ 1028700 h 1752600"/>
              <a:gd name="connsiteX5" fmla="*/ 219075 w 4457700"/>
              <a:gd name="connsiteY5" fmla="*/ 1000125 h 1752600"/>
              <a:gd name="connsiteX6" fmla="*/ 247650 w 4457700"/>
              <a:gd name="connsiteY6" fmla="*/ 923925 h 1752600"/>
              <a:gd name="connsiteX7" fmla="*/ 295275 w 4457700"/>
              <a:gd name="connsiteY7" fmla="*/ 876300 h 1752600"/>
              <a:gd name="connsiteX8" fmla="*/ 342900 w 4457700"/>
              <a:gd name="connsiteY8" fmla="*/ 800100 h 1752600"/>
              <a:gd name="connsiteX9" fmla="*/ 390525 w 4457700"/>
              <a:gd name="connsiteY9" fmla="*/ 742950 h 1752600"/>
              <a:gd name="connsiteX10" fmla="*/ 457200 w 4457700"/>
              <a:gd name="connsiteY10" fmla="*/ 676275 h 1752600"/>
              <a:gd name="connsiteX11" fmla="*/ 657225 w 4457700"/>
              <a:gd name="connsiteY11" fmla="*/ 704850 h 1752600"/>
              <a:gd name="connsiteX12" fmla="*/ 704850 w 4457700"/>
              <a:gd name="connsiteY12" fmla="*/ 714375 h 1752600"/>
              <a:gd name="connsiteX13" fmla="*/ 762000 w 4457700"/>
              <a:gd name="connsiteY13" fmla="*/ 742950 h 1752600"/>
              <a:gd name="connsiteX14" fmla="*/ 790575 w 4457700"/>
              <a:gd name="connsiteY14" fmla="*/ 790575 h 1752600"/>
              <a:gd name="connsiteX15" fmla="*/ 809625 w 4457700"/>
              <a:gd name="connsiteY15" fmla="*/ 819150 h 1752600"/>
              <a:gd name="connsiteX16" fmla="*/ 838200 w 4457700"/>
              <a:gd name="connsiteY16" fmla="*/ 866775 h 1752600"/>
              <a:gd name="connsiteX17" fmla="*/ 866775 w 4457700"/>
              <a:gd name="connsiteY17" fmla="*/ 962025 h 1752600"/>
              <a:gd name="connsiteX18" fmla="*/ 914400 w 4457700"/>
              <a:gd name="connsiteY18" fmla="*/ 1076325 h 1752600"/>
              <a:gd name="connsiteX19" fmla="*/ 923925 w 4457700"/>
              <a:gd name="connsiteY19" fmla="*/ 1123950 h 1752600"/>
              <a:gd name="connsiteX20" fmla="*/ 942975 w 4457700"/>
              <a:gd name="connsiteY20" fmla="*/ 1247775 h 1752600"/>
              <a:gd name="connsiteX21" fmla="*/ 952500 w 4457700"/>
              <a:gd name="connsiteY21" fmla="*/ 1276350 h 1752600"/>
              <a:gd name="connsiteX22" fmla="*/ 1009650 w 4457700"/>
              <a:gd name="connsiteY22" fmla="*/ 1371600 h 1752600"/>
              <a:gd name="connsiteX23" fmla="*/ 1019175 w 4457700"/>
              <a:gd name="connsiteY23" fmla="*/ 1428750 h 1752600"/>
              <a:gd name="connsiteX24" fmla="*/ 1057275 w 4457700"/>
              <a:gd name="connsiteY24" fmla="*/ 1485900 h 1752600"/>
              <a:gd name="connsiteX25" fmla="*/ 1085850 w 4457700"/>
              <a:gd name="connsiteY25" fmla="*/ 1533525 h 1752600"/>
              <a:gd name="connsiteX26" fmla="*/ 1095375 w 4457700"/>
              <a:gd name="connsiteY26" fmla="*/ 1571625 h 1752600"/>
              <a:gd name="connsiteX27" fmla="*/ 1133475 w 4457700"/>
              <a:gd name="connsiteY27" fmla="*/ 1619250 h 1752600"/>
              <a:gd name="connsiteX28" fmla="*/ 1219200 w 4457700"/>
              <a:gd name="connsiteY28" fmla="*/ 1695450 h 1752600"/>
              <a:gd name="connsiteX29" fmla="*/ 1323975 w 4457700"/>
              <a:gd name="connsiteY29" fmla="*/ 1743075 h 1752600"/>
              <a:gd name="connsiteX30" fmla="*/ 1371600 w 4457700"/>
              <a:gd name="connsiteY30" fmla="*/ 1752600 h 1752600"/>
              <a:gd name="connsiteX31" fmla="*/ 1571625 w 4457700"/>
              <a:gd name="connsiteY31" fmla="*/ 1743075 h 1752600"/>
              <a:gd name="connsiteX32" fmla="*/ 1600200 w 4457700"/>
              <a:gd name="connsiteY32" fmla="*/ 1724025 h 1752600"/>
              <a:gd name="connsiteX33" fmla="*/ 1666875 w 4457700"/>
              <a:gd name="connsiteY33" fmla="*/ 1695450 h 1752600"/>
              <a:gd name="connsiteX34" fmla="*/ 1704975 w 4457700"/>
              <a:gd name="connsiteY34" fmla="*/ 1638300 h 1752600"/>
              <a:gd name="connsiteX35" fmla="*/ 1743075 w 4457700"/>
              <a:gd name="connsiteY35" fmla="*/ 1609725 h 1752600"/>
              <a:gd name="connsiteX36" fmla="*/ 1790700 w 4457700"/>
              <a:gd name="connsiteY36" fmla="*/ 1514475 h 1752600"/>
              <a:gd name="connsiteX37" fmla="*/ 1800225 w 4457700"/>
              <a:gd name="connsiteY37" fmla="*/ 1238250 h 1752600"/>
              <a:gd name="connsiteX38" fmla="*/ 1828800 w 4457700"/>
              <a:gd name="connsiteY38" fmla="*/ 1162050 h 1752600"/>
              <a:gd name="connsiteX39" fmla="*/ 1847850 w 4457700"/>
              <a:gd name="connsiteY39" fmla="*/ 1085850 h 1752600"/>
              <a:gd name="connsiteX40" fmla="*/ 1857375 w 4457700"/>
              <a:gd name="connsiteY40" fmla="*/ 1047750 h 1752600"/>
              <a:gd name="connsiteX41" fmla="*/ 1876425 w 4457700"/>
              <a:gd name="connsiteY41" fmla="*/ 962025 h 1752600"/>
              <a:gd name="connsiteX42" fmla="*/ 1914525 w 4457700"/>
              <a:gd name="connsiteY42" fmla="*/ 914400 h 1752600"/>
              <a:gd name="connsiteX43" fmla="*/ 1962150 w 4457700"/>
              <a:gd name="connsiteY43" fmla="*/ 828675 h 1752600"/>
              <a:gd name="connsiteX44" fmla="*/ 1990725 w 4457700"/>
              <a:gd name="connsiteY44" fmla="*/ 771525 h 1752600"/>
              <a:gd name="connsiteX45" fmla="*/ 2085975 w 4457700"/>
              <a:gd name="connsiteY45" fmla="*/ 676275 h 1752600"/>
              <a:gd name="connsiteX46" fmla="*/ 2114550 w 4457700"/>
              <a:gd name="connsiteY46" fmla="*/ 638175 h 1752600"/>
              <a:gd name="connsiteX47" fmla="*/ 2133600 w 4457700"/>
              <a:gd name="connsiteY47" fmla="*/ 590550 h 1752600"/>
              <a:gd name="connsiteX48" fmla="*/ 2181225 w 4457700"/>
              <a:gd name="connsiteY48" fmla="*/ 552450 h 1752600"/>
              <a:gd name="connsiteX49" fmla="*/ 2247900 w 4457700"/>
              <a:gd name="connsiteY49" fmla="*/ 466725 h 1752600"/>
              <a:gd name="connsiteX50" fmla="*/ 2257425 w 4457700"/>
              <a:gd name="connsiteY50" fmla="*/ 438150 h 1752600"/>
              <a:gd name="connsiteX51" fmla="*/ 2333625 w 4457700"/>
              <a:gd name="connsiteY51" fmla="*/ 304800 h 1752600"/>
              <a:gd name="connsiteX52" fmla="*/ 2381250 w 4457700"/>
              <a:gd name="connsiteY52" fmla="*/ 228600 h 1752600"/>
              <a:gd name="connsiteX53" fmla="*/ 2419350 w 4457700"/>
              <a:gd name="connsiteY53" fmla="*/ 180975 h 1752600"/>
              <a:gd name="connsiteX54" fmla="*/ 2438400 w 4457700"/>
              <a:gd name="connsiteY54" fmla="*/ 152400 h 1752600"/>
              <a:gd name="connsiteX55" fmla="*/ 2457450 w 4457700"/>
              <a:gd name="connsiteY55" fmla="*/ 114300 h 1752600"/>
              <a:gd name="connsiteX56" fmla="*/ 2495550 w 4457700"/>
              <a:gd name="connsiteY56" fmla="*/ 85725 h 1752600"/>
              <a:gd name="connsiteX57" fmla="*/ 2524125 w 4457700"/>
              <a:gd name="connsiteY57" fmla="*/ 57150 h 1752600"/>
              <a:gd name="connsiteX58" fmla="*/ 2543175 w 4457700"/>
              <a:gd name="connsiteY58" fmla="*/ 28575 h 1752600"/>
              <a:gd name="connsiteX59" fmla="*/ 2581275 w 4457700"/>
              <a:gd name="connsiteY59" fmla="*/ 19050 h 1752600"/>
              <a:gd name="connsiteX60" fmla="*/ 2619375 w 4457700"/>
              <a:gd name="connsiteY60" fmla="*/ 0 h 1752600"/>
              <a:gd name="connsiteX61" fmla="*/ 2695575 w 4457700"/>
              <a:gd name="connsiteY61" fmla="*/ 66675 h 1752600"/>
              <a:gd name="connsiteX62" fmla="*/ 2762250 w 4457700"/>
              <a:gd name="connsiteY62" fmla="*/ 133350 h 1752600"/>
              <a:gd name="connsiteX63" fmla="*/ 2819400 w 4457700"/>
              <a:gd name="connsiteY63" fmla="*/ 161925 h 1752600"/>
              <a:gd name="connsiteX64" fmla="*/ 2886075 w 4457700"/>
              <a:gd name="connsiteY64" fmla="*/ 219075 h 1752600"/>
              <a:gd name="connsiteX65" fmla="*/ 2914650 w 4457700"/>
              <a:gd name="connsiteY65" fmla="*/ 238125 h 1752600"/>
              <a:gd name="connsiteX66" fmla="*/ 2924175 w 4457700"/>
              <a:gd name="connsiteY66" fmla="*/ 266700 h 1752600"/>
              <a:gd name="connsiteX67" fmla="*/ 3028950 w 4457700"/>
              <a:gd name="connsiteY67" fmla="*/ 390525 h 1752600"/>
              <a:gd name="connsiteX68" fmla="*/ 3067050 w 4457700"/>
              <a:gd name="connsiteY68" fmla="*/ 400050 h 1752600"/>
              <a:gd name="connsiteX69" fmla="*/ 3171825 w 4457700"/>
              <a:gd name="connsiteY69" fmla="*/ 381000 h 1752600"/>
              <a:gd name="connsiteX70" fmla="*/ 3190875 w 4457700"/>
              <a:gd name="connsiteY70" fmla="*/ 352425 h 1752600"/>
              <a:gd name="connsiteX71" fmla="*/ 3248025 w 4457700"/>
              <a:gd name="connsiteY71" fmla="*/ 314325 h 1752600"/>
              <a:gd name="connsiteX72" fmla="*/ 3257550 w 4457700"/>
              <a:gd name="connsiteY72" fmla="*/ 276225 h 1752600"/>
              <a:gd name="connsiteX73" fmla="*/ 3371850 w 4457700"/>
              <a:gd name="connsiteY73" fmla="*/ 323850 h 1752600"/>
              <a:gd name="connsiteX74" fmla="*/ 3409950 w 4457700"/>
              <a:gd name="connsiteY74" fmla="*/ 419100 h 1752600"/>
              <a:gd name="connsiteX75" fmla="*/ 3371850 w 4457700"/>
              <a:gd name="connsiteY75" fmla="*/ 704850 h 1752600"/>
              <a:gd name="connsiteX76" fmla="*/ 3362325 w 4457700"/>
              <a:gd name="connsiteY76" fmla="*/ 857250 h 1752600"/>
              <a:gd name="connsiteX77" fmla="*/ 3352800 w 4457700"/>
              <a:gd name="connsiteY77" fmla="*/ 885825 h 1752600"/>
              <a:gd name="connsiteX78" fmla="*/ 3457575 w 4457700"/>
              <a:gd name="connsiteY78" fmla="*/ 914400 h 1752600"/>
              <a:gd name="connsiteX79" fmla="*/ 3562350 w 4457700"/>
              <a:gd name="connsiteY79" fmla="*/ 1057275 h 1752600"/>
              <a:gd name="connsiteX80" fmla="*/ 3600450 w 4457700"/>
              <a:gd name="connsiteY80" fmla="*/ 1095375 h 1752600"/>
              <a:gd name="connsiteX81" fmla="*/ 3638550 w 4457700"/>
              <a:gd name="connsiteY81" fmla="*/ 1143000 h 1752600"/>
              <a:gd name="connsiteX82" fmla="*/ 3705225 w 4457700"/>
              <a:gd name="connsiteY82" fmla="*/ 1209675 h 1752600"/>
              <a:gd name="connsiteX83" fmla="*/ 3714750 w 4457700"/>
              <a:gd name="connsiteY83" fmla="*/ 1247775 h 1752600"/>
              <a:gd name="connsiteX84" fmla="*/ 3800475 w 4457700"/>
              <a:gd name="connsiteY84" fmla="*/ 1381125 h 1752600"/>
              <a:gd name="connsiteX85" fmla="*/ 3838575 w 4457700"/>
              <a:gd name="connsiteY85" fmla="*/ 1400175 h 1752600"/>
              <a:gd name="connsiteX86" fmla="*/ 3876675 w 4457700"/>
              <a:gd name="connsiteY86" fmla="*/ 1428750 h 1752600"/>
              <a:gd name="connsiteX87" fmla="*/ 3943350 w 4457700"/>
              <a:gd name="connsiteY87" fmla="*/ 1466850 h 1752600"/>
              <a:gd name="connsiteX88" fmla="*/ 3971925 w 4457700"/>
              <a:gd name="connsiteY88" fmla="*/ 1485900 h 1752600"/>
              <a:gd name="connsiteX89" fmla="*/ 4038600 w 4457700"/>
              <a:gd name="connsiteY89" fmla="*/ 1495425 h 1752600"/>
              <a:gd name="connsiteX90" fmla="*/ 4105275 w 4457700"/>
              <a:gd name="connsiteY90" fmla="*/ 1476375 h 1752600"/>
              <a:gd name="connsiteX91" fmla="*/ 4143375 w 4457700"/>
              <a:gd name="connsiteY91" fmla="*/ 1447800 h 1752600"/>
              <a:gd name="connsiteX92" fmla="*/ 4191000 w 4457700"/>
              <a:gd name="connsiteY92" fmla="*/ 1419225 h 1752600"/>
              <a:gd name="connsiteX93" fmla="*/ 4276725 w 4457700"/>
              <a:gd name="connsiteY93" fmla="*/ 1285875 h 1752600"/>
              <a:gd name="connsiteX94" fmla="*/ 4352925 w 4457700"/>
              <a:gd name="connsiteY94" fmla="*/ 1162050 h 1752600"/>
              <a:gd name="connsiteX95" fmla="*/ 4410075 w 4457700"/>
              <a:gd name="connsiteY95" fmla="*/ 990600 h 1752600"/>
              <a:gd name="connsiteX96" fmla="*/ 4457700 w 4457700"/>
              <a:gd name="connsiteY96" fmla="*/ 942975 h 1752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4457700" h="1752600">
                <a:moveTo>
                  <a:pt x="0" y="1266825"/>
                </a:moveTo>
                <a:cubicBezTo>
                  <a:pt x="15875" y="1263650"/>
                  <a:pt x="33473" y="1265162"/>
                  <a:pt x="47625" y="1257300"/>
                </a:cubicBezTo>
                <a:cubicBezTo>
                  <a:pt x="66516" y="1246805"/>
                  <a:pt x="112520" y="1185706"/>
                  <a:pt x="123825" y="1171575"/>
                </a:cubicBezTo>
                <a:cubicBezTo>
                  <a:pt x="145304" y="1107138"/>
                  <a:pt x="116937" y="1185350"/>
                  <a:pt x="161925" y="1095375"/>
                </a:cubicBezTo>
                <a:cubicBezTo>
                  <a:pt x="182653" y="1053918"/>
                  <a:pt x="157466" y="1074948"/>
                  <a:pt x="190500" y="1028700"/>
                </a:cubicBezTo>
                <a:cubicBezTo>
                  <a:pt x="198330" y="1017739"/>
                  <a:pt x="209550" y="1009650"/>
                  <a:pt x="219075" y="1000125"/>
                </a:cubicBezTo>
                <a:cubicBezTo>
                  <a:pt x="228600" y="974725"/>
                  <a:pt x="233433" y="947028"/>
                  <a:pt x="247650" y="923925"/>
                </a:cubicBezTo>
                <a:cubicBezTo>
                  <a:pt x="259416" y="904805"/>
                  <a:pt x="281587" y="894095"/>
                  <a:pt x="295275" y="876300"/>
                </a:cubicBezTo>
                <a:cubicBezTo>
                  <a:pt x="313538" y="852559"/>
                  <a:pt x="325490" y="824474"/>
                  <a:pt x="342900" y="800100"/>
                </a:cubicBezTo>
                <a:cubicBezTo>
                  <a:pt x="357313" y="779921"/>
                  <a:pt x="373705" y="761171"/>
                  <a:pt x="390525" y="742950"/>
                </a:cubicBezTo>
                <a:cubicBezTo>
                  <a:pt x="411844" y="719854"/>
                  <a:pt x="457200" y="676275"/>
                  <a:pt x="457200" y="676275"/>
                </a:cubicBezTo>
                <a:lnTo>
                  <a:pt x="657225" y="704850"/>
                </a:lnTo>
                <a:cubicBezTo>
                  <a:pt x="673226" y="707312"/>
                  <a:pt x="689635" y="708842"/>
                  <a:pt x="704850" y="714375"/>
                </a:cubicBezTo>
                <a:cubicBezTo>
                  <a:pt x="724866" y="721654"/>
                  <a:pt x="742950" y="733425"/>
                  <a:pt x="762000" y="742950"/>
                </a:cubicBezTo>
                <a:cubicBezTo>
                  <a:pt x="771525" y="758825"/>
                  <a:pt x="780763" y="774876"/>
                  <a:pt x="790575" y="790575"/>
                </a:cubicBezTo>
                <a:cubicBezTo>
                  <a:pt x="796642" y="800283"/>
                  <a:pt x="803558" y="809442"/>
                  <a:pt x="809625" y="819150"/>
                </a:cubicBezTo>
                <a:cubicBezTo>
                  <a:pt x="819437" y="834849"/>
                  <a:pt x="828675" y="850900"/>
                  <a:pt x="838200" y="866775"/>
                </a:cubicBezTo>
                <a:cubicBezTo>
                  <a:pt x="846926" y="901679"/>
                  <a:pt x="852281" y="927240"/>
                  <a:pt x="866775" y="962025"/>
                </a:cubicBezTo>
                <a:lnTo>
                  <a:pt x="914400" y="1076325"/>
                </a:lnTo>
                <a:cubicBezTo>
                  <a:pt x="917575" y="1092200"/>
                  <a:pt x="921635" y="1107923"/>
                  <a:pt x="923925" y="1123950"/>
                </a:cubicBezTo>
                <a:cubicBezTo>
                  <a:pt x="935988" y="1208393"/>
                  <a:pt x="925979" y="1188290"/>
                  <a:pt x="942975" y="1247775"/>
                </a:cubicBezTo>
                <a:cubicBezTo>
                  <a:pt x="945733" y="1257429"/>
                  <a:pt x="948010" y="1267370"/>
                  <a:pt x="952500" y="1276350"/>
                </a:cubicBezTo>
                <a:cubicBezTo>
                  <a:pt x="974390" y="1320130"/>
                  <a:pt x="986190" y="1336411"/>
                  <a:pt x="1009650" y="1371600"/>
                </a:cubicBezTo>
                <a:cubicBezTo>
                  <a:pt x="1012825" y="1390650"/>
                  <a:pt x="1011747" y="1410923"/>
                  <a:pt x="1019175" y="1428750"/>
                </a:cubicBezTo>
                <a:cubicBezTo>
                  <a:pt x="1027981" y="1449884"/>
                  <a:pt x="1044983" y="1466584"/>
                  <a:pt x="1057275" y="1485900"/>
                </a:cubicBezTo>
                <a:cubicBezTo>
                  <a:pt x="1067214" y="1501519"/>
                  <a:pt x="1076325" y="1517650"/>
                  <a:pt x="1085850" y="1533525"/>
                </a:cubicBezTo>
                <a:cubicBezTo>
                  <a:pt x="1089025" y="1546225"/>
                  <a:pt x="1089018" y="1560182"/>
                  <a:pt x="1095375" y="1571625"/>
                </a:cubicBezTo>
                <a:cubicBezTo>
                  <a:pt x="1105248" y="1589397"/>
                  <a:pt x="1119969" y="1604055"/>
                  <a:pt x="1133475" y="1619250"/>
                </a:cubicBezTo>
                <a:cubicBezTo>
                  <a:pt x="1154287" y="1642664"/>
                  <a:pt x="1193391" y="1679026"/>
                  <a:pt x="1219200" y="1695450"/>
                </a:cubicBezTo>
                <a:cubicBezTo>
                  <a:pt x="1237313" y="1706977"/>
                  <a:pt x="1300189" y="1735939"/>
                  <a:pt x="1323975" y="1743075"/>
                </a:cubicBezTo>
                <a:cubicBezTo>
                  <a:pt x="1339482" y="1747727"/>
                  <a:pt x="1355725" y="1749425"/>
                  <a:pt x="1371600" y="1752600"/>
                </a:cubicBezTo>
                <a:cubicBezTo>
                  <a:pt x="1438275" y="1749425"/>
                  <a:pt x="1505390" y="1751354"/>
                  <a:pt x="1571625" y="1743075"/>
                </a:cubicBezTo>
                <a:cubicBezTo>
                  <a:pt x="1582984" y="1741655"/>
                  <a:pt x="1590261" y="1729705"/>
                  <a:pt x="1600200" y="1724025"/>
                </a:cubicBezTo>
                <a:cubicBezTo>
                  <a:pt x="1633156" y="1705193"/>
                  <a:pt x="1634817" y="1706136"/>
                  <a:pt x="1666875" y="1695450"/>
                </a:cubicBezTo>
                <a:cubicBezTo>
                  <a:pt x="1679575" y="1676400"/>
                  <a:pt x="1689764" y="1655412"/>
                  <a:pt x="1704975" y="1638300"/>
                </a:cubicBezTo>
                <a:cubicBezTo>
                  <a:pt x="1715522" y="1626435"/>
                  <a:pt x="1732621" y="1621672"/>
                  <a:pt x="1743075" y="1609725"/>
                </a:cubicBezTo>
                <a:cubicBezTo>
                  <a:pt x="1766023" y="1583499"/>
                  <a:pt x="1778096" y="1545986"/>
                  <a:pt x="1790700" y="1514475"/>
                </a:cubicBezTo>
                <a:cubicBezTo>
                  <a:pt x="1793875" y="1422400"/>
                  <a:pt x="1790323" y="1329846"/>
                  <a:pt x="1800225" y="1238250"/>
                </a:cubicBezTo>
                <a:cubicBezTo>
                  <a:pt x="1803141" y="1211280"/>
                  <a:pt x="1820709" y="1187942"/>
                  <a:pt x="1828800" y="1162050"/>
                </a:cubicBezTo>
                <a:cubicBezTo>
                  <a:pt x="1836609" y="1137060"/>
                  <a:pt x="1841500" y="1111250"/>
                  <a:pt x="1847850" y="1085850"/>
                </a:cubicBezTo>
                <a:cubicBezTo>
                  <a:pt x="1851025" y="1073150"/>
                  <a:pt x="1854535" y="1060529"/>
                  <a:pt x="1857375" y="1047750"/>
                </a:cubicBezTo>
                <a:cubicBezTo>
                  <a:pt x="1863725" y="1019175"/>
                  <a:pt x="1864894" y="988930"/>
                  <a:pt x="1876425" y="962025"/>
                </a:cubicBezTo>
                <a:cubicBezTo>
                  <a:pt x="1884433" y="943339"/>
                  <a:pt x="1901825" y="930275"/>
                  <a:pt x="1914525" y="914400"/>
                </a:cubicBezTo>
                <a:cubicBezTo>
                  <a:pt x="1959089" y="780707"/>
                  <a:pt x="1905118" y="914223"/>
                  <a:pt x="1962150" y="828675"/>
                </a:cubicBezTo>
                <a:cubicBezTo>
                  <a:pt x="1973964" y="810954"/>
                  <a:pt x="1977294" y="788055"/>
                  <a:pt x="1990725" y="771525"/>
                </a:cubicBezTo>
                <a:cubicBezTo>
                  <a:pt x="2019039" y="736676"/>
                  <a:pt x="2059034" y="712196"/>
                  <a:pt x="2085975" y="676275"/>
                </a:cubicBezTo>
                <a:cubicBezTo>
                  <a:pt x="2095500" y="663575"/>
                  <a:pt x="2106840" y="652052"/>
                  <a:pt x="2114550" y="638175"/>
                </a:cubicBezTo>
                <a:cubicBezTo>
                  <a:pt x="2122853" y="623229"/>
                  <a:pt x="2123103" y="604046"/>
                  <a:pt x="2133600" y="590550"/>
                </a:cubicBezTo>
                <a:cubicBezTo>
                  <a:pt x="2146081" y="574503"/>
                  <a:pt x="2165350" y="565150"/>
                  <a:pt x="2181225" y="552450"/>
                </a:cubicBezTo>
                <a:cubicBezTo>
                  <a:pt x="2220196" y="435537"/>
                  <a:pt x="2170087" y="544538"/>
                  <a:pt x="2247900" y="466725"/>
                </a:cubicBezTo>
                <a:cubicBezTo>
                  <a:pt x="2255000" y="459625"/>
                  <a:pt x="2252727" y="447023"/>
                  <a:pt x="2257425" y="438150"/>
                </a:cubicBezTo>
                <a:cubicBezTo>
                  <a:pt x="2281379" y="392904"/>
                  <a:pt x="2307974" y="349106"/>
                  <a:pt x="2333625" y="304800"/>
                </a:cubicBezTo>
                <a:cubicBezTo>
                  <a:pt x="2342727" y="289078"/>
                  <a:pt x="2367614" y="246782"/>
                  <a:pt x="2381250" y="228600"/>
                </a:cubicBezTo>
                <a:cubicBezTo>
                  <a:pt x="2393448" y="212336"/>
                  <a:pt x="2407152" y="197239"/>
                  <a:pt x="2419350" y="180975"/>
                </a:cubicBezTo>
                <a:cubicBezTo>
                  <a:pt x="2426219" y="171817"/>
                  <a:pt x="2432720" y="162339"/>
                  <a:pt x="2438400" y="152400"/>
                </a:cubicBezTo>
                <a:cubicBezTo>
                  <a:pt x="2445445" y="140072"/>
                  <a:pt x="2448209" y="125081"/>
                  <a:pt x="2457450" y="114300"/>
                </a:cubicBezTo>
                <a:cubicBezTo>
                  <a:pt x="2467781" y="102247"/>
                  <a:pt x="2483497" y="96056"/>
                  <a:pt x="2495550" y="85725"/>
                </a:cubicBezTo>
                <a:cubicBezTo>
                  <a:pt x="2505777" y="76959"/>
                  <a:pt x="2515501" y="67498"/>
                  <a:pt x="2524125" y="57150"/>
                </a:cubicBezTo>
                <a:cubicBezTo>
                  <a:pt x="2531454" y="48356"/>
                  <a:pt x="2533650" y="34925"/>
                  <a:pt x="2543175" y="28575"/>
                </a:cubicBezTo>
                <a:cubicBezTo>
                  <a:pt x="2554067" y="21313"/>
                  <a:pt x="2569018" y="23647"/>
                  <a:pt x="2581275" y="19050"/>
                </a:cubicBezTo>
                <a:cubicBezTo>
                  <a:pt x="2594570" y="14064"/>
                  <a:pt x="2606675" y="6350"/>
                  <a:pt x="2619375" y="0"/>
                </a:cubicBezTo>
                <a:cubicBezTo>
                  <a:pt x="2644775" y="22225"/>
                  <a:pt x="2670901" y="43646"/>
                  <a:pt x="2695575" y="66675"/>
                </a:cubicBezTo>
                <a:cubicBezTo>
                  <a:pt x="2718553" y="88121"/>
                  <a:pt x="2737337" y="114186"/>
                  <a:pt x="2762250" y="133350"/>
                </a:cubicBezTo>
                <a:cubicBezTo>
                  <a:pt x="2779132" y="146336"/>
                  <a:pt x="2801137" y="150967"/>
                  <a:pt x="2819400" y="161925"/>
                </a:cubicBezTo>
                <a:cubicBezTo>
                  <a:pt x="2870359" y="192501"/>
                  <a:pt x="2844507" y="184435"/>
                  <a:pt x="2886075" y="219075"/>
                </a:cubicBezTo>
                <a:cubicBezTo>
                  <a:pt x="2894869" y="226404"/>
                  <a:pt x="2905125" y="231775"/>
                  <a:pt x="2914650" y="238125"/>
                </a:cubicBezTo>
                <a:cubicBezTo>
                  <a:pt x="2917825" y="247650"/>
                  <a:pt x="2919299" y="257923"/>
                  <a:pt x="2924175" y="266700"/>
                </a:cubicBezTo>
                <a:cubicBezTo>
                  <a:pt x="2948833" y="311084"/>
                  <a:pt x="2988474" y="361088"/>
                  <a:pt x="3028950" y="390525"/>
                </a:cubicBezTo>
                <a:cubicBezTo>
                  <a:pt x="3039537" y="398225"/>
                  <a:pt x="3054350" y="396875"/>
                  <a:pt x="3067050" y="400050"/>
                </a:cubicBezTo>
                <a:cubicBezTo>
                  <a:pt x="3101975" y="393700"/>
                  <a:pt x="3138693" y="393743"/>
                  <a:pt x="3171825" y="381000"/>
                </a:cubicBezTo>
                <a:cubicBezTo>
                  <a:pt x="3182510" y="376891"/>
                  <a:pt x="3182260" y="359963"/>
                  <a:pt x="3190875" y="352425"/>
                </a:cubicBezTo>
                <a:cubicBezTo>
                  <a:pt x="3208105" y="337348"/>
                  <a:pt x="3228975" y="327025"/>
                  <a:pt x="3248025" y="314325"/>
                </a:cubicBezTo>
                <a:cubicBezTo>
                  <a:pt x="3251200" y="301625"/>
                  <a:pt x="3246898" y="283834"/>
                  <a:pt x="3257550" y="276225"/>
                </a:cubicBezTo>
                <a:cubicBezTo>
                  <a:pt x="3314529" y="235526"/>
                  <a:pt x="3338353" y="290353"/>
                  <a:pt x="3371850" y="323850"/>
                </a:cubicBezTo>
                <a:cubicBezTo>
                  <a:pt x="3384550" y="355600"/>
                  <a:pt x="3405876" y="385148"/>
                  <a:pt x="3409950" y="419100"/>
                </a:cubicBezTo>
                <a:cubicBezTo>
                  <a:pt x="3419517" y="498823"/>
                  <a:pt x="3387072" y="628742"/>
                  <a:pt x="3371850" y="704850"/>
                </a:cubicBezTo>
                <a:cubicBezTo>
                  <a:pt x="3368675" y="755650"/>
                  <a:pt x="3367653" y="806631"/>
                  <a:pt x="3362325" y="857250"/>
                </a:cubicBezTo>
                <a:cubicBezTo>
                  <a:pt x="3361274" y="867235"/>
                  <a:pt x="3344191" y="880659"/>
                  <a:pt x="3352800" y="885825"/>
                </a:cubicBezTo>
                <a:cubicBezTo>
                  <a:pt x="3383842" y="904450"/>
                  <a:pt x="3422650" y="904875"/>
                  <a:pt x="3457575" y="914400"/>
                </a:cubicBezTo>
                <a:cubicBezTo>
                  <a:pt x="3486997" y="956431"/>
                  <a:pt x="3525697" y="1016040"/>
                  <a:pt x="3562350" y="1057275"/>
                </a:cubicBezTo>
                <a:cubicBezTo>
                  <a:pt x="3574282" y="1070699"/>
                  <a:pt x="3588518" y="1081951"/>
                  <a:pt x="3600450" y="1095375"/>
                </a:cubicBezTo>
                <a:cubicBezTo>
                  <a:pt x="3613956" y="1110570"/>
                  <a:pt x="3624813" y="1128014"/>
                  <a:pt x="3638550" y="1143000"/>
                </a:cubicBezTo>
                <a:cubicBezTo>
                  <a:pt x="3659789" y="1166169"/>
                  <a:pt x="3705225" y="1209675"/>
                  <a:pt x="3705225" y="1209675"/>
                </a:cubicBezTo>
                <a:cubicBezTo>
                  <a:pt x="3708400" y="1222375"/>
                  <a:pt x="3709715" y="1235691"/>
                  <a:pt x="3714750" y="1247775"/>
                </a:cubicBezTo>
                <a:cubicBezTo>
                  <a:pt x="3735404" y="1297344"/>
                  <a:pt x="3759588" y="1344781"/>
                  <a:pt x="3800475" y="1381125"/>
                </a:cubicBezTo>
                <a:cubicBezTo>
                  <a:pt x="3811087" y="1390558"/>
                  <a:pt x="3826534" y="1392650"/>
                  <a:pt x="3838575" y="1400175"/>
                </a:cubicBezTo>
                <a:cubicBezTo>
                  <a:pt x="3852037" y="1408589"/>
                  <a:pt x="3863282" y="1420227"/>
                  <a:pt x="3876675" y="1428750"/>
                </a:cubicBezTo>
                <a:cubicBezTo>
                  <a:pt x="3898271" y="1442493"/>
                  <a:pt x="3921400" y="1453680"/>
                  <a:pt x="3943350" y="1466850"/>
                </a:cubicBezTo>
                <a:cubicBezTo>
                  <a:pt x="3953166" y="1472740"/>
                  <a:pt x="3960960" y="1482611"/>
                  <a:pt x="3971925" y="1485900"/>
                </a:cubicBezTo>
                <a:cubicBezTo>
                  <a:pt x="3993429" y="1492351"/>
                  <a:pt x="4016375" y="1492250"/>
                  <a:pt x="4038600" y="1495425"/>
                </a:cubicBezTo>
                <a:cubicBezTo>
                  <a:pt x="4060825" y="1489075"/>
                  <a:pt x="4084232" y="1485940"/>
                  <a:pt x="4105275" y="1476375"/>
                </a:cubicBezTo>
                <a:cubicBezTo>
                  <a:pt x="4119727" y="1469806"/>
                  <a:pt x="4130166" y="1456606"/>
                  <a:pt x="4143375" y="1447800"/>
                </a:cubicBezTo>
                <a:cubicBezTo>
                  <a:pt x="4158779" y="1437531"/>
                  <a:pt x="4175125" y="1428750"/>
                  <a:pt x="4191000" y="1419225"/>
                </a:cubicBezTo>
                <a:cubicBezTo>
                  <a:pt x="4219575" y="1374775"/>
                  <a:pt x="4253093" y="1333139"/>
                  <a:pt x="4276725" y="1285875"/>
                </a:cubicBezTo>
                <a:cubicBezTo>
                  <a:pt x="4323917" y="1191491"/>
                  <a:pt x="4297085" y="1231850"/>
                  <a:pt x="4352925" y="1162050"/>
                </a:cubicBezTo>
                <a:cubicBezTo>
                  <a:pt x="4362023" y="1107463"/>
                  <a:pt x="4370437" y="1030238"/>
                  <a:pt x="4410075" y="990600"/>
                </a:cubicBezTo>
                <a:lnTo>
                  <a:pt x="4457700" y="942975"/>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19915C97-5131-421C-816A-AF7E391448C5}"/>
              </a:ext>
            </a:extLst>
          </p:cNvPr>
          <p:cNvSpPr txBox="1"/>
          <p:nvPr/>
        </p:nvSpPr>
        <p:spPr>
          <a:xfrm>
            <a:off x="1534638" y="5846662"/>
            <a:ext cx="8677981" cy="1015663"/>
          </a:xfrm>
          <a:prstGeom prst="rect">
            <a:avLst/>
          </a:prstGeom>
          <a:noFill/>
        </p:spPr>
        <p:txBody>
          <a:bodyPr wrap="square" rtlCol="0">
            <a:spAutoFit/>
          </a:bodyPr>
          <a:lstStyle/>
          <a:p>
            <a:r>
              <a:rPr lang="en-GB" sz="2000" dirty="0">
                <a:solidFill>
                  <a:schemeClr val="bg1"/>
                </a:solidFill>
                <a:latin typeface="Arial" panose="020B0604020202020204" pitchFamily="34" charset="0"/>
                <a:cs typeface="Arial" panose="020B0604020202020204" pitchFamily="34" charset="0"/>
              </a:rPr>
              <a:t>What do you notice about your energy &amp; wellness? Highs? Lows?</a:t>
            </a:r>
          </a:p>
          <a:p>
            <a:r>
              <a:rPr lang="en-GB" sz="2000" dirty="0">
                <a:solidFill>
                  <a:schemeClr val="bg1"/>
                </a:solidFill>
                <a:latin typeface="Arial" panose="020B0604020202020204" pitchFamily="34" charset="0"/>
                <a:cs typeface="Arial" panose="020B0604020202020204" pitchFamily="34" charset="0"/>
              </a:rPr>
              <a:t>What can I/we do so that you move up from where you are? </a:t>
            </a:r>
          </a:p>
          <a:p>
            <a:r>
              <a:rPr lang="en-GB" sz="2000" dirty="0">
                <a:solidFill>
                  <a:schemeClr val="bg1"/>
                </a:solidFill>
                <a:latin typeface="Arial" panose="020B0604020202020204" pitchFamily="34" charset="0"/>
                <a:cs typeface="Arial" panose="020B0604020202020204" pitchFamily="34" charset="0"/>
              </a:rPr>
              <a:t>How can I help you to have as much energy/wellness at work as possible?</a:t>
            </a:r>
          </a:p>
        </p:txBody>
      </p:sp>
      <p:pic>
        <p:nvPicPr>
          <p:cNvPr id="9218" name="Picture 2" descr="Committed to Diversity - Mariana Hernandez-Munoz">
            <a:extLst>
              <a:ext uri="{FF2B5EF4-FFF2-40B4-BE49-F238E27FC236}">
                <a16:creationId xmlns:a16="http://schemas.microsoft.com/office/drawing/2014/main" id="{0A4B400D-92E0-50E7-3222-ADC7AA2318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54303" y="3584708"/>
            <a:ext cx="3253032" cy="2004722"/>
          </a:xfrm>
          <a:prstGeom prst="rect">
            <a:avLst/>
          </a:prstGeom>
          <a:noFill/>
          <a:effectLst>
            <a:softEdge rad="114300"/>
          </a:effectLst>
          <a:extLst>
            <a:ext uri="{909E8E84-426E-40DD-AFC4-6F175D3DCCD1}">
              <a14:hiddenFill xmlns:a14="http://schemas.microsoft.com/office/drawing/2010/main">
                <a:solidFill>
                  <a:srgbClr val="FFFFFF"/>
                </a:solidFill>
              </a14:hiddenFill>
            </a:ext>
          </a:extLst>
        </p:spPr>
      </p:pic>
      <p:pic>
        <p:nvPicPr>
          <p:cNvPr id="9220" name="Picture 4" descr="North Korea turns 70: all eyes on missile displays at upcoming military  parade | North Korea | The Guardian">
            <a:extLst>
              <a:ext uri="{FF2B5EF4-FFF2-40B4-BE49-F238E27FC236}">
                <a16:creationId xmlns:a16="http://schemas.microsoft.com/office/drawing/2014/main" id="{1B61BA4A-E988-B245-B27D-16F45D85605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3064" r="2862" b="8445"/>
          <a:stretch/>
        </p:blipFill>
        <p:spPr bwMode="auto">
          <a:xfrm>
            <a:off x="8754303" y="1997596"/>
            <a:ext cx="3155048" cy="1574991"/>
          </a:xfrm>
          <a:prstGeom prst="rect">
            <a:avLst/>
          </a:prstGeom>
          <a:noFill/>
          <a:effectLst>
            <a:softEdge rad="889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14379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84F86-2418-5CD5-23A5-9F234715ABA8}"/>
              </a:ext>
            </a:extLst>
          </p:cNvPr>
          <p:cNvSpPr>
            <a:spLocks noGrp="1"/>
          </p:cNvSpPr>
          <p:nvPr>
            <p:ph type="title"/>
          </p:nvPr>
        </p:nvSpPr>
        <p:spPr>
          <a:xfrm>
            <a:off x="306859" y="237377"/>
            <a:ext cx="8787714" cy="1325563"/>
          </a:xfrm>
        </p:spPr>
        <p:txBody>
          <a:bodyPr>
            <a:normAutofit/>
          </a:bodyPr>
          <a:lstStyle/>
          <a:p>
            <a:pPr algn="ctr"/>
            <a:r>
              <a:rPr lang="en-US" dirty="0">
                <a:latin typeface="Arial" panose="020B0604020202020204" pitchFamily="34" charset="0"/>
                <a:cs typeface="Arial" panose="020B0604020202020204" pitchFamily="34" charset="0"/>
              </a:rPr>
              <a:t>What is the impact of sharing power &amp; focusing on learning?</a:t>
            </a:r>
          </a:p>
        </p:txBody>
      </p:sp>
      <p:pic>
        <p:nvPicPr>
          <p:cNvPr id="3" name="Picture 2" descr="3 Things You Can Do to Boost Your Company's Growth | Inc.com">
            <a:extLst>
              <a:ext uri="{FF2B5EF4-FFF2-40B4-BE49-F238E27FC236}">
                <a16:creationId xmlns:a16="http://schemas.microsoft.com/office/drawing/2014/main" id="{E3BF472D-D730-B0ED-A1DF-F324E1E73C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1916" y="1686409"/>
            <a:ext cx="3325513" cy="1870601"/>
          </a:xfrm>
          <a:prstGeom prst="rect">
            <a:avLst/>
          </a:prstGeom>
          <a:noFill/>
          <a:effectLst>
            <a:softEdge rad="38100"/>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66A4AD9-362C-8616-78FD-06653B0B5B58}"/>
              </a:ext>
            </a:extLst>
          </p:cNvPr>
          <p:cNvSpPr txBox="1"/>
          <p:nvPr/>
        </p:nvSpPr>
        <p:spPr>
          <a:xfrm>
            <a:off x="8247613" y="3691912"/>
            <a:ext cx="3814118" cy="1815882"/>
          </a:xfrm>
          <a:prstGeom prst="rect">
            <a:avLst/>
          </a:prstGeom>
          <a:noFill/>
        </p:spPr>
        <p:txBody>
          <a:bodyPr wrap="square" rtlCol="0">
            <a:spAutoFit/>
          </a:bodyPr>
          <a:lstStyle/>
          <a:p>
            <a:pPr algn="ctr"/>
            <a:r>
              <a:rPr lang="en-GB" sz="2800" b="1" dirty="0">
                <a:latin typeface="Arial" panose="020B0604020202020204" pitchFamily="34" charset="0"/>
                <a:cs typeface="Arial" panose="020B0604020202020204" pitchFamily="34" charset="0"/>
              </a:rPr>
              <a:t>Growth &amp; achieving potential</a:t>
            </a:r>
            <a:r>
              <a:rPr lang="en-GB" sz="2800" dirty="0">
                <a:latin typeface="Arial" panose="020B0604020202020204" pitchFamily="34" charset="0"/>
                <a:cs typeface="Arial" panose="020B0604020202020204" pitchFamily="34" charset="0"/>
              </a:rPr>
              <a:t>: individuals</a:t>
            </a:r>
            <a:r>
              <a:rPr lang="en-US" sz="2800"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organisations</a:t>
            </a:r>
            <a:r>
              <a:rPr lang="en-US" sz="2800" dirty="0">
                <a:latin typeface="Arial" panose="020B0604020202020204" pitchFamily="34" charset="0"/>
                <a:cs typeface="Arial" panose="020B0604020202020204" pitchFamily="34" charset="0"/>
              </a:rPr>
              <a:t> &amp;</a:t>
            </a:r>
          </a:p>
          <a:p>
            <a:pPr algn="ctr"/>
            <a:r>
              <a:rPr lang="en-US" sz="2800" dirty="0">
                <a:latin typeface="Arial" panose="020B0604020202020204" pitchFamily="34" charset="0"/>
                <a:cs typeface="Arial" panose="020B0604020202020204" pitchFamily="34" charset="0"/>
              </a:rPr>
              <a:t>communities</a:t>
            </a:r>
            <a:endParaRPr lang="en-US" sz="3600" dirty="0">
              <a:latin typeface="Arial" panose="020B0604020202020204" pitchFamily="34" charset="0"/>
              <a:cs typeface="Arial" panose="020B0604020202020204" pitchFamily="34" charset="0"/>
            </a:endParaRPr>
          </a:p>
        </p:txBody>
      </p:sp>
      <p:pic>
        <p:nvPicPr>
          <p:cNvPr id="2050" name="Picture 2" descr="Participation Stock Photos, Royalty Free Participation Images |  Depositphotos">
            <a:extLst>
              <a:ext uri="{FF2B5EF4-FFF2-40B4-BE49-F238E27FC236}">
                <a16:creationId xmlns:a16="http://schemas.microsoft.com/office/drawing/2014/main" id="{EE6CE77C-584A-11CC-FF55-D53344C4F62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197"/>
          <a:stretch/>
        </p:blipFill>
        <p:spPr bwMode="auto">
          <a:xfrm>
            <a:off x="245899" y="1808329"/>
            <a:ext cx="3359127" cy="1870601"/>
          </a:xfrm>
          <a:prstGeom prst="rect">
            <a:avLst/>
          </a:prstGeom>
          <a:noFill/>
          <a:effectLst>
            <a:softEdge rad="47027"/>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4E05239-8183-1DAD-6AB2-F9933B702DF8}"/>
              </a:ext>
            </a:extLst>
          </p:cNvPr>
          <p:cNvSpPr txBox="1"/>
          <p:nvPr/>
        </p:nvSpPr>
        <p:spPr>
          <a:xfrm>
            <a:off x="130268" y="3911175"/>
            <a:ext cx="3814118" cy="1815882"/>
          </a:xfrm>
          <a:prstGeom prst="rect">
            <a:avLst/>
          </a:prstGeom>
          <a:noFill/>
        </p:spPr>
        <p:txBody>
          <a:bodyPr wrap="square" rtlCol="0">
            <a:spAutoFit/>
          </a:bodyPr>
          <a:lstStyle/>
          <a:p>
            <a:pPr algn="ctr"/>
            <a:r>
              <a:rPr lang="en-GB" sz="2800" b="1" dirty="0">
                <a:latin typeface="Arial" panose="020B0604020202020204" pitchFamily="34" charset="0"/>
                <a:cs typeface="Arial" panose="020B0604020202020204" pitchFamily="34" charset="0"/>
              </a:rPr>
              <a:t>Participation &amp; ownership</a:t>
            </a:r>
            <a:r>
              <a:rPr lang="en-GB" sz="2800" dirty="0">
                <a:latin typeface="Arial" panose="020B0604020202020204" pitchFamily="34" charset="0"/>
                <a:cs typeface="Arial" panose="020B0604020202020204" pitchFamily="34" charset="0"/>
              </a:rPr>
              <a:t>: increased by “if you decide you own it”</a:t>
            </a:r>
            <a:endParaRPr lang="en-US" sz="3600" dirty="0">
              <a:latin typeface="Arial" panose="020B0604020202020204" pitchFamily="34" charset="0"/>
              <a:cs typeface="Arial" panose="020B0604020202020204" pitchFamily="34" charset="0"/>
            </a:endParaRPr>
          </a:p>
        </p:txBody>
      </p:sp>
      <p:pic>
        <p:nvPicPr>
          <p:cNvPr id="2052" name="Picture 4" descr="outcome clipart - Clip Art Library">
            <a:extLst>
              <a:ext uri="{FF2B5EF4-FFF2-40B4-BE49-F238E27FC236}">
                <a16:creationId xmlns:a16="http://schemas.microsoft.com/office/drawing/2014/main" id="{2EC9A5E3-1A8B-12C3-FCFC-A8F0B3D0A79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1712" b="15622"/>
          <a:stretch/>
        </p:blipFill>
        <p:spPr bwMode="auto">
          <a:xfrm>
            <a:off x="4896391" y="3648318"/>
            <a:ext cx="2381204" cy="204421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78B9AAB-C654-424F-0AF2-2B5E868943AA}"/>
              </a:ext>
            </a:extLst>
          </p:cNvPr>
          <p:cNvSpPr txBox="1"/>
          <p:nvPr/>
        </p:nvSpPr>
        <p:spPr>
          <a:xfrm>
            <a:off x="4179263" y="1829116"/>
            <a:ext cx="3738416" cy="1815882"/>
          </a:xfrm>
          <a:prstGeom prst="rect">
            <a:avLst/>
          </a:prstGeom>
          <a:noFill/>
        </p:spPr>
        <p:txBody>
          <a:bodyPr wrap="square" rtlCol="0">
            <a:spAutoFit/>
          </a:bodyPr>
          <a:lstStyle/>
          <a:p>
            <a:pPr algn="ctr"/>
            <a:r>
              <a:rPr lang="en-GB" sz="2800" b="1" dirty="0">
                <a:latin typeface="Arial" panose="020B0604020202020204" pitchFamily="34" charset="0"/>
                <a:cs typeface="Arial" panose="020B0604020202020204" pitchFamily="34" charset="0"/>
              </a:rPr>
              <a:t>Outcomes achieved</a:t>
            </a:r>
            <a:r>
              <a:rPr lang="en-GB" sz="2800" dirty="0">
                <a:latin typeface="Arial" panose="020B0604020202020204" pitchFamily="34" charset="0"/>
                <a:cs typeface="Arial" panose="020B0604020202020204" pitchFamily="34" charset="0"/>
              </a:rPr>
              <a:t>:</a:t>
            </a:r>
          </a:p>
          <a:p>
            <a:pPr algn="ctr"/>
            <a:r>
              <a:rPr lang="en-GB" sz="2800" dirty="0">
                <a:latin typeface="Arial" panose="020B0604020202020204" pitchFamily="34" charset="0"/>
                <a:cs typeface="Arial" panose="020B0604020202020204" pitchFamily="34" charset="0"/>
              </a:rPr>
              <a:t>Profits, efficiency, creativity, awareness, impact </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9310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84F86-2418-5CD5-23A5-9F234715ABA8}"/>
              </a:ext>
            </a:extLst>
          </p:cNvPr>
          <p:cNvSpPr>
            <a:spLocks noGrp="1"/>
          </p:cNvSpPr>
          <p:nvPr>
            <p:ph type="title"/>
          </p:nvPr>
        </p:nvSpPr>
        <p:spPr>
          <a:xfrm>
            <a:off x="374571" y="27453"/>
            <a:ext cx="8787714" cy="923208"/>
          </a:xfrm>
        </p:spPr>
        <p:txBody>
          <a:bodyPr/>
          <a:lstStyle/>
          <a:p>
            <a:pPr algn="ctr"/>
            <a:r>
              <a:rPr lang="en-US" dirty="0">
                <a:latin typeface="Arial" panose="020B0604020202020204" pitchFamily="34" charset="0"/>
                <a:cs typeface="Arial" panose="020B0604020202020204" pitchFamily="34" charset="0"/>
              </a:rPr>
              <a:t>How do we share power?</a:t>
            </a:r>
          </a:p>
        </p:txBody>
      </p:sp>
      <p:sp>
        <p:nvSpPr>
          <p:cNvPr id="5" name="TextBox 4">
            <a:extLst>
              <a:ext uri="{FF2B5EF4-FFF2-40B4-BE49-F238E27FC236}">
                <a16:creationId xmlns:a16="http://schemas.microsoft.com/office/drawing/2014/main" id="{466A4AD9-362C-8616-78FD-06653B0B5B58}"/>
              </a:ext>
            </a:extLst>
          </p:cNvPr>
          <p:cNvSpPr txBox="1"/>
          <p:nvPr/>
        </p:nvSpPr>
        <p:spPr>
          <a:xfrm>
            <a:off x="6096000" y="3995599"/>
            <a:ext cx="3173932" cy="1384995"/>
          </a:xfrm>
          <a:prstGeom prst="rect">
            <a:avLst/>
          </a:prstGeom>
          <a:noFill/>
        </p:spPr>
        <p:txBody>
          <a:bodyPr wrap="square" rtlCol="0">
            <a:spAutoFit/>
          </a:bodyPr>
          <a:lstStyle/>
          <a:p>
            <a:pPr algn="ctr"/>
            <a:r>
              <a:rPr lang="en-GB" sz="2800" b="1" dirty="0">
                <a:latin typeface="Arial" panose="020B0604020202020204" pitchFamily="34" charset="0"/>
                <a:cs typeface="Arial" panose="020B0604020202020204" pitchFamily="34" charset="0"/>
              </a:rPr>
              <a:t>Ask questions</a:t>
            </a:r>
            <a:r>
              <a:rPr lang="en-GB" sz="2800" dirty="0">
                <a:latin typeface="Arial" panose="020B0604020202020204" pitchFamily="34" charset="0"/>
                <a:cs typeface="Arial" panose="020B0604020202020204" pitchFamily="34" charset="0"/>
              </a:rPr>
              <a:t>: to help everyone achieve outcomes</a:t>
            </a:r>
            <a:endParaRPr lang="en-US" sz="36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34E05239-8183-1DAD-6AB2-F9933B702DF8}"/>
              </a:ext>
            </a:extLst>
          </p:cNvPr>
          <p:cNvSpPr txBox="1"/>
          <p:nvPr/>
        </p:nvSpPr>
        <p:spPr>
          <a:xfrm>
            <a:off x="3240559" y="950601"/>
            <a:ext cx="3175535" cy="2246769"/>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Difference/</a:t>
            </a:r>
          </a:p>
          <a:p>
            <a:r>
              <a:rPr lang="en-GB" sz="2800" b="1" dirty="0">
                <a:latin typeface="Arial" panose="020B0604020202020204" pitchFamily="34" charset="0"/>
                <a:cs typeface="Arial" panose="020B0604020202020204" pitchFamily="34" charset="0"/>
              </a:rPr>
              <a:t>diversity</a:t>
            </a:r>
            <a:r>
              <a:rPr lang="en-GB" sz="2800" dirty="0">
                <a:latin typeface="Arial" panose="020B0604020202020204" pitchFamily="34" charset="0"/>
                <a:cs typeface="Arial" panose="020B0604020202020204" pitchFamily="34" charset="0"/>
              </a:rPr>
              <a:t>: recognise, understand &amp; genuinely value</a:t>
            </a:r>
            <a:endParaRPr lang="en-US" sz="36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78B9AAB-C654-424F-0AF2-2B5E868943AA}"/>
              </a:ext>
            </a:extLst>
          </p:cNvPr>
          <p:cNvSpPr txBox="1"/>
          <p:nvPr/>
        </p:nvSpPr>
        <p:spPr>
          <a:xfrm>
            <a:off x="1741546" y="3429000"/>
            <a:ext cx="2449462" cy="2246769"/>
          </a:xfrm>
          <a:prstGeom prst="rect">
            <a:avLst/>
          </a:prstGeom>
          <a:noFill/>
        </p:spPr>
        <p:txBody>
          <a:bodyPr wrap="square" rtlCol="0">
            <a:spAutoFit/>
          </a:bodyPr>
          <a:lstStyle/>
          <a:p>
            <a:pPr algn="ctr"/>
            <a:r>
              <a:rPr lang="en-GB" sz="2800" b="1" dirty="0">
                <a:latin typeface="Arial" panose="020B0604020202020204" pitchFamily="34" charset="0"/>
                <a:cs typeface="Arial" panose="020B0604020202020204" pitchFamily="34" charset="0"/>
              </a:rPr>
              <a:t>Listen</a:t>
            </a:r>
            <a:r>
              <a:rPr lang="en-GB" sz="2800" dirty="0">
                <a:latin typeface="Arial" panose="020B0604020202020204" pitchFamily="34" charset="0"/>
                <a:cs typeface="Arial" panose="020B0604020202020204" pitchFamily="34" charset="0"/>
              </a:rPr>
              <a:t>:</a:t>
            </a:r>
          </a:p>
          <a:p>
            <a:pPr algn="ctr"/>
            <a:r>
              <a:rPr lang="en-GB" sz="2800" dirty="0">
                <a:latin typeface="Arial" panose="020B0604020202020204" pitchFamily="34" charset="0"/>
                <a:cs typeface="Arial" panose="020B0604020202020204" pitchFamily="34" charset="0"/>
              </a:rPr>
              <a:t>To hear and understand and give space</a:t>
            </a:r>
            <a:endParaRPr lang="en-US" sz="3600" dirty="0">
              <a:latin typeface="Arial" panose="020B0604020202020204" pitchFamily="34" charset="0"/>
              <a:cs typeface="Arial" panose="020B0604020202020204" pitchFamily="34" charset="0"/>
            </a:endParaRPr>
          </a:p>
        </p:txBody>
      </p:sp>
      <p:pic>
        <p:nvPicPr>
          <p:cNvPr id="8" name="Picture 2" descr="The Value of Diversity – PRsay">
            <a:extLst>
              <a:ext uri="{FF2B5EF4-FFF2-40B4-BE49-F238E27FC236}">
                <a16:creationId xmlns:a16="http://schemas.microsoft.com/office/drawing/2014/main" id="{A098F075-8FB3-DB41-20FE-D7BAA8F157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674" y="923870"/>
            <a:ext cx="2925885" cy="2230044"/>
          </a:xfrm>
          <a:prstGeom prst="rect">
            <a:avLst/>
          </a:prstGeom>
          <a:noFill/>
          <a:effectLst>
            <a:softEdge rad="50800"/>
          </a:effectLst>
          <a:extLst>
            <a:ext uri="{909E8E84-426E-40DD-AFC4-6F175D3DCCD1}">
              <a14:hiddenFill xmlns:a14="http://schemas.microsoft.com/office/drawing/2010/main">
                <a:solidFill>
                  <a:srgbClr val="FFFFFF"/>
                </a:solidFill>
              </a14:hiddenFill>
            </a:ext>
          </a:extLst>
        </p:spPr>
      </p:pic>
      <p:pic>
        <p:nvPicPr>
          <p:cNvPr id="5122" name="Picture 2" descr="Sense of Hearing Stock Photo by ©lenmdp 7602258">
            <a:extLst>
              <a:ext uri="{FF2B5EF4-FFF2-40B4-BE49-F238E27FC236}">
                <a16:creationId xmlns:a16="http://schemas.microsoft.com/office/drawing/2014/main" id="{FA4A02C1-7C00-0084-019D-7879A8E3E5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7" y="3345507"/>
            <a:ext cx="1008010" cy="2132519"/>
          </a:xfrm>
          <a:prstGeom prst="rect">
            <a:avLst/>
          </a:prstGeom>
          <a:noFill/>
          <a:effectLst>
            <a:softEdge rad="50800"/>
          </a:effectLst>
          <a:extLst>
            <a:ext uri="{909E8E84-426E-40DD-AFC4-6F175D3DCCD1}">
              <a14:hiddenFill xmlns:a14="http://schemas.microsoft.com/office/drawing/2010/main">
                <a:solidFill>
                  <a:srgbClr val="FFFFFF"/>
                </a:solidFill>
              </a14:hiddenFill>
            </a:ext>
          </a:extLst>
        </p:spPr>
      </p:pic>
      <p:pic>
        <p:nvPicPr>
          <p:cNvPr id="9" name="Picture 2" descr="Sense of Hearing Stock Photo by ©lenmdp 7602258">
            <a:extLst>
              <a:ext uri="{FF2B5EF4-FFF2-40B4-BE49-F238E27FC236}">
                <a16:creationId xmlns:a16="http://schemas.microsoft.com/office/drawing/2014/main" id="{5870FD1A-1789-D774-3F9D-28312B30B1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1733" y="3186531"/>
            <a:ext cx="1158300" cy="2450470"/>
          </a:xfrm>
          <a:prstGeom prst="rect">
            <a:avLst/>
          </a:prstGeom>
          <a:noFill/>
          <a:effectLst>
            <a:softEdge rad="50800"/>
          </a:effectLst>
          <a:extLst>
            <a:ext uri="{909E8E84-426E-40DD-AFC4-6F175D3DCCD1}">
              <a14:hiddenFill xmlns:a14="http://schemas.microsoft.com/office/drawing/2010/main">
                <a:solidFill>
                  <a:srgbClr val="FFFFFF"/>
                </a:solidFill>
              </a14:hiddenFill>
            </a:ext>
          </a:extLst>
        </p:spPr>
      </p:pic>
      <p:pic>
        <p:nvPicPr>
          <p:cNvPr id="5124" name="Picture 4" descr="Powerful Coaching questions | Crowe Associates">
            <a:extLst>
              <a:ext uri="{FF2B5EF4-FFF2-40B4-BE49-F238E27FC236}">
                <a16:creationId xmlns:a16="http://schemas.microsoft.com/office/drawing/2014/main" id="{78154EF5-AA16-0267-494B-96B2F651E8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6135" y="1235688"/>
            <a:ext cx="2545411" cy="254541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2CA9890-C4A2-E963-1AA1-FB9F3619F965}"/>
              </a:ext>
            </a:extLst>
          </p:cNvPr>
          <p:cNvSpPr txBox="1"/>
          <p:nvPr/>
        </p:nvSpPr>
        <p:spPr>
          <a:xfrm>
            <a:off x="9094573" y="1290336"/>
            <a:ext cx="2949145" cy="2246769"/>
          </a:xfrm>
          <a:prstGeom prst="rect">
            <a:avLst/>
          </a:prstGeom>
          <a:noFill/>
        </p:spPr>
        <p:txBody>
          <a:bodyPr wrap="square" rtlCol="0">
            <a:spAutoFit/>
          </a:bodyPr>
          <a:lstStyle/>
          <a:p>
            <a:pPr algn="ctr"/>
            <a:r>
              <a:rPr lang="en-GB" sz="2800" b="1" dirty="0">
                <a:latin typeface="Arial" panose="020B0604020202020204" pitchFamily="34" charset="0"/>
                <a:cs typeface="Arial" panose="020B0604020202020204" pitchFamily="34" charset="0"/>
              </a:rPr>
              <a:t>Avoid</a:t>
            </a:r>
            <a:r>
              <a:rPr lang="en-GB" sz="2800" dirty="0">
                <a:latin typeface="Arial" panose="020B0604020202020204" pitchFamily="34" charset="0"/>
                <a:cs typeface="Arial" panose="020B0604020202020204" pitchFamily="34" charset="0"/>
              </a:rPr>
              <a:t>: giving answers, interrupting, self curiosity questions</a:t>
            </a:r>
            <a:endParaRPr lang="en-US" sz="3600" dirty="0">
              <a:latin typeface="Arial" panose="020B0604020202020204" pitchFamily="34" charset="0"/>
              <a:cs typeface="Arial" panose="020B0604020202020204" pitchFamily="34" charset="0"/>
            </a:endParaRPr>
          </a:p>
        </p:txBody>
      </p:sp>
      <p:pic>
        <p:nvPicPr>
          <p:cNvPr id="5126" name="Picture 6" descr="Stop symbol Images | Free Vectors, Stock Photos &amp; PSD">
            <a:extLst>
              <a:ext uri="{FF2B5EF4-FFF2-40B4-BE49-F238E27FC236}">
                <a16:creationId xmlns:a16="http://schemas.microsoft.com/office/drawing/2014/main" id="{85D2E681-65EB-3ADA-1B03-1CE25ABEE1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79698" y="3537105"/>
            <a:ext cx="1619272" cy="1619272"/>
          </a:xfrm>
          <a:prstGeom prst="rect">
            <a:avLst/>
          </a:prstGeom>
          <a:noFill/>
          <a:effectLst>
            <a:softEdge rad="2032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20775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640EDD-F3DA-58BF-A8BD-3AAC9CB25BCD}"/>
              </a:ext>
            </a:extLst>
          </p:cNvPr>
          <p:cNvSpPr>
            <a:spLocks noGrp="1"/>
          </p:cNvSpPr>
          <p:nvPr>
            <p:ph idx="1"/>
          </p:nvPr>
        </p:nvSpPr>
        <p:spPr>
          <a:xfrm>
            <a:off x="609600" y="571503"/>
            <a:ext cx="10972800" cy="3943341"/>
          </a:xfrm>
        </p:spPr>
        <p:txBody>
          <a:bodyPr>
            <a:normAutofit/>
          </a:bodyPr>
          <a:lstStyle/>
          <a:p>
            <a:pPr marL="0" indent="0" algn="ctr">
              <a:buNone/>
            </a:pPr>
            <a:r>
              <a:rPr lang="en-GB" dirty="0"/>
              <a:t>Successful organisations...</a:t>
            </a:r>
          </a:p>
          <a:p>
            <a:pPr marL="0" indent="0" algn="ctr">
              <a:buNone/>
            </a:pPr>
            <a:r>
              <a:rPr lang="en-GB" dirty="0"/>
              <a:t>Genuinely </a:t>
            </a:r>
            <a:r>
              <a:rPr lang="en-GB" b="1" dirty="0"/>
              <a:t>value differences </a:t>
            </a:r>
            <a:r>
              <a:rPr lang="en-GB" dirty="0"/>
              <a:t>to include everyone </a:t>
            </a:r>
            <a:r>
              <a:rPr lang="en-GB" u="sng" dirty="0"/>
              <a:t>and</a:t>
            </a:r>
          </a:p>
          <a:p>
            <a:pPr marL="0" indent="0" algn="ctr">
              <a:buNone/>
            </a:pPr>
            <a:r>
              <a:rPr lang="en-GB" b="1" dirty="0"/>
              <a:t>balance power </a:t>
            </a:r>
            <a:r>
              <a:rPr lang="en-GB" dirty="0"/>
              <a:t>so that people decide why, what, how, when as much as possible</a:t>
            </a:r>
          </a:p>
          <a:p>
            <a:pPr marL="0" indent="0" algn="ctr">
              <a:buNone/>
            </a:pPr>
            <a:r>
              <a:rPr lang="en-GB" dirty="0"/>
              <a:t>…within the loosest possible parameters!</a:t>
            </a:r>
          </a:p>
          <a:p>
            <a:pPr marL="0" indent="0" algn="ctr">
              <a:buNone/>
            </a:pPr>
            <a:endParaRPr lang="en-GB" sz="1400" b="1" dirty="0"/>
          </a:p>
          <a:p>
            <a:pPr marL="0" indent="0" algn="ctr">
              <a:buNone/>
            </a:pPr>
            <a:r>
              <a:rPr lang="en-GB" b="1" dirty="0"/>
              <a:t>Where is your organisation?</a:t>
            </a:r>
          </a:p>
        </p:txBody>
      </p:sp>
      <p:cxnSp>
        <p:nvCxnSpPr>
          <p:cNvPr id="5" name="Straight Arrow Connector 4">
            <a:extLst>
              <a:ext uri="{FF2B5EF4-FFF2-40B4-BE49-F238E27FC236}">
                <a16:creationId xmlns:a16="http://schemas.microsoft.com/office/drawing/2014/main" id="{9EE3CFFA-1B2A-EBFB-7C95-BD0F86103838}"/>
              </a:ext>
            </a:extLst>
          </p:cNvPr>
          <p:cNvCxnSpPr/>
          <p:nvPr/>
        </p:nvCxnSpPr>
        <p:spPr>
          <a:xfrm>
            <a:off x="1731168" y="5072062"/>
            <a:ext cx="8729663" cy="0"/>
          </a:xfrm>
          <a:prstGeom prst="straightConnector1">
            <a:avLst/>
          </a:prstGeom>
          <a:ln w="161925">
            <a:headEnd type="triangle"/>
            <a:tailEnd type="triangle"/>
          </a:ln>
        </p:spPr>
        <p:style>
          <a:lnRef idx="3">
            <a:schemeClr val="accent1"/>
          </a:lnRef>
          <a:fillRef idx="0">
            <a:schemeClr val="accent1"/>
          </a:fillRef>
          <a:effectRef idx="2">
            <a:schemeClr val="accent1"/>
          </a:effectRef>
          <a:fontRef idx="minor">
            <a:schemeClr val="tx1"/>
          </a:fontRef>
        </p:style>
      </p:cxnSp>
      <p:sp>
        <p:nvSpPr>
          <p:cNvPr id="8" name="TextBox 7">
            <a:extLst>
              <a:ext uri="{FF2B5EF4-FFF2-40B4-BE49-F238E27FC236}">
                <a16:creationId xmlns:a16="http://schemas.microsoft.com/office/drawing/2014/main" id="{870751E1-2E80-C499-EA5E-4F25903F2818}"/>
              </a:ext>
            </a:extLst>
          </p:cNvPr>
          <p:cNvSpPr txBox="1"/>
          <p:nvPr/>
        </p:nvSpPr>
        <p:spPr>
          <a:xfrm>
            <a:off x="314325" y="4656564"/>
            <a:ext cx="1028700" cy="830997"/>
          </a:xfrm>
          <a:prstGeom prst="rect">
            <a:avLst/>
          </a:prstGeom>
          <a:noFill/>
        </p:spPr>
        <p:txBody>
          <a:bodyPr wrap="square" rtlCol="0" anchor="ctr">
            <a:spAutoFit/>
          </a:bodyPr>
          <a:lstStyle/>
          <a:p>
            <a:pPr algn="ctr"/>
            <a:r>
              <a:rPr lang="en-GB" sz="2400" dirty="0"/>
              <a:t>Too Tight</a:t>
            </a:r>
          </a:p>
        </p:txBody>
      </p:sp>
      <p:sp>
        <p:nvSpPr>
          <p:cNvPr id="9" name="TextBox 8">
            <a:extLst>
              <a:ext uri="{FF2B5EF4-FFF2-40B4-BE49-F238E27FC236}">
                <a16:creationId xmlns:a16="http://schemas.microsoft.com/office/drawing/2014/main" id="{9D33B930-E448-D6C4-30E9-159E1FAC57F6}"/>
              </a:ext>
            </a:extLst>
          </p:cNvPr>
          <p:cNvSpPr txBox="1"/>
          <p:nvPr/>
        </p:nvSpPr>
        <p:spPr>
          <a:xfrm>
            <a:off x="10848975" y="4669690"/>
            <a:ext cx="1028700" cy="830997"/>
          </a:xfrm>
          <a:prstGeom prst="rect">
            <a:avLst/>
          </a:prstGeom>
          <a:noFill/>
        </p:spPr>
        <p:txBody>
          <a:bodyPr wrap="square" rtlCol="0" anchor="ctr">
            <a:spAutoFit/>
          </a:bodyPr>
          <a:lstStyle/>
          <a:p>
            <a:pPr algn="ctr"/>
            <a:r>
              <a:rPr lang="en-GB" sz="2400" dirty="0"/>
              <a:t>Too Loose</a:t>
            </a:r>
          </a:p>
        </p:txBody>
      </p:sp>
    </p:spTree>
    <p:extLst>
      <p:ext uri="{BB962C8B-B14F-4D97-AF65-F5344CB8AC3E}">
        <p14:creationId xmlns:p14="http://schemas.microsoft.com/office/powerpoint/2010/main" val="2061443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C98A7-4C98-484D-BB56-F84A3B55E648}"/>
              </a:ext>
            </a:extLst>
          </p:cNvPr>
          <p:cNvSpPr>
            <a:spLocks noGrp="1"/>
          </p:cNvSpPr>
          <p:nvPr>
            <p:ph type="title"/>
          </p:nvPr>
        </p:nvSpPr>
        <p:spPr>
          <a:xfrm>
            <a:off x="483476" y="2506717"/>
            <a:ext cx="10972800" cy="1143000"/>
          </a:xfrm>
        </p:spPr>
        <p:txBody>
          <a:bodyPr>
            <a:normAutofit fontScale="90000"/>
          </a:bodyPr>
          <a:lstStyle/>
          <a:p>
            <a:r>
              <a:rPr lang="en-GB" b="1" u="sng" dirty="0"/>
              <a:t>Learning Outcome 1 </a:t>
            </a:r>
            <a:br>
              <a:rPr lang="en-GB" b="1" u="sng" dirty="0"/>
            </a:br>
            <a:br>
              <a:rPr lang="en-GB" u="sng" dirty="0"/>
            </a:br>
            <a:r>
              <a:rPr lang="en-GB" dirty="0"/>
              <a:t>Understand the connections between organisational structure, strategy and the business operating environment</a:t>
            </a:r>
            <a:br>
              <a:rPr lang="en-GB" dirty="0"/>
            </a:br>
            <a:endParaRPr lang="en-GB" dirty="0"/>
          </a:p>
        </p:txBody>
      </p:sp>
    </p:spTree>
    <p:extLst>
      <p:ext uri="{BB962C8B-B14F-4D97-AF65-F5344CB8AC3E}">
        <p14:creationId xmlns:p14="http://schemas.microsoft.com/office/powerpoint/2010/main" val="4199312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7A8BA-614B-4B0A-8526-C3D0375AA648}"/>
              </a:ext>
            </a:extLst>
          </p:cNvPr>
          <p:cNvSpPr>
            <a:spLocks noGrp="1"/>
          </p:cNvSpPr>
          <p:nvPr>
            <p:ph type="title"/>
          </p:nvPr>
        </p:nvSpPr>
        <p:spPr/>
        <p:txBody>
          <a:bodyPr/>
          <a:lstStyle/>
          <a:p>
            <a:r>
              <a:rPr lang="en-GB" altLang="en-US" b="1" dirty="0"/>
              <a:t>Models of Organisational Structure</a:t>
            </a:r>
            <a:endParaRPr lang="en-GB" b="1" dirty="0"/>
          </a:p>
        </p:txBody>
      </p:sp>
      <p:sp>
        <p:nvSpPr>
          <p:cNvPr id="3" name="Content Placeholder 2">
            <a:extLst>
              <a:ext uri="{FF2B5EF4-FFF2-40B4-BE49-F238E27FC236}">
                <a16:creationId xmlns:a16="http://schemas.microsoft.com/office/drawing/2014/main" id="{8FF14FC3-D94A-4275-8943-ECC50FA24B7A}"/>
              </a:ext>
            </a:extLst>
          </p:cNvPr>
          <p:cNvSpPr>
            <a:spLocks noGrp="1"/>
          </p:cNvSpPr>
          <p:nvPr>
            <p:ph idx="1"/>
          </p:nvPr>
        </p:nvSpPr>
        <p:spPr>
          <a:xfrm>
            <a:off x="1443038" y="1600201"/>
            <a:ext cx="8101012" cy="3917032"/>
          </a:xfrm>
        </p:spPr>
        <p:txBody>
          <a:bodyPr>
            <a:normAutofit lnSpcReduction="10000"/>
          </a:bodyPr>
          <a:lstStyle/>
          <a:p>
            <a:r>
              <a:rPr lang="en-GB" altLang="en-US" dirty="0"/>
              <a:t>Bureaucracy</a:t>
            </a:r>
          </a:p>
          <a:p>
            <a:r>
              <a:rPr lang="en-GB" altLang="en-US" dirty="0" err="1">
                <a:highlight>
                  <a:srgbClr val="FFFF00"/>
                </a:highlight>
              </a:rPr>
              <a:t>Divisionalisation</a:t>
            </a:r>
            <a:endParaRPr lang="en-GB" altLang="en-US" dirty="0">
              <a:highlight>
                <a:srgbClr val="FFFF00"/>
              </a:highlight>
            </a:endParaRPr>
          </a:p>
          <a:p>
            <a:r>
              <a:rPr lang="en-GB" altLang="en-US" dirty="0">
                <a:highlight>
                  <a:srgbClr val="FFFF00"/>
                </a:highlight>
              </a:rPr>
              <a:t>Matrix organisations</a:t>
            </a:r>
          </a:p>
          <a:p>
            <a:r>
              <a:rPr lang="en-GB" altLang="en-US" dirty="0"/>
              <a:t>Networks</a:t>
            </a:r>
          </a:p>
          <a:p>
            <a:r>
              <a:rPr lang="en-GB" altLang="en-US" dirty="0"/>
              <a:t>Virtual organisations</a:t>
            </a:r>
          </a:p>
          <a:p>
            <a:r>
              <a:rPr lang="en-GB" altLang="en-US" dirty="0"/>
              <a:t>Strategic Alliances</a:t>
            </a:r>
          </a:p>
          <a:p>
            <a:pPr marL="0" indent="0">
              <a:buNone/>
            </a:pPr>
            <a:endParaRPr lang="en-GB" altLang="en-US" dirty="0"/>
          </a:p>
          <a:p>
            <a:pPr marL="0" indent="0">
              <a:buNone/>
            </a:pPr>
            <a:r>
              <a:rPr lang="en-GB" altLang="en-US" dirty="0"/>
              <a:t>(Kew and </a:t>
            </a:r>
            <a:r>
              <a:rPr lang="en-GB" altLang="en-US" dirty="0" err="1"/>
              <a:t>Stredwick</a:t>
            </a:r>
            <a:r>
              <a:rPr lang="en-GB" altLang="en-US" dirty="0"/>
              <a:t>, 2016)</a:t>
            </a:r>
          </a:p>
          <a:p>
            <a:endParaRPr lang="en-GB" dirty="0"/>
          </a:p>
        </p:txBody>
      </p:sp>
    </p:spTree>
    <p:extLst>
      <p:ext uri="{BB962C8B-B14F-4D97-AF65-F5344CB8AC3E}">
        <p14:creationId xmlns:p14="http://schemas.microsoft.com/office/powerpoint/2010/main" val="742868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590" y="1024468"/>
            <a:ext cx="11878490" cy="5196333"/>
          </a:xfrm>
        </p:spPr>
        <p:txBody>
          <a:bodyPr>
            <a:normAutofit/>
          </a:bodyPr>
          <a:lstStyle/>
          <a:p>
            <a:pPr marL="0" indent="0" algn="just">
              <a:buNone/>
            </a:pPr>
            <a:r>
              <a:rPr lang="en-GB" sz="1800" dirty="0">
                <a:latin typeface="Sabon LT Std"/>
              </a:rPr>
              <a:t>A quote by Mintzberg (known as a writer and theorist supporting emergent strategy): </a:t>
            </a:r>
          </a:p>
          <a:p>
            <a:pPr marL="0" indent="0" algn="just">
              <a:buNone/>
            </a:pPr>
            <a:endParaRPr lang="en-GB" sz="1800" dirty="0">
              <a:latin typeface="Sabon LT Std"/>
            </a:endParaRPr>
          </a:p>
          <a:p>
            <a:pPr marL="0" indent="0">
              <a:buNone/>
            </a:pPr>
            <a:r>
              <a:rPr lang="en-GB" sz="1800" i="1" dirty="0">
                <a:latin typeface="Sabon LT Std"/>
              </a:rPr>
              <a:t>… structure follows strategy as the left foot follows the right in walking… structure and strategy both support the organisation. None takes precedence; each always precedes the other, and follows it, except when they move together, as the organisation jumps to a new position. Strategy formation is in an integrated system, not an arbitrary sequence </a:t>
            </a:r>
            <a:r>
              <a:rPr lang="en-GB" sz="1800" dirty="0">
                <a:latin typeface="Sabon LT Std"/>
              </a:rPr>
              <a:t>(Mintzberg, 1990). </a:t>
            </a:r>
          </a:p>
          <a:p>
            <a:pPr marL="0" indent="0">
              <a:buNone/>
            </a:pPr>
            <a:endParaRPr lang="en-GB" sz="1800" dirty="0">
              <a:latin typeface="Sabon LT Std"/>
            </a:endParaRPr>
          </a:p>
          <a:p>
            <a:pPr marL="0" indent="0" algn="just">
              <a:buNone/>
            </a:pPr>
            <a:r>
              <a:rPr lang="en-GB" sz="1800" dirty="0">
                <a:latin typeface="Sabon LT Std"/>
              </a:rPr>
              <a:t>At the time of developing an organisational strategy (and also later as part of a strategic review), an important discussion should take place regarding how the organisation should be structured, seeking an ‘optimum’ structure to achieve the strategic goals as efficiently and effectively as possible. The structure of the organisation in turn impacts significantly upon all other aspects of the strategy, including the people-related (HR) parts that enable the strategy to be formed and managed over time. In terms of company structure, this will have an impact on how work is carried out, how teams and individuals work together, the structure of power and relationships within the organisation, and ultimately how company strategy is achieved. </a:t>
            </a:r>
          </a:p>
          <a:p>
            <a:pPr marL="0" indent="0" algn="just">
              <a:buNone/>
            </a:pPr>
            <a:endParaRPr lang="en-GB" sz="1800" dirty="0">
              <a:latin typeface="Sabon LT Std"/>
            </a:endParaRPr>
          </a:p>
          <a:p>
            <a:pPr marL="0" indent="0" algn="just">
              <a:buNone/>
            </a:pPr>
            <a:r>
              <a:rPr lang="en-GB" sz="1200" dirty="0">
                <a:latin typeface="Sabon LT Std"/>
              </a:rPr>
              <a:t>(Taylor and Woodhams, 2022)</a:t>
            </a:r>
            <a:endParaRPr lang="en-GB" sz="1200" dirty="0"/>
          </a:p>
        </p:txBody>
      </p:sp>
      <p:sp>
        <p:nvSpPr>
          <p:cNvPr id="5" name="Title 4">
            <a:extLst>
              <a:ext uri="{FF2B5EF4-FFF2-40B4-BE49-F238E27FC236}">
                <a16:creationId xmlns:a16="http://schemas.microsoft.com/office/drawing/2014/main" id="{6758D9C9-33BB-DFBB-7E49-217B6564DF90}"/>
              </a:ext>
            </a:extLst>
          </p:cNvPr>
          <p:cNvSpPr>
            <a:spLocks noGrp="1"/>
          </p:cNvSpPr>
          <p:nvPr>
            <p:ph type="title"/>
          </p:nvPr>
        </p:nvSpPr>
        <p:spPr>
          <a:xfrm>
            <a:off x="321210" y="-25583"/>
            <a:ext cx="11481847" cy="1050051"/>
          </a:xfrm>
        </p:spPr>
        <p:txBody>
          <a:bodyPr/>
          <a:lstStyle/>
          <a:p>
            <a:r>
              <a:rPr lang="en-GB" b="1" dirty="0"/>
              <a:t>Organisational Structure </a:t>
            </a:r>
          </a:p>
        </p:txBody>
      </p:sp>
    </p:spTree>
    <p:extLst>
      <p:ext uri="{BB962C8B-B14F-4D97-AF65-F5344CB8AC3E}">
        <p14:creationId xmlns:p14="http://schemas.microsoft.com/office/powerpoint/2010/main" val="1064970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9338" y="1371600"/>
            <a:ext cx="11904616" cy="3487783"/>
          </a:xfrm>
        </p:spPr>
        <p:txBody>
          <a:bodyPr>
            <a:normAutofit lnSpcReduction="10000"/>
          </a:bodyPr>
          <a:lstStyle/>
          <a:p>
            <a:pPr marL="0" indent="0" algn="just">
              <a:buNone/>
            </a:pPr>
            <a:r>
              <a:rPr lang="en-GB" sz="1600" dirty="0">
                <a:latin typeface="Sabon LT Std"/>
              </a:rPr>
              <a:t>Some examples of organisational structure can overlap with each other. For example, the strategy may start with a </a:t>
            </a:r>
            <a:r>
              <a:rPr lang="en-GB" sz="1600" b="1" dirty="0">
                <a:latin typeface="Sabon LT Std"/>
              </a:rPr>
              <a:t>functional-hierarchical organisation</a:t>
            </a:r>
            <a:r>
              <a:rPr lang="en-GB" sz="1600" dirty="0">
                <a:latin typeface="Sabon LT Std"/>
              </a:rPr>
              <a:t>, and then later as the business grows, a strategic review may indicate the organisation changes and becomes a </a:t>
            </a:r>
            <a:r>
              <a:rPr lang="en-GB" sz="1600" b="1" dirty="0">
                <a:latin typeface="Sabon LT Std"/>
              </a:rPr>
              <a:t>divisional-hierarchical organisation</a:t>
            </a:r>
            <a:r>
              <a:rPr lang="en-GB" sz="1600" dirty="0">
                <a:latin typeface="Sabon LT Std"/>
              </a:rPr>
              <a:t>. To explain this further, a traditional and commonly seen approach is to form a hierarchy with a leader at the top, then layers of management below reflecting a subdivision of labour through the organisation, with each layer line managing the layer below. If branches of the hierarchy are focused to achieve specific business functions (specialised activities the business needs to achieve to reach the strategic goal), such as sales, marketing, operations, manufacturing, IT, finance and HR functions, this is a functional-hierarchical structure. The advantage of this structure is that employees and managers have clearly defined specialist roles and responsibilities that relate to achieving functional goals which in turn move the organisation towards achieving the strategic goal. In this scenario, the organisation has one of each function (e.g. one finance function) focused upon the organisation as a whole. </a:t>
            </a:r>
          </a:p>
          <a:p>
            <a:pPr marL="0" indent="0" algn="just">
              <a:buNone/>
            </a:pPr>
            <a:endParaRPr lang="en-GB" sz="1600" dirty="0">
              <a:latin typeface="Sabon LT Std"/>
            </a:endParaRPr>
          </a:p>
          <a:p>
            <a:pPr marL="0" indent="0" algn="just">
              <a:buNone/>
            </a:pPr>
            <a:r>
              <a:rPr lang="en-GB" sz="1600" dirty="0">
                <a:latin typeface="Sabon LT Std"/>
              </a:rPr>
              <a:t>However, a drawback of this approach is that the business is slow to adapt and change, because knowledge is retained within each function (the knowledge is siloed) and new ways of working that require cross-functional knowledge and change can result in resistance, making change slower and more costly to achieve. It is much harder for a good idea at the ‘bottom’ of the hierarchy to be heard and considered by the executives at the top, and similarly strategic changes and innovations that the executives require take longer to be communicated, understood and enacted. </a:t>
            </a:r>
          </a:p>
        </p:txBody>
      </p:sp>
      <p:sp>
        <p:nvSpPr>
          <p:cNvPr id="5" name="Title 4">
            <a:extLst>
              <a:ext uri="{FF2B5EF4-FFF2-40B4-BE49-F238E27FC236}">
                <a16:creationId xmlns:a16="http://schemas.microsoft.com/office/drawing/2014/main" id="{6758D9C9-33BB-DFBB-7E49-217B6564DF90}"/>
              </a:ext>
            </a:extLst>
          </p:cNvPr>
          <p:cNvSpPr>
            <a:spLocks noGrp="1"/>
          </p:cNvSpPr>
          <p:nvPr>
            <p:ph type="title"/>
          </p:nvPr>
        </p:nvSpPr>
        <p:spPr>
          <a:xfrm>
            <a:off x="2152650" y="2"/>
            <a:ext cx="7886700" cy="838199"/>
          </a:xfrm>
        </p:spPr>
        <p:txBody>
          <a:bodyPr/>
          <a:lstStyle/>
          <a:p>
            <a:r>
              <a:rPr lang="en-GB" b="1" dirty="0"/>
              <a:t>Types of Structure</a:t>
            </a:r>
          </a:p>
        </p:txBody>
      </p:sp>
    </p:spTree>
    <p:extLst>
      <p:ext uri="{BB962C8B-B14F-4D97-AF65-F5344CB8AC3E}">
        <p14:creationId xmlns:p14="http://schemas.microsoft.com/office/powerpoint/2010/main" val="14305826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9004" y="1620520"/>
            <a:ext cx="11321143" cy="3212737"/>
          </a:xfrm>
        </p:spPr>
        <p:txBody>
          <a:bodyPr>
            <a:noAutofit/>
          </a:bodyPr>
          <a:lstStyle/>
          <a:p>
            <a:pPr marL="0" indent="0" algn="just">
              <a:buNone/>
            </a:pPr>
            <a:r>
              <a:rPr lang="en-GB" sz="1200" dirty="0">
                <a:latin typeface="Sabon LT Std"/>
              </a:rPr>
              <a:t>Often in larger organisations, such as a multinational corporation (MNC), or as an organisation grows and expands to new countries or with new products and services, the business restructures to create </a:t>
            </a:r>
            <a:r>
              <a:rPr lang="en-GB" sz="1200" b="1" dirty="0">
                <a:latin typeface="Sabon LT Std"/>
              </a:rPr>
              <a:t>divisional-hierarchical structures</a:t>
            </a:r>
            <a:r>
              <a:rPr lang="en-GB" sz="1200" dirty="0">
                <a:latin typeface="Sabon LT Std"/>
              </a:rPr>
              <a:t>. In this case, each division is typically focused upon delivering a particular product or service or focused on a particular geography. As a result, each division will have its own business functions, e.g. each division has an HR function, an IT function etc, with each division focused on its own area of specialism. The headquarters of the organisation will then also have similar functions whose role is to provide direction to the divisions to establish organisational standards, ethical policies and the like, as well as collect information back from the divisions and consolidate this into the overall strategic plan, measuring how well the organisation as a whole is meeting its strategic KPIs. </a:t>
            </a:r>
          </a:p>
          <a:p>
            <a:pPr marL="0" indent="0" algn="just">
              <a:buNone/>
            </a:pPr>
            <a:endParaRPr lang="en-GB" sz="1200" dirty="0">
              <a:latin typeface="Sabon LT Std"/>
            </a:endParaRPr>
          </a:p>
          <a:p>
            <a:pPr marL="0" indent="0" algn="just">
              <a:buNone/>
            </a:pPr>
            <a:r>
              <a:rPr lang="en-GB" sz="1200" dirty="0">
                <a:latin typeface="Sabon LT Std"/>
              </a:rPr>
              <a:t>Another way in which organisational structures can overlap is in the formation of a </a:t>
            </a:r>
            <a:r>
              <a:rPr lang="en-GB" sz="1200" b="1" dirty="0">
                <a:latin typeface="Sabon LT Std"/>
              </a:rPr>
              <a:t>matrix organisational structure</a:t>
            </a:r>
            <a:r>
              <a:rPr lang="en-GB" sz="1200" dirty="0">
                <a:latin typeface="Sabon LT Std"/>
              </a:rPr>
              <a:t>. In this case two (or more) organisational structures overlap and employees report to two (or more) managers – for example, a functional or divisional manager (part of the hierarchical structure), and a project manager in relation to a specific project goal. </a:t>
            </a:r>
          </a:p>
          <a:p>
            <a:pPr marL="0" indent="0" algn="just">
              <a:buNone/>
            </a:pPr>
            <a:r>
              <a:rPr lang="en-GB" sz="1200" dirty="0">
                <a:latin typeface="Sabon LT Std"/>
              </a:rPr>
              <a:t>Advantages of a matrix organisation are that multiple skill sets work together so the organisation operates to maximum efficiency, with employees carrying out both their functional/divisional role and also their project role with clear project objectives, greater autonomy and free-flowing information. Matrix organisations can be very motivating and provide positive environments where employees develop new skills. However, when managed poorly, a matrix can result in confusion, management conflict and a lack of clarity regarding priorities and organisational goals. </a:t>
            </a:r>
          </a:p>
          <a:p>
            <a:pPr marL="0" indent="0" algn="just">
              <a:buNone/>
            </a:pPr>
            <a:endParaRPr lang="en-GB" sz="1200" dirty="0">
              <a:latin typeface="Sabon LT Std"/>
            </a:endParaRPr>
          </a:p>
        </p:txBody>
      </p:sp>
      <p:sp>
        <p:nvSpPr>
          <p:cNvPr id="5" name="Title 4">
            <a:extLst>
              <a:ext uri="{FF2B5EF4-FFF2-40B4-BE49-F238E27FC236}">
                <a16:creationId xmlns:a16="http://schemas.microsoft.com/office/drawing/2014/main" id="{6758D9C9-33BB-DFBB-7E49-217B6564DF90}"/>
              </a:ext>
            </a:extLst>
          </p:cNvPr>
          <p:cNvSpPr>
            <a:spLocks noGrp="1"/>
          </p:cNvSpPr>
          <p:nvPr>
            <p:ph type="title"/>
          </p:nvPr>
        </p:nvSpPr>
        <p:spPr>
          <a:xfrm>
            <a:off x="3067050" y="148047"/>
            <a:ext cx="7886700" cy="778932"/>
          </a:xfrm>
        </p:spPr>
        <p:txBody>
          <a:bodyPr/>
          <a:lstStyle/>
          <a:p>
            <a:r>
              <a:rPr lang="en-GB" b="1" dirty="0"/>
              <a:t>Types of Structure</a:t>
            </a:r>
          </a:p>
        </p:txBody>
      </p:sp>
    </p:spTree>
    <p:extLst>
      <p:ext uri="{BB962C8B-B14F-4D97-AF65-F5344CB8AC3E}">
        <p14:creationId xmlns:p14="http://schemas.microsoft.com/office/powerpoint/2010/main" val="1086193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4526" y="152402"/>
            <a:ext cx="8448675" cy="997130"/>
          </a:xfrm>
        </p:spPr>
        <p:txBody>
          <a:bodyPr>
            <a:normAutofit/>
          </a:bodyPr>
          <a:lstStyle/>
          <a:p>
            <a:r>
              <a:rPr lang="en-GB" sz="3200" b="1" dirty="0"/>
              <a:t>HR Implications of Structure </a:t>
            </a:r>
          </a:p>
        </p:txBody>
      </p:sp>
      <p:sp>
        <p:nvSpPr>
          <p:cNvPr id="3" name="Text Placeholder 2"/>
          <p:cNvSpPr>
            <a:spLocks noGrp="1"/>
          </p:cNvSpPr>
          <p:nvPr>
            <p:ph type="body" idx="1"/>
          </p:nvPr>
        </p:nvSpPr>
        <p:spPr>
          <a:xfrm>
            <a:off x="627016" y="1671637"/>
            <a:ext cx="10711543" cy="3514725"/>
          </a:xfrm>
        </p:spPr>
        <p:txBody>
          <a:bodyPr>
            <a:normAutofit/>
          </a:bodyPr>
          <a:lstStyle/>
          <a:p>
            <a:pPr algn="just"/>
            <a:r>
              <a:rPr lang="en-GB" sz="1800" dirty="0">
                <a:latin typeface="Sabon LT Std"/>
              </a:rPr>
              <a:t>In perhaps a more tangible way than organisational strategy, organisational structure is definitely a matter for HR attention. One of the areas of specialist knowledge on the CIPD Profession Map (CIPD, 2022b) is Organisation Development and Design, which they describe like this: </a:t>
            </a:r>
          </a:p>
          <a:p>
            <a:pPr marR="2400" algn="just"/>
            <a:r>
              <a:rPr lang="en-GB" sz="1800" dirty="0">
                <a:latin typeface="Sabon LT Std"/>
              </a:rPr>
              <a:t>OD&amp;D considers both the ‘hard’ elements of an organisation – structures, frameworks, systems, policies and metrics (‘organisation design’) – and the ‘soft’ elements of an organisation – its culture, capability, values, behaviours, and relationships (‘organisation development’). It requires a deep understanding of all these elements as part of a wider integrated ecosystem. </a:t>
            </a:r>
          </a:p>
          <a:p>
            <a:pPr algn="just"/>
            <a:r>
              <a:rPr lang="en-GB" sz="1800" dirty="0">
                <a:latin typeface="Sabon LT Std"/>
              </a:rPr>
              <a:t>Organisation structure is relevant to HR in several different ways: </a:t>
            </a:r>
            <a:endParaRPr lang="en-GB" sz="1800" dirty="0">
              <a:solidFill>
                <a:schemeClr val="tx1"/>
              </a:solidFill>
            </a:endParaRPr>
          </a:p>
        </p:txBody>
      </p:sp>
    </p:spTree>
    <p:extLst>
      <p:ext uri="{BB962C8B-B14F-4D97-AF65-F5344CB8AC3E}">
        <p14:creationId xmlns:p14="http://schemas.microsoft.com/office/powerpoint/2010/main" val="2753696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288" y="-87721"/>
            <a:ext cx="11481847" cy="1325563"/>
          </a:xfrm>
        </p:spPr>
        <p:txBody>
          <a:bodyPr>
            <a:normAutofit/>
          </a:bodyPr>
          <a:lstStyle/>
          <a:p>
            <a:r>
              <a:rPr lang="en-GB" sz="4000" b="1" dirty="0"/>
              <a:t>Organisational Strategy</a:t>
            </a:r>
          </a:p>
        </p:txBody>
      </p:sp>
      <p:sp>
        <p:nvSpPr>
          <p:cNvPr id="3" name="Content Placeholder 2"/>
          <p:cNvSpPr>
            <a:spLocks noGrp="1"/>
          </p:cNvSpPr>
          <p:nvPr>
            <p:ph idx="1"/>
          </p:nvPr>
        </p:nvSpPr>
        <p:spPr>
          <a:xfrm>
            <a:off x="700645" y="1788524"/>
            <a:ext cx="10903131" cy="3210196"/>
          </a:xfrm>
        </p:spPr>
        <p:txBody>
          <a:bodyPr>
            <a:normAutofit/>
          </a:bodyPr>
          <a:lstStyle/>
          <a:p>
            <a:pPr marL="0" indent="0">
              <a:buNone/>
            </a:pPr>
            <a:r>
              <a:rPr lang="en-GB" sz="2400" b="1" dirty="0">
                <a:solidFill>
                  <a:srgbClr val="520D5D"/>
                </a:solidFill>
              </a:rPr>
              <a:t>What do we mean by Strategy? </a:t>
            </a:r>
          </a:p>
          <a:p>
            <a:pPr marL="0" indent="0" algn="just">
              <a:buNone/>
            </a:pPr>
            <a:r>
              <a:rPr lang="en-GB" sz="1800" dirty="0">
                <a:latin typeface="Sabon LT Std"/>
              </a:rPr>
              <a:t>‘..no single definition of strategy exists, and often in businesses different terms can be used to refer to it…</a:t>
            </a:r>
          </a:p>
          <a:p>
            <a:pPr marL="0" indent="0" algn="just">
              <a:buNone/>
            </a:pPr>
            <a:r>
              <a:rPr lang="en-GB" sz="1800" dirty="0">
                <a:latin typeface="Sabon LT Std"/>
              </a:rPr>
              <a:t>You may notice an underlying theme, namely that strategy centres around an organisation’s goals and how these will be achieved, in the context of its external environment. You may have noticed the word ‘corporate’ and ‘firm’ within these definitions, but strategy is by no means exclusive to large or private sector organisations. </a:t>
            </a:r>
          </a:p>
          <a:p>
            <a:pPr marL="0" indent="0" algn="just">
              <a:buNone/>
            </a:pPr>
            <a:r>
              <a:rPr lang="en-GB" sz="1800" dirty="0">
                <a:latin typeface="Sabon LT Std"/>
              </a:rPr>
              <a:t>Charities, governments, public service organisations, SMEs, start-ups and many other types of organisation can and do have a strategy, and it is fairly critical that they do. Developing and implementing a strategy is one of the key actions that an organisation can take in order to adapt to the opportunities and challenges that they face. ‘</a:t>
            </a:r>
          </a:p>
          <a:p>
            <a:pPr marL="0" indent="0" algn="just">
              <a:buNone/>
            </a:pPr>
            <a:endParaRPr lang="en-GB" sz="1800" dirty="0">
              <a:solidFill>
                <a:schemeClr val="tx1"/>
              </a:solidFill>
              <a:latin typeface="Sabon LT Std"/>
            </a:endParaRPr>
          </a:p>
          <a:p>
            <a:pPr marL="0" indent="0" algn="just">
              <a:buNone/>
            </a:pPr>
            <a:r>
              <a:rPr lang="en-GB" sz="1200" dirty="0">
                <a:solidFill>
                  <a:schemeClr val="tx1"/>
                </a:solidFill>
              </a:rPr>
              <a:t>(Taylor and Woodhams, 2022)</a:t>
            </a:r>
          </a:p>
        </p:txBody>
      </p:sp>
    </p:spTree>
    <p:extLst>
      <p:ext uri="{BB962C8B-B14F-4D97-AF65-F5344CB8AC3E}">
        <p14:creationId xmlns:p14="http://schemas.microsoft.com/office/powerpoint/2010/main" val="31174057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21600"/>
            <a:ext cx="8686800" cy="1231200"/>
          </a:xfrm>
        </p:spPr>
        <p:txBody>
          <a:bodyPr>
            <a:normAutofit/>
          </a:bodyPr>
          <a:lstStyle/>
          <a:p>
            <a:r>
              <a:rPr lang="en-GB" sz="4000" b="1" dirty="0"/>
              <a:t>Planned Versus Emergent Strategy </a:t>
            </a:r>
          </a:p>
        </p:txBody>
      </p:sp>
      <p:graphicFrame>
        <p:nvGraphicFramePr>
          <p:cNvPr id="4" name="Diagram 3">
            <a:extLst>
              <a:ext uri="{FF2B5EF4-FFF2-40B4-BE49-F238E27FC236}">
                <a16:creationId xmlns:a16="http://schemas.microsoft.com/office/drawing/2014/main" id="{E2A8CF80-9F77-36AC-B931-55F2F073156D}"/>
              </a:ext>
            </a:extLst>
          </p:cNvPr>
          <p:cNvGraphicFramePr/>
          <p:nvPr>
            <p:extLst>
              <p:ext uri="{D42A27DB-BD31-4B8C-83A1-F6EECF244321}">
                <p14:modId xmlns:p14="http://schemas.microsoft.com/office/powerpoint/2010/main" val="3982215326"/>
              </p:ext>
            </p:extLst>
          </p:nvPr>
        </p:nvGraphicFramePr>
        <p:xfrm>
          <a:off x="162592" y="1560887"/>
          <a:ext cx="11852740" cy="35818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a:extLst>
              <a:ext uri="{FF2B5EF4-FFF2-40B4-BE49-F238E27FC236}">
                <a16:creationId xmlns:a16="http://schemas.microsoft.com/office/drawing/2014/main" id="{52E40A42-74A7-89EB-430B-5AF916453036}"/>
              </a:ext>
            </a:extLst>
          </p:cNvPr>
          <p:cNvSpPr txBox="1">
            <a:spLocks/>
          </p:cNvSpPr>
          <p:nvPr/>
        </p:nvSpPr>
        <p:spPr>
          <a:xfrm>
            <a:off x="379059" y="4792594"/>
            <a:ext cx="8686800" cy="12312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600" b="1" dirty="0" err="1"/>
              <a:t>Fasth</a:t>
            </a:r>
            <a:r>
              <a:rPr lang="en-GB" sz="1600" b="1" dirty="0"/>
              <a:t> (2016)</a:t>
            </a:r>
          </a:p>
        </p:txBody>
      </p:sp>
    </p:spTree>
    <p:extLst>
      <p:ext uri="{BB962C8B-B14F-4D97-AF65-F5344CB8AC3E}">
        <p14:creationId xmlns:p14="http://schemas.microsoft.com/office/powerpoint/2010/main" val="7952203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4526" y="152402"/>
            <a:ext cx="8448675" cy="1362890"/>
          </a:xfrm>
        </p:spPr>
        <p:txBody>
          <a:bodyPr>
            <a:normAutofit/>
          </a:bodyPr>
          <a:lstStyle/>
          <a:p>
            <a:r>
              <a:rPr lang="en-GB" sz="3200" b="1" dirty="0"/>
              <a:t>Three Core Areas of Strategy:</a:t>
            </a:r>
          </a:p>
        </p:txBody>
      </p:sp>
      <p:sp>
        <p:nvSpPr>
          <p:cNvPr id="3" name="Text Placeholder 2"/>
          <p:cNvSpPr>
            <a:spLocks noGrp="1"/>
          </p:cNvSpPr>
          <p:nvPr>
            <p:ph type="body" idx="1"/>
          </p:nvPr>
        </p:nvSpPr>
        <p:spPr>
          <a:xfrm>
            <a:off x="1828801" y="1991271"/>
            <a:ext cx="8734424" cy="3514725"/>
          </a:xfrm>
        </p:spPr>
        <p:txBody>
          <a:bodyPr>
            <a:normAutofit/>
          </a:bodyPr>
          <a:lstStyle/>
          <a:p>
            <a:pPr algn="l"/>
            <a:endParaRPr lang="en-GB" sz="1800" dirty="0">
              <a:solidFill>
                <a:srgbClr val="000000"/>
              </a:solidFill>
              <a:latin typeface="Sabon LT Std"/>
            </a:endParaRPr>
          </a:p>
          <a:p>
            <a:pPr algn="just"/>
            <a:r>
              <a:rPr lang="en-GB" sz="1800" dirty="0">
                <a:solidFill>
                  <a:schemeClr val="tx1"/>
                </a:solidFill>
                <a:latin typeface="Sabon LT Std"/>
              </a:rPr>
              <a:t>To better understand these two approaches it is helpful to identify three core areas of strategy: </a:t>
            </a:r>
            <a:r>
              <a:rPr lang="en-GB" sz="1800" b="1" dirty="0">
                <a:solidFill>
                  <a:schemeClr val="tx1"/>
                </a:solidFill>
                <a:latin typeface="Sabon LT Std"/>
              </a:rPr>
              <a:t>strategic analysis</a:t>
            </a:r>
            <a:r>
              <a:rPr lang="en-GB" sz="1800" dirty="0">
                <a:solidFill>
                  <a:schemeClr val="tx1"/>
                </a:solidFill>
                <a:latin typeface="Sabon LT Std"/>
              </a:rPr>
              <a:t>, </a:t>
            </a:r>
            <a:r>
              <a:rPr lang="en-GB" sz="1800" b="1" dirty="0">
                <a:solidFill>
                  <a:schemeClr val="tx1"/>
                </a:solidFill>
                <a:latin typeface="Sabon LT Std"/>
              </a:rPr>
              <a:t>strategy development </a:t>
            </a:r>
            <a:r>
              <a:rPr lang="en-GB" sz="1800" dirty="0">
                <a:solidFill>
                  <a:schemeClr val="tx1"/>
                </a:solidFill>
                <a:latin typeface="Sabon LT Std"/>
              </a:rPr>
              <a:t>and </a:t>
            </a:r>
            <a:r>
              <a:rPr lang="en-GB" sz="1800" b="1" dirty="0">
                <a:solidFill>
                  <a:schemeClr val="tx1"/>
                </a:solidFill>
                <a:latin typeface="Sabon LT Std"/>
              </a:rPr>
              <a:t>strategy implementation </a:t>
            </a:r>
            <a:r>
              <a:rPr lang="en-GB" sz="1800" dirty="0">
                <a:solidFill>
                  <a:schemeClr val="tx1"/>
                </a:solidFill>
                <a:latin typeface="Sabon LT Std"/>
              </a:rPr>
              <a:t>(Lynch, 2003). It is important to keep in mind these approaches are not used in an identical way in all organisations. The process of creating strategy is fluid and can vary quite significantly, with the areas below being representative of general stages that are typically represented: </a:t>
            </a:r>
            <a:endParaRPr lang="en-GB" sz="1800" dirty="0">
              <a:solidFill>
                <a:schemeClr val="tx1"/>
              </a:solidFill>
            </a:endParaRPr>
          </a:p>
        </p:txBody>
      </p:sp>
    </p:spTree>
    <p:extLst>
      <p:ext uri="{BB962C8B-B14F-4D97-AF65-F5344CB8AC3E}">
        <p14:creationId xmlns:p14="http://schemas.microsoft.com/office/powerpoint/2010/main" val="323271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9755"/>
            <a:ext cx="7886700" cy="1231200"/>
          </a:xfrm>
        </p:spPr>
        <p:txBody>
          <a:bodyPr>
            <a:normAutofit/>
          </a:bodyPr>
          <a:lstStyle/>
          <a:p>
            <a:r>
              <a:rPr lang="en-GB" sz="4000" b="1" dirty="0"/>
              <a:t>Step one: Strategy Analysis </a:t>
            </a:r>
          </a:p>
        </p:txBody>
      </p:sp>
      <p:sp>
        <p:nvSpPr>
          <p:cNvPr id="3" name="Content Placeholder 2"/>
          <p:cNvSpPr>
            <a:spLocks noGrp="1"/>
          </p:cNvSpPr>
          <p:nvPr>
            <p:ph idx="1"/>
          </p:nvPr>
        </p:nvSpPr>
        <p:spPr>
          <a:xfrm>
            <a:off x="182880" y="1475255"/>
            <a:ext cx="11756571" cy="4153171"/>
          </a:xfrm>
        </p:spPr>
        <p:txBody>
          <a:bodyPr>
            <a:normAutofit lnSpcReduction="10000"/>
          </a:bodyPr>
          <a:lstStyle/>
          <a:p>
            <a:pPr marL="0" indent="0" algn="just">
              <a:buNone/>
            </a:pPr>
            <a:r>
              <a:rPr lang="en-GB" sz="1800" dirty="0">
                <a:latin typeface="Sabon LT Std"/>
              </a:rPr>
              <a:t>The leadership or executive team (but sometimes other individuals or groups) consider the organisation’s overall mission and/or purpose and stated objectives, both current and future. They do so in the context of the wider context that the organisation operates in, including the economic environment, its customers, competitor activity and market trends, and also take into account internal resources such as finance, people (especially ‘talent’ required for mission-critical roles), and organisational capabilities and capacity. </a:t>
            </a:r>
          </a:p>
          <a:p>
            <a:pPr marL="0" indent="0" algn="just">
              <a:buNone/>
            </a:pPr>
            <a:endParaRPr lang="en-GB" sz="1800" dirty="0">
              <a:latin typeface="Sabon LT Std"/>
            </a:endParaRPr>
          </a:p>
          <a:p>
            <a:pPr marL="0" indent="0" algn="just">
              <a:buNone/>
            </a:pPr>
            <a:r>
              <a:rPr lang="en-GB" sz="1800" dirty="0">
                <a:latin typeface="Sabon LT Std"/>
              </a:rPr>
              <a:t>Strategic analysis involves discussion (sometimes including external experts) and ideally analysis of a wide range of data from both inside and outside the organisation, often resulting in statistical projections (educated, informed predictions) into the future. Those forming the strategy need the ability to think strategically, to remain analytical and critical, and should also record reasons why things have been discounted (excluded) from the strategy, as well as drawing attention to possible flaws in the strategy, potential risks and biases (e.g. cognitive biases such as assuming obvious decisions are the best or tending to make familiar choices).</a:t>
            </a:r>
          </a:p>
          <a:p>
            <a:pPr marL="0" indent="0" algn="just">
              <a:buNone/>
            </a:pPr>
            <a:endParaRPr lang="en-GB" sz="1800" dirty="0">
              <a:latin typeface="Sabon LT Std"/>
            </a:endParaRPr>
          </a:p>
          <a:p>
            <a:pPr marL="0" indent="0" algn="just">
              <a:buNone/>
            </a:pPr>
            <a:r>
              <a:rPr lang="en-GB" sz="1800" dirty="0">
                <a:latin typeface="Sabon LT Std"/>
              </a:rPr>
              <a:t> Strategic thinking requires the executive team to be agile, prepared to challenge and be challenged on the strategic plan, and open to changing the strategy, if necessary, in a new, modified direction. </a:t>
            </a:r>
          </a:p>
        </p:txBody>
      </p:sp>
    </p:spTree>
    <p:extLst>
      <p:ext uri="{BB962C8B-B14F-4D97-AF65-F5344CB8AC3E}">
        <p14:creationId xmlns:p14="http://schemas.microsoft.com/office/powerpoint/2010/main" val="3015073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8813" y="45274"/>
            <a:ext cx="8334375" cy="1231200"/>
          </a:xfrm>
        </p:spPr>
        <p:txBody>
          <a:bodyPr>
            <a:normAutofit/>
          </a:bodyPr>
          <a:lstStyle/>
          <a:p>
            <a:r>
              <a:rPr lang="en-GB" sz="4000" b="1" dirty="0"/>
              <a:t>Step two: Strategic Development </a:t>
            </a:r>
          </a:p>
        </p:txBody>
      </p:sp>
      <p:sp>
        <p:nvSpPr>
          <p:cNvPr id="3" name="Content Placeholder 2"/>
          <p:cNvSpPr>
            <a:spLocks noGrp="1"/>
          </p:cNvSpPr>
          <p:nvPr>
            <p:ph idx="1"/>
          </p:nvPr>
        </p:nvSpPr>
        <p:spPr/>
        <p:txBody>
          <a:bodyPr/>
          <a:lstStyle/>
          <a:p>
            <a:pPr marL="0" indent="0" algn="just">
              <a:buNone/>
            </a:pPr>
            <a:r>
              <a:rPr lang="en-GB" sz="2000" dirty="0">
                <a:latin typeface="Sabon LT Std"/>
              </a:rPr>
              <a:t>It is typically the leadership team (such as an organisation’s executive team) that leads strategy development, supported by different business functions including HR. Different strategic options are identified and evaluated in order to reach a conclusion about which strategy to follow. Strategy development uses various methods, including informed discussion, analysis of data and the application of strategic models or frameworks to assist strategy formulation and review. Business literature provides many examples of strategic models that have evolved over time, many of which are still used today. </a:t>
            </a:r>
          </a:p>
          <a:p>
            <a:pPr marL="0" indent="0" algn="just">
              <a:buNone/>
            </a:pPr>
            <a:r>
              <a:rPr lang="en-GB" sz="2000" dirty="0">
                <a:latin typeface="Sabon LT Std"/>
              </a:rPr>
              <a:t>Here we will briefly discuss a few common strategic tools and models, although others do exist. Choosing what models to use is part of the strategic discussion and is specific to each business; keep in mind that few organisations would just choose one model and form strategy on the basis of what it revealed – there are many different inputs into the process. </a:t>
            </a:r>
          </a:p>
          <a:p>
            <a:pPr marL="0" indent="0" algn="just">
              <a:buNone/>
            </a:pPr>
            <a:endParaRPr lang="en-GB" dirty="0"/>
          </a:p>
        </p:txBody>
      </p:sp>
    </p:spTree>
    <p:extLst>
      <p:ext uri="{BB962C8B-B14F-4D97-AF65-F5344CB8AC3E}">
        <p14:creationId xmlns:p14="http://schemas.microsoft.com/office/powerpoint/2010/main" val="19992285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0B9A433E-E7EF-BCF4-E282-B23A657111F9}"/>
              </a:ext>
            </a:extLst>
          </p:cNvPr>
          <p:cNvSpPr>
            <a:spLocks noGrp="1"/>
          </p:cNvSpPr>
          <p:nvPr>
            <p:ph sz="half" idx="2"/>
          </p:nvPr>
        </p:nvSpPr>
        <p:spPr>
          <a:xfrm>
            <a:off x="6153150" y="219076"/>
            <a:ext cx="5359581" cy="6315074"/>
          </a:xfrm>
        </p:spPr>
        <p:txBody>
          <a:bodyPr>
            <a:normAutofit/>
          </a:bodyPr>
          <a:lstStyle/>
          <a:p>
            <a:r>
              <a:rPr lang="en-GB" b="1" dirty="0">
                <a:solidFill>
                  <a:srgbClr val="520D5D"/>
                </a:solidFill>
              </a:rPr>
              <a:t>Porter’s Five Forces Model (1980)</a:t>
            </a:r>
          </a:p>
          <a:p>
            <a:pPr marL="0" indent="0">
              <a:buNone/>
            </a:pPr>
            <a:r>
              <a:rPr lang="en-GB" sz="1300" dirty="0">
                <a:latin typeface="Sabon LT Std"/>
              </a:rPr>
              <a:t>This is also an outward-looking framework focused on competition in relation to the business, useful for gauging competition and identifying areas where the business should focus efforts in order to reduce the threat from each of the five competitive forces. This model also provides a useful framework when dealing with suppliers and buyers, and understanding the power dynamic. The outcomes of analysis using these strategic models, along with earlier analysis, reveal important factors and considerations in generating various strategy options, and evaluating these in order to select and shape a final strategy. </a:t>
            </a:r>
          </a:p>
          <a:p>
            <a:pPr marL="0" indent="0" algn="just">
              <a:buNone/>
            </a:pPr>
            <a:r>
              <a:rPr lang="en-GB" sz="1300" dirty="0">
                <a:latin typeface="Sabon LT Std"/>
              </a:rPr>
              <a:t>One criticism of planned strategy is that it develops strategy on the basis of simplified and often incorrect assumptions about the external environment, leading to a weak and ineffective strategy. For example, in a fast-changing external environment with many dynamic factors in play, it can be very challenging to predict a competitor’s performance in the short-to-medium term, to choose objectives that do not need to change or flex, or to anticipate large-scale disruptions such as conflicts, global health crises or future transformative technologies (Lynch, 2003). </a:t>
            </a:r>
          </a:p>
          <a:p>
            <a:pPr marL="0" indent="0" algn="just">
              <a:buNone/>
            </a:pPr>
            <a:r>
              <a:rPr lang="en-GB" sz="1300" dirty="0">
                <a:latin typeface="Sabon LT Std"/>
              </a:rPr>
              <a:t>Keep in mind that developing strategy is a hugely complex area, and the outcome can vary widely depending on many factors, such as the size of the organisation and the sector in which it operates. A strategy may revolve around new products that will be launched and corresponding KPIs, but could also address much broader organisational goals which can have a bigger impact on its structure, operations, finances and people. For example: </a:t>
            </a:r>
            <a:endParaRPr lang="en-GB" sz="1300" b="1" dirty="0">
              <a:latin typeface="Sabon LT Std"/>
            </a:endParaRPr>
          </a:p>
        </p:txBody>
      </p:sp>
      <p:sp>
        <p:nvSpPr>
          <p:cNvPr id="11" name="Content Placeholder 10">
            <a:extLst>
              <a:ext uri="{FF2B5EF4-FFF2-40B4-BE49-F238E27FC236}">
                <a16:creationId xmlns:a16="http://schemas.microsoft.com/office/drawing/2014/main" id="{1A125188-D410-FC1F-3588-97B412339B97}"/>
              </a:ext>
            </a:extLst>
          </p:cNvPr>
          <p:cNvSpPr>
            <a:spLocks noGrp="1"/>
          </p:cNvSpPr>
          <p:nvPr>
            <p:ph sz="half" idx="1"/>
          </p:nvPr>
        </p:nvSpPr>
        <p:spPr>
          <a:xfrm>
            <a:off x="391886" y="219076"/>
            <a:ext cx="5646965" cy="6315073"/>
          </a:xfrm>
        </p:spPr>
        <p:txBody>
          <a:bodyPr>
            <a:normAutofit/>
          </a:bodyPr>
          <a:lstStyle/>
          <a:p>
            <a:r>
              <a:rPr lang="en-GB" sz="2400" b="1" dirty="0">
                <a:solidFill>
                  <a:srgbClr val="520D5D"/>
                </a:solidFill>
              </a:rPr>
              <a:t>SWOT Analysis </a:t>
            </a:r>
          </a:p>
          <a:p>
            <a:pPr marL="0" indent="0">
              <a:buNone/>
            </a:pPr>
            <a:r>
              <a:rPr lang="en-GB" sz="1400" dirty="0">
                <a:latin typeface="Sabon LT Std"/>
              </a:rPr>
              <a:t>This is a simple framework looking into the business at a moment in time to identify the Strengths, Weaknesses, Opportunities and Threats for the business. A criticism of SWOT analyses is that they fail to address uncertainty or dependency and are rather simplistic. However, they do provide a starting point from which to use other frameworks. Focusing on quality (in the form of a priority list of well-researched and well-argued points) over quantity can help to carry out a robust SWOT analysis. </a:t>
            </a:r>
          </a:p>
          <a:p>
            <a:r>
              <a:rPr lang="en-GB" sz="2400" b="1" dirty="0">
                <a:solidFill>
                  <a:srgbClr val="520D5D"/>
                </a:solidFill>
              </a:rPr>
              <a:t>Pest(le) Analysis </a:t>
            </a:r>
            <a:endParaRPr lang="en-GB" sz="1800" b="1" dirty="0">
              <a:solidFill>
                <a:srgbClr val="520D5D"/>
              </a:solidFill>
              <a:latin typeface="Sabon LT Std"/>
            </a:endParaRPr>
          </a:p>
          <a:p>
            <a:pPr marL="0" indent="0" algn="just">
              <a:buNone/>
            </a:pPr>
            <a:r>
              <a:rPr lang="en-GB" sz="1400" dirty="0">
                <a:latin typeface="Sabon LT Std"/>
              </a:rPr>
              <a:t>In contrast to a SWOT analysis, this is a predominantly outward-looking framework considering wider external factors in relation to the business – Political, Economic, Social and Technological, and sometimes including Legal and Environmental. Similar to SWOT, PESTLE fails to address uncertainty. To consider the factors here requires detailed analysis and understanding of complex external situations that may be in different locations for a business; however, variability is not reflected in the framework. This is exacerbated by dynamic factors mentioned elsewhere in this book, including ongoing and increasing globalisation and pace of technological change and advance. </a:t>
            </a:r>
            <a:endParaRPr lang="en-GB" sz="1200" dirty="0"/>
          </a:p>
        </p:txBody>
      </p:sp>
    </p:spTree>
    <p:extLst>
      <p:ext uri="{BB962C8B-B14F-4D97-AF65-F5344CB8AC3E}">
        <p14:creationId xmlns:p14="http://schemas.microsoft.com/office/powerpoint/2010/main" val="41620438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8326" y="1"/>
            <a:ext cx="8543925" cy="1231200"/>
          </a:xfrm>
        </p:spPr>
        <p:txBody>
          <a:bodyPr>
            <a:normAutofit/>
          </a:bodyPr>
          <a:lstStyle/>
          <a:p>
            <a:r>
              <a:rPr lang="en-GB" sz="3600" b="1" dirty="0"/>
              <a:t>Step three: Strategy Implementation </a:t>
            </a:r>
          </a:p>
        </p:txBody>
      </p:sp>
      <p:sp>
        <p:nvSpPr>
          <p:cNvPr id="3" name="Content Placeholder 2"/>
          <p:cNvSpPr>
            <a:spLocks noGrp="1"/>
          </p:cNvSpPr>
          <p:nvPr>
            <p:ph idx="1"/>
          </p:nvPr>
        </p:nvSpPr>
        <p:spPr>
          <a:xfrm>
            <a:off x="182880" y="1086637"/>
            <a:ext cx="11948160" cy="4443306"/>
          </a:xfrm>
        </p:spPr>
        <p:txBody>
          <a:bodyPr>
            <a:normAutofit/>
          </a:bodyPr>
          <a:lstStyle/>
          <a:p>
            <a:pPr marL="0" indent="0" algn="just">
              <a:buNone/>
            </a:pPr>
            <a:r>
              <a:rPr lang="en-GB" sz="1400" dirty="0">
                <a:latin typeface="Sabon LT Std"/>
              </a:rPr>
              <a:t>Strategy implementation obviously depends very much on the strategy itself and what it sets out to achieve, and can involve a fairly broad range of activities. An organisational strategy is likely to include some clearly defined organisational outcomes. Examples could include any combination of the following, although many others could also apply: </a:t>
            </a:r>
          </a:p>
          <a:p>
            <a:pPr>
              <a:spcBef>
                <a:spcPts val="600"/>
              </a:spcBef>
            </a:pPr>
            <a:r>
              <a:rPr lang="en-GB" sz="1400" dirty="0">
                <a:latin typeface="Sabon LT Std"/>
              </a:rPr>
              <a:t>a specific number of people employed or trained up to have new skills; </a:t>
            </a:r>
          </a:p>
          <a:p>
            <a:pPr>
              <a:spcBef>
                <a:spcPts val="600"/>
              </a:spcBef>
            </a:pPr>
            <a:r>
              <a:rPr lang="en-GB" sz="1400" dirty="0">
                <a:latin typeface="Sabon LT Std"/>
              </a:rPr>
              <a:t>opening of a specific new business site; </a:t>
            </a:r>
          </a:p>
          <a:p>
            <a:pPr>
              <a:spcBef>
                <a:spcPts val="600"/>
              </a:spcBef>
            </a:pPr>
            <a:r>
              <a:rPr lang="en-GB" sz="1400" dirty="0">
                <a:latin typeface="Sabon LT Std"/>
              </a:rPr>
              <a:t>going live with new technology; </a:t>
            </a:r>
          </a:p>
          <a:p>
            <a:pPr>
              <a:spcBef>
                <a:spcPts val="600"/>
              </a:spcBef>
            </a:pPr>
            <a:r>
              <a:rPr lang="en-GB" sz="1400" dirty="0">
                <a:latin typeface="Sabon LT Std"/>
              </a:rPr>
              <a:t>product development milestones; </a:t>
            </a:r>
          </a:p>
          <a:p>
            <a:pPr>
              <a:spcBef>
                <a:spcPts val="600"/>
              </a:spcBef>
            </a:pPr>
            <a:r>
              <a:rPr lang="en-GB" sz="1400" dirty="0">
                <a:latin typeface="Sabon LT Std"/>
              </a:rPr>
              <a:t>hitting a sales revenue and/or profit figure (which may enable further new steps to be started); </a:t>
            </a:r>
          </a:p>
          <a:p>
            <a:pPr>
              <a:spcBef>
                <a:spcPts val="600"/>
              </a:spcBef>
            </a:pPr>
            <a:r>
              <a:rPr lang="en-GB" sz="1400" dirty="0">
                <a:latin typeface="Sabon LT Std"/>
              </a:rPr>
              <a:t>attaining a specified number of new customers; </a:t>
            </a:r>
          </a:p>
          <a:p>
            <a:pPr>
              <a:spcBef>
                <a:spcPts val="600"/>
              </a:spcBef>
            </a:pPr>
            <a:r>
              <a:rPr lang="en-GB" sz="1400" dirty="0">
                <a:latin typeface="Sabon LT Std"/>
              </a:rPr>
              <a:t>achieving a specific repeat sales revenue figure through customer retention activities; </a:t>
            </a:r>
          </a:p>
          <a:p>
            <a:pPr>
              <a:spcBef>
                <a:spcPts val="600"/>
              </a:spcBef>
            </a:pPr>
            <a:r>
              <a:rPr lang="en-GB" sz="1400" dirty="0">
                <a:latin typeface="Sabon LT Std"/>
              </a:rPr>
              <a:t>launching on the stock market with an Initial Public Offering (IPO); </a:t>
            </a:r>
          </a:p>
          <a:p>
            <a:pPr>
              <a:spcBef>
                <a:spcPts val="600"/>
              </a:spcBef>
            </a:pPr>
            <a:r>
              <a:rPr lang="en-GB" sz="1400" dirty="0">
                <a:latin typeface="Sabon LT Std"/>
              </a:rPr>
              <a:t>making acquisition(s) of a particular business; </a:t>
            </a:r>
          </a:p>
          <a:p>
            <a:pPr>
              <a:spcBef>
                <a:spcPts val="600"/>
              </a:spcBef>
            </a:pPr>
            <a:r>
              <a:rPr lang="en-GB" sz="1400" dirty="0">
                <a:latin typeface="Sabon LT Std"/>
              </a:rPr>
              <a:t>opening up in a new country. </a:t>
            </a:r>
          </a:p>
          <a:p>
            <a:pPr marL="0" indent="0" algn="just">
              <a:spcBef>
                <a:spcPts val="600"/>
              </a:spcBef>
              <a:buNone/>
            </a:pPr>
            <a:r>
              <a:rPr lang="en-GB" sz="1400" dirty="0">
                <a:latin typeface="Sabon LT Std"/>
              </a:rPr>
              <a:t>An organisational strategy can take many forms, and the level of formality with which it is expressed can vary across organisations. For example, it could be a formal document with clearly defined metrics or key performance indicators assigned to strategic outcomes, or a single overarching strategic goal stemming from the vision of the founder of a start-up which different areas of the business set out to meet. </a:t>
            </a:r>
            <a:endParaRPr lang="en-GB" sz="2400" dirty="0"/>
          </a:p>
        </p:txBody>
      </p:sp>
    </p:spTree>
    <p:extLst>
      <p:ext uri="{BB962C8B-B14F-4D97-AF65-F5344CB8AC3E}">
        <p14:creationId xmlns:p14="http://schemas.microsoft.com/office/powerpoint/2010/main" val="28764244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8220" y="1811382"/>
            <a:ext cx="11481846" cy="4409417"/>
          </a:xfrm>
        </p:spPr>
        <p:txBody>
          <a:bodyPr/>
          <a:lstStyle/>
          <a:p>
            <a:pPr marL="0" indent="0" algn="just">
              <a:buNone/>
            </a:pPr>
            <a:r>
              <a:rPr lang="en-GB" sz="1800" dirty="0">
                <a:latin typeface="Sabon LT Std"/>
              </a:rPr>
              <a:t>Once the strategy is formed, it is used as a framework to develop a detailed business management plan which outlines how it will be implemented. This is often developed by the leaders of different business functions, who develop the plan for their own area of the business. These plans can guide the work of teams and managers, and tend to include operational detail, budgets and (more detailed) sub-goals reflecting the specific activities for each part of the business. All of these day-to-day activities ultimately roll up to enable the business to reach its strategic goal. Business managers track progress against the business plan, which is adjusted to reflect monthly, quarterly and annual actual progress and this is rolled up to the executive level who make sure that the business continues towards its strategic goal, providing a framework against which the organisation can measure strategic performance. </a:t>
            </a:r>
          </a:p>
          <a:p>
            <a:pPr marL="0" indent="0" algn="just">
              <a:buNone/>
            </a:pPr>
            <a:r>
              <a:rPr lang="en-GB" sz="1800" dirty="0">
                <a:latin typeface="Sabon LT Std"/>
              </a:rPr>
              <a:t>In </a:t>
            </a:r>
            <a:r>
              <a:rPr lang="en-GB" sz="1800" b="1" dirty="0">
                <a:latin typeface="Sabon LT Std"/>
              </a:rPr>
              <a:t>planned </a:t>
            </a:r>
            <a:r>
              <a:rPr lang="en-GB" sz="1800" dirty="0">
                <a:latin typeface="Sabon LT Std"/>
              </a:rPr>
              <a:t>strategy, development is completed </a:t>
            </a:r>
            <a:r>
              <a:rPr lang="en-GB" sz="1800" i="1" dirty="0">
                <a:latin typeface="Sabon LT Std"/>
              </a:rPr>
              <a:t>before </a:t>
            </a:r>
            <a:r>
              <a:rPr lang="en-GB" sz="1800" dirty="0">
                <a:latin typeface="Sabon LT Std"/>
              </a:rPr>
              <a:t>implementation takes place; after various options have been evaluated and a final strategy identified, an implementation plan is developed and then enacted. In </a:t>
            </a:r>
            <a:r>
              <a:rPr lang="en-GB" sz="1800" b="1" dirty="0">
                <a:latin typeface="Sabon LT Std"/>
              </a:rPr>
              <a:t>emergent </a:t>
            </a:r>
            <a:r>
              <a:rPr lang="en-GB" sz="1800" dirty="0">
                <a:latin typeface="Sabon LT Std"/>
              </a:rPr>
              <a:t>strategy, strategy development and implementation are not two clearly differentiated phases. </a:t>
            </a:r>
            <a:endParaRPr lang="en-GB" dirty="0">
              <a:solidFill>
                <a:schemeClr val="tx1"/>
              </a:solidFill>
            </a:endParaRPr>
          </a:p>
        </p:txBody>
      </p:sp>
      <p:sp>
        <p:nvSpPr>
          <p:cNvPr id="5" name="Title 4">
            <a:extLst>
              <a:ext uri="{FF2B5EF4-FFF2-40B4-BE49-F238E27FC236}">
                <a16:creationId xmlns:a16="http://schemas.microsoft.com/office/drawing/2014/main" id="{6758D9C9-33BB-DFBB-7E49-217B6564DF90}"/>
              </a:ext>
            </a:extLst>
          </p:cNvPr>
          <p:cNvSpPr>
            <a:spLocks noGrp="1"/>
          </p:cNvSpPr>
          <p:nvPr>
            <p:ph type="title"/>
          </p:nvPr>
        </p:nvSpPr>
        <p:spPr/>
        <p:txBody>
          <a:bodyPr>
            <a:normAutofit/>
          </a:bodyPr>
          <a:lstStyle/>
          <a:p>
            <a:r>
              <a:rPr lang="en-GB" sz="3200" b="1" dirty="0"/>
              <a:t>Business Plan and Strategy Implementation </a:t>
            </a:r>
          </a:p>
        </p:txBody>
      </p:sp>
    </p:spTree>
    <p:extLst>
      <p:ext uri="{BB962C8B-B14F-4D97-AF65-F5344CB8AC3E}">
        <p14:creationId xmlns:p14="http://schemas.microsoft.com/office/powerpoint/2010/main" val="5364014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 y="5004526"/>
            <a:ext cx="11634651" cy="586377"/>
          </a:xfrm>
        </p:spPr>
        <p:txBody>
          <a:bodyPr>
            <a:noAutofit/>
          </a:bodyPr>
          <a:lstStyle/>
          <a:p>
            <a:pPr marL="0" indent="0" algn="just">
              <a:buNone/>
            </a:pPr>
            <a:r>
              <a:rPr lang="en-GB" sz="1400" dirty="0">
                <a:latin typeface="Sabon LT Std"/>
              </a:rPr>
              <a:t>The extent of projects within an organisation, and the skill and experience of managers in dealing with these, may also depend on the organisation’s structure.</a:t>
            </a:r>
          </a:p>
          <a:p>
            <a:pPr marL="0" indent="0" algn="just">
              <a:buNone/>
            </a:pPr>
            <a:r>
              <a:rPr lang="en-GB" sz="1400" dirty="0">
                <a:latin typeface="Sabon LT Std"/>
              </a:rPr>
              <a:t>Taylor and Woodhams (2022)</a:t>
            </a:r>
            <a:endParaRPr lang="en-GB" sz="1400" dirty="0"/>
          </a:p>
        </p:txBody>
      </p:sp>
      <p:sp>
        <p:nvSpPr>
          <p:cNvPr id="5" name="Title 4">
            <a:extLst>
              <a:ext uri="{FF2B5EF4-FFF2-40B4-BE49-F238E27FC236}">
                <a16:creationId xmlns:a16="http://schemas.microsoft.com/office/drawing/2014/main" id="{6758D9C9-33BB-DFBB-7E49-217B6564DF90}"/>
              </a:ext>
            </a:extLst>
          </p:cNvPr>
          <p:cNvSpPr>
            <a:spLocks noGrp="1"/>
          </p:cNvSpPr>
          <p:nvPr>
            <p:ph type="title"/>
          </p:nvPr>
        </p:nvSpPr>
        <p:spPr>
          <a:xfrm>
            <a:off x="1921933" y="1"/>
            <a:ext cx="8297334" cy="1231200"/>
          </a:xfrm>
        </p:spPr>
        <p:txBody>
          <a:bodyPr>
            <a:normAutofit/>
          </a:bodyPr>
          <a:lstStyle/>
          <a:p>
            <a:r>
              <a:rPr lang="en-GB" sz="3600" b="1" dirty="0"/>
              <a:t>Project and Strategy Implementation </a:t>
            </a:r>
          </a:p>
        </p:txBody>
      </p:sp>
      <p:graphicFrame>
        <p:nvGraphicFramePr>
          <p:cNvPr id="2" name="Diagram 1">
            <a:extLst>
              <a:ext uri="{FF2B5EF4-FFF2-40B4-BE49-F238E27FC236}">
                <a16:creationId xmlns:a16="http://schemas.microsoft.com/office/drawing/2014/main" id="{77FE0783-D4E9-AA53-828D-630020CBA415}"/>
              </a:ext>
            </a:extLst>
          </p:cNvPr>
          <p:cNvGraphicFramePr/>
          <p:nvPr>
            <p:extLst>
              <p:ext uri="{D42A27DB-BD31-4B8C-83A1-F6EECF244321}">
                <p14:modId xmlns:p14="http://schemas.microsoft.com/office/powerpoint/2010/main" val="3697591054"/>
              </p:ext>
            </p:extLst>
          </p:nvPr>
        </p:nvGraphicFramePr>
        <p:xfrm>
          <a:off x="2142067" y="841586"/>
          <a:ext cx="8077200" cy="39916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802017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17601"/>
            <a:ext cx="12096206" cy="3811450"/>
          </a:xfrm>
        </p:spPr>
        <p:txBody>
          <a:bodyPr>
            <a:normAutofit/>
          </a:bodyPr>
          <a:lstStyle/>
          <a:p>
            <a:pPr marL="0" indent="0" algn="just">
              <a:buNone/>
            </a:pPr>
            <a:r>
              <a:rPr lang="en-GB" sz="1200" dirty="0">
                <a:latin typeface="Sabon LT Std"/>
              </a:rPr>
              <a:t>The CIPD Profession Map highlights the importance of core areas of knowledge that would enable and enhance HR practitioners’ ability to contribute to strategy, particularly business acumen and evidence-based practice, which respectively represent understanding the organisation and its commercial context, and understanding data analytics and its use in creating insight and measuring value (CIPD, 2022b). </a:t>
            </a:r>
          </a:p>
          <a:p>
            <a:pPr marL="0" indent="0" algn="just">
              <a:buNone/>
            </a:pPr>
            <a:r>
              <a:rPr lang="en-GB" sz="1200" dirty="0">
                <a:latin typeface="Sabon LT Std"/>
              </a:rPr>
              <a:t>In terms of strategy implementation, the role of HR can vary quite significantly and can be </a:t>
            </a:r>
            <a:r>
              <a:rPr lang="en-GB" sz="1200" b="1" dirty="0">
                <a:latin typeface="Sabon LT Std"/>
              </a:rPr>
              <a:t>direct </a:t>
            </a:r>
            <a:r>
              <a:rPr lang="en-GB" sz="1200" dirty="0">
                <a:latin typeface="Sabon LT Std"/>
              </a:rPr>
              <a:t>or </a:t>
            </a:r>
            <a:r>
              <a:rPr lang="en-GB" sz="1200" b="1" dirty="0">
                <a:latin typeface="Sabon LT Std"/>
              </a:rPr>
              <a:t>indirect</a:t>
            </a:r>
            <a:r>
              <a:rPr lang="en-GB" sz="1200" dirty="0">
                <a:latin typeface="Sabon LT Std"/>
              </a:rPr>
              <a:t>. </a:t>
            </a:r>
          </a:p>
        </p:txBody>
      </p:sp>
      <p:sp>
        <p:nvSpPr>
          <p:cNvPr id="5" name="Title 4">
            <a:extLst>
              <a:ext uri="{FF2B5EF4-FFF2-40B4-BE49-F238E27FC236}">
                <a16:creationId xmlns:a16="http://schemas.microsoft.com/office/drawing/2014/main" id="{6758D9C9-33BB-DFBB-7E49-217B6564DF90}"/>
              </a:ext>
            </a:extLst>
          </p:cNvPr>
          <p:cNvSpPr>
            <a:spLocks noGrp="1"/>
          </p:cNvSpPr>
          <p:nvPr>
            <p:ph type="title"/>
          </p:nvPr>
        </p:nvSpPr>
        <p:spPr>
          <a:xfrm>
            <a:off x="2152650" y="2"/>
            <a:ext cx="7886700" cy="1117599"/>
          </a:xfrm>
        </p:spPr>
        <p:txBody>
          <a:bodyPr>
            <a:normAutofit/>
          </a:bodyPr>
          <a:lstStyle/>
          <a:p>
            <a:r>
              <a:rPr lang="en-GB" sz="3600" b="1" dirty="0"/>
              <a:t>The role of HR in Organisational Strategy </a:t>
            </a:r>
          </a:p>
        </p:txBody>
      </p:sp>
      <p:graphicFrame>
        <p:nvGraphicFramePr>
          <p:cNvPr id="2" name="Diagram 1">
            <a:extLst>
              <a:ext uri="{FF2B5EF4-FFF2-40B4-BE49-F238E27FC236}">
                <a16:creationId xmlns:a16="http://schemas.microsoft.com/office/drawing/2014/main" id="{F14A47A4-34D6-E08A-613F-B80337DE428E}"/>
              </a:ext>
            </a:extLst>
          </p:cNvPr>
          <p:cNvGraphicFramePr/>
          <p:nvPr>
            <p:extLst>
              <p:ext uri="{D42A27DB-BD31-4B8C-83A1-F6EECF244321}">
                <p14:modId xmlns:p14="http://schemas.microsoft.com/office/powerpoint/2010/main" val="2075855993"/>
              </p:ext>
            </p:extLst>
          </p:nvPr>
        </p:nvGraphicFramePr>
        <p:xfrm>
          <a:off x="-164087" y="2021412"/>
          <a:ext cx="12260293" cy="32744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54124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0ED8E-73B4-4AA0-9FDA-D6BFAE08B63B}"/>
              </a:ext>
            </a:extLst>
          </p:cNvPr>
          <p:cNvSpPr>
            <a:spLocks noGrp="1"/>
          </p:cNvSpPr>
          <p:nvPr>
            <p:ph type="title"/>
          </p:nvPr>
        </p:nvSpPr>
        <p:spPr>
          <a:xfrm>
            <a:off x="609600" y="204952"/>
            <a:ext cx="10972800" cy="819807"/>
          </a:xfrm>
        </p:spPr>
        <p:txBody>
          <a:bodyPr/>
          <a:lstStyle/>
          <a:p>
            <a:r>
              <a:rPr lang="en-GB" b="1" dirty="0"/>
              <a:t>Analysing the External Environment</a:t>
            </a:r>
          </a:p>
        </p:txBody>
      </p:sp>
      <p:sp>
        <p:nvSpPr>
          <p:cNvPr id="3" name="Content Placeholder 2">
            <a:extLst>
              <a:ext uri="{FF2B5EF4-FFF2-40B4-BE49-F238E27FC236}">
                <a16:creationId xmlns:a16="http://schemas.microsoft.com/office/drawing/2014/main" id="{336DE24F-8544-4422-B87A-B65EF2457011}"/>
              </a:ext>
            </a:extLst>
          </p:cNvPr>
          <p:cNvSpPr>
            <a:spLocks noGrp="1"/>
          </p:cNvSpPr>
          <p:nvPr>
            <p:ph idx="1"/>
          </p:nvPr>
        </p:nvSpPr>
        <p:spPr>
          <a:xfrm>
            <a:off x="609600" y="1418897"/>
            <a:ext cx="10972800" cy="4240924"/>
          </a:xfrm>
        </p:spPr>
        <p:txBody>
          <a:bodyPr>
            <a:normAutofit/>
          </a:bodyPr>
          <a:lstStyle/>
          <a:p>
            <a:r>
              <a:rPr lang="en-GB" sz="3600" dirty="0"/>
              <a:t>To inform strategy</a:t>
            </a:r>
          </a:p>
          <a:p>
            <a:r>
              <a:rPr lang="en-GB" sz="3600" dirty="0"/>
              <a:t>To remain competitive </a:t>
            </a:r>
          </a:p>
          <a:p>
            <a:r>
              <a:rPr lang="en-GB" sz="3600" dirty="0"/>
              <a:t>To ensure sustainable organisational performance</a:t>
            </a:r>
          </a:p>
          <a:p>
            <a:r>
              <a:rPr lang="en-GB" sz="3600" dirty="0"/>
              <a:t>Our responsibility to understand the external world</a:t>
            </a:r>
          </a:p>
          <a:p>
            <a:r>
              <a:rPr lang="en-GB" sz="3600" dirty="0"/>
              <a:t>Tools – PESTLE, SWOT, Porter’s 5 Forces</a:t>
            </a:r>
          </a:p>
        </p:txBody>
      </p:sp>
    </p:spTree>
    <p:extLst>
      <p:ext uri="{BB962C8B-B14F-4D97-AF65-F5344CB8AC3E}">
        <p14:creationId xmlns:p14="http://schemas.microsoft.com/office/powerpoint/2010/main" val="317787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4880C-7C22-4739-B1C6-68D5BEA743B7}"/>
              </a:ext>
            </a:extLst>
          </p:cNvPr>
          <p:cNvSpPr>
            <a:spLocks noGrp="1"/>
          </p:cNvSpPr>
          <p:nvPr>
            <p:ph type="title"/>
          </p:nvPr>
        </p:nvSpPr>
        <p:spPr/>
        <p:txBody>
          <a:bodyPr/>
          <a:lstStyle/>
          <a:p>
            <a:r>
              <a:rPr lang="en-GB" b="1" dirty="0"/>
              <a:t>Video - PESTLE</a:t>
            </a:r>
          </a:p>
        </p:txBody>
      </p:sp>
      <p:sp>
        <p:nvSpPr>
          <p:cNvPr id="3" name="Content Placeholder 2">
            <a:extLst>
              <a:ext uri="{FF2B5EF4-FFF2-40B4-BE49-F238E27FC236}">
                <a16:creationId xmlns:a16="http://schemas.microsoft.com/office/drawing/2014/main" id="{EC1C7ED2-44F8-48A9-ADDC-E0F2DBA0FF78}"/>
              </a:ext>
            </a:extLst>
          </p:cNvPr>
          <p:cNvSpPr>
            <a:spLocks noGrp="1"/>
          </p:cNvSpPr>
          <p:nvPr>
            <p:ph idx="1"/>
          </p:nvPr>
        </p:nvSpPr>
        <p:spPr>
          <a:xfrm>
            <a:off x="2041239" y="1717665"/>
            <a:ext cx="8109522" cy="1143000"/>
          </a:xfrm>
        </p:spPr>
        <p:txBody>
          <a:bodyPr/>
          <a:lstStyle/>
          <a:p>
            <a:r>
              <a:rPr lang="en-GB" dirty="0"/>
              <a:t>CIPD’s video on what PESTLE stands for:</a:t>
            </a:r>
          </a:p>
        </p:txBody>
      </p:sp>
      <p:sp>
        <p:nvSpPr>
          <p:cNvPr id="4" name="Rectangle 3">
            <a:extLst>
              <a:ext uri="{FF2B5EF4-FFF2-40B4-BE49-F238E27FC236}">
                <a16:creationId xmlns:a16="http://schemas.microsoft.com/office/drawing/2014/main" id="{134F6AB4-1927-4197-BF67-45C1A9C2F98F}"/>
              </a:ext>
            </a:extLst>
          </p:cNvPr>
          <p:cNvSpPr/>
          <p:nvPr/>
        </p:nvSpPr>
        <p:spPr>
          <a:xfrm>
            <a:off x="3472878" y="3160693"/>
            <a:ext cx="5246244" cy="954107"/>
          </a:xfrm>
          <a:prstGeom prst="rect">
            <a:avLst/>
          </a:prstGeom>
        </p:spPr>
        <p:txBody>
          <a:bodyPr wrap="none">
            <a:spAutoFit/>
          </a:bodyPr>
          <a:lstStyle/>
          <a:p>
            <a:pPr algn="ctr"/>
            <a:r>
              <a:rPr lang="en-GB" sz="2800" dirty="0">
                <a:hlinkClick r:id="rId2"/>
              </a:rPr>
              <a:t>https://youtu.be/GFVKKTwkANY</a:t>
            </a:r>
            <a:endParaRPr lang="en-GB" sz="2800" dirty="0"/>
          </a:p>
          <a:p>
            <a:pPr algn="ctr"/>
            <a:endParaRPr lang="en-GB" sz="2800" dirty="0"/>
          </a:p>
        </p:txBody>
      </p:sp>
    </p:spTree>
    <p:extLst>
      <p:ext uri="{BB962C8B-B14F-4D97-AF65-F5344CB8AC3E}">
        <p14:creationId xmlns:p14="http://schemas.microsoft.com/office/powerpoint/2010/main" val="14200690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81AF909B-5857-4C3A-B7D6-49915C21A96A}"/>
              </a:ext>
            </a:extLst>
          </p:cNvPr>
          <p:cNvGraphicFramePr/>
          <p:nvPr/>
        </p:nvGraphicFramePr>
        <p:xfrm>
          <a:off x="2032000" y="24940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71737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029" y="0"/>
            <a:ext cx="11625942" cy="792088"/>
          </a:xfrm>
        </p:spPr>
        <p:txBody>
          <a:bodyPr>
            <a:normAutofit/>
          </a:bodyPr>
          <a:lstStyle/>
          <a:p>
            <a:r>
              <a:rPr lang="en-GB" dirty="0"/>
              <a:t>Internal Factors that affect Organisations and HR</a:t>
            </a:r>
          </a:p>
        </p:txBody>
      </p:sp>
      <p:graphicFrame>
        <p:nvGraphicFramePr>
          <p:cNvPr id="6" name="Diagram 5">
            <a:extLst>
              <a:ext uri="{FF2B5EF4-FFF2-40B4-BE49-F238E27FC236}">
                <a16:creationId xmlns:a16="http://schemas.microsoft.com/office/drawing/2014/main" id="{C14C2FB3-1670-4BC3-9A6D-12B4542725C6}"/>
              </a:ext>
            </a:extLst>
          </p:cNvPr>
          <p:cNvGraphicFramePr/>
          <p:nvPr/>
        </p:nvGraphicFramePr>
        <p:xfrm>
          <a:off x="1184565" y="984512"/>
          <a:ext cx="9497290" cy="45850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64362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5DD41-1B8F-4FF3-8CC5-7CC1E93A6853}"/>
              </a:ext>
            </a:extLst>
          </p:cNvPr>
          <p:cNvSpPr>
            <a:spLocks noGrp="1"/>
          </p:cNvSpPr>
          <p:nvPr>
            <p:ph type="title"/>
          </p:nvPr>
        </p:nvSpPr>
        <p:spPr>
          <a:xfrm>
            <a:off x="609600" y="-99116"/>
            <a:ext cx="10972800" cy="1143000"/>
          </a:xfrm>
        </p:spPr>
        <p:txBody>
          <a:bodyPr/>
          <a:lstStyle/>
          <a:p>
            <a:r>
              <a:rPr lang="en-GB" b="1" dirty="0"/>
              <a:t>Examples of Effect on HR</a:t>
            </a:r>
          </a:p>
        </p:txBody>
      </p:sp>
      <p:sp>
        <p:nvSpPr>
          <p:cNvPr id="3" name="Content Placeholder 2">
            <a:extLst>
              <a:ext uri="{FF2B5EF4-FFF2-40B4-BE49-F238E27FC236}">
                <a16:creationId xmlns:a16="http://schemas.microsoft.com/office/drawing/2014/main" id="{9342BA35-31BC-491A-B6BB-A438C2A1CE46}"/>
              </a:ext>
            </a:extLst>
          </p:cNvPr>
          <p:cNvSpPr>
            <a:spLocks noGrp="1"/>
          </p:cNvSpPr>
          <p:nvPr>
            <p:ph idx="1"/>
          </p:nvPr>
        </p:nvSpPr>
        <p:spPr>
          <a:xfrm>
            <a:off x="704603" y="1208315"/>
            <a:ext cx="10972800" cy="4254334"/>
          </a:xfrm>
        </p:spPr>
        <p:txBody>
          <a:bodyPr>
            <a:normAutofit fontScale="85000" lnSpcReduction="20000"/>
          </a:bodyPr>
          <a:lstStyle/>
          <a:p>
            <a:pPr marL="0" indent="0">
              <a:buNone/>
            </a:pPr>
            <a:endParaRPr lang="en-GB" dirty="0"/>
          </a:p>
          <a:p>
            <a:r>
              <a:rPr lang="en-GB" dirty="0"/>
              <a:t>Example 1 – </a:t>
            </a:r>
            <a:r>
              <a:rPr lang="en-GB" altLang="en-US" dirty="0"/>
              <a:t>A social trend is the ageing population. Possible HR implications for the NHS – need to train staff in elderly patient care; increase number of staff in certain wards; offer flexible working opportunities to encourage older workers into the workforce/retain them.</a:t>
            </a:r>
            <a:r>
              <a:rPr lang="en-GB" dirty="0"/>
              <a:t> </a:t>
            </a:r>
          </a:p>
          <a:p>
            <a:endParaRPr lang="en-GB" dirty="0"/>
          </a:p>
          <a:p>
            <a:pPr algn="l"/>
            <a:r>
              <a:rPr lang="en-GB" dirty="0"/>
              <a:t>Example 2 - </a:t>
            </a:r>
            <a:r>
              <a:rPr lang="en-GB" b="0" i="0" dirty="0">
                <a:solidFill>
                  <a:srgbClr val="202020"/>
                </a:solidFill>
                <a:effectLst/>
                <a:highlight>
                  <a:srgbClr val="FFFFFF"/>
                </a:highlight>
                <a:latin typeface="Museo"/>
              </a:rPr>
              <a:t>The </a:t>
            </a:r>
            <a:r>
              <a:rPr lang="en-GB" b="1" i="0" dirty="0">
                <a:solidFill>
                  <a:srgbClr val="202020"/>
                </a:solidFill>
                <a:effectLst/>
                <a:highlight>
                  <a:srgbClr val="FFFFFF"/>
                </a:highlight>
                <a:latin typeface="Museo"/>
                <a:hlinkClick r:id="rId3"/>
              </a:rPr>
              <a:t>Tipping Act 2023</a:t>
            </a:r>
            <a:r>
              <a:rPr lang="en-GB" b="0" i="0" dirty="0">
                <a:solidFill>
                  <a:srgbClr val="202020"/>
                </a:solidFill>
                <a:effectLst/>
                <a:highlight>
                  <a:srgbClr val="FFFFFF"/>
                </a:highlight>
                <a:latin typeface="Museo"/>
              </a:rPr>
              <a:t> (Legal factor) From the 1 October 2024 any industry and employer that handles tips is accountable.  While the obvious areas of hospitality, hotels, taxis and service work are prime for the change, the wording of the Act allows for both tips and service charges to be entailed. Therefore, if you are an employer that bills mandatory or discretionary service charges to customers – of which the customer believes that all or part of this charge is being distributed to staff – you may be accountable. (CIPD, 2024)</a:t>
            </a:r>
          </a:p>
          <a:p>
            <a:pPr marL="0" indent="0">
              <a:buNone/>
            </a:pPr>
            <a:endParaRPr lang="en-GB" altLang="en-US" dirty="0"/>
          </a:p>
          <a:p>
            <a:pPr marL="0" indent="0">
              <a:buNone/>
            </a:pPr>
            <a:endParaRPr lang="en-GB" dirty="0"/>
          </a:p>
        </p:txBody>
      </p:sp>
    </p:spTree>
    <p:extLst>
      <p:ext uri="{BB962C8B-B14F-4D97-AF65-F5344CB8AC3E}">
        <p14:creationId xmlns:p14="http://schemas.microsoft.com/office/powerpoint/2010/main" val="38494168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CB20B-90FE-4D46-B335-5337C4588773}"/>
              </a:ext>
            </a:extLst>
          </p:cNvPr>
          <p:cNvSpPr>
            <a:spLocks noGrp="1"/>
          </p:cNvSpPr>
          <p:nvPr>
            <p:ph type="title"/>
          </p:nvPr>
        </p:nvSpPr>
        <p:spPr/>
        <p:txBody>
          <a:bodyPr>
            <a:normAutofit/>
          </a:bodyPr>
          <a:lstStyle/>
          <a:p>
            <a:r>
              <a:rPr lang="en-GB" b="1" dirty="0"/>
              <a:t>Technology - The Fourth Industrial Revolution</a:t>
            </a:r>
          </a:p>
        </p:txBody>
      </p:sp>
      <p:sp>
        <p:nvSpPr>
          <p:cNvPr id="3" name="Content Placeholder 2">
            <a:extLst>
              <a:ext uri="{FF2B5EF4-FFF2-40B4-BE49-F238E27FC236}">
                <a16:creationId xmlns:a16="http://schemas.microsoft.com/office/drawing/2014/main" id="{CA5DD509-6730-4AB9-B713-13792C084712}"/>
              </a:ext>
            </a:extLst>
          </p:cNvPr>
          <p:cNvSpPr>
            <a:spLocks noGrp="1"/>
          </p:cNvSpPr>
          <p:nvPr>
            <p:ph idx="1"/>
          </p:nvPr>
        </p:nvSpPr>
        <p:spPr/>
        <p:txBody>
          <a:bodyPr>
            <a:normAutofit/>
          </a:bodyPr>
          <a:lstStyle/>
          <a:p>
            <a:r>
              <a:rPr lang="en-GB" dirty="0"/>
              <a:t>2 views – pessimistic/optimistic</a:t>
            </a:r>
          </a:p>
          <a:p>
            <a:r>
              <a:rPr lang="en-GB" dirty="0"/>
              <a:t>Likely – a time lag between jobs going and jobs being created</a:t>
            </a:r>
          </a:p>
          <a:p>
            <a:endParaRPr lang="en-GB" dirty="0"/>
          </a:p>
          <a:p>
            <a:pPr marL="0" indent="0">
              <a:buNone/>
            </a:pPr>
            <a:r>
              <a:rPr lang="en-GB" dirty="0"/>
              <a:t>Good source: World Economic Forum:</a:t>
            </a:r>
          </a:p>
          <a:p>
            <a:pPr marL="0" indent="0">
              <a:buNone/>
            </a:pPr>
            <a:r>
              <a:rPr lang="en-GB" dirty="0">
                <a:hlinkClick r:id="rId3"/>
              </a:rPr>
              <a:t>The Fourth Industrial Revolution: what it means and how to respond | World Economic Forum (weforum.org)</a:t>
            </a:r>
            <a:endParaRPr lang="en-GB" dirty="0"/>
          </a:p>
        </p:txBody>
      </p:sp>
    </p:spTree>
    <p:extLst>
      <p:ext uri="{BB962C8B-B14F-4D97-AF65-F5344CB8AC3E}">
        <p14:creationId xmlns:p14="http://schemas.microsoft.com/office/powerpoint/2010/main" val="27160794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9844-8290-4290-8096-57F14C7BB06C}"/>
              </a:ext>
            </a:extLst>
          </p:cNvPr>
          <p:cNvSpPr>
            <a:spLocks noGrp="1"/>
          </p:cNvSpPr>
          <p:nvPr>
            <p:ph type="title"/>
          </p:nvPr>
        </p:nvSpPr>
        <p:spPr>
          <a:xfrm>
            <a:off x="213755" y="112870"/>
            <a:ext cx="11625943" cy="1143000"/>
          </a:xfrm>
        </p:spPr>
        <p:txBody>
          <a:bodyPr>
            <a:normAutofit/>
          </a:bodyPr>
          <a:lstStyle/>
          <a:p>
            <a:r>
              <a:rPr lang="en-GB" b="1" dirty="0"/>
              <a:t>What makes a job susceptible to Automation?</a:t>
            </a:r>
          </a:p>
        </p:txBody>
      </p:sp>
      <p:pic>
        <p:nvPicPr>
          <p:cNvPr id="9" name="Content Placeholder 8" descr="A close up of a device&#10;&#10;Description generated with high confidence">
            <a:extLst>
              <a:ext uri="{FF2B5EF4-FFF2-40B4-BE49-F238E27FC236}">
                <a16:creationId xmlns:a16="http://schemas.microsoft.com/office/drawing/2014/main" id="{65829816-53D0-4480-A801-6B0AAAC4D99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182781" y="1255870"/>
            <a:ext cx="2763692" cy="4260693"/>
          </a:xfrm>
        </p:spPr>
      </p:pic>
      <p:sp>
        <p:nvSpPr>
          <p:cNvPr id="3" name="TextBox 2">
            <a:extLst>
              <a:ext uri="{FF2B5EF4-FFF2-40B4-BE49-F238E27FC236}">
                <a16:creationId xmlns:a16="http://schemas.microsoft.com/office/drawing/2014/main" id="{9BA37B07-7D7F-45F9-9C0E-F599B0490121}"/>
              </a:ext>
            </a:extLst>
          </p:cNvPr>
          <p:cNvSpPr txBox="1"/>
          <p:nvPr/>
        </p:nvSpPr>
        <p:spPr>
          <a:xfrm>
            <a:off x="1865647" y="1277481"/>
            <a:ext cx="3657600" cy="646331"/>
          </a:xfrm>
          <a:prstGeom prst="rect">
            <a:avLst/>
          </a:prstGeom>
          <a:noFill/>
        </p:spPr>
        <p:txBody>
          <a:bodyPr wrap="square" rtlCol="0">
            <a:spAutoFit/>
          </a:bodyPr>
          <a:lstStyle/>
          <a:p>
            <a:r>
              <a:rPr lang="en-GB" dirty="0">
                <a:hlinkClick r:id="rId4"/>
              </a:rPr>
              <a:t>https://willrobotstakemyjob.com/</a:t>
            </a:r>
            <a:endParaRPr lang="en-GB" dirty="0"/>
          </a:p>
          <a:p>
            <a:endParaRPr lang="en-GB" dirty="0"/>
          </a:p>
        </p:txBody>
      </p:sp>
      <p:pic>
        <p:nvPicPr>
          <p:cNvPr id="7" name="Picture 6">
            <a:extLst>
              <a:ext uri="{FF2B5EF4-FFF2-40B4-BE49-F238E27FC236}">
                <a16:creationId xmlns:a16="http://schemas.microsoft.com/office/drawing/2014/main" id="{4A9F2178-7EE9-4AA5-8566-928AC5F7B4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 y="1747112"/>
            <a:ext cx="6701246" cy="3769451"/>
          </a:xfrm>
          <a:prstGeom prst="rect">
            <a:avLst/>
          </a:prstGeom>
        </p:spPr>
      </p:pic>
    </p:spTree>
    <p:extLst>
      <p:ext uri="{BB962C8B-B14F-4D97-AF65-F5344CB8AC3E}">
        <p14:creationId xmlns:p14="http://schemas.microsoft.com/office/powerpoint/2010/main" val="3882115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091EA-556A-84E1-AF76-D09FF5950E02}"/>
              </a:ext>
            </a:extLst>
          </p:cNvPr>
          <p:cNvSpPr>
            <a:spLocks noGrp="1"/>
          </p:cNvSpPr>
          <p:nvPr>
            <p:ph type="title"/>
          </p:nvPr>
        </p:nvSpPr>
        <p:spPr/>
        <p:txBody>
          <a:bodyPr/>
          <a:lstStyle/>
          <a:p>
            <a:r>
              <a:rPr lang="en-GB" dirty="0"/>
              <a:t>AI in the workplace</a:t>
            </a:r>
          </a:p>
        </p:txBody>
      </p:sp>
      <p:sp>
        <p:nvSpPr>
          <p:cNvPr id="3" name="Content Placeholder 2">
            <a:extLst>
              <a:ext uri="{FF2B5EF4-FFF2-40B4-BE49-F238E27FC236}">
                <a16:creationId xmlns:a16="http://schemas.microsoft.com/office/drawing/2014/main" id="{25919C08-E931-06B8-E16D-F1D3FE1D063F}"/>
              </a:ext>
            </a:extLst>
          </p:cNvPr>
          <p:cNvSpPr>
            <a:spLocks noGrp="1"/>
          </p:cNvSpPr>
          <p:nvPr>
            <p:ph idx="1"/>
          </p:nvPr>
        </p:nvSpPr>
        <p:spPr/>
        <p:txBody>
          <a:bodyPr>
            <a:normAutofit/>
          </a:bodyPr>
          <a:lstStyle/>
          <a:p>
            <a:pPr marL="0" indent="0">
              <a:buNone/>
            </a:pPr>
            <a:r>
              <a:rPr lang="en-GB" b="0" i="0" dirty="0">
                <a:solidFill>
                  <a:srgbClr val="202020"/>
                </a:solidFill>
                <a:effectLst/>
                <a:highlight>
                  <a:srgbClr val="FFFFFF"/>
                </a:highlight>
                <a:latin typeface="Museo"/>
              </a:rPr>
              <a:t>‘..AI and other technologies can change how people work in six ways. With each type of impact comes different considerations for your organisation. In the media, discussions normally focus on whether these technologies will replace people’s jobs or augment people’s capabilities. But technology can also create new jobs, intensify the pace of work, transfer tasks to other people, or enable work to be carried out remotely (telepresence)’</a:t>
            </a:r>
          </a:p>
          <a:p>
            <a:pPr marL="0" indent="0">
              <a:buNone/>
            </a:pPr>
            <a:endParaRPr lang="en-GB" dirty="0">
              <a:solidFill>
                <a:srgbClr val="202020"/>
              </a:solidFill>
              <a:highlight>
                <a:srgbClr val="FFFFFF"/>
              </a:highlight>
              <a:latin typeface="Museo"/>
            </a:endParaRPr>
          </a:p>
          <a:p>
            <a:pPr marL="0" indent="0">
              <a:buNone/>
            </a:pPr>
            <a:r>
              <a:rPr lang="en-GB" dirty="0">
                <a:solidFill>
                  <a:srgbClr val="202020"/>
                </a:solidFill>
                <a:highlight>
                  <a:srgbClr val="FFFFFF"/>
                </a:highlight>
                <a:latin typeface="Museo"/>
              </a:rPr>
              <a:t>(</a:t>
            </a:r>
            <a:r>
              <a:rPr lang="en-GB" dirty="0" err="1">
                <a:solidFill>
                  <a:srgbClr val="202020"/>
                </a:solidFill>
                <a:highlight>
                  <a:srgbClr val="FFFFFF"/>
                </a:highlight>
                <a:latin typeface="Museo"/>
              </a:rPr>
              <a:t>Mohdzaini</a:t>
            </a:r>
            <a:r>
              <a:rPr lang="en-GB" dirty="0">
                <a:solidFill>
                  <a:srgbClr val="202020"/>
                </a:solidFill>
                <a:highlight>
                  <a:srgbClr val="FFFFFF"/>
                </a:highlight>
                <a:latin typeface="Museo"/>
              </a:rPr>
              <a:t>, 2024)</a:t>
            </a:r>
            <a:endParaRPr lang="en-GB" dirty="0"/>
          </a:p>
        </p:txBody>
      </p:sp>
    </p:spTree>
    <p:extLst>
      <p:ext uri="{BB962C8B-B14F-4D97-AF65-F5344CB8AC3E}">
        <p14:creationId xmlns:p14="http://schemas.microsoft.com/office/powerpoint/2010/main" val="34015794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D4CF9C40-1489-D6F2-F0C2-F6E45963A3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894" y="534520"/>
            <a:ext cx="8736107" cy="486703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56236B6-D5DC-D2DE-41B4-02A3F00C7E60}"/>
              </a:ext>
            </a:extLst>
          </p:cNvPr>
          <p:cNvSpPr>
            <a:spLocks noGrp="1"/>
          </p:cNvSpPr>
          <p:nvPr>
            <p:ph idx="1"/>
          </p:nvPr>
        </p:nvSpPr>
        <p:spPr>
          <a:xfrm>
            <a:off x="116172" y="416859"/>
            <a:ext cx="3958287" cy="5132618"/>
          </a:xfrm>
        </p:spPr>
        <p:txBody>
          <a:bodyPr/>
          <a:lstStyle/>
          <a:p>
            <a:pPr marL="0" indent="0" algn="just">
              <a:buNone/>
            </a:pPr>
            <a:r>
              <a:rPr lang="en-GB" b="0" i="0" dirty="0">
                <a:solidFill>
                  <a:srgbClr val="202020"/>
                </a:solidFill>
                <a:effectLst/>
                <a:highlight>
                  <a:srgbClr val="FFFFFF"/>
                </a:highlight>
                <a:latin typeface="Museo"/>
              </a:rPr>
              <a:t>‘..According to </a:t>
            </a:r>
            <a:r>
              <a:rPr lang="en-GB" b="1" i="0" dirty="0">
                <a:effectLst/>
                <a:highlight>
                  <a:srgbClr val="FFFFFF"/>
                </a:highlight>
                <a:latin typeface="Museo"/>
                <a:hlinkClick r:id="rId4" tooltip="CIPD thought leadership - How can HR play a lead role in digital transformation in the workplace?"/>
              </a:rPr>
              <a:t>Professor Stuart Russell</a:t>
            </a:r>
            <a:r>
              <a:rPr lang="en-GB" b="0" i="0" dirty="0">
                <a:solidFill>
                  <a:srgbClr val="202020"/>
                </a:solidFill>
                <a:effectLst/>
                <a:highlight>
                  <a:srgbClr val="FFFFFF"/>
                </a:highlight>
                <a:latin typeface="Museo"/>
              </a:rPr>
              <a:t>, technology can help improve productivity for a particular task and result in impacts such as job creation. But further improvements in productivity can eventually lead to those jobs being eliminated (substitution).’ (</a:t>
            </a:r>
            <a:r>
              <a:rPr lang="en-GB" b="0" i="0" dirty="0" err="1">
                <a:solidFill>
                  <a:srgbClr val="202020"/>
                </a:solidFill>
                <a:effectLst/>
                <a:highlight>
                  <a:srgbClr val="FFFFFF"/>
                </a:highlight>
                <a:latin typeface="Museo"/>
              </a:rPr>
              <a:t>Mohdzaini</a:t>
            </a:r>
            <a:r>
              <a:rPr lang="en-GB" b="0" i="0" dirty="0">
                <a:solidFill>
                  <a:srgbClr val="202020"/>
                </a:solidFill>
                <a:effectLst/>
                <a:highlight>
                  <a:srgbClr val="FFFFFF"/>
                </a:highlight>
                <a:latin typeface="Museo"/>
              </a:rPr>
              <a:t>, 2024)</a:t>
            </a:r>
          </a:p>
          <a:p>
            <a:pPr marL="0" indent="0">
              <a:buNone/>
            </a:pPr>
            <a:endParaRPr lang="en-GB" dirty="0"/>
          </a:p>
        </p:txBody>
      </p:sp>
    </p:spTree>
    <p:extLst>
      <p:ext uri="{BB962C8B-B14F-4D97-AF65-F5344CB8AC3E}">
        <p14:creationId xmlns:p14="http://schemas.microsoft.com/office/powerpoint/2010/main" val="34099694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05558-D94B-E6BA-DC3D-E9C4D825D377}"/>
              </a:ext>
            </a:extLst>
          </p:cNvPr>
          <p:cNvSpPr>
            <a:spLocks noGrp="1"/>
          </p:cNvSpPr>
          <p:nvPr>
            <p:ph type="title"/>
          </p:nvPr>
        </p:nvSpPr>
        <p:spPr/>
        <p:txBody>
          <a:bodyPr/>
          <a:lstStyle/>
          <a:p>
            <a:pPr algn="ctr"/>
            <a:r>
              <a:rPr lang="en-GB" b="1" dirty="0"/>
              <a:t>AI in HR</a:t>
            </a:r>
          </a:p>
        </p:txBody>
      </p:sp>
      <p:sp>
        <p:nvSpPr>
          <p:cNvPr id="3" name="Content Placeholder 2">
            <a:extLst>
              <a:ext uri="{FF2B5EF4-FFF2-40B4-BE49-F238E27FC236}">
                <a16:creationId xmlns:a16="http://schemas.microsoft.com/office/drawing/2014/main" id="{6A937CF4-D7E3-64D2-D88F-39AD40F6E2CB}"/>
              </a:ext>
            </a:extLst>
          </p:cNvPr>
          <p:cNvSpPr>
            <a:spLocks noGrp="1"/>
          </p:cNvSpPr>
          <p:nvPr>
            <p:ph idx="1"/>
          </p:nvPr>
        </p:nvSpPr>
        <p:spPr/>
        <p:txBody>
          <a:bodyPr/>
          <a:lstStyle/>
          <a:p>
            <a:pPr marL="0" indent="0" algn="l">
              <a:buNone/>
            </a:pPr>
            <a:r>
              <a:rPr lang="en-GB" b="0" i="0" dirty="0">
                <a:solidFill>
                  <a:srgbClr val="202020"/>
                </a:solidFill>
                <a:effectLst/>
                <a:highlight>
                  <a:srgbClr val="FFFFFF"/>
                </a:highlight>
                <a:latin typeface="Museo"/>
              </a:rPr>
              <a:t>HR functions should consider the use of AI in three broad areas:</a:t>
            </a:r>
          </a:p>
          <a:p>
            <a:pPr algn="l">
              <a:buFont typeface="Arial" panose="020B0604020202020204" pitchFamily="34" charset="0"/>
              <a:buChar char="•"/>
            </a:pPr>
            <a:r>
              <a:rPr lang="en-GB" b="0" i="0" dirty="0">
                <a:solidFill>
                  <a:srgbClr val="202020"/>
                </a:solidFill>
                <a:effectLst/>
                <a:highlight>
                  <a:srgbClr val="FFFFFF"/>
                </a:highlight>
                <a:latin typeface="Museo"/>
              </a:rPr>
              <a:t>how it can reshape HR or people strategy</a:t>
            </a:r>
          </a:p>
          <a:p>
            <a:pPr algn="l">
              <a:buFont typeface="Arial" panose="020B0604020202020204" pitchFamily="34" charset="0"/>
              <a:buChar char="•"/>
            </a:pPr>
            <a:r>
              <a:rPr lang="en-GB" b="0" i="0" dirty="0">
                <a:solidFill>
                  <a:srgbClr val="202020"/>
                </a:solidFill>
                <a:effectLst/>
                <a:highlight>
                  <a:srgbClr val="FFFFFF"/>
                </a:highlight>
                <a:latin typeface="Museo"/>
              </a:rPr>
              <a:t>how it creates a new paradigm for HR teams</a:t>
            </a:r>
          </a:p>
          <a:p>
            <a:pPr algn="l">
              <a:buFont typeface="Arial" panose="020B0604020202020204" pitchFamily="34" charset="0"/>
              <a:buChar char="•"/>
            </a:pPr>
            <a:r>
              <a:rPr lang="en-GB" b="0" i="0" dirty="0">
                <a:solidFill>
                  <a:srgbClr val="202020"/>
                </a:solidFill>
                <a:effectLst/>
                <a:highlight>
                  <a:srgbClr val="FFFFFF"/>
                </a:highlight>
                <a:latin typeface="Museo"/>
              </a:rPr>
              <a:t>how it can impact every stage of the employee lifecycle.</a:t>
            </a:r>
          </a:p>
          <a:p>
            <a:pPr marL="0" indent="0" algn="l">
              <a:buNone/>
            </a:pPr>
            <a:r>
              <a:rPr lang="en-GB" dirty="0">
                <a:solidFill>
                  <a:srgbClr val="202020"/>
                </a:solidFill>
                <a:highlight>
                  <a:srgbClr val="FFFFFF"/>
                </a:highlight>
                <a:latin typeface="Museo"/>
              </a:rPr>
              <a:t>(CIPD, 2023)</a:t>
            </a:r>
            <a:endParaRPr lang="en-GB" b="0" i="0" dirty="0">
              <a:solidFill>
                <a:srgbClr val="202020"/>
              </a:solidFill>
              <a:effectLst/>
              <a:highlight>
                <a:srgbClr val="FFFFFF"/>
              </a:highlight>
              <a:latin typeface="Museo"/>
            </a:endParaRPr>
          </a:p>
          <a:p>
            <a:endParaRPr lang="en-GB" dirty="0"/>
          </a:p>
        </p:txBody>
      </p:sp>
    </p:spTree>
    <p:extLst>
      <p:ext uri="{BB962C8B-B14F-4D97-AF65-F5344CB8AC3E}">
        <p14:creationId xmlns:p14="http://schemas.microsoft.com/office/powerpoint/2010/main" val="12027056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F7BE3-7088-BA94-0E0F-62E2312DFC72}"/>
              </a:ext>
            </a:extLst>
          </p:cNvPr>
          <p:cNvSpPr>
            <a:spLocks noGrp="1"/>
          </p:cNvSpPr>
          <p:nvPr>
            <p:ph type="title"/>
          </p:nvPr>
        </p:nvSpPr>
        <p:spPr/>
        <p:txBody>
          <a:bodyPr/>
          <a:lstStyle/>
          <a:p>
            <a:r>
              <a:rPr lang="en-GB" dirty="0"/>
              <a:t>AI and the employee life cycle</a:t>
            </a:r>
          </a:p>
        </p:txBody>
      </p:sp>
      <p:sp>
        <p:nvSpPr>
          <p:cNvPr id="3" name="Content Placeholder 2">
            <a:extLst>
              <a:ext uri="{FF2B5EF4-FFF2-40B4-BE49-F238E27FC236}">
                <a16:creationId xmlns:a16="http://schemas.microsoft.com/office/drawing/2014/main" id="{87124B0E-C94D-CCD9-977A-13F179E8D1CE}"/>
              </a:ext>
            </a:extLst>
          </p:cNvPr>
          <p:cNvSpPr>
            <a:spLocks noGrp="1"/>
          </p:cNvSpPr>
          <p:nvPr>
            <p:ph idx="1"/>
          </p:nvPr>
        </p:nvSpPr>
        <p:spPr/>
        <p:txBody>
          <a:bodyPr>
            <a:normAutofit fontScale="92500"/>
          </a:bodyPr>
          <a:lstStyle/>
          <a:p>
            <a:pPr marL="0" indent="0" algn="l">
              <a:buNone/>
            </a:pPr>
            <a:r>
              <a:rPr lang="en-GB" b="1" i="0" dirty="0">
                <a:solidFill>
                  <a:srgbClr val="202020"/>
                </a:solidFill>
                <a:effectLst/>
                <a:highlight>
                  <a:srgbClr val="FFFFFF"/>
                </a:highlight>
                <a:latin typeface="Museo"/>
              </a:rPr>
              <a:t>Attraction</a:t>
            </a:r>
            <a:endParaRPr lang="en-GB" b="0" i="0" dirty="0">
              <a:solidFill>
                <a:srgbClr val="202020"/>
              </a:solidFill>
              <a:effectLst/>
              <a:highlight>
                <a:srgbClr val="FFFFFF"/>
              </a:highlight>
              <a:latin typeface="Museo"/>
            </a:endParaRPr>
          </a:p>
          <a:p>
            <a:pPr marL="0" indent="0" algn="l">
              <a:buNone/>
            </a:pPr>
            <a:r>
              <a:rPr lang="en-GB" b="0" i="0" dirty="0">
                <a:solidFill>
                  <a:srgbClr val="202020"/>
                </a:solidFill>
                <a:effectLst/>
                <a:highlight>
                  <a:srgbClr val="FFFFFF"/>
                </a:highlight>
                <a:latin typeface="Museo"/>
              </a:rPr>
              <a:t>Each element of attraction could be enhanced with generative AI, including:   </a:t>
            </a:r>
          </a:p>
          <a:p>
            <a:pPr algn="l">
              <a:buFont typeface="Arial" panose="020B0604020202020204" pitchFamily="34" charset="0"/>
              <a:buChar char="•"/>
            </a:pPr>
            <a:r>
              <a:rPr lang="en-GB" b="0" i="0" dirty="0">
                <a:solidFill>
                  <a:srgbClr val="202020"/>
                </a:solidFill>
                <a:effectLst/>
                <a:highlight>
                  <a:srgbClr val="FFFFFF"/>
                </a:highlight>
                <a:latin typeface="Museo"/>
              </a:rPr>
              <a:t>Finding routes to candidates, such as identifying the most effective job boards for specific roles, or the events and approaches that can broaden attraction.</a:t>
            </a:r>
          </a:p>
          <a:p>
            <a:pPr algn="l">
              <a:buFont typeface="Arial" panose="020B0604020202020204" pitchFamily="34" charset="0"/>
              <a:buChar char="•"/>
            </a:pPr>
            <a:r>
              <a:rPr lang="en-GB" b="0" i="0" dirty="0">
                <a:solidFill>
                  <a:srgbClr val="202020"/>
                </a:solidFill>
                <a:effectLst/>
                <a:highlight>
                  <a:srgbClr val="FFFFFF"/>
                </a:highlight>
                <a:latin typeface="Museo"/>
              </a:rPr>
              <a:t>Where social media is used to promote employer brand, generative AI can help shape a content strategy and individual post content.</a:t>
            </a:r>
          </a:p>
          <a:p>
            <a:pPr algn="l">
              <a:buFont typeface="Arial" panose="020B0604020202020204" pitchFamily="34" charset="0"/>
              <a:buChar char="•"/>
            </a:pPr>
            <a:r>
              <a:rPr lang="en-GB" b="0" i="0" dirty="0">
                <a:solidFill>
                  <a:srgbClr val="202020"/>
                </a:solidFill>
                <a:effectLst/>
                <a:highlight>
                  <a:srgbClr val="FFFFFF"/>
                </a:highlight>
                <a:latin typeface="Museo"/>
              </a:rPr>
              <a:t>Transforming detailed role profiles into candidate-centric job adverts. They can improve inclusive language, brand consistency and clarity.</a:t>
            </a:r>
          </a:p>
          <a:p>
            <a:endParaRPr lang="en-GB" dirty="0"/>
          </a:p>
        </p:txBody>
      </p:sp>
    </p:spTree>
    <p:extLst>
      <p:ext uri="{BB962C8B-B14F-4D97-AF65-F5344CB8AC3E}">
        <p14:creationId xmlns:p14="http://schemas.microsoft.com/office/powerpoint/2010/main" val="16858739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D6A28-7932-4B49-3275-240E6197CB58}"/>
              </a:ext>
            </a:extLst>
          </p:cNvPr>
          <p:cNvSpPr>
            <a:spLocks noGrp="1"/>
          </p:cNvSpPr>
          <p:nvPr>
            <p:ph type="title"/>
          </p:nvPr>
        </p:nvSpPr>
        <p:spPr>
          <a:xfrm>
            <a:off x="237195" y="0"/>
            <a:ext cx="11481847" cy="1325563"/>
          </a:xfrm>
        </p:spPr>
        <p:txBody>
          <a:bodyPr/>
          <a:lstStyle/>
          <a:p>
            <a:r>
              <a:rPr lang="en-GB" b="1" dirty="0"/>
              <a:t>Can AI improve employee feedback?</a:t>
            </a:r>
          </a:p>
        </p:txBody>
      </p:sp>
      <p:sp>
        <p:nvSpPr>
          <p:cNvPr id="3" name="Content Placeholder 2">
            <a:extLst>
              <a:ext uri="{FF2B5EF4-FFF2-40B4-BE49-F238E27FC236}">
                <a16:creationId xmlns:a16="http://schemas.microsoft.com/office/drawing/2014/main" id="{C006AFFC-6619-E96C-92A1-3DB2B53BFFF9}"/>
              </a:ext>
            </a:extLst>
          </p:cNvPr>
          <p:cNvSpPr>
            <a:spLocks noGrp="1"/>
          </p:cNvSpPr>
          <p:nvPr>
            <p:ph idx="1"/>
          </p:nvPr>
        </p:nvSpPr>
        <p:spPr>
          <a:xfrm>
            <a:off x="237196" y="1641033"/>
            <a:ext cx="11481847" cy="3575934"/>
          </a:xfrm>
        </p:spPr>
        <p:txBody>
          <a:bodyPr>
            <a:normAutofit fontScale="92500" lnSpcReduction="10000"/>
          </a:bodyPr>
          <a:lstStyle/>
          <a:p>
            <a:pPr marL="0" indent="0">
              <a:buNone/>
            </a:pPr>
            <a:r>
              <a:rPr lang="en-GB" dirty="0"/>
              <a:t>Workplace experiment Tong </a:t>
            </a:r>
            <a:r>
              <a:rPr lang="en-GB" i="1" dirty="0"/>
              <a:t>et al </a:t>
            </a:r>
            <a:r>
              <a:rPr lang="en-GB" dirty="0"/>
              <a:t>(2021) cited in </a:t>
            </a:r>
            <a:r>
              <a:rPr lang="en-GB" dirty="0" err="1"/>
              <a:t>Mohdzaini</a:t>
            </a:r>
            <a:r>
              <a:rPr lang="en-GB" dirty="0"/>
              <a:t> (2022)</a:t>
            </a:r>
          </a:p>
          <a:p>
            <a:pPr marL="0" indent="0">
              <a:buNone/>
            </a:pPr>
            <a:endParaRPr lang="en-GB" dirty="0"/>
          </a:p>
          <a:p>
            <a:pPr marL="0" indent="0">
              <a:buNone/>
            </a:pPr>
            <a:r>
              <a:rPr lang="en-GB" dirty="0"/>
              <a:t>4 Teams </a:t>
            </a:r>
          </a:p>
          <a:p>
            <a:pPr marL="0" indent="0">
              <a:buNone/>
            </a:pPr>
            <a:r>
              <a:rPr lang="en-GB" dirty="0"/>
              <a:t>2 – AI feedback- 1 out of 2 told it was Human</a:t>
            </a:r>
          </a:p>
          <a:p>
            <a:pPr marL="0" indent="0">
              <a:buNone/>
            </a:pPr>
            <a:r>
              <a:rPr lang="en-GB" dirty="0"/>
              <a:t>2- Human feedback – 1 out of 2 told it was AI</a:t>
            </a:r>
          </a:p>
          <a:p>
            <a:pPr marL="0" indent="0">
              <a:buNone/>
            </a:pPr>
            <a:endParaRPr lang="en-GB" dirty="0"/>
          </a:p>
          <a:p>
            <a:pPr marL="0" indent="0">
              <a:buNone/>
            </a:pPr>
            <a:r>
              <a:rPr lang="en-GB" dirty="0"/>
              <a:t>What do you think was the outcome?</a:t>
            </a:r>
          </a:p>
          <a:p>
            <a:pPr marL="0" indent="0">
              <a:buNone/>
            </a:pPr>
            <a:r>
              <a:rPr lang="en-GB" dirty="0"/>
              <a:t>Why does this matter?</a:t>
            </a:r>
          </a:p>
          <a:p>
            <a:pPr marL="0" indent="0">
              <a:buNone/>
            </a:pPr>
            <a:endParaRPr lang="en-GB" dirty="0"/>
          </a:p>
        </p:txBody>
      </p:sp>
    </p:spTree>
    <p:extLst>
      <p:ext uri="{BB962C8B-B14F-4D97-AF65-F5344CB8AC3E}">
        <p14:creationId xmlns:p14="http://schemas.microsoft.com/office/powerpoint/2010/main" val="3848465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49C25B-E207-B64B-1B35-BE2FCBEF8D2F}"/>
              </a:ext>
            </a:extLst>
          </p:cNvPr>
          <p:cNvSpPr>
            <a:spLocks noGrp="1"/>
          </p:cNvSpPr>
          <p:nvPr>
            <p:ph type="title"/>
          </p:nvPr>
        </p:nvSpPr>
        <p:spPr>
          <a:xfrm>
            <a:off x="621629" y="640080"/>
            <a:ext cx="4225290" cy="5578816"/>
          </a:xfrm>
        </p:spPr>
        <p:txBody>
          <a:bodyPr vert="horz" lIns="91440" tIns="45720" rIns="91440" bIns="45720" rtlCol="0" anchor="ctr">
            <a:normAutofit/>
          </a:bodyPr>
          <a:lstStyle/>
          <a:p>
            <a:pPr algn="ctr"/>
            <a:r>
              <a:rPr lang="en-US" kern="1200">
                <a:solidFill>
                  <a:srgbClr val="FFFFFF"/>
                </a:solidFill>
                <a:latin typeface="+mj-lt"/>
                <a:ea typeface="+mj-ea"/>
                <a:cs typeface="+mj-cs"/>
              </a:rPr>
              <a:t>Questions…</a:t>
            </a:r>
          </a:p>
        </p:txBody>
      </p:sp>
      <p:pic>
        <p:nvPicPr>
          <p:cNvPr id="5" name="Content Placeholder 4" descr="Questions outline">
            <a:extLst>
              <a:ext uri="{FF2B5EF4-FFF2-40B4-BE49-F238E27FC236}">
                <a16:creationId xmlns:a16="http://schemas.microsoft.com/office/drawing/2014/main" id="{75F6EDAC-7601-C34D-60FC-7A6261FEFF6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96000" y="699753"/>
            <a:ext cx="5459470" cy="5459470"/>
          </a:xfrm>
          <a:prstGeom prst="rect">
            <a:avLst/>
          </a:prstGeom>
        </p:spPr>
      </p:pic>
    </p:spTree>
    <p:extLst>
      <p:ext uri="{BB962C8B-B14F-4D97-AF65-F5344CB8AC3E}">
        <p14:creationId xmlns:p14="http://schemas.microsoft.com/office/powerpoint/2010/main" val="39850770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2A400-0274-6148-EE88-179A8420C95A}"/>
              </a:ext>
            </a:extLst>
          </p:cNvPr>
          <p:cNvSpPr>
            <a:spLocks noGrp="1"/>
          </p:cNvSpPr>
          <p:nvPr>
            <p:ph type="title"/>
          </p:nvPr>
        </p:nvSpPr>
        <p:spPr>
          <a:xfrm>
            <a:off x="223748" y="42397"/>
            <a:ext cx="11481847" cy="1019922"/>
          </a:xfrm>
        </p:spPr>
        <p:txBody>
          <a:bodyPr/>
          <a:lstStyle/>
          <a:p>
            <a:r>
              <a:rPr lang="en-GB" dirty="0"/>
              <a:t>References</a:t>
            </a:r>
          </a:p>
        </p:txBody>
      </p:sp>
      <p:sp>
        <p:nvSpPr>
          <p:cNvPr id="3" name="Content Placeholder 2">
            <a:extLst>
              <a:ext uri="{FF2B5EF4-FFF2-40B4-BE49-F238E27FC236}">
                <a16:creationId xmlns:a16="http://schemas.microsoft.com/office/drawing/2014/main" id="{47798923-7A5C-FE62-934D-F9D9B0B1DF07}"/>
              </a:ext>
            </a:extLst>
          </p:cNvPr>
          <p:cNvSpPr>
            <a:spLocks noGrp="1"/>
          </p:cNvSpPr>
          <p:nvPr>
            <p:ph idx="1"/>
          </p:nvPr>
        </p:nvSpPr>
        <p:spPr>
          <a:xfrm>
            <a:off x="355076" y="1260847"/>
            <a:ext cx="11481847" cy="4319681"/>
          </a:xfrm>
        </p:spPr>
        <p:txBody>
          <a:bodyPr>
            <a:normAutofit fontScale="62500" lnSpcReduction="20000"/>
          </a:bodyPr>
          <a:lstStyle/>
          <a:p>
            <a:r>
              <a:rPr lang="en-GB" dirty="0"/>
              <a:t>CIPD (2024) </a:t>
            </a:r>
            <a:r>
              <a:rPr lang="en-GB" i="1" dirty="0"/>
              <a:t>UK Employment law round-up: September 2024. </a:t>
            </a:r>
            <a:r>
              <a:rPr lang="en-GB" dirty="0"/>
              <a:t>Available at: </a:t>
            </a:r>
            <a:r>
              <a:rPr lang="en-GB" dirty="0">
                <a:hlinkClick r:id="rId2"/>
              </a:rPr>
              <a:t>https://www.cipd.org/uk/views-and-insights/thoughtleadership/insight/employment-law-changes-september-2024/#:~:text=September%202024%20has%20been%20a%20busy%20month%20for%20employment%20law</a:t>
            </a:r>
            <a:r>
              <a:rPr lang="en-GB" dirty="0"/>
              <a:t> (Accessed: September 2024)</a:t>
            </a:r>
          </a:p>
          <a:p>
            <a:r>
              <a:rPr lang="en-GB" dirty="0"/>
              <a:t>CIPD (2023) </a:t>
            </a:r>
            <a:r>
              <a:rPr lang="en-GB" i="1" dirty="0"/>
              <a:t>Preparing your organisation for AI use. </a:t>
            </a:r>
            <a:r>
              <a:rPr lang="en-GB" dirty="0"/>
              <a:t>Available at: </a:t>
            </a:r>
            <a:r>
              <a:rPr lang="en-GB" dirty="0">
                <a:hlinkClick r:id="rId3"/>
              </a:rPr>
              <a:t>https://www.cipd.org/uk/knowledge/guides/preparing-organisation-ai-use/</a:t>
            </a:r>
            <a:r>
              <a:rPr lang="en-GB" dirty="0"/>
              <a:t> (Accessed: September 2024)</a:t>
            </a:r>
          </a:p>
          <a:p>
            <a:r>
              <a:rPr lang="en-GB" dirty="0" err="1"/>
              <a:t>Fasth</a:t>
            </a:r>
            <a:r>
              <a:rPr lang="en-GB" dirty="0"/>
              <a:t>, J. (2016) </a:t>
            </a:r>
            <a:r>
              <a:rPr lang="en-GB" i="1" dirty="0" err="1"/>
              <a:t>Mintzbery</a:t>
            </a:r>
            <a:r>
              <a:rPr lang="en-GB" i="1" dirty="0"/>
              <a:t> on strategy. </a:t>
            </a:r>
            <a:r>
              <a:rPr lang="en-GB" dirty="0"/>
              <a:t>Available at: </a:t>
            </a:r>
            <a:r>
              <a:rPr lang="en-GB" dirty="0">
                <a:hlinkClick r:id="rId4"/>
              </a:rPr>
              <a:t>https://youtu.be/_vpvU5fIyOA?si=TuMasfokHXrywi-G</a:t>
            </a:r>
            <a:r>
              <a:rPr lang="en-GB" dirty="0"/>
              <a:t> (Accessed: August 2024)</a:t>
            </a:r>
          </a:p>
          <a:p>
            <a:r>
              <a:rPr lang="en-GB" dirty="0" err="1"/>
              <a:t>Mohdzaini</a:t>
            </a:r>
            <a:r>
              <a:rPr lang="en-GB" dirty="0"/>
              <a:t>,, H. (2022) </a:t>
            </a:r>
            <a:r>
              <a:rPr lang="en-GB" i="1" dirty="0"/>
              <a:t>Can AI feedback improve employee performance?. </a:t>
            </a:r>
            <a:r>
              <a:rPr lang="en-GB" dirty="0"/>
              <a:t>Available at: </a:t>
            </a:r>
            <a:r>
              <a:rPr lang="en-GB" dirty="0">
                <a:hlinkClick r:id="rId5"/>
              </a:rPr>
              <a:t>https://www.cipd.org/uk/knowledge/bitesize-research/ai-feedback-employee-performance/</a:t>
            </a:r>
            <a:r>
              <a:rPr lang="en-GB" dirty="0"/>
              <a:t> (Accessed: September 2024)</a:t>
            </a:r>
          </a:p>
          <a:p>
            <a:r>
              <a:rPr lang="en-GB" dirty="0" err="1"/>
              <a:t>Mohdzaini</a:t>
            </a:r>
            <a:r>
              <a:rPr lang="en-GB" dirty="0"/>
              <a:t>, H. (2024) </a:t>
            </a:r>
            <a:r>
              <a:rPr lang="en-GB" i="1" dirty="0"/>
              <a:t>Technology, AI and the future of work. </a:t>
            </a:r>
            <a:r>
              <a:rPr lang="en-GB" dirty="0"/>
              <a:t>Available at: </a:t>
            </a:r>
            <a:r>
              <a:rPr lang="en-GB" dirty="0">
                <a:hlinkClick r:id="rId6"/>
              </a:rPr>
              <a:t>https://www.cipd.org/uk/knowledge/factsheets/emerging-future-work-factsheet/</a:t>
            </a:r>
            <a:r>
              <a:rPr lang="en-GB" dirty="0"/>
              <a:t> (Accessed: September 2024)</a:t>
            </a:r>
          </a:p>
          <a:p>
            <a:r>
              <a:rPr lang="en-GB" dirty="0"/>
              <a:t>Robbins, S.P. (2012) </a:t>
            </a:r>
            <a:r>
              <a:rPr lang="en-GB" i="1" dirty="0"/>
              <a:t>Organizational </a:t>
            </a:r>
            <a:r>
              <a:rPr lang="en-GB" i="1" dirty="0" err="1"/>
              <a:t>behavior</a:t>
            </a:r>
            <a:r>
              <a:rPr lang="en-GB" i="1" dirty="0"/>
              <a:t> / Stephen P. Robbins, Timothy A. Judge.</a:t>
            </a:r>
            <a:r>
              <a:rPr lang="en-GB" dirty="0"/>
              <a:t> Harlow : Pearson,.</a:t>
            </a:r>
          </a:p>
          <a:p>
            <a:r>
              <a:rPr lang="en-GB" dirty="0"/>
              <a:t>Taylor, S. and Woodhams, C. (eds). (2022) Studying human resource management. 3rd ed. London: CIPD Kogan Page.</a:t>
            </a:r>
          </a:p>
        </p:txBody>
      </p:sp>
    </p:spTree>
    <p:extLst>
      <p:ext uri="{BB962C8B-B14F-4D97-AF65-F5344CB8AC3E}">
        <p14:creationId xmlns:p14="http://schemas.microsoft.com/office/powerpoint/2010/main" val="135591023"/>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2BE3E23-B854-4D4E-9314-54BECDE7C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3.xml><?xml version="1.0" encoding="utf-8"?>
<ds:datastoreItem xmlns:ds="http://schemas.openxmlformats.org/officeDocument/2006/customXml" ds:itemID="{5D040630-A62C-4063-B6E2-E8C2D35B5414}">
  <ds:schemaRefs>
    <ds:schemaRef ds:uri="http://schemas.microsoft.com/office/2006/metadata/properties"/>
    <ds:schemaRef ds:uri="211f9404-bca0-4bcf-9c1d-965ccb6f8d2d"/>
    <ds:schemaRef ds:uri="303dbf9b-b85b-46a0-94f1-894078c07ecd"/>
    <ds:schemaRef ds:uri="http://purl.org/dc/elements/1.1/"/>
    <ds:schemaRef ds:uri="http://schemas.microsoft.com/office/2006/documentManagement/types"/>
    <ds:schemaRef ds:uri="http://schemas.openxmlformats.org/package/2006/metadata/core-properties"/>
    <ds:schemaRef ds:uri="http://purl.org/dc/terms/"/>
    <ds:schemaRef ds:uri="http://purl.org/dc/dcmitype/"/>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6714</Words>
  <Application>Microsoft Office PowerPoint</Application>
  <PresentationFormat>Widescreen</PresentationFormat>
  <Paragraphs>559</Paragraphs>
  <Slides>39</Slides>
  <Notes>23</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39</vt:i4>
      </vt:variant>
    </vt:vector>
  </HeadingPairs>
  <TitlesOfParts>
    <vt:vector size="49" baseType="lpstr">
      <vt:lpstr>Museo</vt:lpstr>
      <vt:lpstr>robotoregular</vt:lpstr>
      <vt:lpstr>Sabon LT Std</vt:lpstr>
      <vt:lpstr>Aptos</vt:lpstr>
      <vt:lpstr>Arial</vt:lpstr>
      <vt:lpstr>Calibri</vt:lpstr>
      <vt:lpstr>Calibri Light</vt:lpstr>
      <vt:lpstr>UWTSD Holding Page</vt:lpstr>
      <vt:lpstr>UWTSD Text 2</vt:lpstr>
      <vt:lpstr>UWTSD Logo Variations place image in Background</vt:lpstr>
      <vt:lpstr>PowerPoint Presentation</vt:lpstr>
      <vt:lpstr>Today’s Agenda</vt:lpstr>
      <vt:lpstr>Let’s talk  about culture</vt:lpstr>
      <vt:lpstr>Let’s talk about culture</vt:lpstr>
      <vt:lpstr>Let’s discuss culture…</vt:lpstr>
      <vt:lpstr>PowerPoint Presentation</vt:lpstr>
      <vt:lpstr>What is the impact of sharing power &amp; focusing on learning?</vt:lpstr>
      <vt:lpstr>How do we share power?</vt:lpstr>
      <vt:lpstr>PowerPoint Presentation</vt:lpstr>
      <vt:lpstr>Learning Outcome 1   Understand the connections between organisational structure, strategy and the business operating environment </vt:lpstr>
      <vt:lpstr>Models of Organisational Structure</vt:lpstr>
      <vt:lpstr>Organisational Structure </vt:lpstr>
      <vt:lpstr>Types of Structure</vt:lpstr>
      <vt:lpstr>Types of Structure</vt:lpstr>
      <vt:lpstr>HR Implications of Structure </vt:lpstr>
      <vt:lpstr>Organisational Strategy</vt:lpstr>
      <vt:lpstr>Planned Versus Emergent Strategy </vt:lpstr>
      <vt:lpstr>Three Core Areas of Strategy:</vt:lpstr>
      <vt:lpstr>Step one: Strategy Analysis </vt:lpstr>
      <vt:lpstr>Step two: Strategic Development </vt:lpstr>
      <vt:lpstr>PowerPoint Presentation</vt:lpstr>
      <vt:lpstr>Step three: Strategy Implementation </vt:lpstr>
      <vt:lpstr>Business Plan and Strategy Implementation </vt:lpstr>
      <vt:lpstr>Project and Strategy Implementation </vt:lpstr>
      <vt:lpstr>The role of HR in Organisational Strategy </vt:lpstr>
      <vt:lpstr>Analysing the External Environment</vt:lpstr>
      <vt:lpstr>Video - PESTLE</vt:lpstr>
      <vt:lpstr>PowerPoint Presentation</vt:lpstr>
      <vt:lpstr>Internal Factors that affect Organisations and HR</vt:lpstr>
      <vt:lpstr>Examples of Effect on HR</vt:lpstr>
      <vt:lpstr>Technology - The Fourth Industrial Revolution</vt:lpstr>
      <vt:lpstr>What makes a job susceptible to Automation?</vt:lpstr>
      <vt:lpstr>AI in the workplace</vt:lpstr>
      <vt:lpstr>PowerPoint Presentation</vt:lpstr>
      <vt:lpstr>AI in HR</vt:lpstr>
      <vt:lpstr>AI and the employee life cycle</vt:lpstr>
      <vt:lpstr>Can AI improve employee feedback?</vt:lpstr>
      <vt:lpstr>Questions…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Natasha Davies (IMH)</cp:lastModifiedBy>
  <cp:revision>16</cp:revision>
  <dcterms:created xsi:type="dcterms:W3CDTF">2021-03-09T15:35:42Z</dcterms:created>
  <dcterms:modified xsi:type="dcterms:W3CDTF">2024-10-08T09:03:36Z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