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9588F0-2C3A-451E-B6BF-E9CCAE1D362A}" v="23" dt="2018-12-07T10:50:56.5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818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6508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4015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8730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856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1867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425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6325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56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3689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340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C5753-80CA-47EC-9A7F-CC17DF3368F3}" type="datetimeFigureOut">
              <a:rPr lang="en-GB" smtClean="0"/>
              <a:t>09/12/2018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B181733-788A-46D5-8632-60B006B51EA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8850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bccampus.ca/2013/10/22/blended-learning-promising-innovative-practice-requires-strategic-approach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CA733-C538-4080-8996-6579BE1304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My academic journey to psychology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177D8C-768F-49E4-B643-1205A4B8BB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6000" dirty="0"/>
              <a:t>Mindfulness</a:t>
            </a:r>
          </a:p>
        </p:txBody>
      </p:sp>
    </p:spTree>
    <p:extLst>
      <p:ext uri="{BB962C8B-B14F-4D97-AF65-F5344CB8AC3E}">
        <p14:creationId xmlns:p14="http://schemas.microsoft.com/office/powerpoint/2010/main" val="302446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D525A-E5A8-4DE9-AD38-EA72FB266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how did I get 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9A28E-FC22-4C80-8D6B-FB3FFE8618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buAutoNum type="arabicPeriod"/>
            </a:pPr>
            <a:r>
              <a:rPr lang="en-GB" sz="4000" dirty="0"/>
              <a:t>The secret.</a:t>
            </a:r>
          </a:p>
          <a:p>
            <a:pPr marL="742950" indent="-742950">
              <a:buAutoNum type="arabicPeriod"/>
            </a:pPr>
            <a:r>
              <a:rPr lang="en-GB" sz="4000" dirty="0"/>
              <a:t>The law of attraction.</a:t>
            </a:r>
          </a:p>
          <a:p>
            <a:pPr marL="742950" indent="-742950">
              <a:buAutoNum type="arabicPeriod"/>
            </a:pPr>
            <a:r>
              <a:rPr lang="en-GB" sz="4000" dirty="0"/>
              <a:t>Workshops.</a:t>
            </a:r>
          </a:p>
          <a:p>
            <a:pPr marL="742950" indent="-742950">
              <a:buAutoNum type="arabicPeriod"/>
            </a:pPr>
            <a:r>
              <a:rPr lang="en-GB" sz="4000" dirty="0"/>
              <a:t>Angelic Reiki.</a:t>
            </a:r>
          </a:p>
        </p:txBody>
      </p:sp>
    </p:spTree>
    <p:extLst>
      <p:ext uri="{BB962C8B-B14F-4D97-AF65-F5344CB8AC3E}">
        <p14:creationId xmlns:p14="http://schemas.microsoft.com/office/powerpoint/2010/main" val="15227800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BB14454-D00C-4958-BB39-F5F9F3AC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8A657A7-C4E5-425B-98FA-BB817FF7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19123B0-BCF1-4863-A124-AB83050B3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500" dirty="0"/>
              <a:t>The key points of the secret.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1084370-0E70-4003-9787-3490FCC20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B7C66D2-22E8-4E8F-829B-050BFA7C8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0B78D6F-1F61-4DBB-8F5A-934BB850D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23EA261D-1F8C-4BE5-8586-3C1CC5CE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D0D0A6CA-3F23-4E63-8502-C7EA1619065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80" b="4"/>
          <a:stretch/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6F3693-4128-402D-85E0-2BFDE1601A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18029" y="2015732"/>
            <a:ext cx="3520368" cy="3450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/>
              <a:t>1. Ask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/>
              <a:t>2. Believe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3200" dirty="0"/>
              <a:t>3. receive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3635D2BC-4EDA-4A3E-83BF-035608099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3C86EB9-7FA9-42F7-B348-A7FD1743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0272FD24-4537-4266-AF3C-91569B36B59F}"/>
              </a:ext>
            </a:extLst>
          </p:cNvPr>
          <p:cNvSpPr/>
          <p:nvPr/>
        </p:nvSpPr>
        <p:spPr>
          <a:xfrm>
            <a:off x="7856698" y="3429000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0597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13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7" name="Picture 15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8" name="Straight Connector 17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19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40" name="Rectangle 21">
            <a:extLst>
              <a:ext uri="{FF2B5EF4-FFF2-40B4-BE49-F238E27FC236}">
                <a16:creationId xmlns:a16="http://schemas.microsoft.com/office/drawing/2014/main" id="{5BB14454-D00C-4958-BB39-F5F9F3AC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Connector 23">
            <a:extLst>
              <a:ext uri="{FF2B5EF4-FFF2-40B4-BE49-F238E27FC236}">
                <a16:creationId xmlns:a16="http://schemas.microsoft.com/office/drawing/2014/main" id="{28A657A7-C4E5-425B-98FA-BB817FF7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8029" y="1847088"/>
            <a:ext cx="352036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08A18E2-7750-4071-A12A-D38947E11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8030" y="804520"/>
            <a:ext cx="3520367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latin typeface="Bold"/>
              </a:rPr>
              <a:t>So how can the secret work for me?</a:t>
            </a:r>
          </a:p>
        </p:txBody>
      </p:sp>
      <p:sp>
        <p:nvSpPr>
          <p:cNvPr id="42" name="Rectangle 25">
            <a:extLst>
              <a:ext uri="{FF2B5EF4-FFF2-40B4-BE49-F238E27FC236}">
                <a16:creationId xmlns:a16="http://schemas.microsoft.com/office/drawing/2014/main" id="{A1084370-0E70-4003-9787-3490FCC20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pSp>
        <p:nvGrpSpPr>
          <p:cNvPr id="43" name="Group 27">
            <a:extLst>
              <a:ext uri="{FF2B5EF4-FFF2-40B4-BE49-F238E27FC236}">
                <a16:creationId xmlns:a16="http://schemas.microsoft.com/office/drawing/2014/main" id="{2B7C66D2-22E8-4E8F-829B-050BFA7C8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7" y="482171"/>
            <a:ext cx="6104331" cy="5149101"/>
            <a:chOff x="7463259" y="583365"/>
            <a:chExt cx="6104330" cy="5181928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0B78D6F-1F61-4DBB-8F5A-934BB850D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23EA261D-1F8C-4BE5-8586-3C1CC5CE8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C11A049A-328E-484A-9D48-1BAF4348AB2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95" b="-2"/>
          <a:stretch/>
        </p:blipFill>
        <p:spPr>
          <a:xfrm>
            <a:off x="1271223" y="1116345"/>
            <a:ext cx="4825148" cy="386617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DBBA52-8634-4B6B-A8D9-A6F444435E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18029" y="2015732"/>
            <a:ext cx="3520368" cy="345061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US" dirty="0"/>
          </a:p>
          <a:p>
            <a:pPr marL="342900" indent="-342900">
              <a:buAutoNum type="arabicPeriod"/>
            </a:pPr>
            <a:r>
              <a:rPr lang="en-US" sz="2000" dirty="0"/>
              <a:t>Ask either in the form of letter to the universe or visualization.</a:t>
            </a:r>
          </a:p>
          <a:p>
            <a:pPr marL="342900" indent="-342900">
              <a:buAutoNum type="arabicPeriod"/>
            </a:pPr>
            <a:r>
              <a:rPr lang="en-US" sz="2000" dirty="0"/>
              <a:t>Once you have asked the universe you just have to put your trust into the universe.</a:t>
            </a:r>
          </a:p>
          <a:p>
            <a:pPr marL="342900" indent="-342900">
              <a:buAutoNum type="arabicPeriod"/>
            </a:pPr>
            <a:r>
              <a:rPr lang="en-US" sz="2000" dirty="0"/>
              <a:t>Then just wait for your delivery from the universe.</a:t>
            </a:r>
          </a:p>
        </p:txBody>
      </p:sp>
      <p:pic>
        <p:nvPicPr>
          <p:cNvPr id="44" name="Picture 31">
            <a:extLst>
              <a:ext uri="{FF2B5EF4-FFF2-40B4-BE49-F238E27FC236}">
                <a16:creationId xmlns:a16="http://schemas.microsoft.com/office/drawing/2014/main" id="{3635D2BC-4EDA-4A3E-83BF-035608099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5" name="Straight Connector 33">
            <a:extLst>
              <a:ext uri="{FF2B5EF4-FFF2-40B4-BE49-F238E27FC236}">
                <a16:creationId xmlns:a16="http://schemas.microsoft.com/office/drawing/2014/main" id="{A3C86EB9-7FA9-42F7-B348-A7FD17436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82107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50A6F-2503-4133-B3A1-A2FFAA0EF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law of Attraction.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F6A929-F499-4E48-A5DC-1E201C84EB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3675" y="2313251"/>
            <a:ext cx="4758975" cy="2855385"/>
          </a:xfrm>
        </p:spPr>
      </p:pic>
    </p:spTree>
    <p:extLst>
      <p:ext uri="{BB962C8B-B14F-4D97-AF65-F5344CB8AC3E}">
        <p14:creationId xmlns:p14="http://schemas.microsoft.com/office/powerpoint/2010/main" val="2036361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47A8D-3DFF-49DE-A01A-F31926329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0166" y="597558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GB" dirty="0"/>
              <a:t>I had many teachers on this journey.</a:t>
            </a:r>
            <a:br>
              <a:rPr lang="en-GB" dirty="0"/>
            </a:br>
            <a:r>
              <a:rPr lang="en-GB" dirty="0"/>
              <a:t>Lynn Perfect &amp; Edith Olivera being my most influential.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E92096-2B26-414A-85F9-EB064459D2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48952" y="2016125"/>
            <a:ext cx="2608421" cy="34496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698013-3368-485A-B552-580D1E7701BA}"/>
              </a:ext>
            </a:extLst>
          </p:cNvPr>
          <p:cNvSpPr txBox="1"/>
          <p:nvPr/>
        </p:nvSpPr>
        <p:spPr>
          <a:xfrm>
            <a:off x="4948952" y="5465763"/>
            <a:ext cx="2608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bccampus.ca/2013/10/22/blended-learning-promising-innovative-practice-requires-strategic-approach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6994987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2C6A2-DF2A-4666-860B-5D4F6D3DF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Angelic Reiki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F65E20-8B58-4A92-9A27-FC4DF167CF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 am now an angelic Reiki Practitioner trained to Master level.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DD5D6413-28A3-42CE-A501-0FB919F012E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5443" y="2824163"/>
            <a:ext cx="1869738" cy="264477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9B2BD5-F893-4E23-BC84-29AC6D7486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Reiki principles 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885C1BEC-1B01-41B5-A008-97AF89FFCC6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521" y="2820988"/>
            <a:ext cx="2525809" cy="2638425"/>
          </a:xfrm>
        </p:spPr>
      </p:pic>
    </p:spTree>
    <p:extLst>
      <p:ext uri="{BB962C8B-B14F-4D97-AF65-F5344CB8AC3E}">
        <p14:creationId xmlns:p14="http://schemas.microsoft.com/office/powerpoint/2010/main" val="14134872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22">
            <a:extLst>
              <a:ext uri="{FF2B5EF4-FFF2-40B4-BE49-F238E27FC236}">
                <a16:creationId xmlns:a16="http://schemas.microsoft.com/office/drawing/2014/main" id="{4F6621CF-F493-40D5-98AE-24A9D3AD4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1AD5D61-504D-4140-80B2-1CDF8C3EA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8896" y="643467"/>
            <a:ext cx="5975956" cy="4127545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4800"/>
              <a:t>How does Angelic reiki work?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ADEE02A-D296-42EA-88F5-7803F69CE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4950269"/>
            <a:ext cx="12191695" cy="1907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A0D36990-EBA5-4DC3-919E-9CCC0934BD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80"/>
          <a:stretch/>
        </p:blipFill>
        <p:spPr>
          <a:xfrm>
            <a:off x="3179" y="-2"/>
            <a:ext cx="4651117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12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13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2" name="Picture 15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3" name="Straight Connector 17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19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21">
            <a:extLst>
              <a:ext uri="{FF2B5EF4-FFF2-40B4-BE49-F238E27FC236}">
                <a16:creationId xmlns:a16="http://schemas.microsoft.com/office/drawing/2014/main" id="{B5F9E98A-4FF4-43D6-9C48-6DF0E7F2D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23">
            <a:extLst>
              <a:ext uri="{FF2B5EF4-FFF2-40B4-BE49-F238E27FC236}">
                <a16:creationId xmlns:a16="http://schemas.microsoft.com/office/drawing/2014/main" id="{D207A636-DC99-4588-80C4-9E069B97C3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26748B-DA70-4932-A1E7-C1FD6D0BA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33" y="960241"/>
            <a:ext cx="6849699" cy="4203872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r"/>
            <a:r>
              <a:rPr lang="en-US" sz="5400"/>
              <a:t>If you want to change the world you need to start with you.</a:t>
            </a:r>
          </a:p>
        </p:txBody>
      </p:sp>
      <p:cxnSp>
        <p:nvCxnSpPr>
          <p:cNvPr id="37" name="Straight Connector 25">
            <a:extLst>
              <a:ext uri="{FF2B5EF4-FFF2-40B4-BE49-F238E27FC236}">
                <a16:creationId xmlns:a16="http://schemas.microsoft.com/office/drawing/2014/main" id="{0F2BAA51-3181-4303-929A-FCD9C33F89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7685" y="1328764"/>
            <a:ext cx="0" cy="3466826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8" name="Picture 27">
            <a:extLst>
              <a:ext uri="{FF2B5EF4-FFF2-40B4-BE49-F238E27FC236}">
                <a16:creationId xmlns:a16="http://schemas.microsoft.com/office/drawing/2014/main" id="{D4ED6A5F-3B06-48C5-850F-8045C4DF6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9A60B9D-8DAC-4DA9-88DE-9911621A2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6549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BA11D9-0D85-43C6-B5CA-95FD76D16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378895-CA78-4E1C-AF35-0647433EEC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847048" cy="2342814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en-GB" dirty="0"/>
              <a:t>Byrne, R. (2008). </a:t>
            </a:r>
            <a:r>
              <a:rPr lang="en-GB" i="1" dirty="0"/>
              <a:t>The secret</a:t>
            </a:r>
            <a:r>
              <a:rPr lang="en-GB" dirty="0"/>
              <a:t>. Simon and Schuster.</a:t>
            </a:r>
          </a:p>
          <a:p>
            <a:r>
              <a:rPr lang="en-GB" dirty="0"/>
              <a:t>2. Hicks, E., &amp; Hicks, J. (2004). </a:t>
            </a:r>
            <a:r>
              <a:rPr lang="en-GB" i="1" dirty="0"/>
              <a:t>Ask and it is Given</a:t>
            </a:r>
            <a:r>
              <a:rPr lang="en-GB" dirty="0"/>
              <a:t>. Hay House, Inc.</a:t>
            </a:r>
          </a:p>
          <a:p>
            <a:r>
              <a:rPr lang="en-GB" dirty="0"/>
              <a:t>3. Roberts, S. M., &amp; Jones, I. A. L. (2009). </a:t>
            </a:r>
            <a:r>
              <a:rPr lang="en-GB" i="1" dirty="0"/>
              <a:t>Divine Intervention: A Guide to Reiki Angels and Archangels</a:t>
            </a:r>
            <a:r>
              <a:rPr lang="en-GB" dirty="0"/>
              <a:t>. Arthur Jones.</a:t>
            </a:r>
          </a:p>
        </p:txBody>
      </p:sp>
    </p:spTree>
    <p:extLst>
      <p:ext uri="{BB962C8B-B14F-4D97-AF65-F5344CB8AC3E}">
        <p14:creationId xmlns:p14="http://schemas.microsoft.com/office/powerpoint/2010/main" val="5235849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159</Words>
  <Application>Microsoft Office PowerPoint</Application>
  <PresentationFormat>Widescreen</PresentationFormat>
  <Paragraphs>28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Bold</vt:lpstr>
      <vt:lpstr>Gill Sans MT</vt:lpstr>
      <vt:lpstr>Gallery</vt:lpstr>
      <vt:lpstr>My academic journey to psychology</vt:lpstr>
      <vt:lpstr>So how did I get here?</vt:lpstr>
      <vt:lpstr>The key points of the secret. </vt:lpstr>
      <vt:lpstr>So how can the secret work for me?</vt:lpstr>
      <vt:lpstr>The law of Attraction.</vt:lpstr>
      <vt:lpstr>I had many teachers on this journey. Lynn Perfect &amp; Edith Olivera being my most influential.</vt:lpstr>
      <vt:lpstr>Angelic Reiki</vt:lpstr>
      <vt:lpstr>How does Angelic reiki work?</vt:lpstr>
      <vt:lpstr>If you want to change the world you need to start with you.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academic journey to psychology</dc:title>
  <dc:creator>Michelle Richards (1807248)</dc:creator>
  <cp:lastModifiedBy>Michelle Richards (1807248)</cp:lastModifiedBy>
  <cp:revision>8</cp:revision>
  <dcterms:created xsi:type="dcterms:W3CDTF">2018-12-07T09:39:52Z</dcterms:created>
  <dcterms:modified xsi:type="dcterms:W3CDTF">2018-12-09T20:09:03Z</dcterms:modified>
</cp:coreProperties>
</file>