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62" r:id="rId4"/>
    <p:sldId id="263" r:id="rId5"/>
    <p:sldId id="257" r:id="rId6"/>
    <p:sldId id="259" r:id="rId7"/>
    <p:sldId id="260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 varScale="1">
        <p:scale>
          <a:sx n="69" d="100"/>
          <a:sy n="69" d="100"/>
        </p:scale>
        <p:origin x="7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F9D3DA-0344-4FA9-B8FC-8ECE9E15963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19C52F9-642A-4000-9FF4-877C850354E9}">
      <dgm:prSet/>
      <dgm:spPr/>
      <dgm:t>
        <a:bodyPr/>
        <a:lstStyle/>
        <a:p>
          <a:r>
            <a:rPr lang="en-US"/>
            <a:t>Fully equipped mobile recording studio offering recording, mixing, and mastering.</a:t>
          </a:r>
        </a:p>
      </dgm:t>
    </dgm:pt>
    <dgm:pt modelId="{2B1042C6-0A6C-4C7E-B894-F953ACAF4F27}" type="parTrans" cxnId="{CE94F1EE-14D3-4550-B00B-78DA81ABEAF5}">
      <dgm:prSet/>
      <dgm:spPr/>
      <dgm:t>
        <a:bodyPr/>
        <a:lstStyle/>
        <a:p>
          <a:endParaRPr lang="en-US"/>
        </a:p>
      </dgm:t>
    </dgm:pt>
    <dgm:pt modelId="{19F64941-1F33-40C0-AFC8-AFD55E1D3BB8}" type="sibTrans" cxnId="{CE94F1EE-14D3-4550-B00B-78DA81ABEAF5}">
      <dgm:prSet/>
      <dgm:spPr/>
      <dgm:t>
        <a:bodyPr/>
        <a:lstStyle/>
        <a:p>
          <a:endParaRPr lang="en-US"/>
        </a:p>
      </dgm:t>
    </dgm:pt>
    <dgm:pt modelId="{318FE9F1-108B-40B3-B1FB-61F5A9C1575E}">
      <dgm:prSet/>
      <dgm:spPr/>
      <dgm:t>
        <a:bodyPr/>
        <a:lstStyle/>
        <a:p>
          <a:r>
            <a:rPr lang="en-US"/>
            <a:t>Music lessons and workshops for students, schools, and community groups.</a:t>
          </a:r>
        </a:p>
      </dgm:t>
    </dgm:pt>
    <dgm:pt modelId="{46F37A69-E7D5-4EF8-83E8-08A873171F86}" type="parTrans" cxnId="{3C3D2ACB-AC5D-4651-8A26-C0239D0F979A}">
      <dgm:prSet/>
      <dgm:spPr/>
      <dgm:t>
        <a:bodyPr/>
        <a:lstStyle/>
        <a:p>
          <a:endParaRPr lang="en-US"/>
        </a:p>
      </dgm:t>
    </dgm:pt>
    <dgm:pt modelId="{D93CD15D-3A39-47F3-A806-D6D21FC7443D}" type="sibTrans" cxnId="{3C3D2ACB-AC5D-4651-8A26-C0239D0F979A}">
      <dgm:prSet/>
      <dgm:spPr/>
      <dgm:t>
        <a:bodyPr/>
        <a:lstStyle/>
        <a:p>
          <a:endParaRPr lang="en-US"/>
        </a:p>
      </dgm:t>
    </dgm:pt>
    <dgm:pt modelId="{888A03A4-EB88-4552-8B44-84AE5409912E}">
      <dgm:prSet/>
      <dgm:spPr/>
      <dgm:t>
        <a:bodyPr/>
        <a:lstStyle/>
        <a:p>
          <a:r>
            <a:rPr lang="en-US"/>
            <a:t>Live event recording for concerts and performances.</a:t>
          </a:r>
        </a:p>
      </dgm:t>
    </dgm:pt>
    <dgm:pt modelId="{CCE5BF07-97E9-4A63-9EC1-88906B959D7D}" type="parTrans" cxnId="{B81970BE-00F3-4A9E-AFAC-72021607471F}">
      <dgm:prSet/>
      <dgm:spPr/>
      <dgm:t>
        <a:bodyPr/>
        <a:lstStyle/>
        <a:p>
          <a:endParaRPr lang="en-US"/>
        </a:p>
      </dgm:t>
    </dgm:pt>
    <dgm:pt modelId="{DDC95FE0-20FE-4C7A-8C54-1BD7D70247D6}" type="sibTrans" cxnId="{B81970BE-00F3-4A9E-AFAC-72021607471F}">
      <dgm:prSet/>
      <dgm:spPr/>
      <dgm:t>
        <a:bodyPr/>
        <a:lstStyle/>
        <a:p>
          <a:endParaRPr lang="en-US"/>
        </a:p>
      </dgm:t>
    </dgm:pt>
    <dgm:pt modelId="{162ADAEE-8C32-417C-84C2-D2E12410B071}">
      <dgm:prSet/>
      <dgm:spPr/>
      <dgm:t>
        <a:bodyPr/>
        <a:lstStyle/>
        <a:p>
          <a:r>
            <a:rPr lang="en-US"/>
            <a:t>On-site convenience – the studio travels to clients’ locations.</a:t>
          </a:r>
        </a:p>
      </dgm:t>
    </dgm:pt>
    <dgm:pt modelId="{5A9F6DEE-6185-44DE-9037-E140E884732E}" type="parTrans" cxnId="{27A8BCFB-A856-4FCB-BE35-08221E99D4DD}">
      <dgm:prSet/>
      <dgm:spPr/>
      <dgm:t>
        <a:bodyPr/>
        <a:lstStyle/>
        <a:p>
          <a:endParaRPr lang="en-US"/>
        </a:p>
      </dgm:t>
    </dgm:pt>
    <dgm:pt modelId="{E01FF1CF-133B-4665-A711-68589A445077}" type="sibTrans" cxnId="{27A8BCFB-A856-4FCB-BE35-08221E99D4DD}">
      <dgm:prSet/>
      <dgm:spPr/>
      <dgm:t>
        <a:bodyPr/>
        <a:lstStyle/>
        <a:p>
          <a:endParaRPr lang="en-US"/>
        </a:p>
      </dgm:t>
    </dgm:pt>
    <dgm:pt modelId="{F9FA3B04-FBA7-4F09-928D-6321EF5C57D3}">
      <dgm:prSet/>
      <dgm:spPr/>
      <dgm:t>
        <a:bodyPr/>
        <a:lstStyle/>
        <a:p>
          <a:r>
            <a:rPr lang="en-US"/>
            <a:t>Focus on quality, creativity, and accessibility for all musicians.</a:t>
          </a:r>
        </a:p>
      </dgm:t>
    </dgm:pt>
    <dgm:pt modelId="{EA502679-55FA-4B4B-A63D-EF05573654CB}" type="parTrans" cxnId="{DC837C48-6675-4044-84D4-3DB853C02476}">
      <dgm:prSet/>
      <dgm:spPr/>
      <dgm:t>
        <a:bodyPr/>
        <a:lstStyle/>
        <a:p>
          <a:endParaRPr lang="en-US"/>
        </a:p>
      </dgm:t>
    </dgm:pt>
    <dgm:pt modelId="{88793D1C-4721-427F-BE83-3717394AE6C8}" type="sibTrans" cxnId="{DC837C48-6675-4044-84D4-3DB853C02476}">
      <dgm:prSet/>
      <dgm:spPr/>
      <dgm:t>
        <a:bodyPr/>
        <a:lstStyle/>
        <a:p>
          <a:endParaRPr lang="en-US"/>
        </a:p>
      </dgm:t>
    </dgm:pt>
    <dgm:pt modelId="{5F204B3C-F63D-4E01-97D8-2D4A6353C4D1}" type="pres">
      <dgm:prSet presAssocID="{B7F9D3DA-0344-4FA9-B8FC-8ECE9E15963F}" presName="root" presStyleCnt="0">
        <dgm:presLayoutVars>
          <dgm:dir/>
          <dgm:resizeHandles val="exact"/>
        </dgm:presLayoutVars>
      </dgm:prSet>
      <dgm:spPr/>
    </dgm:pt>
    <dgm:pt modelId="{A2C9FA3A-E5C6-4A1C-84FE-20EF8CE69D9B}" type="pres">
      <dgm:prSet presAssocID="{B7F9D3DA-0344-4FA9-B8FC-8ECE9E15963F}" presName="container" presStyleCnt="0">
        <dgm:presLayoutVars>
          <dgm:dir/>
          <dgm:resizeHandles val="exact"/>
        </dgm:presLayoutVars>
      </dgm:prSet>
      <dgm:spPr/>
    </dgm:pt>
    <dgm:pt modelId="{A8E71185-732D-44B8-BBDF-DB3180822C7B}" type="pres">
      <dgm:prSet presAssocID="{A19C52F9-642A-4000-9FF4-877C850354E9}" presName="compNode" presStyleCnt="0"/>
      <dgm:spPr/>
    </dgm:pt>
    <dgm:pt modelId="{3543A086-DD5E-431F-AE32-5140270558F4}" type="pres">
      <dgm:prSet presAssocID="{A19C52F9-642A-4000-9FF4-877C850354E9}" presName="iconBgRect" presStyleLbl="bgShp" presStyleIdx="0" presStyleCnt="5"/>
      <dgm:spPr/>
    </dgm:pt>
    <dgm:pt modelId="{52571163-7A51-42B2-83A0-807B939ED2D7}" type="pres">
      <dgm:prSet presAssocID="{A19C52F9-642A-4000-9FF4-877C850354E9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F755FBCF-9AE6-40BF-BFF0-667E48B4288F}" type="pres">
      <dgm:prSet presAssocID="{A19C52F9-642A-4000-9FF4-877C850354E9}" presName="spaceRect" presStyleCnt="0"/>
      <dgm:spPr/>
    </dgm:pt>
    <dgm:pt modelId="{CC740CF4-F96D-4131-9F8E-D8454A158BFC}" type="pres">
      <dgm:prSet presAssocID="{A19C52F9-642A-4000-9FF4-877C850354E9}" presName="textRect" presStyleLbl="revTx" presStyleIdx="0" presStyleCnt="5">
        <dgm:presLayoutVars>
          <dgm:chMax val="1"/>
          <dgm:chPref val="1"/>
        </dgm:presLayoutVars>
      </dgm:prSet>
      <dgm:spPr/>
    </dgm:pt>
    <dgm:pt modelId="{F6629AD9-773F-4FDA-A5D5-0D14E82C314F}" type="pres">
      <dgm:prSet presAssocID="{19F64941-1F33-40C0-AFC8-AFD55E1D3BB8}" presName="sibTrans" presStyleLbl="sibTrans2D1" presStyleIdx="0" presStyleCnt="0"/>
      <dgm:spPr/>
    </dgm:pt>
    <dgm:pt modelId="{FD739A1A-8D13-414E-B4A6-502256BAF641}" type="pres">
      <dgm:prSet presAssocID="{318FE9F1-108B-40B3-B1FB-61F5A9C1575E}" presName="compNode" presStyleCnt="0"/>
      <dgm:spPr/>
    </dgm:pt>
    <dgm:pt modelId="{D10C739F-D539-45CA-9ECB-544B6F98F2D0}" type="pres">
      <dgm:prSet presAssocID="{318FE9F1-108B-40B3-B1FB-61F5A9C1575E}" presName="iconBgRect" presStyleLbl="bgShp" presStyleIdx="1" presStyleCnt="5"/>
      <dgm:spPr/>
    </dgm:pt>
    <dgm:pt modelId="{62EC2236-396B-4091-9B5C-C73320CE6194}" type="pres">
      <dgm:prSet presAssocID="{318FE9F1-108B-40B3-B1FB-61F5A9C1575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57F2D279-4040-4878-BFFD-4D147F78C502}" type="pres">
      <dgm:prSet presAssocID="{318FE9F1-108B-40B3-B1FB-61F5A9C1575E}" presName="spaceRect" presStyleCnt="0"/>
      <dgm:spPr/>
    </dgm:pt>
    <dgm:pt modelId="{833DDE91-C7B0-4F31-8562-71A8427FD896}" type="pres">
      <dgm:prSet presAssocID="{318FE9F1-108B-40B3-B1FB-61F5A9C1575E}" presName="textRect" presStyleLbl="revTx" presStyleIdx="1" presStyleCnt="5">
        <dgm:presLayoutVars>
          <dgm:chMax val="1"/>
          <dgm:chPref val="1"/>
        </dgm:presLayoutVars>
      </dgm:prSet>
      <dgm:spPr/>
    </dgm:pt>
    <dgm:pt modelId="{A31C2366-DC60-40B2-A6AF-86201EE27286}" type="pres">
      <dgm:prSet presAssocID="{D93CD15D-3A39-47F3-A806-D6D21FC7443D}" presName="sibTrans" presStyleLbl="sibTrans2D1" presStyleIdx="0" presStyleCnt="0"/>
      <dgm:spPr/>
    </dgm:pt>
    <dgm:pt modelId="{7194FCCB-2C0B-40B3-ACE9-45E38896B28A}" type="pres">
      <dgm:prSet presAssocID="{888A03A4-EB88-4552-8B44-84AE5409912E}" presName="compNode" presStyleCnt="0"/>
      <dgm:spPr/>
    </dgm:pt>
    <dgm:pt modelId="{2586D910-6A91-436F-8215-633C7CD31404}" type="pres">
      <dgm:prSet presAssocID="{888A03A4-EB88-4552-8B44-84AE5409912E}" presName="iconBgRect" presStyleLbl="bgShp" presStyleIdx="2" presStyleCnt="5"/>
      <dgm:spPr/>
    </dgm:pt>
    <dgm:pt modelId="{87AD23BF-3456-4FF6-B49D-F9CE8DD5A42D}" type="pres">
      <dgm:prSet presAssocID="{888A03A4-EB88-4552-8B44-84AE5409912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vent"/>
        </a:ext>
      </dgm:extLst>
    </dgm:pt>
    <dgm:pt modelId="{FA990FD4-CCA5-426E-933F-7ED763776374}" type="pres">
      <dgm:prSet presAssocID="{888A03A4-EB88-4552-8B44-84AE5409912E}" presName="spaceRect" presStyleCnt="0"/>
      <dgm:spPr/>
    </dgm:pt>
    <dgm:pt modelId="{4CD58BD5-32F0-4985-9E12-ADB02698D1A8}" type="pres">
      <dgm:prSet presAssocID="{888A03A4-EB88-4552-8B44-84AE5409912E}" presName="textRect" presStyleLbl="revTx" presStyleIdx="2" presStyleCnt="5">
        <dgm:presLayoutVars>
          <dgm:chMax val="1"/>
          <dgm:chPref val="1"/>
        </dgm:presLayoutVars>
      </dgm:prSet>
      <dgm:spPr/>
    </dgm:pt>
    <dgm:pt modelId="{2EBA66B3-9F21-4238-8BD2-6EE3CF343222}" type="pres">
      <dgm:prSet presAssocID="{DDC95FE0-20FE-4C7A-8C54-1BD7D70247D6}" presName="sibTrans" presStyleLbl="sibTrans2D1" presStyleIdx="0" presStyleCnt="0"/>
      <dgm:spPr/>
    </dgm:pt>
    <dgm:pt modelId="{9268EE50-7D6A-4798-87FC-946551438354}" type="pres">
      <dgm:prSet presAssocID="{162ADAEE-8C32-417C-84C2-D2E12410B071}" presName="compNode" presStyleCnt="0"/>
      <dgm:spPr/>
    </dgm:pt>
    <dgm:pt modelId="{7EFB4232-3AB9-4D8C-B145-38DFDF32A26A}" type="pres">
      <dgm:prSet presAssocID="{162ADAEE-8C32-417C-84C2-D2E12410B071}" presName="iconBgRect" presStyleLbl="bgShp" presStyleIdx="3" presStyleCnt="5"/>
      <dgm:spPr/>
    </dgm:pt>
    <dgm:pt modelId="{AF124CC9-85B6-435C-A86E-49E479B3EAE3}" type="pres">
      <dgm:prSet presAssocID="{162ADAEE-8C32-417C-84C2-D2E12410B071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5BC0CA99-C16B-46A3-9C75-B0DB7B773967}" type="pres">
      <dgm:prSet presAssocID="{162ADAEE-8C32-417C-84C2-D2E12410B071}" presName="spaceRect" presStyleCnt="0"/>
      <dgm:spPr/>
    </dgm:pt>
    <dgm:pt modelId="{1F5AB4A4-F8C8-417E-86DA-2A6B4ADA01A0}" type="pres">
      <dgm:prSet presAssocID="{162ADAEE-8C32-417C-84C2-D2E12410B071}" presName="textRect" presStyleLbl="revTx" presStyleIdx="3" presStyleCnt="5">
        <dgm:presLayoutVars>
          <dgm:chMax val="1"/>
          <dgm:chPref val="1"/>
        </dgm:presLayoutVars>
      </dgm:prSet>
      <dgm:spPr/>
    </dgm:pt>
    <dgm:pt modelId="{6D70D07B-0230-4065-8704-EB048273CD0F}" type="pres">
      <dgm:prSet presAssocID="{E01FF1CF-133B-4665-A711-68589A445077}" presName="sibTrans" presStyleLbl="sibTrans2D1" presStyleIdx="0" presStyleCnt="0"/>
      <dgm:spPr/>
    </dgm:pt>
    <dgm:pt modelId="{81BB3080-4A28-419E-A777-D67830FDF521}" type="pres">
      <dgm:prSet presAssocID="{F9FA3B04-FBA7-4F09-928D-6321EF5C57D3}" presName="compNode" presStyleCnt="0"/>
      <dgm:spPr/>
    </dgm:pt>
    <dgm:pt modelId="{048F705B-2CB7-4B40-863F-8E09A6817600}" type="pres">
      <dgm:prSet presAssocID="{F9FA3B04-FBA7-4F09-928D-6321EF5C57D3}" presName="iconBgRect" presStyleLbl="bgShp" presStyleIdx="4" presStyleCnt="5"/>
      <dgm:spPr/>
    </dgm:pt>
    <dgm:pt modelId="{BF995727-5A0C-45D9-B074-716BF3048A72}" type="pres">
      <dgm:prSet presAssocID="{F9FA3B04-FBA7-4F09-928D-6321EF5C57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yboard"/>
        </a:ext>
      </dgm:extLst>
    </dgm:pt>
    <dgm:pt modelId="{1B90E2AD-3DEC-4AB4-B95A-1A74CDD01693}" type="pres">
      <dgm:prSet presAssocID="{F9FA3B04-FBA7-4F09-928D-6321EF5C57D3}" presName="spaceRect" presStyleCnt="0"/>
      <dgm:spPr/>
    </dgm:pt>
    <dgm:pt modelId="{36447B30-8CA0-4DAF-9779-AB1D5C94D3AE}" type="pres">
      <dgm:prSet presAssocID="{F9FA3B04-FBA7-4F09-928D-6321EF5C57D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FA4D408-4282-47D0-B683-264631ECD8A9}" type="presOf" srcId="{DDC95FE0-20FE-4C7A-8C54-1BD7D70247D6}" destId="{2EBA66B3-9F21-4238-8BD2-6EE3CF343222}" srcOrd="0" destOrd="0" presId="urn:microsoft.com/office/officeart/2018/2/layout/IconCircleList"/>
    <dgm:cxn modelId="{9B14C00F-BFFE-4AB2-9E30-6E8B639881C7}" type="presOf" srcId="{318FE9F1-108B-40B3-B1FB-61F5A9C1575E}" destId="{833DDE91-C7B0-4F31-8562-71A8427FD896}" srcOrd="0" destOrd="0" presId="urn:microsoft.com/office/officeart/2018/2/layout/IconCircleList"/>
    <dgm:cxn modelId="{402F0625-E098-4AC6-9709-896B258F2B1A}" type="presOf" srcId="{19F64941-1F33-40C0-AFC8-AFD55E1D3BB8}" destId="{F6629AD9-773F-4FDA-A5D5-0D14E82C314F}" srcOrd="0" destOrd="0" presId="urn:microsoft.com/office/officeart/2018/2/layout/IconCircleList"/>
    <dgm:cxn modelId="{DC837C48-6675-4044-84D4-3DB853C02476}" srcId="{B7F9D3DA-0344-4FA9-B8FC-8ECE9E15963F}" destId="{F9FA3B04-FBA7-4F09-928D-6321EF5C57D3}" srcOrd="4" destOrd="0" parTransId="{EA502679-55FA-4B4B-A63D-EF05573654CB}" sibTransId="{88793D1C-4721-427F-BE83-3717394AE6C8}"/>
    <dgm:cxn modelId="{21947E85-C511-4737-99A0-E19AF93F1E49}" type="presOf" srcId="{E01FF1CF-133B-4665-A711-68589A445077}" destId="{6D70D07B-0230-4065-8704-EB048273CD0F}" srcOrd="0" destOrd="0" presId="urn:microsoft.com/office/officeart/2018/2/layout/IconCircleList"/>
    <dgm:cxn modelId="{01C7B79C-B3C4-4485-AE80-D35338DA0800}" type="presOf" srcId="{F9FA3B04-FBA7-4F09-928D-6321EF5C57D3}" destId="{36447B30-8CA0-4DAF-9779-AB1D5C94D3AE}" srcOrd="0" destOrd="0" presId="urn:microsoft.com/office/officeart/2018/2/layout/IconCircleList"/>
    <dgm:cxn modelId="{FF09D5A8-9514-4A53-B78C-6EBE82A0E2CB}" type="presOf" srcId="{D93CD15D-3A39-47F3-A806-D6D21FC7443D}" destId="{A31C2366-DC60-40B2-A6AF-86201EE27286}" srcOrd="0" destOrd="0" presId="urn:microsoft.com/office/officeart/2018/2/layout/IconCircleList"/>
    <dgm:cxn modelId="{B81970BE-00F3-4A9E-AFAC-72021607471F}" srcId="{B7F9D3DA-0344-4FA9-B8FC-8ECE9E15963F}" destId="{888A03A4-EB88-4552-8B44-84AE5409912E}" srcOrd="2" destOrd="0" parTransId="{CCE5BF07-97E9-4A63-9EC1-88906B959D7D}" sibTransId="{DDC95FE0-20FE-4C7A-8C54-1BD7D70247D6}"/>
    <dgm:cxn modelId="{1F8115C2-2B20-483F-9AFB-63075CB3A442}" type="presOf" srcId="{A19C52F9-642A-4000-9FF4-877C850354E9}" destId="{CC740CF4-F96D-4131-9F8E-D8454A158BFC}" srcOrd="0" destOrd="0" presId="urn:microsoft.com/office/officeart/2018/2/layout/IconCircleList"/>
    <dgm:cxn modelId="{338C25C6-AD9A-4362-8906-446CD09B1CB6}" type="presOf" srcId="{888A03A4-EB88-4552-8B44-84AE5409912E}" destId="{4CD58BD5-32F0-4985-9E12-ADB02698D1A8}" srcOrd="0" destOrd="0" presId="urn:microsoft.com/office/officeart/2018/2/layout/IconCircleList"/>
    <dgm:cxn modelId="{3C3D2ACB-AC5D-4651-8A26-C0239D0F979A}" srcId="{B7F9D3DA-0344-4FA9-B8FC-8ECE9E15963F}" destId="{318FE9F1-108B-40B3-B1FB-61F5A9C1575E}" srcOrd="1" destOrd="0" parTransId="{46F37A69-E7D5-4EF8-83E8-08A873171F86}" sibTransId="{D93CD15D-3A39-47F3-A806-D6D21FC7443D}"/>
    <dgm:cxn modelId="{1B5CEFCB-D12C-4FBC-8CB7-C852391F37F3}" type="presOf" srcId="{B7F9D3DA-0344-4FA9-B8FC-8ECE9E15963F}" destId="{5F204B3C-F63D-4E01-97D8-2D4A6353C4D1}" srcOrd="0" destOrd="0" presId="urn:microsoft.com/office/officeart/2018/2/layout/IconCircleList"/>
    <dgm:cxn modelId="{D84985CE-E001-4C2B-B213-E5DCF12571F9}" type="presOf" srcId="{162ADAEE-8C32-417C-84C2-D2E12410B071}" destId="{1F5AB4A4-F8C8-417E-86DA-2A6B4ADA01A0}" srcOrd="0" destOrd="0" presId="urn:microsoft.com/office/officeart/2018/2/layout/IconCircleList"/>
    <dgm:cxn modelId="{CE94F1EE-14D3-4550-B00B-78DA81ABEAF5}" srcId="{B7F9D3DA-0344-4FA9-B8FC-8ECE9E15963F}" destId="{A19C52F9-642A-4000-9FF4-877C850354E9}" srcOrd="0" destOrd="0" parTransId="{2B1042C6-0A6C-4C7E-B894-F953ACAF4F27}" sibTransId="{19F64941-1F33-40C0-AFC8-AFD55E1D3BB8}"/>
    <dgm:cxn modelId="{27A8BCFB-A856-4FCB-BE35-08221E99D4DD}" srcId="{B7F9D3DA-0344-4FA9-B8FC-8ECE9E15963F}" destId="{162ADAEE-8C32-417C-84C2-D2E12410B071}" srcOrd="3" destOrd="0" parTransId="{5A9F6DEE-6185-44DE-9037-E140E884732E}" sibTransId="{E01FF1CF-133B-4665-A711-68589A445077}"/>
    <dgm:cxn modelId="{3EFE1AE5-330D-4004-A513-39F0221BAA73}" type="presParOf" srcId="{5F204B3C-F63D-4E01-97D8-2D4A6353C4D1}" destId="{A2C9FA3A-E5C6-4A1C-84FE-20EF8CE69D9B}" srcOrd="0" destOrd="0" presId="urn:microsoft.com/office/officeart/2018/2/layout/IconCircleList"/>
    <dgm:cxn modelId="{7704BA24-F3F4-432E-9DA5-0979CA144C9B}" type="presParOf" srcId="{A2C9FA3A-E5C6-4A1C-84FE-20EF8CE69D9B}" destId="{A8E71185-732D-44B8-BBDF-DB3180822C7B}" srcOrd="0" destOrd="0" presId="urn:microsoft.com/office/officeart/2018/2/layout/IconCircleList"/>
    <dgm:cxn modelId="{9463A7FE-2B26-4B12-818E-40CBEF3B3384}" type="presParOf" srcId="{A8E71185-732D-44B8-BBDF-DB3180822C7B}" destId="{3543A086-DD5E-431F-AE32-5140270558F4}" srcOrd="0" destOrd="0" presId="urn:microsoft.com/office/officeart/2018/2/layout/IconCircleList"/>
    <dgm:cxn modelId="{5DA276EE-A46D-4D4C-A53C-2C9608826D33}" type="presParOf" srcId="{A8E71185-732D-44B8-BBDF-DB3180822C7B}" destId="{52571163-7A51-42B2-83A0-807B939ED2D7}" srcOrd="1" destOrd="0" presId="urn:microsoft.com/office/officeart/2018/2/layout/IconCircleList"/>
    <dgm:cxn modelId="{CCA8BE8E-ECCA-478A-A461-31A7D800E239}" type="presParOf" srcId="{A8E71185-732D-44B8-BBDF-DB3180822C7B}" destId="{F755FBCF-9AE6-40BF-BFF0-667E48B4288F}" srcOrd="2" destOrd="0" presId="urn:microsoft.com/office/officeart/2018/2/layout/IconCircleList"/>
    <dgm:cxn modelId="{CC089F4A-934E-45C4-A5CE-6078674984E1}" type="presParOf" srcId="{A8E71185-732D-44B8-BBDF-DB3180822C7B}" destId="{CC740CF4-F96D-4131-9F8E-D8454A158BFC}" srcOrd="3" destOrd="0" presId="urn:microsoft.com/office/officeart/2018/2/layout/IconCircleList"/>
    <dgm:cxn modelId="{D19852C3-1759-479A-8450-4C3FF23A3DD6}" type="presParOf" srcId="{A2C9FA3A-E5C6-4A1C-84FE-20EF8CE69D9B}" destId="{F6629AD9-773F-4FDA-A5D5-0D14E82C314F}" srcOrd="1" destOrd="0" presId="urn:microsoft.com/office/officeart/2018/2/layout/IconCircleList"/>
    <dgm:cxn modelId="{ED1625C5-53FF-4EE6-80F8-FAA1D35575F8}" type="presParOf" srcId="{A2C9FA3A-E5C6-4A1C-84FE-20EF8CE69D9B}" destId="{FD739A1A-8D13-414E-B4A6-502256BAF641}" srcOrd="2" destOrd="0" presId="urn:microsoft.com/office/officeart/2018/2/layout/IconCircleList"/>
    <dgm:cxn modelId="{9E90FCA3-48A1-4378-9594-EDE4D93497F7}" type="presParOf" srcId="{FD739A1A-8D13-414E-B4A6-502256BAF641}" destId="{D10C739F-D539-45CA-9ECB-544B6F98F2D0}" srcOrd="0" destOrd="0" presId="urn:microsoft.com/office/officeart/2018/2/layout/IconCircleList"/>
    <dgm:cxn modelId="{82940EF0-0337-47F5-BED1-48F4E6E1FD24}" type="presParOf" srcId="{FD739A1A-8D13-414E-B4A6-502256BAF641}" destId="{62EC2236-396B-4091-9B5C-C73320CE6194}" srcOrd="1" destOrd="0" presId="urn:microsoft.com/office/officeart/2018/2/layout/IconCircleList"/>
    <dgm:cxn modelId="{675BB43A-93FC-40D7-86C4-0309A8D7F2E5}" type="presParOf" srcId="{FD739A1A-8D13-414E-B4A6-502256BAF641}" destId="{57F2D279-4040-4878-BFFD-4D147F78C502}" srcOrd="2" destOrd="0" presId="urn:microsoft.com/office/officeart/2018/2/layout/IconCircleList"/>
    <dgm:cxn modelId="{6E380559-1DA7-47E1-9B18-3A5E6DFAE144}" type="presParOf" srcId="{FD739A1A-8D13-414E-B4A6-502256BAF641}" destId="{833DDE91-C7B0-4F31-8562-71A8427FD896}" srcOrd="3" destOrd="0" presId="urn:microsoft.com/office/officeart/2018/2/layout/IconCircleList"/>
    <dgm:cxn modelId="{06F5C0DA-8D2B-4822-A36B-61EBBB2C3A8D}" type="presParOf" srcId="{A2C9FA3A-E5C6-4A1C-84FE-20EF8CE69D9B}" destId="{A31C2366-DC60-40B2-A6AF-86201EE27286}" srcOrd="3" destOrd="0" presId="urn:microsoft.com/office/officeart/2018/2/layout/IconCircleList"/>
    <dgm:cxn modelId="{3B7BC58B-5EF7-4789-904C-139D70368CFA}" type="presParOf" srcId="{A2C9FA3A-E5C6-4A1C-84FE-20EF8CE69D9B}" destId="{7194FCCB-2C0B-40B3-ACE9-45E38896B28A}" srcOrd="4" destOrd="0" presId="urn:microsoft.com/office/officeart/2018/2/layout/IconCircleList"/>
    <dgm:cxn modelId="{AB841492-1830-461F-80CC-A5BA0CDF7906}" type="presParOf" srcId="{7194FCCB-2C0B-40B3-ACE9-45E38896B28A}" destId="{2586D910-6A91-436F-8215-633C7CD31404}" srcOrd="0" destOrd="0" presId="urn:microsoft.com/office/officeart/2018/2/layout/IconCircleList"/>
    <dgm:cxn modelId="{0A9D9658-B7B0-43C2-ADBE-ACDB0C6E93B2}" type="presParOf" srcId="{7194FCCB-2C0B-40B3-ACE9-45E38896B28A}" destId="{87AD23BF-3456-4FF6-B49D-F9CE8DD5A42D}" srcOrd="1" destOrd="0" presId="urn:microsoft.com/office/officeart/2018/2/layout/IconCircleList"/>
    <dgm:cxn modelId="{478405DE-D5C1-43D3-B9CC-62B4E103BD67}" type="presParOf" srcId="{7194FCCB-2C0B-40B3-ACE9-45E38896B28A}" destId="{FA990FD4-CCA5-426E-933F-7ED763776374}" srcOrd="2" destOrd="0" presId="urn:microsoft.com/office/officeart/2018/2/layout/IconCircleList"/>
    <dgm:cxn modelId="{EA3127E9-FC50-46B1-80CA-3A1BF7429B4F}" type="presParOf" srcId="{7194FCCB-2C0B-40B3-ACE9-45E38896B28A}" destId="{4CD58BD5-32F0-4985-9E12-ADB02698D1A8}" srcOrd="3" destOrd="0" presId="urn:microsoft.com/office/officeart/2018/2/layout/IconCircleList"/>
    <dgm:cxn modelId="{6D7DB65A-220F-4734-B067-039E036A1093}" type="presParOf" srcId="{A2C9FA3A-E5C6-4A1C-84FE-20EF8CE69D9B}" destId="{2EBA66B3-9F21-4238-8BD2-6EE3CF343222}" srcOrd="5" destOrd="0" presId="urn:microsoft.com/office/officeart/2018/2/layout/IconCircleList"/>
    <dgm:cxn modelId="{564FCB43-18F9-4D56-AA75-EA0F0B182E99}" type="presParOf" srcId="{A2C9FA3A-E5C6-4A1C-84FE-20EF8CE69D9B}" destId="{9268EE50-7D6A-4798-87FC-946551438354}" srcOrd="6" destOrd="0" presId="urn:microsoft.com/office/officeart/2018/2/layout/IconCircleList"/>
    <dgm:cxn modelId="{1E92DBBA-6F2B-4251-B4A4-302A0EB16F27}" type="presParOf" srcId="{9268EE50-7D6A-4798-87FC-946551438354}" destId="{7EFB4232-3AB9-4D8C-B145-38DFDF32A26A}" srcOrd="0" destOrd="0" presId="urn:microsoft.com/office/officeart/2018/2/layout/IconCircleList"/>
    <dgm:cxn modelId="{5D887108-E8EC-4836-8F8E-D524C0C200BF}" type="presParOf" srcId="{9268EE50-7D6A-4798-87FC-946551438354}" destId="{AF124CC9-85B6-435C-A86E-49E479B3EAE3}" srcOrd="1" destOrd="0" presId="urn:microsoft.com/office/officeart/2018/2/layout/IconCircleList"/>
    <dgm:cxn modelId="{9DB0DB8C-ECC3-42A8-86A8-FC9F8D64EDE6}" type="presParOf" srcId="{9268EE50-7D6A-4798-87FC-946551438354}" destId="{5BC0CA99-C16B-46A3-9C75-B0DB7B773967}" srcOrd="2" destOrd="0" presId="urn:microsoft.com/office/officeart/2018/2/layout/IconCircleList"/>
    <dgm:cxn modelId="{96858F50-80BF-4B16-8831-F1E8E03E3DE4}" type="presParOf" srcId="{9268EE50-7D6A-4798-87FC-946551438354}" destId="{1F5AB4A4-F8C8-417E-86DA-2A6B4ADA01A0}" srcOrd="3" destOrd="0" presId="urn:microsoft.com/office/officeart/2018/2/layout/IconCircleList"/>
    <dgm:cxn modelId="{C688B6A5-355D-4ECA-812B-C0FDFC91EE6F}" type="presParOf" srcId="{A2C9FA3A-E5C6-4A1C-84FE-20EF8CE69D9B}" destId="{6D70D07B-0230-4065-8704-EB048273CD0F}" srcOrd="7" destOrd="0" presId="urn:microsoft.com/office/officeart/2018/2/layout/IconCircleList"/>
    <dgm:cxn modelId="{E6FDB7EF-88A2-47F2-B925-B1D30F63ED60}" type="presParOf" srcId="{A2C9FA3A-E5C6-4A1C-84FE-20EF8CE69D9B}" destId="{81BB3080-4A28-419E-A777-D67830FDF521}" srcOrd="8" destOrd="0" presId="urn:microsoft.com/office/officeart/2018/2/layout/IconCircleList"/>
    <dgm:cxn modelId="{14D8E1A8-C497-4701-AB68-3334A620E6AF}" type="presParOf" srcId="{81BB3080-4A28-419E-A777-D67830FDF521}" destId="{048F705B-2CB7-4B40-863F-8E09A6817600}" srcOrd="0" destOrd="0" presId="urn:microsoft.com/office/officeart/2018/2/layout/IconCircleList"/>
    <dgm:cxn modelId="{182A8BC2-4631-497A-BF0E-8C25630C1EA1}" type="presParOf" srcId="{81BB3080-4A28-419E-A777-D67830FDF521}" destId="{BF995727-5A0C-45D9-B074-716BF3048A72}" srcOrd="1" destOrd="0" presId="urn:microsoft.com/office/officeart/2018/2/layout/IconCircleList"/>
    <dgm:cxn modelId="{FCC50543-D5FE-4A81-B260-BBBB2FD8DC3F}" type="presParOf" srcId="{81BB3080-4A28-419E-A777-D67830FDF521}" destId="{1B90E2AD-3DEC-4AB4-B95A-1A74CDD01693}" srcOrd="2" destOrd="0" presId="urn:microsoft.com/office/officeart/2018/2/layout/IconCircleList"/>
    <dgm:cxn modelId="{04635747-DC66-47FA-B56D-0B0F71842B08}" type="presParOf" srcId="{81BB3080-4A28-419E-A777-D67830FDF521}" destId="{36447B30-8CA0-4DAF-9779-AB1D5C94D3A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A57543-8322-4FF5-BE85-1CB24298A2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D91779C-2045-47AB-8A8D-8E08DEEC6D26}">
      <dgm:prSet/>
      <dgm:spPr/>
      <dgm:t>
        <a:bodyPr/>
        <a:lstStyle/>
        <a:p>
          <a:r>
            <a:rPr lang="en-US"/>
            <a:t>The UK music industry continues to grow, with rising demand for affordable, flexible recording options.</a:t>
          </a:r>
        </a:p>
      </dgm:t>
    </dgm:pt>
    <dgm:pt modelId="{4B84D5FD-1631-4EF6-A0DF-81154A553EA0}" type="parTrans" cxnId="{7B2B839B-1B00-4A13-9796-6C675AE08A1B}">
      <dgm:prSet/>
      <dgm:spPr/>
      <dgm:t>
        <a:bodyPr/>
        <a:lstStyle/>
        <a:p>
          <a:endParaRPr lang="en-US"/>
        </a:p>
      </dgm:t>
    </dgm:pt>
    <dgm:pt modelId="{68227777-5E55-4F43-9700-C47D48E0EBA2}" type="sibTrans" cxnId="{7B2B839B-1B00-4A13-9796-6C675AE08A1B}">
      <dgm:prSet/>
      <dgm:spPr/>
      <dgm:t>
        <a:bodyPr/>
        <a:lstStyle/>
        <a:p>
          <a:endParaRPr lang="en-US"/>
        </a:p>
      </dgm:t>
    </dgm:pt>
    <dgm:pt modelId="{2D541BE8-B833-4046-BAA9-87171192F446}">
      <dgm:prSet/>
      <dgm:spPr/>
      <dgm:t>
        <a:bodyPr/>
        <a:lstStyle/>
        <a:p>
          <a:r>
            <a:rPr lang="en-US"/>
            <a:t>Target customers: musicians, students, schools, and community groups aged 16–35.</a:t>
          </a:r>
        </a:p>
      </dgm:t>
    </dgm:pt>
    <dgm:pt modelId="{563B331D-DAC2-4FA2-A6AB-641460BAC0AC}" type="parTrans" cxnId="{DBDB00BD-7D22-42E9-9853-06A0DFE9AC24}">
      <dgm:prSet/>
      <dgm:spPr/>
      <dgm:t>
        <a:bodyPr/>
        <a:lstStyle/>
        <a:p>
          <a:endParaRPr lang="en-US"/>
        </a:p>
      </dgm:t>
    </dgm:pt>
    <dgm:pt modelId="{9703E00D-D987-4C86-B1F6-05B65633283E}" type="sibTrans" cxnId="{DBDB00BD-7D22-42E9-9853-06A0DFE9AC24}">
      <dgm:prSet/>
      <dgm:spPr/>
      <dgm:t>
        <a:bodyPr/>
        <a:lstStyle/>
        <a:p>
          <a:endParaRPr lang="en-US"/>
        </a:p>
      </dgm:t>
    </dgm:pt>
    <dgm:pt modelId="{E221D1FE-EBC8-4AF5-B4D8-E444AEFC47BE}">
      <dgm:prSet/>
      <dgm:spPr/>
      <dgm:t>
        <a:bodyPr/>
        <a:lstStyle/>
        <a:p>
          <a:r>
            <a:rPr lang="en-US" dirty="0"/>
            <a:t>Customers seek convenience, creativity, and professional quality at lower costs.</a:t>
          </a:r>
        </a:p>
      </dgm:t>
    </dgm:pt>
    <dgm:pt modelId="{FDDF92EB-4F4E-440C-A5A9-C5BBA791F989}" type="parTrans" cxnId="{42F1198B-EC88-4EEC-A1BE-D78DDA391AD7}">
      <dgm:prSet/>
      <dgm:spPr/>
      <dgm:t>
        <a:bodyPr/>
        <a:lstStyle/>
        <a:p>
          <a:endParaRPr lang="en-US"/>
        </a:p>
      </dgm:t>
    </dgm:pt>
    <dgm:pt modelId="{1FEB056D-2BCE-48E4-8011-72627A36D9C0}" type="sibTrans" cxnId="{42F1198B-EC88-4EEC-A1BE-D78DDA391AD7}">
      <dgm:prSet/>
      <dgm:spPr/>
      <dgm:t>
        <a:bodyPr/>
        <a:lstStyle/>
        <a:p>
          <a:endParaRPr lang="en-US"/>
        </a:p>
      </dgm:t>
    </dgm:pt>
    <dgm:pt modelId="{A4F30809-F27C-43F5-8D41-4413F49EC2FA}">
      <dgm:prSet/>
      <dgm:spPr/>
      <dgm:t>
        <a:bodyPr/>
        <a:lstStyle/>
        <a:p>
          <a:r>
            <a:rPr lang="en-US"/>
            <a:t>Operates mainly in local and regional areas with limited access to professional studios.</a:t>
          </a:r>
        </a:p>
      </dgm:t>
    </dgm:pt>
    <dgm:pt modelId="{38CCD56D-9BA4-4D59-B3E7-3402718F0934}" type="parTrans" cxnId="{7DD7DA42-219C-4A52-B2DB-FDD07AC88DBD}">
      <dgm:prSet/>
      <dgm:spPr/>
      <dgm:t>
        <a:bodyPr/>
        <a:lstStyle/>
        <a:p>
          <a:endParaRPr lang="en-US"/>
        </a:p>
      </dgm:t>
    </dgm:pt>
    <dgm:pt modelId="{F09DCED5-06CF-4682-9D2E-E9496503D733}" type="sibTrans" cxnId="{7DD7DA42-219C-4A52-B2DB-FDD07AC88DBD}">
      <dgm:prSet/>
      <dgm:spPr/>
      <dgm:t>
        <a:bodyPr/>
        <a:lstStyle/>
        <a:p>
          <a:endParaRPr lang="en-US"/>
        </a:p>
      </dgm:t>
    </dgm:pt>
    <dgm:pt modelId="{A6A47BF1-4C73-4A28-ADA2-780394B6EA54}">
      <dgm:prSet/>
      <dgm:spPr/>
      <dgm:t>
        <a:bodyPr/>
        <a:lstStyle/>
        <a:p>
          <a:r>
            <a:rPr lang="en-US" dirty="0"/>
            <a:t>Market trend: increasing popularity of independent and self-produced artists (</a:t>
          </a:r>
          <a:r>
            <a:rPr lang="en-US" dirty="0" err="1"/>
            <a:t>Hinksman</a:t>
          </a:r>
          <a:r>
            <a:rPr lang="en-US" dirty="0"/>
            <a:t>, 2022).</a:t>
          </a:r>
        </a:p>
      </dgm:t>
    </dgm:pt>
    <dgm:pt modelId="{3B4BB2D8-50A3-424A-9A9B-A7C66C7C86CF}" type="parTrans" cxnId="{6E5B9845-584C-4F9F-BB52-264758E06FB2}">
      <dgm:prSet/>
      <dgm:spPr/>
      <dgm:t>
        <a:bodyPr/>
        <a:lstStyle/>
        <a:p>
          <a:endParaRPr lang="en-US"/>
        </a:p>
      </dgm:t>
    </dgm:pt>
    <dgm:pt modelId="{9D431A18-4336-47E6-8301-24696246779B}" type="sibTrans" cxnId="{6E5B9845-584C-4F9F-BB52-264758E06FB2}">
      <dgm:prSet/>
      <dgm:spPr/>
      <dgm:t>
        <a:bodyPr/>
        <a:lstStyle/>
        <a:p>
          <a:endParaRPr lang="en-US"/>
        </a:p>
      </dgm:t>
    </dgm:pt>
    <dgm:pt modelId="{E5F39D08-839B-4669-AA9D-D776D5490F6B}" type="pres">
      <dgm:prSet presAssocID="{4EA57543-8322-4FF5-BE85-1CB24298A24F}" presName="root" presStyleCnt="0">
        <dgm:presLayoutVars>
          <dgm:dir/>
          <dgm:resizeHandles val="exact"/>
        </dgm:presLayoutVars>
      </dgm:prSet>
      <dgm:spPr/>
    </dgm:pt>
    <dgm:pt modelId="{81A2ED2A-1AC5-4FD1-81B2-C0F74B26FF8E}" type="pres">
      <dgm:prSet presAssocID="{8D91779C-2045-47AB-8A8D-8E08DEEC6D26}" presName="compNode" presStyleCnt="0"/>
      <dgm:spPr/>
    </dgm:pt>
    <dgm:pt modelId="{C40D8C4C-67F0-4923-89BA-3BDB97661BFE}" type="pres">
      <dgm:prSet presAssocID="{8D91779C-2045-47AB-8A8D-8E08DEEC6D26}" presName="bgRect" presStyleLbl="bgShp" presStyleIdx="0" presStyleCnt="5"/>
      <dgm:spPr/>
    </dgm:pt>
    <dgm:pt modelId="{F53C87A6-1740-4158-9B1D-28715C98E044}" type="pres">
      <dgm:prSet presAssocID="{8D91779C-2045-47AB-8A8D-8E08DEEC6D26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F0C75B53-550C-4AA4-8995-A794A93F8AF3}" type="pres">
      <dgm:prSet presAssocID="{8D91779C-2045-47AB-8A8D-8E08DEEC6D26}" presName="spaceRect" presStyleCnt="0"/>
      <dgm:spPr/>
    </dgm:pt>
    <dgm:pt modelId="{ABD2042D-5AC2-4148-80E2-BC760E58DAA6}" type="pres">
      <dgm:prSet presAssocID="{8D91779C-2045-47AB-8A8D-8E08DEEC6D26}" presName="parTx" presStyleLbl="revTx" presStyleIdx="0" presStyleCnt="5">
        <dgm:presLayoutVars>
          <dgm:chMax val="0"/>
          <dgm:chPref val="0"/>
        </dgm:presLayoutVars>
      </dgm:prSet>
      <dgm:spPr/>
    </dgm:pt>
    <dgm:pt modelId="{B9C910F3-5DD4-436F-908A-98BF44B27BCC}" type="pres">
      <dgm:prSet presAssocID="{68227777-5E55-4F43-9700-C47D48E0EBA2}" presName="sibTrans" presStyleCnt="0"/>
      <dgm:spPr/>
    </dgm:pt>
    <dgm:pt modelId="{02746F44-311D-47B7-9ACE-28D472986CD6}" type="pres">
      <dgm:prSet presAssocID="{2D541BE8-B833-4046-BAA9-87171192F446}" presName="compNode" presStyleCnt="0"/>
      <dgm:spPr/>
    </dgm:pt>
    <dgm:pt modelId="{2A436937-2EC8-43EA-B8C4-8AB609F8A2D1}" type="pres">
      <dgm:prSet presAssocID="{2D541BE8-B833-4046-BAA9-87171192F446}" presName="bgRect" presStyleLbl="bgShp" presStyleIdx="1" presStyleCnt="5"/>
      <dgm:spPr/>
    </dgm:pt>
    <dgm:pt modelId="{80CA1A70-B5B4-4FCB-A7E6-8F481E89631E}" type="pres">
      <dgm:prSet presAssocID="{2D541BE8-B833-4046-BAA9-87171192F446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 Set"/>
        </a:ext>
      </dgm:extLst>
    </dgm:pt>
    <dgm:pt modelId="{BD573AB7-6778-424C-BFD5-2108F5F7B1C4}" type="pres">
      <dgm:prSet presAssocID="{2D541BE8-B833-4046-BAA9-87171192F446}" presName="spaceRect" presStyleCnt="0"/>
      <dgm:spPr/>
    </dgm:pt>
    <dgm:pt modelId="{BC5232C4-0BE4-4DD2-9E1C-DBD36862FE7B}" type="pres">
      <dgm:prSet presAssocID="{2D541BE8-B833-4046-BAA9-87171192F446}" presName="parTx" presStyleLbl="revTx" presStyleIdx="1" presStyleCnt="5">
        <dgm:presLayoutVars>
          <dgm:chMax val="0"/>
          <dgm:chPref val="0"/>
        </dgm:presLayoutVars>
      </dgm:prSet>
      <dgm:spPr/>
    </dgm:pt>
    <dgm:pt modelId="{A0635BB3-43D3-49CA-81A8-F55E326827B6}" type="pres">
      <dgm:prSet presAssocID="{9703E00D-D987-4C86-B1F6-05B65633283E}" presName="sibTrans" presStyleCnt="0"/>
      <dgm:spPr/>
    </dgm:pt>
    <dgm:pt modelId="{0717293C-E1FF-44D2-B586-194FE3FA601C}" type="pres">
      <dgm:prSet presAssocID="{E221D1FE-EBC8-4AF5-B4D8-E444AEFC47BE}" presName="compNode" presStyleCnt="0"/>
      <dgm:spPr/>
    </dgm:pt>
    <dgm:pt modelId="{711E3D0F-75AD-4D63-8488-985E6643298E}" type="pres">
      <dgm:prSet presAssocID="{E221D1FE-EBC8-4AF5-B4D8-E444AEFC47BE}" presName="bgRect" presStyleLbl="bgShp" presStyleIdx="2" presStyleCnt="5"/>
      <dgm:spPr/>
    </dgm:pt>
    <dgm:pt modelId="{B2DA80F7-06DD-4FD2-A712-94BB7B048F40}" type="pres">
      <dgm:prSet presAssocID="{E221D1FE-EBC8-4AF5-B4D8-E444AEFC47BE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9B7F6AB-534C-40A3-BB63-B963BEF4EFA7}" type="pres">
      <dgm:prSet presAssocID="{E221D1FE-EBC8-4AF5-B4D8-E444AEFC47BE}" presName="spaceRect" presStyleCnt="0"/>
      <dgm:spPr/>
    </dgm:pt>
    <dgm:pt modelId="{83F337B4-B029-432F-A0F8-A435139EE48E}" type="pres">
      <dgm:prSet presAssocID="{E221D1FE-EBC8-4AF5-B4D8-E444AEFC47BE}" presName="parTx" presStyleLbl="revTx" presStyleIdx="2" presStyleCnt="5">
        <dgm:presLayoutVars>
          <dgm:chMax val="0"/>
          <dgm:chPref val="0"/>
        </dgm:presLayoutVars>
      </dgm:prSet>
      <dgm:spPr/>
    </dgm:pt>
    <dgm:pt modelId="{DA60D4F1-5C52-49C7-846F-A85DA87262B6}" type="pres">
      <dgm:prSet presAssocID="{1FEB056D-2BCE-48E4-8011-72627A36D9C0}" presName="sibTrans" presStyleCnt="0"/>
      <dgm:spPr/>
    </dgm:pt>
    <dgm:pt modelId="{35D22773-FBD4-4251-89E4-3B64847DCB17}" type="pres">
      <dgm:prSet presAssocID="{A4F30809-F27C-43F5-8D41-4413F49EC2FA}" presName="compNode" presStyleCnt="0"/>
      <dgm:spPr/>
    </dgm:pt>
    <dgm:pt modelId="{65C199AD-96EF-42C4-A577-FEBFDF8DE477}" type="pres">
      <dgm:prSet presAssocID="{A4F30809-F27C-43F5-8D41-4413F49EC2FA}" presName="bgRect" presStyleLbl="bgShp" presStyleIdx="3" presStyleCnt="5"/>
      <dgm:spPr/>
    </dgm:pt>
    <dgm:pt modelId="{A507FFA1-8D60-4D84-BD25-396DEE584020}" type="pres">
      <dgm:prSet presAssocID="{A4F30809-F27C-43F5-8D41-4413F49EC2FA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BF8F02B-3C14-4759-BE3E-F3551354B6C7}" type="pres">
      <dgm:prSet presAssocID="{A4F30809-F27C-43F5-8D41-4413F49EC2FA}" presName="spaceRect" presStyleCnt="0"/>
      <dgm:spPr/>
    </dgm:pt>
    <dgm:pt modelId="{849D0B55-8EB8-421B-BA06-8B441D3BA53F}" type="pres">
      <dgm:prSet presAssocID="{A4F30809-F27C-43F5-8D41-4413F49EC2FA}" presName="parTx" presStyleLbl="revTx" presStyleIdx="3" presStyleCnt="5">
        <dgm:presLayoutVars>
          <dgm:chMax val="0"/>
          <dgm:chPref val="0"/>
        </dgm:presLayoutVars>
      </dgm:prSet>
      <dgm:spPr/>
    </dgm:pt>
    <dgm:pt modelId="{DB019C5F-98D7-4BE2-95EA-E3CC740C9B75}" type="pres">
      <dgm:prSet presAssocID="{F09DCED5-06CF-4682-9D2E-E9496503D733}" presName="sibTrans" presStyleCnt="0"/>
      <dgm:spPr/>
    </dgm:pt>
    <dgm:pt modelId="{FEAED9AC-6DD4-4A93-8205-16930F4913CA}" type="pres">
      <dgm:prSet presAssocID="{A6A47BF1-4C73-4A28-ADA2-780394B6EA54}" presName="compNode" presStyleCnt="0"/>
      <dgm:spPr/>
    </dgm:pt>
    <dgm:pt modelId="{845D2678-1E19-414D-B789-0F240E8D5FCF}" type="pres">
      <dgm:prSet presAssocID="{A6A47BF1-4C73-4A28-ADA2-780394B6EA54}" presName="bgRect" presStyleLbl="bgShp" presStyleIdx="4" presStyleCnt="5"/>
      <dgm:spPr/>
    </dgm:pt>
    <dgm:pt modelId="{9287BF19-DB43-4386-9CE8-662876CF16C0}" type="pres">
      <dgm:prSet presAssocID="{A6A47BF1-4C73-4A28-ADA2-780394B6EA54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J"/>
        </a:ext>
      </dgm:extLst>
    </dgm:pt>
    <dgm:pt modelId="{7D94311E-7492-48F8-B503-AB42869DA79F}" type="pres">
      <dgm:prSet presAssocID="{A6A47BF1-4C73-4A28-ADA2-780394B6EA54}" presName="spaceRect" presStyleCnt="0"/>
      <dgm:spPr/>
    </dgm:pt>
    <dgm:pt modelId="{3B40163C-6DBD-454A-B474-3D3AC4F6BC0B}" type="pres">
      <dgm:prSet presAssocID="{A6A47BF1-4C73-4A28-ADA2-780394B6EA5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453E021-FE2A-4D3D-ACEE-71945F6D0C00}" type="presOf" srcId="{2D541BE8-B833-4046-BAA9-87171192F446}" destId="{BC5232C4-0BE4-4DD2-9E1C-DBD36862FE7B}" srcOrd="0" destOrd="0" presId="urn:microsoft.com/office/officeart/2018/2/layout/IconVerticalSolidList"/>
    <dgm:cxn modelId="{EF703723-EBEA-46CF-B7CE-7D4F4D820B3C}" type="presOf" srcId="{A4F30809-F27C-43F5-8D41-4413F49EC2FA}" destId="{849D0B55-8EB8-421B-BA06-8B441D3BA53F}" srcOrd="0" destOrd="0" presId="urn:microsoft.com/office/officeart/2018/2/layout/IconVerticalSolidList"/>
    <dgm:cxn modelId="{7DD7DA42-219C-4A52-B2DB-FDD07AC88DBD}" srcId="{4EA57543-8322-4FF5-BE85-1CB24298A24F}" destId="{A4F30809-F27C-43F5-8D41-4413F49EC2FA}" srcOrd="3" destOrd="0" parTransId="{38CCD56D-9BA4-4D59-B3E7-3402718F0934}" sibTransId="{F09DCED5-06CF-4682-9D2E-E9496503D733}"/>
    <dgm:cxn modelId="{6E5B9845-584C-4F9F-BB52-264758E06FB2}" srcId="{4EA57543-8322-4FF5-BE85-1CB24298A24F}" destId="{A6A47BF1-4C73-4A28-ADA2-780394B6EA54}" srcOrd="4" destOrd="0" parTransId="{3B4BB2D8-50A3-424A-9A9B-A7C66C7C86CF}" sibTransId="{9D431A18-4336-47E6-8301-24696246779B}"/>
    <dgm:cxn modelId="{DF3CF969-EF0E-4686-BA63-48C52DAAC168}" type="presOf" srcId="{E221D1FE-EBC8-4AF5-B4D8-E444AEFC47BE}" destId="{83F337B4-B029-432F-A0F8-A435139EE48E}" srcOrd="0" destOrd="0" presId="urn:microsoft.com/office/officeart/2018/2/layout/IconVerticalSolidList"/>
    <dgm:cxn modelId="{42F1198B-EC88-4EEC-A1BE-D78DDA391AD7}" srcId="{4EA57543-8322-4FF5-BE85-1CB24298A24F}" destId="{E221D1FE-EBC8-4AF5-B4D8-E444AEFC47BE}" srcOrd="2" destOrd="0" parTransId="{FDDF92EB-4F4E-440C-A5A9-C5BBA791F989}" sibTransId="{1FEB056D-2BCE-48E4-8011-72627A36D9C0}"/>
    <dgm:cxn modelId="{7B2B839B-1B00-4A13-9796-6C675AE08A1B}" srcId="{4EA57543-8322-4FF5-BE85-1CB24298A24F}" destId="{8D91779C-2045-47AB-8A8D-8E08DEEC6D26}" srcOrd="0" destOrd="0" parTransId="{4B84D5FD-1631-4EF6-A0DF-81154A553EA0}" sibTransId="{68227777-5E55-4F43-9700-C47D48E0EBA2}"/>
    <dgm:cxn modelId="{72E8259C-0D1D-4CE1-BD02-046FC39D5E4C}" type="presOf" srcId="{8D91779C-2045-47AB-8A8D-8E08DEEC6D26}" destId="{ABD2042D-5AC2-4148-80E2-BC760E58DAA6}" srcOrd="0" destOrd="0" presId="urn:microsoft.com/office/officeart/2018/2/layout/IconVerticalSolidList"/>
    <dgm:cxn modelId="{DBDB00BD-7D22-42E9-9853-06A0DFE9AC24}" srcId="{4EA57543-8322-4FF5-BE85-1CB24298A24F}" destId="{2D541BE8-B833-4046-BAA9-87171192F446}" srcOrd="1" destOrd="0" parTransId="{563B331D-DAC2-4FA2-A6AB-641460BAC0AC}" sibTransId="{9703E00D-D987-4C86-B1F6-05B65633283E}"/>
    <dgm:cxn modelId="{774851DD-DB39-4B71-A53E-5F298A01452C}" type="presOf" srcId="{4EA57543-8322-4FF5-BE85-1CB24298A24F}" destId="{E5F39D08-839B-4669-AA9D-D776D5490F6B}" srcOrd="0" destOrd="0" presId="urn:microsoft.com/office/officeart/2018/2/layout/IconVerticalSolidList"/>
    <dgm:cxn modelId="{E20793EC-81EB-493C-82BC-84EB7EE1D913}" type="presOf" srcId="{A6A47BF1-4C73-4A28-ADA2-780394B6EA54}" destId="{3B40163C-6DBD-454A-B474-3D3AC4F6BC0B}" srcOrd="0" destOrd="0" presId="urn:microsoft.com/office/officeart/2018/2/layout/IconVerticalSolidList"/>
    <dgm:cxn modelId="{E95C1767-739D-4B63-8003-D4AD9B84C95E}" type="presParOf" srcId="{E5F39D08-839B-4669-AA9D-D776D5490F6B}" destId="{81A2ED2A-1AC5-4FD1-81B2-C0F74B26FF8E}" srcOrd="0" destOrd="0" presId="urn:microsoft.com/office/officeart/2018/2/layout/IconVerticalSolidList"/>
    <dgm:cxn modelId="{9DA12379-45B4-4B7F-A171-5EDEDB7FBF8C}" type="presParOf" srcId="{81A2ED2A-1AC5-4FD1-81B2-C0F74B26FF8E}" destId="{C40D8C4C-67F0-4923-89BA-3BDB97661BFE}" srcOrd="0" destOrd="0" presId="urn:microsoft.com/office/officeart/2018/2/layout/IconVerticalSolidList"/>
    <dgm:cxn modelId="{6D69DCC1-CF34-427F-8B6F-E3D2DBFB3571}" type="presParOf" srcId="{81A2ED2A-1AC5-4FD1-81B2-C0F74B26FF8E}" destId="{F53C87A6-1740-4158-9B1D-28715C98E044}" srcOrd="1" destOrd="0" presId="urn:microsoft.com/office/officeart/2018/2/layout/IconVerticalSolidList"/>
    <dgm:cxn modelId="{12E70A90-5D87-48FC-AB9E-9C41B2A3D138}" type="presParOf" srcId="{81A2ED2A-1AC5-4FD1-81B2-C0F74B26FF8E}" destId="{F0C75B53-550C-4AA4-8995-A794A93F8AF3}" srcOrd="2" destOrd="0" presId="urn:microsoft.com/office/officeart/2018/2/layout/IconVerticalSolidList"/>
    <dgm:cxn modelId="{85BA1EC2-9902-46AC-92B0-75379949BF64}" type="presParOf" srcId="{81A2ED2A-1AC5-4FD1-81B2-C0F74B26FF8E}" destId="{ABD2042D-5AC2-4148-80E2-BC760E58DAA6}" srcOrd="3" destOrd="0" presId="urn:microsoft.com/office/officeart/2018/2/layout/IconVerticalSolidList"/>
    <dgm:cxn modelId="{B6E52DEB-6C92-4B49-8DBE-710ABB3ED0E9}" type="presParOf" srcId="{E5F39D08-839B-4669-AA9D-D776D5490F6B}" destId="{B9C910F3-5DD4-436F-908A-98BF44B27BCC}" srcOrd="1" destOrd="0" presId="urn:microsoft.com/office/officeart/2018/2/layout/IconVerticalSolidList"/>
    <dgm:cxn modelId="{541CF740-41FB-4DB0-9D94-1A2F37D75338}" type="presParOf" srcId="{E5F39D08-839B-4669-AA9D-D776D5490F6B}" destId="{02746F44-311D-47B7-9ACE-28D472986CD6}" srcOrd="2" destOrd="0" presId="urn:microsoft.com/office/officeart/2018/2/layout/IconVerticalSolidList"/>
    <dgm:cxn modelId="{AB752107-84E5-451B-92F2-F04392FA050F}" type="presParOf" srcId="{02746F44-311D-47B7-9ACE-28D472986CD6}" destId="{2A436937-2EC8-43EA-B8C4-8AB609F8A2D1}" srcOrd="0" destOrd="0" presId="urn:microsoft.com/office/officeart/2018/2/layout/IconVerticalSolidList"/>
    <dgm:cxn modelId="{3D6C312C-D0C6-455D-900E-59E35FF1B51D}" type="presParOf" srcId="{02746F44-311D-47B7-9ACE-28D472986CD6}" destId="{80CA1A70-B5B4-4FCB-A7E6-8F481E89631E}" srcOrd="1" destOrd="0" presId="urn:microsoft.com/office/officeart/2018/2/layout/IconVerticalSolidList"/>
    <dgm:cxn modelId="{8EDD58E1-029C-4136-A79F-FBB306918141}" type="presParOf" srcId="{02746F44-311D-47B7-9ACE-28D472986CD6}" destId="{BD573AB7-6778-424C-BFD5-2108F5F7B1C4}" srcOrd="2" destOrd="0" presId="urn:microsoft.com/office/officeart/2018/2/layout/IconVerticalSolidList"/>
    <dgm:cxn modelId="{278BB769-3BF7-4E08-947D-266ED838586F}" type="presParOf" srcId="{02746F44-311D-47B7-9ACE-28D472986CD6}" destId="{BC5232C4-0BE4-4DD2-9E1C-DBD36862FE7B}" srcOrd="3" destOrd="0" presId="urn:microsoft.com/office/officeart/2018/2/layout/IconVerticalSolidList"/>
    <dgm:cxn modelId="{D2616496-DE6E-440F-AEF8-724256FBC9EE}" type="presParOf" srcId="{E5F39D08-839B-4669-AA9D-D776D5490F6B}" destId="{A0635BB3-43D3-49CA-81A8-F55E326827B6}" srcOrd="3" destOrd="0" presId="urn:microsoft.com/office/officeart/2018/2/layout/IconVerticalSolidList"/>
    <dgm:cxn modelId="{FFC02C19-450E-4CF5-B62D-448450608A63}" type="presParOf" srcId="{E5F39D08-839B-4669-AA9D-D776D5490F6B}" destId="{0717293C-E1FF-44D2-B586-194FE3FA601C}" srcOrd="4" destOrd="0" presId="urn:microsoft.com/office/officeart/2018/2/layout/IconVerticalSolidList"/>
    <dgm:cxn modelId="{7AA16864-B4EE-4C12-A3A3-223D25598534}" type="presParOf" srcId="{0717293C-E1FF-44D2-B586-194FE3FA601C}" destId="{711E3D0F-75AD-4D63-8488-985E6643298E}" srcOrd="0" destOrd="0" presId="urn:microsoft.com/office/officeart/2018/2/layout/IconVerticalSolidList"/>
    <dgm:cxn modelId="{1E888A3A-E1ED-426E-885B-DFD151560504}" type="presParOf" srcId="{0717293C-E1FF-44D2-B586-194FE3FA601C}" destId="{B2DA80F7-06DD-4FD2-A712-94BB7B048F40}" srcOrd="1" destOrd="0" presId="urn:microsoft.com/office/officeart/2018/2/layout/IconVerticalSolidList"/>
    <dgm:cxn modelId="{AD25F300-39D4-4E99-A46E-F7DFB72024D3}" type="presParOf" srcId="{0717293C-E1FF-44D2-B586-194FE3FA601C}" destId="{39B7F6AB-534C-40A3-BB63-B963BEF4EFA7}" srcOrd="2" destOrd="0" presId="urn:microsoft.com/office/officeart/2018/2/layout/IconVerticalSolidList"/>
    <dgm:cxn modelId="{AB1B9E4D-DCC0-4525-9C17-0404C6F0E4A6}" type="presParOf" srcId="{0717293C-E1FF-44D2-B586-194FE3FA601C}" destId="{83F337B4-B029-432F-A0F8-A435139EE48E}" srcOrd="3" destOrd="0" presId="urn:microsoft.com/office/officeart/2018/2/layout/IconVerticalSolidList"/>
    <dgm:cxn modelId="{F3E49E63-E987-48EC-9509-7D178216926C}" type="presParOf" srcId="{E5F39D08-839B-4669-AA9D-D776D5490F6B}" destId="{DA60D4F1-5C52-49C7-846F-A85DA87262B6}" srcOrd="5" destOrd="0" presId="urn:microsoft.com/office/officeart/2018/2/layout/IconVerticalSolidList"/>
    <dgm:cxn modelId="{89895EDE-C43F-4F5A-8F8A-9E7AD75FC41C}" type="presParOf" srcId="{E5F39D08-839B-4669-AA9D-D776D5490F6B}" destId="{35D22773-FBD4-4251-89E4-3B64847DCB17}" srcOrd="6" destOrd="0" presId="urn:microsoft.com/office/officeart/2018/2/layout/IconVerticalSolidList"/>
    <dgm:cxn modelId="{AE0EEEE5-B1B6-4B4F-9898-E760DE5414DC}" type="presParOf" srcId="{35D22773-FBD4-4251-89E4-3B64847DCB17}" destId="{65C199AD-96EF-42C4-A577-FEBFDF8DE477}" srcOrd="0" destOrd="0" presId="urn:microsoft.com/office/officeart/2018/2/layout/IconVerticalSolidList"/>
    <dgm:cxn modelId="{CDE86482-CF09-4DA4-B4B7-1799EE62B67D}" type="presParOf" srcId="{35D22773-FBD4-4251-89E4-3B64847DCB17}" destId="{A507FFA1-8D60-4D84-BD25-396DEE584020}" srcOrd="1" destOrd="0" presId="urn:microsoft.com/office/officeart/2018/2/layout/IconVerticalSolidList"/>
    <dgm:cxn modelId="{23A2A8FE-DBF9-4E3D-9001-B801B3554099}" type="presParOf" srcId="{35D22773-FBD4-4251-89E4-3B64847DCB17}" destId="{6BF8F02B-3C14-4759-BE3E-F3551354B6C7}" srcOrd="2" destOrd="0" presId="urn:microsoft.com/office/officeart/2018/2/layout/IconVerticalSolidList"/>
    <dgm:cxn modelId="{95CC6526-2E6D-44A6-A78F-EBC454CB1A27}" type="presParOf" srcId="{35D22773-FBD4-4251-89E4-3B64847DCB17}" destId="{849D0B55-8EB8-421B-BA06-8B441D3BA53F}" srcOrd="3" destOrd="0" presId="urn:microsoft.com/office/officeart/2018/2/layout/IconVerticalSolidList"/>
    <dgm:cxn modelId="{6C85A99D-1BD1-43D1-A542-D820F5EBD852}" type="presParOf" srcId="{E5F39D08-839B-4669-AA9D-D776D5490F6B}" destId="{DB019C5F-98D7-4BE2-95EA-E3CC740C9B75}" srcOrd="7" destOrd="0" presId="urn:microsoft.com/office/officeart/2018/2/layout/IconVerticalSolidList"/>
    <dgm:cxn modelId="{AEF33430-EA1B-49AC-98CC-1F6E724CF650}" type="presParOf" srcId="{E5F39D08-839B-4669-AA9D-D776D5490F6B}" destId="{FEAED9AC-6DD4-4A93-8205-16930F4913CA}" srcOrd="8" destOrd="0" presId="urn:microsoft.com/office/officeart/2018/2/layout/IconVerticalSolidList"/>
    <dgm:cxn modelId="{FB1C344F-4043-4A73-BA60-4AABC97F6593}" type="presParOf" srcId="{FEAED9AC-6DD4-4A93-8205-16930F4913CA}" destId="{845D2678-1E19-414D-B789-0F240E8D5FCF}" srcOrd="0" destOrd="0" presId="urn:microsoft.com/office/officeart/2018/2/layout/IconVerticalSolidList"/>
    <dgm:cxn modelId="{CC7E26F5-9BAF-4BE2-BDF6-60A7CC9798E2}" type="presParOf" srcId="{FEAED9AC-6DD4-4A93-8205-16930F4913CA}" destId="{9287BF19-DB43-4386-9CE8-662876CF16C0}" srcOrd="1" destOrd="0" presId="urn:microsoft.com/office/officeart/2018/2/layout/IconVerticalSolidList"/>
    <dgm:cxn modelId="{E889EE87-FB6C-4379-9B12-DE4F9DD8848F}" type="presParOf" srcId="{FEAED9AC-6DD4-4A93-8205-16930F4913CA}" destId="{7D94311E-7492-48F8-B503-AB42869DA79F}" srcOrd="2" destOrd="0" presId="urn:microsoft.com/office/officeart/2018/2/layout/IconVerticalSolidList"/>
    <dgm:cxn modelId="{C102D0BA-867A-43C6-9DCF-6F2A3A8F7B0D}" type="presParOf" srcId="{FEAED9AC-6DD4-4A93-8205-16930F4913CA}" destId="{3B40163C-6DBD-454A-B474-3D3AC4F6BC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FCBC27-AAC4-48F1-9454-5532D82DFEE6}" type="doc">
      <dgm:prSet loTypeId="urn:microsoft.com/office/officeart/2005/8/layout/hierarchy1" loCatId="hierarchy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309CE62-8A8C-4624-927C-4E60FEDD35A7}">
      <dgm:prSet phldrT="[Text]"/>
      <dgm:spPr/>
      <dgm:t>
        <a:bodyPr/>
        <a:lstStyle/>
        <a:p>
          <a:r>
            <a:rPr lang="en-US"/>
            <a:t>Finance Manager </a:t>
          </a:r>
        </a:p>
      </dgm:t>
    </dgm:pt>
    <dgm:pt modelId="{3BB78664-FF7A-45A7-89B3-AB640DCADB4C}" type="parTrans" cxnId="{54DEFF57-72E1-4B2F-B6D8-59FA9B9C10BC}">
      <dgm:prSet/>
      <dgm:spPr/>
      <dgm:t>
        <a:bodyPr/>
        <a:lstStyle/>
        <a:p>
          <a:endParaRPr lang="en-US"/>
        </a:p>
      </dgm:t>
    </dgm:pt>
    <dgm:pt modelId="{CB76F8A8-A8C7-4A23-B30B-3A7096174565}" type="sibTrans" cxnId="{54DEFF57-72E1-4B2F-B6D8-59FA9B9C10BC}">
      <dgm:prSet/>
      <dgm:spPr/>
      <dgm:t>
        <a:bodyPr/>
        <a:lstStyle/>
        <a:p>
          <a:endParaRPr lang="en-US"/>
        </a:p>
      </dgm:t>
    </dgm:pt>
    <dgm:pt modelId="{EA7EB0A6-E798-4BEE-9620-76F0DB79BC7B}">
      <dgm:prSet phldrT="[Text]"/>
      <dgm:spPr/>
      <dgm:t>
        <a:bodyPr/>
        <a:lstStyle/>
        <a:p>
          <a:r>
            <a:rPr lang="en-US"/>
            <a:t>Account Assistant </a:t>
          </a:r>
        </a:p>
      </dgm:t>
    </dgm:pt>
    <dgm:pt modelId="{8CB7AD1E-48A4-40E8-A26A-C7D8BA545F3A}" type="parTrans" cxnId="{033218A4-7851-4D0F-B33D-B16F280CD3D5}">
      <dgm:prSet/>
      <dgm:spPr/>
      <dgm:t>
        <a:bodyPr/>
        <a:lstStyle/>
        <a:p>
          <a:endParaRPr lang="en-US"/>
        </a:p>
      </dgm:t>
    </dgm:pt>
    <dgm:pt modelId="{A40B0A3C-7D7B-45DE-B019-06CFF1CBF19B}" type="sibTrans" cxnId="{033218A4-7851-4D0F-B33D-B16F280CD3D5}">
      <dgm:prSet/>
      <dgm:spPr/>
      <dgm:t>
        <a:bodyPr/>
        <a:lstStyle/>
        <a:p>
          <a:endParaRPr lang="en-US"/>
        </a:p>
      </dgm:t>
    </dgm:pt>
    <dgm:pt modelId="{6718A902-07A5-442E-B262-0ADC34A76518}">
      <dgm:prSet phldrT="[Text]"/>
      <dgm:spPr/>
      <dgm:t>
        <a:bodyPr/>
        <a:lstStyle/>
        <a:p>
          <a:r>
            <a:rPr lang="en-US"/>
            <a:t>Social Media Executive </a:t>
          </a:r>
        </a:p>
      </dgm:t>
    </dgm:pt>
    <dgm:pt modelId="{CB39ADF4-C110-4549-9C3E-E53552ADE623}" type="parTrans" cxnId="{30EF7851-045A-4AE7-BF66-0A5E486E455C}">
      <dgm:prSet/>
      <dgm:spPr/>
      <dgm:t>
        <a:bodyPr/>
        <a:lstStyle/>
        <a:p>
          <a:endParaRPr lang="en-US"/>
        </a:p>
      </dgm:t>
    </dgm:pt>
    <dgm:pt modelId="{AA135975-1F73-4FE1-B67D-C6DFB6157B0C}" type="sibTrans" cxnId="{30EF7851-045A-4AE7-BF66-0A5E486E455C}">
      <dgm:prSet/>
      <dgm:spPr/>
      <dgm:t>
        <a:bodyPr/>
        <a:lstStyle/>
        <a:p>
          <a:endParaRPr lang="en-US"/>
        </a:p>
      </dgm:t>
    </dgm:pt>
    <dgm:pt modelId="{899A0F8D-7BFB-4E3D-85A6-357554A33BFB}">
      <dgm:prSet phldrT="[Text]"/>
      <dgm:spPr/>
      <dgm:t>
        <a:bodyPr/>
        <a:lstStyle/>
        <a:p>
          <a:r>
            <a:rPr lang="en-US"/>
            <a:t>Operations Manager</a:t>
          </a:r>
        </a:p>
      </dgm:t>
    </dgm:pt>
    <dgm:pt modelId="{CC933A12-3BC4-4131-A62D-4A2B08B3AAD1}" type="parTrans" cxnId="{1485139E-D571-4BE3-BB69-F03A371B30CC}">
      <dgm:prSet/>
      <dgm:spPr/>
      <dgm:t>
        <a:bodyPr/>
        <a:lstStyle/>
        <a:p>
          <a:endParaRPr lang="en-US"/>
        </a:p>
      </dgm:t>
    </dgm:pt>
    <dgm:pt modelId="{9550A68C-FAC8-40AE-A3BD-9762FE22ADC8}" type="sibTrans" cxnId="{1485139E-D571-4BE3-BB69-F03A371B30CC}">
      <dgm:prSet/>
      <dgm:spPr/>
      <dgm:t>
        <a:bodyPr/>
        <a:lstStyle/>
        <a:p>
          <a:endParaRPr lang="en-US"/>
        </a:p>
      </dgm:t>
    </dgm:pt>
    <dgm:pt modelId="{A31B376C-69EC-45ED-B489-801501FD6E77}">
      <dgm:prSet phldrT="[Text]"/>
      <dgm:spPr/>
      <dgm:t>
        <a:bodyPr/>
        <a:lstStyle/>
        <a:p>
          <a:r>
            <a:rPr lang="en-US"/>
            <a:t>Sound Engineer / Technician</a:t>
          </a:r>
        </a:p>
      </dgm:t>
    </dgm:pt>
    <dgm:pt modelId="{74907B82-AA67-4480-886D-DFB3743AC487}" type="parTrans" cxnId="{F5B00D58-C4D9-46B2-BDB1-790CB4F4ED02}">
      <dgm:prSet/>
      <dgm:spPr/>
      <dgm:t>
        <a:bodyPr/>
        <a:lstStyle/>
        <a:p>
          <a:endParaRPr lang="en-US"/>
        </a:p>
      </dgm:t>
    </dgm:pt>
    <dgm:pt modelId="{EC6BC4A1-B702-4CE4-A6F3-53778EE2E03B}" type="sibTrans" cxnId="{F5B00D58-C4D9-46B2-BDB1-790CB4F4ED02}">
      <dgm:prSet/>
      <dgm:spPr/>
      <dgm:t>
        <a:bodyPr/>
        <a:lstStyle/>
        <a:p>
          <a:endParaRPr lang="en-US"/>
        </a:p>
      </dgm:t>
    </dgm:pt>
    <dgm:pt modelId="{4A53B441-64A4-4DC0-A35D-DFAA053E290C}">
      <dgm:prSet phldrT="[Text]"/>
      <dgm:spPr/>
      <dgm:t>
        <a:bodyPr/>
        <a:lstStyle/>
        <a:p>
          <a:r>
            <a:rPr lang="en-US"/>
            <a:t>Founder / CEO</a:t>
          </a:r>
        </a:p>
      </dgm:t>
    </dgm:pt>
    <dgm:pt modelId="{E730E95E-F206-42B9-8D8C-DDD763F5ACA9}" type="sibTrans" cxnId="{FA3DFB42-F44B-4AB2-8462-3746C9C7A44F}">
      <dgm:prSet/>
      <dgm:spPr/>
      <dgm:t>
        <a:bodyPr/>
        <a:lstStyle/>
        <a:p>
          <a:endParaRPr lang="en-US"/>
        </a:p>
      </dgm:t>
    </dgm:pt>
    <dgm:pt modelId="{56E54A58-67A2-4E67-BE68-B38BF906FDC8}" type="parTrans" cxnId="{FA3DFB42-F44B-4AB2-8462-3746C9C7A44F}">
      <dgm:prSet/>
      <dgm:spPr/>
      <dgm:t>
        <a:bodyPr/>
        <a:lstStyle/>
        <a:p>
          <a:endParaRPr lang="en-US"/>
        </a:p>
      </dgm:t>
    </dgm:pt>
    <dgm:pt modelId="{AD17D628-7A35-432C-B4E6-9847EE61784D}">
      <dgm:prSet/>
      <dgm:spPr/>
      <dgm:t>
        <a:bodyPr/>
        <a:lstStyle/>
        <a:p>
          <a:r>
            <a:rPr lang="en-US"/>
            <a:t> Marketing Manager</a:t>
          </a:r>
        </a:p>
      </dgm:t>
    </dgm:pt>
    <dgm:pt modelId="{86C3FB7F-FCA6-4E2D-9CE4-D4DB49EED1E3}" type="parTrans" cxnId="{414E2178-0C4D-491E-B2C9-3BDD92DBD24C}">
      <dgm:prSet/>
      <dgm:spPr/>
      <dgm:t>
        <a:bodyPr/>
        <a:lstStyle/>
        <a:p>
          <a:endParaRPr lang="en-US"/>
        </a:p>
      </dgm:t>
    </dgm:pt>
    <dgm:pt modelId="{27D8539A-77BC-45C5-A2CF-3A0DC16A7B57}" type="sibTrans" cxnId="{414E2178-0C4D-491E-B2C9-3BDD92DBD24C}">
      <dgm:prSet/>
      <dgm:spPr/>
      <dgm:t>
        <a:bodyPr/>
        <a:lstStyle/>
        <a:p>
          <a:endParaRPr lang="en-US"/>
        </a:p>
      </dgm:t>
    </dgm:pt>
    <dgm:pt modelId="{69127ABA-5B70-4ED7-91B2-A49814E6713F}">
      <dgm:prSet/>
      <dgm:spPr/>
      <dgm:t>
        <a:bodyPr/>
        <a:lstStyle/>
        <a:p>
          <a:r>
            <a:rPr lang="en-US"/>
            <a:t> Music Tutor / Assistant</a:t>
          </a:r>
        </a:p>
      </dgm:t>
    </dgm:pt>
    <dgm:pt modelId="{D4ACA8DB-FC0F-41A9-A2FF-17DBA43E290D}" type="parTrans" cxnId="{EF879E91-1A84-4874-B401-B154DE9CA1FE}">
      <dgm:prSet/>
      <dgm:spPr/>
      <dgm:t>
        <a:bodyPr/>
        <a:lstStyle/>
        <a:p>
          <a:endParaRPr lang="en-US"/>
        </a:p>
      </dgm:t>
    </dgm:pt>
    <dgm:pt modelId="{74C6BB6F-BE04-4C38-8956-C2AAE480CE2D}" type="sibTrans" cxnId="{EF879E91-1A84-4874-B401-B154DE9CA1FE}">
      <dgm:prSet/>
      <dgm:spPr/>
      <dgm:t>
        <a:bodyPr/>
        <a:lstStyle/>
        <a:p>
          <a:endParaRPr lang="en-US"/>
        </a:p>
      </dgm:t>
    </dgm:pt>
    <dgm:pt modelId="{77BDDB7E-04B5-4A53-BD86-41A9F0D9A743}" type="pres">
      <dgm:prSet presAssocID="{1BFCBC27-AAC4-48F1-9454-5532D82DFEE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B816B46-A73F-4CFC-A60C-838E00F68FC0}" type="pres">
      <dgm:prSet presAssocID="{4A53B441-64A4-4DC0-A35D-DFAA053E290C}" presName="hierRoot1" presStyleCnt="0"/>
      <dgm:spPr/>
    </dgm:pt>
    <dgm:pt modelId="{A532951B-C229-43B4-ADB2-CCA6EB67699A}" type="pres">
      <dgm:prSet presAssocID="{4A53B441-64A4-4DC0-A35D-DFAA053E290C}" presName="composite" presStyleCnt="0"/>
      <dgm:spPr/>
    </dgm:pt>
    <dgm:pt modelId="{7A96DC49-F742-40E3-94AB-700E0A4E4D90}" type="pres">
      <dgm:prSet presAssocID="{4A53B441-64A4-4DC0-A35D-DFAA053E290C}" presName="background" presStyleLbl="node0" presStyleIdx="0" presStyleCnt="1"/>
      <dgm:spPr/>
    </dgm:pt>
    <dgm:pt modelId="{784A612C-F009-416C-8941-966B8122C0BC}" type="pres">
      <dgm:prSet presAssocID="{4A53B441-64A4-4DC0-A35D-DFAA053E290C}" presName="text" presStyleLbl="fgAcc0" presStyleIdx="0" presStyleCnt="1">
        <dgm:presLayoutVars>
          <dgm:chPref val="3"/>
        </dgm:presLayoutVars>
      </dgm:prSet>
      <dgm:spPr/>
    </dgm:pt>
    <dgm:pt modelId="{3F454643-0C95-4ADD-BBC1-686422D85AE2}" type="pres">
      <dgm:prSet presAssocID="{4A53B441-64A4-4DC0-A35D-DFAA053E290C}" presName="hierChild2" presStyleCnt="0"/>
      <dgm:spPr/>
    </dgm:pt>
    <dgm:pt modelId="{2D051A23-678B-4CAA-A4EF-FEC4BF20B69B}" type="pres">
      <dgm:prSet presAssocID="{3BB78664-FF7A-45A7-89B3-AB640DCADB4C}" presName="Name10" presStyleLbl="parChTrans1D2" presStyleIdx="0" presStyleCnt="3"/>
      <dgm:spPr/>
    </dgm:pt>
    <dgm:pt modelId="{BBDC3E9F-ECD2-45EA-849A-668C889DD752}" type="pres">
      <dgm:prSet presAssocID="{C309CE62-8A8C-4624-927C-4E60FEDD35A7}" presName="hierRoot2" presStyleCnt="0"/>
      <dgm:spPr/>
    </dgm:pt>
    <dgm:pt modelId="{528DDFEF-5C24-4725-A590-795AB9901D8F}" type="pres">
      <dgm:prSet presAssocID="{C309CE62-8A8C-4624-927C-4E60FEDD35A7}" presName="composite2" presStyleCnt="0"/>
      <dgm:spPr/>
    </dgm:pt>
    <dgm:pt modelId="{5ABB5BB0-F749-46D8-A286-F1D2DE5B76D2}" type="pres">
      <dgm:prSet presAssocID="{C309CE62-8A8C-4624-927C-4E60FEDD35A7}" presName="background2" presStyleLbl="node2" presStyleIdx="0" presStyleCnt="3"/>
      <dgm:spPr/>
    </dgm:pt>
    <dgm:pt modelId="{4F5B2960-DAD7-4E1E-89DD-FBC13957F3A7}" type="pres">
      <dgm:prSet presAssocID="{C309CE62-8A8C-4624-927C-4E60FEDD35A7}" presName="text2" presStyleLbl="fgAcc2" presStyleIdx="0" presStyleCnt="3">
        <dgm:presLayoutVars>
          <dgm:chPref val="3"/>
        </dgm:presLayoutVars>
      </dgm:prSet>
      <dgm:spPr/>
    </dgm:pt>
    <dgm:pt modelId="{B32F28BD-F580-4B80-A9A5-44214E42FF5E}" type="pres">
      <dgm:prSet presAssocID="{C309CE62-8A8C-4624-927C-4E60FEDD35A7}" presName="hierChild3" presStyleCnt="0"/>
      <dgm:spPr/>
    </dgm:pt>
    <dgm:pt modelId="{90A3C314-F11D-4BCB-810C-D78635FA1B9A}" type="pres">
      <dgm:prSet presAssocID="{8CB7AD1E-48A4-40E8-A26A-C7D8BA545F3A}" presName="Name17" presStyleLbl="parChTrans1D3" presStyleIdx="0" presStyleCnt="3"/>
      <dgm:spPr/>
    </dgm:pt>
    <dgm:pt modelId="{051A491B-BF29-4D70-8485-75051CBCA466}" type="pres">
      <dgm:prSet presAssocID="{EA7EB0A6-E798-4BEE-9620-76F0DB79BC7B}" presName="hierRoot3" presStyleCnt="0"/>
      <dgm:spPr/>
    </dgm:pt>
    <dgm:pt modelId="{0637E8C3-19C9-4A39-A1C9-E68B0F33EFE1}" type="pres">
      <dgm:prSet presAssocID="{EA7EB0A6-E798-4BEE-9620-76F0DB79BC7B}" presName="composite3" presStyleCnt="0"/>
      <dgm:spPr/>
    </dgm:pt>
    <dgm:pt modelId="{BD39E637-D537-4D01-91CF-FB8C818218F0}" type="pres">
      <dgm:prSet presAssocID="{EA7EB0A6-E798-4BEE-9620-76F0DB79BC7B}" presName="background3" presStyleLbl="node3" presStyleIdx="0" presStyleCnt="3"/>
      <dgm:spPr/>
    </dgm:pt>
    <dgm:pt modelId="{7D308723-2B22-4999-8BDA-C8597131797E}" type="pres">
      <dgm:prSet presAssocID="{EA7EB0A6-E798-4BEE-9620-76F0DB79BC7B}" presName="text3" presStyleLbl="fgAcc3" presStyleIdx="0" presStyleCnt="3">
        <dgm:presLayoutVars>
          <dgm:chPref val="3"/>
        </dgm:presLayoutVars>
      </dgm:prSet>
      <dgm:spPr/>
    </dgm:pt>
    <dgm:pt modelId="{BA9F5819-45BA-4020-9725-6AA6D41DF841}" type="pres">
      <dgm:prSet presAssocID="{EA7EB0A6-E798-4BEE-9620-76F0DB79BC7B}" presName="hierChild4" presStyleCnt="0"/>
      <dgm:spPr/>
    </dgm:pt>
    <dgm:pt modelId="{54A7ADC1-81E6-44DC-80D6-D8B4574E244F}" type="pres">
      <dgm:prSet presAssocID="{CB39ADF4-C110-4549-9C3E-E53552ADE623}" presName="Name17" presStyleLbl="parChTrans1D3" presStyleIdx="1" presStyleCnt="3"/>
      <dgm:spPr/>
    </dgm:pt>
    <dgm:pt modelId="{1D9C153F-E55E-42A0-A8D4-CCC1E4BD346B}" type="pres">
      <dgm:prSet presAssocID="{6718A902-07A5-442E-B262-0ADC34A76518}" presName="hierRoot3" presStyleCnt="0"/>
      <dgm:spPr/>
    </dgm:pt>
    <dgm:pt modelId="{E4C69F6E-04D5-4883-AEF3-A73BA212189F}" type="pres">
      <dgm:prSet presAssocID="{6718A902-07A5-442E-B262-0ADC34A76518}" presName="composite3" presStyleCnt="0"/>
      <dgm:spPr/>
    </dgm:pt>
    <dgm:pt modelId="{41999669-3EBC-48CE-B218-5E93BCE37D58}" type="pres">
      <dgm:prSet presAssocID="{6718A902-07A5-442E-B262-0ADC34A76518}" presName="background3" presStyleLbl="node3" presStyleIdx="1" presStyleCnt="3"/>
      <dgm:spPr/>
    </dgm:pt>
    <dgm:pt modelId="{5976801E-A32E-46CD-A73B-E0517CD59390}" type="pres">
      <dgm:prSet presAssocID="{6718A902-07A5-442E-B262-0ADC34A76518}" presName="text3" presStyleLbl="fgAcc3" presStyleIdx="1" presStyleCnt="3">
        <dgm:presLayoutVars>
          <dgm:chPref val="3"/>
        </dgm:presLayoutVars>
      </dgm:prSet>
      <dgm:spPr/>
    </dgm:pt>
    <dgm:pt modelId="{A84A2DAA-C860-4FD8-8978-6AF99F27150F}" type="pres">
      <dgm:prSet presAssocID="{6718A902-07A5-442E-B262-0ADC34A76518}" presName="hierChild4" presStyleCnt="0"/>
      <dgm:spPr/>
    </dgm:pt>
    <dgm:pt modelId="{DBE627EE-5BEB-40C3-A287-A5B03A2AF7B5}" type="pres">
      <dgm:prSet presAssocID="{86C3FB7F-FCA6-4E2D-9CE4-D4DB49EED1E3}" presName="Name10" presStyleLbl="parChTrans1D2" presStyleIdx="1" presStyleCnt="3"/>
      <dgm:spPr/>
    </dgm:pt>
    <dgm:pt modelId="{D828F9C9-2F10-4281-8DDF-644F8DC7742A}" type="pres">
      <dgm:prSet presAssocID="{AD17D628-7A35-432C-B4E6-9847EE61784D}" presName="hierRoot2" presStyleCnt="0"/>
      <dgm:spPr/>
    </dgm:pt>
    <dgm:pt modelId="{71AE2DFD-A3F8-412F-B1F3-16FFD12E8740}" type="pres">
      <dgm:prSet presAssocID="{AD17D628-7A35-432C-B4E6-9847EE61784D}" presName="composite2" presStyleCnt="0"/>
      <dgm:spPr/>
    </dgm:pt>
    <dgm:pt modelId="{D6AF9964-DED8-412A-9E86-F46F5791C595}" type="pres">
      <dgm:prSet presAssocID="{AD17D628-7A35-432C-B4E6-9847EE61784D}" presName="background2" presStyleLbl="node2" presStyleIdx="1" presStyleCnt="3"/>
      <dgm:spPr/>
    </dgm:pt>
    <dgm:pt modelId="{CE355F79-71DB-4E07-8B76-BCE57C2AA30D}" type="pres">
      <dgm:prSet presAssocID="{AD17D628-7A35-432C-B4E6-9847EE61784D}" presName="text2" presStyleLbl="fgAcc2" presStyleIdx="1" presStyleCnt="3">
        <dgm:presLayoutVars>
          <dgm:chPref val="3"/>
        </dgm:presLayoutVars>
      </dgm:prSet>
      <dgm:spPr/>
    </dgm:pt>
    <dgm:pt modelId="{540D0710-E71F-4170-BA69-362B17D791F0}" type="pres">
      <dgm:prSet presAssocID="{AD17D628-7A35-432C-B4E6-9847EE61784D}" presName="hierChild3" presStyleCnt="0"/>
      <dgm:spPr/>
    </dgm:pt>
    <dgm:pt modelId="{F61CDFAC-55A3-4320-B358-FE6ED27F71F6}" type="pres">
      <dgm:prSet presAssocID="{CC933A12-3BC4-4131-A62D-4A2B08B3AAD1}" presName="Name10" presStyleLbl="parChTrans1D2" presStyleIdx="2" presStyleCnt="3"/>
      <dgm:spPr/>
    </dgm:pt>
    <dgm:pt modelId="{4770DF45-DB36-459D-9465-2DDDC85B279C}" type="pres">
      <dgm:prSet presAssocID="{899A0F8D-7BFB-4E3D-85A6-357554A33BFB}" presName="hierRoot2" presStyleCnt="0"/>
      <dgm:spPr/>
    </dgm:pt>
    <dgm:pt modelId="{686CF8C7-EE8D-4BAB-B27E-20FBDC390A5A}" type="pres">
      <dgm:prSet presAssocID="{899A0F8D-7BFB-4E3D-85A6-357554A33BFB}" presName="composite2" presStyleCnt="0"/>
      <dgm:spPr/>
    </dgm:pt>
    <dgm:pt modelId="{1FCAAB5E-D7CD-4E9B-BD34-127A6C5EF5C4}" type="pres">
      <dgm:prSet presAssocID="{899A0F8D-7BFB-4E3D-85A6-357554A33BFB}" presName="background2" presStyleLbl="node2" presStyleIdx="2" presStyleCnt="3"/>
      <dgm:spPr/>
    </dgm:pt>
    <dgm:pt modelId="{0F31279D-F7EC-4481-AF4F-E5ABC035ECB6}" type="pres">
      <dgm:prSet presAssocID="{899A0F8D-7BFB-4E3D-85A6-357554A33BFB}" presName="text2" presStyleLbl="fgAcc2" presStyleIdx="2" presStyleCnt="3">
        <dgm:presLayoutVars>
          <dgm:chPref val="3"/>
        </dgm:presLayoutVars>
      </dgm:prSet>
      <dgm:spPr/>
    </dgm:pt>
    <dgm:pt modelId="{AF9A5BD8-BF15-4AE4-B6AB-41BB60B37FD6}" type="pres">
      <dgm:prSet presAssocID="{899A0F8D-7BFB-4E3D-85A6-357554A33BFB}" presName="hierChild3" presStyleCnt="0"/>
      <dgm:spPr/>
    </dgm:pt>
    <dgm:pt modelId="{201B2CFF-0AD6-4261-8FEC-618E4F7546B2}" type="pres">
      <dgm:prSet presAssocID="{74907B82-AA67-4480-886D-DFB3743AC487}" presName="Name17" presStyleLbl="parChTrans1D3" presStyleIdx="2" presStyleCnt="3"/>
      <dgm:spPr/>
    </dgm:pt>
    <dgm:pt modelId="{26BA4158-F150-4DF0-A537-C1B009051B0B}" type="pres">
      <dgm:prSet presAssocID="{A31B376C-69EC-45ED-B489-801501FD6E77}" presName="hierRoot3" presStyleCnt="0"/>
      <dgm:spPr/>
    </dgm:pt>
    <dgm:pt modelId="{0F1D314D-9BD4-48D9-A2AA-6519666AAFA7}" type="pres">
      <dgm:prSet presAssocID="{A31B376C-69EC-45ED-B489-801501FD6E77}" presName="composite3" presStyleCnt="0"/>
      <dgm:spPr/>
    </dgm:pt>
    <dgm:pt modelId="{ED325270-0552-40AA-96EA-40EE305ADD80}" type="pres">
      <dgm:prSet presAssocID="{A31B376C-69EC-45ED-B489-801501FD6E77}" presName="background3" presStyleLbl="node3" presStyleIdx="2" presStyleCnt="3"/>
      <dgm:spPr/>
    </dgm:pt>
    <dgm:pt modelId="{79BA1E72-64F6-46F7-9ED1-069790BB1964}" type="pres">
      <dgm:prSet presAssocID="{A31B376C-69EC-45ED-B489-801501FD6E77}" presName="text3" presStyleLbl="fgAcc3" presStyleIdx="2" presStyleCnt="3">
        <dgm:presLayoutVars>
          <dgm:chPref val="3"/>
        </dgm:presLayoutVars>
      </dgm:prSet>
      <dgm:spPr/>
    </dgm:pt>
    <dgm:pt modelId="{6C29C3D5-C0D2-444D-AB43-DDE1137BE3CC}" type="pres">
      <dgm:prSet presAssocID="{A31B376C-69EC-45ED-B489-801501FD6E77}" presName="hierChild4" presStyleCnt="0"/>
      <dgm:spPr/>
    </dgm:pt>
    <dgm:pt modelId="{A0B355F7-CEA9-42AF-BBFF-81A438356451}" type="pres">
      <dgm:prSet presAssocID="{D4ACA8DB-FC0F-41A9-A2FF-17DBA43E290D}" presName="Name23" presStyleLbl="parChTrans1D4" presStyleIdx="0" presStyleCnt="1"/>
      <dgm:spPr/>
    </dgm:pt>
    <dgm:pt modelId="{E6863F87-471D-45FB-9544-5AB09EBA52CC}" type="pres">
      <dgm:prSet presAssocID="{69127ABA-5B70-4ED7-91B2-A49814E6713F}" presName="hierRoot4" presStyleCnt="0"/>
      <dgm:spPr/>
    </dgm:pt>
    <dgm:pt modelId="{4586C1B7-65BC-4B34-85F6-8824448F217A}" type="pres">
      <dgm:prSet presAssocID="{69127ABA-5B70-4ED7-91B2-A49814E6713F}" presName="composite4" presStyleCnt="0"/>
      <dgm:spPr/>
    </dgm:pt>
    <dgm:pt modelId="{E71B9720-BA1D-478A-991E-C8C405144F5D}" type="pres">
      <dgm:prSet presAssocID="{69127ABA-5B70-4ED7-91B2-A49814E6713F}" presName="background4" presStyleLbl="node4" presStyleIdx="0" presStyleCnt="1"/>
      <dgm:spPr/>
    </dgm:pt>
    <dgm:pt modelId="{2456DC7D-B6DF-4526-8FDF-FA8A823C22D7}" type="pres">
      <dgm:prSet presAssocID="{69127ABA-5B70-4ED7-91B2-A49814E6713F}" presName="text4" presStyleLbl="fgAcc4" presStyleIdx="0" presStyleCnt="1">
        <dgm:presLayoutVars>
          <dgm:chPref val="3"/>
        </dgm:presLayoutVars>
      </dgm:prSet>
      <dgm:spPr/>
    </dgm:pt>
    <dgm:pt modelId="{6123B745-1907-4B8D-86C5-3F101101EE0F}" type="pres">
      <dgm:prSet presAssocID="{69127ABA-5B70-4ED7-91B2-A49814E6713F}" presName="hierChild5" presStyleCnt="0"/>
      <dgm:spPr/>
    </dgm:pt>
  </dgm:ptLst>
  <dgm:cxnLst>
    <dgm:cxn modelId="{E9A2BD13-47EE-49E8-86A6-4B415240DFDE}" type="presOf" srcId="{4A53B441-64A4-4DC0-A35D-DFAA053E290C}" destId="{784A612C-F009-416C-8941-966B8122C0BC}" srcOrd="0" destOrd="0" presId="urn:microsoft.com/office/officeart/2005/8/layout/hierarchy1"/>
    <dgm:cxn modelId="{A797E21C-861D-4A99-A141-7597CC27C148}" type="presOf" srcId="{A31B376C-69EC-45ED-B489-801501FD6E77}" destId="{79BA1E72-64F6-46F7-9ED1-069790BB1964}" srcOrd="0" destOrd="0" presId="urn:microsoft.com/office/officeart/2005/8/layout/hierarchy1"/>
    <dgm:cxn modelId="{55255720-9599-44E7-8305-9FF1F6D70F1E}" type="presOf" srcId="{8CB7AD1E-48A4-40E8-A26A-C7D8BA545F3A}" destId="{90A3C314-F11D-4BCB-810C-D78635FA1B9A}" srcOrd="0" destOrd="0" presId="urn:microsoft.com/office/officeart/2005/8/layout/hierarchy1"/>
    <dgm:cxn modelId="{66BCAE3E-D675-465A-B023-0F89785365E9}" type="presOf" srcId="{D4ACA8DB-FC0F-41A9-A2FF-17DBA43E290D}" destId="{A0B355F7-CEA9-42AF-BBFF-81A438356451}" srcOrd="0" destOrd="0" presId="urn:microsoft.com/office/officeart/2005/8/layout/hierarchy1"/>
    <dgm:cxn modelId="{FA3DFB42-F44B-4AB2-8462-3746C9C7A44F}" srcId="{1BFCBC27-AAC4-48F1-9454-5532D82DFEE6}" destId="{4A53B441-64A4-4DC0-A35D-DFAA053E290C}" srcOrd="0" destOrd="0" parTransId="{56E54A58-67A2-4E67-BE68-B38BF906FDC8}" sibTransId="{E730E95E-F206-42B9-8D8C-DDD763F5ACA9}"/>
    <dgm:cxn modelId="{30EF7851-045A-4AE7-BF66-0A5E486E455C}" srcId="{C309CE62-8A8C-4624-927C-4E60FEDD35A7}" destId="{6718A902-07A5-442E-B262-0ADC34A76518}" srcOrd="1" destOrd="0" parTransId="{CB39ADF4-C110-4549-9C3E-E53552ADE623}" sibTransId="{AA135975-1F73-4FE1-B67D-C6DFB6157B0C}"/>
    <dgm:cxn modelId="{54DEFF57-72E1-4B2F-B6D8-59FA9B9C10BC}" srcId="{4A53B441-64A4-4DC0-A35D-DFAA053E290C}" destId="{C309CE62-8A8C-4624-927C-4E60FEDD35A7}" srcOrd="0" destOrd="0" parTransId="{3BB78664-FF7A-45A7-89B3-AB640DCADB4C}" sibTransId="{CB76F8A8-A8C7-4A23-B30B-3A7096174565}"/>
    <dgm:cxn modelId="{F5B00D58-C4D9-46B2-BDB1-790CB4F4ED02}" srcId="{899A0F8D-7BFB-4E3D-85A6-357554A33BFB}" destId="{A31B376C-69EC-45ED-B489-801501FD6E77}" srcOrd="0" destOrd="0" parTransId="{74907B82-AA67-4480-886D-DFB3743AC487}" sibTransId="{EC6BC4A1-B702-4CE4-A6F3-53778EE2E03B}"/>
    <dgm:cxn modelId="{B06C4C5D-6E74-4244-A86C-D3518822FEA8}" type="presOf" srcId="{C309CE62-8A8C-4624-927C-4E60FEDD35A7}" destId="{4F5B2960-DAD7-4E1E-89DD-FBC13957F3A7}" srcOrd="0" destOrd="0" presId="urn:microsoft.com/office/officeart/2005/8/layout/hierarchy1"/>
    <dgm:cxn modelId="{A71C636F-02B1-4509-9610-B653C9D83ED3}" type="presOf" srcId="{86C3FB7F-FCA6-4E2D-9CE4-D4DB49EED1E3}" destId="{DBE627EE-5BEB-40C3-A287-A5B03A2AF7B5}" srcOrd="0" destOrd="0" presId="urn:microsoft.com/office/officeart/2005/8/layout/hierarchy1"/>
    <dgm:cxn modelId="{F36F706F-2BA6-4354-9ED9-5D9EFFBB8014}" type="presOf" srcId="{69127ABA-5B70-4ED7-91B2-A49814E6713F}" destId="{2456DC7D-B6DF-4526-8FDF-FA8A823C22D7}" srcOrd="0" destOrd="0" presId="urn:microsoft.com/office/officeart/2005/8/layout/hierarchy1"/>
    <dgm:cxn modelId="{05335C73-726A-4FA7-8B28-287697E2FAE1}" type="presOf" srcId="{74907B82-AA67-4480-886D-DFB3743AC487}" destId="{201B2CFF-0AD6-4261-8FEC-618E4F7546B2}" srcOrd="0" destOrd="0" presId="urn:microsoft.com/office/officeart/2005/8/layout/hierarchy1"/>
    <dgm:cxn modelId="{414E2178-0C4D-491E-B2C9-3BDD92DBD24C}" srcId="{4A53B441-64A4-4DC0-A35D-DFAA053E290C}" destId="{AD17D628-7A35-432C-B4E6-9847EE61784D}" srcOrd="1" destOrd="0" parTransId="{86C3FB7F-FCA6-4E2D-9CE4-D4DB49EED1E3}" sibTransId="{27D8539A-77BC-45C5-A2CF-3A0DC16A7B57}"/>
    <dgm:cxn modelId="{1985F590-235F-48FB-99FD-E9BDC3E0CC40}" type="presOf" srcId="{CC933A12-3BC4-4131-A62D-4A2B08B3AAD1}" destId="{F61CDFAC-55A3-4320-B358-FE6ED27F71F6}" srcOrd="0" destOrd="0" presId="urn:microsoft.com/office/officeart/2005/8/layout/hierarchy1"/>
    <dgm:cxn modelId="{EF879E91-1A84-4874-B401-B154DE9CA1FE}" srcId="{A31B376C-69EC-45ED-B489-801501FD6E77}" destId="{69127ABA-5B70-4ED7-91B2-A49814E6713F}" srcOrd="0" destOrd="0" parTransId="{D4ACA8DB-FC0F-41A9-A2FF-17DBA43E290D}" sibTransId="{74C6BB6F-BE04-4C38-8956-C2AAE480CE2D}"/>
    <dgm:cxn modelId="{71DF5593-5390-4334-9931-2A6B2F94051B}" type="presOf" srcId="{899A0F8D-7BFB-4E3D-85A6-357554A33BFB}" destId="{0F31279D-F7EC-4481-AF4F-E5ABC035ECB6}" srcOrd="0" destOrd="0" presId="urn:microsoft.com/office/officeart/2005/8/layout/hierarchy1"/>
    <dgm:cxn modelId="{1485139E-D571-4BE3-BB69-F03A371B30CC}" srcId="{4A53B441-64A4-4DC0-A35D-DFAA053E290C}" destId="{899A0F8D-7BFB-4E3D-85A6-357554A33BFB}" srcOrd="2" destOrd="0" parTransId="{CC933A12-3BC4-4131-A62D-4A2B08B3AAD1}" sibTransId="{9550A68C-FAC8-40AE-A3BD-9762FE22ADC8}"/>
    <dgm:cxn modelId="{033218A4-7851-4D0F-B33D-B16F280CD3D5}" srcId="{C309CE62-8A8C-4624-927C-4E60FEDD35A7}" destId="{EA7EB0A6-E798-4BEE-9620-76F0DB79BC7B}" srcOrd="0" destOrd="0" parTransId="{8CB7AD1E-48A4-40E8-A26A-C7D8BA545F3A}" sibTransId="{A40B0A3C-7D7B-45DE-B019-06CFF1CBF19B}"/>
    <dgm:cxn modelId="{FC7604BB-CD4C-4825-B167-5349E6E11288}" type="presOf" srcId="{1BFCBC27-AAC4-48F1-9454-5532D82DFEE6}" destId="{77BDDB7E-04B5-4A53-BD86-41A9F0D9A743}" srcOrd="0" destOrd="0" presId="urn:microsoft.com/office/officeart/2005/8/layout/hierarchy1"/>
    <dgm:cxn modelId="{459544BD-294D-4ACF-B55D-2FD78BC0D371}" type="presOf" srcId="{3BB78664-FF7A-45A7-89B3-AB640DCADB4C}" destId="{2D051A23-678B-4CAA-A4EF-FEC4BF20B69B}" srcOrd="0" destOrd="0" presId="urn:microsoft.com/office/officeart/2005/8/layout/hierarchy1"/>
    <dgm:cxn modelId="{A47F4BCC-4911-4E0E-AE51-BC54F9600424}" type="presOf" srcId="{EA7EB0A6-E798-4BEE-9620-76F0DB79BC7B}" destId="{7D308723-2B22-4999-8BDA-C8597131797E}" srcOrd="0" destOrd="0" presId="urn:microsoft.com/office/officeart/2005/8/layout/hierarchy1"/>
    <dgm:cxn modelId="{48D1EBDE-56A4-40D2-8F85-DDFCFAA6B640}" type="presOf" srcId="{AD17D628-7A35-432C-B4E6-9847EE61784D}" destId="{CE355F79-71DB-4E07-8B76-BCE57C2AA30D}" srcOrd="0" destOrd="0" presId="urn:microsoft.com/office/officeart/2005/8/layout/hierarchy1"/>
    <dgm:cxn modelId="{5665E5DF-80F4-4183-B551-8A79F3F1A921}" type="presOf" srcId="{CB39ADF4-C110-4549-9C3E-E53552ADE623}" destId="{54A7ADC1-81E6-44DC-80D6-D8B4574E244F}" srcOrd="0" destOrd="0" presId="urn:microsoft.com/office/officeart/2005/8/layout/hierarchy1"/>
    <dgm:cxn modelId="{433B16FF-917B-4014-ACE4-CD3704A7084D}" type="presOf" srcId="{6718A902-07A5-442E-B262-0ADC34A76518}" destId="{5976801E-A32E-46CD-A73B-E0517CD59390}" srcOrd="0" destOrd="0" presId="urn:microsoft.com/office/officeart/2005/8/layout/hierarchy1"/>
    <dgm:cxn modelId="{ACE7B92B-ADC0-4983-ACFF-2AEB417B786F}" type="presParOf" srcId="{77BDDB7E-04B5-4A53-BD86-41A9F0D9A743}" destId="{BB816B46-A73F-4CFC-A60C-838E00F68FC0}" srcOrd="0" destOrd="0" presId="urn:microsoft.com/office/officeart/2005/8/layout/hierarchy1"/>
    <dgm:cxn modelId="{BB4016BE-E5FB-405E-9C2F-A32D9B596D33}" type="presParOf" srcId="{BB816B46-A73F-4CFC-A60C-838E00F68FC0}" destId="{A532951B-C229-43B4-ADB2-CCA6EB67699A}" srcOrd="0" destOrd="0" presId="urn:microsoft.com/office/officeart/2005/8/layout/hierarchy1"/>
    <dgm:cxn modelId="{5426D319-C76F-45D1-A3EA-D9AF03906CC3}" type="presParOf" srcId="{A532951B-C229-43B4-ADB2-CCA6EB67699A}" destId="{7A96DC49-F742-40E3-94AB-700E0A4E4D90}" srcOrd="0" destOrd="0" presId="urn:microsoft.com/office/officeart/2005/8/layout/hierarchy1"/>
    <dgm:cxn modelId="{3B988904-C928-4347-B278-0E63F0427039}" type="presParOf" srcId="{A532951B-C229-43B4-ADB2-CCA6EB67699A}" destId="{784A612C-F009-416C-8941-966B8122C0BC}" srcOrd="1" destOrd="0" presId="urn:microsoft.com/office/officeart/2005/8/layout/hierarchy1"/>
    <dgm:cxn modelId="{D2929EFF-7E79-4299-AD28-52CC1ADE46C1}" type="presParOf" srcId="{BB816B46-A73F-4CFC-A60C-838E00F68FC0}" destId="{3F454643-0C95-4ADD-BBC1-686422D85AE2}" srcOrd="1" destOrd="0" presId="urn:microsoft.com/office/officeart/2005/8/layout/hierarchy1"/>
    <dgm:cxn modelId="{E6BB62B7-3DA9-495D-8C16-2C00EECA0E78}" type="presParOf" srcId="{3F454643-0C95-4ADD-BBC1-686422D85AE2}" destId="{2D051A23-678B-4CAA-A4EF-FEC4BF20B69B}" srcOrd="0" destOrd="0" presId="urn:microsoft.com/office/officeart/2005/8/layout/hierarchy1"/>
    <dgm:cxn modelId="{68411FF8-B784-4AD5-BA8D-9A4287E7EB66}" type="presParOf" srcId="{3F454643-0C95-4ADD-BBC1-686422D85AE2}" destId="{BBDC3E9F-ECD2-45EA-849A-668C889DD752}" srcOrd="1" destOrd="0" presId="urn:microsoft.com/office/officeart/2005/8/layout/hierarchy1"/>
    <dgm:cxn modelId="{597BFD2D-01F0-4E20-B6EC-22D4AEB640F9}" type="presParOf" srcId="{BBDC3E9F-ECD2-45EA-849A-668C889DD752}" destId="{528DDFEF-5C24-4725-A590-795AB9901D8F}" srcOrd="0" destOrd="0" presId="urn:microsoft.com/office/officeart/2005/8/layout/hierarchy1"/>
    <dgm:cxn modelId="{5CAA0C01-8C47-4FF7-85C5-10A360158F45}" type="presParOf" srcId="{528DDFEF-5C24-4725-A590-795AB9901D8F}" destId="{5ABB5BB0-F749-46D8-A286-F1D2DE5B76D2}" srcOrd="0" destOrd="0" presId="urn:microsoft.com/office/officeart/2005/8/layout/hierarchy1"/>
    <dgm:cxn modelId="{C16C805E-9576-4758-B5A1-B9C7E02B00E3}" type="presParOf" srcId="{528DDFEF-5C24-4725-A590-795AB9901D8F}" destId="{4F5B2960-DAD7-4E1E-89DD-FBC13957F3A7}" srcOrd="1" destOrd="0" presId="urn:microsoft.com/office/officeart/2005/8/layout/hierarchy1"/>
    <dgm:cxn modelId="{3D1D3598-DE00-4DB2-A4A0-3478CA20A56C}" type="presParOf" srcId="{BBDC3E9F-ECD2-45EA-849A-668C889DD752}" destId="{B32F28BD-F580-4B80-A9A5-44214E42FF5E}" srcOrd="1" destOrd="0" presId="urn:microsoft.com/office/officeart/2005/8/layout/hierarchy1"/>
    <dgm:cxn modelId="{0529E6FA-67AD-4F7B-80DF-59E1D01CEBCF}" type="presParOf" srcId="{B32F28BD-F580-4B80-A9A5-44214E42FF5E}" destId="{90A3C314-F11D-4BCB-810C-D78635FA1B9A}" srcOrd="0" destOrd="0" presId="urn:microsoft.com/office/officeart/2005/8/layout/hierarchy1"/>
    <dgm:cxn modelId="{D30CF1EA-2AE0-4368-A7A3-4E099BF43F33}" type="presParOf" srcId="{B32F28BD-F580-4B80-A9A5-44214E42FF5E}" destId="{051A491B-BF29-4D70-8485-75051CBCA466}" srcOrd="1" destOrd="0" presId="urn:microsoft.com/office/officeart/2005/8/layout/hierarchy1"/>
    <dgm:cxn modelId="{F2535A8B-E6F7-44F3-B3B6-FB5775B1B325}" type="presParOf" srcId="{051A491B-BF29-4D70-8485-75051CBCA466}" destId="{0637E8C3-19C9-4A39-A1C9-E68B0F33EFE1}" srcOrd="0" destOrd="0" presId="urn:microsoft.com/office/officeart/2005/8/layout/hierarchy1"/>
    <dgm:cxn modelId="{890C7BFF-25A5-49E7-9CF3-C3DDA3EF3EB5}" type="presParOf" srcId="{0637E8C3-19C9-4A39-A1C9-E68B0F33EFE1}" destId="{BD39E637-D537-4D01-91CF-FB8C818218F0}" srcOrd="0" destOrd="0" presId="urn:microsoft.com/office/officeart/2005/8/layout/hierarchy1"/>
    <dgm:cxn modelId="{42B05103-FB0A-4694-9059-BC4C7C062BDB}" type="presParOf" srcId="{0637E8C3-19C9-4A39-A1C9-E68B0F33EFE1}" destId="{7D308723-2B22-4999-8BDA-C8597131797E}" srcOrd="1" destOrd="0" presId="urn:microsoft.com/office/officeart/2005/8/layout/hierarchy1"/>
    <dgm:cxn modelId="{F3AE9AB1-3F2D-4DFB-9277-61339A166AB7}" type="presParOf" srcId="{051A491B-BF29-4D70-8485-75051CBCA466}" destId="{BA9F5819-45BA-4020-9725-6AA6D41DF841}" srcOrd="1" destOrd="0" presId="urn:microsoft.com/office/officeart/2005/8/layout/hierarchy1"/>
    <dgm:cxn modelId="{F5E42C98-0B92-4F2E-B36C-12BE2A889A1E}" type="presParOf" srcId="{B32F28BD-F580-4B80-A9A5-44214E42FF5E}" destId="{54A7ADC1-81E6-44DC-80D6-D8B4574E244F}" srcOrd="2" destOrd="0" presId="urn:microsoft.com/office/officeart/2005/8/layout/hierarchy1"/>
    <dgm:cxn modelId="{D36D50A7-F3C9-4EF6-88EF-39734851995E}" type="presParOf" srcId="{B32F28BD-F580-4B80-A9A5-44214E42FF5E}" destId="{1D9C153F-E55E-42A0-A8D4-CCC1E4BD346B}" srcOrd="3" destOrd="0" presId="urn:microsoft.com/office/officeart/2005/8/layout/hierarchy1"/>
    <dgm:cxn modelId="{40E3B846-D440-46FA-9E2B-A164F5468F76}" type="presParOf" srcId="{1D9C153F-E55E-42A0-A8D4-CCC1E4BD346B}" destId="{E4C69F6E-04D5-4883-AEF3-A73BA212189F}" srcOrd="0" destOrd="0" presId="urn:microsoft.com/office/officeart/2005/8/layout/hierarchy1"/>
    <dgm:cxn modelId="{C16A9676-F0DC-4120-983E-4517612FC63B}" type="presParOf" srcId="{E4C69F6E-04D5-4883-AEF3-A73BA212189F}" destId="{41999669-3EBC-48CE-B218-5E93BCE37D58}" srcOrd="0" destOrd="0" presId="urn:microsoft.com/office/officeart/2005/8/layout/hierarchy1"/>
    <dgm:cxn modelId="{F1DD13E1-611C-475A-972B-3B289A185B21}" type="presParOf" srcId="{E4C69F6E-04D5-4883-AEF3-A73BA212189F}" destId="{5976801E-A32E-46CD-A73B-E0517CD59390}" srcOrd="1" destOrd="0" presId="urn:microsoft.com/office/officeart/2005/8/layout/hierarchy1"/>
    <dgm:cxn modelId="{823EEAE4-9D0A-4E64-BC58-A88D1E348D8A}" type="presParOf" srcId="{1D9C153F-E55E-42A0-A8D4-CCC1E4BD346B}" destId="{A84A2DAA-C860-4FD8-8978-6AF99F27150F}" srcOrd="1" destOrd="0" presId="urn:microsoft.com/office/officeart/2005/8/layout/hierarchy1"/>
    <dgm:cxn modelId="{5A8C3CB4-55A2-4CAC-9397-8FE9DF2EE6DA}" type="presParOf" srcId="{3F454643-0C95-4ADD-BBC1-686422D85AE2}" destId="{DBE627EE-5BEB-40C3-A287-A5B03A2AF7B5}" srcOrd="2" destOrd="0" presId="urn:microsoft.com/office/officeart/2005/8/layout/hierarchy1"/>
    <dgm:cxn modelId="{27A2D782-A26E-445F-B2FB-42D98AEC6BDF}" type="presParOf" srcId="{3F454643-0C95-4ADD-BBC1-686422D85AE2}" destId="{D828F9C9-2F10-4281-8DDF-644F8DC7742A}" srcOrd="3" destOrd="0" presId="urn:microsoft.com/office/officeart/2005/8/layout/hierarchy1"/>
    <dgm:cxn modelId="{E5B01F86-BA1D-47C5-8A96-EAF04D63295B}" type="presParOf" srcId="{D828F9C9-2F10-4281-8DDF-644F8DC7742A}" destId="{71AE2DFD-A3F8-412F-B1F3-16FFD12E8740}" srcOrd="0" destOrd="0" presId="urn:microsoft.com/office/officeart/2005/8/layout/hierarchy1"/>
    <dgm:cxn modelId="{B8DC630F-05DF-45F1-8604-92592C78566D}" type="presParOf" srcId="{71AE2DFD-A3F8-412F-B1F3-16FFD12E8740}" destId="{D6AF9964-DED8-412A-9E86-F46F5791C595}" srcOrd="0" destOrd="0" presId="urn:microsoft.com/office/officeart/2005/8/layout/hierarchy1"/>
    <dgm:cxn modelId="{DC24901C-D097-47D7-A2BC-6BCCF36B1CB6}" type="presParOf" srcId="{71AE2DFD-A3F8-412F-B1F3-16FFD12E8740}" destId="{CE355F79-71DB-4E07-8B76-BCE57C2AA30D}" srcOrd="1" destOrd="0" presId="urn:microsoft.com/office/officeart/2005/8/layout/hierarchy1"/>
    <dgm:cxn modelId="{52F1E068-720D-488C-A40E-B6F9CEA71093}" type="presParOf" srcId="{D828F9C9-2F10-4281-8DDF-644F8DC7742A}" destId="{540D0710-E71F-4170-BA69-362B17D791F0}" srcOrd="1" destOrd="0" presId="urn:microsoft.com/office/officeart/2005/8/layout/hierarchy1"/>
    <dgm:cxn modelId="{5ACB1D4C-BFF9-4CEB-A679-F0035F00927A}" type="presParOf" srcId="{3F454643-0C95-4ADD-BBC1-686422D85AE2}" destId="{F61CDFAC-55A3-4320-B358-FE6ED27F71F6}" srcOrd="4" destOrd="0" presId="urn:microsoft.com/office/officeart/2005/8/layout/hierarchy1"/>
    <dgm:cxn modelId="{9776AF3E-F11D-4E6E-89F9-9C3F29D52AF7}" type="presParOf" srcId="{3F454643-0C95-4ADD-BBC1-686422D85AE2}" destId="{4770DF45-DB36-459D-9465-2DDDC85B279C}" srcOrd="5" destOrd="0" presId="urn:microsoft.com/office/officeart/2005/8/layout/hierarchy1"/>
    <dgm:cxn modelId="{241A44F6-BDB4-46DA-8D34-3200B97D5A37}" type="presParOf" srcId="{4770DF45-DB36-459D-9465-2DDDC85B279C}" destId="{686CF8C7-EE8D-4BAB-B27E-20FBDC390A5A}" srcOrd="0" destOrd="0" presId="urn:microsoft.com/office/officeart/2005/8/layout/hierarchy1"/>
    <dgm:cxn modelId="{2C637957-4B21-46EF-96A3-7DE22E6BE501}" type="presParOf" srcId="{686CF8C7-EE8D-4BAB-B27E-20FBDC390A5A}" destId="{1FCAAB5E-D7CD-4E9B-BD34-127A6C5EF5C4}" srcOrd="0" destOrd="0" presId="urn:microsoft.com/office/officeart/2005/8/layout/hierarchy1"/>
    <dgm:cxn modelId="{A22EED4B-5899-43A3-82F2-7CE37563DD42}" type="presParOf" srcId="{686CF8C7-EE8D-4BAB-B27E-20FBDC390A5A}" destId="{0F31279D-F7EC-4481-AF4F-E5ABC035ECB6}" srcOrd="1" destOrd="0" presId="urn:microsoft.com/office/officeart/2005/8/layout/hierarchy1"/>
    <dgm:cxn modelId="{8730D0A1-EBE6-4E67-A316-BEA26EB1B0B2}" type="presParOf" srcId="{4770DF45-DB36-459D-9465-2DDDC85B279C}" destId="{AF9A5BD8-BF15-4AE4-B6AB-41BB60B37FD6}" srcOrd="1" destOrd="0" presId="urn:microsoft.com/office/officeart/2005/8/layout/hierarchy1"/>
    <dgm:cxn modelId="{7CEBFBFE-BBB2-4536-9DF0-859F068A8ECF}" type="presParOf" srcId="{AF9A5BD8-BF15-4AE4-B6AB-41BB60B37FD6}" destId="{201B2CFF-0AD6-4261-8FEC-618E4F7546B2}" srcOrd="0" destOrd="0" presId="urn:microsoft.com/office/officeart/2005/8/layout/hierarchy1"/>
    <dgm:cxn modelId="{6C383F83-7A37-4130-8CA6-F50B10446AD8}" type="presParOf" srcId="{AF9A5BD8-BF15-4AE4-B6AB-41BB60B37FD6}" destId="{26BA4158-F150-4DF0-A537-C1B009051B0B}" srcOrd="1" destOrd="0" presId="urn:microsoft.com/office/officeart/2005/8/layout/hierarchy1"/>
    <dgm:cxn modelId="{DB0ACEFE-F2B0-476A-9331-9A9144E99647}" type="presParOf" srcId="{26BA4158-F150-4DF0-A537-C1B009051B0B}" destId="{0F1D314D-9BD4-48D9-A2AA-6519666AAFA7}" srcOrd="0" destOrd="0" presId="urn:microsoft.com/office/officeart/2005/8/layout/hierarchy1"/>
    <dgm:cxn modelId="{880D5311-8584-4C61-B0E6-D53AF750483C}" type="presParOf" srcId="{0F1D314D-9BD4-48D9-A2AA-6519666AAFA7}" destId="{ED325270-0552-40AA-96EA-40EE305ADD80}" srcOrd="0" destOrd="0" presId="urn:microsoft.com/office/officeart/2005/8/layout/hierarchy1"/>
    <dgm:cxn modelId="{ACCADB35-90CF-45EA-9926-8A0766333D93}" type="presParOf" srcId="{0F1D314D-9BD4-48D9-A2AA-6519666AAFA7}" destId="{79BA1E72-64F6-46F7-9ED1-069790BB1964}" srcOrd="1" destOrd="0" presId="urn:microsoft.com/office/officeart/2005/8/layout/hierarchy1"/>
    <dgm:cxn modelId="{F63661E2-F20B-4FD4-971A-A388624CBE98}" type="presParOf" srcId="{26BA4158-F150-4DF0-A537-C1B009051B0B}" destId="{6C29C3D5-C0D2-444D-AB43-DDE1137BE3CC}" srcOrd="1" destOrd="0" presId="urn:microsoft.com/office/officeart/2005/8/layout/hierarchy1"/>
    <dgm:cxn modelId="{DC41038C-2AAC-49AC-A4EF-471B8676F814}" type="presParOf" srcId="{6C29C3D5-C0D2-444D-AB43-DDE1137BE3CC}" destId="{A0B355F7-CEA9-42AF-BBFF-81A438356451}" srcOrd="0" destOrd="0" presId="urn:microsoft.com/office/officeart/2005/8/layout/hierarchy1"/>
    <dgm:cxn modelId="{86EA2D3B-BEC9-49B0-8461-FB254D6CBCEC}" type="presParOf" srcId="{6C29C3D5-C0D2-444D-AB43-DDE1137BE3CC}" destId="{E6863F87-471D-45FB-9544-5AB09EBA52CC}" srcOrd="1" destOrd="0" presId="urn:microsoft.com/office/officeart/2005/8/layout/hierarchy1"/>
    <dgm:cxn modelId="{2944CCEA-2263-48B2-ADD6-33DE0E3ECDCE}" type="presParOf" srcId="{E6863F87-471D-45FB-9544-5AB09EBA52CC}" destId="{4586C1B7-65BC-4B34-85F6-8824448F217A}" srcOrd="0" destOrd="0" presId="urn:microsoft.com/office/officeart/2005/8/layout/hierarchy1"/>
    <dgm:cxn modelId="{E158C99D-48C4-4A69-86F8-74121903FAB7}" type="presParOf" srcId="{4586C1B7-65BC-4B34-85F6-8824448F217A}" destId="{E71B9720-BA1D-478A-991E-C8C405144F5D}" srcOrd="0" destOrd="0" presId="urn:microsoft.com/office/officeart/2005/8/layout/hierarchy1"/>
    <dgm:cxn modelId="{06932307-DB36-4A37-8E0D-AF650752309F}" type="presParOf" srcId="{4586C1B7-65BC-4B34-85F6-8824448F217A}" destId="{2456DC7D-B6DF-4526-8FDF-FA8A823C22D7}" srcOrd="1" destOrd="0" presId="urn:microsoft.com/office/officeart/2005/8/layout/hierarchy1"/>
    <dgm:cxn modelId="{86A78EF1-856A-4130-85D7-84B96EC46BE6}" type="presParOf" srcId="{E6863F87-471D-45FB-9544-5AB09EBA52CC}" destId="{6123B745-1907-4B8D-86C5-3F101101EE0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3A086-DD5E-431F-AE32-5140270558F4}">
      <dsp:nvSpPr>
        <dsp:cNvPr id="0" name=""/>
        <dsp:cNvSpPr/>
      </dsp:nvSpPr>
      <dsp:spPr>
        <a:xfrm>
          <a:off x="366183" y="666223"/>
          <a:ext cx="813733" cy="8137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71163-7A51-42B2-83A0-807B939ED2D7}">
      <dsp:nvSpPr>
        <dsp:cNvPr id="0" name=""/>
        <dsp:cNvSpPr/>
      </dsp:nvSpPr>
      <dsp:spPr>
        <a:xfrm>
          <a:off x="537067" y="837107"/>
          <a:ext cx="471965" cy="471965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40CF4-F96D-4131-9F8E-D8454A158BFC}">
      <dsp:nvSpPr>
        <dsp:cNvPr id="0" name=""/>
        <dsp:cNvSpPr/>
      </dsp:nvSpPr>
      <dsp:spPr>
        <a:xfrm>
          <a:off x="1354287" y="666223"/>
          <a:ext cx="1918085" cy="81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Fully equipped mobile recording studio offering recording, mixing, and mastering.</a:t>
          </a:r>
        </a:p>
      </dsp:txBody>
      <dsp:txXfrm>
        <a:off x="1354287" y="666223"/>
        <a:ext cx="1918085" cy="813733"/>
      </dsp:txXfrm>
    </dsp:sp>
    <dsp:sp modelId="{D10C739F-D539-45CA-9ECB-544B6F98F2D0}">
      <dsp:nvSpPr>
        <dsp:cNvPr id="0" name=""/>
        <dsp:cNvSpPr/>
      </dsp:nvSpPr>
      <dsp:spPr>
        <a:xfrm>
          <a:off x="3606585" y="666223"/>
          <a:ext cx="813733" cy="8137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C2236-396B-4091-9B5C-C73320CE6194}">
      <dsp:nvSpPr>
        <dsp:cNvPr id="0" name=""/>
        <dsp:cNvSpPr/>
      </dsp:nvSpPr>
      <dsp:spPr>
        <a:xfrm>
          <a:off x="3777468" y="837107"/>
          <a:ext cx="471965" cy="4719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DDE91-C7B0-4F31-8562-71A8427FD896}">
      <dsp:nvSpPr>
        <dsp:cNvPr id="0" name=""/>
        <dsp:cNvSpPr/>
      </dsp:nvSpPr>
      <dsp:spPr>
        <a:xfrm>
          <a:off x="4594689" y="666223"/>
          <a:ext cx="1918085" cy="81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Music lessons and workshops for students, schools, and community groups.</a:t>
          </a:r>
        </a:p>
      </dsp:txBody>
      <dsp:txXfrm>
        <a:off x="4594689" y="666223"/>
        <a:ext cx="1918085" cy="813733"/>
      </dsp:txXfrm>
    </dsp:sp>
    <dsp:sp modelId="{2586D910-6A91-436F-8215-633C7CD31404}">
      <dsp:nvSpPr>
        <dsp:cNvPr id="0" name=""/>
        <dsp:cNvSpPr/>
      </dsp:nvSpPr>
      <dsp:spPr>
        <a:xfrm>
          <a:off x="6846986" y="666223"/>
          <a:ext cx="813733" cy="8137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AD23BF-3456-4FF6-B49D-F9CE8DD5A42D}">
      <dsp:nvSpPr>
        <dsp:cNvPr id="0" name=""/>
        <dsp:cNvSpPr/>
      </dsp:nvSpPr>
      <dsp:spPr>
        <a:xfrm>
          <a:off x="7017870" y="837107"/>
          <a:ext cx="471965" cy="4719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58BD5-32F0-4985-9E12-ADB02698D1A8}">
      <dsp:nvSpPr>
        <dsp:cNvPr id="0" name=""/>
        <dsp:cNvSpPr/>
      </dsp:nvSpPr>
      <dsp:spPr>
        <a:xfrm>
          <a:off x="7835091" y="666223"/>
          <a:ext cx="1918085" cy="81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Live event recording for concerts and performances.</a:t>
          </a:r>
        </a:p>
      </dsp:txBody>
      <dsp:txXfrm>
        <a:off x="7835091" y="666223"/>
        <a:ext cx="1918085" cy="813733"/>
      </dsp:txXfrm>
    </dsp:sp>
    <dsp:sp modelId="{7EFB4232-3AB9-4D8C-B145-38DFDF32A26A}">
      <dsp:nvSpPr>
        <dsp:cNvPr id="0" name=""/>
        <dsp:cNvSpPr/>
      </dsp:nvSpPr>
      <dsp:spPr>
        <a:xfrm>
          <a:off x="366183" y="2086203"/>
          <a:ext cx="813733" cy="8137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124CC9-85B6-435C-A86E-49E479B3EAE3}">
      <dsp:nvSpPr>
        <dsp:cNvPr id="0" name=""/>
        <dsp:cNvSpPr/>
      </dsp:nvSpPr>
      <dsp:spPr>
        <a:xfrm>
          <a:off x="537067" y="2257087"/>
          <a:ext cx="471965" cy="471965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AB4A4-F8C8-417E-86DA-2A6B4ADA01A0}">
      <dsp:nvSpPr>
        <dsp:cNvPr id="0" name=""/>
        <dsp:cNvSpPr/>
      </dsp:nvSpPr>
      <dsp:spPr>
        <a:xfrm>
          <a:off x="1354287" y="2086203"/>
          <a:ext cx="1918085" cy="81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On-site convenience – the studio travels to clients’ locations.</a:t>
          </a:r>
        </a:p>
      </dsp:txBody>
      <dsp:txXfrm>
        <a:off x="1354287" y="2086203"/>
        <a:ext cx="1918085" cy="813733"/>
      </dsp:txXfrm>
    </dsp:sp>
    <dsp:sp modelId="{048F705B-2CB7-4B40-863F-8E09A6817600}">
      <dsp:nvSpPr>
        <dsp:cNvPr id="0" name=""/>
        <dsp:cNvSpPr/>
      </dsp:nvSpPr>
      <dsp:spPr>
        <a:xfrm>
          <a:off x="3606585" y="2086203"/>
          <a:ext cx="813733" cy="81373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95727-5A0C-45D9-B074-716BF3048A72}">
      <dsp:nvSpPr>
        <dsp:cNvPr id="0" name=""/>
        <dsp:cNvSpPr/>
      </dsp:nvSpPr>
      <dsp:spPr>
        <a:xfrm>
          <a:off x="3777468" y="2257087"/>
          <a:ext cx="471965" cy="4719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47B30-8CA0-4DAF-9779-AB1D5C94D3AE}">
      <dsp:nvSpPr>
        <dsp:cNvPr id="0" name=""/>
        <dsp:cNvSpPr/>
      </dsp:nvSpPr>
      <dsp:spPr>
        <a:xfrm>
          <a:off x="4594689" y="2086203"/>
          <a:ext cx="1918085" cy="81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Focus on quality, creativity, and accessibility for all musicians.</a:t>
          </a:r>
        </a:p>
      </dsp:txBody>
      <dsp:txXfrm>
        <a:off x="4594689" y="2086203"/>
        <a:ext cx="1918085" cy="813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0D8C4C-67F0-4923-89BA-3BDB97661BFE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C87A6-1740-4158-9B1D-28715C98E044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2042D-5AC2-4148-80E2-BC760E58DAA6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UK music industry continues to grow, with rising demand for affordable, flexible recording options.</a:t>
          </a:r>
        </a:p>
      </dsp:txBody>
      <dsp:txXfrm>
        <a:off x="836323" y="3399"/>
        <a:ext cx="9679276" cy="724089"/>
      </dsp:txXfrm>
    </dsp:sp>
    <dsp:sp modelId="{2A436937-2EC8-43EA-B8C4-8AB609F8A2D1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A1A70-B5B4-4FCB-A7E6-8F481E89631E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232C4-0BE4-4DD2-9E1C-DBD36862FE7B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Target customers: musicians, students, schools, and community groups aged 16–35.</a:t>
          </a:r>
        </a:p>
      </dsp:txBody>
      <dsp:txXfrm>
        <a:off x="836323" y="908511"/>
        <a:ext cx="9679276" cy="724089"/>
      </dsp:txXfrm>
    </dsp:sp>
    <dsp:sp modelId="{711E3D0F-75AD-4D63-8488-985E6643298E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DA80F7-06DD-4FD2-A712-94BB7B048F40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337B4-B029-432F-A0F8-A435139EE48E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Customers seek convenience, creativity, and professional quality at lower costs.</a:t>
          </a:r>
        </a:p>
      </dsp:txBody>
      <dsp:txXfrm>
        <a:off x="836323" y="1813624"/>
        <a:ext cx="9679276" cy="724089"/>
      </dsp:txXfrm>
    </dsp:sp>
    <dsp:sp modelId="{65C199AD-96EF-42C4-A577-FEBFDF8DE477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7FFA1-8D60-4D84-BD25-396DEE584020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D0B55-8EB8-421B-BA06-8B441D3BA53F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Operates mainly in local and regional areas with limited access to professional studios.</a:t>
          </a:r>
        </a:p>
      </dsp:txBody>
      <dsp:txXfrm>
        <a:off x="836323" y="2718736"/>
        <a:ext cx="9679276" cy="724089"/>
      </dsp:txXfrm>
    </dsp:sp>
    <dsp:sp modelId="{845D2678-1E19-414D-B789-0F240E8D5FCF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7BF19-DB43-4386-9CE8-662876CF16C0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0163C-6DBD-454A-B474-3D3AC4F6BC0B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Market trend: increasing popularity of independent and self-produced artists (</a:t>
          </a:r>
          <a:r>
            <a:rPr lang="en-US" sz="1900" kern="1200" dirty="0" err="1"/>
            <a:t>Hinksman</a:t>
          </a:r>
          <a:r>
            <a:rPr lang="en-US" sz="1900" kern="1200" dirty="0"/>
            <a:t>, 2022).</a:t>
          </a:r>
        </a:p>
      </dsp:txBody>
      <dsp:txXfrm>
        <a:off x="836323" y="3623848"/>
        <a:ext cx="9679276" cy="72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355F7-CEA9-42AF-BBFF-81A438356451}">
      <dsp:nvSpPr>
        <dsp:cNvPr id="0" name=""/>
        <dsp:cNvSpPr/>
      </dsp:nvSpPr>
      <dsp:spPr>
        <a:xfrm>
          <a:off x="4437197" y="2962918"/>
          <a:ext cx="91440" cy="34639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639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1B2CFF-0AD6-4261-8FEC-618E4F7546B2}">
      <dsp:nvSpPr>
        <dsp:cNvPr id="0" name=""/>
        <dsp:cNvSpPr/>
      </dsp:nvSpPr>
      <dsp:spPr>
        <a:xfrm>
          <a:off x="4437197" y="1860199"/>
          <a:ext cx="91440" cy="34639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6398"/>
              </a:lnTo>
            </a:path>
          </a:pathLst>
        </a:custGeom>
        <a:noFill/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1CDFAC-55A3-4320-B358-FE6ED27F71F6}">
      <dsp:nvSpPr>
        <dsp:cNvPr id="0" name=""/>
        <dsp:cNvSpPr/>
      </dsp:nvSpPr>
      <dsp:spPr>
        <a:xfrm>
          <a:off x="3027182" y="757480"/>
          <a:ext cx="1455734" cy="3463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6060"/>
              </a:lnTo>
              <a:lnTo>
                <a:pt x="1455734" y="236060"/>
              </a:lnTo>
              <a:lnTo>
                <a:pt x="1455734" y="346398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E627EE-5BEB-40C3-A287-A5B03A2AF7B5}">
      <dsp:nvSpPr>
        <dsp:cNvPr id="0" name=""/>
        <dsp:cNvSpPr/>
      </dsp:nvSpPr>
      <dsp:spPr>
        <a:xfrm>
          <a:off x="2981462" y="757480"/>
          <a:ext cx="91440" cy="34639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6398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A7ADC1-81E6-44DC-80D6-D8B4574E244F}">
      <dsp:nvSpPr>
        <dsp:cNvPr id="0" name=""/>
        <dsp:cNvSpPr/>
      </dsp:nvSpPr>
      <dsp:spPr>
        <a:xfrm>
          <a:off x="1571448" y="1860199"/>
          <a:ext cx="727867" cy="3463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6060"/>
              </a:lnTo>
              <a:lnTo>
                <a:pt x="727867" y="236060"/>
              </a:lnTo>
              <a:lnTo>
                <a:pt x="727867" y="346398"/>
              </a:lnTo>
            </a:path>
          </a:pathLst>
        </a:custGeom>
        <a:noFill/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A3C314-F11D-4BCB-810C-D78635FA1B9A}">
      <dsp:nvSpPr>
        <dsp:cNvPr id="0" name=""/>
        <dsp:cNvSpPr/>
      </dsp:nvSpPr>
      <dsp:spPr>
        <a:xfrm>
          <a:off x="843581" y="1860199"/>
          <a:ext cx="727867" cy="346398"/>
        </a:xfrm>
        <a:custGeom>
          <a:avLst/>
          <a:gdLst/>
          <a:ahLst/>
          <a:cxnLst/>
          <a:rect l="0" t="0" r="0" b="0"/>
          <a:pathLst>
            <a:path>
              <a:moveTo>
                <a:pt x="727867" y="0"/>
              </a:moveTo>
              <a:lnTo>
                <a:pt x="727867" y="236060"/>
              </a:lnTo>
              <a:lnTo>
                <a:pt x="0" y="236060"/>
              </a:lnTo>
              <a:lnTo>
                <a:pt x="0" y="346398"/>
              </a:lnTo>
            </a:path>
          </a:pathLst>
        </a:custGeom>
        <a:noFill/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051A23-678B-4CAA-A4EF-FEC4BF20B69B}">
      <dsp:nvSpPr>
        <dsp:cNvPr id="0" name=""/>
        <dsp:cNvSpPr/>
      </dsp:nvSpPr>
      <dsp:spPr>
        <a:xfrm>
          <a:off x="1571448" y="757480"/>
          <a:ext cx="1455734" cy="346398"/>
        </a:xfrm>
        <a:custGeom>
          <a:avLst/>
          <a:gdLst/>
          <a:ahLst/>
          <a:cxnLst/>
          <a:rect l="0" t="0" r="0" b="0"/>
          <a:pathLst>
            <a:path>
              <a:moveTo>
                <a:pt x="1455734" y="0"/>
              </a:moveTo>
              <a:lnTo>
                <a:pt x="1455734" y="236060"/>
              </a:lnTo>
              <a:lnTo>
                <a:pt x="0" y="236060"/>
              </a:lnTo>
              <a:lnTo>
                <a:pt x="0" y="346398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96DC49-F742-40E3-94AB-700E0A4E4D90}">
      <dsp:nvSpPr>
        <dsp:cNvPr id="0" name=""/>
        <dsp:cNvSpPr/>
      </dsp:nvSpPr>
      <dsp:spPr>
        <a:xfrm>
          <a:off x="2431655" y="1160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4A612C-F009-416C-8941-966B8122C0BC}">
      <dsp:nvSpPr>
        <dsp:cNvPr id="0" name=""/>
        <dsp:cNvSpPr/>
      </dsp:nvSpPr>
      <dsp:spPr>
        <a:xfrm>
          <a:off x="2563994" y="126882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Founder / CEO</a:t>
          </a:r>
        </a:p>
      </dsp:txBody>
      <dsp:txXfrm>
        <a:off x="2586146" y="149034"/>
        <a:ext cx="1146751" cy="712016"/>
      </dsp:txXfrm>
    </dsp:sp>
    <dsp:sp modelId="{5ABB5BB0-F749-46D8-A286-F1D2DE5B76D2}">
      <dsp:nvSpPr>
        <dsp:cNvPr id="0" name=""/>
        <dsp:cNvSpPr/>
      </dsp:nvSpPr>
      <dsp:spPr>
        <a:xfrm>
          <a:off x="975920" y="1103879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5B2960-DAD7-4E1E-89DD-FBC13957F3A7}">
      <dsp:nvSpPr>
        <dsp:cNvPr id="0" name=""/>
        <dsp:cNvSpPr/>
      </dsp:nvSpPr>
      <dsp:spPr>
        <a:xfrm>
          <a:off x="1108260" y="1229601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Finance Manager </a:t>
          </a:r>
        </a:p>
      </dsp:txBody>
      <dsp:txXfrm>
        <a:off x="1130412" y="1251753"/>
        <a:ext cx="1146751" cy="712016"/>
      </dsp:txXfrm>
    </dsp:sp>
    <dsp:sp modelId="{BD39E637-D537-4D01-91CF-FB8C818218F0}">
      <dsp:nvSpPr>
        <dsp:cNvPr id="0" name=""/>
        <dsp:cNvSpPr/>
      </dsp:nvSpPr>
      <dsp:spPr>
        <a:xfrm>
          <a:off x="248053" y="2206598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D308723-2B22-4999-8BDA-C8597131797E}">
      <dsp:nvSpPr>
        <dsp:cNvPr id="0" name=""/>
        <dsp:cNvSpPr/>
      </dsp:nvSpPr>
      <dsp:spPr>
        <a:xfrm>
          <a:off x="380392" y="2332320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Account Assistant </a:t>
          </a:r>
        </a:p>
      </dsp:txBody>
      <dsp:txXfrm>
        <a:off x="402544" y="2354472"/>
        <a:ext cx="1146751" cy="712016"/>
      </dsp:txXfrm>
    </dsp:sp>
    <dsp:sp modelId="{41999669-3EBC-48CE-B218-5E93BCE37D58}">
      <dsp:nvSpPr>
        <dsp:cNvPr id="0" name=""/>
        <dsp:cNvSpPr/>
      </dsp:nvSpPr>
      <dsp:spPr>
        <a:xfrm>
          <a:off x="1703787" y="2206598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76801E-A32E-46CD-A73B-E0517CD59390}">
      <dsp:nvSpPr>
        <dsp:cNvPr id="0" name=""/>
        <dsp:cNvSpPr/>
      </dsp:nvSpPr>
      <dsp:spPr>
        <a:xfrm>
          <a:off x="1836127" y="2332320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Media Executive </a:t>
          </a:r>
        </a:p>
      </dsp:txBody>
      <dsp:txXfrm>
        <a:off x="1858279" y="2354472"/>
        <a:ext cx="1146751" cy="712016"/>
      </dsp:txXfrm>
    </dsp:sp>
    <dsp:sp modelId="{D6AF9964-DED8-412A-9E86-F46F5791C595}">
      <dsp:nvSpPr>
        <dsp:cNvPr id="0" name=""/>
        <dsp:cNvSpPr/>
      </dsp:nvSpPr>
      <dsp:spPr>
        <a:xfrm>
          <a:off x="2431655" y="1103879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E355F79-71DB-4E07-8B76-BCE57C2AA30D}">
      <dsp:nvSpPr>
        <dsp:cNvPr id="0" name=""/>
        <dsp:cNvSpPr/>
      </dsp:nvSpPr>
      <dsp:spPr>
        <a:xfrm>
          <a:off x="2563994" y="1229601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 Marketing Manager</a:t>
          </a:r>
        </a:p>
      </dsp:txBody>
      <dsp:txXfrm>
        <a:off x="2586146" y="1251753"/>
        <a:ext cx="1146751" cy="712016"/>
      </dsp:txXfrm>
    </dsp:sp>
    <dsp:sp modelId="{1FCAAB5E-D7CD-4E9B-BD34-127A6C5EF5C4}">
      <dsp:nvSpPr>
        <dsp:cNvPr id="0" name=""/>
        <dsp:cNvSpPr/>
      </dsp:nvSpPr>
      <dsp:spPr>
        <a:xfrm>
          <a:off x="3887389" y="1103879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31279D-F7EC-4481-AF4F-E5ABC035ECB6}">
      <dsp:nvSpPr>
        <dsp:cNvPr id="0" name=""/>
        <dsp:cNvSpPr/>
      </dsp:nvSpPr>
      <dsp:spPr>
        <a:xfrm>
          <a:off x="4019729" y="1229601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Operations Manager</a:t>
          </a:r>
        </a:p>
      </dsp:txBody>
      <dsp:txXfrm>
        <a:off x="4041881" y="1251753"/>
        <a:ext cx="1146751" cy="712016"/>
      </dsp:txXfrm>
    </dsp:sp>
    <dsp:sp modelId="{ED325270-0552-40AA-96EA-40EE305ADD80}">
      <dsp:nvSpPr>
        <dsp:cNvPr id="0" name=""/>
        <dsp:cNvSpPr/>
      </dsp:nvSpPr>
      <dsp:spPr>
        <a:xfrm>
          <a:off x="3887389" y="2206598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BA1E72-64F6-46F7-9ED1-069790BB1964}">
      <dsp:nvSpPr>
        <dsp:cNvPr id="0" name=""/>
        <dsp:cNvSpPr/>
      </dsp:nvSpPr>
      <dsp:spPr>
        <a:xfrm>
          <a:off x="4019729" y="2332320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Sound Engineer / Technician</a:t>
          </a:r>
        </a:p>
      </dsp:txBody>
      <dsp:txXfrm>
        <a:off x="4041881" y="2354472"/>
        <a:ext cx="1146751" cy="712016"/>
      </dsp:txXfrm>
    </dsp:sp>
    <dsp:sp modelId="{E71B9720-BA1D-478A-991E-C8C405144F5D}">
      <dsp:nvSpPr>
        <dsp:cNvPr id="0" name=""/>
        <dsp:cNvSpPr/>
      </dsp:nvSpPr>
      <dsp:spPr>
        <a:xfrm>
          <a:off x="3887389" y="3309316"/>
          <a:ext cx="1191055" cy="7563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56DC7D-B6DF-4526-8FDF-FA8A823C22D7}">
      <dsp:nvSpPr>
        <dsp:cNvPr id="0" name=""/>
        <dsp:cNvSpPr/>
      </dsp:nvSpPr>
      <dsp:spPr>
        <a:xfrm>
          <a:off x="4019729" y="3435039"/>
          <a:ext cx="1191055" cy="75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 Music Tutor / Assistant</a:t>
          </a:r>
        </a:p>
      </dsp:txBody>
      <dsp:txXfrm>
        <a:off x="4041881" y="3457191"/>
        <a:ext cx="1146751" cy="712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83FAD-0B91-4AC3-9334-F19E33E135AE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64869-4ED3-477B-BFFF-EDBD609F4A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498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64869-4ED3-477B-BFFF-EDBD609F4A5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73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6FBCC-559F-46EC-C5A9-C20506D9A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78D181-8A2B-6D01-B89F-11BED8B727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B247F-638B-3B2C-FC44-8500230BD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07A5D-0872-885F-CA0E-2FE1348C2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F7C5A-7F66-5077-EB0E-D20F08F0B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689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7E53-C1A7-79AB-A96A-C3B5D542D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4D8AF-DCBE-DE4C-AFDA-9EE444128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29FC5C-56D2-EAD3-2F5D-29C46207A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9639C-61D1-6FA0-E57F-72DE60575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031AB-AB94-8F25-2BB4-E5F8FADA3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293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06B2-AC65-C28E-F227-754E466A7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A18609-415F-33D5-1F80-D63D50F0A2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F2CBA-3C11-4943-C60A-20A519F49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AD528-E126-FEF1-BA5F-BA6776982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40CE6-91BF-4468-A534-CBD7E7749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31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4E327-23C5-7F61-CAAC-DC57F2AD8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5A256-87E1-6DF7-9B66-E26A9D7619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7FD3C6-8945-D3AF-548F-47B13C6A5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785F2-DA4D-D32A-DE26-8424EF2AE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02FACC-B59C-F3B4-0181-29481909A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11C981-4AB5-6575-1037-20F6694F3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613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9AD74-73F7-156D-E6D6-9111B760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C594A-2FA7-50C5-A6AD-461FA9722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33923D-CF75-A38B-65ED-ED0E66444C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698989-1466-153D-B9E8-3D12D93A9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6CD810-F33E-B2F6-0F6D-FB6ECA64BE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7BFD1D-1A19-6C24-6356-AEF56B80E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C7527C-4938-2254-C807-8231559CE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3AE320-A8FD-C227-FA42-FD898E533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553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DCF8A-FA19-11F5-8F7A-44E587725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14B600-898F-49CD-0317-89BAE8C3F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F5E8F8-0F9A-62FE-964B-0636C3B5F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FDB96A-9640-DA8E-BCC2-C766277BE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87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D26B28-8CE8-A3D8-AF84-22B194D43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12FAE7-310F-9B22-61B7-B4DF82229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AD54E1-C364-5342-ADA3-1697E0A0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52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F342-D737-DB34-3811-2ADE9BB5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0BD89-F31B-9625-15CB-14530D8EE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16EEC-AA88-C35A-77A9-B4CF95824E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66118-329B-448D-4ADE-2A79AB8D3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FA75F-C6DA-5A69-F6FD-F4322D9C4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F8FD75-D0A4-35F0-0A3D-CAD27F3A5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386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E7DB-119B-309E-527D-B7F3AE97B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777C40-72CA-C955-B78B-BA48E85BC6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38B888-3AD9-5CCC-3D0F-17CB3AEC5B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E40096-B5BC-FA3C-919D-ED41F5F34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0A69C-CA64-915B-0732-823C10F30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B9EED-26F7-4395-1577-9DB237231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9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4DCFA-3DBA-B6C6-02D6-BC8F63396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799A82-4C48-94CD-5E61-321F44E64E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941561-9D0C-8E3A-5830-4376079DB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A471B-1CF8-E8B2-3474-1514719D7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79C4C-41F3-AA38-F28A-FCA8F35DF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C78CF4-D66A-6982-AC2F-47901BD8FE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B6E735-83B2-3177-E7DA-9DDE8B3D67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392E4-EE1C-5D51-C65E-25E13D29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0CFB1-70F3-1CA2-341D-D05CDC834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00160-30E4-5A14-17ED-794765BE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5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E95493-42FF-0761-6005-1A98461D8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61E56-4CEA-C3CE-FC6E-44DD43CA70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21E04-A9BC-B3F5-7E09-1A6291C9EA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585F97-0CAA-4982-9919-D4F7A6B7F20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9FF4E-CF7C-2FD8-7990-523732767E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3AE22-A6AD-2516-166F-B844DEE42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B2F11B-0970-4B18-B7D9-B2E0C3759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021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-access.bcu.ac.uk/13600/" TargetMode="External"/><Relationship Id="rId2" Type="http://schemas.openxmlformats.org/officeDocument/2006/relationships/hyperlink" Target="https://search.proquest.com/openview/2cb88e0221f7bf6506cc9171de82e247/1?pq-origsite=gscholar&amp;cbl=2026366&amp;diss=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pen-access.bcu.ac.uk/15026/" TargetMode="External"/><Relationship Id="rId4" Type="http://schemas.openxmlformats.org/officeDocument/2006/relationships/hyperlink" Target="https://www.taylorfrancis.com/books/mono/10.4324/9781003260530/modern-recording-techniques-david-miles-huber-robert-runstein-emiliano-caballer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3D Animated Musical Instruments">
            <a:extLst>
              <a:ext uri="{FF2B5EF4-FFF2-40B4-BE49-F238E27FC236}">
                <a16:creationId xmlns:a16="http://schemas.microsoft.com/office/drawing/2014/main" id="{EF8F29E1-4F81-9221-B5B3-9542160DBD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AC565-DE82-E318-4EF4-A085BB4533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b="1" dirty="0">
                <a:solidFill>
                  <a:srgbClr val="FFFFFF"/>
                </a:solidFill>
              </a:rPr>
              <a:t>Mobile Music Studio  Business Plan Presentation</a:t>
            </a:r>
            <a:endParaRPr lang="en-US" sz="5200" dirty="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58CB1FC-87D4-12ED-02BC-61897CA6971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00051" y="4072043"/>
            <a:ext cx="10058400" cy="12827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Student Name: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[Your Full Name]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Student ID: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[Your Student ID]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Submission Date: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[Insert Date]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Institution Name: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[Your University Name]</a:t>
            </a:r>
          </a:p>
        </p:txBody>
      </p:sp>
    </p:spTree>
    <p:extLst>
      <p:ext uri="{BB962C8B-B14F-4D97-AF65-F5344CB8AC3E}">
        <p14:creationId xmlns:p14="http://schemas.microsoft.com/office/powerpoint/2010/main" val="261070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06596-1D79-E9F8-D2F9-F54466F2C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Business Concept Overview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D8FA018-D5EE-A014-04F8-A8D1314E17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421682"/>
            <a:ext cx="4977578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mobile recording studio that brings professional music production services directly to clients.</a:t>
            </a:r>
          </a:p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recording, mixing, mastering, and music lessons in a fully equipped studio van.</a:t>
            </a:r>
          </a:p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Created to make music production more accessible and affordable for independent artists, students, and community groups.</a:t>
            </a:r>
          </a:p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Inspired by the growing demand for flexible and creative recording spaces in the UK music industry (Huber et al., 2023).</a:t>
            </a:r>
          </a:p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convenience, innovation, and quality by eliminating the need for clients to travel to traditional studios.</a:t>
            </a:r>
          </a:p>
          <a:p>
            <a:pPr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to support local talent and encourage creativity in schools and communities.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Music">
            <a:extLst>
              <a:ext uri="{FF2B5EF4-FFF2-40B4-BE49-F238E27FC236}">
                <a16:creationId xmlns:a16="http://schemas.microsoft.com/office/drawing/2014/main" id="{57D6DDAC-62A9-D3F8-9165-088215C56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002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6EBED-A4BF-BE08-FDBE-78D9C7177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chemeClr val="tx2"/>
                </a:solidFill>
              </a:rPr>
              <a:t>Our Products and Services</a:t>
            </a:r>
            <a:endParaRPr lang="en-US" sz="4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0AA677B-EA8D-45CE-BA4E-D7E893AB91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3211456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351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41ECB-A2F2-07EB-D887-AE3E6B3FF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US" sz="4300" b="1"/>
              <a:t>Market Research &amp; Customer Segments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7CEC296-5F38-8254-A083-467A4DAB85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96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2386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7F611-19E0-CA89-13F8-30F519119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</a:t>
            </a:r>
            <a:b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Porter’s Five Forces</a:t>
            </a:r>
            <a:br>
              <a:rPr lang="en-US" sz="26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AA941EF-33C4-E510-0F4C-322474BA9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0571770"/>
              </p:ext>
            </p:extLst>
          </p:nvPr>
        </p:nvGraphicFramePr>
        <p:xfrm>
          <a:off x="4626587" y="961812"/>
          <a:ext cx="6012227" cy="5829322"/>
        </p:xfrm>
        <a:graphic>
          <a:graphicData uri="http://schemas.openxmlformats.org/drawingml/2006/table">
            <a:tbl>
              <a:tblPr>
                <a:solidFill>
                  <a:schemeClr val="bg1">
                    <a:lumMod val="95000"/>
                  </a:schemeClr>
                </a:solidFill>
              </a:tblPr>
              <a:tblGrid>
                <a:gridCol w="2355293">
                  <a:extLst>
                    <a:ext uri="{9D8B030D-6E8A-4147-A177-3AD203B41FA5}">
                      <a16:colId xmlns:a16="http://schemas.microsoft.com/office/drawing/2014/main" val="1495198581"/>
                    </a:ext>
                  </a:extLst>
                </a:gridCol>
                <a:gridCol w="3656934">
                  <a:extLst>
                    <a:ext uri="{9D8B030D-6E8A-4147-A177-3AD203B41FA5}">
                      <a16:colId xmlns:a16="http://schemas.microsoft.com/office/drawing/2014/main" val="2598000559"/>
                    </a:ext>
                  </a:extLst>
                </a:gridCol>
              </a:tblGrid>
              <a:tr h="3450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 dirty="0">
                          <a:solidFill>
                            <a:schemeClr val="tx1"/>
                          </a:solidFill>
                        </a:rPr>
                        <a:t>Forces</a:t>
                      </a:r>
                      <a:endParaRPr lang="en-US" sz="1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Key Findings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7452276"/>
                  </a:ext>
                </a:extLst>
              </a:tr>
              <a:tr h="11864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Industry Rivalry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• Competition is moderate to high in the UK music industry.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• Main rivals: Pirate Studios, </a:t>
                      </a:r>
                      <a:r>
                        <a:rPr lang="en-US" sz="1100" cap="none" spc="0" dirty="0" err="1">
                          <a:solidFill>
                            <a:schemeClr val="tx1"/>
                          </a:solidFill>
                        </a:rPr>
                        <a:t>Miloco</a:t>
                      </a: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 Studios, Metropolis Studios.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 • Few mobile competitors — offering flexibility gives an advantage.</a:t>
                      </a: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686361"/>
                  </a:ext>
                </a:extLst>
              </a:tr>
              <a:tr h="6815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Threat of New Entrants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• Entry requires £25,000–£50,000 start-up cost.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• Need for technical skills and licenses limits new entries.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• Market still attractive for creative entrepreneurs (</a:t>
                      </a:r>
                      <a:r>
                        <a:rPr lang="en-US" sz="1100" cap="none" spc="0" dirty="0" err="1">
                          <a:solidFill>
                            <a:schemeClr val="tx1"/>
                          </a:solidFill>
                        </a:rPr>
                        <a:t>Jillings</a:t>
                      </a: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en-US" sz="1100" cap="none" spc="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100" cap="none" spc="0" dirty="0">
                          <a:solidFill>
                            <a:schemeClr val="tx1"/>
                          </a:solidFill>
                        </a:rPr>
                        <a:t>2023).</a:t>
                      </a: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182456"/>
                  </a:ext>
                </a:extLst>
              </a:tr>
              <a:tr h="11864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Threat of Substitutes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Online platforms like </a:t>
                      </a:r>
                      <a:r>
                        <a:rPr lang="en-US" sz="1100" cap="none" spc="0" err="1">
                          <a:solidFill>
                            <a:schemeClr val="tx1"/>
                          </a:solidFill>
                        </a:rPr>
                        <a:t>BandLab</a:t>
                      </a: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US" sz="1100" cap="none" spc="0" err="1">
                          <a:solidFill>
                            <a:schemeClr val="tx1"/>
                          </a:solidFill>
                        </a:rPr>
                        <a:t>Soundtrap</a:t>
                      </a: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 offer low-cost options.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 • Home studios are cheaper but lack professional quality.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 • Mobile studio provides better sound and personal service.</a:t>
                      </a: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8657087"/>
                  </a:ext>
                </a:extLst>
              </a:tr>
              <a:tr h="6815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Bargaining Power of Suppliers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Many suppliers reduce dependency.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Main suppliers: Gear4Music, Andertons Music Co.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Supplier power is moderate due to market variety.</a:t>
                      </a: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0370180"/>
                  </a:ext>
                </a:extLst>
              </a:tr>
              <a:tr h="8498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Bargaining Power of Customers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903" marR="58033" marT="16829" marB="12622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Customers are price-sensitive, mainly aged 16–35.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 • Average income £15,000–£35,000. </a:t>
                      </a:r>
                    </a:p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• Affordable pricing builds loyalty and reduces customer power.</a:t>
                      </a:r>
                    </a:p>
                  </a:txBody>
                  <a:tcPr marL="58903" marR="58033" marT="16829" marB="12622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3838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8277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7E213-5D5F-2F71-95BC-CCFBC6B7B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4Ps of Marketing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E888F2-29CA-ADAA-5126-07D62728CE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329721"/>
              </p:ext>
            </p:extLst>
          </p:nvPr>
        </p:nvGraphicFramePr>
        <p:xfrm>
          <a:off x="904602" y="3030237"/>
          <a:ext cx="10378441" cy="3268650"/>
        </p:xfrm>
        <a:graphic>
          <a:graphicData uri="http://schemas.openxmlformats.org/drawingml/2006/table">
            <a:tbl>
              <a:tblPr/>
              <a:tblGrid>
                <a:gridCol w="3172901">
                  <a:extLst>
                    <a:ext uri="{9D8B030D-6E8A-4147-A177-3AD203B41FA5}">
                      <a16:colId xmlns:a16="http://schemas.microsoft.com/office/drawing/2014/main" val="2521009109"/>
                    </a:ext>
                  </a:extLst>
                </a:gridCol>
                <a:gridCol w="7205540">
                  <a:extLst>
                    <a:ext uri="{9D8B030D-6E8A-4147-A177-3AD203B41FA5}">
                      <a16:colId xmlns:a16="http://schemas.microsoft.com/office/drawing/2014/main" val="3139868946"/>
                    </a:ext>
                  </a:extLst>
                </a:gridCol>
              </a:tblGrid>
              <a:tr h="2532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 dirty="0"/>
                        <a:t>Marketing Mix (4Ps)</a:t>
                      </a:r>
                      <a:endParaRPr lang="en-US" sz="1000" dirty="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/>
                        <a:t>Findings</a:t>
                      </a:r>
                      <a:endParaRPr lang="en-US" sz="100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55815269"/>
                  </a:ext>
                </a:extLst>
              </a:tr>
              <a:tr h="732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/>
                        <a:t>Product</a:t>
                      </a:r>
                      <a:endParaRPr lang="en-US" sz="100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/>
                        <a:t>• Fully equipped mobile recording studio offering recording, mixing, mastering, and music lessons. 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• Professional soundproof van with modern recording equipment and comfortable setup. 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• Additional services include live event recording, workshops, and branded merchandise. 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• Focus on convenience, creativity, and accessibility.</a:t>
                      </a:r>
                      <a:endParaRPr lang="en-US" sz="1000" dirty="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7741950"/>
                  </a:ext>
                </a:extLst>
              </a:tr>
              <a:tr h="732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/>
                        <a:t>Price</a:t>
                      </a:r>
                      <a:endParaRPr lang="en-US" sz="100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• Competitive and affordable pricing between </a:t>
                      </a:r>
                      <a:r>
                        <a:rPr lang="en-US" sz="1000" b="1" dirty="0"/>
                        <a:t>£20–£40 per hour</a:t>
                      </a:r>
                      <a:r>
                        <a:rPr lang="en-US" sz="1000" dirty="0"/>
                        <a:t> depending on service. • Lower than traditional studios (£30–£100 per hour). </a:t>
                      </a:r>
                    </a:p>
                    <a:p>
                      <a:pPr>
                        <a:buNone/>
                      </a:pPr>
                      <a:r>
                        <a:rPr lang="en-US" sz="1000" dirty="0"/>
                        <a:t>• Discounts for schools, community groups, and loyal clients. </a:t>
                      </a:r>
                    </a:p>
                    <a:p>
                      <a:pPr>
                        <a:buNone/>
                      </a:pPr>
                      <a:r>
                        <a:rPr lang="en-US" sz="1000" dirty="0"/>
                        <a:t>• Uses a </a:t>
                      </a:r>
                      <a:r>
                        <a:rPr lang="en-US" sz="1000" b="1" dirty="0"/>
                        <a:t>value-based pricing</a:t>
                      </a:r>
                      <a:r>
                        <a:rPr lang="en-US" sz="1000" dirty="0"/>
                        <a:t> approach to attract cost-conscious customers.</a:t>
                      </a:r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868313"/>
                  </a:ext>
                </a:extLst>
              </a:tr>
              <a:tr h="732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/>
                        <a:t>Place</a:t>
                      </a:r>
                      <a:endParaRPr lang="en-US" sz="100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/>
                        <a:t>• Operates as a </a:t>
                      </a:r>
                      <a:r>
                        <a:rPr lang="en-US" sz="1000" b="1"/>
                        <a:t>mobile service</a:t>
                      </a:r>
                      <a:r>
                        <a:rPr lang="en-US" sz="1000"/>
                        <a:t>, bringing the studio directly to clients. 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• Bookings through website and social media platforms.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 • Services available locally and regionally within the UK.</a:t>
                      </a:r>
                    </a:p>
                    <a:p>
                      <a:pPr>
                        <a:buNone/>
                      </a:pPr>
                      <a:r>
                        <a:rPr lang="en-US" sz="1000"/>
                        <a:t> • No fixed premises — reducing overhead costs and increasing accessibility.</a:t>
                      </a:r>
                      <a:endParaRPr lang="en-US" sz="1000" dirty="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1743367"/>
                  </a:ext>
                </a:extLst>
              </a:tr>
              <a:tr h="732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b="1"/>
                        <a:t>Promotion</a:t>
                      </a:r>
                      <a:endParaRPr lang="en-US" sz="1000"/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000" dirty="0"/>
                        <a:t>• Promoted mainly through </a:t>
                      </a:r>
                      <a:r>
                        <a:rPr lang="en-US" sz="1000" b="1" dirty="0"/>
                        <a:t>social media</a:t>
                      </a:r>
                      <a:r>
                        <a:rPr lang="en-US" sz="1000" dirty="0"/>
                        <a:t> (Instagram, TikTok, YouTube, Facebook).</a:t>
                      </a:r>
                    </a:p>
                    <a:p>
                      <a:pPr>
                        <a:buNone/>
                      </a:pPr>
                      <a:r>
                        <a:rPr lang="en-US" sz="1000" dirty="0"/>
                        <a:t> • Use of SEO, Google Ads, and email newsletters to increase visibility. </a:t>
                      </a:r>
                    </a:p>
                    <a:p>
                      <a:pPr>
                        <a:buNone/>
                      </a:pPr>
                      <a:r>
                        <a:rPr lang="en-US" sz="1000" dirty="0"/>
                        <a:t>• Collaborations with local artists, influencers, and schools. </a:t>
                      </a:r>
                    </a:p>
                    <a:p>
                      <a:pPr>
                        <a:buNone/>
                      </a:pPr>
                      <a:r>
                        <a:rPr lang="en-US" sz="1000" dirty="0"/>
                        <a:t>• Focus on online engagement and community-based marketing (Ceyhan,</a:t>
                      </a:r>
                      <a:r>
                        <a:rPr lang="en-US" sz="1000" baseline="0" dirty="0"/>
                        <a:t> </a:t>
                      </a:r>
                      <a:r>
                        <a:rPr lang="en-US" sz="1000" dirty="0"/>
                        <a:t>2023).</a:t>
                      </a:r>
                    </a:p>
                  </a:txBody>
                  <a:tcPr marL="54993" marR="54993" marT="27497" marB="274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8636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768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4AF81-B3A9-668A-BB48-1D3112640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735" y="479493"/>
            <a:ext cx="8935065" cy="1325563"/>
          </a:xfrm>
        </p:spPr>
        <p:txBody>
          <a:bodyPr>
            <a:normAutofit/>
          </a:bodyPr>
          <a:lstStyle/>
          <a:p>
            <a:r>
              <a:rPr lang="en-US" dirty="0"/>
              <a:t>Legal Structure &amp; </a:t>
            </a:r>
            <a:r>
              <a:rPr lang="en-US" dirty="0" err="1"/>
              <a:t>Organisational</a:t>
            </a:r>
            <a:r>
              <a:rPr lang="en-US" dirty="0"/>
              <a:t> Chart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AE5F12-77EF-E0A2-1608-D44821057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545193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9A30890C-ED91-0B4E-A5BA-FE4D2B9E89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329" y="2161217"/>
            <a:ext cx="5648633" cy="2535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Registered as a Limited Company to protect personal assets and ensure legal independence.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limited liability, tax benefits, and stronger credibility with investors and clients.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Ownership and management remain with the founder for full control of decisions.</a:t>
            </a:r>
          </a:p>
        </p:txBody>
      </p:sp>
    </p:spTree>
    <p:extLst>
      <p:ext uri="{BB962C8B-B14F-4D97-AF65-F5344CB8AC3E}">
        <p14:creationId xmlns:p14="http://schemas.microsoft.com/office/powerpoint/2010/main" val="1476091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5A4BD-4063-185A-0F37-E845EFF7B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Start-up Cost &amp; Funding Breakdown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793A4DB-BC5A-0C91-4A19-72B38ED731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37034" y="2198362"/>
            <a:ext cx="4958966" cy="3917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Total Start-up Cost: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£35,000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Funding Sources: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£15,000 from personal savings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£20,000 small business loan (repayable over 5 years at low interest)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 Expenditures: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Vehicle purchase and conversion – £15,000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Recording equipment and software – £10,000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Marketing and branding – £3,000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Insurance and legal fees – £2,000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Fuel and maintenance – £5,000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A pie chart with numbers and text&#10;&#10;AI-generated content may be incorrect.">
            <a:extLst>
              <a:ext uri="{FF2B5EF4-FFF2-40B4-BE49-F238E27FC236}">
                <a16:creationId xmlns:a16="http://schemas.microsoft.com/office/drawing/2014/main" id="{BC512D09-E008-461D-5A28-541870DE8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045314"/>
            <a:ext cx="4788505" cy="2035114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588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ADCD0-D9D0-2E5E-8BA0-F65BD979D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Financial Projections &amp; Revenue Streams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EAA9689-9FF2-36C5-AEC6-9D7EAC33AB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Estimated First-Year Revenue: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£50,000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Main Income Sources: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457200" marR="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Recording sessions (£30/hour average)</a:t>
            </a:r>
          </a:p>
          <a:p>
            <a:pPr marL="457200" marR="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Music lessons and workshops (£25/session)</a:t>
            </a:r>
          </a:p>
          <a:p>
            <a:pPr marL="457200" marR="0" lvl="1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Live event recording (£200/event)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Estimated Monthly Income: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Around £4,200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Projected Net Profit Margin: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25–30% in the first year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Break-even Point: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Within 8–10 months of operation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Sample Revenue Breakdown: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91BA5A-B8DE-1D3C-E88C-52F8E6FF43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39640"/>
              </p:ext>
            </p:extLst>
          </p:nvPr>
        </p:nvGraphicFramePr>
        <p:xfrm>
          <a:off x="5911532" y="3313429"/>
          <a:ext cx="5150278" cy="2499404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448910">
                  <a:extLst>
                    <a:ext uri="{9D8B030D-6E8A-4147-A177-3AD203B41FA5}">
                      <a16:colId xmlns:a16="http://schemas.microsoft.com/office/drawing/2014/main" val="4096071109"/>
                    </a:ext>
                  </a:extLst>
                </a:gridCol>
                <a:gridCol w="1286846">
                  <a:extLst>
                    <a:ext uri="{9D8B030D-6E8A-4147-A177-3AD203B41FA5}">
                      <a16:colId xmlns:a16="http://schemas.microsoft.com/office/drawing/2014/main" val="2327330138"/>
                    </a:ext>
                  </a:extLst>
                </a:gridCol>
                <a:gridCol w="1292634">
                  <a:extLst>
                    <a:ext uri="{9D8B030D-6E8A-4147-A177-3AD203B41FA5}">
                      <a16:colId xmlns:a16="http://schemas.microsoft.com/office/drawing/2014/main" val="1142296654"/>
                    </a:ext>
                  </a:extLst>
                </a:gridCol>
                <a:gridCol w="1121888">
                  <a:extLst>
                    <a:ext uri="{9D8B030D-6E8A-4147-A177-3AD203B41FA5}">
                      <a16:colId xmlns:a16="http://schemas.microsoft.com/office/drawing/2014/main" val="3370587065"/>
                    </a:ext>
                  </a:extLst>
                </a:gridCol>
              </a:tblGrid>
              <a:tr h="5889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300" b="1" cap="none" spc="0">
                          <a:solidFill>
                            <a:schemeClr val="bg1"/>
                          </a:solidFill>
                        </a:rPr>
                        <a:t>Service</a:t>
                      </a:r>
                    </a:p>
                  </a:txBody>
                  <a:tcPr marL="58343" marR="41674" marT="83347" marB="8334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300" b="1" cap="none" spc="0">
                          <a:solidFill>
                            <a:schemeClr val="bg1"/>
                          </a:solidFill>
                        </a:rPr>
                        <a:t>Average Price (£)</a:t>
                      </a:r>
                    </a:p>
                  </a:txBody>
                  <a:tcPr marL="58343" marR="41674" marT="83347" marB="8334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300" b="1" cap="none" spc="0">
                          <a:solidFill>
                            <a:schemeClr val="bg1"/>
                          </a:solidFill>
                        </a:rPr>
                        <a:t>Monthly Sales (Units)</a:t>
                      </a:r>
                    </a:p>
                  </a:txBody>
                  <a:tcPr marL="58343" marR="41674" marT="83347" marB="8334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300" b="1" cap="none" spc="0">
                          <a:solidFill>
                            <a:schemeClr val="bg1"/>
                          </a:solidFill>
                        </a:rPr>
                        <a:t>Monthly Revenue (£)</a:t>
                      </a:r>
                    </a:p>
                  </a:txBody>
                  <a:tcPr marL="58343" marR="41674" marT="83347" marB="83347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13996"/>
                  </a:ext>
                </a:extLst>
              </a:tr>
              <a:tr h="3250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Recording Sessions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80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2,400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166052"/>
                  </a:ext>
                </a:extLst>
              </a:tr>
              <a:tr h="491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Music Lessons/Workshops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25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40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1,000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7623782"/>
                  </a:ext>
                </a:extLst>
              </a:tr>
              <a:tr h="3250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Event Recording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200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cap="none" spc="0">
                          <a:solidFill>
                            <a:schemeClr val="tx1"/>
                          </a:solidFill>
                        </a:rPr>
                        <a:t>800</a:t>
                      </a: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2584972"/>
                  </a:ext>
                </a:extLst>
              </a:tr>
              <a:tr h="3250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100" b="1" cap="none" spc="0">
                          <a:solidFill>
                            <a:schemeClr val="tx1"/>
                          </a:solidFill>
                        </a:rPr>
                        <a:t>Total</a:t>
                      </a: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343" marR="41674" marT="41674" marB="8334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58343" marR="41674" marT="41674" marB="833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586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5877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B2DCE-EA7D-132A-2D47-7B0154C5D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/>
              <a:t>Conclusion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E68D6FF-E798-E4F3-BB9E-6554C554B9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825625"/>
            <a:ext cx="5558489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indent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Music Studio aims to make professional recording accessible and affordable by bringing studio services directly to clients. Its short-term goal is to build a local presence, while the long-term vision focuses on nationwide expansion and supporting local talent through music education, community engagement, and innovative, on-the-go recording solutions.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26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Block Arc 2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3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Ceyhan, T. O. (2023). </a:t>
            </a:r>
            <a:r>
              <a:rPr lang="en-US" i="1" dirty="0"/>
              <a:t>The Working Conditions of Self-Releasing Musicians in Turkey</a:t>
            </a:r>
            <a:r>
              <a:rPr lang="en-US" dirty="0"/>
              <a:t> (Master's thesis, Middle East Technical University (Turkey)). Available at: </a:t>
            </a:r>
            <a:r>
              <a:rPr lang="en-US" dirty="0">
                <a:hlinkClick r:id="rId2"/>
              </a:rPr>
              <a:t>https://search.proquest.com/openview/2cb88e0221f7bf6506cc9171de82e247/1?pq-origsite=gscholar&amp;cbl=2026366&amp;diss=y</a:t>
            </a:r>
            <a:r>
              <a:rPr lang="en-US" dirty="0"/>
              <a:t> </a:t>
            </a:r>
          </a:p>
          <a:p>
            <a:r>
              <a:rPr lang="en-US" dirty="0" err="1"/>
              <a:t>Hinksman</a:t>
            </a:r>
            <a:r>
              <a:rPr lang="en-US" dirty="0"/>
              <a:t>, A. (2022). </a:t>
            </a:r>
            <a:r>
              <a:rPr lang="en-US" i="1" dirty="0"/>
              <a:t>Creative Mastering: A New Culture of Audio Post-Production</a:t>
            </a:r>
            <a:r>
              <a:rPr lang="en-US" dirty="0"/>
              <a:t> (Doctoral dissertation, Birmingham City University). Available at: </a:t>
            </a:r>
            <a:r>
              <a:rPr lang="en-US" dirty="0">
                <a:hlinkClick r:id="rId3"/>
              </a:rPr>
              <a:t>http://www.open-access.bcu.ac.uk/13600/</a:t>
            </a:r>
            <a:r>
              <a:rPr lang="en-US" dirty="0"/>
              <a:t> </a:t>
            </a:r>
          </a:p>
          <a:p>
            <a:r>
              <a:rPr lang="en-US" dirty="0"/>
              <a:t>Huber, D. M., Caballero, E., and </a:t>
            </a:r>
            <a:r>
              <a:rPr lang="en-US" dirty="0" err="1"/>
              <a:t>Runstein</a:t>
            </a:r>
            <a:r>
              <a:rPr lang="en-US" dirty="0"/>
              <a:t>, R. (2023). </a:t>
            </a:r>
            <a:r>
              <a:rPr lang="en-US" i="1" dirty="0"/>
              <a:t>Modern recording techniques: a practical guide to modern music production</a:t>
            </a:r>
            <a:r>
              <a:rPr lang="en-US" dirty="0"/>
              <a:t>. Focal Press. Available at: </a:t>
            </a:r>
            <a:r>
              <a:rPr lang="en-US" dirty="0">
                <a:hlinkClick r:id="rId4"/>
              </a:rPr>
              <a:t>https://www.taylorfrancis.com/books/mono/10.4324/9781003260530/modern-recording-techniques-david-miles-huber-robert-runstein-emiliano-caballero</a:t>
            </a:r>
            <a:endParaRPr lang="en-US" dirty="0"/>
          </a:p>
          <a:p>
            <a:r>
              <a:rPr lang="en-US" dirty="0" err="1"/>
              <a:t>Jillings</a:t>
            </a:r>
            <a:r>
              <a:rPr lang="en-US" dirty="0"/>
              <a:t>, N. (2023). </a:t>
            </a:r>
            <a:r>
              <a:rPr lang="en-US" i="1" dirty="0"/>
              <a:t>Automating the Production of the Balance Mix in Music Production</a:t>
            </a:r>
            <a:r>
              <a:rPr lang="en-US" dirty="0"/>
              <a:t> (Doctoral dissertation, Birmingham City University). Available at: </a:t>
            </a:r>
            <a:r>
              <a:rPr lang="en-US" dirty="0">
                <a:hlinkClick r:id="rId5"/>
              </a:rPr>
              <a:t>https://</a:t>
            </a:r>
            <a:r>
              <a:rPr lang="en-US">
                <a:hlinkClick r:id="rId5"/>
              </a:rPr>
              <a:t>www.open-access.bcu.ac.uk/15026/</a:t>
            </a:r>
            <a:r>
              <a:rPr lang="en-US"/>
              <a:t>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280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981</Words>
  <Application>Microsoft Office PowerPoint</Application>
  <PresentationFormat>Widescreen</PresentationFormat>
  <Paragraphs>128</Paragraphs>
  <Slides>11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Mobile Music Studio  Business Plan Presentation</vt:lpstr>
      <vt:lpstr>Business Concept Overview</vt:lpstr>
      <vt:lpstr>Our Products and Services</vt:lpstr>
      <vt:lpstr>Market Research &amp; Customer Segments</vt:lpstr>
      <vt:lpstr>   Porter’s Five Forces </vt:lpstr>
      <vt:lpstr>4Ps of Marketing </vt:lpstr>
      <vt:lpstr>Legal Structure &amp; Organisational Chart</vt:lpstr>
      <vt:lpstr>Start-up Cost &amp; Funding Breakdown</vt:lpstr>
      <vt:lpstr>Financial Projections &amp; Revenue Streams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Mobile Music Studio  Business Plan Presentation</dc:title>
  <dc:creator>Emily Mark</dc:creator>
  <cp:lastModifiedBy>simone nash</cp:lastModifiedBy>
  <cp:revision>4</cp:revision>
  <dcterms:created xsi:type="dcterms:W3CDTF">2025-10-09T18:18:52Z</dcterms:created>
  <dcterms:modified xsi:type="dcterms:W3CDTF">2025-11-08T21:11:17Z</dcterms:modified>
</cp:coreProperties>
</file>