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22"/>
  </p:notesMasterIdLst>
  <p:sldIdLst>
    <p:sldId id="719" r:id="rId7"/>
    <p:sldId id="841" r:id="rId8"/>
    <p:sldId id="842" r:id="rId9"/>
    <p:sldId id="843" r:id="rId10"/>
    <p:sldId id="844" r:id="rId11"/>
    <p:sldId id="845" r:id="rId12"/>
    <p:sldId id="846" r:id="rId13"/>
    <p:sldId id="853" r:id="rId14"/>
    <p:sldId id="851" r:id="rId15"/>
    <p:sldId id="847" r:id="rId16"/>
    <p:sldId id="849" r:id="rId17"/>
    <p:sldId id="852" r:id="rId18"/>
    <p:sldId id="850" r:id="rId19"/>
    <p:sldId id="854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7E083D-1C33-4317-8B04-E68D019ED9A8}" v="84" dt="2025-03-26T12:06:49.2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1C50494-33FC-464A-8175-0B744FF7980C}"/>
    <pc:docChg chg="modSld">
      <pc:chgData name="Jenifer Prince Devaraj" userId="c3fb109c-09d1-42a6-93f4-69472d709861" providerId="ADAL" clId="{01C50494-33FC-464A-8175-0B744FF7980C}" dt="2025-03-19T22:39:11.609" v="1" actId="20577"/>
      <pc:docMkLst>
        <pc:docMk/>
      </pc:docMkLst>
      <pc:sldChg chg="modSp mod">
        <pc:chgData name="Jenifer Prince Devaraj" userId="c3fb109c-09d1-42a6-93f4-69472d709861" providerId="ADAL" clId="{01C50494-33FC-464A-8175-0B744FF7980C}" dt="2025-03-19T22:39:11.60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1C50494-33FC-464A-8175-0B744FF7980C}" dt="2025-03-19T22:39:11.609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5D7E083D-1C33-4317-8B04-E68D019ED9A8}"/>
    <pc:docChg chg="undo custSel addSld delSld modSld sldOrd delMainMaster">
      <pc:chgData name="Jenifer Prince Devaraj" userId="c3fb109c-09d1-42a6-93f4-69472d709861" providerId="ADAL" clId="{5D7E083D-1C33-4317-8B04-E68D019ED9A8}" dt="2025-03-26T12:06:49.229" v="584"/>
      <pc:docMkLst>
        <pc:docMk/>
      </pc:docMkLst>
      <pc:sldChg chg="modSp mod">
        <pc:chgData name="Jenifer Prince Devaraj" userId="c3fb109c-09d1-42a6-93f4-69472d709861" providerId="ADAL" clId="{5D7E083D-1C33-4317-8B04-E68D019ED9A8}" dt="2025-03-26T10:42:50.444" v="488" actId="20577"/>
        <pc:sldMkLst>
          <pc:docMk/>
          <pc:sldMk cId="3386756335" sldId="841"/>
        </pc:sldMkLst>
        <pc:spChg chg="mod">
          <ac:chgData name="Jenifer Prince Devaraj" userId="c3fb109c-09d1-42a6-93f4-69472d709861" providerId="ADAL" clId="{5D7E083D-1C33-4317-8B04-E68D019ED9A8}" dt="2025-03-26T10:42:41.644" v="484" actId="20577"/>
          <ac:spMkLst>
            <pc:docMk/>
            <pc:sldMk cId="3386756335" sldId="84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D7E083D-1C33-4317-8B04-E68D019ED9A8}" dt="2025-03-26T10:42:50.444" v="488" actId="20577"/>
          <ac:spMkLst>
            <pc:docMk/>
            <pc:sldMk cId="3386756335" sldId="841"/>
            <ac:spMk id="6" creationId="{913EF05F-A1B9-3522-AF68-1538A65A1418}"/>
          </ac:spMkLst>
        </pc:spChg>
        <pc:picChg chg="mod">
          <ac:chgData name="Jenifer Prince Devaraj" userId="c3fb109c-09d1-42a6-93f4-69472d709861" providerId="ADAL" clId="{5D7E083D-1C33-4317-8B04-E68D019ED9A8}" dt="2025-03-26T10:42:29.087" v="462" actId="1076"/>
          <ac:picMkLst>
            <pc:docMk/>
            <pc:sldMk cId="3386756335" sldId="841"/>
            <ac:picMk id="3" creationId="{CD0AEB0F-27C7-CFA1-2D07-909014B87D5C}"/>
          </ac:picMkLst>
        </pc:picChg>
      </pc:sldChg>
      <pc:sldChg chg="delSp modSp mod">
        <pc:chgData name="Jenifer Prince Devaraj" userId="c3fb109c-09d1-42a6-93f4-69472d709861" providerId="ADAL" clId="{5D7E083D-1C33-4317-8B04-E68D019ED9A8}" dt="2025-03-26T12:04:20.452" v="529" actId="20577"/>
        <pc:sldMkLst>
          <pc:docMk/>
          <pc:sldMk cId="3347598184" sldId="842"/>
        </pc:sldMkLst>
        <pc:spChg chg="mod">
          <ac:chgData name="Jenifer Prince Devaraj" userId="c3fb109c-09d1-42a6-93f4-69472d709861" providerId="ADAL" clId="{5D7E083D-1C33-4317-8B04-E68D019ED9A8}" dt="2025-03-26T10:14:25.776" v="261" actId="20577"/>
          <ac:spMkLst>
            <pc:docMk/>
            <pc:sldMk cId="3347598184" sldId="842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5D7E083D-1C33-4317-8B04-E68D019ED9A8}" dt="2025-03-26T11:22:52.385" v="515" actId="478"/>
          <ac:spMkLst>
            <pc:docMk/>
            <pc:sldMk cId="3347598184" sldId="842"/>
            <ac:spMk id="6" creationId="{4B8B1845-E8DD-5F7C-95D2-30974F0480C9}"/>
          </ac:spMkLst>
        </pc:spChg>
        <pc:spChg chg="del">
          <ac:chgData name="Jenifer Prince Devaraj" userId="c3fb109c-09d1-42a6-93f4-69472d709861" providerId="ADAL" clId="{5D7E083D-1C33-4317-8B04-E68D019ED9A8}" dt="2025-03-26T11:22:58.017" v="517" actId="478"/>
          <ac:spMkLst>
            <pc:docMk/>
            <pc:sldMk cId="3347598184" sldId="842"/>
            <ac:spMk id="7" creationId="{3D9666A4-B849-D5DC-CD81-F6A4FD112A1C}"/>
          </ac:spMkLst>
        </pc:spChg>
        <pc:spChg chg="mod">
          <ac:chgData name="Jenifer Prince Devaraj" userId="c3fb109c-09d1-42a6-93f4-69472d709861" providerId="ADAL" clId="{5D7E083D-1C33-4317-8B04-E68D019ED9A8}" dt="2025-03-26T11:22:48.149" v="514" actId="1076"/>
          <ac:spMkLst>
            <pc:docMk/>
            <pc:sldMk cId="3347598184" sldId="842"/>
            <ac:spMk id="10" creationId="{2F1550EF-AFDA-9A58-F7A2-3CD69B4B3640}"/>
          </ac:spMkLst>
        </pc:spChg>
        <pc:spChg chg="mod">
          <ac:chgData name="Jenifer Prince Devaraj" userId="c3fb109c-09d1-42a6-93f4-69472d709861" providerId="ADAL" clId="{5D7E083D-1C33-4317-8B04-E68D019ED9A8}" dt="2025-03-26T11:22:56.167" v="516" actId="1076"/>
          <ac:spMkLst>
            <pc:docMk/>
            <pc:sldMk cId="3347598184" sldId="842"/>
            <ac:spMk id="11" creationId="{9FF6C377-63C1-C0EC-272E-F10394BF17A4}"/>
          </ac:spMkLst>
        </pc:spChg>
        <pc:graphicFrameChg chg="mod modGraphic">
          <ac:chgData name="Jenifer Prince Devaraj" userId="c3fb109c-09d1-42a6-93f4-69472d709861" providerId="ADAL" clId="{5D7E083D-1C33-4317-8B04-E68D019ED9A8}" dt="2025-03-26T12:04:20.452" v="529" actId="20577"/>
          <ac:graphicFrameMkLst>
            <pc:docMk/>
            <pc:sldMk cId="3347598184" sldId="842"/>
            <ac:graphicFrameMk id="5" creationId="{0F1874E5-DF59-FC34-357B-910A4B77EB78}"/>
          </ac:graphicFrameMkLst>
        </pc:graphicFrameChg>
        <pc:picChg chg="mod">
          <ac:chgData name="Jenifer Prince Devaraj" userId="c3fb109c-09d1-42a6-93f4-69472d709861" providerId="ADAL" clId="{5D7E083D-1C33-4317-8B04-E68D019ED9A8}" dt="2025-03-26T11:23:05.042" v="519" actId="1076"/>
          <ac:picMkLst>
            <pc:docMk/>
            <pc:sldMk cId="3347598184" sldId="842"/>
            <ac:picMk id="3" creationId="{CD0AEB0F-27C7-CFA1-2D07-909014B87D5C}"/>
          </ac:picMkLst>
        </pc:picChg>
      </pc:sldChg>
      <pc:sldChg chg="addSp delSp modSp mod">
        <pc:chgData name="Jenifer Prince Devaraj" userId="c3fb109c-09d1-42a6-93f4-69472d709861" providerId="ADAL" clId="{5D7E083D-1C33-4317-8B04-E68D019ED9A8}" dt="2025-03-26T12:04:55.994" v="543" actId="20577"/>
        <pc:sldMkLst>
          <pc:docMk/>
          <pc:sldMk cId="2316531418" sldId="843"/>
        </pc:sldMkLst>
        <pc:graphicFrameChg chg="modGraphic">
          <ac:chgData name="Jenifer Prince Devaraj" userId="c3fb109c-09d1-42a6-93f4-69472d709861" providerId="ADAL" clId="{5D7E083D-1C33-4317-8B04-E68D019ED9A8}" dt="2025-03-26T12:04:55.994" v="543" actId="20577"/>
          <ac:graphicFrameMkLst>
            <pc:docMk/>
            <pc:sldMk cId="2316531418" sldId="843"/>
            <ac:graphicFrameMk id="7" creationId="{1E633C5E-52E8-4B80-7E34-0A06F2726B98}"/>
          </ac:graphicFrameMkLst>
        </pc:graphicFrameChg>
        <pc:picChg chg="del">
          <ac:chgData name="Jenifer Prince Devaraj" userId="c3fb109c-09d1-42a6-93f4-69472d709861" providerId="ADAL" clId="{5D7E083D-1C33-4317-8B04-E68D019ED9A8}" dt="2025-03-26T12:04:25.612" v="530" actId="478"/>
          <ac:picMkLst>
            <pc:docMk/>
            <pc:sldMk cId="2316531418" sldId="843"/>
            <ac:picMk id="6" creationId="{A8259BB8-9C56-6F0D-8F5A-D9804A722233}"/>
          </ac:picMkLst>
        </pc:picChg>
        <pc:picChg chg="add mod">
          <ac:chgData name="Jenifer Prince Devaraj" userId="c3fb109c-09d1-42a6-93f4-69472d709861" providerId="ADAL" clId="{5D7E083D-1C33-4317-8B04-E68D019ED9A8}" dt="2025-03-26T12:04:45.836" v="536"/>
          <ac:picMkLst>
            <pc:docMk/>
            <pc:sldMk cId="2316531418" sldId="843"/>
            <ac:picMk id="9" creationId="{944058F3-5904-8A4C-B8A8-E9414390A3AB}"/>
          </ac:picMkLst>
        </pc:picChg>
      </pc:sldChg>
      <pc:sldChg chg="addSp delSp modSp mod">
        <pc:chgData name="Jenifer Prince Devaraj" userId="c3fb109c-09d1-42a6-93f4-69472d709861" providerId="ADAL" clId="{5D7E083D-1C33-4317-8B04-E68D019ED9A8}" dt="2025-03-26T12:05:26.073" v="555" actId="20577"/>
        <pc:sldMkLst>
          <pc:docMk/>
          <pc:sldMk cId="3526065723" sldId="844"/>
        </pc:sldMkLst>
        <pc:graphicFrameChg chg="modGraphic">
          <ac:chgData name="Jenifer Prince Devaraj" userId="c3fb109c-09d1-42a6-93f4-69472d709861" providerId="ADAL" clId="{5D7E083D-1C33-4317-8B04-E68D019ED9A8}" dt="2025-03-26T12:05:26.073" v="555" actId="20577"/>
          <ac:graphicFrameMkLst>
            <pc:docMk/>
            <pc:sldMk cId="3526065723" sldId="844"/>
            <ac:graphicFrameMk id="7" creationId="{DFEECB39-E8F0-57F6-B667-94154E3A0B37}"/>
          </ac:graphicFrameMkLst>
        </pc:graphicFrameChg>
        <pc:picChg chg="del">
          <ac:chgData name="Jenifer Prince Devaraj" userId="c3fb109c-09d1-42a6-93f4-69472d709861" providerId="ADAL" clId="{5D7E083D-1C33-4317-8B04-E68D019ED9A8}" dt="2025-03-26T12:05:07.688" v="544" actId="478"/>
          <ac:picMkLst>
            <pc:docMk/>
            <pc:sldMk cId="3526065723" sldId="844"/>
            <ac:picMk id="6" creationId="{4C9E3BD0-6762-4974-A505-CB97E86B55FE}"/>
          </ac:picMkLst>
        </pc:picChg>
        <pc:picChg chg="add mod">
          <ac:chgData name="Jenifer Prince Devaraj" userId="c3fb109c-09d1-42a6-93f4-69472d709861" providerId="ADAL" clId="{5D7E083D-1C33-4317-8B04-E68D019ED9A8}" dt="2025-03-26T12:05:16.149" v="548"/>
          <ac:picMkLst>
            <pc:docMk/>
            <pc:sldMk cId="3526065723" sldId="844"/>
            <ac:picMk id="8" creationId="{0F58FC58-9668-1B90-2772-DA763E67DD0C}"/>
          </ac:picMkLst>
        </pc:picChg>
      </pc:sldChg>
      <pc:sldChg chg="addSp delSp modSp mod">
        <pc:chgData name="Jenifer Prince Devaraj" userId="c3fb109c-09d1-42a6-93f4-69472d709861" providerId="ADAL" clId="{5D7E083D-1C33-4317-8B04-E68D019ED9A8}" dt="2025-03-26T12:05:46.086" v="560"/>
        <pc:sldMkLst>
          <pc:docMk/>
          <pc:sldMk cId="93388684" sldId="845"/>
        </pc:sldMkLst>
        <pc:picChg chg="del">
          <ac:chgData name="Jenifer Prince Devaraj" userId="c3fb109c-09d1-42a6-93f4-69472d709861" providerId="ADAL" clId="{5D7E083D-1C33-4317-8B04-E68D019ED9A8}" dt="2025-03-26T12:05:37.869" v="556" actId="478"/>
          <ac:picMkLst>
            <pc:docMk/>
            <pc:sldMk cId="93388684" sldId="845"/>
            <ac:picMk id="6" creationId="{4481669E-76EE-FE17-DE1F-56875F819502}"/>
          </ac:picMkLst>
        </pc:picChg>
        <pc:picChg chg="add mod">
          <ac:chgData name="Jenifer Prince Devaraj" userId="c3fb109c-09d1-42a6-93f4-69472d709861" providerId="ADAL" clId="{5D7E083D-1C33-4317-8B04-E68D019ED9A8}" dt="2025-03-26T12:05:46.086" v="560"/>
          <ac:picMkLst>
            <pc:docMk/>
            <pc:sldMk cId="93388684" sldId="845"/>
            <ac:picMk id="8" creationId="{0D92652E-ED1B-AFDE-1CA4-7DCCCD8E7A03}"/>
          </ac:picMkLst>
        </pc:picChg>
      </pc:sldChg>
      <pc:sldChg chg="addSp delSp modSp mod">
        <pc:chgData name="Jenifer Prince Devaraj" userId="c3fb109c-09d1-42a6-93f4-69472d709861" providerId="ADAL" clId="{5D7E083D-1C33-4317-8B04-E68D019ED9A8}" dt="2025-03-26T12:05:57.455" v="564" actId="1076"/>
        <pc:sldMkLst>
          <pc:docMk/>
          <pc:sldMk cId="3067115453" sldId="846"/>
        </pc:sldMkLst>
        <pc:spChg chg="mod">
          <ac:chgData name="Jenifer Prince Devaraj" userId="c3fb109c-09d1-42a6-93f4-69472d709861" providerId="ADAL" clId="{5D7E083D-1C33-4317-8B04-E68D019ED9A8}" dt="2025-03-26T10:17:37.739" v="319" actId="20577"/>
          <ac:spMkLst>
            <pc:docMk/>
            <pc:sldMk cId="3067115453" sldId="846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5D7E083D-1C33-4317-8B04-E68D019ED9A8}" dt="2025-03-26T10:17:42.321" v="320" actId="478"/>
          <ac:spMkLst>
            <pc:docMk/>
            <pc:sldMk cId="3067115453" sldId="846"/>
            <ac:spMk id="6" creationId="{14E672B3-A55D-9811-A42F-CD023DB1A264}"/>
          </ac:spMkLst>
        </pc:spChg>
        <pc:picChg chg="del">
          <ac:chgData name="Jenifer Prince Devaraj" userId="c3fb109c-09d1-42a6-93f4-69472d709861" providerId="ADAL" clId="{5D7E083D-1C33-4317-8B04-E68D019ED9A8}" dt="2025-03-26T10:16:11.951" v="265" actId="478"/>
          <ac:picMkLst>
            <pc:docMk/>
            <pc:sldMk cId="3067115453" sldId="846"/>
            <ac:picMk id="4" creationId="{8AD41E7A-EED5-D09A-013F-8B1410D3D101}"/>
          </ac:picMkLst>
        </pc:picChg>
        <pc:picChg chg="add mod">
          <ac:chgData name="Jenifer Prince Devaraj" userId="c3fb109c-09d1-42a6-93f4-69472d709861" providerId="ADAL" clId="{5D7E083D-1C33-4317-8B04-E68D019ED9A8}" dt="2025-03-26T12:05:57.455" v="564" actId="1076"/>
          <ac:picMkLst>
            <pc:docMk/>
            <pc:sldMk cId="3067115453" sldId="846"/>
            <ac:picMk id="6" creationId="{9C55E4A8-F225-D348-7750-F5E68E0FE701}"/>
          </ac:picMkLst>
        </pc:picChg>
        <pc:picChg chg="add del mod">
          <ac:chgData name="Jenifer Prince Devaraj" userId="c3fb109c-09d1-42a6-93f4-69472d709861" providerId="ADAL" clId="{5D7E083D-1C33-4317-8B04-E68D019ED9A8}" dt="2025-03-26T10:17:43.728" v="321" actId="478"/>
          <ac:picMkLst>
            <pc:docMk/>
            <pc:sldMk cId="3067115453" sldId="846"/>
            <ac:picMk id="7" creationId="{E000011E-F7D0-1503-3487-972ABAF8810D}"/>
          </ac:picMkLst>
        </pc:picChg>
        <pc:picChg chg="add del mod">
          <ac:chgData name="Jenifer Prince Devaraj" userId="c3fb109c-09d1-42a6-93f4-69472d709861" providerId="ADAL" clId="{5D7E083D-1C33-4317-8B04-E68D019ED9A8}" dt="2025-03-26T12:05:52.330" v="561" actId="478"/>
          <ac:picMkLst>
            <pc:docMk/>
            <pc:sldMk cId="3067115453" sldId="846"/>
            <ac:picMk id="8" creationId="{7169E7E6-D2B3-3210-51D4-7EF7C7A8BAF5}"/>
          </ac:picMkLst>
        </pc:picChg>
      </pc:sldChg>
      <pc:sldChg chg="modSp mod">
        <pc:chgData name="Jenifer Prince Devaraj" userId="c3fb109c-09d1-42a6-93f4-69472d709861" providerId="ADAL" clId="{5D7E083D-1C33-4317-8B04-E68D019ED9A8}" dt="2025-03-26T10:19:20.004" v="357" actId="20577"/>
        <pc:sldMkLst>
          <pc:docMk/>
          <pc:sldMk cId="1957518658" sldId="847"/>
        </pc:sldMkLst>
        <pc:spChg chg="mod">
          <ac:chgData name="Jenifer Prince Devaraj" userId="c3fb109c-09d1-42a6-93f4-69472d709861" providerId="ADAL" clId="{5D7E083D-1C33-4317-8B04-E68D019ED9A8}" dt="2025-03-26T10:19:20.004" v="357" actId="20577"/>
          <ac:spMkLst>
            <pc:docMk/>
            <pc:sldMk cId="1957518658" sldId="847"/>
            <ac:spMk id="2" creationId="{BBD1089C-42CE-462F-F9D5-CBB6DE9A4419}"/>
          </ac:spMkLst>
        </pc:spChg>
        <pc:graphicFrameChg chg="mod modGraphic">
          <ac:chgData name="Jenifer Prince Devaraj" userId="c3fb109c-09d1-42a6-93f4-69472d709861" providerId="ADAL" clId="{5D7E083D-1C33-4317-8B04-E68D019ED9A8}" dt="2025-03-26T10:12:34.429" v="197" actId="1076"/>
          <ac:graphicFrameMkLst>
            <pc:docMk/>
            <pc:sldMk cId="1957518658" sldId="847"/>
            <ac:graphicFrameMk id="3" creationId="{7F5F56A5-0BA6-A6C4-6067-2FC812DC407D}"/>
          </ac:graphicFrameMkLst>
        </pc:graphicFrameChg>
      </pc:sldChg>
      <pc:sldChg chg="modSp del mod">
        <pc:chgData name="Jenifer Prince Devaraj" userId="c3fb109c-09d1-42a6-93f4-69472d709861" providerId="ADAL" clId="{5D7E083D-1C33-4317-8B04-E68D019ED9A8}" dt="2025-03-26T10:15:06.883" v="262" actId="47"/>
        <pc:sldMkLst>
          <pc:docMk/>
          <pc:sldMk cId="1189973330" sldId="848"/>
        </pc:sldMkLst>
        <pc:graphicFrameChg chg="modGraphic">
          <ac:chgData name="Jenifer Prince Devaraj" userId="c3fb109c-09d1-42a6-93f4-69472d709861" providerId="ADAL" clId="{5D7E083D-1C33-4317-8B04-E68D019ED9A8}" dt="2025-03-26T10:05:17.020" v="91" actId="20577"/>
          <ac:graphicFrameMkLst>
            <pc:docMk/>
            <pc:sldMk cId="1189973330" sldId="848"/>
            <ac:graphicFrameMk id="3" creationId="{3F9A1D5D-80DF-C85F-EB6F-DCAA44D446C2}"/>
          </ac:graphicFrameMkLst>
        </pc:graphicFrameChg>
      </pc:sldChg>
      <pc:sldChg chg="modSp mod ord">
        <pc:chgData name="Jenifer Prince Devaraj" userId="c3fb109c-09d1-42a6-93f4-69472d709861" providerId="ADAL" clId="{5D7E083D-1C33-4317-8B04-E68D019ED9A8}" dt="2025-03-26T10:19:44.915" v="366" actId="20577"/>
        <pc:sldMkLst>
          <pc:docMk/>
          <pc:sldMk cId="952368271" sldId="849"/>
        </pc:sldMkLst>
        <pc:spChg chg="mod">
          <ac:chgData name="Jenifer Prince Devaraj" userId="c3fb109c-09d1-42a6-93f4-69472d709861" providerId="ADAL" clId="{5D7E083D-1C33-4317-8B04-E68D019ED9A8}" dt="2025-03-26T10:19:44.915" v="366" actId="20577"/>
          <ac:spMkLst>
            <pc:docMk/>
            <pc:sldMk cId="952368271" sldId="849"/>
            <ac:spMk id="2" creationId="{BBD1089C-42CE-462F-F9D5-CBB6DE9A4419}"/>
          </ac:spMkLst>
        </pc:spChg>
      </pc:sldChg>
      <pc:sldChg chg="addSp delSp modSp mod">
        <pc:chgData name="Jenifer Prince Devaraj" userId="c3fb109c-09d1-42a6-93f4-69472d709861" providerId="ADAL" clId="{5D7E083D-1C33-4317-8B04-E68D019ED9A8}" dt="2025-03-26T10:41:56.534" v="457" actId="1076"/>
        <pc:sldMkLst>
          <pc:docMk/>
          <pc:sldMk cId="421674172" sldId="850"/>
        </pc:sldMkLst>
        <pc:spChg chg="mod">
          <ac:chgData name="Jenifer Prince Devaraj" userId="c3fb109c-09d1-42a6-93f4-69472d709861" providerId="ADAL" clId="{5D7E083D-1C33-4317-8B04-E68D019ED9A8}" dt="2025-03-26T10:41:56.534" v="457" actId="1076"/>
          <ac:spMkLst>
            <pc:docMk/>
            <pc:sldMk cId="421674172" sldId="850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5D7E083D-1C33-4317-8B04-E68D019ED9A8}" dt="2025-03-26T10:34:41.882" v="456"/>
          <ac:spMkLst>
            <pc:docMk/>
            <pc:sldMk cId="421674172" sldId="850"/>
            <ac:spMk id="5" creationId="{DBCB10B6-DD07-3FA5-E96A-7A564DE26B66}"/>
          </ac:spMkLst>
        </pc:spChg>
        <pc:spChg chg="del">
          <ac:chgData name="Jenifer Prince Devaraj" userId="c3fb109c-09d1-42a6-93f4-69472d709861" providerId="ADAL" clId="{5D7E083D-1C33-4317-8B04-E68D019ED9A8}" dt="2025-03-26T10:34:34.608" v="455" actId="478"/>
          <ac:spMkLst>
            <pc:docMk/>
            <pc:sldMk cId="421674172" sldId="850"/>
            <ac:spMk id="6" creationId="{29A86577-36D9-C7E2-228A-1BF272A7ED87}"/>
          </ac:spMkLst>
        </pc:spChg>
        <pc:picChg chg="del">
          <ac:chgData name="Jenifer Prince Devaraj" userId="c3fb109c-09d1-42a6-93f4-69472d709861" providerId="ADAL" clId="{5D7E083D-1C33-4317-8B04-E68D019ED9A8}" dt="2025-03-26T10:20:12.367" v="391" actId="478"/>
          <ac:picMkLst>
            <pc:docMk/>
            <pc:sldMk cId="421674172" sldId="850"/>
            <ac:picMk id="7" creationId="{BC01D17B-5593-1E1F-93B0-09ED61752143}"/>
          </ac:picMkLst>
        </pc:picChg>
      </pc:sldChg>
      <pc:sldChg chg="addSp delSp modSp mod">
        <pc:chgData name="Jenifer Prince Devaraj" userId="c3fb109c-09d1-42a6-93f4-69472d709861" providerId="ADAL" clId="{5D7E083D-1C33-4317-8B04-E68D019ED9A8}" dt="2025-03-26T12:06:49.229" v="584"/>
        <pc:sldMkLst>
          <pc:docMk/>
          <pc:sldMk cId="3717394812" sldId="851"/>
        </pc:sldMkLst>
        <pc:spChg chg="add del mod">
          <ac:chgData name="Jenifer Prince Devaraj" userId="c3fb109c-09d1-42a6-93f4-69472d709861" providerId="ADAL" clId="{5D7E083D-1C33-4317-8B04-E68D019ED9A8}" dt="2025-03-26T10:09:59.601" v="179" actId="478"/>
          <ac:spMkLst>
            <pc:docMk/>
            <pc:sldMk cId="3717394812" sldId="851"/>
            <ac:spMk id="8" creationId="{9741BFD0-86AD-02DF-099A-6A0D3F6BE37B}"/>
          </ac:spMkLst>
        </pc:spChg>
        <pc:spChg chg="add mod">
          <ac:chgData name="Jenifer Prince Devaraj" userId="c3fb109c-09d1-42a6-93f4-69472d709861" providerId="ADAL" clId="{5D7E083D-1C33-4317-8B04-E68D019ED9A8}" dt="2025-03-26T10:11:23.647" v="194" actId="1076"/>
          <ac:spMkLst>
            <pc:docMk/>
            <pc:sldMk cId="3717394812" sldId="851"/>
            <ac:spMk id="11" creationId="{428D18C7-6274-B5A5-306F-7F44A0C11F1B}"/>
          </ac:spMkLst>
        </pc:spChg>
        <pc:spChg chg="add del mod">
          <ac:chgData name="Jenifer Prince Devaraj" userId="c3fb109c-09d1-42a6-93f4-69472d709861" providerId="ADAL" clId="{5D7E083D-1C33-4317-8B04-E68D019ED9A8}" dt="2025-03-26T10:18:21.486" v="329"/>
          <ac:spMkLst>
            <pc:docMk/>
            <pc:sldMk cId="3717394812" sldId="851"/>
            <ac:spMk id="12" creationId="{C7E3D5DF-3C4D-425B-1993-AD5EE7ACAC92}"/>
          </ac:spMkLst>
        </pc:spChg>
        <pc:spChg chg="add mod">
          <ac:chgData name="Jenifer Prince Devaraj" userId="c3fb109c-09d1-42a6-93f4-69472d709861" providerId="ADAL" clId="{5D7E083D-1C33-4317-8B04-E68D019ED9A8}" dt="2025-03-26T10:18:55.081" v="353" actId="113"/>
          <ac:spMkLst>
            <pc:docMk/>
            <pc:sldMk cId="3717394812" sldId="851"/>
            <ac:spMk id="13" creationId="{A4541B31-395B-AAFE-FD11-B8ED149C2267}"/>
          </ac:spMkLst>
        </pc:spChg>
        <pc:graphicFrameChg chg="add mod modGraphic">
          <ac:chgData name="Jenifer Prince Devaraj" userId="c3fb109c-09d1-42a6-93f4-69472d709861" providerId="ADAL" clId="{5D7E083D-1C33-4317-8B04-E68D019ED9A8}" dt="2025-03-26T12:06:27.273" v="577" actId="20577"/>
          <ac:graphicFrameMkLst>
            <pc:docMk/>
            <pc:sldMk cId="3717394812" sldId="851"/>
            <ac:graphicFrameMk id="6" creationId="{BBCC3A8D-FAD4-F2DF-AF9B-45D1CAE80964}"/>
          </ac:graphicFrameMkLst>
        </pc:graphicFrameChg>
        <pc:graphicFrameChg chg="mod">
          <ac:chgData name="Jenifer Prince Devaraj" userId="c3fb109c-09d1-42a6-93f4-69472d709861" providerId="ADAL" clId="{5D7E083D-1C33-4317-8B04-E68D019ED9A8}" dt="2025-03-26T10:11:06.599" v="189" actId="1076"/>
          <ac:graphicFrameMkLst>
            <pc:docMk/>
            <pc:sldMk cId="3717394812" sldId="851"/>
            <ac:graphicFrameMk id="7" creationId="{16159667-0863-AEF2-B42D-56683F0A2BAF}"/>
          </ac:graphicFrameMkLst>
        </pc:graphicFrameChg>
        <pc:picChg chg="add del mod">
          <ac:chgData name="Jenifer Prince Devaraj" userId="c3fb109c-09d1-42a6-93f4-69472d709861" providerId="ADAL" clId="{5D7E083D-1C33-4317-8B04-E68D019ED9A8}" dt="2025-03-26T12:06:40.552" v="578" actId="478"/>
          <ac:picMkLst>
            <pc:docMk/>
            <pc:sldMk cId="3717394812" sldId="851"/>
            <ac:picMk id="2" creationId="{A76E5D44-6DB9-0437-CD73-1C8EB687DEA5}"/>
          </ac:picMkLst>
        </pc:picChg>
        <pc:picChg chg="add mod">
          <ac:chgData name="Jenifer Prince Devaraj" userId="c3fb109c-09d1-42a6-93f4-69472d709861" providerId="ADAL" clId="{5D7E083D-1C33-4317-8B04-E68D019ED9A8}" dt="2025-03-26T12:06:47.090" v="582" actId="1076"/>
          <ac:picMkLst>
            <pc:docMk/>
            <pc:sldMk cId="3717394812" sldId="851"/>
            <ac:picMk id="4" creationId="{3804A78E-589E-48DC-4459-095E0152074A}"/>
          </ac:picMkLst>
        </pc:picChg>
        <pc:picChg chg="add del mod">
          <ac:chgData name="Jenifer Prince Devaraj" userId="c3fb109c-09d1-42a6-93f4-69472d709861" providerId="ADAL" clId="{5D7E083D-1C33-4317-8B04-E68D019ED9A8}" dt="2025-03-26T10:07:54.792" v="111" actId="478"/>
          <ac:picMkLst>
            <pc:docMk/>
            <pc:sldMk cId="3717394812" sldId="851"/>
            <ac:picMk id="4" creationId="{59DAC9E7-9775-1E4A-644A-41D5CB34E2E1}"/>
          </ac:picMkLst>
        </pc:picChg>
        <pc:picChg chg="add mod">
          <ac:chgData name="Jenifer Prince Devaraj" userId="c3fb109c-09d1-42a6-93f4-69472d709861" providerId="ADAL" clId="{5D7E083D-1C33-4317-8B04-E68D019ED9A8}" dt="2025-03-26T12:06:49.229" v="584"/>
          <ac:picMkLst>
            <pc:docMk/>
            <pc:sldMk cId="3717394812" sldId="851"/>
            <ac:picMk id="8" creationId="{E5A27A49-E545-4DBC-317E-4354F344D889}"/>
          </ac:picMkLst>
        </pc:picChg>
        <pc:picChg chg="add mod">
          <ac:chgData name="Jenifer Prince Devaraj" userId="c3fb109c-09d1-42a6-93f4-69472d709861" providerId="ADAL" clId="{5D7E083D-1C33-4317-8B04-E68D019ED9A8}" dt="2025-03-26T10:10:44.648" v="186" actId="1076"/>
          <ac:picMkLst>
            <pc:docMk/>
            <pc:sldMk cId="3717394812" sldId="851"/>
            <ac:picMk id="10" creationId="{8FBB1135-8A41-6EB6-1CC6-852DD79D2682}"/>
          </ac:picMkLst>
        </pc:picChg>
      </pc:sldChg>
      <pc:sldChg chg="addSp modSp mod">
        <pc:chgData name="Jenifer Prince Devaraj" userId="c3fb109c-09d1-42a6-93f4-69472d709861" providerId="ADAL" clId="{5D7E083D-1C33-4317-8B04-E68D019ED9A8}" dt="2025-03-26T10:34:26.438" v="454" actId="1076"/>
        <pc:sldMkLst>
          <pc:docMk/>
          <pc:sldMk cId="2055365906" sldId="852"/>
        </pc:sldMkLst>
        <pc:spChg chg="add mod">
          <ac:chgData name="Jenifer Prince Devaraj" userId="c3fb109c-09d1-42a6-93f4-69472d709861" providerId="ADAL" clId="{5D7E083D-1C33-4317-8B04-E68D019ED9A8}" dt="2025-03-26T10:34:26.438" v="454" actId="1076"/>
          <ac:spMkLst>
            <pc:docMk/>
            <pc:sldMk cId="2055365906" sldId="852"/>
            <ac:spMk id="3" creationId="{804EDAF0-4CD2-CA61-FC67-1658A0148FBD}"/>
          </ac:spMkLst>
        </pc:spChg>
      </pc:sldChg>
      <pc:sldChg chg="addSp delSp modSp add mod">
        <pc:chgData name="Jenifer Prince Devaraj" userId="c3fb109c-09d1-42a6-93f4-69472d709861" providerId="ADAL" clId="{5D7E083D-1C33-4317-8B04-E68D019ED9A8}" dt="2025-03-26T12:06:11.619" v="569"/>
        <pc:sldMkLst>
          <pc:docMk/>
          <pc:sldMk cId="545596800" sldId="853"/>
        </pc:sldMkLst>
        <pc:spChg chg="mod">
          <ac:chgData name="Jenifer Prince Devaraj" userId="c3fb109c-09d1-42a6-93f4-69472d709861" providerId="ADAL" clId="{5D7E083D-1C33-4317-8B04-E68D019ED9A8}" dt="2025-03-26T10:17:59.891" v="325" actId="20577"/>
          <ac:spMkLst>
            <pc:docMk/>
            <pc:sldMk cId="545596800" sldId="853"/>
            <ac:spMk id="2" creationId="{753FFCA2-30A9-C3C5-AF63-A44B7184EC49}"/>
          </ac:spMkLst>
        </pc:spChg>
        <pc:picChg chg="del">
          <ac:chgData name="Jenifer Prince Devaraj" userId="c3fb109c-09d1-42a6-93f4-69472d709861" providerId="ADAL" clId="{5D7E083D-1C33-4317-8B04-E68D019ED9A8}" dt="2025-03-26T12:06:03.704" v="565" actId="478"/>
          <ac:picMkLst>
            <pc:docMk/>
            <pc:sldMk cId="545596800" sldId="853"/>
            <ac:picMk id="7" creationId="{DAAF963C-5561-68C6-175C-512363EBCDF0}"/>
          </ac:picMkLst>
        </pc:picChg>
        <pc:picChg chg="add mod">
          <ac:chgData name="Jenifer Prince Devaraj" userId="c3fb109c-09d1-42a6-93f4-69472d709861" providerId="ADAL" clId="{5D7E083D-1C33-4317-8B04-E68D019ED9A8}" dt="2025-03-26T12:06:11.619" v="569"/>
          <ac:picMkLst>
            <pc:docMk/>
            <pc:sldMk cId="545596800" sldId="853"/>
            <ac:picMk id="8" creationId="{4318FC94-884C-4BC6-3FC2-D16B57BA58FC}"/>
          </ac:picMkLst>
        </pc:picChg>
      </pc:sldChg>
      <pc:sldChg chg="delSp modSp add mod">
        <pc:chgData name="Jenifer Prince Devaraj" userId="c3fb109c-09d1-42a6-93f4-69472d709861" providerId="ADAL" clId="{5D7E083D-1C33-4317-8B04-E68D019ED9A8}" dt="2025-03-26T11:13:25.383" v="509" actId="113"/>
        <pc:sldMkLst>
          <pc:docMk/>
          <pc:sldMk cId="4035959962" sldId="854"/>
        </pc:sldMkLst>
        <pc:spChg chg="mod">
          <ac:chgData name="Jenifer Prince Devaraj" userId="c3fb109c-09d1-42a6-93f4-69472d709861" providerId="ADAL" clId="{5D7E083D-1C33-4317-8B04-E68D019ED9A8}" dt="2025-03-26T11:13:25.383" v="509" actId="113"/>
          <ac:spMkLst>
            <pc:docMk/>
            <pc:sldMk cId="4035959962" sldId="854"/>
            <ac:spMk id="2" creationId="{F25CBE89-69CA-355A-7FAE-FB3C9A82E680}"/>
          </ac:spMkLst>
        </pc:spChg>
        <pc:spChg chg="del">
          <ac:chgData name="Jenifer Prince Devaraj" userId="c3fb109c-09d1-42a6-93f4-69472d709861" providerId="ADAL" clId="{5D7E083D-1C33-4317-8B04-E68D019ED9A8}" dt="2025-03-26T11:08:10.369" v="500" actId="478"/>
          <ac:spMkLst>
            <pc:docMk/>
            <pc:sldMk cId="4035959962" sldId="854"/>
            <ac:spMk id="5" creationId="{302642E1-85F0-5DB7-C508-74BF2B99389D}"/>
          </ac:spMkLst>
        </pc:spChg>
      </pc:sld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5D7E083D-1C33-4317-8B04-E68D019ED9A8}" dt="2025-03-24T13:46:01.037" v="2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5D7E083D-1C33-4317-8B04-E68D019ED9A8}" dt="2025-03-24T13:46:01.037" v="2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03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5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2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6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8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479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0A70F-CFCA-FFF2-0ED5-0469FA5E1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12607A-1A92-7ADD-1A7A-78FB261208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DE96E-2DB8-2F82-63BE-2430AB75FD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38EE34-6AC0-CC70-6B20-8CB89C8F3A6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5B7E-6511-1E35-5B92-6A33F05F3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EF218-9AE5-81FF-C744-70661B057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88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012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8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7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919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75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1ABF0-D330-16D2-E70F-3D54C1590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942E34-3492-E566-4D47-A027C3386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0FB059-BE2F-0160-9EC7-5E2B5073BF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71F43F5-D88E-C8E4-1117-D2AA41199E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089A3-92EF-459E-74C1-DED1B8C28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BB26-E673-D6E0-35E6-F15FC701B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58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State Reduction Example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03" y="2344848"/>
            <a:ext cx="10758747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Determine the reduced state diagram for the state diagram given below.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Also, 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or the obtained reduced state diagram answer the following and design a     	synchronous Sequential Circuit using D Flip Flop.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98" y="3158210"/>
            <a:ext cx="3200672" cy="340657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EF05F-A1B9-3522-AF68-1538A65A1418}"/>
              </a:ext>
            </a:extLst>
          </p:cNvPr>
          <p:cNvSpPr txBox="1"/>
          <p:nvPr/>
        </p:nvSpPr>
        <p:spPr>
          <a:xfrm>
            <a:off x="1414130" y="4167750"/>
            <a:ext cx="72745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the Reduced State Table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its state Assignment.			</a:t>
            </a:r>
            <a:r>
              <a:rPr lang="en-GB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the PS- NS Table.                      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Excitation Table.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 Expressions 	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 Circuit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B3519-7B95-B6A9-D86F-7507D83D674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75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74" y="1633493"/>
            <a:ext cx="4633230" cy="493129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F1874E5-DF59-FC34-357B-910A4B77EB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108699"/>
              </p:ext>
            </p:extLst>
          </p:nvPr>
        </p:nvGraphicFramePr>
        <p:xfrm>
          <a:off x="344105" y="2496806"/>
          <a:ext cx="4756564" cy="3331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64294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63144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1550EF-AFDA-9A58-F7A2-3CD69B4B3640}"/>
              </a:ext>
            </a:extLst>
          </p:cNvPr>
          <p:cNvSpPr/>
          <p:nvPr/>
        </p:nvSpPr>
        <p:spPr>
          <a:xfrm>
            <a:off x="344105" y="4784631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F6C377-63C1-C0EC-272E-F10394BF17A4}"/>
              </a:ext>
            </a:extLst>
          </p:cNvPr>
          <p:cNvSpPr/>
          <p:nvPr/>
        </p:nvSpPr>
        <p:spPr>
          <a:xfrm>
            <a:off x="344105" y="5495234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573631-E117-8719-9B1E-296E3DEB5E18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FAED1B0-0D66-1111-EAE5-4381566761C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7598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1E633C5E-52E8-4B80-7E34-0A06F2726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030016"/>
              </p:ext>
            </p:extLst>
          </p:nvPr>
        </p:nvGraphicFramePr>
        <p:xfrm>
          <a:off x="863476" y="2600712"/>
          <a:ext cx="4756564" cy="296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CB3E0D-B330-5CE7-9B20-DC7BF70FC9CE}"/>
              </a:ext>
            </a:extLst>
          </p:cNvPr>
          <p:cNvSpPr/>
          <p:nvPr/>
        </p:nvSpPr>
        <p:spPr>
          <a:xfrm>
            <a:off x="785578" y="4468823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83B198-9F6F-C8C8-0989-E6ABA18913D8}"/>
              </a:ext>
            </a:extLst>
          </p:cNvPr>
          <p:cNvSpPr/>
          <p:nvPr/>
        </p:nvSpPr>
        <p:spPr>
          <a:xfrm>
            <a:off x="785578" y="5192843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E76C41A-AAF7-F256-0192-781992B70D5B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398F9-8079-8431-9905-CE8CDAF4EC0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4058F3-5904-8A4C-B8A8-E9414390A3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26596" y="1293668"/>
            <a:ext cx="3680349" cy="2503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531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Further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DFEECB39-E8F0-57F6-B667-94154E3A0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455021"/>
              </p:ext>
            </p:extLst>
          </p:nvPr>
        </p:nvGraphicFramePr>
        <p:xfrm>
          <a:off x="1062200" y="265717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AC366FC1-4A25-521C-2CE1-2449D4EF2519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CE770-DE1D-5408-72AC-B32213020F6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58FC58-9668-1B90-2772-DA763E67DD0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910434" y="1405731"/>
            <a:ext cx="4063126" cy="250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065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3: Reduced State Diagram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02" y="2562542"/>
            <a:ext cx="4028758" cy="379001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92652E-ED1B-AFDE-1CA4-7DCCCD8E7A03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746034" y="1156027"/>
            <a:ext cx="4227526" cy="241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Show its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F20735-107B-E025-4356-66E37764E0E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1856674-219F-30DB-6505-767A881B35D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5E4A8-F225-D348-7750-F5E68E0FE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276" y="2601276"/>
            <a:ext cx="6684751" cy="382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1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DB566-14DA-A0B7-48FB-34260C06F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FFCA2-30A9-C3C5-AF63-A44B7184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Show its state Assignment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995DAB4-FC35-AAA0-DF7F-96C485A7EF8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600B97-254F-93DB-E301-2D44F3D7FC42}"/>
              </a:ext>
            </a:extLst>
          </p:cNvPr>
          <p:cNvSpPr txBox="1"/>
          <p:nvPr/>
        </p:nvSpPr>
        <p:spPr>
          <a:xfrm>
            <a:off x="2499360" y="273188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	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3DF75E7-2822-44E7-F6A6-6D9B61E0A6A5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6E5F03B-0363-1512-DBF4-9CB0CFB9975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8FC94-884C-4BC6-3FC2-D16B57BA58F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62970" y="1420319"/>
            <a:ext cx="4421900" cy="252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96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16159667-0863-AEF2-B42D-56683F0A2B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346026"/>
              </p:ext>
            </p:extLst>
          </p:nvPr>
        </p:nvGraphicFramePr>
        <p:xfrm>
          <a:off x="8044595" y="1277747"/>
          <a:ext cx="3510280" cy="5475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300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72114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96757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771261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</a:tblGrid>
              <a:tr h="467062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BCC3A8D-FAD4-F2DF-AF9B-45D1CAE809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828567"/>
              </p:ext>
            </p:extLst>
          </p:nvPr>
        </p:nvGraphicFramePr>
        <p:xfrm>
          <a:off x="165723" y="388959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 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8FBB1135-8A41-6EB6-1CC6-852DD79D268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07870" y="1352891"/>
            <a:ext cx="1048338" cy="18111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8D18C7-6274-B5A5-306F-7F44A0C11F1B}"/>
              </a:ext>
            </a:extLst>
          </p:cNvPr>
          <p:cNvSpPr txBox="1"/>
          <p:nvPr/>
        </p:nvSpPr>
        <p:spPr>
          <a:xfrm>
            <a:off x="6353789" y="4238026"/>
            <a:ext cx="1132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541B31-395B-AAFE-FD11-B8ED149C2267}"/>
              </a:ext>
            </a:extLst>
          </p:cNvPr>
          <p:cNvSpPr txBox="1"/>
          <p:nvPr/>
        </p:nvSpPr>
        <p:spPr>
          <a:xfrm>
            <a:off x="207870" y="3304309"/>
            <a:ext cx="466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Step 3: PS – NS Table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4A78E-589E-48DC-4459-095E0152074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69551" y="1210858"/>
            <a:ext cx="3664936" cy="209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94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" y="1457145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Obtain Excitation Table using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 Flip- flop.	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7F5F56A5-0BA6-A6C4-6067-2FC812DC40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961157"/>
              </p:ext>
            </p:extLst>
          </p:nvPr>
        </p:nvGraphicFramePr>
        <p:xfrm>
          <a:off x="7424072" y="1248981"/>
          <a:ext cx="4058346" cy="5505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895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61787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82901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660815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  <a:gridCol w="1050747">
                  <a:extLst>
                    <a:ext uri="{9D8B030D-6E8A-4147-A177-3AD203B41FA5}">
                      <a16:colId xmlns:a16="http://schemas.microsoft.com/office/drawing/2014/main" val="290122722"/>
                    </a:ext>
                  </a:extLst>
                </a:gridCol>
              </a:tblGrid>
              <a:tr h="469575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Flip-flop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D2 D1  D0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7518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826" y="1835095"/>
            <a:ext cx="12306903" cy="2340474"/>
          </a:xfrm>
        </p:spPr>
        <p:txBody>
          <a:bodyPr>
            <a:normAutofit fontScale="90000"/>
          </a:bodyPr>
          <a:lstStyle/>
          <a:p>
            <a:pPr marL="450215">
              <a:lnSpc>
                <a:spcPct val="200000"/>
              </a:lnSpc>
              <a:tabLst>
                <a:tab pos="450215" algn="l"/>
                <a:tab pos="63055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K Map Expressions 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8B54AD-B017-AFC2-458E-838DAD3167F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AD646-39A2-6136-48CB-93AD606245A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368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536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" y="1716753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 : Logic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5CA1E14-DB38-E9AE-7F1A-25E3547EBA9F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AE5BF-198C-8CD8-D3F3-219F91275A1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BCB10B6-DD07-3FA5-E96A-7A564DE26B66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BCB10B6-DD07-3FA5-E96A-7A564DE26B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674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E34F6-CEC8-6726-BEF3-80A6E10B7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BE89-69CA-355A-7FAE-FB3C9A82E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23" y="2258763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37CA1446-4E36-DC5C-213A-C2595C12884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55D3C4-C48F-AEDF-F512-9B9F7BBEDD1E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EBF09-536C-7A61-DAD9-77D5B6FB08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959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1372</Words>
  <Application>Microsoft Office PowerPoint</Application>
  <PresentationFormat>Widescreen</PresentationFormat>
  <Paragraphs>420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(i) Determine the reduced state diagram for the state diagram given below. (ii) Also, for the obtained reduced state diagram answer the following and design a      synchronous Sequential Circuit using D Flip Flop.                        </vt:lpstr>
      <vt:lpstr>(i) To draw the Reduced State Diagram Step 1: State Table                        </vt:lpstr>
      <vt:lpstr>To draw the Reduced State Diagram Step 2:  Reduced State Table                        </vt:lpstr>
      <vt:lpstr>To draw the Reduced State Diagram Step 2:  Further Reduced State Table                        </vt:lpstr>
      <vt:lpstr>To draw the Reduced State Diagram Step 3: Reduced State Diagram                        </vt:lpstr>
      <vt:lpstr>(ii) From Reduced State Diagram Step 1: Show its Reduced state Table                        </vt:lpstr>
      <vt:lpstr>(ii) From Reduced State Diagram Step 2: Show its state Assignment                        </vt:lpstr>
      <vt:lpstr>PowerPoint Presentation</vt:lpstr>
      <vt:lpstr> Step 4: Obtain Excitation Table using D Flip- flop.                         </vt:lpstr>
      <vt:lpstr>From the Reduced State Diagram Step 5: K Map Expressions                          </vt:lpstr>
      <vt:lpstr>PowerPoint Presentation</vt:lpstr>
      <vt:lpstr>Step 6 : Logic Diagram                          </vt:lpstr>
      <vt:lpstr>Reference [1] S. Salivahanan and S. Arivazhagan, Digital Circuits and Design, Paperback ed. New Delhi, India: Vikas Publishing, Jan. 2018.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2025-03-26T12:06:49Z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