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DEF8DA-C7D1-49EB-A1B8-A2A51CCC6D17}" v="103" dt="2021-02-28T17:59:29.1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881" autoAdjust="0"/>
    <p:restoredTop sz="94660"/>
  </p:normalViewPr>
  <p:slideViewPr>
    <p:cSldViewPr snapToGrid="0">
      <p:cViewPr>
        <p:scale>
          <a:sx n="50" d="100"/>
          <a:sy n="50" d="100"/>
        </p:scale>
        <p:origin x="228" y="4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mmamoule28@gmail.com" userId="307aa723d02196b4" providerId="LiveId" clId="{1ADEF8DA-C7D1-49EB-A1B8-A2A51CCC6D17}"/>
    <pc:docChg chg="undo custSel addSld delSld modSld sldOrd">
      <pc:chgData name="gemmamoule28@gmail.com" userId="307aa723d02196b4" providerId="LiveId" clId="{1ADEF8DA-C7D1-49EB-A1B8-A2A51CCC6D17}" dt="2021-02-28T18:09:15.167" v="949" actId="26606"/>
      <pc:docMkLst>
        <pc:docMk/>
      </pc:docMkLst>
      <pc:sldChg chg="addSp delSp modSp mod setBg">
        <pc:chgData name="gemmamoule28@gmail.com" userId="307aa723d02196b4" providerId="LiveId" clId="{1ADEF8DA-C7D1-49EB-A1B8-A2A51CCC6D17}" dt="2021-02-28T18:09:15.167" v="949" actId="26606"/>
        <pc:sldMkLst>
          <pc:docMk/>
          <pc:sldMk cId="273628946" sldId="256"/>
        </pc:sldMkLst>
        <pc:spChg chg="del mod ord">
          <ac:chgData name="gemmamoule28@gmail.com" userId="307aa723d02196b4" providerId="LiveId" clId="{1ADEF8DA-C7D1-49EB-A1B8-A2A51CCC6D17}" dt="2021-02-28T14:06:59.336" v="93" actId="478"/>
          <ac:spMkLst>
            <pc:docMk/>
            <pc:sldMk cId="273628946" sldId="256"/>
            <ac:spMk id="2" creationId="{9AAA99E2-B22B-4112-9C0B-27BE76ED5CF6}"/>
          </ac:spMkLst>
        </pc:spChg>
        <pc:spChg chg="add del mod">
          <ac:chgData name="gemmamoule28@gmail.com" userId="307aa723d02196b4" providerId="LiveId" clId="{1ADEF8DA-C7D1-49EB-A1B8-A2A51CCC6D17}" dt="2021-02-28T14:07:01.489" v="94" actId="478"/>
          <ac:spMkLst>
            <pc:docMk/>
            <pc:sldMk cId="273628946" sldId="256"/>
            <ac:spMk id="4" creationId="{EB69D9AC-C2B2-4DEE-B2A1-AC160451DB32}"/>
          </ac:spMkLst>
        </pc:spChg>
        <pc:spChg chg="add del">
          <ac:chgData name="gemmamoule28@gmail.com" userId="307aa723d02196b4" providerId="LiveId" clId="{1ADEF8DA-C7D1-49EB-A1B8-A2A51CCC6D17}" dt="2021-02-28T15:22:46.084" v="681" actId="26606"/>
          <ac:spMkLst>
            <pc:docMk/>
            <pc:sldMk cId="273628946" sldId="256"/>
            <ac:spMk id="7" creationId="{65041AB2-A9B4-4D3F-B120-38E7860A8F1A}"/>
          </ac:spMkLst>
        </pc:spChg>
        <pc:spChg chg="add del">
          <ac:chgData name="gemmamoule28@gmail.com" userId="307aa723d02196b4" providerId="LiveId" clId="{1ADEF8DA-C7D1-49EB-A1B8-A2A51CCC6D17}" dt="2021-02-28T18:09:15.167" v="949" actId="26606"/>
          <ac:spMkLst>
            <pc:docMk/>
            <pc:sldMk cId="273628946" sldId="256"/>
            <ac:spMk id="9" creationId="{684FCD5C-7443-4EBD-B37B-EAB86BF09065}"/>
          </ac:spMkLst>
        </pc:spChg>
        <pc:spChg chg="add del">
          <ac:chgData name="gemmamoule28@gmail.com" userId="307aa723d02196b4" providerId="LiveId" clId="{1ADEF8DA-C7D1-49EB-A1B8-A2A51CCC6D17}" dt="2021-02-28T14:05:15.566" v="89" actId="26606"/>
          <ac:spMkLst>
            <pc:docMk/>
            <pc:sldMk cId="273628946" sldId="256"/>
            <ac:spMk id="10" creationId="{D2808634-793C-4F81-80DB-DBD6DDD02545}"/>
          </ac:spMkLst>
        </pc:spChg>
        <pc:spChg chg="add del">
          <ac:chgData name="gemmamoule28@gmail.com" userId="307aa723d02196b4" providerId="LiveId" clId="{1ADEF8DA-C7D1-49EB-A1B8-A2A51CCC6D17}" dt="2021-02-28T18:09:15.167" v="949" actId="26606"/>
          <ac:spMkLst>
            <pc:docMk/>
            <pc:sldMk cId="273628946" sldId="256"/>
            <ac:spMk id="11" creationId="{010E9B40-C467-4CDE-8CC1-38533731DD02}"/>
          </ac:spMkLst>
        </pc:spChg>
        <pc:spChg chg="add del">
          <ac:chgData name="gemmamoule28@gmail.com" userId="307aa723d02196b4" providerId="LiveId" clId="{1ADEF8DA-C7D1-49EB-A1B8-A2A51CCC6D17}" dt="2021-02-28T14:05:39.465" v="91" actId="26606"/>
          <ac:spMkLst>
            <pc:docMk/>
            <pc:sldMk cId="273628946" sldId="256"/>
            <ac:spMk id="12" creationId="{E865FF8A-8166-4DBE-B090-4645372535A0}"/>
          </ac:spMkLst>
        </pc:spChg>
        <pc:spChg chg="add del">
          <ac:chgData name="gemmamoule28@gmail.com" userId="307aa723d02196b4" providerId="LiveId" clId="{1ADEF8DA-C7D1-49EB-A1B8-A2A51CCC6D17}" dt="2021-02-28T14:05:39.465" v="91" actId="26606"/>
          <ac:spMkLst>
            <pc:docMk/>
            <pc:sldMk cId="273628946" sldId="256"/>
            <ac:spMk id="13" creationId="{D7016AC9-4840-42F3-B4C2-0298CD0F9743}"/>
          </ac:spMkLst>
        </pc:spChg>
        <pc:picChg chg="mod">
          <ac:chgData name="gemmamoule28@gmail.com" userId="307aa723d02196b4" providerId="LiveId" clId="{1ADEF8DA-C7D1-49EB-A1B8-A2A51CCC6D17}" dt="2021-02-28T18:09:15.167" v="949" actId="26606"/>
          <ac:picMkLst>
            <pc:docMk/>
            <pc:sldMk cId="273628946" sldId="256"/>
            <ac:picMk id="5" creationId="{C1E2340B-17A1-4073-BE50-A46D183E6E99}"/>
          </ac:picMkLst>
        </pc:picChg>
      </pc:sldChg>
      <pc:sldChg chg="new del ord">
        <pc:chgData name="gemmamoule28@gmail.com" userId="307aa723d02196b4" providerId="LiveId" clId="{1ADEF8DA-C7D1-49EB-A1B8-A2A51CCC6D17}" dt="2021-02-28T13:46:05.494" v="3" actId="2696"/>
        <pc:sldMkLst>
          <pc:docMk/>
          <pc:sldMk cId="1801684977" sldId="257"/>
        </pc:sldMkLst>
      </pc:sldChg>
      <pc:sldChg chg="addSp delSp modSp new mod ord setBg addAnim delAnim">
        <pc:chgData name="gemmamoule28@gmail.com" userId="307aa723d02196b4" providerId="LiveId" clId="{1ADEF8DA-C7D1-49EB-A1B8-A2A51CCC6D17}" dt="2021-02-28T14:12:18.252" v="190"/>
        <pc:sldMkLst>
          <pc:docMk/>
          <pc:sldMk cId="2360621881" sldId="257"/>
        </pc:sldMkLst>
        <pc:spChg chg="mod">
          <ac:chgData name="gemmamoule28@gmail.com" userId="307aa723d02196b4" providerId="LiveId" clId="{1ADEF8DA-C7D1-49EB-A1B8-A2A51CCC6D17}" dt="2021-02-28T14:04:43.550" v="87" actId="26606"/>
          <ac:spMkLst>
            <pc:docMk/>
            <pc:sldMk cId="2360621881" sldId="257"/>
            <ac:spMk id="2" creationId="{18BCABE1-5170-4E4E-B5E6-AC55B39DDA6D}"/>
          </ac:spMkLst>
        </pc:spChg>
        <pc:spChg chg="del">
          <ac:chgData name="gemmamoule28@gmail.com" userId="307aa723d02196b4" providerId="LiveId" clId="{1ADEF8DA-C7D1-49EB-A1B8-A2A51CCC6D17}" dt="2021-02-28T13:47:16.686" v="18" actId="21"/>
          <ac:spMkLst>
            <pc:docMk/>
            <pc:sldMk cId="2360621881" sldId="257"/>
            <ac:spMk id="3" creationId="{5063A268-32EA-48F0-991F-58474D36CE67}"/>
          </ac:spMkLst>
        </pc:spChg>
        <pc:spChg chg="add del">
          <ac:chgData name="gemmamoule28@gmail.com" userId="307aa723d02196b4" providerId="LiveId" clId="{1ADEF8DA-C7D1-49EB-A1B8-A2A51CCC6D17}" dt="2021-02-28T14:04:12.983" v="80" actId="26606"/>
          <ac:spMkLst>
            <pc:docMk/>
            <pc:sldMk cId="2360621881" sldId="257"/>
            <ac:spMk id="7" creationId="{499ECD84-C10C-4D8E-BBDC-48976DFE9806}"/>
          </ac:spMkLst>
        </pc:spChg>
        <pc:spChg chg="add del">
          <ac:chgData name="gemmamoule28@gmail.com" userId="307aa723d02196b4" providerId="LiveId" clId="{1ADEF8DA-C7D1-49EB-A1B8-A2A51CCC6D17}" dt="2021-02-28T14:04:12.983" v="80" actId="26606"/>
          <ac:spMkLst>
            <pc:docMk/>
            <pc:sldMk cId="2360621881" sldId="257"/>
            <ac:spMk id="9" creationId="{ABC89463-D318-4EC4-8DC8-2A360E19460A}"/>
          </ac:spMkLst>
        </pc:spChg>
        <pc:spChg chg="add del">
          <ac:chgData name="gemmamoule28@gmail.com" userId="307aa723d02196b4" providerId="LiveId" clId="{1ADEF8DA-C7D1-49EB-A1B8-A2A51CCC6D17}" dt="2021-02-28T14:04:35.867" v="83" actId="26606"/>
          <ac:spMkLst>
            <pc:docMk/>
            <pc:sldMk cId="2360621881" sldId="257"/>
            <ac:spMk id="11" creationId="{84167985-D6E9-40FF-97C0-4B6D373E85C9}"/>
          </ac:spMkLst>
        </pc:spChg>
        <pc:spChg chg="add del">
          <ac:chgData name="gemmamoule28@gmail.com" userId="307aa723d02196b4" providerId="LiveId" clId="{1ADEF8DA-C7D1-49EB-A1B8-A2A51CCC6D17}" dt="2021-02-28T14:04:35.867" v="83" actId="26606"/>
          <ac:spMkLst>
            <pc:docMk/>
            <pc:sldMk cId="2360621881" sldId="257"/>
            <ac:spMk id="12" creationId="{68801362-349C-44BE-BEF6-8E926E1D38BC}"/>
          </ac:spMkLst>
        </pc:spChg>
        <pc:spChg chg="add del">
          <ac:chgData name="gemmamoule28@gmail.com" userId="307aa723d02196b4" providerId="LiveId" clId="{1ADEF8DA-C7D1-49EB-A1B8-A2A51CCC6D17}" dt="2021-02-28T14:04:43.532" v="86" actId="26606"/>
          <ac:spMkLst>
            <pc:docMk/>
            <pc:sldMk cId="2360621881" sldId="257"/>
            <ac:spMk id="14" creationId="{499ECD84-C10C-4D8E-BBDC-48976DFE9806}"/>
          </ac:spMkLst>
        </pc:spChg>
        <pc:spChg chg="add del">
          <ac:chgData name="gemmamoule28@gmail.com" userId="307aa723d02196b4" providerId="LiveId" clId="{1ADEF8DA-C7D1-49EB-A1B8-A2A51CCC6D17}" dt="2021-02-28T14:04:43.532" v="86" actId="26606"/>
          <ac:spMkLst>
            <pc:docMk/>
            <pc:sldMk cId="2360621881" sldId="257"/>
            <ac:spMk id="15" creationId="{ABC89463-D318-4EC4-8DC8-2A360E19460A}"/>
          </ac:spMkLst>
        </pc:spChg>
        <pc:spChg chg="add">
          <ac:chgData name="gemmamoule28@gmail.com" userId="307aa723d02196b4" providerId="LiveId" clId="{1ADEF8DA-C7D1-49EB-A1B8-A2A51CCC6D17}" dt="2021-02-28T14:04:43.550" v="87" actId="26606"/>
          <ac:spMkLst>
            <pc:docMk/>
            <pc:sldMk cId="2360621881" sldId="257"/>
            <ac:spMk id="17" creationId="{83C58B8C-2ED1-4E50-9F4E-6C4CDE5FF293}"/>
          </ac:spMkLst>
        </pc:spChg>
        <pc:spChg chg="add">
          <ac:chgData name="gemmamoule28@gmail.com" userId="307aa723d02196b4" providerId="LiveId" clId="{1ADEF8DA-C7D1-49EB-A1B8-A2A51CCC6D17}" dt="2021-02-28T14:04:43.550" v="87" actId="26606"/>
          <ac:spMkLst>
            <pc:docMk/>
            <pc:sldMk cId="2360621881" sldId="257"/>
            <ac:spMk id="18" creationId="{5B7017EB-1CE0-4EAD-B933-4F258597331D}"/>
          </ac:spMkLst>
        </pc:spChg>
      </pc:sldChg>
      <pc:sldChg chg="addSp delSp modSp new mod setBg addAnim">
        <pc:chgData name="gemmamoule28@gmail.com" userId="307aa723d02196b4" providerId="LiveId" clId="{1ADEF8DA-C7D1-49EB-A1B8-A2A51CCC6D17}" dt="2021-02-28T15:35:22.269" v="891" actId="20577"/>
        <pc:sldMkLst>
          <pc:docMk/>
          <pc:sldMk cId="666057319" sldId="258"/>
        </pc:sldMkLst>
        <pc:spChg chg="mod ord">
          <ac:chgData name="gemmamoule28@gmail.com" userId="307aa723d02196b4" providerId="LiveId" clId="{1ADEF8DA-C7D1-49EB-A1B8-A2A51CCC6D17}" dt="2021-02-28T13:55:40.483" v="76" actId="14100"/>
          <ac:spMkLst>
            <pc:docMk/>
            <pc:sldMk cId="666057319" sldId="258"/>
            <ac:spMk id="2" creationId="{0E858632-EF3A-4773-B5D5-3975A388E4F3}"/>
          </ac:spMkLst>
        </pc:spChg>
        <pc:spChg chg="del mod">
          <ac:chgData name="gemmamoule28@gmail.com" userId="307aa723d02196b4" providerId="LiveId" clId="{1ADEF8DA-C7D1-49EB-A1B8-A2A51CCC6D17}" dt="2021-02-28T13:52:35.205" v="33" actId="21"/>
          <ac:spMkLst>
            <pc:docMk/>
            <pc:sldMk cId="666057319" sldId="258"/>
            <ac:spMk id="3" creationId="{61FFBD70-C688-42DB-AC0F-D0B1A3B4B828}"/>
          </ac:spMkLst>
        </pc:spChg>
        <pc:spChg chg="add del mod">
          <ac:chgData name="gemmamoule28@gmail.com" userId="307aa723d02196b4" providerId="LiveId" clId="{1ADEF8DA-C7D1-49EB-A1B8-A2A51CCC6D17}" dt="2021-02-28T15:05:58.442" v="612" actId="21"/>
          <ac:spMkLst>
            <pc:docMk/>
            <pc:sldMk cId="666057319" sldId="258"/>
            <ac:spMk id="6" creationId="{F68BC504-1E1C-4A21-AC66-56BA814BB03A}"/>
          </ac:spMkLst>
        </pc:spChg>
        <pc:spChg chg="add mod">
          <ac:chgData name="gemmamoule28@gmail.com" userId="307aa723d02196b4" providerId="LiveId" clId="{1ADEF8DA-C7D1-49EB-A1B8-A2A51CCC6D17}" dt="2021-02-28T15:32:03.694" v="733" actId="207"/>
          <ac:spMkLst>
            <pc:docMk/>
            <pc:sldMk cId="666057319" sldId="258"/>
            <ac:spMk id="7" creationId="{8D5639D7-5D24-429E-BEAC-29F3D764AB10}"/>
          </ac:spMkLst>
        </pc:spChg>
        <pc:spChg chg="add mod">
          <ac:chgData name="gemmamoule28@gmail.com" userId="307aa723d02196b4" providerId="LiveId" clId="{1ADEF8DA-C7D1-49EB-A1B8-A2A51CCC6D17}" dt="2021-02-28T15:35:22.269" v="891" actId="20577"/>
          <ac:spMkLst>
            <pc:docMk/>
            <pc:sldMk cId="666057319" sldId="258"/>
            <ac:spMk id="8" creationId="{AAD7A89B-DB88-44BC-927E-B6DFF6DDA218}"/>
          </ac:spMkLst>
        </pc:spChg>
        <pc:spChg chg="add del">
          <ac:chgData name="gemmamoule28@gmail.com" userId="307aa723d02196b4" providerId="LiveId" clId="{1ADEF8DA-C7D1-49EB-A1B8-A2A51CCC6D17}" dt="2021-02-28T13:55:05.945" v="69" actId="26606"/>
          <ac:spMkLst>
            <pc:docMk/>
            <pc:sldMk cId="666057319" sldId="258"/>
            <ac:spMk id="10" creationId="{ED6F0A31-5407-4EFA-9DFA-67E942682962}"/>
          </ac:spMkLst>
        </pc:spChg>
        <pc:picChg chg="add mod">
          <ac:chgData name="gemmamoule28@gmail.com" userId="307aa723d02196b4" providerId="LiveId" clId="{1ADEF8DA-C7D1-49EB-A1B8-A2A51CCC6D17}" dt="2021-02-28T13:55:30.282" v="73" actId="26606"/>
          <ac:picMkLst>
            <pc:docMk/>
            <pc:sldMk cId="666057319" sldId="258"/>
            <ac:picMk id="5" creationId="{5B74D240-CA3E-4E88-A38E-7382541EEB13}"/>
          </ac:picMkLst>
        </pc:picChg>
      </pc:sldChg>
      <pc:sldChg chg="add del">
        <pc:chgData name="gemmamoule28@gmail.com" userId="307aa723d02196b4" providerId="LiveId" clId="{1ADEF8DA-C7D1-49EB-A1B8-A2A51CCC6D17}" dt="2021-02-28T13:46:22.038" v="8"/>
        <pc:sldMkLst>
          <pc:docMk/>
          <pc:sldMk cId="2284532487" sldId="258"/>
        </pc:sldMkLst>
      </pc:sldChg>
      <pc:sldChg chg="addSp delSp modSp new mod modTransition setBg addAnim">
        <pc:chgData name="gemmamoule28@gmail.com" userId="307aa723d02196b4" providerId="LiveId" clId="{1ADEF8DA-C7D1-49EB-A1B8-A2A51CCC6D17}" dt="2021-02-28T15:29:55.744" v="726"/>
        <pc:sldMkLst>
          <pc:docMk/>
          <pc:sldMk cId="4253642304" sldId="259"/>
        </pc:sldMkLst>
        <pc:spChg chg="mod ord">
          <ac:chgData name="gemmamoule28@gmail.com" userId="307aa723d02196b4" providerId="LiveId" clId="{1ADEF8DA-C7D1-49EB-A1B8-A2A51CCC6D17}" dt="2021-02-28T15:18:41.627" v="621" actId="207"/>
          <ac:spMkLst>
            <pc:docMk/>
            <pc:sldMk cId="4253642304" sldId="259"/>
            <ac:spMk id="2" creationId="{A6059540-E8FC-4BF5-8BE3-FC1CBA5B34AF}"/>
          </ac:spMkLst>
        </pc:spChg>
        <pc:spChg chg="del">
          <ac:chgData name="gemmamoule28@gmail.com" userId="307aa723d02196b4" providerId="LiveId" clId="{1ADEF8DA-C7D1-49EB-A1B8-A2A51CCC6D17}" dt="2021-02-28T14:07:56.539" v="99" actId="21"/>
          <ac:spMkLst>
            <pc:docMk/>
            <pc:sldMk cId="4253642304" sldId="259"/>
            <ac:spMk id="3" creationId="{5532CE95-6AB7-4C23-BD4F-1C26DC479031}"/>
          </ac:spMkLst>
        </pc:spChg>
        <pc:spChg chg="add del">
          <ac:chgData name="gemmamoule28@gmail.com" userId="307aa723d02196b4" providerId="LiveId" clId="{1ADEF8DA-C7D1-49EB-A1B8-A2A51CCC6D17}" dt="2021-02-28T14:09:46.589" v="137" actId="26606"/>
          <ac:spMkLst>
            <pc:docMk/>
            <pc:sldMk cId="4253642304" sldId="259"/>
            <ac:spMk id="7" creationId="{D7016AC9-4840-42F3-B4C2-0298CD0F9743}"/>
          </ac:spMkLst>
        </pc:spChg>
        <pc:spChg chg="add del">
          <ac:chgData name="gemmamoule28@gmail.com" userId="307aa723d02196b4" providerId="LiveId" clId="{1ADEF8DA-C7D1-49EB-A1B8-A2A51CCC6D17}" dt="2021-02-28T14:09:46.589" v="137" actId="26606"/>
          <ac:spMkLst>
            <pc:docMk/>
            <pc:sldMk cId="4253642304" sldId="259"/>
            <ac:spMk id="8" creationId="{E865FF8A-8166-4DBE-B090-4645372535A0}"/>
          </ac:spMkLst>
        </pc:spChg>
        <pc:spChg chg="add del">
          <ac:chgData name="gemmamoule28@gmail.com" userId="307aa723d02196b4" providerId="LiveId" clId="{1ADEF8DA-C7D1-49EB-A1B8-A2A51CCC6D17}" dt="2021-02-28T14:08:50.341" v="106" actId="26606"/>
          <ac:spMkLst>
            <pc:docMk/>
            <pc:sldMk cId="4253642304" sldId="259"/>
            <ac:spMk id="10" creationId="{D7016AC9-4840-42F3-B4C2-0298CD0F9743}"/>
          </ac:spMkLst>
        </pc:spChg>
        <pc:spChg chg="add del">
          <ac:chgData name="gemmamoule28@gmail.com" userId="307aa723d02196b4" providerId="LiveId" clId="{1ADEF8DA-C7D1-49EB-A1B8-A2A51CCC6D17}" dt="2021-02-28T14:08:50.341" v="106" actId="26606"/>
          <ac:spMkLst>
            <pc:docMk/>
            <pc:sldMk cId="4253642304" sldId="259"/>
            <ac:spMk id="12" creationId="{E865FF8A-8166-4DBE-B090-4645372535A0}"/>
          </ac:spMkLst>
        </pc:spChg>
        <pc:picChg chg="add mod ord">
          <ac:chgData name="gemmamoule28@gmail.com" userId="307aa723d02196b4" providerId="LiveId" clId="{1ADEF8DA-C7D1-49EB-A1B8-A2A51CCC6D17}" dt="2021-02-28T14:09:46.589" v="137" actId="26606"/>
          <ac:picMkLst>
            <pc:docMk/>
            <pc:sldMk cId="4253642304" sldId="259"/>
            <ac:picMk id="5" creationId="{EFB668DB-1EAB-4DC0-87FE-E41B30FFB14D}"/>
          </ac:picMkLst>
        </pc:picChg>
      </pc:sldChg>
      <pc:sldChg chg="addSp delSp modSp new mod setBg">
        <pc:chgData name="gemmamoule28@gmail.com" userId="307aa723d02196b4" providerId="LiveId" clId="{1ADEF8DA-C7D1-49EB-A1B8-A2A51CCC6D17}" dt="2021-02-28T15:24:57.272" v="707" actId="207"/>
        <pc:sldMkLst>
          <pc:docMk/>
          <pc:sldMk cId="524812467" sldId="260"/>
        </pc:sldMkLst>
        <pc:spChg chg="mod">
          <ac:chgData name="gemmamoule28@gmail.com" userId="307aa723d02196b4" providerId="LiveId" clId="{1ADEF8DA-C7D1-49EB-A1B8-A2A51CCC6D17}" dt="2021-02-28T15:24:57.272" v="707" actId="207"/>
          <ac:spMkLst>
            <pc:docMk/>
            <pc:sldMk cId="524812467" sldId="260"/>
            <ac:spMk id="2" creationId="{176A3339-4ED0-4033-ACE5-EFB1612F8F6C}"/>
          </ac:spMkLst>
        </pc:spChg>
        <pc:spChg chg="del mod">
          <ac:chgData name="gemmamoule28@gmail.com" userId="307aa723d02196b4" providerId="LiveId" clId="{1ADEF8DA-C7D1-49EB-A1B8-A2A51CCC6D17}" dt="2021-02-28T14:23:11.832" v="212" actId="21"/>
          <ac:spMkLst>
            <pc:docMk/>
            <pc:sldMk cId="524812467" sldId="260"/>
            <ac:spMk id="3" creationId="{46624019-E78E-4A5B-9BBD-CC641F44C9BD}"/>
          </ac:spMkLst>
        </pc:spChg>
        <pc:spChg chg="add del">
          <ac:chgData name="gemmamoule28@gmail.com" userId="307aa723d02196b4" providerId="LiveId" clId="{1ADEF8DA-C7D1-49EB-A1B8-A2A51CCC6D17}" dt="2021-02-28T14:21:50.520" v="205" actId="26606"/>
          <ac:spMkLst>
            <pc:docMk/>
            <pc:sldMk cId="524812467" sldId="260"/>
            <ac:spMk id="10" creationId="{1EBEDF78-24CB-4FBF-BEAE-5CF6BD7CAD9F}"/>
          </ac:spMkLst>
        </pc:spChg>
        <pc:spChg chg="add del">
          <ac:chgData name="gemmamoule28@gmail.com" userId="307aa723d02196b4" providerId="LiveId" clId="{1ADEF8DA-C7D1-49EB-A1B8-A2A51CCC6D17}" dt="2021-02-28T14:21:50.520" v="205" actId="26606"/>
          <ac:spMkLst>
            <pc:docMk/>
            <pc:sldMk cId="524812467" sldId="260"/>
            <ac:spMk id="12" creationId="{918F7F1B-EB1F-4885-AF9F-F6EEF6045F19}"/>
          </ac:spMkLst>
        </pc:spChg>
        <pc:spChg chg="add">
          <ac:chgData name="gemmamoule28@gmail.com" userId="307aa723d02196b4" providerId="LiveId" clId="{1ADEF8DA-C7D1-49EB-A1B8-A2A51CCC6D17}" dt="2021-02-28T14:21:50.520" v="205" actId="26606"/>
          <ac:spMkLst>
            <pc:docMk/>
            <pc:sldMk cId="524812467" sldId="260"/>
            <ac:spMk id="17" creationId="{8D5D57DD-39C5-48F4-947E-0C011738BE1F}"/>
          </ac:spMkLst>
        </pc:spChg>
        <pc:spChg chg="add">
          <ac:chgData name="gemmamoule28@gmail.com" userId="307aa723d02196b4" providerId="LiveId" clId="{1ADEF8DA-C7D1-49EB-A1B8-A2A51CCC6D17}" dt="2021-02-28T14:21:50.520" v="205" actId="26606"/>
          <ac:spMkLst>
            <pc:docMk/>
            <pc:sldMk cId="524812467" sldId="260"/>
            <ac:spMk id="19" creationId="{5574B113-3A23-49DB-92CA-8BD96F3E929A}"/>
          </ac:spMkLst>
        </pc:spChg>
        <pc:picChg chg="add mod ord">
          <ac:chgData name="gemmamoule28@gmail.com" userId="307aa723d02196b4" providerId="LiveId" clId="{1ADEF8DA-C7D1-49EB-A1B8-A2A51CCC6D17}" dt="2021-02-28T14:21:50.520" v="205" actId="26606"/>
          <ac:picMkLst>
            <pc:docMk/>
            <pc:sldMk cId="524812467" sldId="260"/>
            <ac:picMk id="5" creationId="{D1C1C3F0-9D85-4DA7-93FB-A7218BBF5EBC}"/>
          </ac:picMkLst>
        </pc:picChg>
      </pc:sldChg>
      <pc:sldChg chg="addSp delSp modSp new mod setBg">
        <pc:chgData name="gemmamoule28@gmail.com" userId="307aa723d02196b4" providerId="LiveId" clId="{1ADEF8DA-C7D1-49EB-A1B8-A2A51CCC6D17}" dt="2021-02-28T15:25:12.059" v="710" actId="207"/>
        <pc:sldMkLst>
          <pc:docMk/>
          <pc:sldMk cId="3824751171" sldId="261"/>
        </pc:sldMkLst>
        <pc:spChg chg="mod ord">
          <ac:chgData name="gemmamoule28@gmail.com" userId="307aa723d02196b4" providerId="LiveId" clId="{1ADEF8DA-C7D1-49EB-A1B8-A2A51CCC6D17}" dt="2021-02-28T15:25:12.059" v="710" actId="207"/>
          <ac:spMkLst>
            <pc:docMk/>
            <pc:sldMk cId="3824751171" sldId="261"/>
            <ac:spMk id="2" creationId="{875DABAB-6D59-412F-8711-149BB221AEF9}"/>
          </ac:spMkLst>
        </pc:spChg>
        <pc:spChg chg="del">
          <ac:chgData name="gemmamoule28@gmail.com" userId="307aa723d02196b4" providerId="LiveId" clId="{1ADEF8DA-C7D1-49EB-A1B8-A2A51CCC6D17}" dt="2021-02-28T14:30:19.675" v="253" actId="21"/>
          <ac:spMkLst>
            <pc:docMk/>
            <pc:sldMk cId="3824751171" sldId="261"/>
            <ac:spMk id="3" creationId="{D529B763-6F6D-4593-A043-3229381C66B4}"/>
          </ac:spMkLst>
        </pc:spChg>
        <pc:spChg chg="add del">
          <ac:chgData name="gemmamoule28@gmail.com" userId="307aa723d02196b4" providerId="LiveId" clId="{1ADEF8DA-C7D1-49EB-A1B8-A2A51CCC6D17}" dt="2021-02-28T14:30:53.223" v="260" actId="26606"/>
          <ac:spMkLst>
            <pc:docMk/>
            <pc:sldMk cId="3824751171" sldId="261"/>
            <ac:spMk id="12" creationId="{2C25DD4D-AF7C-475A-A237-1E6041A9406B}"/>
          </ac:spMkLst>
        </pc:spChg>
        <pc:picChg chg="add mod ord">
          <ac:chgData name="gemmamoule28@gmail.com" userId="307aa723d02196b4" providerId="LiveId" clId="{1ADEF8DA-C7D1-49EB-A1B8-A2A51CCC6D17}" dt="2021-02-28T14:30:53.223" v="261" actId="26606"/>
          <ac:picMkLst>
            <pc:docMk/>
            <pc:sldMk cId="3824751171" sldId="261"/>
            <ac:picMk id="5" creationId="{0319B9D2-C94B-496D-BA67-A16E6218F387}"/>
          </ac:picMkLst>
        </pc:picChg>
        <pc:picChg chg="add mod">
          <ac:chgData name="gemmamoule28@gmail.com" userId="307aa723d02196b4" providerId="LiveId" clId="{1ADEF8DA-C7D1-49EB-A1B8-A2A51CCC6D17}" dt="2021-02-28T14:30:53.223" v="261" actId="26606"/>
          <ac:picMkLst>
            <pc:docMk/>
            <pc:sldMk cId="3824751171" sldId="261"/>
            <ac:picMk id="7" creationId="{D3BCD9FF-B8D2-4D80-BAD2-B17BAB44B376}"/>
          </ac:picMkLst>
        </pc:picChg>
      </pc:sldChg>
      <pc:sldChg chg="addSp delSp modSp new mod setBg">
        <pc:chgData name="gemmamoule28@gmail.com" userId="307aa723d02196b4" providerId="LiveId" clId="{1ADEF8DA-C7D1-49EB-A1B8-A2A51CCC6D17}" dt="2021-02-28T14:51:38.187" v="424"/>
        <pc:sldMkLst>
          <pc:docMk/>
          <pc:sldMk cId="1687944509" sldId="262"/>
        </pc:sldMkLst>
        <pc:spChg chg="del">
          <ac:chgData name="gemmamoule28@gmail.com" userId="307aa723d02196b4" providerId="LiveId" clId="{1ADEF8DA-C7D1-49EB-A1B8-A2A51CCC6D17}" dt="2021-02-28T14:46:30.047" v="375" actId="21"/>
          <ac:spMkLst>
            <pc:docMk/>
            <pc:sldMk cId="1687944509" sldId="262"/>
            <ac:spMk id="2" creationId="{2E0BC625-EED2-4649-A8C0-DE4D52E2DFC0}"/>
          </ac:spMkLst>
        </pc:spChg>
        <pc:spChg chg="del">
          <ac:chgData name="gemmamoule28@gmail.com" userId="307aa723d02196b4" providerId="LiveId" clId="{1ADEF8DA-C7D1-49EB-A1B8-A2A51CCC6D17}" dt="2021-02-28T14:46:34.955" v="376" actId="21"/>
          <ac:spMkLst>
            <pc:docMk/>
            <pc:sldMk cId="1687944509" sldId="262"/>
            <ac:spMk id="3" creationId="{925C7EE4-6454-4544-A141-D107BFF21F51}"/>
          </ac:spMkLst>
        </pc:spChg>
        <pc:spChg chg="add del mod ord">
          <ac:chgData name="gemmamoule28@gmail.com" userId="307aa723d02196b4" providerId="LiveId" clId="{1ADEF8DA-C7D1-49EB-A1B8-A2A51CCC6D17}" dt="2021-02-28T14:47:33.882" v="392"/>
          <ac:spMkLst>
            <pc:docMk/>
            <pc:sldMk cId="1687944509" sldId="262"/>
            <ac:spMk id="4" creationId="{1253D978-14F8-4609-9C11-CB70D32CC7B8}"/>
          </ac:spMkLst>
        </pc:spChg>
        <pc:spChg chg="add del mod">
          <ac:chgData name="gemmamoule28@gmail.com" userId="307aa723d02196b4" providerId="LiveId" clId="{1ADEF8DA-C7D1-49EB-A1B8-A2A51CCC6D17}" dt="2021-02-28T14:47:33.882" v="392"/>
          <ac:spMkLst>
            <pc:docMk/>
            <pc:sldMk cId="1687944509" sldId="262"/>
            <ac:spMk id="5" creationId="{37DF335C-B62F-4F19-A23F-9C08488F3A8A}"/>
          </ac:spMkLst>
        </pc:spChg>
        <pc:spChg chg="add del mod">
          <ac:chgData name="gemmamoule28@gmail.com" userId="307aa723d02196b4" providerId="LiveId" clId="{1ADEF8DA-C7D1-49EB-A1B8-A2A51CCC6D17}" dt="2021-02-28T14:47:33.882" v="392"/>
          <ac:spMkLst>
            <pc:docMk/>
            <pc:sldMk cId="1687944509" sldId="262"/>
            <ac:spMk id="6" creationId="{A6C547EA-A76C-40F5-9EB6-F8293EE610A0}"/>
          </ac:spMkLst>
        </pc:spChg>
        <pc:spChg chg="add del mod">
          <ac:chgData name="gemmamoule28@gmail.com" userId="307aa723d02196b4" providerId="LiveId" clId="{1ADEF8DA-C7D1-49EB-A1B8-A2A51CCC6D17}" dt="2021-02-28T14:47:33.882" v="392"/>
          <ac:spMkLst>
            <pc:docMk/>
            <pc:sldMk cId="1687944509" sldId="262"/>
            <ac:spMk id="7" creationId="{928F6829-61AB-4A3A-8433-DC0E66B0F356}"/>
          </ac:spMkLst>
        </pc:spChg>
        <pc:spChg chg="add">
          <ac:chgData name="gemmamoule28@gmail.com" userId="307aa723d02196b4" providerId="LiveId" clId="{1ADEF8DA-C7D1-49EB-A1B8-A2A51CCC6D17}" dt="2021-02-28T14:49:37.782" v="405" actId="26606"/>
          <ac:spMkLst>
            <pc:docMk/>
            <pc:sldMk cId="1687944509" sldId="262"/>
            <ac:spMk id="32" creationId="{F4AEA020-F47C-4D8F-B20C-E5BDB814AF53}"/>
          </ac:spMkLst>
        </pc:spChg>
        <pc:spChg chg="add del">
          <ac:chgData name="gemmamoule28@gmail.com" userId="307aa723d02196b4" providerId="LiveId" clId="{1ADEF8DA-C7D1-49EB-A1B8-A2A51CCC6D17}" dt="2021-02-28T14:47:14.283" v="381" actId="26606"/>
          <ac:spMkLst>
            <pc:docMk/>
            <pc:sldMk cId="1687944509" sldId="262"/>
            <ac:spMk id="72" creationId="{238C6EFF-7F9A-4268-BD61-87CF9E1E9420}"/>
          </ac:spMkLst>
        </pc:spChg>
        <pc:spChg chg="add del">
          <ac:chgData name="gemmamoule28@gmail.com" userId="307aa723d02196b4" providerId="LiveId" clId="{1ADEF8DA-C7D1-49EB-A1B8-A2A51CCC6D17}" dt="2021-02-28T14:47:14.283" v="381" actId="26606"/>
          <ac:spMkLst>
            <pc:docMk/>
            <pc:sldMk cId="1687944509" sldId="262"/>
            <ac:spMk id="74" creationId="{AC66A6A8-E6B8-4476-B6C6-D68E9E6B623B}"/>
          </ac:spMkLst>
        </pc:spChg>
        <pc:spChg chg="add del">
          <ac:chgData name="gemmamoule28@gmail.com" userId="307aa723d02196b4" providerId="LiveId" clId="{1ADEF8DA-C7D1-49EB-A1B8-A2A51CCC6D17}" dt="2021-02-28T14:47:14.283" v="381" actId="26606"/>
          <ac:spMkLst>
            <pc:docMk/>
            <pc:sldMk cId="1687944509" sldId="262"/>
            <ac:spMk id="76" creationId="{070B6344-5DB1-40D5-95AD-537B375C2550}"/>
          </ac:spMkLst>
        </pc:spChg>
        <pc:spChg chg="add del">
          <ac:chgData name="gemmamoule28@gmail.com" userId="307aa723d02196b4" providerId="LiveId" clId="{1ADEF8DA-C7D1-49EB-A1B8-A2A51CCC6D17}" dt="2021-02-28T14:47:17.223" v="383" actId="26606"/>
          <ac:spMkLst>
            <pc:docMk/>
            <pc:sldMk cId="1687944509" sldId="262"/>
            <ac:spMk id="2053" creationId="{E2D413B8-095A-4D13-816C-EB44535D38C5}"/>
          </ac:spMkLst>
        </pc:spChg>
        <pc:spChg chg="add del">
          <ac:chgData name="gemmamoule28@gmail.com" userId="307aa723d02196b4" providerId="LiveId" clId="{1ADEF8DA-C7D1-49EB-A1B8-A2A51CCC6D17}" dt="2021-02-28T14:47:17.223" v="383" actId="26606"/>
          <ac:spMkLst>
            <pc:docMk/>
            <pc:sldMk cId="1687944509" sldId="262"/>
            <ac:spMk id="2054" creationId="{7EC63A2E-2A30-41FC-8D33-81469FDB129A}"/>
          </ac:spMkLst>
        </pc:spChg>
        <pc:spChg chg="add del">
          <ac:chgData name="gemmamoule28@gmail.com" userId="307aa723d02196b4" providerId="LiveId" clId="{1ADEF8DA-C7D1-49EB-A1B8-A2A51CCC6D17}" dt="2021-02-28T14:47:17.223" v="383" actId="26606"/>
          <ac:spMkLst>
            <pc:docMk/>
            <pc:sldMk cId="1687944509" sldId="262"/>
            <ac:spMk id="2055" creationId="{7FAB28B5-3BE5-447E-A421-0E0E5381AC0E}"/>
          </ac:spMkLst>
        </pc:spChg>
        <pc:spChg chg="add del">
          <ac:chgData name="gemmamoule28@gmail.com" userId="307aa723d02196b4" providerId="LiveId" clId="{1ADEF8DA-C7D1-49EB-A1B8-A2A51CCC6D17}" dt="2021-02-28T14:47:21.590" v="385" actId="26606"/>
          <ac:spMkLst>
            <pc:docMk/>
            <pc:sldMk cId="1687944509" sldId="262"/>
            <ac:spMk id="2057" creationId="{D74BE534-1CD7-4346-9845-052AEB31006F}"/>
          </ac:spMkLst>
        </pc:spChg>
        <pc:picChg chg="add mod ord">
          <ac:chgData name="gemmamoule28@gmail.com" userId="307aa723d02196b4" providerId="LiveId" clId="{1ADEF8DA-C7D1-49EB-A1B8-A2A51CCC6D17}" dt="2021-02-28T14:51:09.167" v="417" actId="1076"/>
          <ac:picMkLst>
            <pc:docMk/>
            <pc:sldMk cId="1687944509" sldId="262"/>
            <ac:picMk id="18" creationId="{9BE7EAA4-7242-4D18-A131-D3E881AAA277}"/>
          </ac:picMkLst>
        </pc:picChg>
        <pc:picChg chg="add mod ord">
          <ac:chgData name="gemmamoule28@gmail.com" userId="307aa723d02196b4" providerId="LiveId" clId="{1ADEF8DA-C7D1-49EB-A1B8-A2A51CCC6D17}" dt="2021-02-28T14:51:06.477" v="416" actId="1076"/>
          <ac:picMkLst>
            <pc:docMk/>
            <pc:sldMk cId="1687944509" sldId="262"/>
            <ac:picMk id="19" creationId="{49683377-BC1E-40F9-B59B-D16C65A51712}"/>
          </ac:picMkLst>
        </pc:picChg>
        <pc:picChg chg="add mod ord">
          <ac:chgData name="gemmamoule28@gmail.com" userId="307aa723d02196b4" providerId="LiveId" clId="{1ADEF8DA-C7D1-49EB-A1B8-A2A51CCC6D17}" dt="2021-02-28T14:51:11.458" v="418" actId="1076"/>
          <ac:picMkLst>
            <pc:docMk/>
            <pc:sldMk cId="1687944509" sldId="262"/>
            <ac:picMk id="20" creationId="{4BF9BCE9-CE20-4FFE-9309-CA1D251D064A}"/>
          </ac:picMkLst>
        </pc:picChg>
        <pc:picChg chg="add mod">
          <ac:chgData name="gemmamoule28@gmail.com" userId="307aa723d02196b4" providerId="LiveId" clId="{1ADEF8DA-C7D1-49EB-A1B8-A2A51CCC6D17}" dt="2021-02-28T14:51:13.899" v="419" actId="1076"/>
          <ac:picMkLst>
            <pc:docMk/>
            <pc:sldMk cId="1687944509" sldId="262"/>
            <ac:picMk id="21" creationId="{E4BDCDBC-C5AC-4E0E-B6A3-589B9655D488}"/>
          </ac:picMkLst>
        </pc:picChg>
        <pc:picChg chg="add del mod ord">
          <ac:chgData name="gemmamoule28@gmail.com" userId="307aa723d02196b4" providerId="LiveId" clId="{1ADEF8DA-C7D1-49EB-A1B8-A2A51CCC6D17}" dt="2021-02-28T14:47:33.882" v="392"/>
          <ac:picMkLst>
            <pc:docMk/>
            <pc:sldMk cId="1687944509" sldId="262"/>
            <ac:picMk id="2049" creationId="{C075C07B-7655-4091-A8EC-FACA10659300}"/>
          </ac:picMkLst>
        </pc:picChg>
        <pc:picChg chg="add del mod ord">
          <ac:chgData name="gemmamoule28@gmail.com" userId="307aa723d02196b4" providerId="LiveId" clId="{1ADEF8DA-C7D1-49EB-A1B8-A2A51CCC6D17}" dt="2021-02-28T14:47:33.882" v="392"/>
          <ac:picMkLst>
            <pc:docMk/>
            <pc:sldMk cId="1687944509" sldId="262"/>
            <ac:picMk id="2050" creationId="{E3F07077-C4A7-4CA8-96BC-3C314752C909}"/>
          </ac:picMkLst>
        </pc:picChg>
        <pc:picChg chg="add del mod ord">
          <ac:chgData name="gemmamoule28@gmail.com" userId="307aa723d02196b4" providerId="LiveId" clId="{1ADEF8DA-C7D1-49EB-A1B8-A2A51CCC6D17}" dt="2021-02-28T14:47:33.882" v="392"/>
          <ac:picMkLst>
            <pc:docMk/>
            <pc:sldMk cId="1687944509" sldId="262"/>
            <ac:picMk id="2051" creationId="{B40BD7F3-72AF-4D37-89BE-2AED09EB8B32}"/>
          </ac:picMkLst>
        </pc:picChg>
        <pc:cxnChg chg="add del">
          <ac:chgData name="gemmamoule28@gmail.com" userId="307aa723d02196b4" providerId="LiveId" clId="{1ADEF8DA-C7D1-49EB-A1B8-A2A51CCC6D17}" dt="2021-02-28T14:49:37.766" v="404" actId="26606"/>
          <ac:cxnSpMkLst>
            <pc:docMk/>
            <pc:sldMk cId="1687944509" sldId="262"/>
            <ac:cxnSpMk id="26" creationId="{91B6081D-D3E8-4209-B85B-EB1C655A6272}"/>
          </ac:cxnSpMkLst>
        </pc:cxnChg>
        <pc:cxnChg chg="add del">
          <ac:chgData name="gemmamoule28@gmail.com" userId="307aa723d02196b4" providerId="LiveId" clId="{1ADEF8DA-C7D1-49EB-A1B8-A2A51CCC6D17}" dt="2021-02-28T14:49:37.766" v="404" actId="26606"/>
          <ac:cxnSpMkLst>
            <pc:docMk/>
            <pc:sldMk cId="1687944509" sldId="262"/>
            <ac:cxnSpMk id="28" creationId="{28CA55E4-1295-45C8-BA05-5A9E705B749A}"/>
          </ac:cxnSpMkLst>
        </pc:cxnChg>
        <pc:cxnChg chg="add del">
          <ac:chgData name="gemmamoule28@gmail.com" userId="307aa723d02196b4" providerId="LiveId" clId="{1ADEF8DA-C7D1-49EB-A1B8-A2A51CCC6D17}" dt="2021-02-28T14:49:37.766" v="404" actId="26606"/>
          <ac:cxnSpMkLst>
            <pc:docMk/>
            <pc:sldMk cId="1687944509" sldId="262"/>
            <ac:cxnSpMk id="30" creationId="{08C5794E-A9A1-4A23-AF68-C79A7822334C}"/>
          </ac:cxnSpMkLst>
        </pc:cxnChg>
      </pc:sldChg>
      <pc:sldChg chg="addSp modSp new mod setBg">
        <pc:chgData name="gemmamoule28@gmail.com" userId="307aa723d02196b4" providerId="LiveId" clId="{1ADEF8DA-C7D1-49EB-A1B8-A2A51CCC6D17}" dt="2021-02-28T15:25:51.357" v="721" actId="20577"/>
        <pc:sldMkLst>
          <pc:docMk/>
          <pc:sldMk cId="772540723" sldId="263"/>
        </pc:sldMkLst>
        <pc:spChg chg="mod">
          <ac:chgData name="gemmamoule28@gmail.com" userId="307aa723d02196b4" providerId="LiveId" clId="{1ADEF8DA-C7D1-49EB-A1B8-A2A51CCC6D17}" dt="2021-02-28T15:25:51.357" v="721" actId="20577"/>
          <ac:spMkLst>
            <pc:docMk/>
            <pc:sldMk cId="772540723" sldId="263"/>
            <ac:spMk id="2" creationId="{D44B7C18-1ADA-4A68-B4C6-5AD1A228397B}"/>
          </ac:spMkLst>
        </pc:spChg>
        <pc:spChg chg="mod">
          <ac:chgData name="gemmamoule28@gmail.com" userId="307aa723d02196b4" providerId="LiveId" clId="{1ADEF8DA-C7D1-49EB-A1B8-A2A51CCC6D17}" dt="2021-02-28T15:20:04.658" v="624" actId="207"/>
          <ac:spMkLst>
            <pc:docMk/>
            <pc:sldMk cId="772540723" sldId="263"/>
            <ac:spMk id="3" creationId="{88B8A602-D480-4488-9945-D7EBE398E37D}"/>
          </ac:spMkLst>
        </pc:spChg>
        <pc:spChg chg="add">
          <ac:chgData name="gemmamoule28@gmail.com" userId="307aa723d02196b4" providerId="LiveId" clId="{1ADEF8DA-C7D1-49EB-A1B8-A2A51CCC6D17}" dt="2021-02-28T14:58:01.607" v="434" actId="26606"/>
          <ac:spMkLst>
            <pc:docMk/>
            <pc:sldMk cId="772540723" sldId="263"/>
            <ac:spMk id="12" creationId="{738AD109-818B-4A5E-BE89-71D36DC7871A}"/>
          </ac:spMkLst>
        </pc:spChg>
        <pc:spChg chg="add">
          <ac:chgData name="gemmamoule28@gmail.com" userId="307aa723d02196b4" providerId="LiveId" clId="{1ADEF8DA-C7D1-49EB-A1B8-A2A51CCC6D17}" dt="2021-02-28T14:58:01.607" v="434" actId="26606"/>
          <ac:spMkLst>
            <pc:docMk/>
            <pc:sldMk cId="772540723" sldId="263"/>
            <ac:spMk id="14" creationId="{502EFF3C-310C-4409-87CE-43B4BCDA6C6F}"/>
          </ac:spMkLst>
        </pc:spChg>
        <pc:picChg chg="add mod ord">
          <ac:chgData name="gemmamoule28@gmail.com" userId="307aa723d02196b4" providerId="LiveId" clId="{1ADEF8DA-C7D1-49EB-A1B8-A2A51CCC6D17}" dt="2021-02-28T14:58:56.364" v="525" actId="1076"/>
          <ac:picMkLst>
            <pc:docMk/>
            <pc:sldMk cId="772540723" sldId="263"/>
            <ac:picMk id="5" creationId="{B70A779B-76A1-40ED-A743-AA0B96364AF7}"/>
          </ac:picMkLst>
        </pc:picChg>
        <pc:picChg chg="add mod">
          <ac:chgData name="gemmamoule28@gmail.com" userId="307aa723d02196b4" providerId="LiveId" clId="{1ADEF8DA-C7D1-49EB-A1B8-A2A51CCC6D17}" dt="2021-02-28T14:58:01.607" v="434" actId="26606"/>
          <ac:picMkLst>
            <pc:docMk/>
            <pc:sldMk cId="772540723" sldId="263"/>
            <ac:picMk id="7" creationId="{0018F733-72A0-44C7-8110-9CA4AA67FEAB}"/>
          </ac:picMkLst>
        </pc:picChg>
      </pc:sldChg>
      <pc:sldChg chg="addSp modSp new mod setBg">
        <pc:chgData name="gemmamoule28@gmail.com" userId="307aa723d02196b4" providerId="LiveId" clId="{1ADEF8DA-C7D1-49EB-A1B8-A2A51CCC6D17}" dt="2021-02-28T17:57:54.290" v="906" actId="207"/>
        <pc:sldMkLst>
          <pc:docMk/>
          <pc:sldMk cId="3513123180" sldId="264"/>
        </pc:sldMkLst>
        <pc:spChg chg="mod">
          <ac:chgData name="gemmamoule28@gmail.com" userId="307aa723d02196b4" providerId="LiveId" clId="{1ADEF8DA-C7D1-49EB-A1B8-A2A51CCC6D17}" dt="2021-02-28T17:57:54.290" v="906" actId="207"/>
          <ac:spMkLst>
            <pc:docMk/>
            <pc:sldMk cId="3513123180" sldId="264"/>
            <ac:spMk id="2" creationId="{C95BA2C5-EB52-4102-9250-3B37081C6374}"/>
          </ac:spMkLst>
        </pc:spChg>
        <pc:spChg chg="mod">
          <ac:chgData name="gemmamoule28@gmail.com" userId="307aa723d02196b4" providerId="LiveId" clId="{1ADEF8DA-C7D1-49EB-A1B8-A2A51CCC6D17}" dt="2021-02-28T17:43:05.633" v="899" actId="26606"/>
          <ac:spMkLst>
            <pc:docMk/>
            <pc:sldMk cId="3513123180" sldId="264"/>
            <ac:spMk id="3" creationId="{B3F511B6-F733-4330-91F0-3F2C7E90FA6E}"/>
          </ac:spMkLst>
        </pc:spChg>
        <pc:picChg chg="add mod ord">
          <ac:chgData name="gemmamoule28@gmail.com" userId="307aa723d02196b4" providerId="LiveId" clId="{1ADEF8DA-C7D1-49EB-A1B8-A2A51CCC6D17}" dt="2021-02-28T17:43:05.633" v="899" actId="26606"/>
          <ac:picMkLst>
            <pc:docMk/>
            <pc:sldMk cId="3513123180" sldId="264"/>
            <ac:picMk id="5" creationId="{477D90CA-3718-480F-AAE5-F3C043EA1BDF}"/>
          </ac:picMkLst>
        </pc:picChg>
      </pc:sldChg>
      <pc:sldChg chg="addSp delSp modSp new mod setBg">
        <pc:chgData name="gemmamoule28@gmail.com" userId="307aa723d02196b4" providerId="LiveId" clId="{1ADEF8DA-C7D1-49EB-A1B8-A2A51CCC6D17}" dt="2021-02-28T18:00:11.436" v="948" actId="14100"/>
        <pc:sldMkLst>
          <pc:docMk/>
          <pc:sldMk cId="911134195" sldId="265"/>
        </pc:sldMkLst>
        <pc:spChg chg="mod ord">
          <ac:chgData name="gemmamoule28@gmail.com" userId="307aa723d02196b4" providerId="LiveId" clId="{1ADEF8DA-C7D1-49EB-A1B8-A2A51CCC6D17}" dt="2021-02-28T18:00:11.436" v="948" actId="14100"/>
          <ac:spMkLst>
            <pc:docMk/>
            <pc:sldMk cId="911134195" sldId="265"/>
            <ac:spMk id="2" creationId="{72CDCD8C-1BD8-4621-827F-4C4A9878D684}"/>
          </ac:spMkLst>
        </pc:spChg>
        <pc:spChg chg="del">
          <ac:chgData name="gemmamoule28@gmail.com" userId="307aa723d02196b4" providerId="LiveId" clId="{1ADEF8DA-C7D1-49EB-A1B8-A2A51CCC6D17}" dt="2021-02-28T17:58:44.387" v="908" actId="21"/>
          <ac:spMkLst>
            <pc:docMk/>
            <pc:sldMk cId="911134195" sldId="265"/>
            <ac:spMk id="3" creationId="{B549877B-C1EA-4B4B-8697-67C819760CEC}"/>
          </ac:spMkLst>
        </pc:spChg>
        <pc:picChg chg="add mod">
          <ac:chgData name="gemmamoule28@gmail.com" userId="307aa723d02196b4" providerId="LiveId" clId="{1ADEF8DA-C7D1-49EB-A1B8-A2A51CCC6D17}" dt="2021-02-28T17:59:32.287" v="912" actId="26606"/>
          <ac:picMkLst>
            <pc:docMk/>
            <pc:sldMk cId="911134195" sldId="265"/>
            <ac:picMk id="5" creationId="{B942F9C0-8B09-4F0E-999B-1064904BEA4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160EA64-D806-43AC-9DF2-F8C432F32B4C}" type="datetimeFigureOut">
              <a:rPr lang="en-US" dirty="0"/>
              <a:pPr/>
              <a:t>2/28/2021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6">
            <a:extLst>
              <a:ext uri="{FF2B5EF4-FFF2-40B4-BE49-F238E27FC236}">
                <a16:creationId xmlns:a16="http://schemas.microsoft.com/office/drawing/2014/main" id="{83C58B8C-2ED1-4E50-9F4E-6C4CDE5FF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668" y="640080"/>
            <a:ext cx="10915252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5B7017EB-1CE0-4EAD-B933-4F2585973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2767"/>
            <a:ext cx="10585166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CABE1-5170-4E4E-B5E6-AC55B39DD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0624" y="1122807"/>
            <a:ext cx="9954443" cy="4297680"/>
          </a:xfr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182880" tIns="182880" rIns="182880" bIns="182880" rtlCol="0"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Managing Enterprise</a:t>
            </a: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University of Wales Trinity Saint David</a:t>
            </a: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900" b="1" u="none" strike="noStrike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 </a:t>
            </a: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Gemma Moule</a:t>
            </a: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1919281</a:t>
            </a:r>
            <a:b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900" b="1" u="sng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  <a:t>01/03/2021</a:t>
            </a:r>
            <a:br>
              <a:rPr lang="en-US" sz="2900" dirty="0">
                <a:solidFill>
                  <a:srgbClr val="1D2C3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900" dirty="0">
              <a:solidFill>
                <a:srgbClr val="1D2C3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360621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1E2340B-17A1-4073-BE50-A46D183E6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1334" y="804334"/>
            <a:ext cx="5249332" cy="5249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28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bus on the road&#10;&#10;Description automatically generated with low confidence">
            <a:extLst>
              <a:ext uri="{FF2B5EF4-FFF2-40B4-BE49-F238E27FC236}">
                <a16:creationId xmlns:a16="http://schemas.microsoft.com/office/drawing/2014/main" id="{5B74D240-CA3E-4E88-A38E-7382541EEB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858632-EF3A-4773-B5D5-3975A388E4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000" y="283624"/>
            <a:ext cx="7482840" cy="945736"/>
          </a:xfrm>
          <a:solidFill>
            <a:schemeClr val="bg1">
              <a:alpha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MARKETING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5639D7-5D24-429E-BEAC-29F3D764AB10}"/>
              </a:ext>
            </a:extLst>
          </p:cNvPr>
          <p:cNvSpPr txBox="1"/>
          <p:nvPr/>
        </p:nvSpPr>
        <p:spPr>
          <a:xfrm>
            <a:off x="5638800" y="26035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D7A89B-DB88-44BC-927E-B6DFF6DDA218}"/>
              </a:ext>
            </a:extLst>
          </p:cNvPr>
          <p:cNvSpPr txBox="1"/>
          <p:nvPr/>
        </p:nvSpPr>
        <p:spPr>
          <a:xfrm>
            <a:off x="254000" y="6273215"/>
            <a:ext cx="5842000" cy="584775"/>
          </a:xfrm>
          <a:prstGeom prst="rect">
            <a:avLst/>
          </a:prstGeom>
          <a:noFill/>
          <a:effectLst>
            <a:glow>
              <a:schemeClr val="accent1"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en-GB" sz="3200" dirty="0"/>
              <a:t>Launch Photo – May 2020</a:t>
            </a:r>
          </a:p>
        </p:txBody>
      </p:sp>
    </p:spTree>
    <p:extLst>
      <p:ext uri="{BB962C8B-B14F-4D97-AF65-F5344CB8AC3E}">
        <p14:creationId xmlns:p14="http://schemas.microsoft.com/office/powerpoint/2010/main" val="66605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sphere">
          <a:fgClr>
            <a:schemeClr val="accent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59540-E8FC-4BF5-8BE3-FC1CBA5B3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351" y="2386744"/>
            <a:ext cx="5341434" cy="2352524"/>
          </a:xfrm>
          <a:prstGeom prst="ellipse">
            <a:avLst/>
          </a:prstGeom>
          <a:solidFill>
            <a:schemeClr val="accent5"/>
          </a:solidFill>
        </p:spPr>
        <p:txBody>
          <a:bodyPr vert="horz" lIns="182880" tIns="182880" rIns="182880" bIns="182880" rtlCol="0">
            <a:normAutofit/>
          </a:bodyPr>
          <a:lstStyle/>
          <a:p>
            <a:r>
              <a:rPr lang="en-US" sz="2400" b="1" dirty="0">
                <a:solidFill>
                  <a:schemeClr val="accent2">
                    <a:lumMod val="50000"/>
                  </a:schemeClr>
                </a:solidFill>
                <a:latin typeface="Showcard Gothic" panose="04020904020102020604" pitchFamily="82" charset="0"/>
              </a:rPr>
              <a:t>WWW.lovemunchkitchen.com</a:t>
            </a:r>
          </a:p>
        </p:txBody>
      </p:sp>
      <p:pic>
        <p:nvPicPr>
          <p:cNvPr id="5" name="Picture 4" descr="A picture containing text, food, indoor, dish&#10;&#10;Description automatically generated">
            <a:extLst>
              <a:ext uri="{FF2B5EF4-FFF2-40B4-BE49-F238E27FC236}">
                <a16:creationId xmlns:a16="http://schemas.microsoft.com/office/drawing/2014/main" id="{EFB668DB-1EAB-4DC0-87FE-E41B30FFB1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550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642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A3339-4ED0-4033-ACE5-EFB1612F8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975" y="257175"/>
            <a:ext cx="3287650" cy="6172200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br>
              <a:rPr lang="en-GB" sz="2200" b="1" dirty="0">
                <a:solidFill>
                  <a:schemeClr val="accent2">
                    <a:lumMod val="75000"/>
                  </a:schemeClr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 Munch Kitchen App is a faster and more efficient way for customers to </a:t>
            </a:r>
            <a:r>
              <a:rPr lang="en-GB" sz="2200" b="1" dirty="0">
                <a:solidFill>
                  <a:srgbClr val="002060"/>
                </a:solidFill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Place &amp;</a:t>
            </a:r>
            <a: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Track Orders. </a:t>
            </a:r>
            <a:b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b="1" dirty="0">
                <a:solidFill>
                  <a:srgbClr val="002060"/>
                </a:solidFill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</a:t>
            </a:r>
            <a:r>
              <a:rPr lang="en-GB" sz="2200" b="1" dirty="0">
                <a:solidFill>
                  <a:srgbClr val="002060"/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has proven to be beneficial to our time keeping because it has a faster capability to process orders and allows us to make daily changes to our menu and prices</a:t>
            </a:r>
            <a:r>
              <a:rPr lang="en-GB" sz="2200" b="1" dirty="0">
                <a:solidFill>
                  <a:schemeClr val="accent2">
                    <a:lumMod val="75000"/>
                  </a:schemeClr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5D57DD-39C5-48F4-947E-0C011738B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74B113-3A23-49DB-92CA-8BD96F3E9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van, blue&#10;&#10;Description automatically generated">
            <a:extLst>
              <a:ext uri="{FF2B5EF4-FFF2-40B4-BE49-F238E27FC236}">
                <a16:creationId xmlns:a16="http://schemas.microsoft.com/office/drawing/2014/main" id="{D1C1C3F0-9D85-4DA7-93FB-A7218BBF5E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90" r="-2" b="1504"/>
          <a:stretch/>
        </p:blipFill>
        <p:spPr>
          <a:xfrm>
            <a:off x="5858257" y="1122807"/>
            <a:ext cx="4489701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812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accent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van with yellow text&#10;&#10;Description automatically generated with low confidence">
            <a:extLst>
              <a:ext uri="{FF2B5EF4-FFF2-40B4-BE49-F238E27FC236}">
                <a16:creationId xmlns:a16="http://schemas.microsoft.com/office/drawing/2014/main" id="{0319B9D2-C94B-496D-BA67-A16E6218F3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632" r="-1" b="-1"/>
          <a:stretch/>
        </p:blipFill>
        <p:spPr>
          <a:xfrm>
            <a:off x="-1" y="10"/>
            <a:ext cx="7501389" cy="4571990"/>
          </a:xfrm>
          <a:prstGeom prst="rect">
            <a:avLst/>
          </a:prstGeom>
        </p:spPr>
      </p:pic>
      <p:pic>
        <p:nvPicPr>
          <p:cNvPr id="7" name="Picture 6" descr="A blue van parked on the side of a road&#10;&#10;Description automatically generated with low confidence">
            <a:extLst>
              <a:ext uri="{FF2B5EF4-FFF2-40B4-BE49-F238E27FC236}">
                <a16:creationId xmlns:a16="http://schemas.microsoft.com/office/drawing/2014/main" id="{D3BCD9FF-B8D2-4D80-BAD2-B17BAB44B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735" r="-2" b="6160"/>
          <a:stretch/>
        </p:blipFill>
        <p:spPr>
          <a:xfrm>
            <a:off x="7501388" y="10"/>
            <a:ext cx="4690612" cy="4571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5DABAB-6D59-412F-8711-149BB221AE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2864" y="4734836"/>
            <a:ext cx="8991600" cy="183106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Open Tuesday – Sunday </a:t>
            </a:r>
            <a:r>
              <a:rPr lang="en-GB" sz="2400" dirty="0" err="1">
                <a:solidFill>
                  <a:srgbClr val="002060"/>
                </a:solidFill>
              </a:rPr>
              <a:t>til</a:t>
            </a:r>
            <a:r>
              <a:rPr lang="en-GB" sz="2400" dirty="0">
                <a:solidFill>
                  <a:srgbClr val="002060"/>
                </a:solidFill>
              </a:rPr>
              <a:t> 9pm</a:t>
            </a:r>
            <a:br>
              <a:rPr lang="en-GB" sz="2400" dirty="0">
                <a:solidFill>
                  <a:srgbClr val="002060"/>
                </a:solidFill>
              </a:rPr>
            </a:br>
            <a:br>
              <a:rPr lang="en-GB" sz="2400" dirty="0">
                <a:solidFill>
                  <a:srgbClr val="002060"/>
                </a:solidFill>
              </a:rPr>
            </a:br>
            <a:r>
              <a:rPr lang="en-GB" sz="2400" dirty="0">
                <a:solidFill>
                  <a:srgbClr val="002060"/>
                </a:solidFill>
              </a:rPr>
              <a:t>Collection &amp; Delivery </a:t>
            </a:r>
            <a:br>
              <a:rPr lang="en-GB" sz="2400" dirty="0">
                <a:solidFill>
                  <a:srgbClr val="002060"/>
                </a:solidFill>
              </a:rPr>
            </a:br>
            <a:br>
              <a:rPr lang="en-GB" sz="2400" dirty="0">
                <a:solidFill>
                  <a:srgbClr val="002060"/>
                </a:solidFill>
              </a:rPr>
            </a:br>
            <a:r>
              <a:rPr lang="en-GB" sz="2400" dirty="0">
                <a:solidFill>
                  <a:srgbClr val="002060"/>
                </a:solidFill>
              </a:rPr>
              <a:t> Neath Port Talbot and Swansea</a:t>
            </a:r>
          </a:p>
        </p:txBody>
      </p:sp>
    </p:spTree>
    <p:extLst>
      <p:ext uri="{BB962C8B-B14F-4D97-AF65-F5344CB8AC3E}">
        <p14:creationId xmlns:p14="http://schemas.microsoft.com/office/powerpoint/2010/main" val="38247511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5">
            <a:extLst>
              <a:ext uri="{FF2B5EF4-FFF2-40B4-BE49-F238E27FC236}">
                <a16:creationId xmlns:a16="http://schemas.microsoft.com/office/drawing/2014/main" id="{F4AEA020-F47C-4D8F-B20C-E5BDB814A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" name="Picture 19" descr="A picture containing food&#10;&#10;Description automatically generated">
            <a:extLst>
              <a:ext uri="{FF2B5EF4-FFF2-40B4-BE49-F238E27FC236}">
                <a16:creationId xmlns:a16="http://schemas.microsoft.com/office/drawing/2014/main" id="{4BF9BCE9-CE20-4FFE-9309-CA1D251D064A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r="1" b="1"/>
          <a:stretch/>
        </p:blipFill>
        <p:spPr>
          <a:xfrm>
            <a:off x="568869" y="277378"/>
            <a:ext cx="5363580" cy="300649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9683377-BC1E-40F9-B59B-D16C65A51712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88" r="1" b="1"/>
          <a:stretch/>
        </p:blipFill>
        <p:spPr>
          <a:xfrm>
            <a:off x="6835698" y="425051"/>
            <a:ext cx="3881980" cy="2711150"/>
          </a:xfrm>
          <a:prstGeom prst="rect">
            <a:avLst/>
          </a:prstGeom>
        </p:spPr>
      </p:pic>
      <p:pic>
        <p:nvPicPr>
          <p:cNvPr id="21" name="Picture 20" descr="Show me the Halloumi Burger">
            <a:extLst>
              <a:ext uri="{FF2B5EF4-FFF2-40B4-BE49-F238E27FC236}">
                <a16:creationId xmlns:a16="http://schemas.microsoft.com/office/drawing/2014/main" id="{E4BDCDBC-C5AC-4E0E-B6A3-589B9655D488}"/>
              </a:ext>
            </a:extLst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37" r="1" b="12039"/>
          <a:stretch/>
        </p:blipFill>
        <p:spPr>
          <a:xfrm>
            <a:off x="755483" y="3574127"/>
            <a:ext cx="4990352" cy="2788943"/>
          </a:xfrm>
          <a:prstGeom prst="rect">
            <a:avLst/>
          </a:prstGeom>
        </p:spPr>
      </p:pic>
      <p:pic>
        <p:nvPicPr>
          <p:cNvPr id="18" name="Picture 17" descr="A person holding a sandwich&#10;&#10;Description automatically generated with low confidence">
            <a:extLst>
              <a:ext uri="{FF2B5EF4-FFF2-40B4-BE49-F238E27FC236}">
                <a16:creationId xmlns:a16="http://schemas.microsoft.com/office/drawing/2014/main" id="{9BE7EAA4-7242-4D18-A131-D3E881AAA277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23" r="1" b="18263"/>
          <a:stretch/>
        </p:blipFill>
        <p:spPr>
          <a:xfrm>
            <a:off x="6418205" y="3387199"/>
            <a:ext cx="4716966" cy="304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944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chemeClr val="accent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B7C18-1ADA-4A68-B4C6-5AD1A2283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7578" y="5205291"/>
            <a:ext cx="7396843" cy="1012154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en-GB" sz="3200" dirty="0"/>
              <a:t>A unique range of imported American candy &amp; Soda!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B8A602-D480-4488-9945-D7EBE398E3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1870" y="3964161"/>
            <a:ext cx="7112181" cy="697353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C000"/>
                </a:solidFill>
                <a:highlight>
                  <a:srgbClr val="000080"/>
                </a:highlight>
              </a:rPr>
              <a:t>Belgian Waffle Topped with Nutella, Toffee &amp; Chocolate Sauce!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38AD109-818B-4A5E-BE89-71D36DC78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40555"/>
            <a:ext cx="10911840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2EFF3C-310C-4409-87CE-43B4BCDA6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6112"/>
            <a:ext cx="10579608" cy="2980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0018F733-72A0-44C7-8110-9CA4AA67FE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73" r="712" b="1"/>
          <a:stretch/>
        </p:blipFill>
        <p:spPr>
          <a:xfrm>
            <a:off x="970788" y="970704"/>
            <a:ext cx="5036481" cy="2651760"/>
          </a:xfrm>
          <a:prstGeom prst="rect">
            <a:avLst/>
          </a:prstGeom>
        </p:spPr>
      </p:pic>
      <p:pic>
        <p:nvPicPr>
          <p:cNvPr id="5" name="Picture 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B70A779B-76A1-40ED-A743-AA0B96364A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339" r="3" b="3722"/>
          <a:stretch/>
        </p:blipFill>
        <p:spPr>
          <a:xfrm>
            <a:off x="6184733" y="970704"/>
            <a:ext cx="5047828" cy="266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540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77D90CA-3718-480F-AAE5-F3C043EA1B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26" b="134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5BA2C5-EB52-4102-9250-3B37081C6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863600"/>
            <a:ext cx="8991600" cy="4728838"/>
          </a:xfrm>
          <a:solidFill>
            <a:schemeClr val="tx1">
              <a:alpha val="80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offer customers mid-week offers and deals for example any burger meal and chips plus dessert for £10 on a Wednesday. </a:t>
            </a: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b="1" dirty="0">
                <a:solidFill>
                  <a:schemeClr val="accent2">
                    <a:lumMod val="7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Customers can collect loyalty stamps when using our App that allow them to redeem free Burgers</a:t>
            </a:r>
            <a:r>
              <a:rPr lang="en-GB" sz="2400" dirty="0">
                <a:effectLst/>
                <a:latin typeface="Century Gothic" panose="020B0502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b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511B6-F733-4330-91F0-3F2C7E90F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123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, blue&#10;&#10;Description automatically generated">
            <a:extLst>
              <a:ext uri="{FF2B5EF4-FFF2-40B4-BE49-F238E27FC236}">
                <a16:creationId xmlns:a16="http://schemas.microsoft.com/office/drawing/2014/main" id="{B942F9C0-8B09-4F0E-999B-1064904BEA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833" b="1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CDCD8C-1BD8-4621-827F-4C4A9878D6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6400" y="5549900"/>
            <a:ext cx="8991600" cy="971964"/>
          </a:xfrm>
          <a:solidFill>
            <a:schemeClr val="bg1">
              <a:alpha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WWW.lovemunchkitchen.com</a:t>
            </a:r>
          </a:p>
        </p:txBody>
      </p:sp>
    </p:spTree>
    <p:extLst>
      <p:ext uri="{BB962C8B-B14F-4D97-AF65-F5344CB8AC3E}">
        <p14:creationId xmlns:p14="http://schemas.microsoft.com/office/powerpoint/2010/main" val="91113419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269</TotalTime>
  <Words>176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Gill Sans MT</vt:lpstr>
      <vt:lpstr>Showcard Gothic</vt:lpstr>
      <vt:lpstr>Parcel</vt:lpstr>
      <vt:lpstr>Managing Enterprise University of Wales Trinity Saint David   Gemma Moule 1919281  01/03/2021 </vt:lpstr>
      <vt:lpstr>PowerPoint Presentation</vt:lpstr>
      <vt:lpstr>MARKETING</vt:lpstr>
      <vt:lpstr>WWW.lovemunchkitchen.com</vt:lpstr>
      <vt:lpstr> Love Munch Kitchen App is a faster and more efficient way for customers to Place &amp; Track Orders.    It has proven to be beneficial to our time keeping because it has a faster capability to process orders and allows us to make daily changes to our menu and prices.  </vt:lpstr>
      <vt:lpstr>Open Tuesday – Sunday til 9pm  Collection &amp; Delivery    Neath Port Talbot and Swansea</vt:lpstr>
      <vt:lpstr>PowerPoint Presentation</vt:lpstr>
      <vt:lpstr>A unique range of imported American candy &amp; Soda!</vt:lpstr>
      <vt:lpstr>We offer customers mid-week offers and deals for example any burger meal and chips plus dessert for £10 on a Wednesday.   Customers can collect loyalty stamps when using our App that allow them to redeem free Burgers. </vt:lpstr>
      <vt:lpstr>WWW.lovemunchkitchen.com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Love Munch Kitchen</dc:title>
  <dc:creator>gemmamoule28@gmail.com</dc:creator>
  <cp:lastModifiedBy>gemmamoule28@gmail.com</cp:lastModifiedBy>
  <cp:revision>1</cp:revision>
  <dcterms:created xsi:type="dcterms:W3CDTF">2021-02-27T14:27:29Z</dcterms:created>
  <dcterms:modified xsi:type="dcterms:W3CDTF">2021-02-28T18:09:41Z</dcterms:modified>
</cp:coreProperties>
</file>