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3" r:id="rId1"/>
  </p:sldMasterIdLst>
  <p:notesMasterIdLst>
    <p:notesMasterId r:id="rId14"/>
  </p:notesMasterIdLst>
  <p:sldIdLst>
    <p:sldId id="256" r:id="rId2"/>
    <p:sldId id="257" r:id="rId3"/>
    <p:sldId id="258" r:id="rId4"/>
    <p:sldId id="302" r:id="rId5"/>
    <p:sldId id="303" r:id="rId6"/>
    <p:sldId id="304" r:id="rId7"/>
    <p:sldId id="305" r:id="rId8"/>
    <p:sldId id="306" r:id="rId9"/>
    <p:sldId id="307" r:id="rId10"/>
    <p:sldId id="308" r:id="rId11"/>
    <p:sldId id="309" r:id="rId12"/>
    <p:sldId id="277" r:id="rId13"/>
  </p:sldIdLst>
  <p:sldSz cx="9144000" cy="5143500" type="screen16x9"/>
  <p:notesSz cx="6858000" cy="9144000"/>
  <p:embeddedFontLst>
    <p:embeddedFont>
      <p:font typeface="Open Sans" panose="020B0606030504020204" pitchFamily="34" charset="0"/>
      <p:regular r:id="rId15"/>
      <p:bold r:id="rId16"/>
      <p:italic r:id="rId17"/>
      <p:boldItalic r:id="rId18"/>
    </p:embeddedFont>
    <p:embeddedFont>
      <p:font typeface="Oswald" panose="00000500000000000000" pitchFamily="2" charset="0"/>
      <p:regular r:id="rId19"/>
      <p:bold r:id="rId20"/>
    </p:embeddedFont>
    <p:embeddedFont>
      <p:font typeface="Oswald Medium" panose="00000600000000000000" pitchFamily="2" charset="0"/>
      <p:regular r:id="rId21"/>
      <p:bold r:id="rId2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481B56-0755-42A7-A479-3FE3A16A8A37}" v="4" dt="2025-11-06T12:04:27.691"/>
  </p1510:revLst>
</p1510:revInfo>
</file>

<file path=ppt/tableStyles.xml><?xml version="1.0" encoding="utf-8"?>
<a:tblStyleLst xmlns:a="http://schemas.openxmlformats.org/drawingml/2006/main" def="{1C9B44D2-4B1E-4AD1-A069-3A3B90DDE739}">
  <a:tblStyle styleId="{1C9B44D2-4B1E-4AD1-A069-3A3B90DDE73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1F5C3A75-D083-4019-AE01-CA151E74AB23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692" autoAdjust="0"/>
  </p:normalViewPr>
  <p:slideViewPr>
    <p:cSldViewPr snapToGrid="0">
      <p:cViewPr varScale="1">
        <p:scale>
          <a:sx n="78" d="100"/>
          <a:sy n="78" d="100"/>
        </p:scale>
        <p:origin x="159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fgh fg" userId="4fe3b308729a5b50" providerId="LiveId" clId="{4F1739F3-7505-44BB-8823-ADE2DA5930D2}"/>
    <pc:docChg chg="undo custSel addSld delSld modSld sldOrd delMainMaster">
      <pc:chgData name="gfgh fg" userId="4fe3b308729a5b50" providerId="LiveId" clId="{4F1739F3-7505-44BB-8823-ADE2DA5930D2}" dt="2025-10-31T17:01:31.880" v="542" actId="404"/>
      <pc:docMkLst>
        <pc:docMk/>
      </pc:docMkLst>
      <pc:sldChg chg="addSp modSp mod modNotesTx">
        <pc:chgData name="gfgh fg" userId="4fe3b308729a5b50" providerId="LiveId" clId="{4F1739F3-7505-44BB-8823-ADE2DA5930D2}" dt="2025-10-31T16:09:14.672" v="37" actId="20577"/>
        <pc:sldMkLst>
          <pc:docMk/>
          <pc:sldMk cId="0" sldId="256"/>
        </pc:sldMkLst>
        <pc:spChg chg="add mod">
          <ac:chgData name="gfgh fg" userId="4fe3b308729a5b50" providerId="LiveId" clId="{4F1739F3-7505-44BB-8823-ADE2DA5930D2}" dt="2025-10-31T16:08:25.761" v="17" actId="20577"/>
          <ac:spMkLst>
            <pc:docMk/>
            <pc:sldMk cId="0" sldId="256"/>
            <ac:spMk id="2" creationId="{86D69178-0AFA-E877-79A2-9031E92DD95C}"/>
          </ac:spMkLst>
        </pc:spChg>
        <pc:spChg chg="mod">
          <ac:chgData name="gfgh fg" userId="4fe3b308729a5b50" providerId="LiveId" clId="{4F1739F3-7505-44BB-8823-ADE2DA5930D2}" dt="2025-10-31T16:07:18.008" v="0"/>
          <ac:spMkLst>
            <pc:docMk/>
            <pc:sldMk cId="0" sldId="256"/>
            <ac:spMk id="147" creationId="{00000000-0000-0000-0000-000000000000}"/>
          </ac:spMkLst>
        </pc:spChg>
        <pc:spChg chg="mod">
          <ac:chgData name="gfgh fg" userId="4fe3b308729a5b50" providerId="LiveId" clId="{4F1739F3-7505-44BB-8823-ADE2DA5930D2}" dt="2025-10-31T16:08:04.389" v="8" actId="20577"/>
          <ac:spMkLst>
            <pc:docMk/>
            <pc:sldMk cId="0" sldId="256"/>
            <ac:spMk id="148" creationId="{00000000-0000-0000-0000-000000000000}"/>
          </ac:spMkLst>
        </pc:spChg>
      </pc:sldChg>
      <pc:sldChg chg="addSp delSp modSp mod">
        <pc:chgData name="gfgh fg" userId="4fe3b308729a5b50" providerId="LiveId" clId="{4F1739F3-7505-44BB-8823-ADE2DA5930D2}" dt="2025-10-31T16:58:08.659" v="479" actId="1036"/>
        <pc:sldMkLst>
          <pc:docMk/>
          <pc:sldMk cId="0" sldId="257"/>
        </pc:sldMkLst>
        <pc:spChg chg="add mod">
          <ac:chgData name="gfgh fg" userId="4fe3b308729a5b50" providerId="LiveId" clId="{4F1739F3-7505-44BB-8823-ADE2DA5930D2}" dt="2025-10-31T16:58:08.659" v="479" actId="1036"/>
          <ac:spMkLst>
            <pc:docMk/>
            <pc:sldMk cId="0" sldId="257"/>
            <ac:spMk id="4" creationId="{7CD726CD-32C5-2932-7A20-500381A62598}"/>
          </ac:spMkLst>
        </pc:spChg>
        <pc:spChg chg="mod">
          <ac:chgData name="gfgh fg" userId="4fe3b308729a5b50" providerId="LiveId" clId="{4F1739F3-7505-44BB-8823-ADE2DA5930D2}" dt="2025-10-31T16:11:39.342" v="69" actId="20577"/>
          <ac:spMkLst>
            <pc:docMk/>
            <pc:sldMk cId="0" sldId="257"/>
            <ac:spMk id="166" creationId="{00000000-0000-0000-0000-000000000000}"/>
          </ac:spMkLst>
        </pc:spChg>
        <pc:spChg chg="mod">
          <ac:chgData name="gfgh fg" userId="4fe3b308729a5b50" providerId="LiveId" clId="{4F1739F3-7505-44BB-8823-ADE2DA5930D2}" dt="2025-10-31T16:10:55.045" v="59" actId="1076"/>
          <ac:spMkLst>
            <pc:docMk/>
            <pc:sldMk cId="0" sldId="257"/>
            <ac:spMk id="167" creationId="{00000000-0000-0000-0000-000000000000}"/>
          </ac:spMkLst>
        </pc:spChg>
      </pc:sldChg>
      <pc:sldChg chg="addSp delSp modSp mod modNotes">
        <pc:chgData name="gfgh fg" userId="4fe3b308729a5b50" providerId="LiveId" clId="{4F1739F3-7505-44BB-8823-ADE2DA5930D2}" dt="2025-10-31T16:58:00.230" v="461" actId="1076"/>
        <pc:sldMkLst>
          <pc:docMk/>
          <pc:sldMk cId="0" sldId="258"/>
        </pc:sldMkLst>
        <pc:spChg chg="add mod">
          <ac:chgData name="gfgh fg" userId="4fe3b308729a5b50" providerId="LiveId" clId="{4F1739F3-7505-44BB-8823-ADE2DA5930D2}" dt="2025-10-31T16:58:00.230" v="461" actId="1076"/>
          <ac:spMkLst>
            <pc:docMk/>
            <pc:sldMk cId="0" sldId="258"/>
            <ac:spMk id="11" creationId="{CE71E572-6AC5-B8D9-92D6-9846131D7323}"/>
          </ac:spMkLst>
        </pc:spChg>
        <pc:spChg chg="mod">
          <ac:chgData name="gfgh fg" userId="4fe3b308729a5b50" providerId="LiveId" clId="{4F1739F3-7505-44BB-8823-ADE2DA5930D2}" dt="2025-10-31T16:13:05.031" v="73" actId="1076"/>
          <ac:spMkLst>
            <pc:docMk/>
            <pc:sldMk cId="0" sldId="258"/>
            <ac:spMk id="175" creationId="{00000000-0000-0000-0000-000000000000}"/>
          </ac:spMkLst>
        </pc:spChg>
        <pc:spChg chg="mod">
          <ac:chgData name="gfgh fg" userId="4fe3b308729a5b50" providerId="LiveId" clId="{4F1739F3-7505-44BB-8823-ADE2DA5930D2}" dt="2025-10-31T16:13:05.031" v="73" actId="1076"/>
          <ac:spMkLst>
            <pc:docMk/>
            <pc:sldMk cId="0" sldId="258"/>
            <ac:spMk id="176" creationId="{00000000-0000-0000-0000-000000000000}"/>
          </ac:spMkLst>
        </pc:spChg>
        <pc:spChg chg="mod">
          <ac:chgData name="gfgh fg" userId="4fe3b308729a5b50" providerId="LiveId" clId="{4F1739F3-7505-44BB-8823-ADE2DA5930D2}" dt="2025-10-31T16:13:05.031" v="73" actId="1076"/>
          <ac:spMkLst>
            <pc:docMk/>
            <pc:sldMk cId="0" sldId="258"/>
            <ac:spMk id="177" creationId="{00000000-0000-0000-0000-000000000000}"/>
          </ac:spMkLst>
        </pc:spChg>
        <pc:spChg chg="mod">
          <ac:chgData name="gfgh fg" userId="4fe3b308729a5b50" providerId="LiveId" clId="{4F1739F3-7505-44BB-8823-ADE2DA5930D2}" dt="2025-10-31T16:13:17.237" v="74" actId="1076"/>
          <ac:spMkLst>
            <pc:docMk/>
            <pc:sldMk cId="0" sldId="258"/>
            <ac:spMk id="178" creationId="{00000000-0000-0000-0000-000000000000}"/>
          </ac:spMkLst>
        </pc:spChg>
        <pc:spChg chg="mod">
          <ac:chgData name="gfgh fg" userId="4fe3b308729a5b50" providerId="LiveId" clId="{4F1739F3-7505-44BB-8823-ADE2DA5930D2}" dt="2025-10-31T16:13:05.031" v="73" actId="1076"/>
          <ac:spMkLst>
            <pc:docMk/>
            <pc:sldMk cId="0" sldId="258"/>
            <ac:spMk id="181" creationId="{00000000-0000-0000-0000-000000000000}"/>
          </ac:spMkLst>
        </pc:spChg>
        <pc:spChg chg="mod">
          <ac:chgData name="gfgh fg" userId="4fe3b308729a5b50" providerId="LiveId" clId="{4F1739F3-7505-44BB-8823-ADE2DA5930D2}" dt="2025-10-31T16:13:45.355" v="83" actId="14100"/>
          <ac:spMkLst>
            <pc:docMk/>
            <pc:sldMk cId="0" sldId="258"/>
            <ac:spMk id="182" creationId="{00000000-0000-0000-0000-000000000000}"/>
          </ac:spMkLst>
        </pc:spChg>
        <pc:spChg chg="mod">
          <ac:chgData name="gfgh fg" userId="4fe3b308729a5b50" providerId="LiveId" clId="{4F1739F3-7505-44BB-8823-ADE2DA5930D2}" dt="2025-10-31T16:13:05.031" v="73" actId="1076"/>
          <ac:spMkLst>
            <pc:docMk/>
            <pc:sldMk cId="0" sldId="258"/>
            <ac:spMk id="183" creationId="{00000000-0000-0000-0000-000000000000}"/>
          </ac:spMkLst>
        </pc:spChg>
        <pc:spChg chg="mod">
          <ac:chgData name="gfgh fg" userId="4fe3b308729a5b50" providerId="LiveId" clId="{4F1739F3-7505-44BB-8823-ADE2DA5930D2}" dt="2025-10-31T16:14:01.831" v="86" actId="14100"/>
          <ac:spMkLst>
            <pc:docMk/>
            <pc:sldMk cId="0" sldId="258"/>
            <ac:spMk id="184" creationId="{00000000-0000-0000-0000-000000000000}"/>
          </ac:spMkLst>
        </pc:spChg>
        <pc:spChg chg="mod">
          <ac:chgData name="gfgh fg" userId="4fe3b308729a5b50" providerId="LiveId" clId="{4F1739F3-7505-44BB-8823-ADE2DA5930D2}" dt="2025-10-31T16:13:05.031" v="73" actId="1076"/>
          <ac:spMkLst>
            <pc:docMk/>
            <pc:sldMk cId="0" sldId="258"/>
            <ac:spMk id="185" creationId="{00000000-0000-0000-0000-000000000000}"/>
          </ac:spMkLst>
        </pc:spChg>
        <pc:spChg chg="mod">
          <ac:chgData name="gfgh fg" userId="4fe3b308729a5b50" providerId="LiveId" clId="{4F1739F3-7505-44BB-8823-ADE2DA5930D2}" dt="2025-10-31T16:14:11.968" v="89" actId="14100"/>
          <ac:spMkLst>
            <pc:docMk/>
            <pc:sldMk cId="0" sldId="258"/>
            <ac:spMk id="186" creationId="{00000000-0000-0000-0000-000000000000}"/>
          </ac:spMkLst>
        </pc:spChg>
        <pc:spChg chg="mod">
          <ac:chgData name="gfgh fg" userId="4fe3b308729a5b50" providerId="LiveId" clId="{4F1739F3-7505-44BB-8823-ADE2DA5930D2}" dt="2025-10-31T16:13:28.638" v="78" actId="1076"/>
          <ac:spMkLst>
            <pc:docMk/>
            <pc:sldMk cId="0" sldId="258"/>
            <ac:spMk id="187" creationId="{00000000-0000-0000-0000-000000000000}"/>
          </ac:spMkLst>
        </pc:spChg>
        <pc:spChg chg="mod">
          <ac:chgData name="gfgh fg" userId="4fe3b308729a5b50" providerId="LiveId" clId="{4F1739F3-7505-44BB-8823-ADE2DA5930D2}" dt="2025-10-31T16:13:17.237" v="74" actId="1076"/>
          <ac:spMkLst>
            <pc:docMk/>
            <pc:sldMk cId="0" sldId="258"/>
            <ac:spMk id="188" creationId="{00000000-0000-0000-0000-000000000000}"/>
          </ac:spMkLst>
        </pc:spChg>
        <pc:spChg chg="mod">
          <ac:chgData name="gfgh fg" userId="4fe3b308729a5b50" providerId="LiveId" clId="{4F1739F3-7505-44BB-8823-ADE2DA5930D2}" dt="2025-10-31T16:14:27.488" v="96" actId="20577"/>
          <ac:spMkLst>
            <pc:docMk/>
            <pc:sldMk cId="0" sldId="258"/>
            <ac:spMk id="189" creationId="{00000000-0000-0000-0000-000000000000}"/>
          </ac:spMkLst>
        </pc:spChg>
      </pc:sldChg>
      <pc:sldChg chg="addSp delSp modSp mod ord modNotes">
        <pc:chgData name="gfgh fg" userId="4fe3b308729a5b50" providerId="LiveId" clId="{4F1739F3-7505-44BB-8823-ADE2DA5930D2}" dt="2025-10-31T16:56:49.761" v="453" actId="14100"/>
        <pc:sldMkLst>
          <pc:docMk/>
          <pc:sldMk cId="0" sldId="277"/>
        </pc:sldMkLst>
        <pc:spChg chg="mod">
          <ac:chgData name="gfgh fg" userId="4fe3b308729a5b50" providerId="LiveId" clId="{4F1739F3-7505-44BB-8823-ADE2DA5930D2}" dt="2025-10-31T16:56:49.761" v="453" actId="14100"/>
          <ac:spMkLst>
            <pc:docMk/>
            <pc:sldMk cId="0" sldId="277"/>
            <ac:spMk id="512" creationId="{00000000-0000-0000-0000-000000000000}"/>
          </ac:spMkLst>
        </pc:spChg>
      </pc:sldChg>
      <pc:sldChg chg="addSp delSp modSp add mod ord">
        <pc:chgData name="gfgh fg" userId="4fe3b308729a5b50" providerId="LiveId" clId="{4F1739F3-7505-44BB-8823-ADE2DA5930D2}" dt="2025-10-31T16:20:39.329" v="164" actId="1076"/>
        <pc:sldMkLst>
          <pc:docMk/>
          <pc:sldMk cId="3976725046" sldId="302"/>
        </pc:sldMkLst>
        <pc:spChg chg="add mod">
          <ac:chgData name="gfgh fg" userId="4fe3b308729a5b50" providerId="LiveId" clId="{4F1739F3-7505-44BB-8823-ADE2DA5930D2}" dt="2025-10-31T16:18:39.661" v="132" actId="1076"/>
          <ac:spMkLst>
            <pc:docMk/>
            <pc:sldMk cId="3976725046" sldId="302"/>
            <ac:spMk id="11" creationId="{147D8546-0D81-B861-23AA-1CCB7570C4BB}"/>
          </ac:spMkLst>
        </pc:spChg>
        <pc:spChg chg="add mod">
          <ac:chgData name="gfgh fg" userId="4fe3b308729a5b50" providerId="LiveId" clId="{4F1739F3-7505-44BB-8823-ADE2DA5930D2}" dt="2025-10-31T16:19:35.681" v="151" actId="14100"/>
          <ac:spMkLst>
            <pc:docMk/>
            <pc:sldMk cId="3976725046" sldId="302"/>
            <ac:spMk id="13" creationId="{15F37A76-5ABB-4E2D-0A36-39AEA53A836B}"/>
          </ac:spMkLst>
        </pc:spChg>
        <pc:spChg chg="mod">
          <ac:chgData name="gfgh fg" userId="4fe3b308729a5b50" providerId="LiveId" clId="{4F1739F3-7505-44BB-8823-ADE2DA5930D2}" dt="2025-10-31T16:20:39.329" v="164" actId="1076"/>
          <ac:spMkLst>
            <pc:docMk/>
            <pc:sldMk cId="3976725046" sldId="302"/>
            <ac:spMk id="295" creationId="{A18F8EA3-AAE0-18D1-0FD1-892D8F02883C}"/>
          </ac:spMkLst>
        </pc:spChg>
        <pc:spChg chg="mod">
          <ac:chgData name="gfgh fg" userId="4fe3b308729a5b50" providerId="LiveId" clId="{4F1739F3-7505-44BB-8823-ADE2DA5930D2}" dt="2025-10-31T16:17:49.562" v="117" actId="1076"/>
          <ac:spMkLst>
            <pc:docMk/>
            <pc:sldMk cId="3976725046" sldId="302"/>
            <ac:spMk id="298" creationId="{36FFAB14-DD38-598E-E648-D616C7397730}"/>
          </ac:spMkLst>
        </pc:spChg>
      </pc:sldChg>
      <pc:sldChg chg="modSp add mod modNotesTx">
        <pc:chgData name="gfgh fg" userId="4fe3b308729a5b50" providerId="LiveId" clId="{4F1739F3-7505-44BB-8823-ADE2DA5930D2}" dt="2025-10-31T16:23:52.893" v="191"/>
        <pc:sldMkLst>
          <pc:docMk/>
          <pc:sldMk cId="2193220449" sldId="303"/>
        </pc:sldMkLst>
        <pc:spChg chg="mod">
          <ac:chgData name="gfgh fg" userId="4fe3b308729a5b50" providerId="LiveId" clId="{4F1739F3-7505-44BB-8823-ADE2DA5930D2}" dt="2025-10-31T16:23:52.893" v="191"/>
          <ac:spMkLst>
            <pc:docMk/>
            <pc:sldMk cId="2193220449" sldId="303"/>
            <ac:spMk id="13" creationId="{E5489EA0-E351-2B2D-240C-B28F15F4649C}"/>
          </ac:spMkLst>
        </pc:spChg>
        <pc:spChg chg="mod">
          <ac:chgData name="gfgh fg" userId="4fe3b308729a5b50" providerId="LiveId" clId="{4F1739F3-7505-44BB-8823-ADE2DA5930D2}" dt="2025-10-31T16:21:56.580" v="175" actId="20577"/>
          <ac:spMkLst>
            <pc:docMk/>
            <pc:sldMk cId="2193220449" sldId="303"/>
            <ac:spMk id="295" creationId="{C9EDEFF0-5A63-9801-7F60-74ED428E9BF2}"/>
          </ac:spMkLst>
        </pc:spChg>
        <pc:spChg chg="mod">
          <ac:chgData name="gfgh fg" userId="4fe3b308729a5b50" providerId="LiveId" clId="{4F1739F3-7505-44BB-8823-ADE2DA5930D2}" dt="2025-10-31T16:21:36.368" v="167"/>
          <ac:spMkLst>
            <pc:docMk/>
            <pc:sldMk cId="2193220449" sldId="303"/>
            <ac:spMk id="298" creationId="{1794031D-613D-9B1F-D464-667937F8EA71}"/>
          </ac:spMkLst>
        </pc:spChg>
      </pc:sldChg>
      <pc:sldChg chg="addSp modSp add mod ord">
        <pc:chgData name="gfgh fg" userId="4fe3b308729a5b50" providerId="LiveId" clId="{4F1739F3-7505-44BB-8823-ADE2DA5930D2}" dt="2025-10-31T16:59:04.027" v="518" actId="1038"/>
        <pc:sldMkLst>
          <pc:docMk/>
          <pc:sldMk cId="3482186085" sldId="304"/>
        </pc:sldMkLst>
        <pc:spChg chg="add mod">
          <ac:chgData name="gfgh fg" userId="4fe3b308729a5b50" providerId="LiveId" clId="{4F1739F3-7505-44BB-8823-ADE2DA5930D2}" dt="2025-10-31T16:59:04.027" v="518" actId="1038"/>
          <ac:spMkLst>
            <pc:docMk/>
            <pc:sldMk cId="3482186085" sldId="304"/>
            <ac:spMk id="2" creationId="{BB516BE9-9FB3-FCB4-1CD9-FC0F313E40A4}"/>
          </ac:spMkLst>
        </pc:spChg>
        <pc:spChg chg="mod">
          <ac:chgData name="gfgh fg" userId="4fe3b308729a5b50" providerId="LiveId" clId="{4F1739F3-7505-44BB-8823-ADE2DA5930D2}" dt="2025-10-31T16:26:05.331" v="204" actId="20577"/>
          <ac:spMkLst>
            <pc:docMk/>
            <pc:sldMk cId="3482186085" sldId="304"/>
            <ac:spMk id="264" creationId="{8BA168BF-8876-CD2A-2FE5-9FE2558FB2DC}"/>
          </ac:spMkLst>
        </pc:spChg>
        <pc:spChg chg="mod">
          <ac:chgData name="gfgh fg" userId="4fe3b308729a5b50" providerId="LiveId" clId="{4F1739F3-7505-44BB-8823-ADE2DA5930D2}" dt="2025-10-31T16:26:33.672" v="208" actId="403"/>
          <ac:spMkLst>
            <pc:docMk/>
            <pc:sldMk cId="3482186085" sldId="304"/>
            <ac:spMk id="265" creationId="{868A0E0F-14A7-476C-0D23-AB9E51CC2B85}"/>
          </ac:spMkLst>
        </pc:spChg>
        <pc:spChg chg="mod">
          <ac:chgData name="gfgh fg" userId="4fe3b308729a5b50" providerId="LiveId" clId="{4F1739F3-7505-44BB-8823-ADE2DA5930D2}" dt="2025-10-31T16:26:50.005" v="212" actId="20577"/>
          <ac:spMkLst>
            <pc:docMk/>
            <pc:sldMk cId="3482186085" sldId="304"/>
            <ac:spMk id="266" creationId="{FCD24FAE-5D1D-7CF6-DD40-D980A16DCF69}"/>
          </ac:spMkLst>
        </pc:spChg>
        <pc:spChg chg="mod">
          <ac:chgData name="gfgh fg" userId="4fe3b308729a5b50" providerId="LiveId" clId="{4F1739F3-7505-44BB-8823-ADE2DA5930D2}" dt="2025-10-31T16:27:07.028" v="216" actId="403"/>
          <ac:spMkLst>
            <pc:docMk/>
            <pc:sldMk cId="3482186085" sldId="304"/>
            <ac:spMk id="267" creationId="{84640222-737A-DA0D-7E71-A6A728A3FE85}"/>
          </ac:spMkLst>
        </pc:spChg>
        <pc:spChg chg="mod">
          <ac:chgData name="gfgh fg" userId="4fe3b308729a5b50" providerId="LiveId" clId="{4F1739F3-7505-44BB-8823-ADE2DA5930D2}" dt="2025-10-31T16:30:17.999" v="229" actId="1076"/>
          <ac:spMkLst>
            <pc:docMk/>
            <pc:sldMk cId="3482186085" sldId="304"/>
            <ac:spMk id="268" creationId="{36BF88FE-C7CB-2DE9-E4CF-961AA007F57F}"/>
          </ac:spMkLst>
        </pc:spChg>
        <pc:spChg chg="mod">
          <ac:chgData name="gfgh fg" userId="4fe3b308729a5b50" providerId="LiveId" clId="{4F1739F3-7505-44BB-8823-ADE2DA5930D2}" dt="2025-10-31T16:25:27.312" v="197"/>
          <ac:spMkLst>
            <pc:docMk/>
            <pc:sldMk cId="3482186085" sldId="304"/>
            <ac:spMk id="269" creationId="{AB91E15E-4ADD-EDB6-5B6F-352149B26B55}"/>
          </ac:spMkLst>
        </pc:spChg>
        <pc:spChg chg="mod">
          <ac:chgData name="gfgh fg" userId="4fe3b308729a5b50" providerId="LiveId" clId="{4F1739F3-7505-44BB-8823-ADE2DA5930D2}" dt="2025-10-31T16:25:40.747" v="199"/>
          <ac:spMkLst>
            <pc:docMk/>
            <pc:sldMk cId="3482186085" sldId="304"/>
            <ac:spMk id="270" creationId="{5E7E5695-6100-FB9F-2933-C8F3097038F2}"/>
          </ac:spMkLst>
        </pc:spChg>
        <pc:spChg chg="mod">
          <ac:chgData name="gfgh fg" userId="4fe3b308729a5b50" providerId="LiveId" clId="{4F1739F3-7505-44BB-8823-ADE2DA5930D2}" dt="2025-10-31T16:25:34.606" v="198"/>
          <ac:spMkLst>
            <pc:docMk/>
            <pc:sldMk cId="3482186085" sldId="304"/>
            <ac:spMk id="271" creationId="{927DEB3D-2360-A3DA-2DD7-EEFEBBE7F28E}"/>
          </ac:spMkLst>
        </pc:spChg>
        <pc:spChg chg="mod">
          <ac:chgData name="gfgh fg" userId="4fe3b308729a5b50" providerId="LiveId" clId="{4F1739F3-7505-44BB-8823-ADE2DA5930D2}" dt="2025-10-31T16:25:47.827" v="200"/>
          <ac:spMkLst>
            <pc:docMk/>
            <pc:sldMk cId="3482186085" sldId="304"/>
            <ac:spMk id="272" creationId="{D099F832-8B7D-3F92-FD38-609505EDC34C}"/>
          </ac:spMkLst>
        </pc:spChg>
      </pc:sldChg>
      <pc:sldChg chg="addSp delSp modSp add mod ord">
        <pc:chgData name="gfgh fg" userId="4fe3b308729a5b50" providerId="LiveId" clId="{4F1739F3-7505-44BB-8823-ADE2DA5930D2}" dt="2025-10-31T16:59:27.119" v="522" actId="1076"/>
        <pc:sldMkLst>
          <pc:docMk/>
          <pc:sldMk cId="4230384582" sldId="305"/>
        </pc:sldMkLst>
        <pc:spChg chg="add mod">
          <ac:chgData name="gfgh fg" userId="4fe3b308729a5b50" providerId="LiveId" clId="{4F1739F3-7505-44BB-8823-ADE2DA5930D2}" dt="2025-10-31T16:31:07.097" v="234" actId="14100"/>
          <ac:spMkLst>
            <pc:docMk/>
            <pc:sldMk cId="4230384582" sldId="305"/>
            <ac:spMk id="6" creationId="{C2DD95CF-90A5-AFED-EA4A-44330A351886}"/>
          </ac:spMkLst>
        </pc:spChg>
        <pc:spChg chg="add mod">
          <ac:chgData name="gfgh fg" userId="4fe3b308729a5b50" providerId="LiveId" clId="{4F1739F3-7505-44BB-8823-ADE2DA5930D2}" dt="2025-10-31T16:32:18.207" v="251" actId="20577"/>
          <ac:spMkLst>
            <pc:docMk/>
            <pc:sldMk cId="4230384582" sldId="305"/>
            <ac:spMk id="7" creationId="{F4F69B0D-AD1E-95F1-83B4-3CBA3C60DCF0}"/>
          </ac:spMkLst>
        </pc:spChg>
        <pc:spChg chg="add mod">
          <ac:chgData name="gfgh fg" userId="4fe3b308729a5b50" providerId="LiveId" clId="{4F1739F3-7505-44BB-8823-ADE2DA5930D2}" dt="2025-10-31T16:59:27.119" v="522" actId="1076"/>
          <ac:spMkLst>
            <pc:docMk/>
            <pc:sldMk cId="4230384582" sldId="305"/>
            <ac:spMk id="8" creationId="{D7B0B45A-3407-ADF2-C495-2A0B8027D39D}"/>
          </ac:spMkLst>
        </pc:spChg>
        <pc:picChg chg="mod modCrop">
          <ac:chgData name="gfgh fg" userId="4fe3b308729a5b50" providerId="LiveId" clId="{4F1739F3-7505-44BB-8823-ADE2DA5930D2}" dt="2025-10-31T16:29:32.919" v="222" actId="18131"/>
          <ac:picMkLst>
            <pc:docMk/>
            <pc:sldMk cId="4230384582" sldId="305"/>
            <ac:picMk id="201" creationId="{5603ED88-DA5F-C887-B7B5-2CC0AA09FA1C}"/>
          </ac:picMkLst>
        </pc:picChg>
      </pc:sldChg>
      <pc:sldChg chg="addSp delSp modSp add mod ord modNotesTx">
        <pc:chgData name="gfgh fg" userId="4fe3b308729a5b50" providerId="LiveId" clId="{4F1739F3-7505-44BB-8823-ADE2DA5930D2}" dt="2025-10-31T16:36:11.183" v="295" actId="20577"/>
        <pc:sldMkLst>
          <pc:docMk/>
          <pc:sldMk cId="921938511" sldId="306"/>
        </pc:sldMkLst>
        <pc:spChg chg="add mod">
          <ac:chgData name="gfgh fg" userId="4fe3b308729a5b50" providerId="LiveId" clId="{4F1739F3-7505-44BB-8823-ADE2DA5930D2}" dt="2025-10-31T16:35:55.276" v="290" actId="1076"/>
          <ac:spMkLst>
            <pc:docMk/>
            <pc:sldMk cId="921938511" sldId="306"/>
            <ac:spMk id="12" creationId="{6E79E109-B91D-C643-3C8E-C99E6A8DE917}"/>
          </ac:spMkLst>
        </pc:spChg>
        <pc:spChg chg="mod">
          <ac:chgData name="gfgh fg" userId="4fe3b308729a5b50" providerId="LiveId" clId="{4F1739F3-7505-44BB-8823-ADE2DA5930D2}" dt="2025-10-31T16:34:00.781" v="271" actId="255"/>
          <ac:spMkLst>
            <pc:docMk/>
            <pc:sldMk cId="921938511" sldId="306"/>
            <ac:spMk id="268" creationId="{1E547820-6976-359D-0AD6-64129C336E40}"/>
          </ac:spMkLst>
        </pc:spChg>
        <pc:spChg chg="mod">
          <ac:chgData name="gfgh fg" userId="4fe3b308729a5b50" providerId="LiveId" clId="{4F1739F3-7505-44BB-8823-ADE2DA5930D2}" dt="2025-10-31T16:33:42.026" v="265" actId="1076"/>
          <ac:spMkLst>
            <pc:docMk/>
            <pc:sldMk cId="921938511" sldId="306"/>
            <ac:spMk id="269" creationId="{81F68AA9-F5E8-1742-A93C-9532C5BE5C9F}"/>
          </ac:spMkLst>
        </pc:spChg>
        <pc:spChg chg="mod">
          <ac:chgData name="gfgh fg" userId="4fe3b308729a5b50" providerId="LiveId" clId="{4F1739F3-7505-44BB-8823-ADE2DA5930D2}" dt="2025-10-31T16:35:11.422" v="283" actId="20577"/>
          <ac:spMkLst>
            <pc:docMk/>
            <pc:sldMk cId="921938511" sldId="306"/>
            <ac:spMk id="270" creationId="{D665EE1A-4257-1144-9F1F-E6FA606343F4}"/>
          </ac:spMkLst>
        </pc:spChg>
        <pc:spChg chg="mod">
          <ac:chgData name="gfgh fg" userId="4fe3b308729a5b50" providerId="LiveId" clId="{4F1739F3-7505-44BB-8823-ADE2DA5930D2}" dt="2025-10-31T16:33:56.041" v="270" actId="1076"/>
          <ac:spMkLst>
            <pc:docMk/>
            <pc:sldMk cId="921938511" sldId="306"/>
            <ac:spMk id="271" creationId="{BD901311-9666-4CD0-ACC2-85050FFF4FAA}"/>
          </ac:spMkLst>
        </pc:spChg>
        <pc:spChg chg="mod">
          <ac:chgData name="gfgh fg" userId="4fe3b308729a5b50" providerId="LiveId" clId="{4F1739F3-7505-44BB-8823-ADE2DA5930D2}" dt="2025-10-31T16:35:05.136" v="281" actId="113"/>
          <ac:spMkLst>
            <pc:docMk/>
            <pc:sldMk cId="921938511" sldId="306"/>
            <ac:spMk id="272" creationId="{40FFFE5B-3694-50D0-59B2-8574088A7D74}"/>
          </ac:spMkLst>
        </pc:spChg>
      </pc:sldChg>
      <pc:sldChg chg="addSp delSp modSp add mod ord modNotesTx">
        <pc:chgData name="gfgh fg" userId="4fe3b308729a5b50" providerId="LiveId" clId="{4F1739F3-7505-44BB-8823-ADE2DA5930D2}" dt="2025-10-31T17:00:44.343" v="529" actId="1076"/>
        <pc:sldMkLst>
          <pc:docMk/>
          <pc:sldMk cId="1370630476" sldId="307"/>
        </pc:sldMkLst>
        <pc:spChg chg="add mod">
          <ac:chgData name="gfgh fg" userId="4fe3b308729a5b50" providerId="LiveId" clId="{4F1739F3-7505-44BB-8823-ADE2DA5930D2}" dt="2025-10-31T16:42:38.178" v="331" actId="1076"/>
          <ac:spMkLst>
            <pc:docMk/>
            <pc:sldMk cId="1370630476" sldId="307"/>
            <ac:spMk id="6" creationId="{4926C716-6726-5231-71BB-722D2E3FE875}"/>
          </ac:spMkLst>
        </pc:spChg>
        <pc:spChg chg="add mod">
          <ac:chgData name="gfgh fg" userId="4fe3b308729a5b50" providerId="LiveId" clId="{4F1739F3-7505-44BB-8823-ADE2DA5930D2}" dt="2025-10-31T16:43:11.414" v="337" actId="1076"/>
          <ac:spMkLst>
            <pc:docMk/>
            <pc:sldMk cId="1370630476" sldId="307"/>
            <ac:spMk id="7" creationId="{7EB43934-6C5B-BB2E-40F7-29DF1D09863C}"/>
          </ac:spMkLst>
        </pc:spChg>
        <pc:spChg chg="add mod">
          <ac:chgData name="gfgh fg" userId="4fe3b308729a5b50" providerId="LiveId" clId="{4F1739F3-7505-44BB-8823-ADE2DA5930D2}" dt="2025-10-31T17:00:44.343" v="529" actId="1076"/>
          <ac:spMkLst>
            <pc:docMk/>
            <pc:sldMk cId="1370630476" sldId="307"/>
            <ac:spMk id="12" creationId="{D10F6D2C-DF5A-B1CD-2977-8809AECF2C08}"/>
          </ac:spMkLst>
        </pc:spChg>
        <pc:spChg chg="mod">
          <ac:chgData name="gfgh fg" userId="4fe3b308729a5b50" providerId="LiveId" clId="{4F1739F3-7505-44BB-8823-ADE2DA5930D2}" dt="2025-10-31T16:43:31.310" v="338" actId="1076"/>
          <ac:spMkLst>
            <pc:docMk/>
            <pc:sldMk cId="1370630476" sldId="307"/>
            <ac:spMk id="310" creationId="{D3762C8F-1B43-76D0-8E97-8EADE92C7875}"/>
          </ac:spMkLst>
        </pc:spChg>
        <pc:grpChg chg="mod">
          <ac:chgData name="gfgh fg" userId="4fe3b308729a5b50" providerId="LiveId" clId="{4F1739F3-7505-44BB-8823-ADE2DA5930D2}" dt="2025-10-31T16:43:31.310" v="338" actId="1076"/>
          <ac:grpSpMkLst>
            <pc:docMk/>
            <pc:sldMk cId="1370630476" sldId="307"/>
            <ac:grpSpMk id="314" creationId="{668E1505-ABBB-B350-F850-F6B6E75EF259}"/>
          </ac:grpSpMkLst>
        </pc:grpChg>
      </pc:sldChg>
      <pc:sldChg chg="addSp delSp modSp add mod ord">
        <pc:chgData name="gfgh fg" userId="4fe3b308729a5b50" providerId="LiveId" clId="{4F1739F3-7505-44BB-8823-ADE2DA5930D2}" dt="2025-10-31T17:01:07.878" v="535" actId="14100"/>
        <pc:sldMkLst>
          <pc:docMk/>
          <pc:sldMk cId="1016475978" sldId="308"/>
        </pc:sldMkLst>
        <pc:spChg chg="add mod">
          <ac:chgData name="gfgh fg" userId="4fe3b308729a5b50" providerId="LiveId" clId="{4F1739F3-7505-44BB-8823-ADE2DA5930D2}" dt="2025-10-31T16:49:40.103" v="398" actId="113"/>
          <ac:spMkLst>
            <pc:docMk/>
            <pc:sldMk cId="1016475978" sldId="308"/>
            <ac:spMk id="6" creationId="{EA2702F9-BB49-BF18-EF39-7225AA7FA056}"/>
          </ac:spMkLst>
        </pc:spChg>
        <pc:spChg chg="add mod">
          <ac:chgData name="gfgh fg" userId="4fe3b308729a5b50" providerId="LiveId" clId="{4F1739F3-7505-44BB-8823-ADE2DA5930D2}" dt="2025-10-31T17:01:07.878" v="535" actId="14100"/>
          <ac:spMkLst>
            <pc:docMk/>
            <pc:sldMk cId="1016475978" sldId="308"/>
            <ac:spMk id="7" creationId="{238163C2-2844-6A58-A7DD-BB12E1740919}"/>
          </ac:spMkLst>
        </pc:spChg>
        <pc:spChg chg="mod">
          <ac:chgData name="gfgh fg" userId="4fe3b308729a5b50" providerId="LiveId" clId="{4F1739F3-7505-44BB-8823-ADE2DA5930D2}" dt="2025-10-31T16:46:24.848" v="363" actId="20577"/>
          <ac:spMkLst>
            <pc:docMk/>
            <pc:sldMk cId="1016475978" sldId="308"/>
            <ac:spMk id="207" creationId="{BF52960E-A0DD-B4AD-75A0-F2251DA15FD8}"/>
          </ac:spMkLst>
        </pc:spChg>
        <pc:spChg chg="mod">
          <ac:chgData name="gfgh fg" userId="4fe3b308729a5b50" providerId="LiveId" clId="{4F1739F3-7505-44BB-8823-ADE2DA5930D2}" dt="2025-10-31T16:49:17.031" v="391" actId="21"/>
          <ac:spMkLst>
            <pc:docMk/>
            <pc:sldMk cId="1016475978" sldId="308"/>
            <ac:spMk id="208" creationId="{5A6D7F4F-EA0B-4E25-36B2-08BA0D1C8507}"/>
          </ac:spMkLst>
        </pc:spChg>
        <pc:picChg chg="add mod">
          <ac:chgData name="gfgh fg" userId="4fe3b308729a5b50" providerId="LiveId" clId="{4F1739F3-7505-44BB-8823-ADE2DA5930D2}" dt="2025-10-31T16:47:56.169" v="376" actId="1076"/>
          <ac:picMkLst>
            <pc:docMk/>
            <pc:sldMk cId="1016475978" sldId="308"/>
            <ac:picMk id="4" creationId="{C3856D40-FCC9-69C9-0E07-180D160BDF13}"/>
          </ac:picMkLst>
        </pc:picChg>
      </pc:sldChg>
      <pc:sldChg chg="addSp delSp modSp add mod ord modNotesTx">
        <pc:chgData name="gfgh fg" userId="4fe3b308729a5b50" providerId="LiveId" clId="{4F1739F3-7505-44BB-8823-ADE2DA5930D2}" dt="2025-10-31T17:01:31.880" v="542" actId="404"/>
        <pc:sldMkLst>
          <pc:docMk/>
          <pc:sldMk cId="2819501619" sldId="309"/>
        </pc:sldMkLst>
        <pc:spChg chg="add mod ord">
          <ac:chgData name="gfgh fg" userId="4fe3b308729a5b50" providerId="LiveId" clId="{4F1739F3-7505-44BB-8823-ADE2DA5930D2}" dt="2025-10-31T16:52:15.994" v="406" actId="1076"/>
          <ac:spMkLst>
            <pc:docMk/>
            <pc:sldMk cId="2819501619" sldId="309"/>
            <ac:spMk id="4" creationId="{4D7AB605-7850-A2D4-28DC-A0DE1353AE7E}"/>
          </ac:spMkLst>
        </pc:spChg>
        <pc:spChg chg="add mod">
          <ac:chgData name="gfgh fg" userId="4fe3b308729a5b50" providerId="LiveId" clId="{4F1739F3-7505-44BB-8823-ADE2DA5930D2}" dt="2025-10-31T16:55:35.184" v="448" actId="14100"/>
          <ac:spMkLst>
            <pc:docMk/>
            <pc:sldMk cId="2819501619" sldId="309"/>
            <ac:spMk id="7" creationId="{CFF90134-58D8-3C23-BABD-BFEC201A455A}"/>
          </ac:spMkLst>
        </pc:spChg>
        <pc:spChg chg="add mod">
          <ac:chgData name="gfgh fg" userId="4fe3b308729a5b50" providerId="LiveId" clId="{4F1739F3-7505-44BB-8823-ADE2DA5930D2}" dt="2025-10-31T17:01:31.880" v="542" actId="404"/>
          <ac:spMkLst>
            <pc:docMk/>
            <pc:sldMk cId="2819501619" sldId="309"/>
            <ac:spMk id="8" creationId="{A170DE7F-9048-C301-67A5-0D3C3700844A}"/>
          </ac:spMkLst>
        </pc:spChg>
        <pc:spChg chg="mod">
          <ac:chgData name="gfgh fg" userId="4fe3b308729a5b50" providerId="LiveId" clId="{4F1739F3-7505-44BB-8823-ADE2DA5930D2}" dt="2025-10-31T16:55:28.917" v="446" actId="1076"/>
          <ac:spMkLst>
            <pc:docMk/>
            <pc:sldMk cId="2819501619" sldId="309"/>
            <ac:spMk id="483" creationId="{AB08ED15-D5C2-1AC5-D733-45BA1031B6E6}"/>
          </ac:spMkLst>
        </pc:spChg>
        <pc:spChg chg="mod">
          <ac:chgData name="gfgh fg" userId="4fe3b308729a5b50" providerId="LiveId" clId="{4F1739F3-7505-44BB-8823-ADE2DA5930D2}" dt="2025-10-31T16:51:55.444" v="401" actId="1076"/>
          <ac:spMkLst>
            <pc:docMk/>
            <pc:sldMk cId="2819501619" sldId="309"/>
            <ac:spMk id="505" creationId="{363D98F3-E00B-5452-B011-C5A871EAEE5D}"/>
          </ac:spMkLst>
        </pc:spChg>
      </pc:sldChg>
      <pc:sldMasterChg chg="delSldLayout">
        <pc:chgData name="gfgh fg" userId="4fe3b308729a5b50" providerId="LiveId" clId="{4F1739F3-7505-44BB-8823-ADE2DA5930D2}" dt="2025-10-31T16:53:06.485" v="412" actId="47"/>
        <pc:sldMasterMkLst>
          <pc:docMk/>
          <pc:sldMasterMk cId="0" sldId="2147483673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10f9e629ec3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10f9e629ec3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g10f9e629ec3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3" name="Google Shape;173;g10f9e629ec3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0">
          <a:extLst>
            <a:ext uri="{FF2B5EF4-FFF2-40B4-BE49-F238E27FC236}">
              <a16:creationId xmlns:a16="http://schemas.microsoft.com/office/drawing/2014/main" id="{37E6B1D6-CD2A-4067-CB7B-E5B0D5E723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g11e375b9f55_0_12:notes">
            <a:extLst>
              <a:ext uri="{FF2B5EF4-FFF2-40B4-BE49-F238E27FC236}">
                <a16:creationId xmlns:a16="http://schemas.microsoft.com/office/drawing/2014/main" id="{D0756D58-5E73-81DE-1CCE-8D8F9251C63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2" name="Google Shape;292;g11e375b9f55_0_12:notes">
            <a:extLst>
              <a:ext uri="{FF2B5EF4-FFF2-40B4-BE49-F238E27FC236}">
                <a16:creationId xmlns:a16="http://schemas.microsoft.com/office/drawing/2014/main" id="{568318CF-0A74-5C99-E2C1-097EE172696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001003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0">
          <a:extLst>
            <a:ext uri="{FF2B5EF4-FFF2-40B4-BE49-F238E27FC236}">
              <a16:creationId xmlns:a16="http://schemas.microsoft.com/office/drawing/2014/main" id="{3B8E56AD-1E88-5194-562C-E1232F6FF9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g11e375b9f55_0_12:notes">
            <a:extLst>
              <a:ext uri="{FF2B5EF4-FFF2-40B4-BE49-F238E27FC236}">
                <a16:creationId xmlns:a16="http://schemas.microsoft.com/office/drawing/2014/main" id="{32C94AC7-7558-2D0C-D3E2-7CF663EBB8C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2" name="Google Shape;292;g11e375b9f55_0_12:notes">
            <a:extLst>
              <a:ext uri="{FF2B5EF4-FFF2-40B4-BE49-F238E27FC236}">
                <a16:creationId xmlns:a16="http://schemas.microsoft.com/office/drawing/2014/main" id="{78AD579C-24AD-167A-237C-AD08A51F864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84479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>
          <a:extLst>
            <a:ext uri="{FF2B5EF4-FFF2-40B4-BE49-F238E27FC236}">
              <a16:creationId xmlns:a16="http://schemas.microsoft.com/office/drawing/2014/main" id="{9F99FC76-0BCA-553F-00CB-551213303E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g2140bdeeea4_0_0:notes">
            <a:extLst>
              <a:ext uri="{FF2B5EF4-FFF2-40B4-BE49-F238E27FC236}">
                <a16:creationId xmlns:a16="http://schemas.microsoft.com/office/drawing/2014/main" id="{63A3CD9C-D8F1-DD5F-1AE5-02AFE537A98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2" name="Google Shape;262;g2140bdeeea4_0_0:notes">
            <a:extLst>
              <a:ext uri="{FF2B5EF4-FFF2-40B4-BE49-F238E27FC236}">
                <a16:creationId xmlns:a16="http://schemas.microsoft.com/office/drawing/2014/main" id="{01D7753B-E5A9-D34C-10C6-6D6018C3FB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4261124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>
          <a:extLst>
            <a:ext uri="{FF2B5EF4-FFF2-40B4-BE49-F238E27FC236}">
              <a16:creationId xmlns:a16="http://schemas.microsoft.com/office/drawing/2014/main" id="{F8D0D1FA-A686-47F5-140C-74F11837CC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21258269c9b_0_0:notes">
            <a:extLst>
              <a:ext uri="{FF2B5EF4-FFF2-40B4-BE49-F238E27FC236}">
                <a16:creationId xmlns:a16="http://schemas.microsoft.com/office/drawing/2014/main" id="{E184C775-DFA6-AE2C-E36F-206FB2447EB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21258269c9b_0_0:notes">
            <a:extLst>
              <a:ext uri="{FF2B5EF4-FFF2-40B4-BE49-F238E27FC236}">
                <a16:creationId xmlns:a16="http://schemas.microsoft.com/office/drawing/2014/main" id="{068B36DE-0B8E-D2B3-B692-44F813B0D4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138961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>
          <a:extLst>
            <a:ext uri="{FF2B5EF4-FFF2-40B4-BE49-F238E27FC236}">
              <a16:creationId xmlns:a16="http://schemas.microsoft.com/office/drawing/2014/main" id="{5D29989B-E34B-9D1E-DDA3-226DC144B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g2140bdeeea4_0_0:notes">
            <a:extLst>
              <a:ext uri="{FF2B5EF4-FFF2-40B4-BE49-F238E27FC236}">
                <a16:creationId xmlns:a16="http://schemas.microsoft.com/office/drawing/2014/main" id="{1D374E6C-5A41-7C9F-F211-7185FF8C9F6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2" name="Google Shape;262;g2140bdeeea4_0_0:notes">
            <a:extLst>
              <a:ext uri="{FF2B5EF4-FFF2-40B4-BE49-F238E27FC236}">
                <a16:creationId xmlns:a16="http://schemas.microsoft.com/office/drawing/2014/main" id="{9958D3B5-F302-4E65-4E3D-0B62E2F83A5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67141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>
          <a:extLst>
            <a:ext uri="{FF2B5EF4-FFF2-40B4-BE49-F238E27FC236}">
              <a16:creationId xmlns:a16="http://schemas.microsoft.com/office/drawing/2014/main" id="{EDA16FD6-303D-EA43-59B4-1BF381183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g11e375b9f55_0_86:notes">
            <a:extLst>
              <a:ext uri="{FF2B5EF4-FFF2-40B4-BE49-F238E27FC236}">
                <a16:creationId xmlns:a16="http://schemas.microsoft.com/office/drawing/2014/main" id="{B79F6261-7450-2E7D-B453-3622561C54E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8" name="Google Shape;308;g11e375b9f55_0_86:notes">
            <a:extLst>
              <a:ext uri="{FF2B5EF4-FFF2-40B4-BE49-F238E27FC236}">
                <a16:creationId xmlns:a16="http://schemas.microsoft.com/office/drawing/2014/main" id="{C6B404CF-8544-8760-BC3B-E1568000BFA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922930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3">
          <a:extLst>
            <a:ext uri="{FF2B5EF4-FFF2-40B4-BE49-F238E27FC236}">
              <a16:creationId xmlns:a16="http://schemas.microsoft.com/office/drawing/2014/main" id="{CF64C8D1-F06B-53DA-A50E-CFC7FB17C7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Google Shape;204;g24459266da8_2_0:notes">
            <a:extLst>
              <a:ext uri="{FF2B5EF4-FFF2-40B4-BE49-F238E27FC236}">
                <a16:creationId xmlns:a16="http://schemas.microsoft.com/office/drawing/2014/main" id="{F5F49155-2BFC-2734-4445-39DDF9E2100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" name="Google Shape;205;g24459266da8_2_0:notes">
            <a:extLst>
              <a:ext uri="{FF2B5EF4-FFF2-40B4-BE49-F238E27FC236}">
                <a16:creationId xmlns:a16="http://schemas.microsoft.com/office/drawing/2014/main" id="{A4919FE5-DE54-898C-A551-62F62E019E3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6859022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79">
          <a:extLst>
            <a:ext uri="{FF2B5EF4-FFF2-40B4-BE49-F238E27FC236}">
              <a16:creationId xmlns:a16="http://schemas.microsoft.com/office/drawing/2014/main" id="{318773F8-1492-EF1A-0B09-6F7A1A3CEE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Google Shape;480;g1105afc42a3_1_848:notes">
            <a:extLst>
              <a:ext uri="{FF2B5EF4-FFF2-40B4-BE49-F238E27FC236}">
                <a16:creationId xmlns:a16="http://schemas.microsoft.com/office/drawing/2014/main" id="{BD95EDAE-7BBF-BF2F-230F-8FFAFB648FE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81" name="Google Shape;481;g1105afc42a3_1_848:notes">
            <a:extLst>
              <a:ext uri="{FF2B5EF4-FFF2-40B4-BE49-F238E27FC236}">
                <a16:creationId xmlns:a16="http://schemas.microsoft.com/office/drawing/2014/main" id="{4E429935-DE5E-A74C-6868-AA67B958AA8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br>
              <a:rPr lang="en-US" dirty="0"/>
            </a:br>
            <a:endParaRPr lang="en-US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178148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g1105afc42a3_1_8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08" name="Google Shape;508;g1105afc42a3_1_8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5100" y="990821"/>
            <a:ext cx="5020200" cy="246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5100" y="3786979"/>
            <a:ext cx="50202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Google Shape;13;p3"/>
          <p:cNvSpPr/>
          <p:nvPr/>
        </p:nvSpPr>
        <p:spPr>
          <a:xfrm flipH="1"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774699" y="2718253"/>
            <a:ext cx="4654200" cy="9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title" idx="2" hasCustomPrompt="1"/>
          </p:nvPr>
        </p:nvSpPr>
        <p:spPr>
          <a:xfrm>
            <a:off x="5415999" y="1298448"/>
            <a:ext cx="1371600" cy="914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55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6" name="Google Shape;16;p3"/>
          <p:cNvSpPr>
            <a:spLocks noGrp="1"/>
          </p:cNvSpPr>
          <p:nvPr>
            <p:ph type="pic" idx="3"/>
          </p:nvPr>
        </p:nvSpPr>
        <p:spPr>
          <a:xfrm>
            <a:off x="715100" y="535000"/>
            <a:ext cx="2691000" cy="40734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4"/>
          <p:cNvSpPr/>
          <p:nvPr/>
        </p:nvSpPr>
        <p:spPr>
          <a:xfrm flipH="1"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title"/>
          </p:nvPr>
        </p:nvSpPr>
        <p:spPr>
          <a:xfrm>
            <a:off x="715050" y="535000"/>
            <a:ext cx="77139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body" idx="1"/>
          </p:nvPr>
        </p:nvSpPr>
        <p:spPr>
          <a:xfrm>
            <a:off x="713250" y="1316736"/>
            <a:ext cx="7717500" cy="36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algn="ctr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400"/>
              <a:buChar char="●"/>
              <a:defRPr/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/>
          <p:nvPr/>
        </p:nvSpPr>
        <p:spPr>
          <a:xfrm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367830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body" idx="1"/>
          </p:nvPr>
        </p:nvSpPr>
        <p:spPr>
          <a:xfrm>
            <a:off x="715100" y="1819650"/>
            <a:ext cx="3678300" cy="278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solidFill>
                  <a:srgbClr val="434343"/>
                </a:solidFill>
              </a:defRPr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>
                <a:solidFill>
                  <a:srgbClr val="434343"/>
                </a:solidFill>
              </a:defRPr>
            </a:lvl2pPr>
            <a:lvl3pPr marL="1371600" lvl="2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>
                <a:solidFill>
                  <a:srgbClr val="434343"/>
                </a:solidFill>
              </a:defRPr>
            </a:lvl3pPr>
            <a:lvl4pPr marL="1828800" lvl="3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>
                <a:solidFill>
                  <a:srgbClr val="434343"/>
                </a:solidFill>
              </a:defRPr>
            </a:lvl4pPr>
            <a:lvl5pPr marL="2286000" lvl="4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>
                <a:solidFill>
                  <a:srgbClr val="434343"/>
                </a:solidFill>
              </a:defRPr>
            </a:lvl5pPr>
            <a:lvl6pPr marL="2743200" lvl="5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>
                <a:solidFill>
                  <a:srgbClr val="434343"/>
                </a:solidFill>
              </a:defRPr>
            </a:lvl6pPr>
            <a:lvl7pPr marL="3200400" lvl="6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>
                <a:solidFill>
                  <a:srgbClr val="434343"/>
                </a:solidFill>
              </a:defRPr>
            </a:lvl7pPr>
            <a:lvl8pPr marL="3657600" lvl="7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>
                <a:solidFill>
                  <a:srgbClr val="434343"/>
                </a:solidFill>
              </a:defRPr>
            </a:lvl8pPr>
            <a:lvl9pPr marL="4114800" lvl="8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35" name="Google Shape;35;p7"/>
          <p:cNvSpPr>
            <a:spLocks noGrp="1"/>
          </p:cNvSpPr>
          <p:nvPr>
            <p:ph type="pic" idx="2"/>
          </p:nvPr>
        </p:nvSpPr>
        <p:spPr>
          <a:xfrm>
            <a:off x="4750500" y="535000"/>
            <a:ext cx="3678300" cy="4073400"/>
          </a:xfrm>
          <a:prstGeom prst="roundRect">
            <a:avLst>
              <a:gd name="adj" fmla="val 16667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>
            <a:spLocks noGrp="1"/>
          </p:cNvSpPr>
          <p:nvPr>
            <p:ph type="title"/>
          </p:nvPr>
        </p:nvSpPr>
        <p:spPr>
          <a:xfrm>
            <a:off x="2724150" y="1307100"/>
            <a:ext cx="36957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 txBox="1">
            <a:spLocks noGrp="1"/>
          </p:cNvSpPr>
          <p:nvPr>
            <p:ph type="title"/>
          </p:nvPr>
        </p:nvSpPr>
        <p:spPr>
          <a:xfrm>
            <a:off x="2201850" y="1584874"/>
            <a:ext cx="4740300" cy="84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ubTitle" idx="1"/>
          </p:nvPr>
        </p:nvSpPr>
        <p:spPr>
          <a:xfrm>
            <a:off x="2201925" y="2427926"/>
            <a:ext cx="4740300" cy="113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>
            <a:spLocks noGrp="1"/>
          </p:cNvSpPr>
          <p:nvPr>
            <p:ph type="pic" idx="2"/>
          </p:nvPr>
        </p:nvSpPr>
        <p:spPr>
          <a:xfrm>
            <a:off x="-6875" y="0"/>
            <a:ext cx="9144000" cy="5157300"/>
          </a:xfrm>
          <a:prstGeom prst="rect">
            <a:avLst/>
          </a:prstGeom>
          <a:noFill/>
          <a:ln>
            <a:noFill/>
          </a:ln>
        </p:spPr>
      </p:sp>
      <p:sp>
        <p:nvSpPr>
          <p:cNvPr id="43" name="Google Shape;43;p10"/>
          <p:cNvSpPr txBox="1">
            <a:spLocks noGrp="1"/>
          </p:cNvSpPr>
          <p:nvPr>
            <p:ph type="title"/>
          </p:nvPr>
        </p:nvSpPr>
        <p:spPr>
          <a:xfrm>
            <a:off x="720000" y="4038000"/>
            <a:ext cx="7704000" cy="572700"/>
          </a:xfrm>
          <a:prstGeom prst="rect">
            <a:avLst/>
          </a:prstGeom>
          <a:solidFill>
            <a:schemeClr val="accent2"/>
          </a:solidFill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631538" y="1429863"/>
            <a:ext cx="4572000" cy="1097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70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subTitle" idx="1"/>
          </p:nvPr>
        </p:nvSpPr>
        <p:spPr>
          <a:xfrm>
            <a:off x="3631538" y="2890738"/>
            <a:ext cx="4572000" cy="82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47" name="Google Shape;47;p11"/>
          <p:cNvSpPr/>
          <p:nvPr/>
        </p:nvSpPr>
        <p:spPr>
          <a:xfrm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6"/>
        </a:solidFill>
        <a:effectLst/>
      </p:bgPr>
    </p:bg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3"/>
          <p:cNvSpPr/>
          <p:nvPr/>
        </p:nvSpPr>
        <p:spPr>
          <a:xfrm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13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13"/>
          <p:cNvSpPr txBox="1">
            <a:spLocks noGrp="1"/>
          </p:cNvSpPr>
          <p:nvPr>
            <p:ph type="title" idx="2" hasCustomPrompt="1"/>
          </p:nvPr>
        </p:nvSpPr>
        <p:spPr>
          <a:xfrm>
            <a:off x="1556300" y="1912250"/>
            <a:ext cx="640200" cy="457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3" name="Google Shape;53;p13"/>
          <p:cNvSpPr txBox="1">
            <a:spLocks noGrp="1"/>
          </p:cNvSpPr>
          <p:nvPr>
            <p:ph type="subTitle" idx="1"/>
          </p:nvPr>
        </p:nvSpPr>
        <p:spPr>
          <a:xfrm>
            <a:off x="2381700" y="1912250"/>
            <a:ext cx="20118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54" name="Google Shape;54;p13"/>
          <p:cNvSpPr txBox="1">
            <a:spLocks noGrp="1"/>
          </p:cNvSpPr>
          <p:nvPr>
            <p:ph type="title" idx="3" hasCustomPrompt="1"/>
          </p:nvPr>
        </p:nvSpPr>
        <p:spPr>
          <a:xfrm>
            <a:off x="1556300" y="2732937"/>
            <a:ext cx="640200" cy="457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5" name="Google Shape;55;p13"/>
          <p:cNvSpPr txBox="1">
            <a:spLocks noGrp="1"/>
          </p:cNvSpPr>
          <p:nvPr>
            <p:ph type="subTitle" idx="4"/>
          </p:nvPr>
        </p:nvSpPr>
        <p:spPr>
          <a:xfrm>
            <a:off x="2381700" y="2732929"/>
            <a:ext cx="20118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56" name="Google Shape;56;p13"/>
          <p:cNvSpPr txBox="1">
            <a:spLocks noGrp="1"/>
          </p:cNvSpPr>
          <p:nvPr>
            <p:ph type="title" idx="5" hasCustomPrompt="1"/>
          </p:nvPr>
        </p:nvSpPr>
        <p:spPr>
          <a:xfrm>
            <a:off x="1556300" y="3555897"/>
            <a:ext cx="640200" cy="457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7" name="Google Shape;57;p13"/>
          <p:cNvSpPr txBox="1">
            <a:spLocks noGrp="1"/>
          </p:cNvSpPr>
          <p:nvPr>
            <p:ph type="subTitle" idx="6"/>
          </p:nvPr>
        </p:nvSpPr>
        <p:spPr>
          <a:xfrm>
            <a:off x="2381700" y="3555889"/>
            <a:ext cx="20118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58" name="Google Shape;58;p13"/>
          <p:cNvSpPr txBox="1">
            <a:spLocks noGrp="1"/>
          </p:cNvSpPr>
          <p:nvPr>
            <p:ph type="title" idx="7" hasCustomPrompt="1"/>
          </p:nvPr>
        </p:nvSpPr>
        <p:spPr>
          <a:xfrm>
            <a:off x="4750500" y="1912250"/>
            <a:ext cx="640200" cy="457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59" name="Google Shape;59;p13"/>
          <p:cNvSpPr txBox="1">
            <a:spLocks noGrp="1"/>
          </p:cNvSpPr>
          <p:nvPr>
            <p:ph type="subTitle" idx="8"/>
          </p:nvPr>
        </p:nvSpPr>
        <p:spPr>
          <a:xfrm>
            <a:off x="5579487" y="1912250"/>
            <a:ext cx="20118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60" name="Google Shape;60;p13"/>
          <p:cNvSpPr txBox="1">
            <a:spLocks noGrp="1"/>
          </p:cNvSpPr>
          <p:nvPr>
            <p:ph type="title" idx="9" hasCustomPrompt="1"/>
          </p:nvPr>
        </p:nvSpPr>
        <p:spPr>
          <a:xfrm>
            <a:off x="4750500" y="2732929"/>
            <a:ext cx="640200" cy="457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1" name="Google Shape;61;p13"/>
          <p:cNvSpPr txBox="1">
            <a:spLocks noGrp="1"/>
          </p:cNvSpPr>
          <p:nvPr>
            <p:ph type="subTitle" idx="13"/>
          </p:nvPr>
        </p:nvSpPr>
        <p:spPr>
          <a:xfrm>
            <a:off x="5579487" y="2732929"/>
            <a:ext cx="20118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62" name="Google Shape;62;p13"/>
          <p:cNvSpPr txBox="1">
            <a:spLocks noGrp="1"/>
          </p:cNvSpPr>
          <p:nvPr>
            <p:ph type="title" idx="14" hasCustomPrompt="1"/>
          </p:nvPr>
        </p:nvSpPr>
        <p:spPr>
          <a:xfrm>
            <a:off x="4750500" y="3555889"/>
            <a:ext cx="640200" cy="457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63" name="Google Shape;63;p13"/>
          <p:cNvSpPr txBox="1">
            <a:spLocks noGrp="1"/>
          </p:cNvSpPr>
          <p:nvPr>
            <p:ph type="subTitle" idx="15"/>
          </p:nvPr>
        </p:nvSpPr>
        <p:spPr>
          <a:xfrm>
            <a:off x="5579487" y="3555889"/>
            <a:ext cx="20118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Font typeface="Oswald"/>
              <a:buNone/>
              <a:defRPr sz="2400"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4_1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15"/>
          <p:cNvSpPr txBox="1">
            <a:spLocks noGrp="1"/>
          </p:cNvSpPr>
          <p:nvPr>
            <p:ph type="title"/>
          </p:nvPr>
        </p:nvSpPr>
        <p:spPr>
          <a:xfrm>
            <a:off x="720000" y="535000"/>
            <a:ext cx="77088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15"/>
          <p:cNvSpPr txBox="1">
            <a:spLocks noGrp="1"/>
          </p:cNvSpPr>
          <p:nvPr>
            <p:ph type="subTitle" idx="1"/>
          </p:nvPr>
        </p:nvSpPr>
        <p:spPr>
          <a:xfrm>
            <a:off x="715100" y="1316725"/>
            <a:ext cx="3678300" cy="182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70" name="Google Shape;70;p15"/>
          <p:cNvSpPr/>
          <p:nvPr/>
        </p:nvSpPr>
        <p:spPr>
          <a:xfrm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BLANK_1_1_1_1_1_1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/>
          <p:nvPr/>
        </p:nvSpPr>
        <p:spPr>
          <a:xfrm flipH="1"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16"/>
          <p:cNvSpPr txBox="1">
            <a:spLocks noGrp="1"/>
          </p:cNvSpPr>
          <p:nvPr>
            <p:ph type="title" hasCustomPrompt="1"/>
          </p:nvPr>
        </p:nvSpPr>
        <p:spPr>
          <a:xfrm>
            <a:off x="716300" y="2135526"/>
            <a:ext cx="3675900" cy="640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4" name="Google Shape;74;p16"/>
          <p:cNvSpPr txBox="1">
            <a:spLocks noGrp="1"/>
          </p:cNvSpPr>
          <p:nvPr>
            <p:ph type="subTitle" idx="1"/>
          </p:nvPr>
        </p:nvSpPr>
        <p:spPr>
          <a:xfrm>
            <a:off x="716300" y="2686049"/>
            <a:ext cx="36759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5" name="Google Shape;75;p16"/>
          <p:cNvSpPr txBox="1">
            <a:spLocks noGrp="1"/>
          </p:cNvSpPr>
          <p:nvPr>
            <p:ph type="title" idx="2" hasCustomPrompt="1"/>
          </p:nvPr>
        </p:nvSpPr>
        <p:spPr>
          <a:xfrm>
            <a:off x="715100" y="720611"/>
            <a:ext cx="3678300" cy="640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6" name="Google Shape;76;p16"/>
          <p:cNvSpPr txBox="1">
            <a:spLocks noGrp="1"/>
          </p:cNvSpPr>
          <p:nvPr>
            <p:ph type="subTitle" idx="3"/>
          </p:nvPr>
        </p:nvSpPr>
        <p:spPr>
          <a:xfrm>
            <a:off x="715100" y="1271136"/>
            <a:ext cx="36783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7" name="Google Shape;77;p16"/>
          <p:cNvSpPr txBox="1">
            <a:spLocks noGrp="1"/>
          </p:cNvSpPr>
          <p:nvPr>
            <p:ph type="title" idx="4" hasCustomPrompt="1"/>
          </p:nvPr>
        </p:nvSpPr>
        <p:spPr>
          <a:xfrm>
            <a:off x="716300" y="3555251"/>
            <a:ext cx="3675900" cy="640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0"/>
              <a:buNone/>
              <a:defRPr sz="6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6"/>
          <p:cNvSpPr txBox="1">
            <a:spLocks noGrp="1"/>
          </p:cNvSpPr>
          <p:nvPr>
            <p:ph type="subTitle" idx="5"/>
          </p:nvPr>
        </p:nvSpPr>
        <p:spPr>
          <a:xfrm>
            <a:off x="716300" y="4105776"/>
            <a:ext cx="36759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400"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_AND_TWO_COLUMNS_1"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7"/>
          <p:cNvSpPr/>
          <p:nvPr/>
        </p:nvSpPr>
        <p:spPr>
          <a:xfrm flipH="1"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7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17"/>
          <p:cNvSpPr txBox="1">
            <a:spLocks noGrp="1"/>
          </p:cNvSpPr>
          <p:nvPr>
            <p:ph type="subTitle" idx="1"/>
          </p:nvPr>
        </p:nvSpPr>
        <p:spPr>
          <a:xfrm>
            <a:off x="4750500" y="1316726"/>
            <a:ext cx="3678300" cy="329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83" name="Google Shape;83;p17"/>
          <p:cNvSpPr txBox="1">
            <a:spLocks noGrp="1"/>
          </p:cNvSpPr>
          <p:nvPr>
            <p:ph type="subTitle" idx="2"/>
          </p:nvPr>
        </p:nvSpPr>
        <p:spPr>
          <a:xfrm>
            <a:off x="715100" y="1316726"/>
            <a:ext cx="3678300" cy="329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BLANK_1_1_1_1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20"/>
          <p:cNvSpPr/>
          <p:nvPr/>
        </p:nvSpPr>
        <p:spPr>
          <a:xfrm flipH="1"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20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75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105" name="Google Shape;105;p20"/>
          <p:cNvSpPr txBox="1">
            <a:spLocks noGrp="1"/>
          </p:cNvSpPr>
          <p:nvPr>
            <p:ph type="subTitle" idx="1"/>
          </p:nvPr>
        </p:nvSpPr>
        <p:spPr>
          <a:xfrm>
            <a:off x="1376100" y="1408188"/>
            <a:ext cx="3017400" cy="457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106" name="Google Shape;106;p20"/>
          <p:cNvSpPr txBox="1">
            <a:spLocks noGrp="1"/>
          </p:cNvSpPr>
          <p:nvPr>
            <p:ph type="subTitle" idx="2"/>
          </p:nvPr>
        </p:nvSpPr>
        <p:spPr>
          <a:xfrm>
            <a:off x="1376101" y="1865388"/>
            <a:ext cx="3017400" cy="914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20"/>
          <p:cNvSpPr txBox="1">
            <a:spLocks noGrp="1"/>
          </p:cNvSpPr>
          <p:nvPr>
            <p:ph type="subTitle" idx="3"/>
          </p:nvPr>
        </p:nvSpPr>
        <p:spPr>
          <a:xfrm>
            <a:off x="4750502" y="1865388"/>
            <a:ext cx="3017400" cy="914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8" name="Google Shape;108;p20"/>
          <p:cNvSpPr txBox="1">
            <a:spLocks noGrp="1"/>
          </p:cNvSpPr>
          <p:nvPr>
            <p:ph type="subTitle" idx="4"/>
          </p:nvPr>
        </p:nvSpPr>
        <p:spPr>
          <a:xfrm>
            <a:off x="1376101" y="3602759"/>
            <a:ext cx="3017400" cy="914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20"/>
          <p:cNvSpPr txBox="1">
            <a:spLocks noGrp="1"/>
          </p:cNvSpPr>
          <p:nvPr>
            <p:ph type="subTitle" idx="5"/>
          </p:nvPr>
        </p:nvSpPr>
        <p:spPr>
          <a:xfrm>
            <a:off x="4750502" y="3602759"/>
            <a:ext cx="3017400" cy="914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20"/>
          <p:cNvSpPr txBox="1">
            <a:spLocks noGrp="1"/>
          </p:cNvSpPr>
          <p:nvPr>
            <p:ph type="subTitle" idx="6"/>
          </p:nvPr>
        </p:nvSpPr>
        <p:spPr>
          <a:xfrm>
            <a:off x="1376100" y="3145559"/>
            <a:ext cx="3017400" cy="457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111" name="Google Shape;111;p20"/>
          <p:cNvSpPr txBox="1">
            <a:spLocks noGrp="1"/>
          </p:cNvSpPr>
          <p:nvPr>
            <p:ph type="subTitle" idx="7"/>
          </p:nvPr>
        </p:nvSpPr>
        <p:spPr>
          <a:xfrm>
            <a:off x="4750500" y="1408188"/>
            <a:ext cx="3017400" cy="457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112" name="Google Shape;112;p20"/>
          <p:cNvSpPr txBox="1">
            <a:spLocks noGrp="1"/>
          </p:cNvSpPr>
          <p:nvPr>
            <p:ph type="subTitle" idx="8"/>
          </p:nvPr>
        </p:nvSpPr>
        <p:spPr>
          <a:xfrm>
            <a:off x="4750500" y="3145559"/>
            <a:ext cx="3017400" cy="4572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0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Oswald"/>
              <a:buNone/>
              <a:defRPr sz="24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_1_1_1_1_1_1"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3"/>
          <p:cNvSpPr/>
          <p:nvPr/>
        </p:nvSpPr>
        <p:spPr>
          <a:xfrm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lt2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_1_1_1_1_1_1_1">
    <p:bg>
      <p:bgPr>
        <a:solidFill>
          <a:schemeClr val="dk2"/>
        </a:solidFill>
        <a:effectLst/>
      </p:bgPr>
    </p:bg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4"/>
          <p:cNvSpPr/>
          <p:nvPr/>
        </p:nvSpPr>
        <p:spPr>
          <a:xfrm>
            <a:off x="77226" y="182948"/>
            <a:ext cx="8989549" cy="4777605"/>
          </a:xfrm>
          <a:custGeom>
            <a:avLst/>
            <a:gdLst/>
            <a:ahLst/>
            <a:cxnLst/>
            <a:rect l="l" t="t" r="r" b="b"/>
            <a:pathLst>
              <a:path w="286223" h="152420" fill="none" extrusionOk="0">
                <a:moveTo>
                  <a:pt x="282762" y="138714"/>
                </a:moveTo>
                <a:cubicBezTo>
                  <a:pt x="282750" y="135859"/>
                  <a:pt x="279883" y="134275"/>
                  <a:pt x="282484" y="128614"/>
                </a:cubicBezTo>
                <a:cubicBezTo>
                  <a:pt x="282787" y="127936"/>
                  <a:pt x="282448" y="127077"/>
                  <a:pt x="282000" y="126497"/>
                </a:cubicBezTo>
                <a:cubicBezTo>
                  <a:pt x="281565" y="125904"/>
                  <a:pt x="280537" y="125710"/>
                  <a:pt x="280125" y="126327"/>
                </a:cubicBezTo>
                <a:cubicBezTo>
                  <a:pt x="279847" y="126726"/>
                  <a:pt x="279968" y="127307"/>
                  <a:pt x="280307" y="127646"/>
                </a:cubicBezTo>
                <a:cubicBezTo>
                  <a:pt x="280670" y="127972"/>
                  <a:pt x="281142" y="128142"/>
                  <a:pt x="281637" y="128118"/>
                </a:cubicBezTo>
                <a:cubicBezTo>
                  <a:pt x="283488" y="128093"/>
                  <a:pt x="284879" y="125795"/>
                  <a:pt x="284057" y="124138"/>
                </a:cubicBezTo>
                <a:cubicBezTo>
                  <a:pt x="283234" y="122480"/>
                  <a:pt x="280573" y="122202"/>
                  <a:pt x="279424" y="123666"/>
                </a:cubicBezTo>
                <a:cubicBezTo>
                  <a:pt x="279968" y="124984"/>
                  <a:pt x="281855" y="125444"/>
                  <a:pt x="283065" y="124658"/>
                </a:cubicBezTo>
                <a:cubicBezTo>
                  <a:pt x="284262" y="123872"/>
                  <a:pt x="284650" y="122142"/>
                  <a:pt x="284105" y="120823"/>
                </a:cubicBezTo>
                <a:cubicBezTo>
                  <a:pt x="283549" y="119493"/>
                  <a:pt x="282206" y="118597"/>
                  <a:pt x="280779" y="118368"/>
                </a:cubicBezTo>
                <a:cubicBezTo>
                  <a:pt x="279254" y="118114"/>
                  <a:pt x="277343" y="118900"/>
                  <a:pt x="277210" y="120436"/>
                </a:cubicBezTo>
                <a:cubicBezTo>
                  <a:pt x="277101" y="121706"/>
                  <a:pt x="278347" y="122807"/>
                  <a:pt x="279617" y="122880"/>
                </a:cubicBezTo>
                <a:cubicBezTo>
                  <a:pt x="280887" y="122952"/>
                  <a:pt x="282085" y="122251"/>
                  <a:pt x="283004" y="121368"/>
                </a:cubicBezTo>
                <a:cubicBezTo>
                  <a:pt x="284940" y="119468"/>
                  <a:pt x="285847" y="116432"/>
                  <a:pt x="284819" y="113916"/>
                </a:cubicBezTo>
                <a:cubicBezTo>
                  <a:pt x="283779" y="111412"/>
                  <a:pt x="280597" y="109876"/>
                  <a:pt x="278142" y="111025"/>
                </a:cubicBezTo>
                <a:cubicBezTo>
                  <a:pt x="276787" y="111654"/>
                  <a:pt x="275831" y="112960"/>
                  <a:pt x="275359" y="114376"/>
                </a:cubicBezTo>
                <a:cubicBezTo>
                  <a:pt x="274900" y="115803"/>
                  <a:pt x="274887" y="117327"/>
                  <a:pt x="275057" y="118815"/>
                </a:cubicBezTo>
                <a:cubicBezTo>
                  <a:pt x="275299" y="120775"/>
                  <a:pt x="276121" y="123037"/>
                  <a:pt x="278045" y="123569"/>
                </a:cubicBezTo>
                <a:cubicBezTo>
                  <a:pt x="279968" y="124101"/>
                  <a:pt x="281843" y="122626"/>
                  <a:pt x="282980" y="121005"/>
                </a:cubicBezTo>
                <a:cubicBezTo>
                  <a:pt x="286125" y="116517"/>
                  <a:pt x="286222" y="110118"/>
                  <a:pt x="283234" y="105521"/>
                </a:cubicBezTo>
                <a:cubicBezTo>
                  <a:pt x="282508" y="104408"/>
                  <a:pt x="281529" y="103343"/>
                  <a:pt x="280222" y="103077"/>
                </a:cubicBezTo>
                <a:cubicBezTo>
                  <a:pt x="278928" y="102823"/>
                  <a:pt x="277355" y="103767"/>
                  <a:pt x="277416" y="105097"/>
                </a:cubicBezTo>
                <a:cubicBezTo>
                  <a:pt x="277488" y="106549"/>
                  <a:pt x="279496" y="107275"/>
                  <a:pt x="280791" y="106585"/>
                </a:cubicBezTo>
                <a:cubicBezTo>
                  <a:pt x="282085" y="105908"/>
                  <a:pt x="282714" y="104408"/>
                  <a:pt x="283004" y="102968"/>
                </a:cubicBezTo>
                <a:cubicBezTo>
                  <a:pt x="283416" y="100876"/>
                  <a:pt x="283331" y="98722"/>
                  <a:pt x="282738" y="96678"/>
                </a:cubicBezTo>
                <a:cubicBezTo>
                  <a:pt x="282424" y="95541"/>
                  <a:pt x="281226" y="91597"/>
                  <a:pt x="279642" y="91815"/>
                </a:cubicBezTo>
                <a:cubicBezTo>
                  <a:pt x="277670" y="92081"/>
                  <a:pt x="278625" y="96860"/>
                  <a:pt x="280767" y="95989"/>
                </a:cubicBezTo>
                <a:cubicBezTo>
                  <a:pt x="281601" y="95650"/>
                  <a:pt x="281795" y="94573"/>
                  <a:pt x="281940" y="93666"/>
                </a:cubicBezTo>
                <a:cubicBezTo>
                  <a:pt x="282073" y="92771"/>
                  <a:pt x="282496" y="91694"/>
                  <a:pt x="283404" y="91622"/>
                </a:cubicBezTo>
                <a:cubicBezTo>
                  <a:pt x="284299" y="91549"/>
                  <a:pt x="284892" y="92589"/>
                  <a:pt x="284988" y="93485"/>
                </a:cubicBezTo>
                <a:cubicBezTo>
                  <a:pt x="285218" y="95674"/>
                  <a:pt x="283730" y="97936"/>
                  <a:pt x="281625" y="98589"/>
                </a:cubicBezTo>
                <a:cubicBezTo>
                  <a:pt x="279521" y="99243"/>
                  <a:pt x="277029" y="98214"/>
                  <a:pt x="275976" y="96279"/>
                </a:cubicBezTo>
                <a:cubicBezTo>
                  <a:pt x="274887" y="94283"/>
                  <a:pt x="275359" y="91767"/>
                  <a:pt x="276412" y="89759"/>
                </a:cubicBezTo>
                <a:cubicBezTo>
                  <a:pt x="277464" y="87751"/>
                  <a:pt x="279170" y="86142"/>
                  <a:pt x="280307" y="84182"/>
                </a:cubicBezTo>
                <a:cubicBezTo>
                  <a:pt x="282496" y="80408"/>
                  <a:pt x="282738" y="76392"/>
                  <a:pt x="282750" y="74069"/>
                </a:cubicBezTo>
                <a:cubicBezTo>
                  <a:pt x="282775" y="57073"/>
                  <a:pt x="282750" y="6122"/>
                  <a:pt x="282750" y="6122"/>
                </a:cubicBezTo>
                <a:cubicBezTo>
                  <a:pt x="282762" y="2747"/>
                  <a:pt x="280029" y="1"/>
                  <a:pt x="276654" y="1"/>
                </a:cubicBezTo>
                <a:lnTo>
                  <a:pt x="9436" y="1"/>
                </a:lnTo>
                <a:cubicBezTo>
                  <a:pt x="6061" y="1"/>
                  <a:pt x="3327" y="2735"/>
                  <a:pt x="3327" y="6110"/>
                </a:cubicBezTo>
                <a:lnTo>
                  <a:pt x="3327" y="14372"/>
                </a:lnTo>
                <a:cubicBezTo>
                  <a:pt x="3327" y="15739"/>
                  <a:pt x="3472" y="18509"/>
                  <a:pt x="3811" y="19815"/>
                </a:cubicBezTo>
                <a:cubicBezTo>
                  <a:pt x="3883" y="20130"/>
                  <a:pt x="3980" y="20444"/>
                  <a:pt x="4101" y="20747"/>
                </a:cubicBezTo>
                <a:cubicBezTo>
                  <a:pt x="4464" y="21581"/>
                  <a:pt x="5371" y="22331"/>
                  <a:pt x="5178" y="23323"/>
                </a:cubicBezTo>
                <a:cubicBezTo>
                  <a:pt x="5081" y="23771"/>
                  <a:pt x="4767" y="24146"/>
                  <a:pt x="4512" y="24533"/>
                </a:cubicBezTo>
                <a:cubicBezTo>
                  <a:pt x="3738" y="25755"/>
                  <a:pt x="3787" y="27315"/>
                  <a:pt x="4295" y="28634"/>
                </a:cubicBezTo>
                <a:cubicBezTo>
                  <a:pt x="4561" y="29311"/>
                  <a:pt x="5166" y="29928"/>
                  <a:pt x="5892" y="29964"/>
                </a:cubicBezTo>
                <a:cubicBezTo>
                  <a:pt x="6968" y="30037"/>
                  <a:pt x="7803" y="28755"/>
                  <a:pt x="7512" y="27714"/>
                </a:cubicBezTo>
                <a:cubicBezTo>
                  <a:pt x="7234" y="26686"/>
                  <a:pt x="6146" y="26009"/>
                  <a:pt x="5069" y="25924"/>
                </a:cubicBezTo>
                <a:cubicBezTo>
                  <a:pt x="2601" y="25731"/>
                  <a:pt x="521" y="28392"/>
                  <a:pt x="859" y="30847"/>
                </a:cubicBezTo>
                <a:cubicBezTo>
                  <a:pt x="1210" y="33291"/>
                  <a:pt x="3472" y="35202"/>
                  <a:pt x="5916" y="35638"/>
                </a:cubicBezTo>
                <a:cubicBezTo>
                  <a:pt x="6642" y="35759"/>
                  <a:pt x="7404" y="35783"/>
                  <a:pt x="8081" y="35493"/>
                </a:cubicBezTo>
                <a:cubicBezTo>
                  <a:pt x="8758" y="35202"/>
                  <a:pt x="9315" y="34573"/>
                  <a:pt x="9339" y="33835"/>
                </a:cubicBezTo>
                <a:cubicBezTo>
                  <a:pt x="9363" y="32626"/>
                  <a:pt x="8033" y="31839"/>
                  <a:pt x="6835" y="31658"/>
                </a:cubicBezTo>
                <a:cubicBezTo>
                  <a:pt x="4694" y="31307"/>
                  <a:pt x="2299" y="32130"/>
                  <a:pt x="1150" y="33968"/>
                </a:cubicBezTo>
                <a:cubicBezTo>
                  <a:pt x="0" y="35807"/>
                  <a:pt x="508" y="38614"/>
                  <a:pt x="2420" y="39642"/>
                </a:cubicBezTo>
                <a:cubicBezTo>
                  <a:pt x="4331" y="40670"/>
                  <a:pt x="6944" y="39847"/>
                  <a:pt x="8565" y="41251"/>
                </a:cubicBezTo>
                <a:cubicBezTo>
                  <a:pt x="9666" y="42194"/>
                  <a:pt x="9859" y="43924"/>
                  <a:pt x="9230" y="45218"/>
                </a:cubicBezTo>
                <a:cubicBezTo>
                  <a:pt x="8589" y="46501"/>
                  <a:pt x="7258" y="47372"/>
                  <a:pt x="5855" y="47686"/>
                </a:cubicBezTo>
                <a:cubicBezTo>
                  <a:pt x="4597" y="47977"/>
                  <a:pt x="3146" y="47831"/>
                  <a:pt x="2226" y="46924"/>
                </a:cubicBezTo>
                <a:cubicBezTo>
                  <a:pt x="1319" y="45956"/>
                  <a:pt x="1210" y="44481"/>
                  <a:pt x="1960" y="43392"/>
                </a:cubicBezTo>
                <a:cubicBezTo>
                  <a:pt x="2783" y="42339"/>
                  <a:pt x="4222" y="42013"/>
                  <a:pt x="5420" y="42606"/>
                </a:cubicBezTo>
                <a:cubicBezTo>
                  <a:pt x="6581" y="43247"/>
                  <a:pt x="7125" y="44626"/>
                  <a:pt x="6726" y="45896"/>
                </a:cubicBezTo>
                <a:cubicBezTo>
                  <a:pt x="6291" y="47154"/>
                  <a:pt x="5033" y="47904"/>
                  <a:pt x="3847" y="48521"/>
                </a:cubicBezTo>
                <a:cubicBezTo>
                  <a:pt x="2674" y="49138"/>
                  <a:pt x="1392" y="49815"/>
                  <a:pt x="847" y="51037"/>
                </a:cubicBezTo>
                <a:cubicBezTo>
                  <a:pt x="315" y="52247"/>
                  <a:pt x="1113" y="54061"/>
                  <a:pt x="2432" y="53928"/>
                </a:cubicBezTo>
                <a:cubicBezTo>
                  <a:pt x="3230" y="53843"/>
                  <a:pt x="3799" y="53118"/>
                  <a:pt x="4113" y="52380"/>
                </a:cubicBezTo>
                <a:cubicBezTo>
                  <a:pt x="4428" y="51654"/>
                  <a:pt x="4561" y="50831"/>
                  <a:pt x="5008" y="50166"/>
                </a:cubicBezTo>
                <a:cubicBezTo>
                  <a:pt x="5444" y="49489"/>
                  <a:pt x="6303" y="48981"/>
                  <a:pt x="7029" y="49307"/>
                </a:cubicBezTo>
                <a:cubicBezTo>
                  <a:pt x="7924" y="49694"/>
                  <a:pt x="7984" y="51001"/>
                  <a:pt x="7440" y="51799"/>
                </a:cubicBezTo>
                <a:cubicBezTo>
                  <a:pt x="6896" y="52597"/>
                  <a:pt x="5988" y="53045"/>
                  <a:pt x="5190" y="53601"/>
                </a:cubicBezTo>
                <a:cubicBezTo>
                  <a:pt x="4271" y="54243"/>
                  <a:pt x="932" y="57037"/>
                  <a:pt x="1900" y="58404"/>
                </a:cubicBezTo>
                <a:cubicBezTo>
                  <a:pt x="2311" y="58997"/>
                  <a:pt x="3242" y="58900"/>
                  <a:pt x="3835" y="58476"/>
                </a:cubicBezTo>
                <a:cubicBezTo>
                  <a:pt x="4694" y="57860"/>
                  <a:pt x="5093" y="56795"/>
                  <a:pt x="5686" y="55900"/>
                </a:cubicBezTo>
                <a:cubicBezTo>
                  <a:pt x="6267" y="55017"/>
                  <a:pt x="7331" y="54206"/>
                  <a:pt x="8323" y="54581"/>
                </a:cubicBezTo>
                <a:cubicBezTo>
                  <a:pt x="8964" y="55210"/>
                  <a:pt x="8952" y="56287"/>
                  <a:pt x="8553" y="57097"/>
                </a:cubicBezTo>
                <a:cubicBezTo>
                  <a:pt x="8154" y="57908"/>
                  <a:pt x="7379" y="58452"/>
                  <a:pt x="6811" y="59142"/>
                </a:cubicBezTo>
                <a:cubicBezTo>
                  <a:pt x="3847" y="62747"/>
                  <a:pt x="3327" y="66726"/>
                  <a:pt x="3327" y="69521"/>
                </a:cubicBezTo>
                <a:lnTo>
                  <a:pt x="3327" y="146311"/>
                </a:lnTo>
                <a:cubicBezTo>
                  <a:pt x="3327" y="149686"/>
                  <a:pt x="6061" y="152420"/>
                  <a:pt x="9436" y="152420"/>
                </a:cubicBezTo>
                <a:lnTo>
                  <a:pt x="276654" y="152420"/>
                </a:lnTo>
                <a:cubicBezTo>
                  <a:pt x="280029" y="152420"/>
                  <a:pt x="282762" y="149686"/>
                  <a:pt x="282762" y="146311"/>
                </a:cubicBezTo>
                <a:cubicBezTo>
                  <a:pt x="282762" y="146311"/>
                  <a:pt x="282775" y="140614"/>
                  <a:pt x="282762" y="138714"/>
                </a:cubicBezTo>
                <a:close/>
              </a:path>
            </a:pathLst>
          </a:custGeom>
          <a:noFill/>
          <a:ln w="19050" cap="flat" cmpd="sng">
            <a:solidFill>
              <a:schemeClr val="dk1"/>
            </a:solidFill>
            <a:prstDash val="solid"/>
            <a:miter lim="12096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5100" y="445025"/>
            <a:ext cx="77139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Oswald"/>
              <a:buNone/>
              <a:defRPr sz="32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Oswald"/>
              <a:buNone/>
              <a:defRPr sz="32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Oswald"/>
              <a:buNone/>
              <a:defRPr sz="32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Oswald"/>
              <a:buNone/>
              <a:defRPr sz="32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Oswald"/>
              <a:buNone/>
              <a:defRPr sz="32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Oswald"/>
              <a:buNone/>
              <a:defRPr sz="32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Oswald"/>
              <a:buNone/>
              <a:defRPr sz="32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Oswald"/>
              <a:buNone/>
              <a:defRPr sz="32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Oswald"/>
              <a:buNone/>
              <a:defRPr sz="3200">
                <a:solidFill>
                  <a:schemeClr val="dk1"/>
                </a:solidFill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5100" y="1152475"/>
            <a:ext cx="77139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●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○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■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●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○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■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●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○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048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Char char="■"/>
              <a:defRPr sz="120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1" r:id="rId11"/>
    <p:sldLayoutId id="2147483662" r:id="rId12"/>
    <p:sldLayoutId id="2147483663" r:id="rId13"/>
    <p:sldLayoutId id="2147483666" r:id="rId14"/>
    <p:sldLayoutId id="2147483669" r:id="rId15"/>
    <p:sldLayoutId id="2147483670" r:id="rId16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8"/>
          <p:cNvSpPr txBox="1">
            <a:spLocks noGrp="1"/>
          </p:cNvSpPr>
          <p:nvPr>
            <p:ph type="ctrTitle"/>
          </p:nvPr>
        </p:nvSpPr>
        <p:spPr>
          <a:xfrm>
            <a:off x="715100" y="990821"/>
            <a:ext cx="5020200" cy="246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300" dirty="0"/>
              <a:t>The deepening mental health crisis in the Hospitality industry</a:t>
            </a:r>
            <a:endParaRPr dirty="0">
              <a:latin typeface="Oswald Medium"/>
              <a:ea typeface="Oswald Medium"/>
              <a:cs typeface="Oswald Medium"/>
              <a:sym typeface="Oswald Medium"/>
            </a:endParaRPr>
          </a:p>
        </p:txBody>
      </p:sp>
      <p:sp>
        <p:nvSpPr>
          <p:cNvPr id="148" name="Google Shape;148;p28"/>
          <p:cNvSpPr txBox="1">
            <a:spLocks noGrp="1"/>
          </p:cNvSpPr>
          <p:nvPr>
            <p:ph type="subTitle" idx="1"/>
          </p:nvPr>
        </p:nvSpPr>
        <p:spPr>
          <a:xfrm>
            <a:off x="715100" y="3786979"/>
            <a:ext cx="5020200" cy="365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Contemporary Themes in the Hotel and Hospitality Sector BMIH6001, Level 6</a:t>
            </a:r>
            <a:endParaRPr dirty="0"/>
          </a:p>
        </p:txBody>
      </p:sp>
      <p:sp>
        <p:nvSpPr>
          <p:cNvPr id="149" name="Google Shape;149;p28"/>
          <p:cNvSpPr/>
          <p:nvPr/>
        </p:nvSpPr>
        <p:spPr>
          <a:xfrm rot="10800000" flipH="1">
            <a:off x="5917550" y="1103917"/>
            <a:ext cx="2338258" cy="2927483"/>
          </a:xfrm>
          <a:custGeom>
            <a:avLst/>
            <a:gdLst/>
            <a:ahLst/>
            <a:cxnLst/>
            <a:rect l="l" t="t" r="r" b="b"/>
            <a:pathLst>
              <a:path w="17613" h="22036" extrusionOk="0">
                <a:moveTo>
                  <a:pt x="7893" y="1"/>
                </a:moveTo>
                <a:cubicBezTo>
                  <a:pt x="6697" y="1"/>
                  <a:pt x="5553" y="650"/>
                  <a:pt x="4507" y="2105"/>
                </a:cubicBezTo>
                <a:cubicBezTo>
                  <a:pt x="3153" y="3711"/>
                  <a:pt x="1112" y="6258"/>
                  <a:pt x="526" y="9481"/>
                </a:cubicBezTo>
                <a:cubicBezTo>
                  <a:pt x="1" y="12290"/>
                  <a:pt x="920" y="14119"/>
                  <a:pt x="1718" y="16099"/>
                </a:cubicBezTo>
                <a:cubicBezTo>
                  <a:pt x="3652" y="20907"/>
                  <a:pt x="6020" y="22035"/>
                  <a:pt x="8698" y="22035"/>
                </a:cubicBezTo>
                <a:cubicBezTo>
                  <a:pt x="9155" y="22035"/>
                  <a:pt x="9620" y="22002"/>
                  <a:pt x="10095" y="21949"/>
                </a:cubicBezTo>
                <a:cubicBezTo>
                  <a:pt x="12348" y="21697"/>
                  <a:pt x="14945" y="21070"/>
                  <a:pt x="16309" y="16705"/>
                </a:cubicBezTo>
                <a:cubicBezTo>
                  <a:pt x="17612" y="12532"/>
                  <a:pt x="16450" y="8187"/>
                  <a:pt x="14662" y="5510"/>
                </a:cubicBezTo>
                <a:cubicBezTo>
                  <a:pt x="12418" y="2151"/>
                  <a:pt x="10070" y="1"/>
                  <a:pt x="7893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0" name="Google Shape;150;p28"/>
          <p:cNvGrpSpPr/>
          <p:nvPr/>
        </p:nvGrpSpPr>
        <p:grpSpPr>
          <a:xfrm>
            <a:off x="6097301" y="619751"/>
            <a:ext cx="2194579" cy="3903993"/>
            <a:chOff x="6097301" y="619751"/>
            <a:chExt cx="2194579" cy="3903993"/>
          </a:xfrm>
        </p:grpSpPr>
        <p:grpSp>
          <p:nvGrpSpPr>
            <p:cNvPr id="151" name="Google Shape;151;p28"/>
            <p:cNvGrpSpPr/>
            <p:nvPr/>
          </p:nvGrpSpPr>
          <p:grpSpPr>
            <a:xfrm>
              <a:off x="6097301" y="1988998"/>
              <a:ext cx="2194579" cy="2534746"/>
              <a:chOff x="5835475" y="275000"/>
              <a:chExt cx="828925" cy="957375"/>
            </a:xfrm>
          </p:grpSpPr>
          <p:sp>
            <p:nvSpPr>
              <p:cNvPr id="152" name="Google Shape;152;p28"/>
              <p:cNvSpPr/>
              <p:nvPr/>
            </p:nvSpPr>
            <p:spPr>
              <a:xfrm>
                <a:off x="6012300" y="378450"/>
                <a:ext cx="297000" cy="356550"/>
              </a:xfrm>
              <a:custGeom>
                <a:avLst/>
                <a:gdLst/>
                <a:ahLst/>
                <a:cxnLst/>
                <a:rect l="l" t="t" r="r" b="b"/>
                <a:pathLst>
                  <a:path w="11880" h="14262" extrusionOk="0">
                    <a:moveTo>
                      <a:pt x="1182" y="6633"/>
                    </a:moveTo>
                    <a:cubicBezTo>
                      <a:pt x="1172" y="6653"/>
                      <a:pt x="1162" y="6674"/>
                      <a:pt x="1152" y="6704"/>
                    </a:cubicBezTo>
                    <a:cubicBezTo>
                      <a:pt x="1031" y="7068"/>
                      <a:pt x="839" y="7573"/>
                      <a:pt x="1041" y="7876"/>
                    </a:cubicBezTo>
                    <a:cubicBezTo>
                      <a:pt x="1215" y="8128"/>
                      <a:pt x="1650" y="8283"/>
                      <a:pt x="2121" y="8283"/>
                    </a:cubicBezTo>
                    <a:cubicBezTo>
                      <a:pt x="2198" y="8283"/>
                      <a:pt x="2276" y="8279"/>
                      <a:pt x="2354" y="8270"/>
                    </a:cubicBezTo>
                    <a:cubicBezTo>
                      <a:pt x="2971" y="8220"/>
                      <a:pt x="3506" y="7836"/>
                      <a:pt x="3759" y="7270"/>
                    </a:cubicBezTo>
                    <a:cubicBezTo>
                      <a:pt x="4113" y="7472"/>
                      <a:pt x="5214" y="8209"/>
                      <a:pt x="4800" y="9462"/>
                    </a:cubicBezTo>
                    <a:cubicBezTo>
                      <a:pt x="4790" y="9503"/>
                      <a:pt x="4779" y="9533"/>
                      <a:pt x="4759" y="9574"/>
                    </a:cubicBezTo>
                    <a:cubicBezTo>
                      <a:pt x="4699" y="9614"/>
                      <a:pt x="4618" y="9634"/>
                      <a:pt x="4537" y="9634"/>
                    </a:cubicBezTo>
                    <a:cubicBezTo>
                      <a:pt x="4527" y="9635"/>
                      <a:pt x="4517" y="9635"/>
                      <a:pt x="4507" y="9635"/>
                    </a:cubicBezTo>
                    <a:cubicBezTo>
                      <a:pt x="4295" y="9635"/>
                      <a:pt x="4096" y="9535"/>
                      <a:pt x="3961" y="9361"/>
                    </a:cubicBezTo>
                    <a:cubicBezTo>
                      <a:pt x="4113" y="9240"/>
                      <a:pt x="4254" y="9099"/>
                      <a:pt x="4385" y="8957"/>
                    </a:cubicBezTo>
                    <a:cubicBezTo>
                      <a:pt x="4426" y="8897"/>
                      <a:pt x="4426" y="8806"/>
                      <a:pt x="4375" y="8755"/>
                    </a:cubicBezTo>
                    <a:cubicBezTo>
                      <a:pt x="4252" y="8591"/>
                      <a:pt x="3789" y="8373"/>
                      <a:pt x="3387" y="8373"/>
                    </a:cubicBezTo>
                    <a:cubicBezTo>
                      <a:pt x="3294" y="8373"/>
                      <a:pt x="3204" y="8385"/>
                      <a:pt x="3122" y="8412"/>
                    </a:cubicBezTo>
                    <a:cubicBezTo>
                      <a:pt x="3001" y="8442"/>
                      <a:pt x="2910" y="8533"/>
                      <a:pt x="2870" y="8654"/>
                    </a:cubicBezTo>
                    <a:cubicBezTo>
                      <a:pt x="2799" y="8856"/>
                      <a:pt x="2890" y="9119"/>
                      <a:pt x="2971" y="9291"/>
                    </a:cubicBezTo>
                    <a:lnTo>
                      <a:pt x="2082" y="9270"/>
                    </a:lnTo>
                    <a:cubicBezTo>
                      <a:pt x="2051" y="9220"/>
                      <a:pt x="2021" y="9169"/>
                      <a:pt x="1981" y="9119"/>
                    </a:cubicBezTo>
                    <a:cubicBezTo>
                      <a:pt x="1738" y="8746"/>
                      <a:pt x="1487" y="8373"/>
                      <a:pt x="1212" y="8373"/>
                    </a:cubicBezTo>
                    <a:cubicBezTo>
                      <a:pt x="1189" y="8373"/>
                      <a:pt x="1165" y="8376"/>
                      <a:pt x="1142" y="8381"/>
                    </a:cubicBezTo>
                    <a:cubicBezTo>
                      <a:pt x="1071" y="8391"/>
                      <a:pt x="1021" y="8432"/>
                      <a:pt x="990" y="8492"/>
                    </a:cubicBezTo>
                    <a:cubicBezTo>
                      <a:pt x="889" y="8654"/>
                      <a:pt x="930" y="8967"/>
                      <a:pt x="990" y="9210"/>
                    </a:cubicBezTo>
                    <a:lnTo>
                      <a:pt x="445" y="8846"/>
                    </a:lnTo>
                    <a:cubicBezTo>
                      <a:pt x="354" y="8209"/>
                      <a:pt x="718" y="7977"/>
                      <a:pt x="738" y="7967"/>
                    </a:cubicBezTo>
                    <a:cubicBezTo>
                      <a:pt x="768" y="7947"/>
                      <a:pt x="788" y="7916"/>
                      <a:pt x="788" y="7886"/>
                    </a:cubicBezTo>
                    <a:cubicBezTo>
                      <a:pt x="819" y="7623"/>
                      <a:pt x="940" y="6946"/>
                      <a:pt x="1182" y="6633"/>
                    </a:cubicBezTo>
                    <a:close/>
                    <a:moveTo>
                      <a:pt x="4032" y="11190"/>
                    </a:moveTo>
                    <a:cubicBezTo>
                      <a:pt x="4689" y="11443"/>
                      <a:pt x="5264" y="12059"/>
                      <a:pt x="5770" y="12615"/>
                    </a:cubicBezTo>
                    <a:cubicBezTo>
                      <a:pt x="5588" y="12585"/>
                      <a:pt x="5335" y="12504"/>
                      <a:pt x="5072" y="12423"/>
                    </a:cubicBezTo>
                    <a:cubicBezTo>
                      <a:pt x="4891" y="12009"/>
                      <a:pt x="4456" y="11594"/>
                      <a:pt x="4143" y="11301"/>
                    </a:cubicBezTo>
                    <a:lnTo>
                      <a:pt x="4032" y="11190"/>
                    </a:lnTo>
                    <a:close/>
                    <a:moveTo>
                      <a:pt x="8043" y="1"/>
                    </a:moveTo>
                    <a:cubicBezTo>
                      <a:pt x="7002" y="1"/>
                      <a:pt x="5597" y="508"/>
                      <a:pt x="5264" y="813"/>
                    </a:cubicBezTo>
                    <a:cubicBezTo>
                      <a:pt x="5204" y="854"/>
                      <a:pt x="5163" y="914"/>
                      <a:pt x="5163" y="985"/>
                    </a:cubicBezTo>
                    <a:cubicBezTo>
                      <a:pt x="5163" y="1258"/>
                      <a:pt x="5396" y="1652"/>
                      <a:pt x="5426" y="1692"/>
                    </a:cubicBezTo>
                    <a:cubicBezTo>
                      <a:pt x="5447" y="1727"/>
                      <a:pt x="5481" y="1747"/>
                      <a:pt x="5517" y="1747"/>
                    </a:cubicBezTo>
                    <a:cubicBezTo>
                      <a:pt x="5534" y="1747"/>
                      <a:pt x="5551" y="1742"/>
                      <a:pt x="5568" y="1733"/>
                    </a:cubicBezTo>
                    <a:cubicBezTo>
                      <a:pt x="5594" y="1724"/>
                      <a:pt x="7287" y="847"/>
                      <a:pt x="8421" y="847"/>
                    </a:cubicBezTo>
                    <a:cubicBezTo>
                      <a:pt x="8594" y="847"/>
                      <a:pt x="8753" y="868"/>
                      <a:pt x="8892" y="914"/>
                    </a:cubicBezTo>
                    <a:cubicBezTo>
                      <a:pt x="9821" y="1217"/>
                      <a:pt x="10781" y="2066"/>
                      <a:pt x="11034" y="2299"/>
                    </a:cubicBezTo>
                    <a:lnTo>
                      <a:pt x="10428" y="3410"/>
                    </a:lnTo>
                    <a:cubicBezTo>
                      <a:pt x="10122" y="3114"/>
                      <a:pt x="9240" y="2360"/>
                      <a:pt x="8006" y="2360"/>
                    </a:cubicBezTo>
                    <a:cubicBezTo>
                      <a:pt x="7893" y="2360"/>
                      <a:pt x="7778" y="2366"/>
                      <a:pt x="7659" y="2379"/>
                    </a:cubicBezTo>
                    <a:cubicBezTo>
                      <a:pt x="5941" y="2571"/>
                      <a:pt x="5578" y="3774"/>
                      <a:pt x="5568" y="3824"/>
                    </a:cubicBezTo>
                    <a:cubicBezTo>
                      <a:pt x="5547" y="3875"/>
                      <a:pt x="5568" y="3925"/>
                      <a:pt x="5608" y="3956"/>
                    </a:cubicBezTo>
                    <a:cubicBezTo>
                      <a:pt x="5626" y="3965"/>
                      <a:pt x="5648" y="3970"/>
                      <a:pt x="5671" y="3970"/>
                    </a:cubicBezTo>
                    <a:cubicBezTo>
                      <a:pt x="5699" y="3970"/>
                      <a:pt x="5727" y="3962"/>
                      <a:pt x="5749" y="3946"/>
                    </a:cubicBezTo>
                    <a:cubicBezTo>
                      <a:pt x="5758" y="3937"/>
                      <a:pt x="6460" y="3337"/>
                      <a:pt x="7781" y="3337"/>
                    </a:cubicBezTo>
                    <a:cubicBezTo>
                      <a:pt x="8014" y="3337"/>
                      <a:pt x="8267" y="3356"/>
                      <a:pt x="8538" y="3400"/>
                    </a:cubicBezTo>
                    <a:cubicBezTo>
                      <a:pt x="9266" y="3521"/>
                      <a:pt x="9650" y="3673"/>
                      <a:pt x="9842" y="3784"/>
                    </a:cubicBezTo>
                    <a:cubicBezTo>
                      <a:pt x="9518" y="3653"/>
                      <a:pt x="9175" y="3562"/>
                      <a:pt x="8821" y="3521"/>
                    </a:cubicBezTo>
                    <a:cubicBezTo>
                      <a:pt x="8814" y="3519"/>
                      <a:pt x="8807" y="3519"/>
                      <a:pt x="8800" y="3519"/>
                    </a:cubicBezTo>
                    <a:cubicBezTo>
                      <a:pt x="8767" y="3519"/>
                      <a:pt x="8735" y="3537"/>
                      <a:pt x="8710" y="3562"/>
                    </a:cubicBezTo>
                    <a:cubicBezTo>
                      <a:pt x="8690" y="3602"/>
                      <a:pt x="8690" y="3653"/>
                      <a:pt x="8710" y="3683"/>
                    </a:cubicBezTo>
                    <a:cubicBezTo>
                      <a:pt x="8851" y="3905"/>
                      <a:pt x="8872" y="4178"/>
                      <a:pt x="8760" y="4410"/>
                    </a:cubicBezTo>
                    <a:cubicBezTo>
                      <a:pt x="8670" y="4582"/>
                      <a:pt x="8488" y="4693"/>
                      <a:pt x="8306" y="4693"/>
                    </a:cubicBezTo>
                    <a:cubicBezTo>
                      <a:pt x="8274" y="4697"/>
                      <a:pt x="8242" y="4699"/>
                      <a:pt x="8211" y="4699"/>
                    </a:cubicBezTo>
                    <a:cubicBezTo>
                      <a:pt x="7973" y="4699"/>
                      <a:pt x="7749" y="4599"/>
                      <a:pt x="7588" y="4420"/>
                    </a:cubicBezTo>
                    <a:cubicBezTo>
                      <a:pt x="7407" y="4198"/>
                      <a:pt x="7346" y="3895"/>
                      <a:pt x="7417" y="3622"/>
                    </a:cubicBezTo>
                    <a:cubicBezTo>
                      <a:pt x="7432" y="3548"/>
                      <a:pt x="7370" y="3484"/>
                      <a:pt x="7304" y="3484"/>
                    </a:cubicBezTo>
                    <a:cubicBezTo>
                      <a:pt x="7280" y="3484"/>
                      <a:pt x="7256" y="3492"/>
                      <a:pt x="7235" y="3511"/>
                    </a:cubicBezTo>
                    <a:cubicBezTo>
                      <a:pt x="6861" y="3804"/>
                      <a:pt x="6972" y="4451"/>
                      <a:pt x="7053" y="4754"/>
                    </a:cubicBezTo>
                    <a:cubicBezTo>
                      <a:pt x="6548" y="4734"/>
                      <a:pt x="6053" y="4602"/>
                      <a:pt x="5608" y="4360"/>
                    </a:cubicBezTo>
                    <a:cubicBezTo>
                      <a:pt x="5062" y="4047"/>
                      <a:pt x="4557" y="3006"/>
                      <a:pt x="4547" y="2996"/>
                    </a:cubicBezTo>
                    <a:cubicBezTo>
                      <a:pt x="4537" y="2955"/>
                      <a:pt x="4497" y="2935"/>
                      <a:pt x="4456" y="2935"/>
                    </a:cubicBezTo>
                    <a:cubicBezTo>
                      <a:pt x="4406" y="2935"/>
                      <a:pt x="4365" y="2955"/>
                      <a:pt x="4355" y="2996"/>
                    </a:cubicBezTo>
                    <a:cubicBezTo>
                      <a:pt x="4315" y="3066"/>
                      <a:pt x="3446" y="4794"/>
                      <a:pt x="3789" y="5936"/>
                    </a:cubicBezTo>
                    <a:cubicBezTo>
                      <a:pt x="3961" y="6502"/>
                      <a:pt x="4305" y="6906"/>
                      <a:pt x="4598" y="7250"/>
                    </a:cubicBezTo>
                    <a:cubicBezTo>
                      <a:pt x="4901" y="7603"/>
                      <a:pt x="5143" y="7886"/>
                      <a:pt x="5163" y="8240"/>
                    </a:cubicBezTo>
                    <a:cubicBezTo>
                      <a:pt x="5184" y="8482"/>
                      <a:pt x="5174" y="8725"/>
                      <a:pt x="5123" y="8957"/>
                    </a:cubicBezTo>
                    <a:cubicBezTo>
                      <a:pt x="5153" y="7684"/>
                      <a:pt x="3769" y="7017"/>
                      <a:pt x="3749" y="7007"/>
                    </a:cubicBezTo>
                    <a:cubicBezTo>
                      <a:pt x="3734" y="7002"/>
                      <a:pt x="3719" y="7000"/>
                      <a:pt x="3704" y="7000"/>
                    </a:cubicBezTo>
                    <a:cubicBezTo>
                      <a:pt x="3660" y="7000"/>
                      <a:pt x="3620" y="7022"/>
                      <a:pt x="3597" y="7068"/>
                    </a:cubicBezTo>
                    <a:cubicBezTo>
                      <a:pt x="3395" y="7613"/>
                      <a:pt x="2900" y="7997"/>
                      <a:pt x="2324" y="8048"/>
                    </a:cubicBezTo>
                    <a:cubicBezTo>
                      <a:pt x="2261" y="8054"/>
                      <a:pt x="2198" y="8057"/>
                      <a:pt x="2136" y="8057"/>
                    </a:cubicBezTo>
                    <a:cubicBezTo>
                      <a:pt x="1707" y="8057"/>
                      <a:pt x="1338" y="7913"/>
                      <a:pt x="1223" y="7745"/>
                    </a:cubicBezTo>
                    <a:cubicBezTo>
                      <a:pt x="1102" y="7553"/>
                      <a:pt x="1263" y="7058"/>
                      <a:pt x="1364" y="6775"/>
                    </a:cubicBezTo>
                    <a:cubicBezTo>
                      <a:pt x="1465" y="6482"/>
                      <a:pt x="1506" y="6371"/>
                      <a:pt x="1405" y="6290"/>
                    </a:cubicBezTo>
                    <a:cubicBezTo>
                      <a:pt x="1375" y="6266"/>
                      <a:pt x="1345" y="6257"/>
                      <a:pt x="1317" y="6257"/>
                    </a:cubicBezTo>
                    <a:cubicBezTo>
                      <a:pt x="1249" y="6257"/>
                      <a:pt x="1188" y="6309"/>
                      <a:pt x="1152" y="6330"/>
                    </a:cubicBezTo>
                    <a:cubicBezTo>
                      <a:pt x="738" y="6633"/>
                      <a:pt x="596" y="7573"/>
                      <a:pt x="566" y="7805"/>
                    </a:cubicBezTo>
                    <a:cubicBezTo>
                      <a:pt x="435" y="7906"/>
                      <a:pt x="111" y="8240"/>
                      <a:pt x="223" y="8927"/>
                    </a:cubicBezTo>
                    <a:cubicBezTo>
                      <a:pt x="223" y="8957"/>
                      <a:pt x="243" y="8988"/>
                      <a:pt x="273" y="9008"/>
                    </a:cubicBezTo>
                    <a:lnTo>
                      <a:pt x="1102" y="9553"/>
                    </a:lnTo>
                    <a:cubicBezTo>
                      <a:pt x="1121" y="9568"/>
                      <a:pt x="1142" y="9574"/>
                      <a:pt x="1164" y="9574"/>
                    </a:cubicBezTo>
                    <a:cubicBezTo>
                      <a:pt x="1232" y="9574"/>
                      <a:pt x="1296" y="9509"/>
                      <a:pt x="1273" y="9432"/>
                    </a:cubicBezTo>
                    <a:cubicBezTo>
                      <a:pt x="1193" y="9169"/>
                      <a:pt x="1102" y="8715"/>
                      <a:pt x="1182" y="8593"/>
                    </a:cubicBezTo>
                    <a:cubicBezTo>
                      <a:pt x="1190" y="8591"/>
                      <a:pt x="1198" y="8591"/>
                      <a:pt x="1206" y="8591"/>
                    </a:cubicBezTo>
                    <a:cubicBezTo>
                      <a:pt x="1369" y="8591"/>
                      <a:pt x="1616" y="8961"/>
                      <a:pt x="1789" y="9230"/>
                    </a:cubicBezTo>
                    <a:cubicBezTo>
                      <a:pt x="1839" y="9301"/>
                      <a:pt x="1880" y="9371"/>
                      <a:pt x="1930" y="9432"/>
                    </a:cubicBezTo>
                    <a:cubicBezTo>
                      <a:pt x="1950" y="9462"/>
                      <a:pt x="1981" y="9483"/>
                      <a:pt x="2021" y="9483"/>
                    </a:cubicBezTo>
                    <a:lnTo>
                      <a:pt x="3153" y="9513"/>
                    </a:lnTo>
                    <a:cubicBezTo>
                      <a:pt x="3193" y="9513"/>
                      <a:pt x="3234" y="9493"/>
                      <a:pt x="3254" y="9462"/>
                    </a:cubicBezTo>
                    <a:cubicBezTo>
                      <a:pt x="3274" y="9422"/>
                      <a:pt x="3274" y="9382"/>
                      <a:pt x="3254" y="9341"/>
                    </a:cubicBezTo>
                    <a:cubicBezTo>
                      <a:pt x="3163" y="9190"/>
                      <a:pt x="3021" y="8876"/>
                      <a:pt x="3082" y="8715"/>
                    </a:cubicBezTo>
                    <a:cubicBezTo>
                      <a:pt x="3102" y="8664"/>
                      <a:pt x="3143" y="8634"/>
                      <a:pt x="3193" y="8614"/>
                    </a:cubicBezTo>
                    <a:cubicBezTo>
                      <a:pt x="3255" y="8593"/>
                      <a:pt x="3323" y="8584"/>
                      <a:pt x="3394" y="8584"/>
                    </a:cubicBezTo>
                    <a:cubicBezTo>
                      <a:pt x="3707" y="8584"/>
                      <a:pt x="4074" y="8755"/>
                      <a:pt x="4173" y="8846"/>
                    </a:cubicBezTo>
                    <a:cubicBezTo>
                      <a:pt x="4072" y="8967"/>
                      <a:pt x="3840" y="9169"/>
                      <a:pt x="3749" y="9250"/>
                    </a:cubicBezTo>
                    <a:cubicBezTo>
                      <a:pt x="3708" y="9291"/>
                      <a:pt x="3698" y="9341"/>
                      <a:pt x="3719" y="9392"/>
                    </a:cubicBezTo>
                    <a:cubicBezTo>
                      <a:pt x="3886" y="9677"/>
                      <a:pt x="4186" y="9847"/>
                      <a:pt x="4518" y="9847"/>
                    </a:cubicBezTo>
                    <a:cubicBezTo>
                      <a:pt x="4528" y="9847"/>
                      <a:pt x="4537" y="9847"/>
                      <a:pt x="4547" y="9846"/>
                    </a:cubicBezTo>
                    <a:cubicBezTo>
                      <a:pt x="4557" y="9850"/>
                      <a:pt x="4568" y="9851"/>
                      <a:pt x="4580" y="9851"/>
                    </a:cubicBezTo>
                    <a:cubicBezTo>
                      <a:pt x="4603" y="9851"/>
                      <a:pt x="4628" y="9846"/>
                      <a:pt x="4648" y="9846"/>
                    </a:cubicBezTo>
                    <a:cubicBezTo>
                      <a:pt x="4486" y="10200"/>
                      <a:pt x="4274" y="10432"/>
                      <a:pt x="4042" y="10523"/>
                    </a:cubicBezTo>
                    <a:cubicBezTo>
                      <a:pt x="3945" y="10561"/>
                      <a:pt x="3843" y="10580"/>
                      <a:pt x="3741" y="10580"/>
                    </a:cubicBezTo>
                    <a:cubicBezTo>
                      <a:pt x="3599" y="10580"/>
                      <a:pt x="3458" y="10543"/>
                      <a:pt x="3335" y="10473"/>
                    </a:cubicBezTo>
                    <a:cubicBezTo>
                      <a:pt x="3293" y="10452"/>
                      <a:pt x="3250" y="10443"/>
                      <a:pt x="3206" y="10443"/>
                    </a:cubicBezTo>
                    <a:cubicBezTo>
                      <a:pt x="2971" y="10443"/>
                      <a:pt x="2714" y="10702"/>
                      <a:pt x="2587" y="10847"/>
                    </a:cubicBezTo>
                    <a:cubicBezTo>
                      <a:pt x="2365" y="10712"/>
                      <a:pt x="1858" y="10420"/>
                      <a:pt x="1593" y="10420"/>
                    </a:cubicBezTo>
                    <a:cubicBezTo>
                      <a:pt x="1580" y="10420"/>
                      <a:pt x="1568" y="10421"/>
                      <a:pt x="1556" y="10422"/>
                    </a:cubicBezTo>
                    <a:cubicBezTo>
                      <a:pt x="1172" y="10463"/>
                      <a:pt x="162" y="10917"/>
                      <a:pt x="10" y="12473"/>
                    </a:cubicBezTo>
                    <a:cubicBezTo>
                      <a:pt x="0" y="12514"/>
                      <a:pt x="20" y="12544"/>
                      <a:pt x="51" y="12574"/>
                    </a:cubicBezTo>
                    <a:cubicBezTo>
                      <a:pt x="73" y="12589"/>
                      <a:pt x="101" y="12599"/>
                      <a:pt x="126" y="12599"/>
                    </a:cubicBezTo>
                    <a:cubicBezTo>
                      <a:pt x="135" y="12599"/>
                      <a:pt x="144" y="12597"/>
                      <a:pt x="152" y="12595"/>
                    </a:cubicBezTo>
                    <a:lnTo>
                      <a:pt x="617" y="12443"/>
                    </a:lnTo>
                    <a:cubicBezTo>
                      <a:pt x="1324" y="12221"/>
                      <a:pt x="1789" y="12079"/>
                      <a:pt x="2668" y="12079"/>
                    </a:cubicBezTo>
                    <a:cubicBezTo>
                      <a:pt x="3244" y="12079"/>
                      <a:pt x="4082" y="12342"/>
                      <a:pt x="4759" y="12554"/>
                    </a:cubicBezTo>
                    <a:lnTo>
                      <a:pt x="4911" y="12605"/>
                    </a:lnTo>
                    <a:cubicBezTo>
                      <a:pt x="4971" y="12746"/>
                      <a:pt x="4941" y="12918"/>
                      <a:pt x="4830" y="13039"/>
                    </a:cubicBezTo>
                    <a:cubicBezTo>
                      <a:pt x="4244" y="13667"/>
                      <a:pt x="3693" y="14038"/>
                      <a:pt x="2815" y="14038"/>
                    </a:cubicBezTo>
                    <a:cubicBezTo>
                      <a:pt x="2633" y="14038"/>
                      <a:pt x="2437" y="14022"/>
                      <a:pt x="2223" y="13989"/>
                    </a:cubicBezTo>
                    <a:cubicBezTo>
                      <a:pt x="1455" y="13858"/>
                      <a:pt x="930" y="13090"/>
                      <a:pt x="748" y="12787"/>
                    </a:cubicBezTo>
                    <a:lnTo>
                      <a:pt x="1617" y="12564"/>
                    </a:lnTo>
                    <a:cubicBezTo>
                      <a:pt x="1722" y="12657"/>
                      <a:pt x="2001" y="12848"/>
                      <a:pt x="2455" y="12848"/>
                    </a:cubicBezTo>
                    <a:cubicBezTo>
                      <a:pt x="2742" y="12848"/>
                      <a:pt x="3099" y="12772"/>
                      <a:pt x="3527" y="12544"/>
                    </a:cubicBezTo>
                    <a:cubicBezTo>
                      <a:pt x="3577" y="12514"/>
                      <a:pt x="3597" y="12453"/>
                      <a:pt x="3567" y="12393"/>
                    </a:cubicBezTo>
                    <a:cubicBezTo>
                      <a:pt x="3553" y="12358"/>
                      <a:pt x="3516" y="12338"/>
                      <a:pt x="3475" y="12338"/>
                    </a:cubicBezTo>
                    <a:cubicBezTo>
                      <a:pt x="3455" y="12338"/>
                      <a:pt x="3435" y="12342"/>
                      <a:pt x="3415" y="12352"/>
                    </a:cubicBezTo>
                    <a:cubicBezTo>
                      <a:pt x="3024" y="12558"/>
                      <a:pt x="2704" y="12627"/>
                      <a:pt x="2452" y="12627"/>
                    </a:cubicBezTo>
                    <a:cubicBezTo>
                      <a:pt x="1975" y="12627"/>
                      <a:pt x="1741" y="12382"/>
                      <a:pt x="1728" y="12362"/>
                    </a:cubicBezTo>
                    <a:cubicBezTo>
                      <a:pt x="1705" y="12340"/>
                      <a:pt x="1677" y="12328"/>
                      <a:pt x="1647" y="12328"/>
                    </a:cubicBezTo>
                    <a:cubicBezTo>
                      <a:pt x="1637" y="12328"/>
                      <a:pt x="1627" y="12329"/>
                      <a:pt x="1617" y="12332"/>
                    </a:cubicBezTo>
                    <a:lnTo>
                      <a:pt x="556" y="12605"/>
                    </a:lnTo>
                    <a:cubicBezTo>
                      <a:pt x="516" y="12615"/>
                      <a:pt x="495" y="12635"/>
                      <a:pt x="475" y="12665"/>
                    </a:cubicBezTo>
                    <a:cubicBezTo>
                      <a:pt x="465" y="12696"/>
                      <a:pt x="465" y="12736"/>
                      <a:pt x="475" y="12766"/>
                    </a:cubicBezTo>
                    <a:cubicBezTo>
                      <a:pt x="505" y="12817"/>
                      <a:pt x="1112" y="14029"/>
                      <a:pt x="2193" y="14211"/>
                    </a:cubicBezTo>
                    <a:cubicBezTo>
                      <a:pt x="2395" y="14242"/>
                      <a:pt x="2607" y="14262"/>
                      <a:pt x="2819" y="14262"/>
                    </a:cubicBezTo>
                    <a:cubicBezTo>
                      <a:pt x="3769" y="14262"/>
                      <a:pt x="4375" y="13848"/>
                      <a:pt x="4992" y="13191"/>
                    </a:cubicBezTo>
                    <a:cubicBezTo>
                      <a:pt x="5123" y="13059"/>
                      <a:pt x="5184" y="12867"/>
                      <a:pt x="5153" y="12676"/>
                    </a:cubicBezTo>
                    <a:lnTo>
                      <a:pt x="5153" y="12676"/>
                    </a:lnTo>
                    <a:cubicBezTo>
                      <a:pt x="5540" y="12793"/>
                      <a:pt x="5808" y="12855"/>
                      <a:pt x="5980" y="12855"/>
                    </a:cubicBezTo>
                    <a:cubicBezTo>
                      <a:pt x="6015" y="12855"/>
                      <a:pt x="6046" y="12852"/>
                      <a:pt x="6073" y="12847"/>
                    </a:cubicBezTo>
                    <a:cubicBezTo>
                      <a:pt x="6113" y="12837"/>
                      <a:pt x="6144" y="12807"/>
                      <a:pt x="6154" y="12766"/>
                    </a:cubicBezTo>
                    <a:cubicBezTo>
                      <a:pt x="6164" y="12726"/>
                      <a:pt x="6154" y="12686"/>
                      <a:pt x="6133" y="12655"/>
                    </a:cubicBezTo>
                    <a:lnTo>
                      <a:pt x="5962" y="12473"/>
                    </a:lnTo>
                    <a:cubicBezTo>
                      <a:pt x="5396" y="11857"/>
                      <a:pt x="4739" y="11150"/>
                      <a:pt x="3961" y="10917"/>
                    </a:cubicBezTo>
                    <a:cubicBezTo>
                      <a:pt x="3916" y="10902"/>
                      <a:pt x="3857" y="10885"/>
                      <a:pt x="3803" y="10885"/>
                    </a:cubicBezTo>
                    <a:cubicBezTo>
                      <a:pt x="3749" y="10885"/>
                      <a:pt x="3698" y="10902"/>
                      <a:pt x="3668" y="10958"/>
                    </a:cubicBezTo>
                    <a:cubicBezTo>
                      <a:pt x="3607" y="11059"/>
                      <a:pt x="3698" y="11170"/>
                      <a:pt x="3991" y="11453"/>
                    </a:cubicBezTo>
                    <a:cubicBezTo>
                      <a:pt x="4284" y="11716"/>
                      <a:pt x="4547" y="12009"/>
                      <a:pt x="4779" y="12322"/>
                    </a:cubicBezTo>
                    <a:cubicBezTo>
                      <a:pt x="4062" y="12110"/>
                      <a:pt x="3264" y="11857"/>
                      <a:pt x="2668" y="11857"/>
                    </a:cubicBezTo>
                    <a:cubicBezTo>
                      <a:pt x="1758" y="11857"/>
                      <a:pt x="1283" y="12009"/>
                      <a:pt x="546" y="12241"/>
                    </a:cubicBezTo>
                    <a:lnTo>
                      <a:pt x="253" y="12332"/>
                    </a:lnTo>
                    <a:cubicBezTo>
                      <a:pt x="445" y="11069"/>
                      <a:pt x="1283" y="10685"/>
                      <a:pt x="1576" y="10655"/>
                    </a:cubicBezTo>
                    <a:cubicBezTo>
                      <a:pt x="1582" y="10654"/>
                      <a:pt x="1588" y="10654"/>
                      <a:pt x="1595" y="10654"/>
                    </a:cubicBezTo>
                    <a:cubicBezTo>
                      <a:pt x="1774" y="10654"/>
                      <a:pt x="2254" y="10914"/>
                      <a:pt x="2546" y="11089"/>
                    </a:cubicBezTo>
                    <a:cubicBezTo>
                      <a:pt x="2566" y="11101"/>
                      <a:pt x="2588" y="11107"/>
                      <a:pt x="2609" y="11107"/>
                    </a:cubicBezTo>
                    <a:cubicBezTo>
                      <a:pt x="2642" y="11107"/>
                      <a:pt x="2674" y="11093"/>
                      <a:pt x="2698" y="11069"/>
                    </a:cubicBezTo>
                    <a:cubicBezTo>
                      <a:pt x="2856" y="10856"/>
                      <a:pt x="3089" y="10660"/>
                      <a:pt x="3205" y="10660"/>
                    </a:cubicBezTo>
                    <a:cubicBezTo>
                      <a:pt x="3216" y="10660"/>
                      <a:pt x="3225" y="10661"/>
                      <a:pt x="3234" y="10665"/>
                    </a:cubicBezTo>
                    <a:cubicBezTo>
                      <a:pt x="3393" y="10759"/>
                      <a:pt x="3569" y="10805"/>
                      <a:pt x="3747" y="10805"/>
                    </a:cubicBezTo>
                    <a:cubicBezTo>
                      <a:pt x="3873" y="10805"/>
                      <a:pt x="4001" y="10782"/>
                      <a:pt x="4123" y="10736"/>
                    </a:cubicBezTo>
                    <a:cubicBezTo>
                      <a:pt x="4466" y="10594"/>
                      <a:pt x="4749" y="10251"/>
                      <a:pt x="4951" y="9705"/>
                    </a:cubicBezTo>
                    <a:cubicBezTo>
                      <a:pt x="4982" y="9685"/>
                      <a:pt x="5012" y="9654"/>
                      <a:pt x="5042" y="9624"/>
                    </a:cubicBezTo>
                    <a:cubicBezTo>
                      <a:pt x="5305" y="9341"/>
                      <a:pt x="5436" y="8816"/>
                      <a:pt x="5396" y="8230"/>
                    </a:cubicBezTo>
                    <a:cubicBezTo>
                      <a:pt x="5355" y="7785"/>
                      <a:pt x="5072" y="7452"/>
                      <a:pt x="4769" y="7108"/>
                    </a:cubicBezTo>
                    <a:cubicBezTo>
                      <a:pt x="4486" y="6775"/>
                      <a:pt x="4163" y="6391"/>
                      <a:pt x="4001" y="5865"/>
                    </a:cubicBezTo>
                    <a:cubicBezTo>
                      <a:pt x="3749" y="5037"/>
                      <a:pt x="4244" y="3784"/>
                      <a:pt x="4456" y="3299"/>
                    </a:cubicBezTo>
                    <a:cubicBezTo>
                      <a:pt x="4638" y="3632"/>
                      <a:pt x="5052" y="4289"/>
                      <a:pt x="5497" y="4552"/>
                    </a:cubicBezTo>
                    <a:cubicBezTo>
                      <a:pt x="6005" y="4835"/>
                      <a:pt x="6579" y="4977"/>
                      <a:pt x="7155" y="4977"/>
                    </a:cubicBezTo>
                    <a:cubicBezTo>
                      <a:pt x="7175" y="4977"/>
                      <a:pt x="7195" y="4976"/>
                      <a:pt x="7215" y="4976"/>
                    </a:cubicBezTo>
                    <a:cubicBezTo>
                      <a:pt x="7245" y="4966"/>
                      <a:pt x="7275" y="4956"/>
                      <a:pt x="7295" y="4926"/>
                    </a:cubicBezTo>
                    <a:cubicBezTo>
                      <a:pt x="7316" y="4895"/>
                      <a:pt x="7326" y="4855"/>
                      <a:pt x="7316" y="4825"/>
                    </a:cubicBezTo>
                    <a:cubicBezTo>
                      <a:pt x="7235" y="4602"/>
                      <a:pt x="7194" y="4370"/>
                      <a:pt x="7194" y="4148"/>
                    </a:cubicBezTo>
                    <a:lnTo>
                      <a:pt x="7194" y="4148"/>
                    </a:lnTo>
                    <a:cubicBezTo>
                      <a:pt x="7235" y="4299"/>
                      <a:pt x="7306" y="4441"/>
                      <a:pt x="7417" y="4572"/>
                    </a:cubicBezTo>
                    <a:cubicBezTo>
                      <a:pt x="7624" y="4798"/>
                      <a:pt x="7928" y="4928"/>
                      <a:pt x="8247" y="4928"/>
                    </a:cubicBezTo>
                    <a:cubicBezTo>
                      <a:pt x="8270" y="4928"/>
                      <a:pt x="8293" y="4927"/>
                      <a:pt x="8316" y="4926"/>
                    </a:cubicBezTo>
                    <a:cubicBezTo>
                      <a:pt x="8579" y="4905"/>
                      <a:pt x="8821" y="4754"/>
                      <a:pt x="8952" y="4521"/>
                    </a:cubicBezTo>
                    <a:cubicBezTo>
                      <a:pt x="9074" y="4289"/>
                      <a:pt x="9094" y="4016"/>
                      <a:pt x="8993" y="3774"/>
                    </a:cubicBezTo>
                    <a:lnTo>
                      <a:pt x="8993" y="3774"/>
                    </a:lnTo>
                    <a:cubicBezTo>
                      <a:pt x="9832" y="3925"/>
                      <a:pt x="10074" y="4188"/>
                      <a:pt x="10074" y="4188"/>
                    </a:cubicBezTo>
                    <a:cubicBezTo>
                      <a:pt x="10091" y="4213"/>
                      <a:pt x="10121" y="4231"/>
                      <a:pt x="10154" y="4231"/>
                    </a:cubicBezTo>
                    <a:cubicBezTo>
                      <a:pt x="10161" y="4231"/>
                      <a:pt x="10168" y="4230"/>
                      <a:pt x="10175" y="4228"/>
                    </a:cubicBezTo>
                    <a:cubicBezTo>
                      <a:pt x="10205" y="4228"/>
                      <a:pt x="10246" y="4208"/>
                      <a:pt x="10256" y="4178"/>
                    </a:cubicBezTo>
                    <a:cubicBezTo>
                      <a:pt x="10306" y="4077"/>
                      <a:pt x="10306" y="3976"/>
                      <a:pt x="10256" y="3885"/>
                    </a:cubicBezTo>
                    <a:cubicBezTo>
                      <a:pt x="10104" y="3572"/>
                      <a:pt x="9539" y="3339"/>
                      <a:pt x="8579" y="3178"/>
                    </a:cubicBezTo>
                    <a:cubicBezTo>
                      <a:pt x="8292" y="3132"/>
                      <a:pt x="8026" y="3113"/>
                      <a:pt x="7780" y="3113"/>
                    </a:cubicBezTo>
                    <a:cubicBezTo>
                      <a:pt x="6932" y="3113"/>
                      <a:pt x="6324" y="3343"/>
                      <a:pt x="5972" y="3531"/>
                    </a:cubicBezTo>
                    <a:cubicBezTo>
                      <a:pt x="6204" y="3188"/>
                      <a:pt x="6699" y="2713"/>
                      <a:pt x="7689" y="2602"/>
                    </a:cubicBezTo>
                    <a:cubicBezTo>
                      <a:pt x="7792" y="2590"/>
                      <a:pt x="7893" y="2585"/>
                      <a:pt x="7991" y="2585"/>
                    </a:cubicBezTo>
                    <a:cubicBezTo>
                      <a:pt x="9403" y="2585"/>
                      <a:pt x="10358" y="3663"/>
                      <a:pt x="10367" y="3673"/>
                    </a:cubicBezTo>
                    <a:cubicBezTo>
                      <a:pt x="10397" y="3703"/>
                      <a:pt x="10428" y="3713"/>
                      <a:pt x="10468" y="3713"/>
                    </a:cubicBezTo>
                    <a:cubicBezTo>
                      <a:pt x="10509" y="3703"/>
                      <a:pt x="10539" y="3683"/>
                      <a:pt x="10549" y="3653"/>
                    </a:cubicBezTo>
                    <a:lnTo>
                      <a:pt x="11276" y="2329"/>
                    </a:lnTo>
                    <a:cubicBezTo>
                      <a:pt x="11297" y="2288"/>
                      <a:pt x="11287" y="2228"/>
                      <a:pt x="11256" y="2198"/>
                    </a:cubicBezTo>
                    <a:cubicBezTo>
                      <a:pt x="11206" y="2147"/>
                      <a:pt x="10084" y="1066"/>
                      <a:pt x="8973" y="692"/>
                    </a:cubicBezTo>
                    <a:cubicBezTo>
                      <a:pt x="8816" y="641"/>
                      <a:pt x="8638" y="619"/>
                      <a:pt x="8447" y="619"/>
                    </a:cubicBezTo>
                    <a:cubicBezTo>
                      <a:pt x="7394" y="619"/>
                      <a:pt x="5952" y="1292"/>
                      <a:pt x="5568" y="1480"/>
                    </a:cubicBezTo>
                    <a:cubicBezTo>
                      <a:pt x="5477" y="1339"/>
                      <a:pt x="5416" y="1177"/>
                      <a:pt x="5386" y="1005"/>
                    </a:cubicBezTo>
                    <a:cubicBezTo>
                      <a:pt x="5479" y="818"/>
                      <a:pt x="6947" y="225"/>
                      <a:pt x="8047" y="225"/>
                    </a:cubicBezTo>
                    <a:cubicBezTo>
                      <a:pt x="8136" y="225"/>
                      <a:pt x="8222" y="229"/>
                      <a:pt x="8306" y="237"/>
                    </a:cubicBezTo>
                    <a:cubicBezTo>
                      <a:pt x="9427" y="359"/>
                      <a:pt x="11620" y="1975"/>
                      <a:pt x="11650" y="1985"/>
                    </a:cubicBezTo>
                    <a:cubicBezTo>
                      <a:pt x="11671" y="2003"/>
                      <a:pt x="11694" y="2010"/>
                      <a:pt x="11715" y="2010"/>
                    </a:cubicBezTo>
                    <a:cubicBezTo>
                      <a:pt x="11806" y="2010"/>
                      <a:pt x="11880" y="1877"/>
                      <a:pt x="11782" y="1803"/>
                    </a:cubicBezTo>
                    <a:cubicBezTo>
                      <a:pt x="11691" y="1743"/>
                      <a:pt x="9508" y="146"/>
                      <a:pt x="8326" y="15"/>
                    </a:cubicBezTo>
                    <a:cubicBezTo>
                      <a:pt x="8236" y="5"/>
                      <a:pt x="8141" y="1"/>
                      <a:pt x="804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3" name="Google Shape;153;p28"/>
              <p:cNvSpPr/>
              <p:nvPr/>
            </p:nvSpPr>
            <p:spPr>
              <a:xfrm>
                <a:off x="5835475" y="275000"/>
                <a:ext cx="828925" cy="957375"/>
              </a:xfrm>
              <a:custGeom>
                <a:avLst/>
                <a:gdLst/>
                <a:ahLst/>
                <a:cxnLst/>
                <a:rect l="l" t="t" r="r" b="b"/>
                <a:pathLst>
                  <a:path w="33157" h="38295" extrusionOk="0">
                    <a:moveTo>
                      <a:pt x="14308" y="233"/>
                    </a:moveTo>
                    <a:cubicBezTo>
                      <a:pt x="19673" y="233"/>
                      <a:pt x="22947" y="546"/>
                      <a:pt x="23462" y="788"/>
                    </a:cubicBezTo>
                    <a:cubicBezTo>
                      <a:pt x="22947" y="1031"/>
                      <a:pt x="19673" y="1344"/>
                      <a:pt x="14308" y="1344"/>
                    </a:cubicBezTo>
                    <a:cubicBezTo>
                      <a:pt x="8942" y="1344"/>
                      <a:pt x="5669" y="1041"/>
                      <a:pt x="5153" y="788"/>
                    </a:cubicBezTo>
                    <a:cubicBezTo>
                      <a:pt x="5669" y="546"/>
                      <a:pt x="8942" y="243"/>
                      <a:pt x="14308" y="243"/>
                    </a:cubicBezTo>
                    <a:lnTo>
                      <a:pt x="14308" y="233"/>
                    </a:lnTo>
                    <a:close/>
                    <a:moveTo>
                      <a:pt x="5846" y="4944"/>
                    </a:moveTo>
                    <a:cubicBezTo>
                      <a:pt x="6511" y="4944"/>
                      <a:pt x="7641" y="5212"/>
                      <a:pt x="8205" y="5366"/>
                    </a:cubicBezTo>
                    <a:lnTo>
                      <a:pt x="7962" y="6144"/>
                    </a:lnTo>
                    <a:cubicBezTo>
                      <a:pt x="7528" y="5952"/>
                      <a:pt x="6043" y="5325"/>
                      <a:pt x="5406" y="5325"/>
                    </a:cubicBezTo>
                    <a:cubicBezTo>
                      <a:pt x="4648" y="5325"/>
                      <a:pt x="4042" y="6437"/>
                      <a:pt x="4022" y="6477"/>
                    </a:cubicBezTo>
                    <a:cubicBezTo>
                      <a:pt x="3991" y="6517"/>
                      <a:pt x="3991" y="6558"/>
                      <a:pt x="4022" y="6598"/>
                    </a:cubicBezTo>
                    <a:cubicBezTo>
                      <a:pt x="4042" y="6629"/>
                      <a:pt x="4082" y="6649"/>
                      <a:pt x="4123" y="6649"/>
                    </a:cubicBezTo>
                    <a:cubicBezTo>
                      <a:pt x="4136" y="6649"/>
                      <a:pt x="4703" y="6583"/>
                      <a:pt x="5415" y="6583"/>
                    </a:cubicBezTo>
                    <a:cubicBezTo>
                      <a:pt x="6385" y="6583"/>
                      <a:pt x="7622" y="6704"/>
                      <a:pt x="8094" y="7275"/>
                    </a:cubicBezTo>
                    <a:cubicBezTo>
                      <a:pt x="8356" y="7578"/>
                      <a:pt x="8569" y="7922"/>
                      <a:pt x="8730" y="8286"/>
                    </a:cubicBezTo>
                    <a:cubicBezTo>
                      <a:pt x="8369" y="7850"/>
                      <a:pt x="7676" y="7219"/>
                      <a:pt x="6674" y="7219"/>
                    </a:cubicBezTo>
                    <a:cubicBezTo>
                      <a:pt x="6584" y="7219"/>
                      <a:pt x="6491" y="7224"/>
                      <a:pt x="6396" y="7235"/>
                    </a:cubicBezTo>
                    <a:cubicBezTo>
                      <a:pt x="4709" y="7437"/>
                      <a:pt x="4396" y="8791"/>
                      <a:pt x="4386" y="8811"/>
                    </a:cubicBezTo>
                    <a:cubicBezTo>
                      <a:pt x="4375" y="8851"/>
                      <a:pt x="4396" y="8912"/>
                      <a:pt x="4436" y="8932"/>
                    </a:cubicBezTo>
                    <a:cubicBezTo>
                      <a:pt x="4459" y="8941"/>
                      <a:pt x="4479" y="8946"/>
                      <a:pt x="4499" y="8946"/>
                    </a:cubicBezTo>
                    <a:cubicBezTo>
                      <a:pt x="4523" y="8946"/>
                      <a:pt x="4545" y="8939"/>
                      <a:pt x="4567" y="8922"/>
                    </a:cubicBezTo>
                    <a:cubicBezTo>
                      <a:pt x="4576" y="8914"/>
                      <a:pt x="5454" y="8174"/>
                      <a:pt x="6661" y="8174"/>
                    </a:cubicBezTo>
                    <a:cubicBezTo>
                      <a:pt x="6879" y="8174"/>
                      <a:pt x="7109" y="8198"/>
                      <a:pt x="7346" y="8255"/>
                    </a:cubicBezTo>
                    <a:cubicBezTo>
                      <a:pt x="7397" y="8548"/>
                      <a:pt x="7356" y="8771"/>
                      <a:pt x="7245" y="8912"/>
                    </a:cubicBezTo>
                    <a:cubicBezTo>
                      <a:pt x="7131" y="9035"/>
                      <a:pt x="6938" y="9105"/>
                      <a:pt x="6665" y="9105"/>
                    </a:cubicBezTo>
                    <a:cubicBezTo>
                      <a:pt x="6646" y="9105"/>
                      <a:pt x="6628" y="9105"/>
                      <a:pt x="6608" y="9104"/>
                    </a:cubicBezTo>
                    <a:cubicBezTo>
                      <a:pt x="6275" y="9094"/>
                      <a:pt x="6083" y="8558"/>
                      <a:pt x="6033" y="8356"/>
                    </a:cubicBezTo>
                    <a:cubicBezTo>
                      <a:pt x="6022" y="8316"/>
                      <a:pt x="5992" y="8276"/>
                      <a:pt x="5942" y="8276"/>
                    </a:cubicBezTo>
                    <a:cubicBezTo>
                      <a:pt x="5935" y="8274"/>
                      <a:pt x="5927" y="8273"/>
                      <a:pt x="5920" y="8273"/>
                    </a:cubicBezTo>
                    <a:cubicBezTo>
                      <a:pt x="5885" y="8273"/>
                      <a:pt x="5847" y="8293"/>
                      <a:pt x="5830" y="8326"/>
                    </a:cubicBezTo>
                    <a:cubicBezTo>
                      <a:pt x="5628" y="8639"/>
                      <a:pt x="5689" y="9054"/>
                      <a:pt x="5962" y="9296"/>
                    </a:cubicBezTo>
                    <a:cubicBezTo>
                      <a:pt x="5982" y="9316"/>
                      <a:pt x="5992" y="9326"/>
                      <a:pt x="6012" y="9347"/>
                    </a:cubicBezTo>
                    <a:cubicBezTo>
                      <a:pt x="5984" y="9348"/>
                      <a:pt x="5957" y="9349"/>
                      <a:pt x="5930" y="9349"/>
                    </a:cubicBezTo>
                    <a:cubicBezTo>
                      <a:pt x="5809" y="9349"/>
                      <a:pt x="5693" y="9333"/>
                      <a:pt x="5578" y="9316"/>
                    </a:cubicBezTo>
                    <a:cubicBezTo>
                      <a:pt x="5558" y="9316"/>
                      <a:pt x="4436" y="9306"/>
                      <a:pt x="4123" y="8740"/>
                    </a:cubicBezTo>
                    <a:cubicBezTo>
                      <a:pt x="3941" y="8417"/>
                      <a:pt x="3769" y="7679"/>
                      <a:pt x="3648" y="7043"/>
                    </a:cubicBezTo>
                    <a:cubicBezTo>
                      <a:pt x="3648" y="6891"/>
                      <a:pt x="3638" y="6780"/>
                      <a:pt x="3638" y="6719"/>
                    </a:cubicBezTo>
                    <a:cubicBezTo>
                      <a:pt x="3820" y="6497"/>
                      <a:pt x="4911" y="5254"/>
                      <a:pt x="5446" y="5002"/>
                    </a:cubicBezTo>
                    <a:cubicBezTo>
                      <a:pt x="5538" y="4961"/>
                      <a:pt x="5677" y="4944"/>
                      <a:pt x="5846" y="4944"/>
                    </a:cubicBezTo>
                    <a:close/>
                    <a:moveTo>
                      <a:pt x="23028" y="1162"/>
                    </a:moveTo>
                    <a:cubicBezTo>
                      <a:pt x="23290" y="1971"/>
                      <a:pt x="23472" y="2809"/>
                      <a:pt x="23563" y="3658"/>
                    </a:cubicBezTo>
                    <a:cubicBezTo>
                      <a:pt x="23725" y="5143"/>
                      <a:pt x="23694" y="6639"/>
                      <a:pt x="23482" y="8114"/>
                    </a:cubicBezTo>
                    <a:cubicBezTo>
                      <a:pt x="23381" y="8215"/>
                      <a:pt x="22977" y="8639"/>
                      <a:pt x="22684" y="8771"/>
                    </a:cubicBezTo>
                    <a:cubicBezTo>
                      <a:pt x="22361" y="8902"/>
                      <a:pt x="21694" y="10559"/>
                      <a:pt x="21320" y="11519"/>
                    </a:cubicBezTo>
                    <a:lnTo>
                      <a:pt x="21219" y="10185"/>
                    </a:lnTo>
                    <a:cubicBezTo>
                      <a:pt x="21300" y="9983"/>
                      <a:pt x="21795" y="8862"/>
                      <a:pt x="21734" y="7791"/>
                    </a:cubicBezTo>
                    <a:cubicBezTo>
                      <a:pt x="21674" y="6699"/>
                      <a:pt x="20148" y="4577"/>
                      <a:pt x="19926" y="4264"/>
                    </a:cubicBezTo>
                    <a:cubicBezTo>
                      <a:pt x="19986" y="3314"/>
                      <a:pt x="19835" y="2365"/>
                      <a:pt x="19491" y="1475"/>
                    </a:cubicBezTo>
                    <a:cubicBezTo>
                      <a:pt x="19996" y="1455"/>
                      <a:pt x="20471" y="1425"/>
                      <a:pt x="20916" y="1395"/>
                    </a:cubicBezTo>
                    <a:cubicBezTo>
                      <a:pt x="21623" y="1354"/>
                      <a:pt x="22330" y="1273"/>
                      <a:pt x="23028" y="1162"/>
                    </a:cubicBezTo>
                    <a:close/>
                    <a:moveTo>
                      <a:pt x="23442" y="10165"/>
                    </a:moveTo>
                    <a:cubicBezTo>
                      <a:pt x="23604" y="10256"/>
                      <a:pt x="23604" y="11125"/>
                      <a:pt x="23472" y="11701"/>
                    </a:cubicBezTo>
                    <a:cubicBezTo>
                      <a:pt x="23412" y="12024"/>
                      <a:pt x="22613" y="12994"/>
                      <a:pt x="22138" y="13358"/>
                    </a:cubicBezTo>
                    <a:cubicBezTo>
                      <a:pt x="22421" y="12196"/>
                      <a:pt x="22694" y="11074"/>
                      <a:pt x="22725" y="10994"/>
                    </a:cubicBezTo>
                    <a:cubicBezTo>
                      <a:pt x="22735" y="10983"/>
                      <a:pt x="22745" y="10963"/>
                      <a:pt x="22765" y="10933"/>
                    </a:cubicBezTo>
                    <a:cubicBezTo>
                      <a:pt x="23199" y="10226"/>
                      <a:pt x="23381" y="10165"/>
                      <a:pt x="23432" y="10165"/>
                    </a:cubicBezTo>
                    <a:close/>
                    <a:moveTo>
                      <a:pt x="21795" y="13813"/>
                    </a:moveTo>
                    <a:lnTo>
                      <a:pt x="21795" y="13813"/>
                    </a:lnTo>
                    <a:cubicBezTo>
                      <a:pt x="21643" y="14429"/>
                      <a:pt x="21482" y="15065"/>
                      <a:pt x="21340" y="15641"/>
                    </a:cubicBezTo>
                    <a:lnTo>
                      <a:pt x="21168" y="15571"/>
                    </a:lnTo>
                    <a:cubicBezTo>
                      <a:pt x="21330" y="14833"/>
                      <a:pt x="21593" y="14075"/>
                      <a:pt x="21795" y="13813"/>
                    </a:cubicBezTo>
                    <a:close/>
                    <a:moveTo>
                      <a:pt x="14308" y="0"/>
                    </a:moveTo>
                    <a:cubicBezTo>
                      <a:pt x="11812" y="0"/>
                      <a:pt x="9468" y="71"/>
                      <a:pt x="7700" y="192"/>
                    </a:cubicBezTo>
                    <a:cubicBezTo>
                      <a:pt x="5224" y="374"/>
                      <a:pt x="4901" y="586"/>
                      <a:pt x="4860" y="728"/>
                    </a:cubicBezTo>
                    <a:cubicBezTo>
                      <a:pt x="4850" y="758"/>
                      <a:pt x="4830" y="778"/>
                      <a:pt x="4820" y="809"/>
                    </a:cubicBezTo>
                    <a:cubicBezTo>
                      <a:pt x="4800" y="849"/>
                      <a:pt x="4780" y="899"/>
                      <a:pt x="4759" y="950"/>
                    </a:cubicBezTo>
                    <a:cubicBezTo>
                      <a:pt x="4487" y="1344"/>
                      <a:pt x="4244" y="1758"/>
                      <a:pt x="4032" y="2193"/>
                    </a:cubicBezTo>
                    <a:cubicBezTo>
                      <a:pt x="3698" y="2880"/>
                      <a:pt x="3264" y="5739"/>
                      <a:pt x="3254" y="5921"/>
                    </a:cubicBezTo>
                    <a:cubicBezTo>
                      <a:pt x="3284" y="6305"/>
                      <a:pt x="3345" y="6689"/>
                      <a:pt x="3416" y="7063"/>
                    </a:cubicBezTo>
                    <a:cubicBezTo>
                      <a:pt x="3436" y="7508"/>
                      <a:pt x="3456" y="8286"/>
                      <a:pt x="3436" y="8882"/>
                    </a:cubicBezTo>
                    <a:lnTo>
                      <a:pt x="3436" y="8932"/>
                    </a:lnTo>
                    <a:cubicBezTo>
                      <a:pt x="3395" y="9872"/>
                      <a:pt x="3335" y="11610"/>
                      <a:pt x="3668" y="12984"/>
                    </a:cubicBezTo>
                    <a:cubicBezTo>
                      <a:pt x="3921" y="14055"/>
                      <a:pt x="4830" y="17632"/>
                      <a:pt x="5689" y="19006"/>
                    </a:cubicBezTo>
                    <a:cubicBezTo>
                      <a:pt x="6304" y="19999"/>
                      <a:pt x="7778" y="21645"/>
                      <a:pt x="10608" y="21645"/>
                    </a:cubicBezTo>
                    <a:cubicBezTo>
                      <a:pt x="10659" y="21645"/>
                      <a:pt x="10710" y="21644"/>
                      <a:pt x="10761" y="21643"/>
                    </a:cubicBezTo>
                    <a:cubicBezTo>
                      <a:pt x="13459" y="21593"/>
                      <a:pt x="18360" y="18299"/>
                      <a:pt x="19127" y="17440"/>
                    </a:cubicBezTo>
                    <a:cubicBezTo>
                      <a:pt x="19572" y="16955"/>
                      <a:pt x="20239" y="15692"/>
                      <a:pt x="20724" y="14762"/>
                    </a:cubicBezTo>
                    <a:lnTo>
                      <a:pt x="20795" y="14641"/>
                    </a:lnTo>
                    <a:lnTo>
                      <a:pt x="20795" y="14641"/>
                    </a:lnTo>
                    <a:cubicBezTo>
                      <a:pt x="20178" y="16056"/>
                      <a:pt x="18946" y="18309"/>
                      <a:pt x="18269" y="18804"/>
                    </a:cubicBezTo>
                    <a:cubicBezTo>
                      <a:pt x="17379" y="19451"/>
                      <a:pt x="14328" y="21249"/>
                      <a:pt x="12701" y="21664"/>
                    </a:cubicBezTo>
                    <a:cubicBezTo>
                      <a:pt x="11959" y="21845"/>
                      <a:pt x="11196" y="21938"/>
                      <a:pt x="10435" y="21938"/>
                    </a:cubicBezTo>
                    <a:cubicBezTo>
                      <a:pt x="10139" y="21938"/>
                      <a:pt x="9843" y="21924"/>
                      <a:pt x="9549" y="21896"/>
                    </a:cubicBezTo>
                    <a:cubicBezTo>
                      <a:pt x="9544" y="21895"/>
                      <a:pt x="9538" y="21895"/>
                      <a:pt x="9533" y="21895"/>
                    </a:cubicBezTo>
                    <a:cubicBezTo>
                      <a:pt x="9469" y="21895"/>
                      <a:pt x="9418" y="21952"/>
                      <a:pt x="9427" y="22017"/>
                    </a:cubicBezTo>
                    <a:cubicBezTo>
                      <a:pt x="9427" y="22058"/>
                      <a:pt x="10034" y="25776"/>
                      <a:pt x="10236" y="27180"/>
                    </a:cubicBezTo>
                    <a:cubicBezTo>
                      <a:pt x="10428" y="28575"/>
                      <a:pt x="9832" y="29232"/>
                      <a:pt x="8751" y="30313"/>
                    </a:cubicBezTo>
                    <a:cubicBezTo>
                      <a:pt x="8205" y="30858"/>
                      <a:pt x="5760" y="32879"/>
                      <a:pt x="3597" y="34668"/>
                    </a:cubicBezTo>
                    <a:cubicBezTo>
                      <a:pt x="0" y="37638"/>
                      <a:pt x="0" y="37638"/>
                      <a:pt x="91" y="37759"/>
                    </a:cubicBezTo>
                    <a:cubicBezTo>
                      <a:pt x="119" y="37794"/>
                      <a:pt x="146" y="37809"/>
                      <a:pt x="178" y="37809"/>
                    </a:cubicBezTo>
                    <a:cubicBezTo>
                      <a:pt x="242" y="37809"/>
                      <a:pt x="325" y="37749"/>
                      <a:pt x="465" y="37648"/>
                    </a:cubicBezTo>
                    <a:lnTo>
                      <a:pt x="9013" y="31697"/>
                    </a:lnTo>
                    <a:lnTo>
                      <a:pt x="9013" y="31697"/>
                    </a:lnTo>
                    <a:cubicBezTo>
                      <a:pt x="8710" y="32121"/>
                      <a:pt x="8478" y="32596"/>
                      <a:pt x="8316" y="33091"/>
                    </a:cubicBezTo>
                    <a:cubicBezTo>
                      <a:pt x="8013" y="34122"/>
                      <a:pt x="9276" y="38042"/>
                      <a:pt x="9326" y="38214"/>
                    </a:cubicBezTo>
                    <a:cubicBezTo>
                      <a:pt x="9347" y="38255"/>
                      <a:pt x="9387" y="38295"/>
                      <a:pt x="9438" y="38295"/>
                    </a:cubicBezTo>
                    <a:lnTo>
                      <a:pt x="9468" y="38295"/>
                    </a:lnTo>
                    <a:cubicBezTo>
                      <a:pt x="9549" y="38265"/>
                      <a:pt x="17187" y="35840"/>
                      <a:pt x="19501" y="34536"/>
                    </a:cubicBezTo>
                    <a:cubicBezTo>
                      <a:pt x="21613" y="33344"/>
                      <a:pt x="22330" y="30404"/>
                      <a:pt x="22462" y="29737"/>
                    </a:cubicBezTo>
                    <a:cubicBezTo>
                      <a:pt x="23108" y="29979"/>
                      <a:pt x="26150" y="31091"/>
                      <a:pt x="28191" y="31980"/>
                    </a:cubicBezTo>
                    <a:cubicBezTo>
                      <a:pt x="31545" y="33435"/>
                      <a:pt x="32899" y="38164"/>
                      <a:pt x="32920" y="38214"/>
                    </a:cubicBezTo>
                    <a:cubicBezTo>
                      <a:pt x="32936" y="38270"/>
                      <a:pt x="32979" y="38295"/>
                      <a:pt x="33022" y="38295"/>
                    </a:cubicBezTo>
                    <a:cubicBezTo>
                      <a:pt x="33089" y="38295"/>
                      <a:pt x="33156" y="38239"/>
                      <a:pt x="33132" y="38153"/>
                    </a:cubicBezTo>
                    <a:lnTo>
                      <a:pt x="33132" y="38143"/>
                    </a:lnTo>
                    <a:cubicBezTo>
                      <a:pt x="33122" y="38093"/>
                      <a:pt x="31737" y="33263"/>
                      <a:pt x="28282" y="31758"/>
                    </a:cubicBezTo>
                    <a:cubicBezTo>
                      <a:pt x="25988" y="30767"/>
                      <a:pt x="22452" y="29494"/>
                      <a:pt x="22421" y="29474"/>
                    </a:cubicBezTo>
                    <a:cubicBezTo>
                      <a:pt x="22409" y="29470"/>
                      <a:pt x="22395" y="29467"/>
                      <a:pt x="22380" y="29467"/>
                    </a:cubicBezTo>
                    <a:cubicBezTo>
                      <a:pt x="22359" y="29467"/>
                      <a:pt x="22338" y="29472"/>
                      <a:pt x="22320" y="29484"/>
                    </a:cubicBezTo>
                    <a:cubicBezTo>
                      <a:pt x="22290" y="29494"/>
                      <a:pt x="22270" y="29525"/>
                      <a:pt x="22270" y="29555"/>
                    </a:cubicBezTo>
                    <a:cubicBezTo>
                      <a:pt x="22270" y="29595"/>
                      <a:pt x="21633" y="33061"/>
                      <a:pt x="19390" y="34334"/>
                    </a:cubicBezTo>
                    <a:cubicBezTo>
                      <a:pt x="17248" y="35547"/>
                      <a:pt x="10448" y="37729"/>
                      <a:pt x="9508" y="38032"/>
                    </a:cubicBezTo>
                    <a:cubicBezTo>
                      <a:pt x="9306" y="37386"/>
                      <a:pt x="8276" y="34031"/>
                      <a:pt x="8538" y="33152"/>
                    </a:cubicBezTo>
                    <a:cubicBezTo>
                      <a:pt x="8831" y="32172"/>
                      <a:pt x="9619" y="31283"/>
                      <a:pt x="9619" y="31273"/>
                    </a:cubicBezTo>
                    <a:cubicBezTo>
                      <a:pt x="9693" y="31190"/>
                      <a:pt x="9627" y="31082"/>
                      <a:pt x="9540" y="31082"/>
                    </a:cubicBezTo>
                    <a:cubicBezTo>
                      <a:pt x="9520" y="31082"/>
                      <a:pt x="9499" y="31088"/>
                      <a:pt x="9478" y="31101"/>
                    </a:cubicBezTo>
                    <a:lnTo>
                      <a:pt x="1789" y="36446"/>
                    </a:lnTo>
                    <a:cubicBezTo>
                      <a:pt x="2375" y="35961"/>
                      <a:pt x="3062" y="35395"/>
                      <a:pt x="3749" y="34829"/>
                    </a:cubicBezTo>
                    <a:cubicBezTo>
                      <a:pt x="5911" y="33041"/>
                      <a:pt x="8356" y="31020"/>
                      <a:pt x="8912" y="30464"/>
                    </a:cubicBezTo>
                    <a:cubicBezTo>
                      <a:pt x="10014" y="29373"/>
                      <a:pt x="10670" y="28625"/>
                      <a:pt x="10458" y="27140"/>
                    </a:cubicBezTo>
                    <a:cubicBezTo>
                      <a:pt x="10286" y="25897"/>
                      <a:pt x="9791" y="22825"/>
                      <a:pt x="9670" y="22128"/>
                    </a:cubicBezTo>
                    <a:lnTo>
                      <a:pt x="9670" y="22128"/>
                    </a:lnTo>
                    <a:cubicBezTo>
                      <a:pt x="9918" y="22148"/>
                      <a:pt x="10167" y="22157"/>
                      <a:pt x="10415" y="22157"/>
                    </a:cubicBezTo>
                    <a:cubicBezTo>
                      <a:pt x="11206" y="22157"/>
                      <a:pt x="11993" y="22060"/>
                      <a:pt x="12762" y="21876"/>
                    </a:cubicBezTo>
                    <a:cubicBezTo>
                      <a:pt x="14439" y="21441"/>
                      <a:pt x="17470" y="19653"/>
                      <a:pt x="18400" y="18976"/>
                    </a:cubicBezTo>
                    <a:cubicBezTo>
                      <a:pt x="19289" y="18339"/>
                      <a:pt x="20976" y="15045"/>
                      <a:pt x="21320" y="13893"/>
                    </a:cubicBezTo>
                    <a:cubicBezTo>
                      <a:pt x="21360" y="13732"/>
                      <a:pt x="21411" y="13590"/>
                      <a:pt x="21290" y="13540"/>
                    </a:cubicBezTo>
                    <a:cubicBezTo>
                      <a:pt x="21271" y="13532"/>
                      <a:pt x="21254" y="13526"/>
                      <a:pt x="21237" y="13526"/>
                    </a:cubicBezTo>
                    <a:cubicBezTo>
                      <a:pt x="21145" y="13526"/>
                      <a:pt x="21043" y="13697"/>
                      <a:pt x="20532" y="14651"/>
                    </a:cubicBezTo>
                    <a:cubicBezTo>
                      <a:pt x="20047" y="15561"/>
                      <a:pt x="19390" y="16814"/>
                      <a:pt x="18966" y="17278"/>
                    </a:cubicBezTo>
                    <a:cubicBezTo>
                      <a:pt x="18107" y="18238"/>
                      <a:pt x="13237" y="21360"/>
                      <a:pt x="10761" y="21411"/>
                    </a:cubicBezTo>
                    <a:cubicBezTo>
                      <a:pt x="10710" y="21412"/>
                      <a:pt x="10659" y="21413"/>
                      <a:pt x="10608" y="21413"/>
                    </a:cubicBezTo>
                    <a:cubicBezTo>
                      <a:pt x="7880" y="21413"/>
                      <a:pt x="6476" y="19827"/>
                      <a:pt x="5871" y="18875"/>
                    </a:cubicBezTo>
                    <a:cubicBezTo>
                      <a:pt x="5032" y="17541"/>
                      <a:pt x="4133" y="13984"/>
                      <a:pt x="3880" y="12923"/>
                    </a:cubicBezTo>
                    <a:cubicBezTo>
                      <a:pt x="3557" y="11580"/>
                      <a:pt x="3618" y="9862"/>
                      <a:pt x="3658" y="8932"/>
                    </a:cubicBezTo>
                    <a:lnTo>
                      <a:pt x="3658" y="8882"/>
                    </a:lnTo>
                    <a:cubicBezTo>
                      <a:pt x="3658" y="8659"/>
                      <a:pt x="3668" y="8417"/>
                      <a:pt x="3658" y="8174"/>
                    </a:cubicBezTo>
                    <a:lnTo>
                      <a:pt x="3658" y="8174"/>
                    </a:lnTo>
                    <a:cubicBezTo>
                      <a:pt x="3719" y="8407"/>
                      <a:pt x="3810" y="8629"/>
                      <a:pt x="3911" y="8841"/>
                    </a:cubicBezTo>
                    <a:cubicBezTo>
                      <a:pt x="4295" y="9528"/>
                      <a:pt x="5517" y="9528"/>
                      <a:pt x="5548" y="9528"/>
                    </a:cubicBezTo>
                    <a:cubicBezTo>
                      <a:pt x="5690" y="9558"/>
                      <a:pt x="5811" y="9573"/>
                      <a:pt x="5911" y="9573"/>
                    </a:cubicBezTo>
                    <a:cubicBezTo>
                      <a:pt x="6081" y="9573"/>
                      <a:pt x="6190" y="9530"/>
                      <a:pt x="6235" y="9448"/>
                    </a:cubicBezTo>
                    <a:cubicBezTo>
                      <a:pt x="6295" y="9316"/>
                      <a:pt x="6154" y="9175"/>
                      <a:pt x="6103" y="9134"/>
                    </a:cubicBezTo>
                    <a:cubicBezTo>
                      <a:pt x="5992" y="9033"/>
                      <a:pt x="5931" y="8892"/>
                      <a:pt x="5931" y="8750"/>
                    </a:cubicBezTo>
                    <a:lnTo>
                      <a:pt x="5931" y="8750"/>
                    </a:lnTo>
                    <a:cubicBezTo>
                      <a:pt x="6043" y="9003"/>
                      <a:pt x="6255" y="9306"/>
                      <a:pt x="6588" y="9326"/>
                    </a:cubicBezTo>
                    <a:cubicBezTo>
                      <a:pt x="6607" y="9327"/>
                      <a:pt x="6625" y="9327"/>
                      <a:pt x="6643" y="9327"/>
                    </a:cubicBezTo>
                    <a:cubicBezTo>
                      <a:pt x="6989" y="9327"/>
                      <a:pt x="7243" y="9235"/>
                      <a:pt x="7407" y="9043"/>
                    </a:cubicBezTo>
                    <a:cubicBezTo>
                      <a:pt x="7578" y="8841"/>
                      <a:pt x="7619" y="8538"/>
                      <a:pt x="7538" y="8134"/>
                    </a:cubicBezTo>
                    <a:cubicBezTo>
                      <a:pt x="7538" y="8094"/>
                      <a:pt x="7498" y="8063"/>
                      <a:pt x="7457" y="8053"/>
                    </a:cubicBezTo>
                    <a:cubicBezTo>
                      <a:pt x="7169" y="7974"/>
                      <a:pt x="6891" y="7941"/>
                      <a:pt x="6629" y="7941"/>
                    </a:cubicBezTo>
                    <a:cubicBezTo>
                      <a:pt x="5789" y="7941"/>
                      <a:pt x="5106" y="8279"/>
                      <a:pt x="4729" y="8518"/>
                    </a:cubicBezTo>
                    <a:cubicBezTo>
                      <a:pt x="4921" y="8134"/>
                      <a:pt x="5386" y="7578"/>
                      <a:pt x="6416" y="7457"/>
                    </a:cubicBezTo>
                    <a:cubicBezTo>
                      <a:pt x="6504" y="7447"/>
                      <a:pt x="6589" y="7442"/>
                      <a:pt x="6672" y="7442"/>
                    </a:cubicBezTo>
                    <a:cubicBezTo>
                      <a:pt x="8036" y="7442"/>
                      <a:pt x="8781" y="8772"/>
                      <a:pt x="8791" y="8791"/>
                    </a:cubicBezTo>
                    <a:cubicBezTo>
                      <a:pt x="8813" y="8827"/>
                      <a:pt x="8852" y="8845"/>
                      <a:pt x="8890" y="8845"/>
                    </a:cubicBezTo>
                    <a:cubicBezTo>
                      <a:pt x="8938" y="8845"/>
                      <a:pt x="8986" y="8817"/>
                      <a:pt x="9003" y="8761"/>
                    </a:cubicBezTo>
                    <a:cubicBezTo>
                      <a:pt x="9013" y="8710"/>
                      <a:pt x="9134" y="8195"/>
                      <a:pt x="8255" y="7124"/>
                    </a:cubicBezTo>
                    <a:cubicBezTo>
                      <a:pt x="7731" y="6474"/>
                      <a:pt x="6410" y="6341"/>
                      <a:pt x="5394" y="6341"/>
                    </a:cubicBezTo>
                    <a:cubicBezTo>
                      <a:pt x="4941" y="6341"/>
                      <a:pt x="4548" y="6367"/>
                      <a:pt x="4315" y="6386"/>
                    </a:cubicBezTo>
                    <a:cubicBezTo>
                      <a:pt x="4507" y="6093"/>
                      <a:pt x="4931" y="5537"/>
                      <a:pt x="5396" y="5537"/>
                    </a:cubicBezTo>
                    <a:cubicBezTo>
                      <a:pt x="6073" y="5537"/>
                      <a:pt x="7952" y="6386"/>
                      <a:pt x="7972" y="6386"/>
                    </a:cubicBezTo>
                    <a:cubicBezTo>
                      <a:pt x="7989" y="6394"/>
                      <a:pt x="8006" y="6398"/>
                      <a:pt x="8022" y="6398"/>
                    </a:cubicBezTo>
                    <a:cubicBezTo>
                      <a:pt x="8067" y="6398"/>
                      <a:pt x="8109" y="6370"/>
                      <a:pt x="8124" y="6325"/>
                    </a:cubicBezTo>
                    <a:lnTo>
                      <a:pt x="8437" y="5315"/>
                    </a:lnTo>
                    <a:cubicBezTo>
                      <a:pt x="8457" y="5254"/>
                      <a:pt x="8427" y="5184"/>
                      <a:pt x="8367" y="5174"/>
                    </a:cubicBezTo>
                    <a:cubicBezTo>
                      <a:pt x="8171" y="5116"/>
                      <a:pt x="6736" y="4710"/>
                      <a:pt x="5856" y="4710"/>
                    </a:cubicBezTo>
                    <a:cubicBezTo>
                      <a:pt x="5646" y="4710"/>
                      <a:pt x="5468" y="4733"/>
                      <a:pt x="5345" y="4790"/>
                    </a:cubicBezTo>
                    <a:cubicBezTo>
                      <a:pt x="4810" y="5032"/>
                      <a:pt x="3870" y="6083"/>
                      <a:pt x="3537" y="6457"/>
                    </a:cubicBezTo>
                    <a:cubicBezTo>
                      <a:pt x="3506" y="6275"/>
                      <a:pt x="3486" y="6103"/>
                      <a:pt x="3476" y="5921"/>
                    </a:cubicBezTo>
                    <a:cubicBezTo>
                      <a:pt x="3476" y="5739"/>
                      <a:pt x="3911" y="2920"/>
                      <a:pt x="4234" y="2274"/>
                    </a:cubicBezTo>
                    <a:cubicBezTo>
                      <a:pt x="4446" y="1829"/>
                      <a:pt x="4699" y="1395"/>
                      <a:pt x="4992" y="980"/>
                    </a:cubicBezTo>
                    <a:cubicBezTo>
                      <a:pt x="5234" y="1102"/>
                      <a:pt x="5891" y="1253"/>
                      <a:pt x="7690" y="1384"/>
                    </a:cubicBezTo>
                    <a:cubicBezTo>
                      <a:pt x="9458" y="1506"/>
                      <a:pt x="11802" y="1576"/>
                      <a:pt x="14298" y="1576"/>
                    </a:cubicBezTo>
                    <a:cubicBezTo>
                      <a:pt x="16076" y="1576"/>
                      <a:pt x="17773" y="1546"/>
                      <a:pt x="19249" y="1475"/>
                    </a:cubicBezTo>
                    <a:cubicBezTo>
                      <a:pt x="19602" y="2365"/>
                      <a:pt x="19754" y="3314"/>
                      <a:pt x="19683" y="4274"/>
                    </a:cubicBezTo>
                    <a:cubicBezTo>
                      <a:pt x="19683" y="4305"/>
                      <a:pt x="19693" y="4325"/>
                      <a:pt x="19703" y="4355"/>
                    </a:cubicBezTo>
                    <a:cubicBezTo>
                      <a:pt x="19724" y="4375"/>
                      <a:pt x="21441" y="6699"/>
                      <a:pt x="21502" y="7791"/>
                    </a:cubicBezTo>
                    <a:cubicBezTo>
                      <a:pt x="21552" y="8882"/>
                      <a:pt x="20997" y="10084"/>
                      <a:pt x="20997" y="10104"/>
                    </a:cubicBezTo>
                    <a:cubicBezTo>
                      <a:pt x="20987" y="10125"/>
                      <a:pt x="20976" y="10135"/>
                      <a:pt x="20987" y="10155"/>
                    </a:cubicBezTo>
                    <a:lnTo>
                      <a:pt x="21138" y="12034"/>
                    </a:lnTo>
                    <a:cubicBezTo>
                      <a:pt x="21138" y="12085"/>
                      <a:pt x="21179" y="12125"/>
                      <a:pt x="21229" y="12135"/>
                    </a:cubicBezTo>
                    <a:cubicBezTo>
                      <a:pt x="21237" y="12137"/>
                      <a:pt x="21245" y="12137"/>
                      <a:pt x="21252" y="12137"/>
                    </a:cubicBezTo>
                    <a:cubicBezTo>
                      <a:pt x="21302" y="12137"/>
                      <a:pt x="21343" y="12109"/>
                      <a:pt x="21360" y="12065"/>
                    </a:cubicBezTo>
                    <a:cubicBezTo>
                      <a:pt x="21886" y="10610"/>
                      <a:pt x="22563" y="9064"/>
                      <a:pt x="22775" y="8963"/>
                    </a:cubicBezTo>
                    <a:cubicBezTo>
                      <a:pt x="23159" y="8801"/>
                      <a:pt x="23654" y="8255"/>
                      <a:pt x="23674" y="8225"/>
                    </a:cubicBezTo>
                    <a:cubicBezTo>
                      <a:pt x="23684" y="8215"/>
                      <a:pt x="23694" y="8195"/>
                      <a:pt x="23694" y="8174"/>
                    </a:cubicBezTo>
                    <a:cubicBezTo>
                      <a:pt x="23927" y="6669"/>
                      <a:pt x="23957" y="5143"/>
                      <a:pt x="23785" y="3628"/>
                    </a:cubicBezTo>
                    <a:cubicBezTo>
                      <a:pt x="23694" y="2769"/>
                      <a:pt x="23513" y="1920"/>
                      <a:pt x="23250" y="1102"/>
                    </a:cubicBezTo>
                    <a:cubicBezTo>
                      <a:pt x="23351" y="1081"/>
                      <a:pt x="23452" y="1051"/>
                      <a:pt x="23543" y="1011"/>
                    </a:cubicBezTo>
                    <a:cubicBezTo>
                      <a:pt x="23806" y="1880"/>
                      <a:pt x="23967" y="2779"/>
                      <a:pt x="24048" y="3688"/>
                    </a:cubicBezTo>
                    <a:cubicBezTo>
                      <a:pt x="24190" y="5204"/>
                      <a:pt x="24129" y="6730"/>
                      <a:pt x="23876" y="8225"/>
                    </a:cubicBezTo>
                    <a:cubicBezTo>
                      <a:pt x="23866" y="8296"/>
                      <a:pt x="23907" y="8356"/>
                      <a:pt x="23977" y="8356"/>
                    </a:cubicBezTo>
                    <a:cubicBezTo>
                      <a:pt x="24018" y="8356"/>
                      <a:pt x="24897" y="8447"/>
                      <a:pt x="25038" y="10125"/>
                    </a:cubicBezTo>
                    <a:cubicBezTo>
                      <a:pt x="25160" y="11519"/>
                      <a:pt x="24836" y="12600"/>
                      <a:pt x="24058" y="13419"/>
                    </a:cubicBezTo>
                    <a:cubicBezTo>
                      <a:pt x="23796" y="13732"/>
                      <a:pt x="23553" y="14065"/>
                      <a:pt x="23331" y="14409"/>
                    </a:cubicBezTo>
                    <a:cubicBezTo>
                      <a:pt x="22943" y="14985"/>
                      <a:pt x="22370" y="15844"/>
                      <a:pt x="22111" y="15844"/>
                    </a:cubicBezTo>
                    <a:cubicBezTo>
                      <a:pt x="22107" y="15844"/>
                      <a:pt x="22102" y="15844"/>
                      <a:pt x="22098" y="15844"/>
                    </a:cubicBezTo>
                    <a:cubicBezTo>
                      <a:pt x="21916" y="15813"/>
                      <a:pt x="21734" y="15773"/>
                      <a:pt x="21552" y="15702"/>
                    </a:cubicBezTo>
                    <a:cubicBezTo>
                      <a:pt x="21714" y="15065"/>
                      <a:pt x="21896" y="14338"/>
                      <a:pt x="22058" y="13651"/>
                    </a:cubicBezTo>
                    <a:cubicBezTo>
                      <a:pt x="22613" y="13378"/>
                      <a:pt x="23614" y="12145"/>
                      <a:pt x="23705" y="11741"/>
                    </a:cubicBezTo>
                    <a:cubicBezTo>
                      <a:pt x="23705" y="11721"/>
                      <a:pt x="23998" y="10205"/>
                      <a:pt x="23553" y="9953"/>
                    </a:cubicBezTo>
                    <a:cubicBezTo>
                      <a:pt x="23515" y="9932"/>
                      <a:pt x="23475" y="9923"/>
                      <a:pt x="23435" y="9923"/>
                    </a:cubicBezTo>
                    <a:cubicBezTo>
                      <a:pt x="23157" y="9923"/>
                      <a:pt x="22839" y="10378"/>
                      <a:pt x="22583" y="10802"/>
                    </a:cubicBezTo>
                    <a:lnTo>
                      <a:pt x="22543" y="10852"/>
                    </a:lnTo>
                    <a:cubicBezTo>
                      <a:pt x="22512" y="10903"/>
                      <a:pt x="22411" y="11307"/>
                      <a:pt x="21876" y="13479"/>
                    </a:cubicBezTo>
                    <a:cubicBezTo>
                      <a:pt x="21411" y="13570"/>
                      <a:pt x="21037" y="15116"/>
                      <a:pt x="20936" y="15591"/>
                    </a:cubicBezTo>
                    <a:cubicBezTo>
                      <a:pt x="20926" y="15641"/>
                      <a:pt x="20946" y="15692"/>
                      <a:pt x="20997" y="15712"/>
                    </a:cubicBezTo>
                    <a:cubicBezTo>
                      <a:pt x="21007" y="15712"/>
                      <a:pt x="21118" y="15783"/>
                      <a:pt x="21290" y="15844"/>
                    </a:cubicBezTo>
                    <a:cubicBezTo>
                      <a:pt x="21168" y="16369"/>
                      <a:pt x="21037" y="16824"/>
                      <a:pt x="20966" y="17117"/>
                    </a:cubicBezTo>
                    <a:cubicBezTo>
                      <a:pt x="20906" y="17339"/>
                      <a:pt x="20825" y="17592"/>
                      <a:pt x="20744" y="17874"/>
                    </a:cubicBezTo>
                    <a:cubicBezTo>
                      <a:pt x="20320" y="19279"/>
                      <a:pt x="19734" y="21199"/>
                      <a:pt x="20047" y="23098"/>
                    </a:cubicBezTo>
                    <a:cubicBezTo>
                      <a:pt x="20411" y="25321"/>
                      <a:pt x="21936" y="28888"/>
                      <a:pt x="21957" y="28928"/>
                    </a:cubicBezTo>
                    <a:cubicBezTo>
                      <a:pt x="21977" y="28970"/>
                      <a:pt x="22014" y="28988"/>
                      <a:pt x="22051" y="28988"/>
                    </a:cubicBezTo>
                    <a:cubicBezTo>
                      <a:pt x="22121" y="28988"/>
                      <a:pt x="22192" y="28924"/>
                      <a:pt x="22159" y="28837"/>
                    </a:cubicBezTo>
                    <a:cubicBezTo>
                      <a:pt x="22149" y="28797"/>
                      <a:pt x="20623" y="25261"/>
                      <a:pt x="20269" y="23058"/>
                    </a:cubicBezTo>
                    <a:cubicBezTo>
                      <a:pt x="19966" y="21219"/>
                      <a:pt x="20542" y="19319"/>
                      <a:pt x="20956" y="17935"/>
                    </a:cubicBezTo>
                    <a:cubicBezTo>
                      <a:pt x="21047" y="17662"/>
                      <a:pt x="21118" y="17410"/>
                      <a:pt x="21189" y="17177"/>
                    </a:cubicBezTo>
                    <a:cubicBezTo>
                      <a:pt x="21259" y="16894"/>
                      <a:pt x="21381" y="16450"/>
                      <a:pt x="21512" y="15924"/>
                    </a:cubicBezTo>
                    <a:cubicBezTo>
                      <a:pt x="21694" y="15995"/>
                      <a:pt x="21886" y="16035"/>
                      <a:pt x="22078" y="16066"/>
                    </a:cubicBezTo>
                    <a:cubicBezTo>
                      <a:pt x="22089" y="16067"/>
                      <a:pt x="22100" y="16068"/>
                      <a:pt x="22111" y="16068"/>
                    </a:cubicBezTo>
                    <a:cubicBezTo>
                      <a:pt x="22460" y="16068"/>
                      <a:pt x="22906" y="15460"/>
                      <a:pt x="23523" y="14540"/>
                    </a:cubicBezTo>
                    <a:cubicBezTo>
                      <a:pt x="23735" y="14207"/>
                      <a:pt x="23977" y="13883"/>
                      <a:pt x="24230" y="13570"/>
                    </a:cubicBezTo>
                    <a:cubicBezTo>
                      <a:pt x="25059" y="12701"/>
                      <a:pt x="25392" y="11569"/>
                      <a:pt x="25271" y="10114"/>
                    </a:cubicBezTo>
                    <a:cubicBezTo>
                      <a:pt x="25149" y="8579"/>
                      <a:pt x="24422" y="8235"/>
                      <a:pt x="24129" y="8154"/>
                    </a:cubicBezTo>
                    <a:cubicBezTo>
                      <a:pt x="24361" y="6679"/>
                      <a:pt x="24412" y="5184"/>
                      <a:pt x="24270" y="3688"/>
                    </a:cubicBezTo>
                    <a:cubicBezTo>
                      <a:pt x="24210" y="2941"/>
                      <a:pt x="24078" y="2193"/>
                      <a:pt x="23897" y="1455"/>
                    </a:cubicBezTo>
                    <a:cubicBezTo>
                      <a:pt x="23856" y="1233"/>
                      <a:pt x="23816" y="1001"/>
                      <a:pt x="23755" y="778"/>
                    </a:cubicBezTo>
                    <a:cubicBezTo>
                      <a:pt x="23755" y="627"/>
                      <a:pt x="23644" y="394"/>
                      <a:pt x="20906" y="192"/>
                    </a:cubicBezTo>
                    <a:cubicBezTo>
                      <a:pt x="19138" y="71"/>
                      <a:pt x="16803" y="0"/>
                      <a:pt x="1430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54" name="Google Shape;154;p28"/>
            <p:cNvGrpSpPr/>
            <p:nvPr/>
          </p:nvGrpSpPr>
          <p:grpSpPr>
            <a:xfrm>
              <a:off x="6486100" y="619751"/>
              <a:ext cx="1062868" cy="1437402"/>
              <a:chOff x="6510250" y="704496"/>
              <a:chExt cx="1062868" cy="1437402"/>
            </a:xfrm>
          </p:grpSpPr>
          <p:sp>
            <p:nvSpPr>
              <p:cNvPr id="155" name="Google Shape;155;p28"/>
              <p:cNvSpPr/>
              <p:nvPr/>
            </p:nvSpPr>
            <p:spPr>
              <a:xfrm>
                <a:off x="6542455" y="866825"/>
                <a:ext cx="374625" cy="315875"/>
              </a:xfrm>
              <a:custGeom>
                <a:avLst/>
                <a:gdLst/>
                <a:ahLst/>
                <a:cxnLst/>
                <a:rect l="l" t="t" r="r" b="b"/>
                <a:pathLst>
                  <a:path w="14985" h="12635" extrusionOk="0">
                    <a:moveTo>
                      <a:pt x="4958" y="1"/>
                    </a:moveTo>
                    <a:cubicBezTo>
                      <a:pt x="4605" y="1"/>
                      <a:pt x="4251" y="31"/>
                      <a:pt x="3900" y="92"/>
                    </a:cubicBezTo>
                    <a:cubicBezTo>
                      <a:pt x="3799" y="102"/>
                      <a:pt x="3688" y="142"/>
                      <a:pt x="3607" y="213"/>
                    </a:cubicBezTo>
                    <a:cubicBezTo>
                      <a:pt x="3527" y="294"/>
                      <a:pt x="3476" y="405"/>
                      <a:pt x="3466" y="526"/>
                    </a:cubicBezTo>
                    <a:cubicBezTo>
                      <a:pt x="3213" y="1577"/>
                      <a:pt x="3052" y="2638"/>
                      <a:pt x="2981" y="3719"/>
                    </a:cubicBezTo>
                    <a:cubicBezTo>
                      <a:pt x="2687" y="3563"/>
                      <a:pt x="2368" y="3487"/>
                      <a:pt x="2050" y="3487"/>
                    </a:cubicBezTo>
                    <a:cubicBezTo>
                      <a:pt x="1527" y="3487"/>
                      <a:pt x="1010" y="3693"/>
                      <a:pt x="627" y="4083"/>
                    </a:cubicBezTo>
                    <a:cubicBezTo>
                      <a:pt x="41" y="4740"/>
                      <a:pt x="0" y="5720"/>
                      <a:pt x="516" y="6437"/>
                    </a:cubicBezTo>
                    <a:cubicBezTo>
                      <a:pt x="847" y="6850"/>
                      <a:pt x="1381" y="7077"/>
                      <a:pt x="1907" y="7077"/>
                    </a:cubicBezTo>
                    <a:cubicBezTo>
                      <a:pt x="2230" y="7077"/>
                      <a:pt x="2550" y="6992"/>
                      <a:pt x="2819" y="6811"/>
                    </a:cubicBezTo>
                    <a:lnTo>
                      <a:pt x="2819" y="6811"/>
                    </a:lnTo>
                    <a:cubicBezTo>
                      <a:pt x="2809" y="7468"/>
                      <a:pt x="2799" y="8125"/>
                      <a:pt x="2789" y="8781"/>
                    </a:cubicBezTo>
                    <a:cubicBezTo>
                      <a:pt x="2789" y="9034"/>
                      <a:pt x="2789" y="9317"/>
                      <a:pt x="2930" y="9539"/>
                    </a:cubicBezTo>
                    <a:cubicBezTo>
                      <a:pt x="3102" y="9802"/>
                      <a:pt x="3436" y="9903"/>
                      <a:pt x="3749" y="9974"/>
                    </a:cubicBezTo>
                    <a:cubicBezTo>
                      <a:pt x="4517" y="10156"/>
                      <a:pt x="5305" y="10257"/>
                      <a:pt x="6093" y="10267"/>
                    </a:cubicBezTo>
                    <a:cubicBezTo>
                      <a:pt x="5689" y="11267"/>
                      <a:pt x="6285" y="12389"/>
                      <a:pt x="7346" y="12601"/>
                    </a:cubicBezTo>
                    <a:cubicBezTo>
                      <a:pt x="7461" y="12624"/>
                      <a:pt x="7575" y="12635"/>
                      <a:pt x="7687" y="12635"/>
                    </a:cubicBezTo>
                    <a:cubicBezTo>
                      <a:pt x="8610" y="12635"/>
                      <a:pt x="9397" y="11888"/>
                      <a:pt x="9397" y="10924"/>
                    </a:cubicBezTo>
                    <a:cubicBezTo>
                      <a:pt x="9387" y="10833"/>
                      <a:pt x="9407" y="10742"/>
                      <a:pt x="9458" y="10671"/>
                    </a:cubicBezTo>
                    <a:cubicBezTo>
                      <a:pt x="9517" y="10620"/>
                      <a:pt x="9583" y="10598"/>
                      <a:pt x="9657" y="10598"/>
                    </a:cubicBezTo>
                    <a:cubicBezTo>
                      <a:pt x="9671" y="10598"/>
                      <a:pt x="9685" y="10599"/>
                      <a:pt x="9700" y="10600"/>
                    </a:cubicBezTo>
                    <a:lnTo>
                      <a:pt x="11276" y="10560"/>
                    </a:lnTo>
                    <a:cubicBezTo>
                      <a:pt x="11293" y="10561"/>
                      <a:pt x="11310" y="10562"/>
                      <a:pt x="11326" y="10562"/>
                    </a:cubicBezTo>
                    <a:cubicBezTo>
                      <a:pt x="11441" y="10562"/>
                      <a:pt x="11553" y="10532"/>
                      <a:pt x="11650" y="10479"/>
                    </a:cubicBezTo>
                    <a:cubicBezTo>
                      <a:pt x="11772" y="10368"/>
                      <a:pt x="11842" y="10226"/>
                      <a:pt x="11862" y="10065"/>
                    </a:cubicBezTo>
                    <a:cubicBezTo>
                      <a:pt x="12024" y="9246"/>
                      <a:pt x="12196" y="8135"/>
                      <a:pt x="12166" y="7296"/>
                    </a:cubicBezTo>
                    <a:lnTo>
                      <a:pt x="12166" y="7296"/>
                    </a:lnTo>
                    <a:cubicBezTo>
                      <a:pt x="12447" y="7398"/>
                      <a:pt x="12708" y="7442"/>
                      <a:pt x="12946" y="7442"/>
                    </a:cubicBezTo>
                    <a:cubicBezTo>
                      <a:pt x="13965" y="7442"/>
                      <a:pt x="14584" y="6631"/>
                      <a:pt x="14772" y="5993"/>
                    </a:cubicBezTo>
                    <a:cubicBezTo>
                      <a:pt x="14985" y="5275"/>
                      <a:pt x="14752" y="4224"/>
                      <a:pt x="13711" y="3841"/>
                    </a:cubicBezTo>
                    <a:cubicBezTo>
                      <a:pt x="13474" y="3750"/>
                      <a:pt x="13239" y="3724"/>
                      <a:pt x="13036" y="3724"/>
                    </a:cubicBezTo>
                    <a:cubicBezTo>
                      <a:pt x="12765" y="3724"/>
                      <a:pt x="12554" y="3771"/>
                      <a:pt x="12479" y="3771"/>
                    </a:cubicBezTo>
                    <a:cubicBezTo>
                      <a:pt x="12459" y="3771"/>
                      <a:pt x="12448" y="3768"/>
                      <a:pt x="12448" y="3760"/>
                    </a:cubicBezTo>
                    <a:cubicBezTo>
                      <a:pt x="12479" y="2810"/>
                      <a:pt x="12428" y="1860"/>
                      <a:pt x="12287" y="920"/>
                    </a:cubicBezTo>
                    <a:cubicBezTo>
                      <a:pt x="12287" y="769"/>
                      <a:pt x="12226" y="638"/>
                      <a:pt x="12115" y="536"/>
                    </a:cubicBezTo>
                    <a:cubicBezTo>
                      <a:pt x="12036" y="492"/>
                      <a:pt x="11949" y="464"/>
                      <a:pt x="11861" y="464"/>
                    </a:cubicBezTo>
                    <a:cubicBezTo>
                      <a:pt x="11848" y="464"/>
                      <a:pt x="11835" y="464"/>
                      <a:pt x="11822" y="466"/>
                    </a:cubicBezTo>
                    <a:cubicBezTo>
                      <a:pt x="11724" y="463"/>
                      <a:pt x="11625" y="462"/>
                      <a:pt x="11527" y="462"/>
                    </a:cubicBezTo>
                    <a:cubicBezTo>
                      <a:pt x="10840" y="462"/>
                      <a:pt x="10160" y="524"/>
                      <a:pt x="9488" y="648"/>
                    </a:cubicBezTo>
                    <a:cubicBezTo>
                      <a:pt x="9448" y="1203"/>
                      <a:pt x="9407" y="1769"/>
                      <a:pt x="9155" y="2254"/>
                    </a:cubicBezTo>
                    <a:cubicBezTo>
                      <a:pt x="8919" y="2716"/>
                      <a:pt x="8455" y="3099"/>
                      <a:pt x="7950" y="3099"/>
                    </a:cubicBezTo>
                    <a:cubicBezTo>
                      <a:pt x="7914" y="3099"/>
                      <a:pt x="7878" y="3097"/>
                      <a:pt x="7841" y="3093"/>
                    </a:cubicBezTo>
                    <a:cubicBezTo>
                      <a:pt x="7326" y="3032"/>
                      <a:pt x="6922" y="2588"/>
                      <a:pt x="6750" y="2082"/>
                    </a:cubicBezTo>
                    <a:cubicBezTo>
                      <a:pt x="6588" y="1587"/>
                      <a:pt x="6618" y="1052"/>
                      <a:pt x="6649" y="536"/>
                    </a:cubicBezTo>
                    <a:cubicBezTo>
                      <a:pt x="6659" y="405"/>
                      <a:pt x="6689" y="233"/>
                      <a:pt x="6507" y="193"/>
                    </a:cubicBezTo>
                    <a:cubicBezTo>
                      <a:pt x="6001" y="66"/>
                      <a:pt x="5480" y="1"/>
                      <a:pt x="4958" y="1"/>
                    </a:cubicBezTo>
                    <a:close/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6" name="Google Shape;156;p28"/>
              <p:cNvSpPr/>
              <p:nvPr/>
            </p:nvSpPr>
            <p:spPr>
              <a:xfrm>
                <a:off x="7118055" y="1487935"/>
                <a:ext cx="389800" cy="315475"/>
              </a:xfrm>
              <a:custGeom>
                <a:avLst/>
                <a:gdLst/>
                <a:ahLst/>
                <a:cxnLst/>
                <a:rect l="l" t="t" r="r" b="b"/>
                <a:pathLst>
                  <a:path w="15592" h="12619" extrusionOk="0">
                    <a:moveTo>
                      <a:pt x="10771" y="0"/>
                    </a:moveTo>
                    <a:cubicBezTo>
                      <a:pt x="9862" y="283"/>
                      <a:pt x="8973" y="616"/>
                      <a:pt x="8104" y="1010"/>
                    </a:cubicBezTo>
                    <a:cubicBezTo>
                      <a:pt x="9365" y="3631"/>
                      <a:pt x="7675" y="4520"/>
                      <a:pt x="6594" y="4520"/>
                    </a:cubicBezTo>
                    <a:cubicBezTo>
                      <a:pt x="6557" y="4520"/>
                      <a:pt x="6522" y="4519"/>
                      <a:pt x="6487" y="4517"/>
                    </a:cubicBezTo>
                    <a:cubicBezTo>
                      <a:pt x="5901" y="4476"/>
                      <a:pt x="5305" y="4092"/>
                      <a:pt x="5093" y="3547"/>
                    </a:cubicBezTo>
                    <a:cubicBezTo>
                      <a:pt x="4662" y="2424"/>
                      <a:pt x="4787" y="1809"/>
                      <a:pt x="4701" y="1809"/>
                    </a:cubicBezTo>
                    <a:cubicBezTo>
                      <a:pt x="4700" y="1809"/>
                      <a:pt x="4699" y="1809"/>
                      <a:pt x="4699" y="1809"/>
                    </a:cubicBezTo>
                    <a:cubicBezTo>
                      <a:pt x="3830" y="1970"/>
                      <a:pt x="2971" y="2223"/>
                      <a:pt x="2152" y="2556"/>
                    </a:cubicBezTo>
                    <a:cubicBezTo>
                      <a:pt x="2082" y="2587"/>
                      <a:pt x="2011" y="2627"/>
                      <a:pt x="1960" y="2688"/>
                    </a:cubicBezTo>
                    <a:cubicBezTo>
                      <a:pt x="1890" y="2799"/>
                      <a:pt x="1880" y="2940"/>
                      <a:pt x="1920" y="3062"/>
                    </a:cubicBezTo>
                    <a:cubicBezTo>
                      <a:pt x="2112" y="4062"/>
                      <a:pt x="2314" y="5062"/>
                      <a:pt x="2526" y="6012"/>
                    </a:cubicBezTo>
                    <a:cubicBezTo>
                      <a:pt x="1031" y="6123"/>
                      <a:pt x="0" y="7568"/>
                      <a:pt x="374" y="9013"/>
                    </a:cubicBezTo>
                    <a:cubicBezTo>
                      <a:pt x="445" y="9296"/>
                      <a:pt x="576" y="9548"/>
                      <a:pt x="758" y="9771"/>
                    </a:cubicBezTo>
                    <a:cubicBezTo>
                      <a:pt x="1108" y="10156"/>
                      <a:pt x="1609" y="10367"/>
                      <a:pt x="2127" y="10367"/>
                    </a:cubicBezTo>
                    <a:cubicBezTo>
                      <a:pt x="2193" y="10367"/>
                      <a:pt x="2258" y="10364"/>
                      <a:pt x="2324" y="10357"/>
                    </a:cubicBezTo>
                    <a:cubicBezTo>
                      <a:pt x="2900" y="10286"/>
                      <a:pt x="3446" y="10023"/>
                      <a:pt x="3850" y="9609"/>
                    </a:cubicBezTo>
                    <a:lnTo>
                      <a:pt x="3880" y="9609"/>
                    </a:lnTo>
                    <a:cubicBezTo>
                      <a:pt x="4254" y="10549"/>
                      <a:pt x="4658" y="11478"/>
                      <a:pt x="5103" y="12388"/>
                    </a:cubicBezTo>
                    <a:cubicBezTo>
                      <a:pt x="5123" y="12448"/>
                      <a:pt x="5163" y="12499"/>
                      <a:pt x="5204" y="12549"/>
                    </a:cubicBezTo>
                    <a:cubicBezTo>
                      <a:pt x="5262" y="12602"/>
                      <a:pt x="5336" y="12619"/>
                      <a:pt x="5413" y="12619"/>
                    </a:cubicBezTo>
                    <a:cubicBezTo>
                      <a:pt x="5485" y="12619"/>
                      <a:pt x="5560" y="12604"/>
                      <a:pt x="5628" y="12590"/>
                    </a:cubicBezTo>
                    <a:cubicBezTo>
                      <a:pt x="6770" y="12357"/>
                      <a:pt x="7861" y="11973"/>
                      <a:pt x="8902" y="11448"/>
                    </a:cubicBezTo>
                    <a:cubicBezTo>
                      <a:pt x="8407" y="11003"/>
                      <a:pt x="8104" y="10387"/>
                      <a:pt x="8073" y="9730"/>
                    </a:cubicBezTo>
                    <a:cubicBezTo>
                      <a:pt x="8053" y="9488"/>
                      <a:pt x="8083" y="9245"/>
                      <a:pt x="8174" y="9023"/>
                    </a:cubicBezTo>
                    <a:cubicBezTo>
                      <a:pt x="8286" y="8770"/>
                      <a:pt x="8478" y="8558"/>
                      <a:pt x="8700" y="8417"/>
                    </a:cubicBezTo>
                    <a:cubicBezTo>
                      <a:pt x="8968" y="8235"/>
                      <a:pt x="9298" y="8136"/>
                      <a:pt x="9622" y="8136"/>
                    </a:cubicBezTo>
                    <a:cubicBezTo>
                      <a:pt x="9945" y="8136"/>
                      <a:pt x="10261" y="8235"/>
                      <a:pt x="10498" y="8447"/>
                    </a:cubicBezTo>
                    <a:cubicBezTo>
                      <a:pt x="10771" y="8710"/>
                      <a:pt x="10943" y="9053"/>
                      <a:pt x="10983" y="9417"/>
                    </a:cubicBezTo>
                    <a:cubicBezTo>
                      <a:pt x="11024" y="9791"/>
                      <a:pt x="11034" y="10165"/>
                      <a:pt x="11004" y="10539"/>
                    </a:cubicBezTo>
                    <a:cubicBezTo>
                      <a:pt x="11012" y="10539"/>
                      <a:pt x="11021" y="10540"/>
                      <a:pt x="11031" y="10540"/>
                    </a:cubicBezTo>
                    <a:cubicBezTo>
                      <a:pt x="11500" y="10540"/>
                      <a:pt x="13435" y="9842"/>
                      <a:pt x="14217" y="9387"/>
                    </a:cubicBezTo>
                    <a:cubicBezTo>
                      <a:pt x="14217" y="9387"/>
                      <a:pt x="14217" y="9382"/>
                      <a:pt x="14226" y="9382"/>
                    </a:cubicBezTo>
                    <a:cubicBezTo>
                      <a:pt x="14230" y="9382"/>
                      <a:pt x="14237" y="9383"/>
                      <a:pt x="14247" y="9387"/>
                    </a:cubicBezTo>
                    <a:cubicBezTo>
                      <a:pt x="14257" y="9013"/>
                      <a:pt x="14207" y="8649"/>
                      <a:pt x="14095" y="8296"/>
                    </a:cubicBezTo>
                    <a:cubicBezTo>
                      <a:pt x="13863" y="7396"/>
                      <a:pt x="13570" y="6507"/>
                      <a:pt x="13216" y="5648"/>
                    </a:cubicBezTo>
                    <a:lnTo>
                      <a:pt x="13216" y="5648"/>
                    </a:lnTo>
                    <a:cubicBezTo>
                      <a:pt x="13312" y="5666"/>
                      <a:pt x="13408" y="5674"/>
                      <a:pt x="13503" y="5674"/>
                    </a:cubicBezTo>
                    <a:cubicBezTo>
                      <a:pt x="14073" y="5674"/>
                      <a:pt x="14621" y="5372"/>
                      <a:pt x="14924" y="4870"/>
                    </a:cubicBezTo>
                    <a:cubicBezTo>
                      <a:pt x="15592" y="3822"/>
                      <a:pt x="15059" y="1974"/>
                      <a:pt x="13491" y="1974"/>
                    </a:cubicBezTo>
                    <a:cubicBezTo>
                      <a:pt x="13350" y="1974"/>
                      <a:pt x="13202" y="1989"/>
                      <a:pt x="13045" y="2021"/>
                    </a:cubicBezTo>
                    <a:cubicBezTo>
                      <a:pt x="12166" y="2193"/>
                      <a:pt x="11893" y="2758"/>
                      <a:pt x="11741" y="3011"/>
                    </a:cubicBezTo>
                    <a:cubicBezTo>
                      <a:pt x="11377" y="2344"/>
                      <a:pt x="11206" y="899"/>
                      <a:pt x="10771" y="0"/>
                    </a:cubicBezTo>
                    <a:close/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7" name="Google Shape;157;p28"/>
              <p:cNvSpPr/>
              <p:nvPr/>
            </p:nvSpPr>
            <p:spPr>
              <a:xfrm>
                <a:off x="6891075" y="1826198"/>
                <a:ext cx="315775" cy="315700"/>
              </a:xfrm>
              <a:custGeom>
                <a:avLst/>
                <a:gdLst/>
                <a:ahLst/>
                <a:cxnLst/>
                <a:rect l="l" t="t" r="r" b="b"/>
                <a:pathLst>
                  <a:path w="12631" h="12628" extrusionOk="0">
                    <a:moveTo>
                      <a:pt x="7831" y="1"/>
                    </a:moveTo>
                    <a:cubicBezTo>
                      <a:pt x="6942" y="587"/>
                      <a:pt x="6093" y="1224"/>
                      <a:pt x="5275" y="1911"/>
                    </a:cubicBezTo>
                    <a:cubicBezTo>
                      <a:pt x="5204" y="1264"/>
                      <a:pt x="4547" y="668"/>
                      <a:pt x="3840" y="526"/>
                    </a:cubicBezTo>
                    <a:cubicBezTo>
                      <a:pt x="3708" y="499"/>
                      <a:pt x="3573" y="485"/>
                      <a:pt x="3438" y="485"/>
                    </a:cubicBezTo>
                    <a:cubicBezTo>
                      <a:pt x="2688" y="485"/>
                      <a:pt x="1938" y="901"/>
                      <a:pt x="1587" y="1577"/>
                    </a:cubicBezTo>
                    <a:cubicBezTo>
                      <a:pt x="1182" y="2365"/>
                      <a:pt x="1405" y="3446"/>
                      <a:pt x="2112" y="3972"/>
                    </a:cubicBezTo>
                    <a:lnTo>
                      <a:pt x="415" y="5366"/>
                    </a:lnTo>
                    <a:cubicBezTo>
                      <a:pt x="223" y="5518"/>
                      <a:pt x="0" y="5720"/>
                      <a:pt x="21" y="5973"/>
                    </a:cubicBezTo>
                    <a:cubicBezTo>
                      <a:pt x="41" y="6114"/>
                      <a:pt x="111" y="6245"/>
                      <a:pt x="202" y="6356"/>
                    </a:cubicBezTo>
                    <a:lnTo>
                      <a:pt x="1657" y="8438"/>
                    </a:lnTo>
                    <a:cubicBezTo>
                      <a:pt x="869" y="8519"/>
                      <a:pt x="253" y="9135"/>
                      <a:pt x="182" y="9923"/>
                    </a:cubicBezTo>
                    <a:cubicBezTo>
                      <a:pt x="152" y="10711"/>
                      <a:pt x="647" y="11419"/>
                      <a:pt x="1395" y="11661"/>
                    </a:cubicBezTo>
                    <a:cubicBezTo>
                      <a:pt x="1563" y="11708"/>
                      <a:pt x="1733" y="11731"/>
                      <a:pt x="1901" y="11731"/>
                    </a:cubicBezTo>
                    <a:cubicBezTo>
                      <a:pt x="2490" y="11731"/>
                      <a:pt x="3054" y="11451"/>
                      <a:pt x="3416" y="10964"/>
                    </a:cubicBezTo>
                    <a:cubicBezTo>
                      <a:pt x="3729" y="11499"/>
                      <a:pt x="4103" y="11995"/>
                      <a:pt x="4537" y="12429"/>
                    </a:cubicBezTo>
                    <a:cubicBezTo>
                      <a:pt x="4598" y="12510"/>
                      <a:pt x="4689" y="12571"/>
                      <a:pt x="4790" y="12611"/>
                    </a:cubicBezTo>
                    <a:cubicBezTo>
                      <a:pt x="4827" y="12623"/>
                      <a:pt x="4865" y="12628"/>
                      <a:pt x="4903" y="12628"/>
                    </a:cubicBezTo>
                    <a:cubicBezTo>
                      <a:pt x="5026" y="12628"/>
                      <a:pt x="5148" y="12572"/>
                      <a:pt x="5265" y="12510"/>
                    </a:cubicBezTo>
                    <a:cubicBezTo>
                      <a:pt x="5992" y="12136"/>
                      <a:pt x="6669" y="11651"/>
                      <a:pt x="7265" y="11095"/>
                    </a:cubicBezTo>
                    <a:cubicBezTo>
                      <a:pt x="7316" y="11045"/>
                      <a:pt x="7356" y="10984"/>
                      <a:pt x="7376" y="10913"/>
                    </a:cubicBezTo>
                    <a:cubicBezTo>
                      <a:pt x="7397" y="10802"/>
                      <a:pt x="7295" y="10711"/>
                      <a:pt x="7215" y="10631"/>
                    </a:cubicBezTo>
                    <a:cubicBezTo>
                      <a:pt x="6750" y="10176"/>
                      <a:pt x="6608" y="9479"/>
                      <a:pt x="6851" y="8872"/>
                    </a:cubicBezTo>
                    <a:cubicBezTo>
                      <a:pt x="7094" y="8321"/>
                      <a:pt x="7640" y="7977"/>
                      <a:pt x="8241" y="7977"/>
                    </a:cubicBezTo>
                    <a:cubicBezTo>
                      <a:pt x="8289" y="7977"/>
                      <a:pt x="8338" y="7979"/>
                      <a:pt x="8387" y="7983"/>
                    </a:cubicBezTo>
                    <a:cubicBezTo>
                      <a:pt x="9033" y="8074"/>
                      <a:pt x="9539" y="8589"/>
                      <a:pt x="9619" y="9246"/>
                    </a:cubicBezTo>
                    <a:cubicBezTo>
                      <a:pt x="10630" y="8680"/>
                      <a:pt x="11559" y="7983"/>
                      <a:pt x="12378" y="7175"/>
                    </a:cubicBezTo>
                    <a:cubicBezTo>
                      <a:pt x="12590" y="7033"/>
                      <a:pt x="12630" y="6720"/>
                      <a:pt x="12449" y="6528"/>
                    </a:cubicBezTo>
                    <a:cubicBezTo>
                      <a:pt x="11953" y="5700"/>
                      <a:pt x="11378" y="4922"/>
                      <a:pt x="10721" y="4204"/>
                    </a:cubicBezTo>
                    <a:cubicBezTo>
                      <a:pt x="10693" y="4158"/>
                      <a:pt x="10632" y="4112"/>
                      <a:pt x="10575" y="4112"/>
                    </a:cubicBezTo>
                    <a:cubicBezTo>
                      <a:pt x="10570" y="4112"/>
                      <a:pt x="10564" y="4112"/>
                      <a:pt x="10559" y="4113"/>
                    </a:cubicBezTo>
                    <a:cubicBezTo>
                      <a:pt x="10509" y="4123"/>
                      <a:pt x="10468" y="4174"/>
                      <a:pt x="10448" y="4224"/>
                    </a:cubicBezTo>
                    <a:cubicBezTo>
                      <a:pt x="10155" y="4790"/>
                      <a:pt x="9872" y="5407"/>
                      <a:pt x="9337" y="5730"/>
                    </a:cubicBezTo>
                    <a:cubicBezTo>
                      <a:pt x="9103" y="5872"/>
                      <a:pt x="8836" y="5938"/>
                      <a:pt x="8567" y="5938"/>
                    </a:cubicBezTo>
                    <a:cubicBezTo>
                      <a:pt x="8033" y="5938"/>
                      <a:pt x="7490" y="5678"/>
                      <a:pt x="7174" y="5235"/>
                    </a:cubicBezTo>
                    <a:cubicBezTo>
                      <a:pt x="6709" y="4578"/>
                      <a:pt x="6780" y="3608"/>
                      <a:pt x="7295" y="2972"/>
                    </a:cubicBezTo>
                    <a:cubicBezTo>
                      <a:pt x="7717" y="2459"/>
                      <a:pt x="8383" y="2183"/>
                      <a:pt x="9049" y="2183"/>
                    </a:cubicBezTo>
                    <a:cubicBezTo>
                      <a:pt x="9196" y="2183"/>
                      <a:pt x="9343" y="2196"/>
                      <a:pt x="9488" y="2224"/>
                    </a:cubicBezTo>
                    <a:cubicBezTo>
                      <a:pt x="8953" y="1476"/>
                      <a:pt x="8397" y="728"/>
                      <a:pt x="7831" y="1"/>
                    </a:cubicBezTo>
                    <a:close/>
                  </a:path>
                </a:pathLst>
              </a:custGeom>
              <a:solidFill>
                <a:schemeClr val="dk2"/>
              </a:solidFill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8" name="Google Shape;158;p28"/>
              <p:cNvSpPr/>
              <p:nvPr/>
            </p:nvSpPr>
            <p:spPr>
              <a:xfrm>
                <a:off x="7250018" y="704496"/>
                <a:ext cx="323100" cy="315575"/>
              </a:xfrm>
              <a:custGeom>
                <a:avLst/>
                <a:gdLst/>
                <a:ahLst/>
                <a:cxnLst/>
                <a:rect l="l" t="t" r="r" b="b"/>
                <a:pathLst>
                  <a:path w="12924" h="12623" extrusionOk="0">
                    <a:moveTo>
                      <a:pt x="10132" y="0"/>
                    </a:moveTo>
                    <a:cubicBezTo>
                      <a:pt x="10103" y="0"/>
                      <a:pt x="10074" y="3"/>
                      <a:pt x="10044" y="6"/>
                    </a:cubicBezTo>
                    <a:cubicBezTo>
                      <a:pt x="8892" y="148"/>
                      <a:pt x="7760" y="420"/>
                      <a:pt x="6669" y="835"/>
                    </a:cubicBezTo>
                    <a:cubicBezTo>
                      <a:pt x="6942" y="1552"/>
                      <a:pt x="7144" y="2391"/>
                      <a:pt x="6770" y="3058"/>
                    </a:cubicBezTo>
                    <a:cubicBezTo>
                      <a:pt x="6495" y="3540"/>
                      <a:pt x="5941" y="3804"/>
                      <a:pt x="5387" y="3804"/>
                    </a:cubicBezTo>
                    <a:cubicBezTo>
                      <a:pt x="5105" y="3804"/>
                      <a:pt x="4823" y="3736"/>
                      <a:pt x="4577" y="3593"/>
                    </a:cubicBezTo>
                    <a:cubicBezTo>
                      <a:pt x="3860" y="3179"/>
                      <a:pt x="3517" y="2219"/>
                      <a:pt x="3739" y="1370"/>
                    </a:cubicBezTo>
                    <a:lnTo>
                      <a:pt x="3739" y="1370"/>
                    </a:lnTo>
                    <a:cubicBezTo>
                      <a:pt x="2607" y="1603"/>
                      <a:pt x="1506" y="1966"/>
                      <a:pt x="465" y="2471"/>
                    </a:cubicBezTo>
                    <a:cubicBezTo>
                      <a:pt x="324" y="2532"/>
                      <a:pt x="202" y="2623"/>
                      <a:pt x="111" y="2744"/>
                    </a:cubicBezTo>
                    <a:cubicBezTo>
                      <a:pt x="0" y="2916"/>
                      <a:pt x="31" y="3148"/>
                      <a:pt x="61" y="3351"/>
                    </a:cubicBezTo>
                    <a:cubicBezTo>
                      <a:pt x="202" y="4088"/>
                      <a:pt x="394" y="4816"/>
                      <a:pt x="637" y="5533"/>
                    </a:cubicBezTo>
                    <a:cubicBezTo>
                      <a:pt x="667" y="5614"/>
                      <a:pt x="708" y="5705"/>
                      <a:pt x="788" y="5725"/>
                    </a:cubicBezTo>
                    <a:cubicBezTo>
                      <a:pt x="799" y="5727"/>
                      <a:pt x="810" y="5728"/>
                      <a:pt x="820" y="5728"/>
                    </a:cubicBezTo>
                    <a:cubicBezTo>
                      <a:pt x="867" y="5728"/>
                      <a:pt x="909" y="5710"/>
                      <a:pt x="950" y="5685"/>
                    </a:cubicBezTo>
                    <a:cubicBezTo>
                      <a:pt x="1364" y="5462"/>
                      <a:pt x="1809" y="5311"/>
                      <a:pt x="2274" y="5220"/>
                    </a:cubicBezTo>
                    <a:cubicBezTo>
                      <a:pt x="2366" y="5208"/>
                      <a:pt x="2460" y="5201"/>
                      <a:pt x="2555" y="5201"/>
                    </a:cubicBezTo>
                    <a:cubicBezTo>
                      <a:pt x="2927" y="5201"/>
                      <a:pt x="3307" y="5301"/>
                      <a:pt x="3597" y="5543"/>
                    </a:cubicBezTo>
                    <a:cubicBezTo>
                      <a:pt x="4143" y="6008"/>
                      <a:pt x="4183" y="6897"/>
                      <a:pt x="3810" y="7513"/>
                    </a:cubicBezTo>
                    <a:cubicBezTo>
                      <a:pt x="3436" y="8130"/>
                      <a:pt x="2728" y="8483"/>
                      <a:pt x="2021" y="8615"/>
                    </a:cubicBezTo>
                    <a:lnTo>
                      <a:pt x="2526" y="10686"/>
                    </a:lnTo>
                    <a:cubicBezTo>
                      <a:pt x="2547" y="10828"/>
                      <a:pt x="2607" y="10969"/>
                      <a:pt x="2698" y="11090"/>
                    </a:cubicBezTo>
                    <a:cubicBezTo>
                      <a:pt x="2821" y="11230"/>
                      <a:pt x="3000" y="11276"/>
                      <a:pt x="3193" y="11276"/>
                    </a:cubicBezTo>
                    <a:cubicBezTo>
                      <a:pt x="3334" y="11276"/>
                      <a:pt x="3481" y="11252"/>
                      <a:pt x="3618" y="11222"/>
                    </a:cubicBezTo>
                    <a:lnTo>
                      <a:pt x="5982" y="10737"/>
                    </a:lnTo>
                    <a:cubicBezTo>
                      <a:pt x="6093" y="11585"/>
                      <a:pt x="6699" y="12293"/>
                      <a:pt x="7528" y="12535"/>
                    </a:cubicBezTo>
                    <a:cubicBezTo>
                      <a:pt x="7737" y="12594"/>
                      <a:pt x="7950" y="12622"/>
                      <a:pt x="8161" y="12622"/>
                    </a:cubicBezTo>
                    <a:cubicBezTo>
                      <a:pt x="8787" y="12622"/>
                      <a:pt x="9398" y="12372"/>
                      <a:pt x="9852" y="11919"/>
                    </a:cubicBezTo>
                    <a:cubicBezTo>
                      <a:pt x="10448" y="11302"/>
                      <a:pt x="10701" y="10444"/>
                      <a:pt x="10549" y="9595"/>
                    </a:cubicBezTo>
                    <a:lnTo>
                      <a:pt x="12701" y="8595"/>
                    </a:lnTo>
                    <a:cubicBezTo>
                      <a:pt x="12772" y="8574"/>
                      <a:pt x="12843" y="8524"/>
                      <a:pt x="12893" y="8443"/>
                    </a:cubicBezTo>
                    <a:cubicBezTo>
                      <a:pt x="12913" y="8382"/>
                      <a:pt x="12923" y="8302"/>
                      <a:pt x="12903" y="8231"/>
                    </a:cubicBezTo>
                    <a:cubicBezTo>
                      <a:pt x="12812" y="7524"/>
                      <a:pt x="12671" y="6826"/>
                      <a:pt x="12479" y="6129"/>
                    </a:cubicBezTo>
                    <a:cubicBezTo>
                      <a:pt x="12030" y="6256"/>
                      <a:pt x="11575" y="6376"/>
                      <a:pt x="11118" y="6376"/>
                    </a:cubicBezTo>
                    <a:cubicBezTo>
                      <a:pt x="11030" y="6376"/>
                      <a:pt x="10941" y="6371"/>
                      <a:pt x="10852" y="6362"/>
                    </a:cubicBezTo>
                    <a:cubicBezTo>
                      <a:pt x="10307" y="6291"/>
                      <a:pt x="9761" y="5968"/>
                      <a:pt x="9599" y="5432"/>
                    </a:cubicBezTo>
                    <a:cubicBezTo>
                      <a:pt x="9488" y="4967"/>
                      <a:pt x="9650" y="4472"/>
                      <a:pt x="10024" y="4159"/>
                    </a:cubicBezTo>
                    <a:cubicBezTo>
                      <a:pt x="10354" y="3907"/>
                      <a:pt x="10751" y="3774"/>
                      <a:pt x="11165" y="3774"/>
                    </a:cubicBezTo>
                    <a:cubicBezTo>
                      <a:pt x="11232" y="3774"/>
                      <a:pt x="11300" y="3778"/>
                      <a:pt x="11367" y="3785"/>
                    </a:cubicBezTo>
                    <a:cubicBezTo>
                      <a:pt x="11145" y="2603"/>
                      <a:pt x="10842" y="1431"/>
                      <a:pt x="10468" y="289"/>
                    </a:cubicBezTo>
                    <a:cubicBezTo>
                      <a:pt x="10438" y="188"/>
                      <a:pt x="10377" y="97"/>
                      <a:pt x="10296" y="36"/>
                    </a:cubicBezTo>
                    <a:cubicBezTo>
                      <a:pt x="10243" y="9"/>
                      <a:pt x="10189" y="0"/>
                      <a:pt x="10132" y="0"/>
                    </a:cubicBezTo>
                    <a:close/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59" name="Google Shape;159;p28"/>
              <p:cNvSpPr/>
              <p:nvPr/>
            </p:nvSpPr>
            <p:spPr>
              <a:xfrm>
                <a:off x="6510250" y="1569473"/>
                <a:ext cx="274350" cy="315650"/>
              </a:xfrm>
              <a:custGeom>
                <a:avLst/>
                <a:gdLst/>
                <a:ahLst/>
                <a:cxnLst/>
                <a:rect l="l" t="t" r="r" b="b"/>
                <a:pathLst>
                  <a:path w="10974" h="12626" extrusionOk="0">
                    <a:moveTo>
                      <a:pt x="7031" y="0"/>
                    </a:moveTo>
                    <a:cubicBezTo>
                      <a:pt x="6670" y="0"/>
                      <a:pt x="6314" y="100"/>
                      <a:pt x="6033" y="311"/>
                    </a:cubicBezTo>
                    <a:cubicBezTo>
                      <a:pt x="5588" y="635"/>
                      <a:pt x="5214" y="1170"/>
                      <a:pt x="5255" y="2100"/>
                    </a:cubicBezTo>
                    <a:cubicBezTo>
                      <a:pt x="4564" y="1985"/>
                      <a:pt x="2919" y="1676"/>
                      <a:pt x="2428" y="1676"/>
                    </a:cubicBezTo>
                    <a:cubicBezTo>
                      <a:pt x="2358" y="1676"/>
                      <a:pt x="2312" y="1682"/>
                      <a:pt x="2294" y="1695"/>
                    </a:cubicBezTo>
                    <a:cubicBezTo>
                      <a:pt x="2183" y="1807"/>
                      <a:pt x="2102" y="1948"/>
                      <a:pt x="2062" y="2100"/>
                    </a:cubicBezTo>
                    <a:cubicBezTo>
                      <a:pt x="1334" y="4181"/>
                      <a:pt x="0" y="9567"/>
                      <a:pt x="425" y="10739"/>
                    </a:cubicBezTo>
                    <a:cubicBezTo>
                      <a:pt x="648" y="11373"/>
                      <a:pt x="6670" y="12625"/>
                      <a:pt x="8376" y="12625"/>
                    </a:cubicBezTo>
                    <a:cubicBezTo>
                      <a:pt x="8599" y="12625"/>
                      <a:pt x="8748" y="12604"/>
                      <a:pt x="8801" y="12557"/>
                    </a:cubicBezTo>
                    <a:cubicBezTo>
                      <a:pt x="9135" y="12254"/>
                      <a:pt x="9650" y="9354"/>
                      <a:pt x="9731" y="8849"/>
                    </a:cubicBezTo>
                    <a:lnTo>
                      <a:pt x="9731" y="8849"/>
                    </a:lnTo>
                    <a:cubicBezTo>
                      <a:pt x="9375" y="9006"/>
                      <a:pt x="8910" y="9140"/>
                      <a:pt x="8452" y="9140"/>
                    </a:cubicBezTo>
                    <a:cubicBezTo>
                      <a:pt x="7936" y="9140"/>
                      <a:pt x="7430" y="8969"/>
                      <a:pt x="7104" y="8465"/>
                    </a:cubicBezTo>
                    <a:cubicBezTo>
                      <a:pt x="6629" y="7738"/>
                      <a:pt x="7023" y="5919"/>
                      <a:pt x="8549" y="5899"/>
                    </a:cubicBezTo>
                    <a:cubicBezTo>
                      <a:pt x="8556" y="5899"/>
                      <a:pt x="8563" y="5899"/>
                      <a:pt x="8571" y="5899"/>
                    </a:cubicBezTo>
                    <a:cubicBezTo>
                      <a:pt x="9192" y="5899"/>
                      <a:pt x="9897" y="6319"/>
                      <a:pt x="10266" y="6818"/>
                    </a:cubicBezTo>
                    <a:cubicBezTo>
                      <a:pt x="10590" y="5889"/>
                      <a:pt x="10822" y="4929"/>
                      <a:pt x="10953" y="3949"/>
                    </a:cubicBezTo>
                    <a:cubicBezTo>
                      <a:pt x="10974" y="3878"/>
                      <a:pt x="10974" y="3797"/>
                      <a:pt x="10933" y="3736"/>
                    </a:cubicBezTo>
                    <a:cubicBezTo>
                      <a:pt x="10903" y="3686"/>
                      <a:pt x="10852" y="3656"/>
                      <a:pt x="10802" y="3646"/>
                    </a:cubicBezTo>
                    <a:cubicBezTo>
                      <a:pt x="10357" y="3454"/>
                      <a:pt x="8862" y="3090"/>
                      <a:pt x="8387" y="2989"/>
                    </a:cubicBezTo>
                    <a:cubicBezTo>
                      <a:pt x="9003" y="2150"/>
                      <a:pt x="8912" y="1443"/>
                      <a:pt x="8589" y="837"/>
                    </a:cubicBezTo>
                    <a:cubicBezTo>
                      <a:pt x="8294" y="299"/>
                      <a:pt x="7655" y="0"/>
                      <a:pt x="7031" y="0"/>
                    </a:cubicBezTo>
                    <a:close/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" name="Google Shape;160;p28"/>
              <p:cNvSpPr/>
              <p:nvPr/>
            </p:nvSpPr>
            <p:spPr>
              <a:xfrm>
                <a:off x="6917080" y="1172298"/>
                <a:ext cx="332950" cy="315650"/>
              </a:xfrm>
              <a:custGeom>
                <a:avLst/>
                <a:gdLst/>
                <a:ahLst/>
                <a:cxnLst/>
                <a:rect l="l" t="t" r="r" b="b"/>
                <a:pathLst>
                  <a:path w="13318" h="12626" extrusionOk="0">
                    <a:moveTo>
                      <a:pt x="10447" y="0"/>
                    </a:moveTo>
                    <a:cubicBezTo>
                      <a:pt x="9473" y="0"/>
                      <a:pt x="8501" y="139"/>
                      <a:pt x="7568" y="417"/>
                    </a:cubicBezTo>
                    <a:cubicBezTo>
                      <a:pt x="8407" y="1519"/>
                      <a:pt x="7892" y="3115"/>
                      <a:pt x="6568" y="3539"/>
                    </a:cubicBezTo>
                    <a:cubicBezTo>
                      <a:pt x="6365" y="3603"/>
                      <a:pt x="6162" y="3633"/>
                      <a:pt x="5964" y="3633"/>
                    </a:cubicBezTo>
                    <a:cubicBezTo>
                      <a:pt x="4868" y="3633"/>
                      <a:pt x="3918" y="2721"/>
                      <a:pt x="3961" y="1549"/>
                    </a:cubicBezTo>
                    <a:cubicBezTo>
                      <a:pt x="3961" y="1397"/>
                      <a:pt x="3961" y="1195"/>
                      <a:pt x="3820" y="1125"/>
                    </a:cubicBezTo>
                    <a:cubicBezTo>
                      <a:pt x="3775" y="1110"/>
                      <a:pt x="3731" y="1100"/>
                      <a:pt x="3687" y="1100"/>
                    </a:cubicBezTo>
                    <a:cubicBezTo>
                      <a:pt x="3670" y="1100"/>
                      <a:pt x="3654" y="1102"/>
                      <a:pt x="3638" y="1104"/>
                    </a:cubicBezTo>
                    <a:cubicBezTo>
                      <a:pt x="2597" y="1195"/>
                      <a:pt x="1556" y="1306"/>
                      <a:pt x="516" y="1438"/>
                    </a:cubicBezTo>
                    <a:cubicBezTo>
                      <a:pt x="394" y="1438"/>
                      <a:pt x="283" y="1488"/>
                      <a:pt x="192" y="1559"/>
                    </a:cubicBezTo>
                    <a:cubicBezTo>
                      <a:pt x="111" y="1660"/>
                      <a:pt x="71" y="1781"/>
                      <a:pt x="81" y="1913"/>
                    </a:cubicBezTo>
                    <a:cubicBezTo>
                      <a:pt x="0" y="3297"/>
                      <a:pt x="101" y="4691"/>
                      <a:pt x="394" y="6055"/>
                    </a:cubicBezTo>
                    <a:cubicBezTo>
                      <a:pt x="957" y="5658"/>
                      <a:pt x="1647" y="5311"/>
                      <a:pt x="2317" y="5311"/>
                    </a:cubicBezTo>
                    <a:cubicBezTo>
                      <a:pt x="2549" y="5311"/>
                      <a:pt x="2780" y="5353"/>
                      <a:pt x="3001" y="5449"/>
                    </a:cubicBezTo>
                    <a:cubicBezTo>
                      <a:pt x="3931" y="5863"/>
                      <a:pt x="4234" y="7096"/>
                      <a:pt x="3941" y="8066"/>
                    </a:cubicBezTo>
                    <a:cubicBezTo>
                      <a:pt x="3850" y="8389"/>
                      <a:pt x="3688" y="8682"/>
                      <a:pt x="3456" y="8925"/>
                    </a:cubicBezTo>
                    <a:cubicBezTo>
                      <a:pt x="3009" y="9379"/>
                      <a:pt x="2368" y="9488"/>
                      <a:pt x="1718" y="9488"/>
                    </a:cubicBezTo>
                    <a:cubicBezTo>
                      <a:pt x="1456" y="9488"/>
                      <a:pt x="1192" y="9471"/>
                      <a:pt x="940" y="9450"/>
                    </a:cubicBezTo>
                    <a:lnTo>
                      <a:pt x="940" y="9450"/>
                    </a:lnTo>
                    <a:cubicBezTo>
                      <a:pt x="970" y="10390"/>
                      <a:pt x="1132" y="11330"/>
                      <a:pt x="1405" y="12229"/>
                    </a:cubicBezTo>
                    <a:cubicBezTo>
                      <a:pt x="1425" y="12350"/>
                      <a:pt x="1476" y="12451"/>
                      <a:pt x="1566" y="12532"/>
                    </a:cubicBezTo>
                    <a:cubicBezTo>
                      <a:pt x="1646" y="12605"/>
                      <a:pt x="1751" y="12626"/>
                      <a:pt x="1863" y="12626"/>
                    </a:cubicBezTo>
                    <a:cubicBezTo>
                      <a:pt x="1922" y="12626"/>
                      <a:pt x="1982" y="12620"/>
                      <a:pt x="2041" y="12613"/>
                    </a:cubicBezTo>
                    <a:lnTo>
                      <a:pt x="5598" y="12269"/>
                    </a:lnTo>
                    <a:cubicBezTo>
                      <a:pt x="5356" y="11400"/>
                      <a:pt x="5568" y="10471"/>
                      <a:pt x="6164" y="9794"/>
                    </a:cubicBezTo>
                    <a:cubicBezTo>
                      <a:pt x="6585" y="9330"/>
                      <a:pt x="7211" y="9063"/>
                      <a:pt x="7832" y="9063"/>
                    </a:cubicBezTo>
                    <a:cubicBezTo>
                      <a:pt x="8090" y="9063"/>
                      <a:pt x="8348" y="9110"/>
                      <a:pt x="8589" y="9208"/>
                    </a:cubicBezTo>
                    <a:cubicBezTo>
                      <a:pt x="9407" y="9541"/>
                      <a:pt x="9953" y="10491"/>
                      <a:pt x="9741" y="11350"/>
                    </a:cubicBezTo>
                    <a:cubicBezTo>
                      <a:pt x="10711" y="11259"/>
                      <a:pt x="11650" y="11047"/>
                      <a:pt x="12560" y="10703"/>
                    </a:cubicBezTo>
                    <a:cubicBezTo>
                      <a:pt x="12711" y="10663"/>
                      <a:pt x="12853" y="10572"/>
                      <a:pt x="12974" y="10461"/>
                    </a:cubicBezTo>
                    <a:cubicBezTo>
                      <a:pt x="13075" y="10309"/>
                      <a:pt x="13146" y="10127"/>
                      <a:pt x="13156" y="9945"/>
                    </a:cubicBezTo>
                    <a:cubicBezTo>
                      <a:pt x="13318" y="8834"/>
                      <a:pt x="13287" y="7702"/>
                      <a:pt x="13065" y="6601"/>
                    </a:cubicBezTo>
                    <a:cubicBezTo>
                      <a:pt x="12746" y="6786"/>
                      <a:pt x="12164" y="7048"/>
                      <a:pt x="11573" y="7048"/>
                    </a:cubicBezTo>
                    <a:cubicBezTo>
                      <a:pt x="11096" y="7048"/>
                      <a:pt x="10612" y="6877"/>
                      <a:pt x="10256" y="6358"/>
                    </a:cubicBezTo>
                    <a:cubicBezTo>
                      <a:pt x="9862" y="5783"/>
                      <a:pt x="9791" y="5055"/>
                      <a:pt x="10044" y="4408"/>
                    </a:cubicBezTo>
                    <a:cubicBezTo>
                      <a:pt x="10405" y="3582"/>
                      <a:pt x="11113" y="3407"/>
                      <a:pt x="11725" y="3407"/>
                    </a:cubicBezTo>
                    <a:cubicBezTo>
                      <a:pt x="12071" y="3407"/>
                      <a:pt x="12386" y="3463"/>
                      <a:pt x="12590" y="3489"/>
                    </a:cubicBezTo>
                    <a:cubicBezTo>
                      <a:pt x="12459" y="2478"/>
                      <a:pt x="12206" y="1478"/>
                      <a:pt x="11842" y="528"/>
                    </a:cubicBezTo>
                    <a:cubicBezTo>
                      <a:pt x="11802" y="387"/>
                      <a:pt x="11731" y="266"/>
                      <a:pt x="11630" y="165"/>
                    </a:cubicBezTo>
                    <a:cubicBezTo>
                      <a:pt x="11491" y="72"/>
                      <a:pt x="11336" y="22"/>
                      <a:pt x="11178" y="22"/>
                    </a:cubicBezTo>
                    <a:cubicBezTo>
                      <a:pt x="11164" y="22"/>
                      <a:pt x="11149" y="22"/>
                      <a:pt x="11135" y="23"/>
                    </a:cubicBezTo>
                    <a:cubicBezTo>
                      <a:pt x="10906" y="8"/>
                      <a:pt x="10677" y="0"/>
                      <a:pt x="10447" y="0"/>
                    </a:cubicBezTo>
                    <a:close/>
                  </a:path>
                </a:pathLst>
              </a:custGeom>
              <a:noFill/>
              <a:ln w="19050" cap="flat" cmpd="sng">
                <a:solidFill>
                  <a:schemeClr val="dk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cxnSp>
        <p:nvCxnSpPr>
          <p:cNvPr id="161" name="Google Shape;161;p28"/>
          <p:cNvCxnSpPr/>
          <p:nvPr/>
        </p:nvCxnSpPr>
        <p:spPr>
          <a:xfrm>
            <a:off x="1625000" y="3623400"/>
            <a:ext cx="3200400" cy="0"/>
          </a:xfrm>
          <a:prstGeom prst="straightConnector1">
            <a:avLst/>
          </a:prstGeom>
          <a:noFill/>
          <a:ln w="19050" cap="rnd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" name="Google Shape;148;p28">
            <a:extLst>
              <a:ext uri="{FF2B5EF4-FFF2-40B4-BE49-F238E27FC236}">
                <a16:creationId xmlns:a16="http://schemas.microsoft.com/office/drawing/2014/main" id="{86D69178-0AFA-E877-79A2-9031E92DD95C}"/>
              </a:ext>
            </a:extLst>
          </p:cNvPr>
          <p:cNvSpPr txBox="1">
            <a:spLocks/>
          </p:cNvSpPr>
          <p:nvPr/>
        </p:nvSpPr>
        <p:spPr>
          <a:xfrm>
            <a:off x="715100" y="4296987"/>
            <a:ext cx="5020200" cy="36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Open Sans"/>
              <a:buNone/>
              <a:defRPr sz="14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marR="0" lvl="1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marR="0" lvl="2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marR="0" lvl="3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marR="0" lvl="4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marR="0" lvl="5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marR="0" lvl="6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marR="0" lvl="7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marR="0" lvl="8" indent="-3048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pen Sans"/>
              <a:buNone/>
              <a:defRPr sz="1800" b="0" i="0" u="none" strike="noStrike" cap="none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pPr marL="0" indent="0"/>
            <a:r>
              <a:rPr lang="en-US"/>
              <a:t>Dumitru Nicolae Silviu 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9"/>
          <p:cNvSpPr txBox="1">
            <a:spLocks noGrp="1"/>
          </p:cNvSpPr>
          <p:nvPr>
            <p:ph type="title"/>
          </p:nvPr>
        </p:nvSpPr>
        <p:spPr>
          <a:xfrm>
            <a:off x="715050" y="535000"/>
            <a:ext cx="77139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000" dirty="0"/>
              <a:t>What the Evidence Shows</a:t>
            </a:r>
            <a:endParaRPr dirty="0"/>
          </a:p>
        </p:txBody>
      </p:sp>
      <p:sp>
        <p:nvSpPr>
          <p:cNvPr id="167" name="Google Shape;167;p29"/>
          <p:cNvSpPr txBox="1">
            <a:spLocks noGrp="1"/>
          </p:cNvSpPr>
          <p:nvPr>
            <p:ph type="body" idx="1"/>
          </p:nvPr>
        </p:nvSpPr>
        <p:spPr>
          <a:xfrm>
            <a:off x="715050" y="1716786"/>
            <a:ext cx="7717500" cy="1102614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Routine strain follows long hours, volatile </a:t>
            </a:r>
            <a:r>
              <a:rPr lang="en-US" sz="2000" dirty="0" err="1"/>
              <a:t>rotas</a:t>
            </a:r>
            <a:r>
              <a:rPr lang="en-US" sz="2000" dirty="0"/>
              <a:t>, and emotional labour</a:t>
            </a:r>
          </a:p>
          <a:p>
            <a:pPr marL="171450" lvl="0" indent="-1714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Leadership behaviours matter when tied to fair structures</a:t>
            </a:r>
          </a:p>
          <a:p>
            <a:pPr marL="171450" lvl="0" indent="-1714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Wellbeing must be operational, not a poster</a:t>
            </a:r>
          </a:p>
          <a:p>
            <a:pPr marL="171450" lvl="0" indent="-17145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Sector needs shared standards and reliable access to support</a:t>
            </a:r>
            <a:endParaRPr sz="2000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D726CD-32C5-2932-7A20-500381A62598}"/>
              </a:ext>
            </a:extLst>
          </p:cNvPr>
          <p:cNvSpPr txBox="1"/>
          <p:nvPr/>
        </p:nvSpPr>
        <p:spPr>
          <a:xfrm>
            <a:off x="1450578" y="4964212"/>
            <a:ext cx="6242844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600" dirty="0">
                <a:solidFill>
                  <a:schemeClr val="tx1"/>
                </a:solidFill>
              </a:rPr>
              <a:t>(Hospitality Action, 2024; Eva et al., 2019; Cai et al., 2023; Brown and Treviño, 2006; Franke, </a:t>
            </a:r>
            <a:r>
              <a:rPr lang="en-GB" sz="600" dirty="0" err="1">
                <a:solidFill>
                  <a:schemeClr val="tx1"/>
                </a:solidFill>
              </a:rPr>
              <a:t>Felfe</a:t>
            </a:r>
            <a:r>
              <a:rPr lang="en-GB" sz="600" dirty="0">
                <a:solidFill>
                  <a:schemeClr val="tx1"/>
                </a:solidFill>
              </a:rPr>
              <a:t> and Pundt, 2014; </a:t>
            </a:r>
            <a:r>
              <a:rPr lang="en-GB" sz="600" dirty="0" err="1">
                <a:solidFill>
                  <a:schemeClr val="tx1"/>
                </a:solidFill>
              </a:rPr>
              <a:t>Kranabetter</a:t>
            </a:r>
            <a:r>
              <a:rPr lang="en-GB" sz="600" dirty="0">
                <a:solidFill>
                  <a:schemeClr val="tx1"/>
                </a:solidFill>
              </a:rPr>
              <a:t> and Niessen, 2017; Hilton, 2025; SHRM, 2024)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30"/>
          <p:cNvSpPr/>
          <p:nvPr/>
        </p:nvSpPr>
        <p:spPr>
          <a:xfrm>
            <a:off x="715100" y="1272050"/>
            <a:ext cx="640200" cy="640200"/>
          </a:xfrm>
          <a:prstGeom prst="ellipse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30"/>
          <p:cNvSpPr/>
          <p:nvPr/>
        </p:nvSpPr>
        <p:spPr>
          <a:xfrm>
            <a:off x="715100" y="2093871"/>
            <a:ext cx="640200" cy="640200"/>
          </a:xfrm>
          <a:prstGeom prst="ellipse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30"/>
          <p:cNvSpPr/>
          <p:nvPr/>
        </p:nvSpPr>
        <p:spPr>
          <a:xfrm>
            <a:off x="715100" y="2915691"/>
            <a:ext cx="640200" cy="640200"/>
          </a:xfrm>
          <a:prstGeom prst="ellipse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30"/>
          <p:cNvSpPr/>
          <p:nvPr/>
        </p:nvSpPr>
        <p:spPr>
          <a:xfrm>
            <a:off x="708338" y="3859650"/>
            <a:ext cx="640200" cy="640200"/>
          </a:xfrm>
          <a:prstGeom prst="ellipse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30"/>
          <p:cNvSpPr txBox="1">
            <a:spLocks noGrp="1"/>
          </p:cNvSpPr>
          <p:nvPr>
            <p:ph type="title" idx="2"/>
          </p:nvPr>
        </p:nvSpPr>
        <p:spPr>
          <a:xfrm>
            <a:off x="715100" y="1363550"/>
            <a:ext cx="6402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01.</a:t>
            </a:r>
            <a:endParaRPr dirty="0"/>
          </a:p>
        </p:txBody>
      </p:sp>
      <p:sp>
        <p:nvSpPr>
          <p:cNvPr id="182" name="Google Shape;182;p30"/>
          <p:cNvSpPr txBox="1">
            <a:spLocks noGrp="1"/>
          </p:cNvSpPr>
          <p:nvPr>
            <p:ph type="subTitle" idx="1"/>
          </p:nvPr>
        </p:nvSpPr>
        <p:spPr>
          <a:xfrm>
            <a:off x="1540500" y="1363550"/>
            <a:ext cx="68884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Extended hours and </a:t>
            </a:r>
            <a:r>
              <a:rPr lang="en-US" dirty="0" err="1"/>
              <a:t>clopenings</a:t>
            </a:r>
            <a:r>
              <a:rPr lang="en-US" dirty="0"/>
              <a:t> are still common in mid-scale</a:t>
            </a:r>
            <a:endParaRPr dirty="0"/>
          </a:p>
        </p:txBody>
      </p:sp>
      <p:sp>
        <p:nvSpPr>
          <p:cNvPr id="183" name="Google Shape;183;p30"/>
          <p:cNvSpPr txBox="1">
            <a:spLocks noGrp="1"/>
          </p:cNvSpPr>
          <p:nvPr>
            <p:ph type="title" idx="3"/>
          </p:nvPr>
        </p:nvSpPr>
        <p:spPr>
          <a:xfrm>
            <a:off x="715100" y="2184237"/>
            <a:ext cx="6402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02.</a:t>
            </a:r>
            <a:endParaRPr/>
          </a:p>
        </p:txBody>
      </p:sp>
      <p:sp>
        <p:nvSpPr>
          <p:cNvPr id="184" name="Google Shape;184;p30"/>
          <p:cNvSpPr txBox="1">
            <a:spLocks noGrp="1"/>
          </p:cNvSpPr>
          <p:nvPr>
            <p:ph type="subTitle" idx="4"/>
          </p:nvPr>
        </p:nvSpPr>
        <p:spPr>
          <a:xfrm>
            <a:off x="1540500" y="2184229"/>
            <a:ext cx="695580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Burnout, absenteeism, and turnover carry direct business costs</a:t>
            </a:r>
            <a:endParaRPr dirty="0"/>
          </a:p>
        </p:txBody>
      </p:sp>
      <p:sp>
        <p:nvSpPr>
          <p:cNvPr id="185" name="Google Shape;185;p30"/>
          <p:cNvSpPr txBox="1">
            <a:spLocks noGrp="1"/>
          </p:cNvSpPr>
          <p:nvPr>
            <p:ph type="title" idx="5"/>
          </p:nvPr>
        </p:nvSpPr>
        <p:spPr>
          <a:xfrm>
            <a:off x="715100" y="3007197"/>
            <a:ext cx="6402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03.</a:t>
            </a:r>
            <a:endParaRPr/>
          </a:p>
        </p:txBody>
      </p:sp>
      <p:sp>
        <p:nvSpPr>
          <p:cNvPr id="186" name="Google Shape;186;p30"/>
          <p:cNvSpPr txBox="1">
            <a:spLocks noGrp="1"/>
          </p:cNvSpPr>
          <p:nvPr>
            <p:ph type="subTitle" idx="6"/>
          </p:nvPr>
        </p:nvSpPr>
        <p:spPr>
          <a:xfrm>
            <a:off x="1540499" y="3007189"/>
            <a:ext cx="6431925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Stigma keeps concerns private and weakens early help</a:t>
            </a:r>
            <a:endParaRPr dirty="0"/>
          </a:p>
        </p:txBody>
      </p:sp>
      <p:sp>
        <p:nvSpPr>
          <p:cNvPr id="187" name="Google Shape;187;p30"/>
          <p:cNvSpPr txBox="1">
            <a:spLocks noGrp="1"/>
          </p:cNvSpPr>
          <p:nvPr>
            <p:ph type="title"/>
          </p:nvPr>
        </p:nvSpPr>
        <p:spPr>
          <a:xfrm>
            <a:off x="6524100" y="308270"/>
            <a:ext cx="2267475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/>
              <a:t>Introduction</a:t>
            </a:r>
            <a:endParaRPr dirty="0"/>
          </a:p>
        </p:txBody>
      </p:sp>
      <p:sp>
        <p:nvSpPr>
          <p:cNvPr id="188" name="Google Shape;188;p30"/>
          <p:cNvSpPr txBox="1">
            <a:spLocks noGrp="1"/>
          </p:cNvSpPr>
          <p:nvPr>
            <p:ph type="title" idx="7"/>
          </p:nvPr>
        </p:nvSpPr>
        <p:spPr>
          <a:xfrm>
            <a:off x="711513" y="3951150"/>
            <a:ext cx="640200" cy="45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04.</a:t>
            </a:r>
            <a:endParaRPr/>
          </a:p>
        </p:txBody>
      </p:sp>
      <p:sp>
        <p:nvSpPr>
          <p:cNvPr id="189" name="Google Shape;189;p30"/>
          <p:cNvSpPr txBox="1">
            <a:spLocks noGrp="1"/>
          </p:cNvSpPr>
          <p:nvPr>
            <p:ph type="subTitle" idx="8"/>
          </p:nvPr>
        </p:nvSpPr>
        <p:spPr>
          <a:xfrm>
            <a:off x="1540500" y="3951150"/>
            <a:ext cx="5641350" cy="45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Mental health is both an ethical duty and a strategic risk</a:t>
            </a:r>
            <a:endParaRPr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71E572-6AC5-B8D9-92D6-9846131D7323}"/>
              </a:ext>
            </a:extLst>
          </p:cNvPr>
          <p:cNvSpPr txBox="1"/>
          <p:nvPr/>
        </p:nvSpPr>
        <p:spPr>
          <a:xfrm>
            <a:off x="3441303" y="4958834"/>
            <a:ext cx="2797572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600" dirty="0">
                <a:solidFill>
                  <a:schemeClr val="tx1"/>
                </a:solidFill>
              </a:rPr>
              <a:t>(</a:t>
            </a:r>
            <a:r>
              <a:rPr lang="en-US" sz="600" dirty="0">
                <a:solidFill>
                  <a:schemeClr val="tx1"/>
                </a:solidFill>
              </a:rPr>
              <a:t>Hospitality Action, 2024; </a:t>
            </a:r>
            <a:r>
              <a:rPr lang="en-US" sz="600" dirty="0" err="1">
                <a:solidFill>
                  <a:schemeClr val="tx1"/>
                </a:solidFill>
              </a:rPr>
              <a:t>Axonify</a:t>
            </a:r>
            <a:r>
              <a:rPr lang="en-US" sz="600" dirty="0">
                <a:solidFill>
                  <a:schemeClr val="tx1"/>
                </a:solidFill>
              </a:rPr>
              <a:t>, 2024; World Health Organization, 2023</a:t>
            </a:r>
            <a:r>
              <a:rPr lang="en-GB" sz="600" dirty="0">
                <a:solidFill>
                  <a:schemeClr val="tx1"/>
                </a:solidFill>
              </a:rPr>
              <a:t>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3">
          <a:extLst>
            <a:ext uri="{FF2B5EF4-FFF2-40B4-BE49-F238E27FC236}">
              <a16:creationId xmlns:a16="http://schemas.microsoft.com/office/drawing/2014/main" id="{0E5D7075-C825-B180-28C3-2A0517E350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37">
            <a:extLst>
              <a:ext uri="{FF2B5EF4-FFF2-40B4-BE49-F238E27FC236}">
                <a16:creationId xmlns:a16="http://schemas.microsoft.com/office/drawing/2014/main" id="{E5B943B0-83F6-DE05-3BB8-CF9AD316B5F2}"/>
              </a:ext>
            </a:extLst>
          </p:cNvPr>
          <p:cNvSpPr/>
          <p:nvPr/>
        </p:nvSpPr>
        <p:spPr>
          <a:xfrm flipH="1">
            <a:off x="5083421" y="720594"/>
            <a:ext cx="3012454" cy="3566145"/>
          </a:xfrm>
          <a:custGeom>
            <a:avLst/>
            <a:gdLst/>
            <a:ahLst/>
            <a:cxnLst/>
            <a:rect l="l" t="t" r="r" b="b"/>
            <a:pathLst>
              <a:path w="17754" h="21299" extrusionOk="0">
                <a:moveTo>
                  <a:pt x="9844" y="0"/>
                </a:moveTo>
                <a:cubicBezTo>
                  <a:pt x="7793" y="0"/>
                  <a:pt x="5919" y="1703"/>
                  <a:pt x="4558" y="3464"/>
                </a:cubicBezTo>
                <a:cubicBezTo>
                  <a:pt x="3577" y="4737"/>
                  <a:pt x="3072" y="6313"/>
                  <a:pt x="2213" y="7657"/>
                </a:cubicBezTo>
                <a:cubicBezTo>
                  <a:pt x="960" y="9617"/>
                  <a:pt x="1" y="10900"/>
                  <a:pt x="880" y="13325"/>
                </a:cubicBezTo>
                <a:cubicBezTo>
                  <a:pt x="1678" y="15508"/>
                  <a:pt x="3183" y="17791"/>
                  <a:pt x="4547" y="19681"/>
                </a:cubicBezTo>
                <a:cubicBezTo>
                  <a:pt x="5284" y="20695"/>
                  <a:pt x="5921" y="21299"/>
                  <a:pt x="6984" y="21299"/>
                </a:cubicBezTo>
                <a:cubicBezTo>
                  <a:pt x="7234" y="21299"/>
                  <a:pt x="7507" y="21266"/>
                  <a:pt x="7811" y="21196"/>
                </a:cubicBezTo>
                <a:cubicBezTo>
                  <a:pt x="12570" y="20125"/>
                  <a:pt x="15783" y="14821"/>
                  <a:pt x="16844" y="10405"/>
                </a:cubicBezTo>
                <a:cubicBezTo>
                  <a:pt x="17754" y="6657"/>
                  <a:pt x="15217" y="3059"/>
                  <a:pt x="12338" y="897"/>
                </a:cubicBezTo>
                <a:cubicBezTo>
                  <a:pt x="11812" y="493"/>
                  <a:pt x="11196" y="210"/>
                  <a:pt x="10549" y="69"/>
                </a:cubicBezTo>
                <a:cubicBezTo>
                  <a:pt x="10312" y="22"/>
                  <a:pt x="10077" y="0"/>
                  <a:pt x="984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37">
            <a:extLst>
              <a:ext uri="{FF2B5EF4-FFF2-40B4-BE49-F238E27FC236}">
                <a16:creationId xmlns:a16="http://schemas.microsoft.com/office/drawing/2014/main" id="{A18F8EA3-AAE0-18D1-0FD1-892D8F02883C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320788" y="1154994"/>
            <a:ext cx="47967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Strain is “baked in” through long shifts and </a:t>
            </a:r>
            <a:r>
              <a:rPr lang="en-US" sz="2000" dirty="0" err="1"/>
              <a:t>rota</a:t>
            </a:r>
            <a:r>
              <a:rPr lang="en-US" sz="2000" dirty="0"/>
              <a:t> volatility</a:t>
            </a:r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Low pay and insecurity amplify anxiety and negative affect</a:t>
            </a:r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Familiar drivers: understaffing, tight peaks, limited recovery</a:t>
            </a:r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Effects show up as energy loss, error, and exits</a:t>
            </a:r>
            <a:endParaRPr sz="2000" dirty="0"/>
          </a:p>
        </p:txBody>
      </p:sp>
      <p:sp>
        <p:nvSpPr>
          <p:cNvPr id="298" name="Google Shape;298;p37">
            <a:extLst>
              <a:ext uri="{FF2B5EF4-FFF2-40B4-BE49-F238E27FC236}">
                <a16:creationId xmlns:a16="http://schemas.microsoft.com/office/drawing/2014/main" id="{36FFAB14-DD38-598E-E648-D616C7397730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0" y="386264"/>
            <a:ext cx="5704750" cy="640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dirty="0"/>
              <a:t>Prevalence and Structure</a:t>
            </a:r>
            <a:endParaRPr dirty="0"/>
          </a:p>
        </p:txBody>
      </p:sp>
      <p:grpSp>
        <p:nvGrpSpPr>
          <p:cNvPr id="303" name="Google Shape;303;p37">
            <a:extLst>
              <a:ext uri="{FF2B5EF4-FFF2-40B4-BE49-F238E27FC236}">
                <a16:creationId xmlns:a16="http://schemas.microsoft.com/office/drawing/2014/main" id="{0AEC35FC-8DB5-5D28-D86B-808CA454919E}"/>
              </a:ext>
            </a:extLst>
          </p:cNvPr>
          <p:cNvGrpSpPr/>
          <p:nvPr/>
        </p:nvGrpSpPr>
        <p:grpSpPr>
          <a:xfrm>
            <a:off x="5117488" y="958338"/>
            <a:ext cx="2944313" cy="3464562"/>
            <a:chOff x="5117488" y="958338"/>
            <a:chExt cx="2944313" cy="3464562"/>
          </a:xfrm>
        </p:grpSpPr>
        <p:sp>
          <p:nvSpPr>
            <p:cNvPr id="304" name="Google Shape;304;p37">
              <a:extLst>
                <a:ext uri="{FF2B5EF4-FFF2-40B4-BE49-F238E27FC236}">
                  <a16:creationId xmlns:a16="http://schemas.microsoft.com/office/drawing/2014/main" id="{40958881-1D68-06D9-C848-27086730F6A7}"/>
                </a:ext>
              </a:extLst>
            </p:cNvPr>
            <p:cNvSpPr/>
            <p:nvPr/>
          </p:nvSpPr>
          <p:spPr>
            <a:xfrm>
              <a:off x="5117488" y="1921996"/>
              <a:ext cx="2944313" cy="2500904"/>
            </a:xfrm>
            <a:custGeom>
              <a:avLst/>
              <a:gdLst/>
              <a:ahLst/>
              <a:cxnLst/>
              <a:rect l="l" t="t" r="r" b="b"/>
              <a:pathLst>
                <a:path w="47077" h="39760" extrusionOk="0">
                  <a:moveTo>
                    <a:pt x="25059" y="263"/>
                  </a:moveTo>
                  <a:cubicBezTo>
                    <a:pt x="27746" y="263"/>
                    <a:pt x="30292" y="394"/>
                    <a:pt x="32253" y="637"/>
                  </a:cubicBezTo>
                  <a:cubicBezTo>
                    <a:pt x="34688" y="940"/>
                    <a:pt x="35233" y="1293"/>
                    <a:pt x="35344" y="1394"/>
                  </a:cubicBezTo>
                  <a:cubicBezTo>
                    <a:pt x="35233" y="1485"/>
                    <a:pt x="34688" y="1839"/>
                    <a:pt x="32253" y="2142"/>
                  </a:cubicBezTo>
                  <a:cubicBezTo>
                    <a:pt x="30292" y="2374"/>
                    <a:pt x="27746" y="2516"/>
                    <a:pt x="25059" y="2516"/>
                  </a:cubicBezTo>
                  <a:cubicBezTo>
                    <a:pt x="22381" y="2516"/>
                    <a:pt x="19825" y="2374"/>
                    <a:pt x="17874" y="2132"/>
                  </a:cubicBezTo>
                  <a:cubicBezTo>
                    <a:pt x="15439" y="1839"/>
                    <a:pt x="14884" y="1485"/>
                    <a:pt x="14773" y="1384"/>
                  </a:cubicBezTo>
                  <a:cubicBezTo>
                    <a:pt x="14894" y="1293"/>
                    <a:pt x="15439" y="940"/>
                    <a:pt x="17874" y="637"/>
                  </a:cubicBezTo>
                  <a:cubicBezTo>
                    <a:pt x="19825" y="404"/>
                    <a:pt x="22381" y="263"/>
                    <a:pt x="25059" y="263"/>
                  </a:cubicBezTo>
                  <a:close/>
                  <a:moveTo>
                    <a:pt x="20902" y="8990"/>
                  </a:moveTo>
                  <a:cubicBezTo>
                    <a:pt x="20941" y="8990"/>
                    <a:pt x="20974" y="9007"/>
                    <a:pt x="21007" y="9023"/>
                  </a:cubicBezTo>
                  <a:cubicBezTo>
                    <a:pt x="21128" y="9124"/>
                    <a:pt x="21168" y="9286"/>
                    <a:pt x="21138" y="9437"/>
                  </a:cubicBezTo>
                  <a:cubicBezTo>
                    <a:pt x="21128" y="9579"/>
                    <a:pt x="21067" y="9700"/>
                    <a:pt x="20966" y="9801"/>
                  </a:cubicBezTo>
                  <a:cubicBezTo>
                    <a:pt x="20714" y="9730"/>
                    <a:pt x="20491" y="9599"/>
                    <a:pt x="20299" y="9427"/>
                  </a:cubicBezTo>
                  <a:cubicBezTo>
                    <a:pt x="20249" y="9377"/>
                    <a:pt x="20229" y="9326"/>
                    <a:pt x="20289" y="9245"/>
                  </a:cubicBezTo>
                  <a:cubicBezTo>
                    <a:pt x="20451" y="9084"/>
                    <a:pt x="20653" y="9003"/>
                    <a:pt x="20875" y="8993"/>
                  </a:cubicBezTo>
                  <a:cubicBezTo>
                    <a:pt x="20885" y="8991"/>
                    <a:pt x="20894" y="8990"/>
                    <a:pt x="20902" y="8990"/>
                  </a:cubicBezTo>
                  <a:close/>
                  <a:moveTo>
                    <a:pt x="20229" y="8962"/>
                  </a:moveTo>
                  <a:lnTo>
                    <a:pt x="20229" y="8962"/>
                  </a:lnTo>
                  <a:cubicBezTo>
                    <a:pt x="20178" y="9003"/>
                    <a:pt x="20138" y="9043"/>
                    <a:pt x="20107" y="9094"/>
                  </a:cubicBezTo>
                  <a:cubicBezTo>
                    <a:pt x="19956" y="9235"/>
                    <a:pt x="19976" y="9478"/>
                    <a:pt x="20138" y="9609"/>
                  </a:cubicBezTo>
                  <a:cubicBezTo>
                    <a:pt x="20249" y="9720"/>
                    <a:pt x="20380" y="9811"/>
                    <a:pt x="20532" y="9892"/>
                  </a:cubicBezTo>
                  <a:cubicBezTo>
                    <a:pt x="20178" y="9862"/>
                    <a:pt x="19835" y="9811"/>
                    <a:pt x="19501" y="9720"/>
                  </a:cubicBezTo>
                  <a:cubicBezTo>
                    <a:pt x="19643" y="9387"/>
                    <a:pt x="19895" y="9114"/>
                    <a:pt x="20229" y="8962"/>
                  </a:cubicBezTo>
                  <a:close/>
                  <a:moveTo>
                    <a:pt x="29231" y="9143"/>
                  </a:moveTo>
                  <a:cubicBezTo>
                    <a:pt x="29241" y="9143"/>
                    <a:pt x="29252" y="9143"/>
                    <a:pt x="29262" y="9144"/>
                  </a:cubicBezTo>
                  <a:cubicBezTo>
                    <a:pt x="29514" y="9144"/>
                    <a:pt x="29797" y="9276"/>
                    <a:pt x="29878" y="9397"/>
                  </a:cubicBezTo>
                  <a:cubicBezTo>
                    <a:pt x="29929" y="9478"/>
                    <a:pt x="29888" y="9730"/>
                    <a:pt x="29747" y="9983"/>
                  </a:cubicBezTo>
                  <a:cubicBezTo>
                    <a:pt x="29727" y="10013"/>
                    <a:pt x="29717" y="10044"/>
                    <a:pt x="29696" y="10074"/>
                  </a:cubicBezTo>
                  <a:cubicBezTo>
                    <a:pt x="29272" y="10013"/>
                    <a:pt x="29090" y="9801"/>
                    <a:pt x="29029" y="9690"/>
                  </a:cubicBezTo>
                  <a:cubicBezTo>
                    <a:pt x="28938" y="9569"/>
                    <a:pt x="28918" y="9397"/>
                    <a:pt x="28989" y="9255"/>
                  </a:cubicBezTo>
                  <a:cubicBezTo>
                    <a:pt x="29044" y="9183"/>
                    <a:pt x="29139" y="9143"/>
                    <a:pt x="29231" y="9143"/>
                  </a:cubicBezTo>
                  <a:close/>
                  <a:moveTo>
                    <a:pt x="29280" y="8865"/>
                  </a:moveTo>
                  <a:cubicBezTo>
                    <a:pt x="30058" y="8865"/>
                    <a:pt x="30905" y="9667"/>
                    <a:pt x="31020" y="9821"/>
                  </a:cubicBezTo>
                  <a:cubicBezTo>
                    <a:pt x="31040" y="9852"/>
                    <a:pt x="31060" y="9882"/>
                    <a:pt x="31091" y="9902"/>
                  </a:cubicBezTo>
                  <a:cubicBezTo>
                    <a:pt x="30767" y="9993"/>
                    <a:pt x="30444" y="10044"/>
                    <a:pt x="30111" y="10084"/>
                  </a:cubicBezTo>
                  <a:lnTo>
                    <a:pt x="29969" y="10084"/>
                  </a:lnTo>
                  <a:cubicBezTo>
                    <a:pt x="30121" y="9821"/>
                    <a:pt x="30212" y="9468"/>
                    <a:pt x="30090" y="9266"/>
                  </a:cubicBezTo>
                  <a:cubicBezTo>
                    <a:pt x="29959" y="9063"/>
                    <a:pt x="29595" y="8882"/>
                    <a:pt x="29262" y="8882"/>
                  </a:cubicBezTo>
                  <a:cubicBezTo>
                    <a:pt x="29252" y="8881"/>
                    <a:pt x="29242" y="8881"/>
                    <a:pt x="29233" y="8881"/>
                  </a:cubicBezTo>
                  <a:cubicBezTo>
                    <a:pt x="29052" y="8881"/>
                    <a:pt x="28882" y="8970"/>
                    <a:pt x="28777" y="9114"/>
                  </a:cubicBezTo>
                  <a:cubicBezTo>
                    <a:pt x="28656" y="9336"/>
                    <a:pt x="28676" y="9609"/>
                    <a:pt x="28817" y="9821"/>
                  </a:cubicBezTo>
                  <a:cubicBezTo>
                    <a:pt x="28969" y="10054"/>
                    <a:pt x="29211" y="10225"/>
                    <a:pt x="29494" y="10286"/>
                  </a:cubicBezTo>
                  <a:cubicBezTo>
                    <a:pt x="29464" y="10306"/>
                    <a:pt x="29423" y="10326"/>
                    <a:pt x="29383" y="10326"/>
                  </a:cubicBezTo>
                  <a:cubicBezTo>
                    <a:pt x="29151" y="10326"/>
                    <a:pt x="28332" y="9953"/>
                    <a:pt x="27787" y="9680"/>
                  </a:cubicBezTo>
                  <a:cubicBezTo>
                    <a:pt x="27979" y="9447"/>
                    <a:pt x="28494" y="8942"/>
                    <a:pt x="29161" y="8871"/>
                  </a:cubicBezTo>
                  <a:cubicBezTo>
                    <a:pt x="29200" y="8867"/>
                    <a:pt x="29240" y="8865"/>
                    <a:pt x="29280" y="8865"/>
                  </a:cubicBezTo>
                  <a:close/>
                  <a:moveTo>
                    <a:pt x="14217" y="8629"/>
                  </a:moveTo>
                  <a:cubicBezTo>
                    <a:pt x="14308" y="8629"/>
                    <a:pt x="14439" y="8700"/>
                    <a:pt x="14702" y="8861"/>
                  </a:cubicBezTo>
                  <a:cubicBezTo>
                    <a:pt x="14823" y="8942"/>
                    <a:pt x="14975" y="9043"/>
                    <a:pt x="15146" y="9134"/>
                  </a:cubicBezTo>
                  <a:cubicBezTo>
                    <a:pt x="15591" y="9377"/>
                    <a:pt x="15682" y="9882"/>
                    <a:pt x="15763" y="10377"/>
                  </a:cubicBezTo>
                  <a:cubicBezTo>
                    <a:pt x="15793" y="10549"/>
                    <a:pt x="15833" y="10731"/>
                    <a:pt x="15884" y="10902"/>
                  </a:cubicBezTo>
                  <a:cubicBezTo>
                    <a:pt x="15965" y="11155"/>
                    <a:pt x="16228" y="12408"/>
                    <a:pt x="16470" y="13681"/>
                  </a:cubicBezTo>
                  <a:cubicBezTo>
                    <a:pt x="16349" y="14550"/>
                    <a:pt x="16137" y="15267"/>
                    <a:pt x="15884" y="15419"/>
                  </a:cubicBezTo>
                  <a:cubicBezTo>
                    <a:pt x="15866" y="15431"/>
                    <a:pt x="15845" y="15436"/>
                    <a:pt x="15824" y="15436"/>
                  </a:cubicBezTo>
                  <a:cubicBezTo>
                    <a:pt x="15810" y="15436"/>
                    <a:pt x="15795" y="15433"/>
                    <a:pt x="15783" y="15429"/>
                  </a:cubicBezTo>
                  <a:cubicBezTo>
                    <a:pt x="15520" y="15338"/>
                    <a:pt x="15207" y="14419"/>
                    <a:pt x="14954" y="13691"/>
                  </a:cubicBezTo>
                  <a:cubicBezTo>
                    <a:pt x="14793" y="13206"/>
                    <a:pt x="14611" y="12731"/>
                    <a:pt x="14399" y="12277"/>
                  </a:cubicBezTo>
                  <a:cubicBezTo>
                    <a:pt x="13853" y="11256"/>
                    <a:pt x="13873" y="9033"/>
                    <a:pt x="14085" y="8720"/>
                  </a:cubicBezTo>
                  <a:cubicBezTo>
                    <a:pt x="14126" y="8659"/>
                    <a:pt x="14166" y="8629"/>
                    <a:pt x="14217" y="8629"/>
                  </a:cubicBezTo>
                  <a:close/>
                  <a:moveTo>
                    <a:pt x="23361" y="14712"/>
                  </a:moveTo>
                  <a:cubicBezTo>
                    <a:pt x="23361" y="14722"/>
                    <a:pt x="23371" y="14722"/>
                    <a:pt x="23371" y="14732"/>
                  </a:cubicBezTo>
                  <a:cubicBezTo>
                    <a:pt x="23553" y="15055"/>
                    <a:pt x="23795" y="15338"/>
                    <a:pt x="24078" y="15570"/>
                  </a:cubicBezTo>
                  <a:lnTo>
                    <a:pt x="24038" y="15591"/>
                  </a:lnTo>
                  <a:cubicBezTo>
                    <a:pt x="23715" y="15500"/>
                    <a:pt x="23381" y="15358"/>
                    <a:pt x="23230" y="15187"/>
                  </a:cubicBezTo>
                  <a:lnTo>
                    <a:pt x="23240" y="15187"/>
                  </a:lnTo>
                  <a:cubicBezTo>
                    <a:pt x="23199" y="15156"/>
                    <a:pt x="23169" y="15106"/>
                    <a:pt x="23169" y="15045"/>
                  </a:cubicBezTo>
                  <a:cubicBezTo>
                    <a:pt x="23199" y="14924"/>
                    <a:pt x="23270" y="14803"/>
                    <a:pt x="23361" y="14712"/>
                  </a:cubicBezTo>
                  <a:close/>
                  <a:moveTo>
                    <a:pt x="24846" y="18410"/>
                  </a:moveTo>
                  <a:cubicBezTo>
                    <a:pt x="25837" y="18602"/>
                    <a:pt x="27393" y="18955"/>
                    <a:pt x="27878" y="19208"/>
                  </a:cubicBezTo>
                  <a:cubicBezTo>
                    <a:pt x="27522" y="19284"/>
                    <a:pt x="26568" y="19316"/>
                    <a:pt x="25404" y="19316"/>
                  </a:cubicBezTo>
                  <a:cubicBezTo>
                    <a:pt x="24549" y="19316"/>
                    <a:pt x="23582" y="19299"/>
                    <a:pt x="22654" y="19269"/>
                  </a:cubicBezTo>
                  <a:cubicBezTo>
                    <a:pt x="22634" y="19208"/>
                    <a:pt x="22603" y="19127"/>
                    <a:pt x="22573" y="19016"/>
                  </a:cubicBezTo>
                  <a:cubicBezTo>
                    <a:pt x="23270" y="18824"/>
                    <a:pt x="24634" y="18460"/>
                    <a:pt x="24846" y="18410"/>
                  </a:cubicBezTo>
                  <a:close/>
                  <a:moveTo>
                    <a:pt x="22239" y="17672"/>
                  </a:moveTo>
                  <a:lnTo>
                    <a:pt x="22239" y="17672"/>
                  </a:lnTo>
                  <a:cubicBezTo>
                    <a:pt x="22169" y="18056"/>
                    <a:pt x="22189" y="18460"/>
                    <a:pt x="22270" y="18844"/>
                  </a:cubicBezTo>
                  <a:lnTo>
                    <a:pt x="22250" y="18854"/>
                  </a:lnTo>
                  <a:cubicBezTo>
                    <a:pt x="21490" y="19414"/>
                    <a:pt x="20692" y="19845"/>
                    <a:pt x="20469" y="19845"/>
                  </a:cubicBezTo>
                  <a:cubicBezTo>
                    <a:pt x="20466" y="19845"/>
                    <a:pt x="20464" y="19845"/>
                    <a:pt x="20461" y="19845"/>
                  </a:cubicBezTo>
                  <a:lnTo>
                    <a:pt x="20764" y="19218"/>
                  </a:lnTo>
                  <a:lnTo>
                    <a:pt x="21502" y="18238"/>
                  </a:lnTo>
                  <a:cubicBezTo>
                    <a:pt x="21704" y="17995"/>
                    <a:pt x="21957" y="17804"/>
                    <a:pt x="22239" y="17672"/>
                  </a:cubicBezTo>
                  <a:close/>
                  <a:moveTo>
                    <a:pt x="35365" y="1697"/>
                  </a:moveTo>
                  <a:cubicBezTo>
                    <a:pt x="35435" y="4436"/>
                    <a:pt x="35314" y="8033"/>
                    <a:pt x="35264" y="8639"/>
                  </a:cubicBezTo>
                  <a:cubicBezTo>
                    <a:pt x="35254" y="8760"/>
                    <a:pt x="35264" y="8892"/>
                    <a:pt x="35365" y="8952"/>
                  </a:cubicBezTo>
                  <a:cubicBezTo>
                    <a:pt x="35389" y="8966"/>
                    <a:pt x="35415" y="8972"/>
                    <a:pt x="35443" y="8972"/>
                  </a:cubicBezTo>
                  <a:cubicBezTo>
                    <a:pt x="35543" y="8972"/>
                    <a:pt x="35665" y="8895"/>
                    <a:pt x="35799" y="8801"/>
                  </a:cubicBezTo>
                  <a:cubicBezTo>
                    <a:pt x="35916" y="8720"/>
                    <a:pt x="36088" y="8592"/>
                    <a:pt x="36195" y="8592"/>
                  </a:cubicBezTo>
                  <a:cubicBezTo>
                    <a:pt x="36209" y="8592"/>
                    <a:pt x="36222" y="8594"/>
                    <a:pt x="36234" y="8599"/>
                  </a:cubicBezTo>
                  <a:cubicBezTo>
                    <a:pt x="36294" y="8619"/>
                    <a:pt x="36345" y="8710"/>
                    <a:pt x="36375" y="8861"/>
                  </a:cubicBezTo>
                  <a:cubicBezTo>
                    <a:pt x="36628" y="9902"/>
                    <a:pt x="35910" y="14510"/>
                    <a:pt x="35233" y="15581"/>
                  </a:cubicBezTo>
                  <a:cubicBezTo>
                    <a:pt x="34777" y="16297"/>
                    <a:pt x="34138" y="16585"/>
                    <a:pt x="33745" y="16585"/>
                  </a:cubicBezTo>
                  <a:cubicBezTo>
                    <a:pt x="33694" y="16585"/>
                    <a:pt x="33648" y="16580"/>
                    <a:pt x="33607" y="16571"/>
                  </a:cubicBezTo>
                  <a:lnTo>
                    <a:pt x="33596" y="16571"/>
                  </a:lnTo>
                  <a:cubicBezTo>
                    <a:pt x="34162" y="14277"/>
                    <a:pt x="34627" y="11549"/>
                    <a:pt x="34657" y="11377"/>
                  </a:cubicBezTo>
                  <a:cubicBezTo>
                    <a:pt x="34663" y="11288"/>
                    <a:pt x="34596" y="11238"/>
                    <a:pt x="34529" y="11238"/>
                  </a:cubicBezTo>
                  <a:cubicBezTo>
                    <a:pt x="34482" y="11238"/>
                    <a:pt x="34436" y="11262"/>
                    <a:pt x="34415" y="11317"/>
                  </a:cubicBezTo>
                  <a:cubicBezTo>
                    <a:pt x="34284" y="11792"/>
                    <a:pt x="33122" y="15965"/>
                    <a:pt x="33182" y="16460"/>
                  </a:cubicBezTo>
                  <a:cubicBezTo>
                    <a:pt x="33192" y="16551"/>
                    <a:pt x="33243" y="16631"/>
                    <a:pt x="33303" y="16702"/>
                  </a:cubicBezTo>
                  <a:cubicBezTo>
                    <a:pt x="33010" y="17844"/>
                    <a:pt x="32697" y="18854"/>
                    <a:pt x="32404" y="19319"/>
                  </a:cubicBezTo>
                  <a:cubicBezTo>
                    <a:pt x="32054" y="19878"/>
                    <a:pt x="31511" y="20042"/>
                    <a:pt x="30992" y="20042"/>
                  </a:cubicBezTo>
                  <a:cubicBezTo>
                    <a:pt x="30358" y="20042"/>
                    <a:pt x="29761" y="19796"/>
                    <a:pt x="29605" y="19723"/>
                  </a:cubicBezTo>
                  <a:cubicBezTo>
                    <a:pt x="29474" y="19430"/>
                    <a:pt x="28736" y="17834"/>
                    <a:pt x="27393" y="17430"/>
                  </a:cubicBezTo>
                  <a:cubicBezTo>
                    <a:pt x="26604" y="17197"/>
                    <a:pt x="25826" y="16894"/>
                    <a:pt x="25089" y="16520"/>
                  </a:cubicBezTo>
                  <a:cubicBezTo>
                    <a:pt x="25067" y="16513"/>
                    <a:pt x="25046" y="16506"/>
                    <a:pt x="25025" y="16506"/>
                  </a:cubicBezTo>
                  <a:cubicBezTo>
                    <a:pt x="25016" y="16506"/>
                    <a:pt x="25007" y="16507"/>
                    <a:pt x="24998" y="16510"/>
                  </a:cubicBezTo>
                  <a:cubicBezTo>
                    <a:pt x="24200" y="16672"/>
                    <a:pt x="23412" y="16904"/>
                    <a:pt x="22654" y="17197"/>
                  </a:cubicBezTo>
                  <a:cubicBezTo>
                    <a:pt x="22684" y="17137"/>
                    <a:pt x="22714" y="17086"/>
                    <a:pt x="22755" y="17025"/>
                  </a:cubicBezTo>
                  <a:cubicBezTo>
                    <a:pt x="23098" y="16540"/>
                    <a:pt x="23553" y="16146"/>
                    <a:pt x="24068" y="15864"/>
                  </a:cubicBezTo>
                  <a:cubicBezTo>
                    <a:pt x="24270" y="15924"/>
                    <a:pt x="24483" y="15965"/>
                    <a:pt x="24695" y="15975"/>
                  </a:cubicBezTo>
                  <a:cubicBezTo>
                    <a:pt x="25503" y="15975"/>
                    <a:pt x="25837" y="15389"/>
                    <a:pt x="26039" y="15045"/>
                  </a:cubicBezTo>
                  <a:cubicBezTo>
                    <a:pt x="26099" y="14944"/>
                    <a:pt x="26180" y="14803"/>
                    <a:pt x="26231" y="14792"/>
                  </a:cubicBezTo>
                  <a:cubicBezTo>
                    <a:pt x="26362" y="14904"/>
                    <a:pt x="26433" y="15075"/>
                    <a:pt x="26392" y="15237"/>
                  </a:cubicBezTo>
                  <a:cubicBezTo>
                    <a:pt x="26342" y="15469"/>
                    <a:pt x="26079" y="15631"/>
                    <a:pt x="25634" y="15682"/>
                  </a:cubicBezTo>
                  <a:cubicBezTo>
                    <a:pt x="25473" y="15682"/>
                    <a:pt x="25473" y="15934"/>
                    <a:pt x="25634" y="15934"/>
                  </a:cubicBezTo>
                  <a:cubicBezTo>
                    <a:pt x="25765" y="15950"/>
                    <a:pt x="25907" y="15960"/>
                    <a:pt x="26051" y="15960"/>
                  </a:cubicBezTo>
                  <a:cubicBezTo>
                    <a:pt x="26466" y="15960"/>
                    <a:pt x="26903" y="15876"/>
                    <a:pt x="27150" y="15591"/>
                  </a:cubicBezTo>
                  <a:cubicBezTo>
                    <a:pt x="27362" y="15358"/>
                    <a:pt x="27423" y="15025"/>
                    <a:pt x="27332" y="14601"/>
                  </a:cubicBezTo>
                  <a:cubicBezTo>
                    <a:pt x="27100" y="13529"/>
                    <a:pt x="26615" y="13307"/>
                    <a:pt x="26493" y="13267"/>
                  </a:cubicBezTo>
                  <a:cubicBezTo>
                    <a:pt x="26089" y="12964"/>
                    <a:pt x="25897" y="12469"/>
                    <a:pt x="25978" y="11973"/>
                  </a:cubicBezTo>
                  <a:cubicBezTo>
                    <a:pt x="26028" y="11660"/>
                    <a:pt x="26099" y="11337"/>
                    <a:pt x="26190" y="11034"/>
                  </a:cubicBezTo>
                  <a:cubicBezTo>
                    <a:pt x="26322" y="10559"/>
                    <a:pt x="26433" y="10185"/>
                    <a:pt x="26231" y="9841"/>
                  </a:cubicBezTo>
                  <a:cubicBezTo>
                    <a:pt x="25988" y="9437"/>
                    <a:pt x="25917" y="8952"/>
                    <a:pt x="26059" y="8498"/>
                  </a:cubicBezTo>
                  <a:lnTo>
                    <a:pt x="26089" y="8366"/>
                  </a:lnTo>
                  <a:cubicBezTo>
                    <a:pt x="26220" y="7912"/>
                    <a:pt x="26372" y="7396"/>
                    <a:pt x="26948" y="7134"/>
                  </a:cubicBezTo>
                  <a:cubicBezTo>
                    <a:pt x="27362" y="6942"/>
                    <a:pt x="28363" y="6931"/>
                    <a:pt x="29171" y="6921"/>
                  </a:cubicBezTo>
                  <a:cubicBezTo>
                    <a:pt x="29233" y="6923"/>
                    <a:pt x="29296" y="6924"/>
                    <a:pt x="29359" y="6924"/>
                  </a:cubicBezTo>
                  <a:cubicBezTo>
                    <a:pt x="29663" y="6924"/>
                    <a:pt x="29971" y="6904"/>
                    <a:pt x="30272" y="6871"/>
                  </a:cubicBezTo>
                  <a:cubicBezTo>
                    <a:pt x="30285" y="6869"/>
                    <a:pt x="30299" y="6867"/>
                    <a:pt x="30314" y="6867"/>
                  </a:cubicBezTo>
                  <a:cubicBezTo>
                    <a:pt x="30824" y="6867"/>
                    <a:pt x="32298" y="8193"/>
                    <a:pt x="32475" y="8841"/>
                  </a:cubicBezTo>
                  <a:cubicBezTo>
                    <a:pt x="32303" y="8781"/>
                    <a:pt x="31899" y="8508"/>
                    <a:pt x="31596" y="8306"/>
                  </a:cubicBezTo>
                  <a:cubicBezTo>
                    <a:pt x="31040" y="7922"/>
                    <a:pt x="30474" y="7548"/>
                    <a:pt x="30100" y="7477"/>
                  </a:cubicBezTo>
                  <a:cubicBezTo>
                    <a:pt x="30050" y="7469"/>
                    <a:pt x="29992" y="7465"/>
                    <a:pt x="29928" y="7465"/>
                  </a:cubicBezTo>
                  <a:cubicBezTo>
                    <a:pt x="29017" y="7465"/>
                    <a:pt x="26850" y="8217"/>
                    <a:pt x="26746" y="8255"/>
                  </a:cubicBezTo>
                  <a:cubicBezTo>
                    <a:pt x="26695" y="8275"/>
                    <a:pt x="26655" y="8336"/>
                    <a:pt x="26665" y="8397"/>
                  </a:cubicBezTo>
                  <a:lnTo>
                    <a:pt x="26817" y="9266"/>
                  </a:lnTo>
                  <a:cubicBezTo>
                    <a:pt x="26827" y="9306"/>
                    <a:pt x="26847" y="9346"/>
                    <a:pt x="26887" y="9356"/>
                  </a:cubicBezTo>
                  <a:cubicBezTo>
                    <a:pt x="26903" y="9367"/>
                    <a:pt x="26920" y="9372"/>
                    <a:pt x="26939" y="9372"/>
                  </a:cubicBezTo>
                  <a:cubicBezTo>
                    <a:pt x="26958" y="9372"/>
                    <a:pt x="26978" y="9367"/>
                    <a:pt x="26998" y="9356"/>
                  </a:cubicBezTo>
                  <a:cubicBezTo>
                    <a:pt x="27527" y="9073"/>
                    <a:pt x="28974" y="8344"/>
                    <a:pt x="29616" y="8344"/>
                  </a:cubicBezTo>
                  <a:cubicBezTo>
                    <a:pt x="29637" y="8344"/>
                    <a:pt x="29657" y="8344"/>
                    <a:pt x="29676" y="8346"/>
                  </a:cubicBezTo>
                  <a:cubicBezTo>
                    <a:pt x="29939" y="8376"/>
                    <a:pt x="30272" y="8659"/>
                    <a:pt x="30596" y="9114"/>
                  </a:cubicBezTo>
                  <a:cubicBezTo>
                    <a:pt x="30225" y="8855"/>
                    <a:pt x="29736" y="8613"/>
                    <a:pt x="29261" y="8613"/>
                  </a:cubicBezTo>
                  <a:cubicBezTo>
                    <a:pt x="29217" y="8613"/>
                    <a:pt x="29174" y="8615"/>
                    <a:pt x="29130" y="8619"/>
                  </a:cubicBezTo>
                  <a:cubicBezTo>
                    <a:pt x="28150" y="8730"/>
                    <a:pt x="27504" y="9619"/>
                    <a:pt x="27483" y="9649"/>
                  </a:cubicBezTo>
                  <a:cubicBezTo>
                    <a:pt x="27463" y="9680"/>
                    <a:pt x="27453" y="9720"/>
                    <a:pt x="27463" y="9751"/>
                  </a:cubicBezTo>
                  <a:cubicBezTo>
                    <a:pt x="27473" y="9791"/>
                    <a:pt x="27494" y="9821"/>
                    <a:pt x="27524" y="9831"/>
                  </a:cubicBezTo>
                  <a:cubicBezTo>
                    <a:pt x="27675" y="9912"/>
                    <a:pt x="28979" y="10579"/>
                    <a:pt x="29373" y="10579"/>
                  </a:cubicBezTo>
                  <a:cubicBezTo>
                    <a:pt x="29545" y="10569"/>
                    <a:pt x="29706" y="10478"/>
                    <a:pt x="29807" y="10337"/>
                  </a:cubicBezTo>
                  <a:cubicBezTo>
                    <a:pt x="29840" y="10340"/>
                    <a:pt x="29873" y="10341"/>
                    <a:pt x="29905" y="10341"/>
                  </a:cubicBezTo>
                  <a:cubicBezTo>
                    <a:pt x="29983" y="10341"/>
                    <a:pt x="30059" y="10334"/>
                    <a:pt x="30131" y="10326"/>
                  </a:cubicBezTo>
                  <a:cubicBezTo>
                    <a:pt x="31273" y="10225"/>
                    <a:pt x="33061" y="9629"/>
                    <a:pt x="33344" y="8811"/>
                  </a:cubicBezTo>
                  <a:cubicBezTo>
                    <a:pt x="33506" y="8356"/>
                    <a:pt x="33910" y="7942"/>
                    <a:pt x="34152" y="7709"/>
                  </a:cubicBezTo>
                  <a:lnTo>
                    <a:pt x="34152" y="7709"/>
                  </a:lnTo>
                  <a:lnTo>
                    <a:pt x="34061" y="10468"/>
                  </a:lnTo>
                  <a:cubicBezTo>
                    <a:pt x="34061" y="10546"/>
                    <a:pt x="34121" y="10599"/>
                    <a:pt x="34185" y="10599"/>
                  </a:cubicBezTo>
                  <a:cubicBezTo>
                    <a:pt x="34212" y="10599"/>
                    <a:pt x="34239" y="10590"/>
                    <a:pt x="34263" y="10569"/>
                  </a:cubicBezTo>
                  <a:cubicBezTo>
                    <a:pt x="34294" y="10549"/>
                    <a:pt x="34981" y="9953"/>
                    <a:pt x="34961" y="8801"/>
                  </a:cubicBezTo>
                  <a:cubicBezTo>
                    <a:pt x="34940" y="7689"/>
                    <a:pt x="34415" y="6224"/>
                    <a:pt x="34385" y="6164"/>
                  </a:cubicBezTo>
                  <a:cubicBezTo>
                    <a:pt x="34374" y="6133"/>
                    <a:pt x="34354" y="6103"/>
                    <a:pt x="34334" y="6093"/>
                  </a:cubicBezTo>
                  <a:cubicBezTo>
                    <a:pt x="34314" y="6093"/>
                    <a:pt x="33152" y="5456"/>
                    <a:pt x="33233" y="4607"/>
                  </a:cubicBezTo>
                  <a:cubicBezTo>
                    <a:pt x="33283" y="4213"/>
                    <a:pt x="33364" y="3829"/>
                    <a:pt x="33485" y="3446"/>
                  </a:cubicBezTo>
                  <a:cubicBezTo>
                    <a:pt x="33596" y="3031"/>
                    <a:pt x="33677" y="2607"/>
                    <a:pt x="33748" y="2182"/>
                  </a:cubicBezTo>
                  <a:cubicBezTo>
                    <a:pt x="34506" y="2041"/>
                    <a:pt x="35062" y="1869"/>
                    <a:pt x="35365" y="1697"/>
                  </a:cubicBezTo>
                  <a:close/>
                  <a:moveTo>
                    <a:pt x="25129" y="20138"/>
                  </a:moveTo>
                  <a:cubicBezTo>
                    <a:pt x="26857" y="20986"/>
                    <a:pt x="28686" y="22078"/>
                    <a:pt x="28767" y="22431"/>
                  </a:cubicBezTo>
                  <a:cubicBezTo>
                    <a:pt x="28755" y="22434"/>
                    <a:pt x="28741" y="22435"/>
                    <a:pt x="28725" y="22435"/>
                  </a:cubicBezTo>
                  <a:cubicBezTo>
                    <a:pt x="28298" y="22435"/>
                    <a:pt x="26476" y="21529"/>
                    <a:pt x="24907" y="20633"/>
                  </a:cubicBezTo>
                  <a:cubicBezTo>
                    <a:pt x="24887" y="20623"/>
                    <a:pt x="24867" y="20612"/>
                    <a:pt x="24836" y="20612"/>
                  </a:cubicBezTo>
                  <a:lnTo>
                    <a:pt x="24806" y="20612"/>
                  </a:lnTo>
                  <a:cubicBezTo>
                    <a:pt x="24523" y="20683"/>
                    <a:pt x="23977" y="20865"/>
                    <a:pt x="23341" y="21067"/>
                  </a:cubicBezTo>
                  <a:cubicBezTo>
                    <a:pt x="23513" y="20966"/>
                    <a:pt x="23654" y="20835"/>
                    <a:pt x="23785" y="20683"/>
                  </a:cubicBezTo>
                  <a:cubicBezTo>
                    <a:pt x="23886" y="20501"/>
                    <a:pt x="24624" y="20259"/>
                    <a:pt x="25129" y="20138"/>
                  </a:cubicBezTo>
                  <a:close/>
                  <a:moveTo>
                    <a:pt x="16561" y="25644"/>
                  </a:moveTo>
                  <a:cubicBezTo>
                    <a:pt x="16571" y="25685"/>
                    <a:pt x="16591" y="25735"/>
                    <a:pt x="16611" y="25786"/>
                  </a:cubicBezTo>
                  <a:cubicBezTo>
                    <a:pt x="13782" y="27423"/>
                    <a:pt x="3991" y="33121"/>
                    <a:pt x="3244" y="33707"/>
                  </a:cubicBezTo>
                  <a:cubicBezTo>
                    <a:pt x="2668" y="34152"/>
                    <a:pt x="1597" y="36314"/>
                    <a:pt x="647" y="38355"/>
                  </a:cubicBezTo>
                  <a:cubicBezTo>
                    <a:pt x="1132" y="36658"/>
                    <a:pt x="1971" y="33859"/>
                    <a:pt x="2243" y="33596"/>
                  </a:cubicBezTo>
                  <a:cubicBezTo>
                    <a:pt x="2476" y="33364"/>
                    <a:pt x="3304" y="32980"/>
                    <a:pt x="4183" y="32586"/>
                  </a:cubicBezTo>
                  <a:cubicBezTo>
                    <a:pt x="4860" y="32283"/>
                    <a:pt x="5568" y="31959"/>
                    <a:pt x="6144" y="31646"/>
                  </a:cubicBezTo>
                  <a:cubicBezTo>
                    <a:pt x="7386" y="30969"/>
                    <a:pt x="15449" y="26291"/>
                    <a:pt x="16561" y="25644"/>
                  </a:cubicBezTo>
                  <a:close/>
                  <a:moveTo>
                    <a:pt x="25059" y="0"/>
                  </a:moveTo>
                  <a:cubicBezTo>
                    <a:pt x="19218" y="0"/>
                    <a:pt x="14490" y="616"/>
                    <a:pt x="14490" y="1394"/>
                  </a:cubicBezTo>
                  <a:lnTo>
                    <a:pt x="14459" y="1364"/>
                  </a:lnTo>
                  <a:lnTo>
                    <a:pt x="14409" y="2041"/>
                  </a:lnTo>
                  <a:cubicBezTo>
                    <a:pt x="14409" y="2102"/>
                    <a:pt x="14591" y="3668"/>
                    <a:pt x="14914" y="4234"/>
                  </a:cubicBezTo>
                  <a:cubicBezTo>
                    <a:pt x="15146" y="4658"/>
                    <a:pt x="15278" y="6184"/>
                    <a:pt x="15338" y="7012"/>
                  </a:cubicBezTo>
                  <a:cubicBezTo>
                    <a:pt x="15359" y="7224"/>
                    <a:pt x="15379" y="7386"/>
                    <a:pt x="15389" y="7497"/>
                  </a:cubicBezTo>
                  <a:cubicBezTo>
                    <a:pt x="15419" y="7740"/>
                    <a:pt x="15551" y="8023"/>
                    <a:pt x="15722" y="8376"/>
                  </a:cubicBezTo>
                  <a:cubicBezTo>
                    <a:pt x="16076" y="9053"/>
                    <a:pt x="16339" y="9771"/>
                    <a:pt x="16490" y="10518"/>
                  </a:cubicBezTo>
                  <a:cubicBezTo>
                    <a:pt x="16611" y="11296"/>
                    <a:pt x="16642" y="12074"/>
                    <a:pt x="16561" y="12863"/>
                  </a:cubicBezTo>
                  <a:cubicBezTo>
                    <a:pt x="16369" y="11882"/>
                    <a:pt x="16187" y="11034"/>
                    <a:pt x="16116" y="10822"/>
                  </a:cubicBezTo>
                  <a:cubicBezTo>
                    <a:pt x="16076" y="10660"/>
                    <a:pt x="16036" y="10498"/>
                    <a:pt x="16005" y="10326"/>
                  </a:cubicBezTo>
                  <a:cubicBezTo>
                    <a:pt x="15924" y="9831"/>
                    <a:pt x="15813" y="9215"/>
                    <a:pt x="15268" y="8912"/>
                  </a:cubicBezTo>
                  <a:cubicBezTo>
                    <a:pt x="15096" y="8821"/>
                    <a:pt x="14954" y="8730"/>
                    <a:pt x="14833" y="8649"/>
                  </a:cubicBezTo>
                  <a:cubicBezTo>
                    <a:pt x="14602" y="8509"/>
                    <a:pt x="14393" y="8377"/>
                    <a:pt x="14209" y="8377"/>
                  </a:cubicBezTo>
                  <a:cubicBezTo>
                    <a:pt x="14086" y="8377"/>
                    <a:pt x="13974" y="8435"/>
                    <a:pt x="13873" y="8589"/>
                  </a:cubicBezTo>
                  <a:cubicBezTo>
                    <a:pt x="13600" y="8993"/>
                    <a:pt x="13600" y="11317"/>
                    <a:pt x="14176" y="12398"/>
                  </a:cubicBezTo>
                  <a:cubicBezTo>
                    <a:pt x="14389" y="12842"/>
                    <a:pt x="14570" y="13297"/>
                    <a:pt x="14712" y="13762"/>
                  </a:cubicBezTo>
                  <a:cubicBezTo>
                    <a:pt x="15045" y="14712"/>
                    <a:pt x="15318" y="15520"/>
                    <a:pt x="15702" y="15661"/>
                  </a:cubicBezTo>
                  <a:cubicBezTo>
                    <a:pt x="15739" y="15676"/>
                    <a:pt x="15778" y="15683"/>
                    <a:pt x="15816" y="15683"/>
                  </a:cubicBezTo>
                  <a:cubicBezTo>
                    <a:pt x="15882" y="15683"/>
                    <a:pt x="15948" y="15663"/>
                    <a:pt x="16005" y="15631"/>
                  </a:cubicBezTo>
                  <a:cubicBezTo>
                    <a:pt x="16258" y="15480"/>
                    <a:pt x="16460" y="14984"/>
                    <a:pt x="16601" y="14328"/>
                  </a:cubicBezTo>
                  <a:cubicBezTo>
                    <a:pt x="16844" y="15540"/>
                    <a:pt x="17046" y="16621"/>
                    <a:pt x="17046" y="16642"/>
                  </a:cubicBezTo>
                  <a:cubicBezTo>
                    <a:pt x="17056" y="16662"/>
                    <a:pt x="17056" y="16672"/>
                    <a:pt x="17066" y="16682"/>
                  </a:cubicBezTo>
                  <a:cubicBezTo>
                    <a:pt x="17066" y="16692"/>
                    <a:pt x="17410" y="17349"/>
                    <a:pt x="17299" y="18582"/>
                  </a:cubicBezTo>
                  <a:cubicBezTo>
                    <a:pt x="17167" y="19865"/>
                    <a:pt x="17763" y="24654"/>
                    <a:pt x="17784" y="24866"/>
                  </a:cubicBezTo>
                  <a:cubicBezTo>
                    <a:pt x="17788" y="24945"/>
                    <a:pt x="17850" y="24983"/>
                    <a:pt x="17911" y="24983"/>
                  </a:cubicBezTo>
                  <a:cubicBezTo>
                    <a:pt x="17977" y="24983"/>
                    <a:pt x="18041" y="24940"/>
                    <a:pt x="18036" y="24856"/>
                  </a:cubicBezTo>
                  <a:lnTo>
                    <a:pt x="18198" y="20127"/>
                  </a:lnTo>
                  <a:cubicBezTo>
                    <a:pt x="18440" y="20572"/>
                    <a:pt x="18925" y="21300"/>
                    <a:pt x="19905" y="22411"/>
                  </a:cubicBezTo>
                  <a:cubicBezTo>
                    <a:pt x="19928" y="22441"/>
                    <a:pt x="19961" y="22459"/>
                    <a:pt x="19997" y="22459"/>
                  </a:cubicBezTo>
                  <a:cubicBezTo>
                    <a:pt x="20010" y="22459"/>
                    <a:pt x="20023" y="22457"/>
                    <a:pt x="20037" y="22451"/>
                  </a:cubicBezTo>
                  <a:cubicBezTo>
                    <a:pt x="20057" y="22451"/>
                    <a:pt x="20774" y="22199"/>
                    <a:pt x="21653" y="21896"/>
                  </a:cubicBezTo>
                  <a:lnTo>
                    <a:pt x="21653" y="21896"/>
                  </a:lnTo>
                  <a:cubicBezTo>
                    <a:pt x="21502" y="22007"/>
                    <a:pt x="21370" y="22098"/>
                    <a:pt x="21280" y="22169"/>
                  </a:cubicBezTo>
                  <a:cubicBezTo>
                    <a:pt x="20683" y="22633"/>
                    <a:pt x="20673" y="23987"/>
                    <a:pt x="20673" y="24048"/>
                  </a:cubicBezTo>
                  <a:cubicBezTo>
                    <a:pt x="20673" y="24068"/>
                    <a:pt x="20683" y="24088"/>
                    <a:pt x="20683" y="24109"/>
                  </a:cubicBezTo>
                  <a:cubicBezTo>
                    <a:pt x="20714" y="24159"/>
                    <a:pt x="21370" y="25462"/>
                    <a:pt x="21674" y="25958"/>
                  </a:cubicBezTo>
                  <a:cubicBezTo>
                    <a:pt x="21926" y="26352"/>
                    <a:pt x="22603" y="26463"/>
                    <a:pt x="23381" y="26584"/>
                  </a:cubicBezTo>
                  <a:cubicBezTo>
                    <a:pt x="23694" y="26624"/>
                    <a:pt x="24018" y="26675"/>
                    <a:pt x="24331" y="26746"/>
                  </a:cubicBezTo>
                  <a:cubicBezTo>
                    <a:pt x="24503" y="26784"/>
                    <a:pt x="24691" y="26802"/>
                    <a:pt x="24889" y="26802"/>
                  </a:cubicBezTo>
                  <a:cubicBezTo>
                    <a:pt x="26037" y="26802"/>
                    <a:pt x="27531" y="26223"/>
                    <a:pt x="28393" y="25887"/>
                  </a:cubicBezTo>
                  <a:cubicBezTo>
                    <a:pt x="29494" y="25452"/>
                    <a:pt x="29989" y="23341"/>
                    <a:pt x="30060" y="23058"/>
                  </a:cubicBezTo>
                  <a:lnTo>
                    <a:pt x="31667" y="20966"/>
                  </a:lnTo>
                  <a:lnTo>
                    <a:pt x="31838" y="26160"/>
                  </a:lnTo>
                  <a:cubicBezTo>
                    <a:pt x="31616" y="26453"/>
                    <a:pt x="29969" y="28524"/>
                    <a:pt x="28312" y="29019"/>
                  </a:cubicBezTo>
                  <a:cubicBezTo>
                    <a:pt x="27882" y="29148"/>
                    <a:pt x="27045" y="29206"/>
                    <a:pt x="26054" y="29206"/>
                  </a:cubicBezTo>
                  <a:cubicBezTo>
                    <a:pt x="23619" y="29206"/>
                    <a:pt x="20255" y="28853"/>
                    <a:pt x="19724" y="28322"/>
                  </a:cubicBezTo>
                  <a:cubicBezTo>
                    <a:pt x="19067" y="27655"/>
                    <a:pt x="17541" y="25412"/>
                    <a:pt x="17531" y="25392"/>
                  </a:cubicBezTo>
                  <a:cubicBezTo>
                    <a:pt x="17503" y="25357"/>
                    <a:pt x="17462" y="25337"/>
                    <a:pt x="17419" y="25337"/>
                  </a:cubicBezTo>
                  <a:cubicBezTo>
                    <a:pt x="17399" y="25337"/>
                    <a:pt x="17379" y="25342"/>
                    <a:pt x="17359" y="25351"/>
                  </a:cubicBezTo>
                  <a:lnTo>
                    <a:pt x="16844" y="25654"/>
                  </a:lnTo>
                  <a:cubicBezTo>
                    <a:pt x="16783" y="25503"/>
                    <a:pt x="16743" y="25422"/>
                    <a:pt x="16743" y="25412"/>
                  </a:cubicBezTo>
                  <a:cubicBezTo>
                    <a:pt x="16733" y="25382"/>
                    <a:pt x="16702" y="25351"/>
                    <a:pt x="16672" y="25341"/>
                  </a:cubicBezTo>
                  <a:cubicBezTo>
                    <a:pt x="16655" y="25337"/>
                    <a:pt x="16639" y="25335"/>
                    <a:pt x="16623" y="25335"/>
                  </a:cubicBezTo>
                  <a:cubicBezTo>
                    <a:pt x="16600" y="25335"/>
                    <a:pt x="16579" y="25339"/>
                    <a:pt x="16561" y="25351"/>
                  </a:cubicBezTo>
                  <a:cubicBezTo>
                    <a:pt x="16470" y="25402"/>
                    <a:pt x="7356" y="30696"/>
                    <a:pt x="6032" y="31424"/>
                  </a:cubicBezTo>
                  <a:cubicBezTo>
                    <a:pt x="5457" y="31737"/>
                    <a:pt x="4769" y="32050"/>
                    <a:pt x="4082" y="32353"/>
                  </a:cubicBezTo>
                  <a:cubicBezTo>
                    <a:pt x="3143" y="32778"/>
                    <a:pt x="2334" y="33152"/>
                    <a:pt x="2072" y="33414"/>
                  </a:cubicBezTo>
                  <a:cubicBezTo>
                    <a:pt x="1880" y="33606"/>
                    <a:pt x="1475" y="34708"/>
                    <a:pt x="889" y="36678"/>
                  </a:cubicBezTo>
                  <a:cubicBezTo>
                    <a:pt x="0" y="39618"/>
                    <a:pt x="61" y="39679"/>
                    <a:pt x="111" y="39730"/>
                  </a:cubicBezTo>
                  <a:cubicBezTo>
                    <a:pt x="137" y="39750"/>
                    <a:pt x="167" y="39760"/>
                    <a:pt x="197" y="39760"/>
                  </a:cubicBezTo>
                  <a:cubicBezTo>
                    <a:pt x="228" y="39760"/>
                    <a:pt x="258" y="39750"/>
                    <a:pt x="283" y="39730"/>
                  </a:cubicBezTo>
                  <a:cubicBezTo>
                    <a:pt x="314" y="39699"/>
                    <a:pt x="314" y="39699"/>
                    <a:pt x="576" y="39133"/>
                  </a:cubicBezTo>
                  <a:cubicBezTo>
                    <a:pt x="1162" y="37850"/>
                    <a:pt x="2739" y="34435"/>
                    <a:pt x="3405" y="33910"/>
                  </a:cubicBezTo>
                  <a:cubicBezTo>
                    <a:pt x="4123" y="33334"/>
                    <a:pt x="13873" y="27665"/>
                    <a:pt x="16713" y="26018"/>
                  </a:cubicBezTo>
                  <a:cubicBezTo>
                    <a:pt x="17268" y="27382"/>
                    <a:pt x="18764" y="31030"/>
                    <a:pt x="19218" y="31838"/>
                  </a:cubicBezTo>
                  <a:cubicBezTo>
                    <a:pt x="19622" y="32576"/>
                    <a:pt x="21845" y="33132"/>
                    <a:pt x="25998" y="33566"/>
                  </a:cubicBezTo>
                  <a:cubicBezTo>
                    <a:pt x="26044" y="33571"/>
                    <a:pt x="26090" y="33573"/>
                    <a:pt x="26136" y="33573"/>
                  </a:cubicBezTo>
                  <a:cubicBezTo>
                    <a:pt x="27201" y="33573"/>
                    <a:pt x="28577" y="32392"/>
                    <a:pt x="29322" y="31666"/>
                  </a:cubicBezTo>
                  <a:cubicBezTo>
                    <a:pt x="30333" y="30686"/>
                    <a:pt x="31293" y="29464"/>
                    <a:pt x="31465" y="28938"/>
                  </a:cubicBezTo>
                  <a:cubicBezTo>
                    <a:pt x="31717" y="28191"/>
                    <a:pt x="32566" y="26534"/>
                    <a:pt x="32889" y="26038"/>
                  </a:cubicBezTo>
                  <a:cubicBezTo>
                    <a:pt x="33041" y="26240"/>
                    <a:pt x="33233" y="26422"/>
                    <a:pt x="33435" y="26574"/>
                  </a:cubicBezTo>
                  <a:cubicBezTo>
                    <a:pt x="33546" y="26655"/>
                    <a:pt x="33657" y="26746"/>
                    <a:pt x="33748" y="26847"/>
                  </a:cubicBezTo>
                  <a:cubicBezTo>
                    <a:pt x="33839" y="27109"/>
                    <a:pt x="36254" y="28787"/>
                    <a:pt x="36810" y="29120"/>
                  </a:cubicBezTo>
                  <a:cubicBezTo>
                    <a:pt x="37264" y="29403"/>
                    <a:pt x="38992" y="30272"/>
                    <a:pt x="40811" y="31202"/>
                  </a:cubicBezTo>
                  <a:cubicBezTo>
                    <a:pt x="42114" y="31858"/>
                    <a:pt x="43458" y="32545"/>
                    <a:pt x="44297" y="32990"/>
                  </a:cubicBezTo>
                  <a:cubicBezTo>
                    <a:pt x="46186" y="33990"/>
                    <a:pt x="46803" y="38497"/>
                    <a:pt x="46813" y="38537"/>
                  </a:cubicBezTo>
                  <a:cubicBezTo>
                    <a:pt x="46822" y="38616"/>
                    <a:pt x="46879" y="38652"/>
                    <a:pt x="46937" y="38652"/>
                  </a:cubicBezTo>
                  <a:cubicBezTo>
                    <a:pt x="47007" y="38652"/>
                    <a:pt x="47076" y="38600"/>
                    <a:pt x="47065" y="38507"/>
                  </a:cubicBezTo>
                  <a:cubicBezTo>
                    <a:pt x="47025" y="38325"/>
                    <a:pt x="46408" y="33839"/>
                    <a:pt x="44408" y="32778"/>
                  </a:cubicBezTo>
                  <a:cubicBezTo>
                    <a:pt x="43569" y="32333"/>
                    <a:pt x="42225" y="31646"/>
                    <a:pt x="40912" y="30979"/>
                  </a:cubicBezTo>
                  <a:cubicBezTo>
                    <a:pt x="39174" y="30100"/>
                    <a:pt x="37386" y="29191"/>
                    <a:pt x="36931" y="28918"/>
                  </a:cubicBezTo>
                  <a:cubicBezTo>
                    <a:pt x="36102" y="28403"/>
                    <a:pt x="34102" y="26958"/>
                    <a:pt x="33980" y="26776"/>
                  </a:cubicBezTo>
                  <a:cubicBezTo>
                    <a:pt x="33940" y="26665"/>
                    <a:pt x="33819" y="26564"/>
                    <a:pt x="33586" y="26382"/>
                  </a:cubicBezTo>
                  <a:cubicBezTo>
                    <a:pt x="33405" y="26230"/>
                    <a:pt x="33061" y="25958"/>
                    <a:pt x="33061" y="25826"/>
                  </a:cubicBezTo>
                  <a:cubicBezTo>
                    <a:pt x="33071" y="25755"/>
                    <a:pt x="33021" y="25695"/>
                    <a:pt x="32950" y="25675"/>
                  </a:cubicBezTo>
                  <a:lnTo>
                    <a:pt x="32940" y="25675"/>
                  </a:lnTo>
                  <a:cubicBezTo>
                    <a:pt x="32606" y="25675"/>
                    <a:pt x="31343" y="28524"/>
                    <a:pt x="31222" y="28857"/>
                  </a:cubicBezTo>
                  <a:cubicBezTo>
                    <a:pt x="31081" y="29292"/>
                    <a:pt x="30212" y="30454"/>
                    <a:pt x="29141" y="31495"/>
                  </a:cubicBezTo>
                  <a:cubicBezTo>
                    <a:pt x="27939" y="32667"/>
                    <a:pt x="26857" y="33319"/>
                    <a:pt x="26128" y="33319"/>
                  </a:cubicBezTo>
                  <a:cubicBezTo>
                    <a:pt x="26090" y="33319"/>
                    <a:pt x="26054" y="33317"/>
                    <a:pt x="26018" y="33313"/>
                  </a:cubicBezTo>
                  <a:cubicBezTo>
                    <a:pt x="21017" y="32798"/>
                    <a:pt x="19673" y="32162"/>
                    <a:pt x="19431" y="31717"/>
                  </a:cubicBezTo>
                  <a:cubicBezTo>
                    <a:pt x="18986" y="30929"/>
                    <a:pt x="17470" y="27221"/>
                    <a:pt x="16925" y="25887"/>
                  </a:cubicBezTo>
                  <a:lnTo>
                    <a:pt x="17379" y="25624"/>
                  </a:lnTo>
                  <a:cubicBezTo>
                    <a:pt x="17682" y="26079"/>
                    <a:pt x="18935" y="27887"/>
                    <a:pt x="19542" y="28494"/>
                  </a:cubicBezTo>
                  <a:cubicBezTo>
                    <a:pt x="20088" y="29040"/>
                    <a:pt x="23496" y="29481"/>
                    <a:pt x="26036" y="29481"/>
                  </a:cubicBezTo>
                  <a:cubicBezTo>
                    <a:pt x="27022" y="29481"/>
                    <a:pt x="27877" y="29414"/>
                    <a:pt x="28383" y="29262"/>
                  </a:cubicBezTo>
                  <a:cubicBezTo>
                    <a:pt x="30242" y="28706"/>
                    <a:pt x="31990" y="26372"/>
                    <a:pt x="32061" y="26271"/>
                  </a:cubicBezTo>
                  <a:cubicBezTo>
                    <a:pt x="32081" y="26251"/>
                    <a:pt x="32091" y="26220"/>
                    <a:pt x="32091" y="26190"/>
                  </a:cubicBezTo>
                  <a:lnTo>
                    <a:pt x="31889" y="20612"/>
                  </a:lnTo>
                  <a:cubicBezTo>
                    <a:pt x="31889" y="20536"/>
                    <a:pt x="31829" y="20492"/>
                    <a:pt x="31767" y="20492"/>
                  </a:cubicBezTo>
                  <a:cubicBezTo>
                    <a:pt x="31731" y="20492"/>
                    <a:pt x="31693" y="20508"/>
                    <a:pt x="31667" y="20542"/>
                  </a:cubicBezTo>
                  <a:lnTo>
                    <a:pt x="29828" y="22936"/>
                  </a:lnTo>
                  <a:cubicBezTo>
                    <a:pt x="29818" y="22957"/>
                    <a:pt x="29807" y="22967"/>
                    <a:pt x="29807" y="22987"/>
                  </a:cubicBezTo>
                  <a:cubicBezTo>
                    <a:pt x="29807" y="23007"/>
                    <a:pt x="29312" y="25260"/>
                    <a:pt x="28292" y="25654"/>
                  </a:cubicBezTo>
                  <a:cubicBezTo>
                    <a:pt x="27440" y="25985"/>
                    <a:pt x="25966" y="26562"/>
                    <a:pt x="24870" y="26562"/>
                  </a:cubicBezTo>
                  <a:cubicBezTo>
                    <a:pt x="24693" y="26562"/>
                    <a:pt x="24525" y="26547"/>
                    <a:pt x="24371" y="26513"/>
                  </a:cubicBezTo>
                  <a:cubicBezTo>
                    <a:pt x="24048" y="26443"/>
                    <a:pt x="23725" y="26382"/>
                    <a:pt x="23412" y="26342"/>
                  </a:cubicBezTo>
                  <a:cubicBezTo>
                    <a:pt x="22714" y="26230"/>
                    <a:pt x="22068" y="26129"/>
                    <a:pt x="21876" y="25836"/>
                  </a:cubicBezTo>
                  <a:cubicBezTo>
                    <a:pt x="21603" y="25392"/>
                    <a:pt x="21007" y="24220"/>
                    <a:pt x="20916" y="24028"/>
                  </a:cubicBezTo>
                  <a:cubicBezTo>
                    <a:pt x="20916" y="23654"/>
                    <a:pt x="21017" y="22694"/>
                    <a:pt x="21421" y="22381"/>
                  </a:cubicBezTo>
                  <a:cubicBezTo>
                    <a:pt x="21623" y="22219"/>
                    <a:pt x="21987" y="21987"/>
                    <a:pt x="22361" y="21744"/>
                  </a:cubicBezTo>
                  <a:lnTo>
                    <a:pt x="22583" y="21603"/>
                  </a:lnTo>
                  <a:cubicBezTo>
                    <a:pt x="23492" y="21300"/>
                    <a:pt x="24402" y="21007"/>
                    <a:pt x="24826" y="20885"/>
                  </a:cubicBezTo>
                  <a:cubicBezTo>
                    <a:pt x="25653" y="21359"/>
                    <a:pt x="28024" y="22686"/>
                    <a:pt x="28755" y="22686"/>
                  </a:cubicBezTo>
                  <a:cubicBezTo>
                    <a:pt x="28820" y="22686"/>
                    <a:pt x="28871" y="22676"/>
                    <a:pt x="28908" y="22654"/>
                  </a:cubicBezTo>
                  <a:cubicBezTo>
                    <a:pt x="28979" y="22613"/>
                    <a:pt x="29019" y="22542"/>
                    <a:pt x="29009" y="22472"/>
                  </a:cubicBezTo>
                  <a:cubicBezTo>
                    <a:pt x="29009" y="21825"/>
                    <a:pt x="26099" y="20340"/>
                    <a:pt x="25200" y="19905"/>
                  </a:cubicBezTo>
                  <a:cubicBezTo>
                    <a:pt x="25188" y="19893"/>
                    <a:pt x="25173" y="19888"/>
                    <a:pt x="25156" y="19888"/>
                  </a:cubicBezTo>
                  <a:cubicBezTo>
                    <a:pt x="25144" y="19888"/>
                    <a:pt x="25132" y="19891"/>
                    <a:pt x="25119" y="19895"/>
                  </a:cubicBezTo>
                  <a:cubicBezTo>
                    <a:pt x="24897" y="19946"/>
                    <a:pt x="23765" y="20229"/>
                    <a:pt x="23563" y="20562"/>
                  </a:cubicBezTo>
                  <a:cubicBezTo>
                    <a:pt x="23482" y="20703"/>
                    <a:pt x="22967" y="21047"/>
                    <a:pt x="22472" y="21370"/>
                  </a:cubicBezTo>
                  <a:cubicBezTo>
                    <a:pt x="21401" y="21724"/>
                    <a:pt x="20330" y="22098"/>
                    <a:pt x="20027" y="22199"/>
                  </a:cubicBezTo>
                  <a:cubicBezTo>
                    <a:pt x="18370" y="20299"/>
                    <a:pt x="18218" y="19572"/>
                    <a:pt x="18218" y="19562"/>
                  </a:cubicBezTo>
                  <a:cubicBezTo>
                    <a:pt x="18198" y="19501"/>
                    <a:pt x="18147" y="19461"/>
                    <a:pt x="18087" y="19461"/>
                  </a:cubicBezTo>
                  <a:cubicBezTo>
                    <a:pt x="18026" y="19461"/>
                    <a:pt x="17976" y="19511"/>
                    <a:pt x="17976" y="19582"/>
                  </a:cubicBezTo>
                  <a:lnTo>
                    <a:pt x="17844" y="23179"/>
                  </a:lnTo>
                  <a:cubicBezTo>
                    <a:pt x="17672" y="21613"/>
                    <a:pt x="17470" y="19400"/>
                    <a:pt x="17541" y="18612"/>
                  </a:cubicBezTo>
                  <a:cubicBezTo>
                    <a:pt x="17662" y="17399"/>
                    <a:pt x="17359" y="16722"/>
                    <a:pt x="17288" y="16591"/>
                  </a:cubicBezTo>
                  <a:cubicBezTo>
                    <a:pt x="17258" y="16389"/>
                    <a:pt x="16995" y="15015"/>
                    <a:pt x="16723" y="13661"/>
                  </a:cubicBezTo>
                  <a:cubicBezTo>
                    <a:pt x="16884" y="12580"/>
                    <a:pt x="16904" y="11317"/>
                    <a:pt x="16743" y="10478"/>
                  </a:cubicBezTo>
                  <a:cubicBezTo>
                    <a:pt x="16581" y="9710"/>
                    <a:pt x="16318" y="8962"/>
                    <a:pt x="15955" y="8275"/>
                  </a:cubicBezTo>
                  <a:cubicBezTo>
                    <a:pt x="15793" y="7942"/>
                    <a:pt x="15662" y="7679"/>
                    <a:pt x="15641" y="7477"/>
                  </a:cubicBezTo>
                  <a:cubicBezTo>
                    <a:pt x="15631" y="7376"/>
                    <a:pt x="15611" y="7204"/>
                    <a:pt x="15601" y="7002"/>
                  </a:cubicBezTo>
                  <a:cubicBezTo>
                    <a:pt x="15500" y="5830"/>
                    <a:pt x="15379" y="4547"/>
                    <a:pt x="15136" y="4122"/>
                  </a:cubicBezTo>
                  <a:cubicBezTo>
                    <a:pt x="14843" y="3597"/>
                    <a:pt x="14661" y="2041"/>
                    <a:pt x="14661" y="2041"/>
                  </a:cubicBezTo>
                  <a:lnTo>
                    <a:pt x="14712" y="1677"/>
                  </a:lnTo>
                  <a:cubicBezTo>
                    <a:pt x="15076" y="1910"/>
                    <a:pt x="15874" y="2122"/>
                    <a:pt x="16985" y="2294"/>
                  </a:cubicBezTo>
                  <a:cubicBezTo>
                    <a:pt x="16854" y="3102"/>
                    <a:pt x="16844" y="3900"/>
                    <a:pt x="17016" y="4244"/>
                  </a:cubicBezTo>
                  <a:cubicBezTo>
                    <a:pt x="17228" y="4698"/>
                    <a:pt x="17096" y="6254"/>
                    <a:pt x="16652" y="8417"/>
                  </a:cubicBezTo>
                  <a:cubicBezTo>
                    <a:pt x="16500" y="9154"/>
                    <a:pt x="17187" y="10660"/>
                    <a:pt x="17218" y="10721"/>
                  </a:cubicBezTo>
                  <a:cubicBezTo>
                    <a:pt x="17235" y="10765"/>
                    <a:pt x="17276" y="10793"/>
                    <a:pt x="17319" y="10793"/>
                  </a:cubicBezTo>
                  <a:cubicBezTo>
                    <a:pt x="17326" y="10793"/>
                    <a:pt x="17332" y="10793"/>
                    <a:pt x="17339" y="10791"/>
                  </a:cubicBezTo>
                  <a:cubicBezTo>
                    <a:pt x="17379" y="10791"/>
                    <a:pt x="17430" y="10761"/>
                    <a:pt x="17450" y="10721"/>
                  </a:cubicBezTo>
                  <a:cubicBezTo>
                    <a:pt x="17480" y="10650"/>
                    <a:pt x="18188" y="9084"/>
                    <a:pt x="18107" y="8366"/>
                  </a:cubicBezTo>
                  <a:cubicBezTo>
                    <a:pt x="18097" y="8144"/>
                    <a:pt x="18178" y="7932"/>
                    <a:pt x="18339" y="7780"/>
                  </a:cubicBezTo>
                  <a:cubicBezTo>
                    <a:pt x="18723" y="7326"/>
                    <a:pt x="19481" y="6982"/>
                    <a:pt x="20168" y="6962"/>
                  </a:cubicBezTo>
                  <a:cubicBezTo>
                    <a:pt x="20316" y="6956"/>
                    <a:pt x="20459" y="6953"/>
                    <a:pt x="20597" y="6953"/>
                  </a:cubicBezTo>
                  <a:cubicBezTo>
                    <a:pt x="21722" y="6953"/>
                    <a:pt x="22542" y="7134"/>
                    <a:pt x="22866" y="7467"/>
                  </a:cubicBezTo>
                  <a:cubicBezTo>
                    <a:pt x="23159" y="7760"/>
                    <a:pt x="23846" y="8447"/>
                    <a:pt x="23735" y="8821"/>
                  </a:cubicBezTo>
                  <a:cubicBezTo>
                    <a:pt x="23694" y="8972"/>
                    <a:pt x="23593" y="9104"/>
                    <a:pt x="23462" y="9185"/>
                  </a:cubicBezTo>
                  <a:cubicBezTo>
                    <a:pt x="23194" y="8861"/>
                    <a:pt x="22088" y="7615"/>
                    <a:pt x="20779" y="7615"/>
                  </a:cubicBezTo>
                  <a:cubicBezTo>
                    <a:pt x="20658" y="7615"/>
                    <a:pt x="20535" y="7626"/>
                    <a:pt x="20411" y="7649"/>
                  </a:cubicBezTo>
                  <a:cubicBezTo>
                    <a:pt x="18804" y="7952"/>
                    <a:pt x="18390" y="9023"/>
                    <a:pt x="18380" y="9063"/>
                  </a:cubicBezTo>
                  <a:cubicBezTo>
                    <a:pt x="18355" y="9153"/>
                    <a:pt x="18423" y="9229"/>
                    <a:pt x="18502" y="9229"/>
                  </a:cubicBezTo>
                  <a:cubicBezTo>
                    <a:pt x="18522" y="9229"/>
                    <a:pt x="18542" y="9225"/>
                    <a:pt x="18562" y="9215"/>
                  </a:cubicBezTo>
                  <a:cubicBezTo>
                    <a:pt x="18580" y="9206"/>
                    <a:pt x="19719" y="8551"/>
                    <a:pt x="20664" y="8551"/>
                  </a:cubicBezTo>
                  <a:cubicBezTo>
                    <a:pt x="20750" y="8551"/>
                    <a:pt x="20834" y="8557"/>
                    <a:pt x="20916" y="8568"/>
                  </a:cubicBezTo>
                  <a:cubicBezTo>
                    <a:pt x="21330" y="8619"/>
                    <a:pt x="21714" y="8781"/>
                    <a:pt x="22037" y="9023"/>
                  </a:cubicBezTo>
                  <a:cubicBezTo>
                    <a:pt x="21703" y="8808"/>
                    <a:pt x="21266" y="8587"/>
                    <a:pt x="20795" y="8587"/>
                  </a:cubicBezTo>
                  <a:cubicBezTo>
                    <a:pt x="20712" y="8587"/>
                    <a:pt x="20627" y="8594"/>
                    <a:pt x="20542" y="8609"/>
                  </a:cubicBezTo>
                  <a:cubicBezTo>
                    <a:pt x="19916" y="8720"/>
                    <a:pt x="19400" y="9175"/>
                    <a:pt x="19208" y="9781"/>
                  </a:cubicBezTo>
                  <a:cubicBezTo>
                    <a:pt x="19198" y="9852"/>
                    <a:pt x="19239" y="9912"/>
                    <a:pt x="19299" y="9932"/>
                  </a:cubicBezTo>
                  <a:cubicBezTo>
                    <a:pt x="19403" y="9964"/>
                    <a:pt x="20096" y="10148"/>
                    <a:pt x="20601" y="10148"/>
                  </a:cubicBezTo>
                  <a:cubicBezTo>
                    <a:pt x="20734" y="10148"/>
                    <a:pt x="20854" y="10136"/>
                    <a:pt x="20946" y="10104"/>
                  </a:cubicBezTo>
                  <a:cubicBezTo>
                    <a:pt x="20966" y="10094"/>
                    <a:pt x="20987" y="10084"/>
                    <a:pt x="21007" y="10074"/>
                  </a:cubicBezTo>
                  <a:cubicBezTo>
                    <a:pt x="21151" y="10111"/>
                    <a:pt x="21301" y="10130"/>
                    <a:pt x="21451" y="10130"/>
                  </a:cubicBezTo>
                  <a:cubicBezTo>
                    <a:pt x="21668" y="10130"/>
                    <a:pt x="21885" y="10091"/>
                    <a:pt x="22088" y="10013"/>
                  </a:cubicBezTo>
                  <a:cubicBezTo>
                    <a:pt x="22210" y="9948"/>
                    <a:pt x="22158" y="9778"/>
                    <a:pt x="22037" y="9778"/>
                  </a:cubicBezTo>
                  <a:cubicBezTo>
                    <a:pt x="22027" y="9778"/>
                    <a:pt x="22017" y="9779"/>
                    <a:pt x="22007" y="9781"/>
                  </a:cubicBezTo>
                  <a:cubicBezTo>
                    <a:pt x="21835" y="9845"/>
                    <a:pt x="21653" y="9879"/>
                    <a:pt x="21472" y="9879"/>
                  </a:cubicBezTo>
                  <a:cubicBezTo>
                    <a:pt x="21398" y="9879"/>
                    <a:pt x="21323" y="9873"/>
                    <a:pt x="21249" y="9862"/>
                  </a:cubicBezTo>
                  <a:cubicBezTo>
                    <a:pt x="21320" y="9751"/>
                    <a:pt x="21370" y="9609"/>
                    <a:pt x="21391" y="9478"/>
                  </a:cubicBezTo>
                  <a:cubicBezTo>
                    <a:pt x="21421" y="9276"/>
                    <a:pt x="21381" y="9074"/>
                    <a:pt x="21259" y="8912"/>
                  </a:cubicBezTo>
                  <a:lnTo>
                    <a:pt x="21259" y="8912"/>
                  </a:lnTo>
                  <a:cubicBezTo>
                    <a:pt x="21603" y="9043"/>
                    <a:pt x="21926" y="9225"/>
                    <a:pt x="22219" y="9457"/>
                  </a:cubicBezTo>
                  <a:cubicBezTo>
                    <a:pt x="22371" y="9571"/>
                    <a:pt x="22454" y="9628"/>
                    <a:pt x="22525" y="9628"/>
                  </a:cubicBezTo>
                  <a:cubicBezTo>
                    <a:pt x="22548" y="9628"/>
                    <a:pt x="22570" y="9622"/>
                    <a:pt x="22593" y="9609"/>
                  </a:cubicBezTo>
                  <a:cubicBezTo>
                    <a:pt x="22644" y="9589"/>
                    <a:pt x="22664" y="9538"/>
                    <a:pt x="22674" y="9488"/>
                  </a:cubicBezTo>
                  <a:cubicBezTo>
                    <a:pt x="22674" y="9205"/>
                    <a:pt x="22027" y="8467"/>
                    <a:pt x="20966" y="8316"/>
                  </a:cubicBezTo>
                  <a:cubicBezTo>
                    <a:pt x="20874" y="8303"/>
                    <a:pt x="20781" y="8298"/>
                    <a:pt x="20686" y="8298"/>
                  </a:cubicBezTo>
                  <a:cubicBezTo>
                    <a:pt x="20008" y="8298"/>
                    <a:pt x="19277" y="8588"/>
                    <a:pt x="18834" y="8801"/>
                  </a:cubicBezTo>
                  <a:cubicBezTo>
                    <a:pt x="19077" y="8487"/>
                    <a:pt x="19562" y="8073"/>
                    <a:pt x="20471" y="7901"/>
                  </a:cubicBezTo>
                  <a:cubicBezTo>
                    <a:pt x="20576" y="7882"/>
                    <a:pt x="20681" y="7873"/>
                    <a:pt x="20784" y="7873"/>
                  </a:cubicBezTo>
                  <a:cubicBezTo>
                    <a:pt x="22126" y="7873"/>
                    <a:pt x="23311" y="9398"/>
                    <a:pt x="23321" y="9417"/>
                  </a:cubicBezTo>
                  <a:cubicBezTo>
                    <a:pt x="23351" y="9457"/>
                    <a:pt x="23401" y="9468"/>
                    <a:pt x="23452" y="9468"/>
                  </a:cubicBezTo>
                  <a:cubicBezTo>
                    <a:pt x="23462" y="9468"/>
                    <a:pt x="23836" y="9377"/>
                    <a:pt x="23977" y="8902"/>
                  </a:cubicBezTo>
                  <a:cubicBezTo>
                    <a:pt x="24119" y="8437"/>
                    <a:pt x="23614" y="7861"/>
                    <a:pt x="23058" y="7295"/>
                  </a:cubicBezTo>
                  <a:cubicBezTo>
                    <a:pt x="22575" y="6812"/>
                    <a:pt x="21413" y="6712"/>
                    <a:pt x="20568" y="6712"/>
                  </a:cubicBezTo>
                  <a:cubicBezTo>
                    <a:pt x="20424" y="6712"/>
                    <a:pt x="20289" y="6715"/>
                    <a:pt x="20168" y="6719"/>
                  </a:cubicBezTo>
                  <a:cubicBezTo>
                    <a:pt x="19400" y="6750"/>
                    <a:pt x="18592" y="7113"/>
                    <a:pt x="18147" y="7619"/>
                  </a:cubicBezTo>
                  <a:cubicBezTo>
                    <a:pt x="17945" y="7831"/>
                    <a:pt x="17844" y="8114"/>
                    <a:pt x="17864" y="8397"/>
                  </a:cubicBezTo>
                  <a:cubicBezTo>
                    <a:pt x="17915" y="8882"/>
                    <a:pt x="17541" y="9882"/>
                    <a:pt x="17339" y="10357"/>
                  </a:cubicBezTo>
                  <a:cubicBezTo>
                    <a:pt x="17147" y="9902"/>
                    <a:pt x="16803" y="8962"/>
                    <a:pt x="16904" y="8467"/>
                  </a:cubicBezTo>
                  <a:cubicBezTo>
                    <a:pt x="17167" y="7144"/>
                    <a:pt x="17581" y="4820"/>
                    <a:pt x="17248" y="4133"/>
                  </a:cubicBezTo>
                  <a:cubicBezTo>
                    <a:pt x="17107" y="3850"/>
                    <a:pt x="17127" y="3082"/>
                    <a:pt x="17248" y="2324"/>
                  </a:cubicBezTo>
                  <a:cubicBezTo>
                    <a:pt x="19178" y="2607"/>
                    <a:pt x="21967" y="2779"/>
                    <a:pt x="25079" y="2779"/>
                  </a:cubicBezTo>
                  <a:cubicBezTo>
                    <a:pt x="28514" y="2779"/>
                    <a:pt x="31566" y="2566"/>
                    <a:pt x="33495" y="2233"/>
                  </a:cubicBezTo>
                  <a:lnTo>
                    <a:pt x="33495" y="2233"/>
                  </a:lnTo>
                  <a:cubicBezTo>
                    <a:pt x="33445" y="2587"/>
                    <a:pt x="33344" y="3041"/>
                    <a:pt x="33253" y="3385"/>
                  </a:cubicBezTo>
                  <a:cubicBezTo>
                    <a:pt x="33132" y="3779"/>
                    <a:pt x="33051" y="4183"/>
                    <a:pt x="32990" y="4597"/>
                  </a:cubicBezTo>
                  <a:cubicBezTo>
                    <a:pt x="32909" y="5507"/>
                    <a:pt x="33950" y="6164"/>
                    <a:pt x="34183" y="6295"/>
                  </a:cubicBezTo>
                  <a:cubicBezTo>
                    <a:pt x="34263" y="6547"/>
                    <a:pt x="34698" y="7851"/>
                    <a:pt x="34718" y="8821"/>
                  </a:cubicBezTo>
                  <a:cubicBezTo>
                    <a:pt x="34738" y="9286"/>
                    <a:pt x="34607" y="9751"/>
                    <a:pt x="34344" y="10134"/>
                  </a:cubicBezTo>
                  <a:lnTo>
                    <a:pt x="34415" y="7437"/>
                  </a:lnTo>
                  <a:cubicBezTo>
                    <a:pt x="34425" y="7396"/>
                    <a:pt x="34395" y="7346"/>
                    <a:pt x="34354" y="7326"/>
                  </a:cubicBezTo>
                  <a:cubicBezTo>
                    <a:pt x="34336" y="7316"/>
                    <a:pt x="34314" y="7311"/>
                    <a:pt x="34292" y="7311"/>
                  </a:cubicBezTo>
                  <a:cubicBezTo>
                    <a:pt x="34265" y="7311"/>
                    <a:pt x="34240" y="7319"/>
                    <a:pt x="34223" y="7336"/>
                  </a:cubicBezTo>
                  <a:cubicBezTo>
                    <a:pt x="34183" y="7366"/>
                    <a:pt x="33374" y="7972"/>
                    <a:pt x="33111" y="8730"/>
                  </a:cubicBezTo>
                  <a:cubicBezTo>
                    <a:pt x="32960" y="9164"/>
                    <a:pt x="32152" y="9599"/>
                    <a:pt x="31252" y="9862"/>
                  </a:cubicBezTo>
                  <a:cubicBezTo>
                    <a:pt x="31273" y="9821"/>
                    <a:pt x="31283" y="9781"/>
                    <a:pt x="31262" y="9740"/>
                  </a:cubicBezTo>
                  <a:cubicBezTo>
                    <a:pt x="31262" y="9730"/>
                    <a:pt x="31252" y="9730"/>
                    <a:pt x="31252" y="9720"/>
                  </a:cubicBezTo>
                  <a:lnTo>
                    <a:pt x="31252" y="9710"/>
                  </a:lnTo>
                  <a:cubicBezTo>
                    <a:pt x="30959" y="9134"/>
                    <a:pt x="30363" y="8174"/>
                    <a:pt x="29706" y="8104"/>
                  </a:cubicBezTo>
                  <a:cubicBezTo>
                    <a:pt x="29676" y="8100"/>
                    <a:pt x="29645" y="8099"/>
                    <a:pt x="29612" y="8099"/>
                  </a:cubicBezTo>
                  <a:cubicBezTo>
                    <a:pt x="28899" y="8099"/>
                    <a:pt x="27512" y="8802"/>
                    <a:pt x="27039" y="9053"/>
                  </a:cubicBezTo>
                  <a:lnTo>
                    <a:pt x="26938" y="8457"/>
                  </a:lnTo>
                  <a:cubicBezTo>
                    <a:pt x="27644" y="8216"/>
                    <a:pt x="29230" y="7718"/>
                    <a:pt x="29913" y="7718"/>
                  </a:cubicBezTo>
                  <a:cubicBezTo>
                    <a:pt x="29973" y="7718"/>
                    <a:pt x="30025" y="7722"/>
                    <a:pt x="30070" y="7730"/>
                  </a:cubicBezTo>
                  <a:cubicBezTo>
                    <a:pt x="30383" y="7780"/>
                    <a:pt x="30990" y="8184"/>
                    <a:pt x="31465" y="8508"/>
                  </a:cubicBezTo>
                  <a:cubicBezTo>
                    <a:pt x="32076" y="8915"/>
                    <a:pt x="32372" y="9106"/>
                    <a:pt x="32553" y="9106"/>
                  </a:cubicBezTo>
                  <a:cubicBezTo>
                    <a:pt x="32597" y="9106"/>
                    <a:pt x="32634" y="9095"/>
                    <a:pt x="32667" y="9074"/>
                  </a:cubicBezTo>
                  <a:cubicBezTo>
                    <a:pt x="32717" y="9033"/>
                    <a:pt x="32778" y="8962"/>
                    <a:pt x="32738" y="8801"/>
                  </a:cubicBezTo>
                  <a:cubicBezTo>
                    <a:pt x="32572" y="8167"/>
                    <a:pt x="31043" y="6622"/>
                    <a:pt x="30318" y="6622"/>
                  </a:cubicBezTo>
                  <a:cubicBezTo>
                    <a:pt x="30292" y="6622"/>
                    <a:pt x="30266" y="6624"/>
                    <a:pt x="30242" y="6628"/>
                  </a:cubicBezTo>
                  <a:cubicBezTo>
                    <a:pt x="29951" y="6653"/>
                    <a:pt x="29660" y="6671"/>
                    <a:pt x="29369" y="6671"/>
                  </a:cubicBezTo>
                  <a:cubicBezTo>
                    <a:pt x="29306" y="6671"/>
                    <a:pt x="29244" y="6671"/>
                    <a:pt x="29181" y="6669"/>
                  </a:cubicBezTo>
                  <a:cubicBezTo>
                    <a:pt x="28302" y="6679"/>
                    <a:pt x="27322" y="6699"/>
                    <a:pt x="26857" y="6911"/>
                  </a:cubicBezTo>
                  <a:cubicBezTo>
                    <a:pt x="26170" y="7214"/>
                    <a:pt x="25998" y="7821"/>
                    <a:pt x="25867" y="8296"/>
                  </a:cubicBezTo>
                  <a:lnTo>
                    <a:pt x="25826" y="8427"/>
                  </a:lnTo>
                  <a:cubicBezTo>
                    <a:pt x="25675" y="8942"/>
                    <a:pt x="25746" y="9498"/>
                    <a:pt x="26028" y="9953"/>
                  </a:cubicBezTo>
                  <a:cubicBezTo>
                    <a:pt x="26170" y="10205"/>
                    <a:pt x="26079" y="10529"/>
                    <a:pt x="25958" y="10963"/>
                  </a:cubicBezTo>
                  <a:cubicBezTo>
                    <a:pt x="25857" y="11276"/>
                    <a:pt x="25786" y="11610"/>
                    <a:pt x="25746" y="11943"/>
                  </a:cubicBezTo>
                  <a:cubicBezTo>
                    <a:pt x="25604" y="12984"/>
                    <a:pt x="26352" y="13459"/>
                    <a:pt x="26382" y="13479"/>
                  </a:cubicBezTo>
                  <a:cubicBezTo>
                    <a:pt x="26392" y="13489"/>
                    <a:pt x="26402" y="13489"/>
                    <a:pt x="26423" y="13499"/>
                  </a:cubicBezTo>
                  <a:cubicBezTo>
                    <a:pt x="26423" y="13499"/>
                    <a:pt x="26867" y="13620"/>
                    <a:pt x="27100" y="14651"/>
                  </a:cubicBezTo>
                  <a:cubicBezTo>
                    <a:pt x="27170" y="14984"/>
                    <a:pt x="27130" y="15247"/>
                    <a:pt x="26978" y="15419"/>
                  </a:cubicBezTo>
                  <a:cubicBezTo>
                    <a:pt x="26817" y="15570"/>
                    <a:pt x="26604" y="15661"/>
                    <a:pt x="26382" y="15682"/>
                  </a:cubicBezTo>
                  <a:cubicBezTo>
                    <a:pt x="26513" y="15591"/>
                    <a:pt x="26604" y="15449"/>
                    <a:pt x="26635" y="15298"/>
                  </a:cubicBezTo>
                  <a:cubicBezTo>
                    <a:pt x="26695" y="15025"/>
                    <a:pt x="26584" y="14742"/>
                    <a:pt x="26362" y="14580"/>
                  </a:cubicBezTo>
                  <a:cubicBezTo>
                    <a:pt x="26316" y="14549"/>
                    <a:pt x="26263" y="14536"/>
                    <a:pt x="26210" y="14536"/>
                  </a:cubicBezTo>
                  <a:cubicBezTo>
                    <a:pt x="26193" y="14536"/>
                    <a:pt x="26177" y="14537"/>
                    <a:pt x="26160" y="14540"/>
                  </a:cubicBezTo>
                  <a:cubicBezTo>
                    <a:pt x="26028" y="14580"/>
                    <a:pt x="25938" y="14732"/>
                    <a:pt x="25826" y="14924"/>
                  </a:cubicBezTo>
                  <a:cubicBezTo>
                    <a:pt x="25634" y="15267"/>
                    <a:pt x="25362" y="15732"/>
                    <a:pt x="24695" y="15732"/>
                  </a:cubicBezTo>
                  <a:cubicBezTo>
                    <a:pt x="24574" y="15722"/>
                    <a:pt x="24462" y="15712"/>
                    <a:pt x="24351" y="15682"/>
                  </a:cubicBezTo>
                  <a:cubicBezTo>
                    <a:pt x="24382" y="15651"/>
                    <a:pt x="24392" y="15611"/>
                    <a:pt x="24402" y="15570"/>
                  </a:cubicBezTo>
                  <a:cubicBezTo>
                    <a:pt x="24402" y="15520"/>
                    <a:pt x="24371" y="15469"/>
                    <a:pt x="24321" y="15439"/>
                  </a:cubicBezTo>
                  <a:cubicBezTo>
                    <a:pt x="24078" y="15298"/>
                    <a:pt x="23836" y="15015"/>
                    <a:pt x="23583" y="14611"/>
                  </a:cubicBezTo>
                  <a:cubicBezTo>
                    <a:pt x="23540" y="14524"/>
                    <a:pt x="23453" y="14475"/>
                    <a:pt x="23359" y="14475"/>
                  </a:cubicBezTo>
                  <a:cubicBezTo>
                    <a:pt x="23343" y="14475"/>
                    <a:pt x="23327" y="14476"/>
                    <a:pt x="23310" y="14479"/>
                  </a:cubicBezTo>
                  <a:cubicBezTo>
                    <a:pt x="23098" y="14530"/>
                    <a:pt x="22937" y="14894"/>
                    <a:pt x="22916" y="15035"/>
                  </a:cubicBezTo>
                  <a:cubicBezTo>
                    <a:pt x="22916" y="15156"/>
                    <a:pt x="22957" y="15277"/>
                    <a:pt x="23048" y="15368"/>
                  </a:cubicBezTo>
                  <a:cubicBezTo>
                    <a:pt x="23250" y="15550"/>
                    <a:pt x="23492" y="15692"/>
                    <a:pt x="23755" y="15773"/>
                  </a:cubicBezTo>
                  <a:cubicBezTo>
                    <a:pt x="23270" y="16055"/>
                    <a:pt x="22856" y="16429"/>
                    <a:pt x="22543" y="16894"/>
                  </a:cubicBezTo>
                  <a:cubicBezTo>
                    <a:pt x="22452" y="17036"/>
                    <a:pt x="22371" y="17197"/>
                    <a:pt x="22320" y="17359"/>
                  </a:cubicBezTo>
                  <a:cubicBezTo>
                    <a:pt x="21886" y="17561"/>
                    <a:pt x="21512" y="17814"/>
                    <a:pt x="21310" y="18097"/>
                  </a:cubicBezTo>
                  <a:lnTo>
                    <a:pt x="20562" y="19097"/>
                  </a:lnTo>
                  <a:lnTo>
                    <a:pt x="20188" y="19814"/>
                  </a:lnTo>
                  <a:cubicBezTo>
                    <a:pt x="20168" y="19855"/>
                    <a:pt x="20168" y="19885"/>
                    <a:pt x="20188" y="19925"/>
                  </a:cubicBezTo>
                  <a:cubicBezTo>
                    <a:pt x="20219" y="19996"/>
                    <a:pt x="20279" y="20047"/>
                    <a:pt x="20360" y="20067"/>
                  </a:cubicBezTo>
                  <a:cubicBezTo>
                    <a:pt x="20389" y="20075"/>
                    <a:pt x="20421" y="20079"/>
                    <a:pt x="20456" y="20079"/>
                  </a:cubicBezTo>
                  <a:cubicBezTo>
                    <a:pt x="20942" y="20079"/>
                    <a:pt x="22001" y="19342"/>
                    <a:pt x="22340" y="19097"/>
                  </a:cubicBezTo>
                  <a:cubicBezTo>
                    <a:pt x="22371" y="19208"/>
                    <a:pt x="22411" y="19329"/>
                    <a:pt x="22462" y="19430"/>
                  </a:cubicBezTo>
                  <a:cubicBezTo>
                    <a:pt x="22482" y="19481"/>
                    <a:pt x="22522" y="19511"/>
                    <a:pt x="22573" y="19511"/>
                  </a:cubicBezTo>
                  <a:cubicBezTo>
                    <a:pt x="23675" y="19545"/>
                    <a:pt x="24618" y="19562"/>
                    <a:pt x="25399" y="19562"/>
                  </a:cubicBezTo>
                  <a:cubicBezTo>
                    <a:pt x="27197" y="19562"/>
                    <a:pt x="28144" y="19472"/>
                    <a:pt x="28221" y="19289"/>
                  </a:cubicBezTo>
                  <a:cubicBezTo>
                    <a:pt x="28251" y="19228"/>
                    <a:pt x="28231" y="19157"/>
                    <a:pt x="28181" y="19107"/>
                  </a:cubicBezTo>
                  <a:cubicBezTo>
                    <a:pt x="27807" y="18733"/>
                    <a:pt x="25170" y="18218"/>
                    <a:pt x="24867" y="18157"/>
                  </a:cubicBezTo>
                  <a:lnTo>
                    <a:pt x="24806" y="18157"/>
                  </a:lnTo>
                  <a:cubicBezTo>
                    <a:pt x="24796" y="18157"/>
                    <a:pt x="23270" y="18551"/>
                    <a:pt x="22522" y="18763"/>
                  </a:cubicBezTo>
                  <a:cubicBezTo>
                    <a:pt x="22421" y="18359"/>
                    <a:pt x="22431" y="17925"/>
                    <a:pt x="22532" y="17521"/>
                  </a:cubicBezTo>
                  <a:cubicBezTo>
                    <a:pt x="23502" y="17076"/>
                    <a:pt x="24765" y="16803"/>
                    <a:pt x="25008" y="16753"/>
                  </a:cubicBezTo>
                  <a:cubicBezTo>
                    <a:pt x="25756" y="17116"/>
                    <a:pt x="26524" y="17430"/>
                    <a:pt x="27322" y="17672"/>
                  </a:cubicBezTo>
                  <a:cubicBezTo>
                    <a:pt x="28656" y="18076"/>
                    <a:pt x="29383" y="19855"/>
                    <a:pt x="29383" y="19865"/>
                  </a:cubicBezTo>
                  <a:cubicBezTo>
                    <a:pt x="29403" y="19895"/>
                    <a:pt x="29423" y="19925"/>
                    <a:pt x="29444" y="19935"/>
                  </a:cubicBezTo>
                  <a:cubicBezTo>
                    <a:pt x="29461" y="19941"/>
                    <a:pt x="30196" y="20296"/>
                    <a:pt x="31000" y="20296"/>
                  </a:cubicBezTo>
                  <a:cubicBezTo>
                    <a:pt x="31585" y="20296"/>
                    <a:pt x="32208" y="20108"/>
                    <a:pt x="32616" y="19461"/>
                  </a:cubicBezTo>
                  <a:cubicBezTo>
                    <a:pt x="32920" y="18976"/>
                    <a:pt x="33233" y="17965"/>
                    <a:pt x="33536" y="16823"/>
                  </a:cubicBezTo>
                  <a:lnTo>
                    <a:pt x="33556" y="16823"/>
                  </a:lnTo>
                  <a:cubicBezTo>
                    <a:pt x="33613" y="16836"/>
                    <a:pt x="33675" y="16842"/>
                    <a:pt x="33739" y="16842"/>
                  </a:cubicBezTo>
                  <a:cubicBezTo>
                    <a:pt x="34249" y="16842"/>
                    <a:pt x="34969" y="16457"/>
                    <a:pt x="35435" y="15722"/>
                  </a:cubicBezTo>
                  <a:cubicBezTo>
                    <a:pt x="36163" y="14580"/>
                    <a:pt x="36880" y="9912"/>
                    <a:pt x="36618" y="8811"/>
                  </a:cubicBezTo>
                  <a:cubicBezTo>
                    <a:pt x="36557" y="8568"/>
                    <a:pt x="36466" y="8417"/>
                    <a:pt x="36314" y="8366"/>
                  </a:cubicBezTo>
                  <a:cubicBezTo>
                    <a:pt x="36275" y="8352"/>
                    <a:pt x="36235" y="8345"/>
                    <a:pt x="36194" y="8345"/>
                  </a:cubicBezTo>
                  <a:cubicBezTo>
                    <a:pt x="36007" y="8345"/>
                    <a:pt x="35814" y="8482"/>
                    <a:pt x="35648" y="8599"/>
                  </a:cubicBezTo>
                  <a:cubicBezTo>
                    <a:pt x="35607" y="8629"/>
                    <a:pt x="35557" y="8669"/>
                    <a:pt x="35516" y="8700"/>
                  </a:cubicBezTo>
                  <a:lnTo>
                    <a:pt x="35516" y="8659"/>
                  </a:lnTo>
                  <a:cubicBezTo>
                    <a:pt x="35557" y="8194"/>
                    <a:pt x="35718" y="4274"/>
                    <a:pt x="35627" y="1404"/>
                  </a:cubicBezTo>
                  <a:cubicBezTo>
                    <a:pt x="35638" y="1404"/>
                    <a:pt x="35638" y="1394"/>
                    <a:pt x="35627" y="1394"/>
                  </a:cubicBezTo>
                  <a:cubicBezTo>
                    <a:pt x="35627" y="626"/>
                    <a:pt x="30899" y="0"/>
                    <a:pt x="250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37">
              <a:extLst>
                <a:ext uri="{FF2B5EF4-FFF2-40B4-BE49-F238E27FC236}">
                  <a16:creationId xmlns:a16="http://schemas.microsoft.com/office/drawing/2014/main" id="{5CD043F8-1D47-8DE0-7129-EAFC6588CAF8}"/>
                </a:ext>
              </a:extLst>
            </p:cNvPr>
            <p:cNvSpPr/>
            <p:nvPr/>
          </p:nvSpPr>
          <p:spPr>
            <a:xfrm>
              <a:off x="5810276" y="958338"/>
              <a:ext cx="1828762" cy="1058772"/>
            </a:xfrm>
            <a:custGeom>
              <a:avLst/>
              <a:gdLst/>
              <a:ahLst/>
              <a:cxnLst/>
              <a:rect l="l" t="t" r="r" b="b"/>
              <a:pathLst>
                <a:path w="36113" h="20998" fill="none" extrusionOk="0">
                  <a:moveTo>
                    <a:pt x="26534" y="10368"/>
                  </a:moveTo>
                  <a:cubicBezTo>
                    <a:pt x="21300" y="9226"/>
                    <a:pt x="15935" y="8852"/>
                    <a:pt x="10590" y="9236"/>
                  </a:cubicBezTo>
                  <a:cubicBezTo>
                    <a:pt x="8781" y="9357"/>
                    <a:pt x="6488" y="10075"/>
                    <a:pt x="6407" y="11883"/>
                  </a:cubicBezTo>
                  <a:cubicBezTo>
                    <a:pt x="6336" y="13601"/>
                    <a:pt x="8357" y="14551"/>
                    <a:pt x="10044" y="14844"/>
                  </a:cubicBezTo>
                  <a:cubicBezTo>
                    <a:pt x="16713" y="16016"/>
                    <a:pt x="23857" y="14056"/>
                    <a:pt x="28980" y="9640"/>
                  </a:cubicBezTo>
                  <a:cubicBezTo>
                    <a:pt x="29131" y="9509"/>
                    <a:pt x="29252" y="9357"/>
                    <a:pt x="29343" y="9175"/>
                  </a:cubicBezTo>
                  <a:cubicBezTo>
                    <a:pt x="30131" y="7579"/>
                    <a:pt x="28545" y="6710"/>
                    <a:pt x="27242" y="6326"/>
                  </a:cubicBezTo>
                  <a:cubicBezTo>
                    <a:pt x="23897" y="5326"/>
                    <a:pt x="20431" y="4780"/>
                    <a:pt x="16946" y="4679"/>
                  </a:cubicBezTo>
                  <a:cubicBezTo>
                    <a:pt x="13743" y="4588"/>
                    <a:pt x="10428" y="4922"/>
                    <a:pt x="7640" y="6508"/>
                  </a:cubicBezTo>
                  <a:cubicBezTo>
                    <a:pt x="4851" y="8084"/>
                    <a:pt x="2739" y="11146"/>
                    <a:pt x="3052" y="14339"/>
                  </a:cubicBezTo>
                  <a:cubicBezTo>
                    <a:pt x="3153" y="15379"/>
                    <a:pt x="3558" y="16461"/>
                    <a:pt x="4416" y="17047"/>
                  </a:cubicBezTo>
                  <a:cubicBezTo>
                    <a:pt x="5245" y="17623"/>
                    <a:pt x="6326" y="17633"/>
                    <a:pt x="7336" y="17612"/>
                  </a:cubicBezTo>
                  <a:cubicBezTo>
                    <a:pt x="13510" y="17491"/>
                    <a:pt x="19674" y="16865"/>
                    <a:pt x="25746" y="15753"/>
                  </a:cubicBezTo>
                  <a:cubicBezTo>
                    <a:pt x="27302" y="15460"/>
                    <a:pt x="28889" y="15127"/>
                    <a:pt x="30232" y="14298"/>
                  </a:cubicBezTo>
                  <a:cubicBezTo>
                    <a:pt x="31586" y="13470"/>
                    <a:pt x="32668" y="12045"/>
                    <a:pt x="32657" y="10459"/>
                  </a:cubicBezTo>
                  <a:cubicBezTo>
                    <a:pt x="32647" y="7660"/>
                    <a:pt x="29545" y="6003"/>
                    <a:pt x="26837" y="5245"/>
                  </a:cubicBezTo>
                  <a:cubicBezTo>
                    <a:pt x="20623" y="3517"/>
                    <a:pt x="14096" y="3204"/>
                    <a:pt x="7741" y="4305"/>
                  </a:cubicBezTo>
                  <a:cubicBezTo>
                    <a:pt x="5902" y="4629"/>
                    <a:pt x="4022" y="5103"/>
                    <a:pt x="2527" y="6225"/>
                  </a:cubicBezTo>
                  <a:cubicBezTo>
                    <a:pt x="1032" y="7347"/>
                    <a:pt x="1" y="9256"/>
                    <a:pt x="405" y="11085"/>
                  </a:cubicBezTo>
                  <a:cubicBezTo>
                    <a:pt x="1032" y="13924"/>
                    <a:pt x="4487" y="14995"/>
                    <a:pt x="7387" y="15278"/>
                  </a:cubicBezTo>
                  <a:cubicBezTo>
                    <a:pt x="14692" y="15976"/>
                    <a:pt x="22038" y="14894"/>
                    <a:pt x="29283" y="13763"/>
                  </a:cubicBezTo>
                  <a:cubicBezTo>
                    <a:pt x="30707" y="13540"/>
                    <a:pt x="32162" y="13298"/>
                    <a:pt x="33435" y="12631"/>
                  </a:cubicBezTo>
                  <a:cubicBezTo>
                    <a:pt x="34719" y="11954"/>
                    <a:pt x="35810" y="10762"/>
                    <a:pt x="35951" y="9327"/>
                  </a:cubicBezTo>
                  <a:cubicBezTo>
                    <a:pt x="36113" y="7842"/>
                    <a:pt x="35224" y="6397"/>
                    <a:pt x="34042" y="5498"/>
                  </a:cubicBezTo>
                  <a:cubicBezTo>
                    <a:pt x="32849" y="4588"/>
                    <a:pt x="31394" y="4123"/>
                    <a:pt x="29970" y="3699"/>
                  </a:cubicBezTo>
                  <a:cubicBezTo>
                    <a:pt x="22715" y="1527"/>
                    <a:pt x="14480" y="1"/>
                    <a:pt x="7882" y="3729"/>
                  </a:cubicBezTo>
                  <a:cubicBezTo>
                    <a:pt x="6154" y="4699"/>
                    <a:pt x="4437" y="6599"/>
                    <a:pt x="5164" y="8448"/>
                  </a:cubicBezTo>
                  <a:cubicBezTo>
                    <a:pt x="5922" y="10398"/>
                    <a:pt x="8600" y="10509"/>
                    <a:pt x="10681" y="10277"/>
                  </a:cubicBezTo>
                  <a:lnTo>
                    <a:pt x="25322" y="8690"/>
                  </a:lnTo>
                  <a:cubicBezTo>
                    <a:pt x="26393" y="8569"/>
                    <a:pt x="27514" y="8438"/>
                    <a:pt x="28272" y="7508"/>
                  </a:cubicBezTo>
                  <a:cubicBezTo>
                    <a:pt x="28434" y="7306"/>
                    <a:pt x="28535" y="7054"/>
                    <a:pt x="28575" y="6801"/>
                  </a:cubicBezTo>
                  <a:cubicBezTo>
                    <a:pt x="28747" y="5457"/>
                    <a:pt x="27494" y="4932"/>
                    <a:pt x="26423" y="4639"/>
                  </a:cubicBezTo>
                  <a:cubicBezTo>
                    <a:pt x="20977" y="3153"/>
                    <a:pt x="15177" y="3062"/>
                    <a:pt x="9650" y="4235"/>
                  </a:cubicBezTo>
                  <a:cubicBezTo>
                    <a:pt x="7326" y="4730"/>
                    <a:pt x="4942" y="5518"/>
                    <a:pt x="3285" y="7225"/>
                  </a:cubicBezTo>
                  <a:cubicBezTo>
                    <a:pt x="1638" y="8943"/>
                    <a:pt x="981" y="11813"/>
                    <a:pt x="2396" y="13732"/>
                  </a:cubicBezTo>
                  <a:cubicBezTo>
                    <a:pt x="3780" y="15622"/>
                    <a:pt x="6447" y="15915"/>
                    <a:pt x="8791" y="15864"/>
                  </a:cubicBezTo>
                  <a:cubicBezTo>
                    <a:pt x="11944" y="15804"/>
                    <a:pt x="15096" y="15440"/>
                    <a:pt x="18188" y="14773"/>
                  </a:cubicBezTo>
                  <a:cubicBezTo>
                    <a:pt x="20401" y="14288"/>
                    <a:pt x="22675" y="13611"/>
                    <a:pt x="24342" y="12065"/>
                  </a:cubicBezTo>
                  <a:cubicBezTo>
                    <a:pt x="25726" y="10782"/>
                    <a:pt x="26555" y="8741"/>
                    <a:pt x="26160" y="6953"/>
                  </a:cubicBezTo>
                  <a:cubicBezTo>
                    <a:pt x="26009" y="6326"/>
                    <a:pt x="25483" y="5871"/>
                    <a:pt x="24847" y="5811"/>
                  </a:cubicBezTo>
                  <a:cubicBezTo>
                    <a:pt x="21159" y="5407"/>
                    <a:pt x="17451" y="5205"/>
                    <a:pt x="13743" y="5235"/>
                  </a:cubicBezTo>
                  <a:cubicBezTo>
                    <a:pt x="12106" y="5245"/>
                    <a:pt x="10257" y="5396"/>
                    <a:pt x="9175" y="6629"/>
                  </a:cubicBezTo>
                  <a:cubicBezTo>
                    <a:pt x="8003" y="7953"/>
                    <a:pt x="8266" y="10166"/>
                    <a:pt x="9468" y="11479"/>
                  </a:cubicBezTo>
                  <a:cubicBezTo>
                    <a:pt x="10671" y="12783"/>
                    <a:pt x="12550" y="13278"/>
                    <a:pt x="14329" y="13187"/>
                  </a:cubicBezTo>
                  <a:cubicBezTo>
                    <a:pt x="16097" y="13096"/>
                    <a:pt x="17794" y="12490"/>
                    <a:pt x="19472" y="11893"/>
                  </a:cubicBezTo>
                  <a:cubicBezTo>
                    <a:pt x="21088" y="11307"/>
                    <a:pt x="23079" y="10044"/>
                    <a:pt x="22543" y="8408"/>
                  </a:cubicBezTo>
                  <a:cubicBezTo>
                    <a:pt x="22149" y="7185"/>
                    <a:pt x="20603" y="6841"/>
                    <a:pt x="19320" y="6781"/>
                  </a:cubicBezTo>
                  <a:cubicBezTo>
                    <a:pt x="18188" y="6730"/>
                    <a:pt x="17047" y="6750"/>
                    <a:pt x="15915" y="6831"/>
                  </a:cubicBezTo>
                  <a:cubicBezTo>
                    <a:pt x="13975" y="6963"/>
                    <a:pt x="14106" y="9883"/>
                    <a:pt x="16056" y="9842"/>
                  </a:cubicBezTo>
                  <a:cubicBezTo>
                    <a:pt x="17370" y="9822"/>
                    <a:pt x="18673" y="9681"/>
                    <a:pt x="19967" y="9438"/>
                  </a:cubicBezTo>
                  <a:cubicBezTo>
                    <a:pt x="21593" y="9135"/>
                    <a:pt x="21634" y="6811"/>
                    <a:pt x="20007" y="6478"/>
                  </a:cubicBezTo>
                  <a:cubicBezTo>
                    <a:pt x="17835" y="6023"/>
                    <a:pt x="15632" y="5780"/>
                    <a:pt x="13429" y="6043"/>
                  </a:cubicBezTo>
                  <a:cubicBezTo>
                    <a:pt x="10125" y="6437"/>
                    <a:pt x="6781" y="8256"/>
                    <a:pt x="5235" y="11105"/>
                  </a:cubicBezTo>
                  <a:cubicBezTo>
                    <a:pt x="4770" y="11974"/>
                    <a:pt x="5245" y="13045"/>
                    <a:pt x="6205" y="13288"/>
                  </a:cubicBezTo>
                  <a:cubicBezTo>
                    <a:pt x="11661" y="14642"/>
                    <a:pt x="17269" y="15329"/>
                    <a:pt x="22887" y="15329"/>
                  </a:cubicBezTo>
                  <a:cubicBezTo>
                    <a:pt x="24402" y="15329"/>
                    <a:pt x="26423" y="14773"/>
                    <a:pt x="26352" y="13258"/>
                  </a:cubicBezTo>
                  <a:cubicBezTo>
                    <a:pt x="26292" y="12015"/>
                    <a:pt x="24796" y="11449"/>
                    <a:pt x="23574" y="11257"/>
                  </a:cubicBezTo>
                  <a:cubicBezTo>
                    <a:pt x="19391" y="10620"/>
                    <a:pt x="15127" y="10934"/>
                    <a:pt x="11085" y="12166"/>
                  </a:cubicBezTo>
                  <a:cubicBezTo>
                    <a:pt x="9509" y="12641"/>
                    <a:pt x="7811" y="13429"/>
                    <a:pt x="7256" y="14975"/>
                  </a:cubicBezTo>
                  <a:cubicBezTo>
                    <a:pt x="6750" y="16370"/>
                    <a:pt x="7417" y="17996"/>
                    <a:pt x="8539" y="18966"/>
                  </a:cubicBezTo>
                  <a:cubicBezTo>
                    <a:pt x="9671" y="19936"/>
                    <a:pt x="11176" y="20361"/>
                    <a:pt x="12651" y="20553"/>
                  </a:cubicBezTo>
                  <a:cubicBezTo>
                    <a:pt x="16117" y="20997"/>
                    <a:pt x="19643" y="20371"/>
                    <a:pt x="22755" y="18744"/>
                  </a:cubicBezTo>
                  <a:cubicBezTo>
                    <a:pt x="23988" y="18097"/>
                    <a:pt x="25292" y="16966"/>
                    <a:pt x="25059" y="15592"/>
                  </a:cubicBezTo>
                  <a:cubicBezTo>
                    <a:pt x="24786" y="14025"/>
                    <a:pt x="22826" y="13510"/>
                    <a:pt x="21250" y="13429"/>
                  </a:cubicBezTo>
                  <a:cubicBezTo>
                    <a:pt x="16723" y="13197"/>
                    <a:pt x="12197" y="13793"/>
                    <a:pt x="7882" y="15198"/>
                  </a:cubicBezTo>
                  <a:cubicBezTo>
                    <a:pt x="6771" y="15551"/>
                    <a:pt x="6478" y="16996"/>
                    <a:pt x="7357" y="17764"/>
                  </a:cubicBezTo>
                  <a:cubicBezTo>
                    <a:pt x="7650" y="18017"/>
                    <a:pt x="7963" y="18219"/>
                    <a:pt x="8306" y="18390"/>
                  </a:cubicBezTo>
                  <a:cubicBezTo>
                    <a:pt x="13328" y="20876"/>
                    <a:pt x="19310" y="19795"/>
                    <a:pt x="24776" y="18552"/>
                  </a:cubicBezTo>
                  <a:cubicBezTo>
                    <a:pt x="27585" y="17916"/>
                    <a:pt x="30930" y="16673"/>
                    <a:pt x="31344" y="13823"/>
                  </a:cubicBezTo>
                  <a:cubicBezTo>
                    <a:pt x="31657" y="11681"/>
                    <a:pt x="29919" y="9650"/>
                    <a:pt x="27868" y="8963"/>
                  </a:cubicBezTo>
                  <a:cubicBezTo>
                    <a:pt x="25817" y="8286"/>
                    <a:pt x="23564" y="8650"/>
                    <a:pt x="21482" y="9216"/>
                  </a:cubicBezTo>
                  <a:cubicBezTo>
                    <a:pt x="19391" y="9792"/>
                    <a:pt x="17340" y="10580"/>
                    <a:pt x="15177" y="10701"/>
                  </a:cubicBezTo>
                </a:path>
              </a:pathLst>
            </a:custGeom>
            <a:noFill/>
            <a:ln w="19050" cap="rnd" cmpd="sng">
              <a:solidFill>
                <a:schemeClr val="dk1"/>
              </a:solidFill>
              <a:prstDash val="solid"/>
              <a:miter lim="1010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147D8546-0D81-B861-23AA-1CCB7570C4BB}"/>
              </a:ext>
            </a:extLst>
          </p:cNvPr>
          <p:cNvSpPr txBox="1"/>
          <p:nvPr/>
        </p:nvSpPr>
        <p:spPr>
          <a:xfrm>
            <a:off x="5704750" y="4124373"/>
            <a:ext cx="21597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dk1"/>
                </a:solidFill>
                <a:latin typeface="Oswald"/>
                <a:sym typeface="Oswald"/>
              </a:rPr>
              <a:t>Literature Review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5F37A76-5ABB-4E2D-0A36-39AEA53A836B}"/>
              </a:ext>
            </a:extLst>
          </p:cNvPr>
          <p:cNvSpPr txBox="1"/>
          <p:nvPr/>
        </p:nvSpPr>
        <p:spPr>
          <a:xfrm>
            <a:off x="2264595" y="4973398"/>
            <a:ext cx="5069655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600" dirty="0">
                <a:solidFill>
                  <a:schemeClr val="tx1"/>
                </a:solidFill>
              </a:rPr>
              <a:t>(Murray-Gibbons and Gibbons, 2007; Reisel et al., 2010; BBC, 2022; World Health Organisation, 2022)</a:t>
            </a:r>
          </a:p>
        </p:txBody>
      </p:sp>
    </p:spTree>
    <p:extLst>
      <p:ext uri="{BB962C8B-B14F-4D97-AF65-F5344CB8AC3E}">
        <p14:creationId xmlns:p14="http://schemas.microsoft.com/office/powerpoint/2010/main" val="3976725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3">
          <a:extLst>
            <a:ext uri="{FF2B5EF4-FFF2-40B4-BE49-F238E27FC236}">
              <a16:creationId xmlns:a16="http://schemas.microsoft.com/office/drawing/2014/main" id="{19C584B5-67D9-5444-E9C2-87C90F260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37">
            <a:extLst>
              <a:ext uri="{FF2B5EF4-FFF2-40B4-BE49-F238E27FC236}">
                <a16:creationId xmlns:a16="http://schemas.microsoft.com/office/drawing/2014/main" id="{D43B79F6-BEAA-91BD-D0FA-A89459242195}"/>
              </a:ext>
            </a:extLst>
          </p:cNvPr>
          <p:cNvSpPr/>
          <p:nvPr/>
        </p:nvSpPr>
        <p:spPr>
          <a:xfrm flipH="1">
            <a:off x="5083421" y="720594"/>
            <a:ext cx="3012454" cy="3566145"/>
          </a:xfrm>
          <a:custGeom>
            <a:avLst/>
            <a:gdLst/>
            <a:ahLst/>
            <a:cxnLst/>
            <a:rect l="l" t="t" r="r" b="b"/>
            <a:pathLst>
              <a:path w="17754" h="21299" extrusionOk="0">
                <a:moveTo>
                  <a:pt x="9844" y="0"/>
                </a:moveTo>
                <a:cubicBezTo>
                  <a:pt x="7793" y="0"/>
                  <a:pt x="5919" y="1703"/>
                  <a:pt x="4558" y="3464"/>
                </a:cubicBezTo>
                <a:cubicBezTo>
                  <a:pt x="3577" y="4737"/>
                  <a:pt x="3072" y="6313"/>
                  <a:pt x="2213" y="7657"/>
                </a:cubicBezTo>
                <a:cubicBezTo>
                  <a:pt x="960" y="9617"/>
                  <a:pt x="1" y="10900"/>
                  <a:pt x="880" y="13325"/>
                </a:cubicBezTo>
                <a:cubicBezTo>
                  <a:pt x="1678" y="15508"/>
                  <a:pt x="3183" y="17791"/>
                  <a:pt x="4547" y="19681"/>
                </a:cubicBezTo>
                <a:cubicBezTo>
                  <a:pt x="5284" y="20695"/>
                  <a:pt x="5921" y="21299"/>
                  <a:pt x="6984" y="21299"/>
                </a:cubicBezTo>
                <a:cubicBezTo>
                  <a:pt x="7234" y="21299"/>
                  <a:pt x="7507" y="21266"/>
                  <a:pt x="7811" y="21196"/>
                </a:cubicBezTo>
                <a:cubicBezTo>
                  <a:pt x="12570" y="20125"/>
                  <a:pt x="15783" y="14821"/>
                  <a:pt x="16844" y="10405"/>
                </a:cubicBezTo>
                <a:cubicBezTo>
                  <a:pt x="17754" y="6657"/>
                  <a:pt x="15217" y="3059"/>
                  <a:pt x="12338" y="897"/>
                </a:cubicBezTo>
                <a:cubicBezTo>
                  <a:pt x="11812" y="493"/>
                  <a:pt x="11196" y="210"/>
                  <a:pt x="10549" y="69"/>
                </a:cubicBezTo>
                <a:cubicBezTo>
                  <a:pt x="10312" y="22"/>
                  <a:pt x="10077" y="0"/>
                  <a:pt x="9844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37">
            <a:extLst>
              <a:ext uri="{FF2B5EF4-FFF2-40B4-BE49-F238E27FC236}">
                <a16:creationId xmlns:a16="http://schemas.microsoft.com/office/drawing/2014/main" id="{C9EDEFF0-5A63-9801-7F60-74ED428E9BF2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320788" y="1154994"/>
            <a:ext cx="4796700" cy="41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Service choreography leaves little room to show strain</a:t>
            </a:r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Fear of being seen as weak keeps problems private</a:t>
            </a:r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Migrant and seasonal staff face extra access barriers</a:t>
            </a:r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/>
          </a:p>
          <a:p>
            <a:pPr marL="171450" indent="-171450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/>
              <a:t>Multi-language, confidential routes increase real uptake</a:t>
            </a:r>
            <a:endParaRPr sz="2000" dirty="0"/>
          </a:p>
        </p:txBody>
      </p:sp>
      <p:sp>
        <p:nvSpPr>
          <p:cNvPr id="298" name="Google Shape;298;p37">
            <a:extLst>
              <a:ext uri="{FF2B5EF4-FFF2-40B4-BE49-F238E27FC236}">
                <a16:creationId xmlns:a16="http://schemas.microsoft.com/office/drawing/2014/main" id="{1794031D-613D-9B1F-D464-667937F8EA71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0" y="386264"/>
            <a:ext cx="5704750" cy="640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GB" dirty="0"/>
              <a:t>Stigma and Silence</a:t>
            </a:r>
            <a:endParaRPr dirty="0"/>
          </a:p>
        </p:txBody>
      </p:sp>
      <p:grpSp>
        <p:nvGrpSpPr>
          <p:cNvPr id="303" name="Google Shape;303;p37">
            <a:extLst>
              <a:ext uri="{FF2B5EF4-FFF2-40B4-BE49-F238E27FC236}">
                <a16:creationId xmlns:a16="http://schemas.microsoft.com/office/drawing/2014/main" id="{8A05BC78-0561-9154-5722-0CE6CAAFC0B1}"/>
              </a:ext>
            </a:extLst>
          </p:cNvPr>
          <p:cNvGrpSpPr/>
          <p:nvPr/>
        </p:nvGrpSpPr>
        <p:grpSpPr>
          <a:xfrm>
            <a:off x="5117488" y="958338"/>
            <a:ext cx="2944313" cy="3464562"/>
            <a:chOff x="5117488" y="958338"/>
            <a:chExt cx="2944313" cy="3464562"/>
          </a:xfrm>
        </p:grpSpPr>
        <p:sp>
          <p:nvSpPr>
            <p:cNvPr id="304" name="Google Shape;304;p37">
              <a:extLst>
                <a:ext uri="{FF2B5EF4-FFF2-40B4-BE49-F238E27FC236}">
                  <a16:creationId xmlns:a16="http://schemas.microsoft.com/office/drawing/2014/main" id="{019CB03C-8B11-4F55-B8CC-24C467B7D883}"/>
                </a:ext>
              </a:extLst>
            </p:cNvPr>
            <p:cNvSpPr/>
            <p:nvPr/>
          </p:nvSpPr>
          <p:spPr>
            <a:xfrm>
              <a:off x="5117488" y="1921996"/>
              <a:ext cx="2944313" cy="2500904"/>
            </a:xfrm>
            <a:custGeom>
              <a:avLst/>
              <a:gdLst/>
              <a:ahLst/>
              <a:cxnLst/>
              <a:rect l="l" t="t" r="r" b="b"/>
              <a:pathLst>
                <a:path w="47077" h="39760" extrusionOk="0">
                  <a:moveTo>
                    <a:pt x="25059" y="263"/>
                  </a:moveTo>
                  <a:cubicBezTo>
                    <a:pt x="27746" y="263"/>
                    <a:pt x="30292" y="394"/>
                    <a:pt x="32253" y="637"/>
                  </a:cubicBezTo>
                  <a:cubicBezTo>
                    <a:pt x="34688" y="940"/>
                    <a:pt x="35233" y="1293"/>
                    <a:pt x="35344" y="1394"/>
                  </a:cubicBezTo>
                  <a:cubicBezTo>
                    <a:pt x="35233" y="1485"/>
                    <a:pt x="34688" y="1839"/>
                    <a:pt x="32253" y="2142"/>
                  </a:cubicBezTo>
                  <a:cubicBezTo>
                    <a:pt x="30292" y="2374"/>
                    <a:pt x="27746" y="2516"/>
                    <a:pt x="25059" y="2516"/>
                  </a:cubicBezTo>
                  <a:cubicBezTo>
                    <a:pt x="22381" y="2516"/>
                    <a:pt x="19825" y="2374"/>
                    <a:pt x="17874" y="2132"/>
                  </a:cubicBezTo>
                  <a:cubicBezTo>
                    <a:pt x="15439" y="1839"/>
                    <a:pt x="14884" y="1485"/>
                    <a:pt x="14773" y="1384"/>
                  </a:cubicBezTo>
                  <a:cubicBezTo>
                    <a:pt x="14894" y="1293"/>
                    <a:pt x="15439" y="940"/>
                    <a:pt x="17874" y="637"/>
                  </a:cubicBezTo>
                  <a:cubicBezTo>
                    <a:pt x="19825" y="404"/>
                    <a:pt x="22381" y="263"/>
                    <a:pt x="25059" y="263"/>
                  </a:cubicBezTo>
                  <a:close/>
                  <a:moveTo>
                    <a:pt x="20902" y="8990"/>
                  </a:moveTo>
                  <a:cubicBezTo>
                    <a:pt x="20941" y="8990"/>
                    <a:pt x="20974" y="9007"/>
                    <a:pt x="21007" y="9023"/>
                  </a:cubicBezTo>
                  <a:cubicBezTo>
                    <a:pt x="21128" y="9124"/>
                    <a:pt x="21168" y="9286"/>
                    <a:pt x="21138" y="9437"/>
                  </a:cubicBezTo>
                  <a:cubicBezTo>
                    <a:pt x="21128" y="9579"/>
                    <a:pt x="21067" y="9700"/>
                    <a:pt x="20966" y="9801"/>
                  </a:cubicBezTo>
                  <a:cubicBezTo>
                    <a:pt x="20714" y="9730"/>
                    <a:pt x="20491" y="9599"/>
                    <a:pt x="20299" y="9427"/>
                  </a:cubicBezTo>
                  <a:cubicBezTo>
                    <a:pt x="20249" y="9377"/>
                    <a:pt x="20229" y="9326"/>
                    <a:pt x="20289" y="9245"/>
                  </a:cubicBezTo>
                  <a:cubicBezTo>
                    <a:pt x="20451" y="9084"/>
                    <a:pt x="20653" y="9003"/>
                    <a:pt x="20875" y="8993"/>
                  </a:cubicBezTo>
                  <a:cubicBezTo>
                    <a:pt x="20885" y="8991"/>
                    <a:pt x="20894" y="8990"/>
                    <a:pt x="20902" y="8990"/>
                  </a:cubicBezTo>
                  <a:close/>
                  <a:moveTo>
                    <a:pt x="20229" y="8962"/>
                  </a:moveTo>
                  <a:lnTo>
                    <a:pt x="20229" y="8962"/>
                  </a:lnTo>
                  <a:cubicBezTo>
                    <a:pt x="20178" y="9003"/>
                    <a:pt x="20138" y="9043"/>
                    <a:pt x="20107" y="9094"/>
                  </a:cubicBezTo>
                  <a:cubicBezTo>
                    <a:pt x="19956" y="9235"/>
                    <a:pt x="19976" y="9478"/>
                    <a:pt x="20138" y="9609"/>
                  </a:cubicBezTo>
                  <a:cubicBezTo>
                    <a:pt x="20249" y="9720"/>
                    <a:pt x="20380" y="9811"/>
                    <a:pt x="20532" y="9892"/>
                  </a:cubicBezTo>
                  <a:cubicBezTo>
                    <a:pt x="20178" y="9862"/>
                    <a:pt x="19835" y="9811"/>
                    <a:pt x="19501" y="9720"/>
                  </a:cubicBezTo>
                  <a:cubicBezTo>
                    <a:pt x="19643" y="9387"/>
                    <a:pt x="19895" y="9114"/>
                    <a:pt x="20229" y="8962"/>
                  </a:cubicBezTo>
                  <a:close/>
                  <a:moveTo>
                    <a:pt x="29231" y="9143"/>
                  </a:moveTo>
                  <a:cubicBezTo>
                    <a:pt x="29241" y="9143"/>
                    <a:pt x="29252" y="9143"/>
                    <a:pt x="29262" y="9144"/>
                  </a:cubicBezTo>
                  <a:cubicBezTo>
                    <a:pt x="29514" y="9144"/>
                    <a:pt x="29797" y="9276"/>
                    <a:pt x="29878" y="9397"/>
                  </a:cubicBezTo>
                  <a:cubicBezTo>
                    <a:pt x="29929" y="9478"/>
                    <a:pt x="29888" y="9730"/>
                    <a:pt x="29747" y="9983"/>
                  </a:cubicBezTo>
                  <a:cubicBezTo>
                    <a:pt x="29727" y="10013"/>
                    <a:pt x="29717" y="10044"/>
                    <a:pt x="29696" y="10074"/>
                  </a:cubicBezTo>
                  <a:cubicBezTo>
                    <a:pt x="29272" y="10013"/>
                    <a:pt x="29090" y="9801"/>
                    <a:pt x="29029" y="9690"/>
                  </a:cubicBezTo>
                  <a:cubicBezTo>
                    <a:pt x="28938" y="9569"/>
                    <a:pt x="28918" y="9397"/>
                    <a:pt x="28989" y="9255"/>
                  </a:cubicBezTo>
                  <a:cubicBezTo>
                    <a:pt x="29044" y="9183"/>
                    <a:pt x="29139" y="9143"/>
                    <a:pt x="29231" y="9143"/>
                  </a:cubicBezTo>
                  <a:close/>
                  <a:moveTo>
                    <a:pt x="29280" y="8865"/>
                  </a:moveTo>
                  <a:cubicBezTo>
                    <a:pt x="30058" y="8865"/>
                    <a:pt x="30905" y="9667"/>
                    <a:pt x="31020" y="9821"/>
                  </a:cubicBezTo>
                  <a:cubicBezTo>
                    <a:pt x="31040" y="9852"/>
                    <a:pt x="31060" y="9882"/>
                    <a:pt x="31091" y="9902"/>
                  </a:cubicBezTo>
                  <a:cubicBezTo>
                    <a:pt x="30767" y="9993"/>
                    <a:pt x="30444" y="10044"/>
                    <a:pt x="30111" y="10084"/>
                  </a:cubicBezTo>
                  <a:lnTo>
                    <a:pt x="29969" y="10084"/>
                  </a:lnTo>
                  <a:cubicBezTo>
                    <a:pt x="30121" y="9821"/>
                    <a:pt x="30212" y="9468"/>
                    <a:pt x="30090" y="9266"/>
                  </a:cubicBezTo>
                  <a:cubicBezTo>
                    <a:pt x="29959" y="9063"/>
                    <a:pt x="29595" y="8882"/>
                    <a:pt x="29262" y="8882"/>
                  </a:cubicBezTo>
                  <a:cubicBezTo>
                    <a:pt x="29252" y="8881"/>
                    <a:pt x="29242" y="8881"/>
                    <a:pt x="29233" y="8881"/>
                  </a:cubicBezTo>
                  <a:cubicBezTo>
                    <a:pt x="29052" y="8881"/>
                    <a:pt x="28882" y="8970"/>
                    <a:pt x="28777" y="9114"/>
                  </a:cubicBezTo>
                  <a:cubicBezTo>
                    <a:pt x="28656" y="9336"/>
                    <a:pt x="28676" y="9609"/>
                    <a:pt x="28817" y="9821"/>
                  </a:cubicBezTo>
                  <a:cubicBezTo>
                    <a:pt x="28969" y="10054"/>
                    <a:pt x="29211" y="10225"/>
                    <a:pt x="29494" y="10286"/>
                  </a:cubicBezTo>
                  <a:cubicBezTo>
                    <a:pt x="29464" y="10306"/>
                    <a:pt x="29423" y="10326"/>
                    <a:pt x="29383" y="10326"/>
                  </a:cubicBezTo>
                  <a:cubicBezTo>
                    <a:pt x="29151" y="10326"/>
                    <a:pt x="28332" y="9953"/>
                    <a:pt x="27787" y="9680"/>
                  </a:cubicBezTo>
                  <a:cubicBezTo>
                    <a:pt x="27979" y="9447"/>
                    <a:pt x="28494" y="8942"/>
                    <a:pt x="29161" y="8871"/>
                  </a:cubicBezTo>
                  <a:cubicBezTo>
                    <a:pt x="29200" y="8867"/>
                    <a:pt x="29240" y="8865"/>
                    <a:pt x="29280" y="8865"/>
                  </a:cubicBezTo>
                  <a:close/>
                  <a:moveTo>
                    <a:pt x="14217" y="8629"/>
                  </a:moveTo>
                  <a:cubicBezTo>
                    <a:pt x="14308" y="8629"/>
                    <a:pt x="14439" y="8700"/>
                    <a:pt x="14702" y="8861"/>
                  </a:cubicBezTo>
                  <a:cubicBezTo>
                    <a:pt x="14823" y="8942"/>
                    <a:pt x="14975" y="9043"/>
                    <a:pt x="15146" y="9134"/>
                  </a:cubicBezTo>
                  <a:cubicBezTo>
                    <a:pt x="15591" y="9377"/>
                    <a:pt x="15682" y="9882"/>
                    <a:pt x="15763" y="10377"/>
                  </a:cubicBezTo>
                  <a:cubicBezTo>
                    <a:pt x="15793" y="10549"/>
                    <a:pt x="15833" y="10731"/>
                    <a:pt x="15884" y="10902"/>
                  </a:cubicBezTo>
                  <a:cubicBezTo>
                    <a:pt x="15965" y="11155"/>
                    <a:pt x="16228" y="12408"/>
                    <a:pt x="16470" y="13681"/>
                  </a:cubicBezTo>
                  <a:cubicBezTo>
                    <a:pt x="16349" y="14550"/>
                    <a:pt x="16137" y="15267"/>
                    <a:pt x="15884" y="15419"/>
                  </a:cubicBezTo>
                  <a:cubicBezTo>
                    <a:pt x="15866" y="15431"/>
                    <a:pt x="15845" y="15436"/>
                    <a:pt x="15824" y="15436"/>
                  </a:cubicBezTo>
                  <a:cubicBezTo>
                    <a:pt x="15810" y="15436"/>
                    <a:pt x="15795" y="15433"/>
                    <a:pt x="15783" y="15429"/>
                  </a:cubicBezTo>
                  <a:cubicBezTo>
                    <a:pt x="15520" y="15338"/>
                    <a:pt x="15207" y="14419"/>
                    <a:pt x="14954" y="13691"/>
                  </a:cubicBezTo>
                  <a:cubicBezTo>
                    <a:pt x="14793" y="13206"/>
                    <a:pt x="14611" y="12731"/>
                    <a:pt x="14399" y="12277"/>
                  </a:cubicBezTo>
                  <a:cubicBezTo>
                    <a:pt x="13853" y="11256"/>
                    <a:pt x="13873" y="9033"/>
                    <a:pt x="14085" y="8720"/>
                  </a:cubicBezTo>
                  <a:cubicBezTo>
                    <a:pt x="14126" y="8659"/>
                    <a:pt x="14166" y="8629"/>
                    <a:pt x="14217" y="8629"/>
                  </a:cubicBezTo>
                  <a:close/>
                  <a:moveTo>
                    <a:pt x="23361" y="14712"/>
                  </a:moveTo>
                  <a:cubicBezTo>
                    <a:pt x="23361" y="14722"/>
                    <a:pt x="23371" y="14722"/>
                    <a:pt x="23371" y="14732"/>
                  </a:cubicBezTo>
                  <a:cubicBezTo>
                    <a:pt x="23553" y="15055"/>
                    <a:pt x="23795" y="15338"/>
                    <a:pt x="24078" y="15570"/>
                  </a:cubicBezTo>
                  <a:lnTo>
                    <a:pt x="24038" y="15591"/>
                  </a:lnTo>
                  <a:cubicBezTo>
                    <a:pt x="23715" y="15500"/>
                    <a:pt x="23381" y="15358"/>
                    <a:pt x="23230" y="15187"/>
                  </a:cubicBezTo>
                  <a:lnTo>
                    <a:pt x="23240" y="15187"/>
                  </a:lnTo>
                  <a:cubicBezTo>
                    <a:pt x="23199" y="15156"/>
                    <a:pt x="23169" y="15106"/>
                    <a:pt x="23169" y="15045"/>
                  </a:cubicBezTo>
                  <a:cubicBezTo>
                    <a:pt x="23199" y="14924"/>
                    <a:pt x="23270" y="14803"/>
                    <a:pt x="23361" y="14712"/>
                  </a:cubicBezTo>
                  <a:close/>
                  <a:moveTo>
                    <a:pt x="24846" y="18410"/>
                  </a:moveTo>
                  <a:cubicBezTo>
                    <a:pt x="25837" y="18602"/>
                    <a:pt x="27393" y="18955"/>
                    <a:pt x="27878" y="19208"/>
                  </a:cubicBezTo>
                  <a:cubicBezTo>
                    <a:pt x="27522" y="19284"/>
                    <a:pt x="26568" y="19316"/>
                    <a:pt x="25404" y="19316"/>
                  </a:cubicBezTo>
                  <a:cubicBezTo>
                    <a:pt x="24549" y="19316"/>
                    <a:pt x="23582" y="19299"/>
                    <a:pt x="22654" y="19269"/>
                  </a:cubicBezTo>
                  <a:cubicBezTo>
                    <a:pt x="22634" y="19208"/>
                    <a:pt x="22603" y="19127"/>
                    <a:pt x="22573" y="19016"/>
                  </a:cubicBezTo>
                  <a:cubicBezTo>
                    <a:pt x="23270" y="18824"/>
                    <a:pt x="24634" y="18460"/>
                    <a:pt x="24846" y="18410"/>
                  </a:cubicBezTo>
                  <a:close/>
                  <a:moveTo>
                    <a:pt x="22239" y="17672"/>
                  </a:moveTo>
                  <a:lnTo>
                    <a:pt x="22239" y="17672"/>
                  </a:lnTo>
                  <a:cubicBezTo>
                    <a:pt x="22169" y="18056"/>
                    <a:pt x="22189" y="18460"/>
                    <a:pt x="22270" y="18844"/>
                  </a:cubicBezTo>
                  <a:lnTo>
                    <a:pt x="22250" y="18854"/>
                  </a:lnTo>
                  <a:cubicBezTo>
                    <a:pt x="21490" y="19414"/>
                    <a:pt x="20692" y="19845"/>
                    <a:pt x="20469" y="19845"/>
                  </a:cubicBezTo>
                  <a:cubicBezTo>
                    <a:pt x="20466" y="19845"/>
                    <a:pt x="20464" y="19845"/>
                    <a:pt x="20461" y="19845"/>
                  </a:cubicBezTo>
                  <a:lnTo>
                    <a:pt x="20764" y="19218"/>
                  </a:lnTo>
                  <a:lnTo>
                    <a:pt x="21502" y="18238"/>
                  </a:lnTo>
                  <a:cubicBezTo>
                    <a:pt x="21704" y="17995"/>
                    <a:pt x="21957" y="17804"/>
                    <a:pt x="22239" y="17672"/>
                  </a:cubicBezTo>
                  <a:close/>
                  <a:moveTo>
                    <a:pt x="35365" y="1697"/>
                  </a:moveTo>
                  <a:cubicBezTo>
                    <a:pt x="35435" y="4436"/>
                    <a:pt x="35314" y="8033"/>
                    <a:pt x="35264" y="8639"/>
                  </a:cubicBezTo>
                  <a:cubicBezTo>
                    <a:pt x="35254" y="8760"/>
                    <a:pt x="35264" y="8892"/>
                    <a:pt x="35365" y="8952"/>
                  </a:cubicBezTo>
                  <a:cubicBezTo>
                    <a:pt x="35389" y="8966"/>
                    <a:pt x="35415" y="8972"/>
                    <a:pt x="35443" y="8972"/>
                  </a:cubicBezTo>
                  <a:cubicBezTo>
                    <a:pt x="35543" y="8972"/>
                    <a:pt x="35665" y="8895"/>
                    <a:pt x="35799" y="8801"/>
                  </a:cubicBezTo>
                  <a:cubicBezTo>
                    <a:pt x="35916" y="8720"/>
                    <a:pt x="36088" y="8592"/>
                    <a:pt x="36195" y="8592"/>
                  </a:cubicBezTo>
                  <a:cubicBezTo>
                    <a:pt x="36209" y="8592"/>
                    <a:pt x="36222" y="8594"/>
                    <a:pt x="36234" y="8599"/>
                  </a:cubicBezTo>
                  <a:cubicBezTo>
                    <a:pt x="36294" y="8619"/>
                    <a:pt x="36345" y="8710"/>
                    <a:pt x="36375" y="8861"/>
                  </a:cubicBezTo>
                  <a:cubicBezTo>
                    <a:pt x="36628" y="9902"/>
                    <a:pt x="35910" y="14510"/>
                    <a:pt x="35233" y="15581"/>
                  </a:cubicBezTo>
                  <a:cubicBezTo>
                    <a:pt x="34777" y="16297"/>
                    <a:pt x="34138" y="16585"/>
                    <a:pt x="33745" y="16585"/>
                  </a:cubicBezTo>
                  <a:cubicBezTo>
                    <a:pt x="33694" y="16585"/>
                    <a:pt x="33648" y="16580"/>
                    <a:pt x="33607" y="16571"/>
                  </a:cubicBezTo>
                  <a:lnTo>
                    <a:pt x="33596" y="16571"/>
                  </a:lnTo>
                  <a:cubicBezTo>
                    <a:pt x="34162" y="14277"/>
                    <a:pt x="34627" y="11549"/>
                    <a:pt x="34657" y="11377"/>
                  </a:cubicBezTo>
                  <a:cubicBezTo>
                    <a:pt x="34663" y="11288"/>
                    <a:pt x="34596" y="11238"/>
                    <a:pt x="34529" y="11238"/>
                  </a:cubicBezTo>
                  <a:cubicBezTo>
                    <a:pt x="34482" y="11238"/>
                    <a:pt x="34436" y="11262"/>
                    <a:pt x="34415" y="11317"/>
                  </a:cubicBezTo>
                  <a:cubicBezTo>
                    <a:pt x="34284" y="11792"/>
                    <a:pt x="33122" y="15965"/>
                    <a:pt x="33182" y="16460"/>
                  </a:cubicBezTo>
                  <a:cubicBezTo>
                    <a:pt x="33192" y="16551"/>
                    <a:pt x="33243" y="16631"/>
                    <a:pt x="33303" y="16702"/>
                  </a:cubicBezTo>
                  <a:cubicBezTo>
                    <a:pt x="33010" y="17844"/>
                    <a:pt x="32697" y="18854"/>
                    <a:pt x="32404" y="19319"/>
                  </a:cubicBezTo>
                  <a:cubicBezTo>
                    <a:pt x="32054" y="19878"/>
                    <a:pt x="31511" y="20042"/>
                    <a:pt x="30992" y="20042"/>
                  </a:cubicBezTo>
                  <a:cubicBezTo>
                    <a:pt x="30358" y="20042"/>
                    <a:pt x="29761" y="19796"/>
                    <a:pt x="29605" y="19723"/>
                  </a:cubicBezTo>
                  <a:cubicBezTo>
                    <a:pt x="29474" y="19430"/>
                    <a:pt x="28736" y="17834"/>
                    <a:pt x="27393" y="17430"/>
                  </a:cubicBezTo>
                  <a:cubicBezTo>
                    <a:pt x="26604" y="17197"/>
                    <a:pt x="25826" y="16894"/>
                    <a:pt x="25089" y="16520"/>
                  </a:cubicBezTo>
                  <a:cubicBezTo>
                    <a:pt x="25067" y="16513"/>
                    <a:pt x="25046" y="16506"/>
                    <a:pt x="25025" y="16506"/>
                  </a:cubicBezTo>
                  <a:cubicBezTo>
                    <a:pt x="25016" y="16506"/>
                    <a:pt x="25007" y="16507"/>
                    <a:pt x="24998" y="16510"/>
                  </a:cubicBezTo>
                  <a:cubicBezTo>
                    <a:pt x="24200" y="16672"/>
                    <a:pt x="23412" y="16904"/>
                    <a:pt x="22654" y="17197"/>
                  </a:cubicBezTo>
                  <a:cubicBezTo>
                    <a:pt x="22684" y="17137"/>
                    <a:pt x="22714" y="17086"/>
                    <a:pt x="22755" y="17025"/>
                  </a:cubicBezTo>
                  <a:cubicBezTo>
                    <a:pt x="23098" y="16540"/>
                    <a:pt x="23553" y="16146"/>
                    <a:pt x="24068" y="15864"/>
                  </a:cubicBezTo>
                  <a:cubicBezTo>
                    <a:pt x="24270" y="15924"/>
                    <a:pt x="24483" y="15965"/>
                    <a:pt x="24695" y="15975"/>
                  </a:cubicBezTo>
                  <a:cubicBezTo>
                    <a:pt x="25503" y="15975"/>
                    <a:pt x="25837" y="15389"/>
                    <a:pt x="26039" y="15045"/>
                  </a:cubicBezTo>
                  <a:cubicBezTo>
                    <a:pt x="26099" y="14944"/>
                    <a:pt x="26180" y="14803"/>
                    <a:pt x="26231" y="14792"/>
                  </a:cubicBezTo>
                  <a:cubicBezTo>
                    <a:pt x="26362" y="14904"/>
                    <a:pt x="26433" y="15075"/>
                    <a:pt x="26392" y="15237"/>
                  </a:cubicBezTo>
                  <a:cubicBezTo>
                    <a:pt x="26342" y="15469"/>
                    <a:pt x="26079" y="15631"/>
                    <a:pt x="25634" y="15682"/>
                  </a:cubicBezTo>
                  <a:cubicBezTo>
                    <a:pt x="25473" y="15682"/>
                    <a:pt x="25473" y="15934"/>
                    <a:pt x="25634" y="15934"/>
                  </a:cubicBezTo>
                  <a:cubicBezTo>
                    <a:pt x="25765" y="15950"/>
                    <a:pt x="25907" y="15960"/>
                    <a:pt x="26051" y="15960"/>
                  </a:cubicBezTo>
                  <a:cubicBezTo>
                    <a:pt x="26466" y="15960"/>
                    <a:pt x="26903" y="15876"/>
                    <a:pt x="27150" y="15591"/>
                  </a:cubicBezTo>
                  <a:cubicBezTo>
                    <a:pt x="27362" y="15358"/>
                    <a:pt x="27423" y="15025"/>
                    <a:pt x="27332" y="14601"/>
                  </a:cubicBezTo>
                  <a:cubicBezTo>
                    <a:pt x="27100" y="13529"/>
                    <a:pt x="26615" y="13307"/>
                    <a:pt x="26493" y="13267"/>
                  </a:cubicBezTo>
                  <a:cubicBezTo>
                    <a:pt x="26089" y="12964"/>
                    <a:pt x="25897" y="12469"/>
                    <a:pt x="25978" y="11973"/>
                  </a:cubicBezTo>
                  <a:cubicBezTo>
                    <a:pt x="26028" y="11660"/>
                    <a:pt x="26099" y="11337"/>
                    <a:pt x="26190" y="11034"/>
                  </a:cubicBezTo>
                  <a:cubicBezTo>
                    <a:pt x="26322" y="10559"/>
                    <a:pt x="26433" y="10185"/>
                    <a:pt x="26231" y="9841"/>
                  </a:cubicBezTo>
                  <a:cubicBezTo>
                    <a:pt x="25988" y="9437"/>
                    <a:pt x="25917" y="8952"/>
                    <a:pt x="26059" y="8498"/>
                  </a:cubicBezTo>
                  <a:lnTo>
                    <a:pt x="26089" y="8366"/>
                  </a:lnTo>
                  <a:cubicBezTo>
                    <a:pt x="26220" y="7912"/>
                    <a:pt x="26372" y="7396"/>
                    <a:pt x="26948" y="7134"/>
                  </a:cubicBezTo>
                  <a:cubicBezTo>
                    <a:pt x="27362" y="6942"/>
                    <a:pt x="28363" y="6931"/>
                    <a:pt x="29171" y="6921"/>
                  </a:cubicBezTo>
                  <a:cubicBezTo>
                    <a:pt x="29233" y="6923"/>
                    <a:pt x="29296" y="6924"/>
                    <a:pt x="29359" y="6924"/>
                  </a:cubicBezTo>
                  <a:cubicBezTo>
                    <a:pt x="29663" y="6924"/>
                    <a:pt x="29971" y="6904"/>
                    <a:pt x="30272" y="6871"/>
                  </a:cubicBezTo>
                  <a:cubicBezTo>
                    <a:pt x="30285" y="6869"/>
                    <a:pt x="30299" y="6867"/>
                    <a:pt x="30314" y="6867"/>
                  </a:cubicBezTo>
                  <a:cubicBezTo>
                    <a:pt x="30824" y="6867"/>
                    <a:pt x="32298" y="8193"/>
                    <a:pt x="32475" y="8841"/>
                  </a:cubicBezTo>
                  <a:cubicBezTo>
                    <a:pt x="32303" y="8781"/>
                    <a:pt x="31899" y="8508"/>
                    <a:pt x="31596" y="8306"/>
                  </a:cubicBezTo>
                  <a:cubicBezTo>
                    <a:pt x="31040" y="7922"/>
                    <a:pt x="30474" y="7548"/>
                    <a:pt x="30100" y="7477"/>
                  </a:cubicBezTo>
                  <a:cubicBezTo>
                    <a:pt x="30050" y="7469"/>
                    <a:pt x="29992" y="7465"/>
                    <a:pt x="29928" y="7465"/>
                  </a:cubicBezTo>
                  <a:cubicBezTo>
                    <a:pt x="29017" y="7465"/>
                    <a:pt x="26850" y="8217"/>
                    <a:pt x="26746" y="8255"/>
                  </a:cubicBezTo>
                  <a:cubicBezTo>
                    <a:pt x="26695" y="8275"/>
                    <a:pt x="26655" y="8336"/>
                    <a:pt x="26665" y="8397"/>
                  </a:cubicBezTo>
                  <a:lnTo>
                    <a:pt x="26817" y="9266"/>
                  </a:lnTo>
                  <a:cubicBezTo>
                    <a:pt x="26827" y="9306"/>
                    <a:pt x="26847" y="9346"/>
                    <a:pt x="26887" y="9356"/>
                  </a:cubicBezTo>
                  <a:cubicBezTo>
                    <a:pt x="26903" y="9367"/>
                    <a:pt x="26920" y="9372"/>
                    <a:pt x="26939" y="9372"/>
                  </a:cubicBezTo>
                  <a:cubicBezTo>
                    <a:pt x="26958" y="9372"/>
                    <a:pt x="26978" y="9367"/>
                    <a:pt x="26998" y="9356"/>
                  </a:cubicBezTo>
                  <a:cubicBezTo>
                    <a:pt x="27527" y="9073"/>
                    <a:pt x="28974" y="8344"/>
                    <a:pt x="29616" y="8344"/>
                  </a:cubicBezTo>
                  <a:cubicBezTo>
                    <a:pt x="29637" y="8344"/>
                    <a:pt x="29657" y="8344"/>
                    <a:pt x="29676" y="8346"/>
                  </a:cubicBezTo>
                  <a:cubicBezTo>
                    <a:pt x="29939" y="8376"/>
                    <a:pt x="30272" y="8659"/>
                    <a:pt x="30596" y="9114"/>
                  </a:cubicBezTo>
                  <a:cubicBezTo>
                    <a:pt x="30225" y="8855"/>
                    <a:pt x="29736" y="8613"/>
                    <a:pt x="29261" y="8613"/>
                  </a:cubicBezTo>
                  <a:cubicBezTo>
                    <a:pt x="29217" y="8613"/>
                    <a:pt x="29174" y="8615"/>
                    <a:pt x="29130" y="8619"/>
                  </a:cubicBezTo>
                  <a:cubicBezTo>
                    <a:pt x="28150" y="8730"/>
                    <a:pt x="27504" y="9619"/>
                    <a:pt x="27483" y="9649"/>
                  </a:cubicBezTo>
                  <a:cubicBezTo>
                    <a:pt x="27463" y="9680"/>
                    <a:pt x="27453" y="9720"/>
                    <a:pt x="27463" y="9751"/>
                  </a:cubicBezTo>
                  <a:cubicBezTo>
                    <a:pt x="27473" y="9791"/>
                    <a:pt x="27494" y="9821"/>
                    <a:pt x="27524" y="9831"/>
                  </a:cubicBezTo>
                  <a:cubicBezTo>
                    <a:pt x="27675" y="9912"/>
                    <a:pt x="28979" y="10579"/>
                    <a:pt x="29373" y="10579"/>
                  </a:cubicBezTo>
                  <a:cubicBezTo>
                    <a:pt x="29545" y="10569"/>
                    <a:pt x="29706" y="10478"/>
                    <a:pt x="29807" y="10337"/>
                  </a:cubicBezTo>
                  <a:cubicBezTo>
                    <a:pt x="29840" y="10340"/>
                    <a:pt x="29873" y="10341"/>
                    <a:pt x="29905" y="10341"/>
                  </a:cubicBezTo>
                  <a:cubicBezTo>
                    <a:pt x="29983" y="10341"/>
                    <a:pt x="30059" y="10334"/>
                    <a:pt x="30131" y="10326"/>
                  </a:cubicBezTo>
                  <a:cubicBezTo>
                    <a:pt x="31273" y="10225"/>
                    <a:pt x="33061" y="9629"/>
                    <a:pt x="33344" y="8811"/>
                  </a:cubicBezTo>
                  <a:cubicBezTo>
                    <a:pt x="33506" y="8356"/>
                    <a:pt x="33910" y="7942"/>
                    <a:pt x="34152" y="7709"/>
                  </a:cubicBezTo>
                  <a:lnTo>
                    <a:pt x="34152" y="7709"/>
                  </a:lnTo>
                  <a:lnTo>
                    <a:pt x="34061" y="10468"/>
                  </a:lnTo>
                  <a:cubicBezTo>
                    <a:pt x="34061" y="10546"/>
                    <a:pt x="34121" y="10599"/>
                    <a:pt x="34185" y="10599"/>
                  </a:cubicBezTo>
                  <a:cubicBezTo>
                    <a:pt x="34212" y="10599"/>
                    <a:pt x="34239" y="10590"/>
                    <a:pt x="34263" y="10569"/>
                  </a:cubicBezTo>
                  <a:cubicBezTo>
                    <a:pt x="34294" y="10549"/>
                    <a:pt x="34981" y="9953"/>
                    <a:pt x="34961" y="8801"/>
                  </a:cubicBezTo>
                  <a:cubicBezTo>
                    <a:pt x="34940" y="7689"/>
                    <a:pt x="34415" y="6224"/>
                    <a:pt x="34385" y="6164"/>
                  </a:cubicBezTo>
                  <a:cubicBezTo>
                    <a:pt x="34374" y="6133"/>
                    <a:pt x="34354" y="6103"/>
                    <a:pt x="34334" y="6093"/>
                  </a:cubicBezTo>
                  <a:cubicBezTo>
                    <a:pt x="34314" y="6093"/>
                    <a:pt x="33152" y="5456"/>
                    <a:pt x="33233" y="4607"/>
                  </a:cubicBezTo>
                  <a:cubicBezTo>
                    <a:pt x="33283" y="4213"/>
                    <a:pt x="33364" y="3829"/>
                    <a:pt x="33485" y="3446"/>
                  </a:cubicBezTo>
                  <a:cubicBezTo>
                    <a:pt x="33596" y="3031"/>
                    <a:pt x="33677" y="2607"/>
                    <a:pt x="33748" y="2182"/>
                  </a:cubicBezTo>
                  <a:cubicBezTo>
                    <a:pt x="34506" y="2041"/>
                    <a:pt x="35062" y="1869"/>
                    <a:pt x="35365" y="1697"/>
                  </a:cubicBezTo>
                  <a:close/>
                  <a:moveTo>
                    <a:pt x="25129" y="20138"/>
                  </a:moveTo>
                  <a:cubicBezTo>
                    <a:pt x="26857" y="20986"/>
                    <a:pt x="28686" y="22078"/>
                    <a:pt x="28767" y="22431"/>
                  </a:cubicBezTo>
                  <a:cubicBezTo>
                    <a:pt x="28755" y="22434"/>
                    <a:pt x="28741" y="22435"/>
                    <a:pt x="28725" y="22435"/>
                  </a:cubicBezTo>
                  <a:cubicBezTo>
                    <a:pt x="28298" y="22435"/>
                    <a:pt x="26476" y="21529"/>
                    <a:pt x="24907" y="20633"/>
                  </a:cubicBezTo>
                  <a:cubicBezTo>
                    <a:pt x="24887" y="20623"/>
                    <a:pt x="24867" y="20612"/>
                    <a:pt x="24836" y="20612"/>
                  </a:cubicBezTo>
                  <a:lnTo>
                    <a:pt x="24806" y="20612"/>
                  </a:lnTo>
                  <a:cubicBezTo>
                    <a:pt x="24523" y="20683"/>
                    <a:pt x="23977" y="20865"/>
                    <a:pt x="23341" y="21067"/>
                  </a:cubicBezTo>
                  <a:cubicBezTo>
                    <a:pt x="23513" y="20966"/>
                    <a:pt x="23654" y="20835"/>
                    <a:pt x="23785" y="20683"/>
                  </a:cubicBezTo>
                  <a:cubicBezTo>
                    <a:pt x="23886" y="20501"/>
                    <a:pt x="24624" y="20259"/>
                    <a:pt x="25129" y="20138"/>
                  </a:cubicBezTo>
                  <a:close/>
                  <a:moveTo>
                    <a:pt x="16561" y="25644"/>
                  </a:moveTo>
                  <a:cubicBezTo>
                    <a:pt x="16571" y="25685"/>
                    <a:pt x="16591" y="25735"/>
                    <a:pt x="16611" y="25786"/>
                  </a:cubicBezTo>
                  <a:cubicBezTo>
                    <a:pt x="13782" y="27423"/>
                    <a:pt x="3991" y="33121"/>
                    <a:pt x="3244" y="33707"/>
                  </a:cubicBezTo>
                  <a:cubicBezTo>
                    <a:pt x="2668" y="34152"/>
                    <a:pt x="1597" y="36314"/>
                    <a:pt x="647" y="38355"/>
                  </a:cubicBezTo>
                  <a:cubicBezTo>
                    <a:pt x="1132" y="36658"/>
                    <a:pt x="1971" y="33859"/>
                    <a:pt x="2243" y="33596"/>
                  </a:cubicBezTo>
                  <a:cubicBezTo>
                    <a:pt x="2476" y="33364"/>
                    <a:pt x="3304" y="32980"/>
                    <a:pt x="4183" y="32586"/>
                  </a:cubicBezTo>
                  <a:cubicBezTo>
                    <a:pt x="4860" y="32283"/>
                    <a:pt x="5568" y="31959"/>
                    <a:pt x="6144" y="31646"/>
                  </a:cubicBezTo>
                  <a:cubicBezTo>
                    <a:pt x="7386" y="30969"/>
                    <a:pt x="15449" y="26291"/>
                    <a:pt x="16561" y="25644"/>
                  </a:cubicBezTo>
                  <a:close/>
                  <a:moveTo>
                    <a:pt x="25059" y="0"/>
                  </a:moveTo>
                  <a:cubicBezTo>
                    <a:pt x="19218" y="0"/>
                    <a:pt x="14490" y="616"/>
                    <a:pt x="14490" y="1394"/>
                  </a:cubicBezTo>
                  <a:lnTo>
                    <a:pt x="14459" y="1364"/>
                  </a:lnTo>
                  <a:lnTo>
                    <a:pt x="14409" y="2041"/>
                  </a:lnTo>
                  <a:cubicBezTo>
                    <a:pt x="14409" y="2102"/>
                    <a:pt x="14591" y="3668"/>
                    <a:pt x="14914" y="4234"/>
                  </a:cubicBezTo>
                  <a:cubicBezTo>
                    <a:pt x="15146" y="4658"/>
                    <a:pt x="15278" y="6184"/>
                    <a:pt x="15338" y="7012"/>
                  </a:cubicBezTo>
                  <a:cubicBezTo>
                    <a:pt x="15359" y="7224"/>
                    <a:pt x="15379" y="7386"/>
                    <a:pt x="15389" y="7497"/>
                  </a:cubicBezTo>
                  <a:cubicBezTo>
                    <a:pt x="15419" y="7740"/>
                    <a:pt x="15551" y="8023"/>
                    <a:pt x="15722" y="8376"/>
                  </a:cubicBezTo>
                  <a:cubicBezTo>
                    <a:pt x="16076" y="9053"/>
                    <a:pt x="16339" y="9771"/>
                    <a:pt x="16490" y="10518"/>
                  </a:cubicBezTo>
                  <a:cubicBezTo>
                    <a:pt x="16611" y="11296"/>
                    <a:pt x="16642" y="12074"/>
                    <a:pt x="16561" y="12863"/>
                  </a:cubicBezTo>
                  <a:cubicBezTo>
                    <a:pt x="16369" y="11882"/>
                    <a:pt x="16187" y="11034"/>
                    <a:pt x="16116" y="10822"/>
                  </a:cubicBezTo>
                  <a:cubicBezTo>
                    <a:pt x="16076" y="10660"/>
                    <a:pt x="16036" y="10498"/>
                    <a:pt x="16005" y="10326"/>
                  </a:cubicBezTo>
                  <a:cubicBezTo>
                    <a:pt x="15924" y="9831"/>
                    <a:pt x="15813" y="9215"/>
                    <a:pt x="15268" y="8912"/>
                  </a:cubicBezTo>
                  <a:cubicBezTo>
                    <a:pt x="15096" y="8821"/>
                    <a:pt x="14954" y="8730"/>
                    <a:pt x="14833" y="8649"/>
                  </a:cubicBezTo>
                  <a:cubicBezTo>
                    <a:pt x="14602" y="8509"/>
                    <a:pt x="14393" y="8377"/>
                    <a:pt x="14209" y="8377"/>
                  </a:cubicBezTo>
                  <a:cubicBezTo>
                    <a:pt x="14086" y="8377"/>
                    <a:pt x="13974" y="8435"/>
                    <a:pt x="13873" y="8589"/>
                  </a:cubicBezTo>
                  <a:cubicBezTo>
                    <a:pt x="13600" y="8993"/>
                    <a:pt x="13600" y="11317"/>
                    <a:pt x="14176" y="12398"/>
                  </a:cubicBezTo>
                  <a:cubicBezTo>
                    <a:pt x="14389" y="12842"/>
                    <a:pt x="14570" y="13297"/>
                    <a:pt x="14712" y="13762"/>
                  </a:cubicBezTo>
                  <a:cubicBezTo>
                    <a:pt x="15045" y="14712"/>
                    <a:pt x="15318" y="15520"/>
                    <a:pt x="15702" y="15661"/>
                  </a:cubicBezTo>
                  <a:cubicBezTo>
                    <a:pt x="15739" y="15676"/>
                    <a:pt x="15778" y="15683"/>
                    <a:pt x="15816" y="15683"/>
                  </a:cubicBezTo>
                  <a:cubicBezTo>
                    <a:pt x="15882" y="15683"/>
                    <a:pt x="15948" y="15663"/>
                    <a:pt x="16005" y="15631"/>
                  </a:cubicBezTo>
                  <a:cubicBezTo>
                    <a:pt x="16258" y="15480"/>
                    <a:pt x="16460" y="14984"/>
                    <a:pt x="16601" y="14328"/>
                  </a:cubicBezTo>
                  <a:cubicBezTo>
                    <a:pt x="16844" y="15540"/>
                    <a:pt x="17046" y="16621"/>
                    <a:pt x="17046" y="16642"/>
                  </a:cubicBezTo>
                  <a:cubicBezTo>
                    <a:pt x="17056" y="16662"/>
                    <a:pt x="17056" y="16672"/>
                    <a:pt x="17066" y="16682"/>
                  </a:cubicBezTo>
                  <a:cubicBezTo>
                    <a:pt x="17066" y="16692"/>
                    <a:pt x="17410" y="17349"/>
                    <a:pt x="17299" y="18582"/>
                  </a:cubicBezTo>
                  <a:cubicBezTo>
                    <a:pt x="17167" y="19865"/>
                    <a:pt x="17763" y="24654"/>
                    <a:pt x="17784" y="24866"/>
                  </a:cubicBezTo>
                  <a:cubicBezTo>
                    <a:pt x="17788" y="24945"/>
                    <a:pt x="17850" y="24983"/>
                    <a:pt x="17911" y="24983"/>
                  </a:cubicBezTo>
                  <a:cubicBezTo>
                    <a:pt x="17977" y="24983"/>
                    <a:pt x="18041" y="24940"/>
                    <a:pt x="18036" y="24856"/>
                  </a:cubicBezTo>
                  <a:lnTo>
                    <a:pt x="18198" y="20127"/>
                  </a:lnTo>
                  <a:cubicBezTo>
                    <a:pt x="18440" y="20572"/>
                    <a:pt x="18925" y="21300"/>
                    <a:pt x="19905" y="22411"/>
                  </a:cubicBezTo>
                  <a:cubicBezTo>
                    <a:pt x="19928" y="22441"/>
                    <a:pt x="19961" y="22459"/>
                    <a:pt x="19997" y="22459"/>
                  </a:cubicBezTo>
                  <a:cubicBezTo>
                    <a:pt x="20010" y="22459"/>
                    <a:pt x="20023" y="22457"/>
                    <a:pt x="20037" y="22451"/>
                  </a:cubicBezTo>
                  <a:cubicBezTo>
                    <a:pt x="20057" y="22451"/>
                    <a:pt x="20774" y="22199"/>
                    <a:pt x="21653" y="21896"/>
                  </a:cubicBezTo>
                  <a:lnTo>
                    <a:pt x="21653" y="21896"/>
                  </a:lnTo>
                  <a:cubicBezTo>
                    <a:pt x="21502" y="22007"/>
                    <a:pt x="21370" y="22098"/>
                    <a:pt x="21280" y="22169"/>
                  </a:cubicBezTo>
                  <a:cubicBezTo>
                    <a:pt x="20683" y="22633"/>
                    <a:pt x="20673" y="23987"/>
                    <a:pt x="20673" y="24048"/>
                  </a:cubicBezTo>
                  <a:cubicBezTo>
                    <a:pt x="20673" y="24068"/>
                    <a:pt x="20683" y="24088"/>
                    <a:pt x="20683" y="24109"/>
                  </a:cubicBezTo>
                  <a:cubicBezTo>
                    <a:pt x="20714" y="24159"/>
                    <a:pt x="21370" y="25462"/>
                    <a:pt x="21674" y="25958"/>
                  </a:cubicBezTo>
                  <a:cubicBezTo>
                    <a:pt x="21926" y="26352"/>
                    <a:pt x="22603" y="26463"/>
                    <a:pt x="23381" y="26584"/>
                  </a:cubicBezTo>
                  <a:cubicBezTo>
                    <a:pt x="23694" y="26624"/>
                    <a:pt x="24018" y="26675"/>
                    <a:pt x="24331" y="26746"/>
                  </a:cubicBezTo>
                  <a:cubicBezTo>
                    <a:pt x="24503" y="26784"/>
                    <a:pt x="24691" y="26802"/>
                    <a:pt x="24889" y="26802"/>
                  </a:cubicBezTo>
                  <a:cubicBezTo>
                    <a:pt x="26037" y="26802"/>
                    <a:pt x="27531" y="26223"/>
                    <a:pt x="28393" y="25887"/>
                  </a:cubicBezTo>
                  <a:cubicBezTo>
                    <a:pt x="29494" y="25452"/>
                    <a:pt x="29989" y="23341"/>
                    <a:pt x="30060" y="23058"/>
                  </a:cubicBezTo>
                  <a:lnTo>
                    <a:pt x="31667" y="20966"/>
                  </a:lnTo>
                  <a:lnTo>
                    <a:pt x="31838" y="26160"/>
                  </a:lnTo>
                  <a:cubicBezTo>
                    <a:pt x="31616" y="26453"/>
                    <a:pt x="29969" y="28524"/>
                    <a:pt x="28312" y="29019"/>
                  </a:cubicBezTo>
                  <a:cubicBezTo>
                    <a:pt x="27882" y="29148"/>
                    <a:pt x="27045" y="29206"/>
                    <a:pt x="26054" y="29206"/>
                  </a:cubicBezTo>
                  <a:cubicBezTo>
                    <a:pt x="23619" y="29206"/>
                    <a:pt x="20255" y="28853"/>
                    <a:pt x="19724" y="28322"/>
                  </a:cubicBezTo>
                  <a:cubicBezTo>
                    <a:pt x="19067" y="27655"/>
                    <a:pt x="17541" y="25412"/>
                    <a:pt x="17531" y="25392"/>
                  </a:cubicBezTo>
                  <a:cubicBezTo>
                    <a:pt x="17503" y="25357"/>
                    <a:pt x="17462" y="25337"/>
                    <a:pt x="17419" y="25337"/>
                  </a:cubicBezTo>
                  <a:cubicBezTo>
                    <a:pt x="17399" y="25337"/>
                    <a:pt x="17379" y="25342"/>
                    <a:pt x="17359" y="25351"/>
                  </a:cubicBezTo>
                  <a:lnTo>
                    <a:pt x="16844" y="25654"/>
                  </a:lnTo>
                  <a:cubicBezTo>
                    <a:pt x="16783" y="25503"/>
                    <a:pt x="16743" y="25422"/>
                    <a:pt x="16743" y="25412"/>
                  </a:cubicBezTo>
                  <a:cubicBezTo>
                    <a:pt x="16733" y="25382"/>
                    <a:pt x="16702" y="25351"/>
                    <a:pt x="16672" y="25341"/>
                  </a:cubicBezTo>
                  <a:cubicBezTo>
                    <a:pt x="16655" y="25337"/>
                    <a:pt x="16639" y="25335"/>
                    <a:pt x="16623" y="25335"/>
                  </a:cubicBezTo>
                  <a:cubicBezTo>
                    <a:pt x="16600" y="25335"/>
                    <a:pt x="16579" y="25339"/>
                    <a:pt x="16561" y="25351"/>
                  </a:cubicBezTo>
                  <a:cubicBezTo>
                    <a:pt x="16470" y="25402"/>
                    <a:pt x="7356" y="30696"/>
                    <a:pt x="6032" y="31424"/>
                  </a:cubicBezTo>
                  <a:cubicBezTo>
                    <a:pt x="5457" y="31737"/>
                    <a:pt x="4769" y="32050"/>
                    <a:pt x="4082" y="32353"/>
                  </a:cubicBezTo>
                  <a:cubicBezTo>
                    <a:pt x="3143" y="32778"/>
                    <a:pt x="2334" y="33152"/>
                    <a:pt x="2072" y="33414"/>
                  </a:cubicBezTo>
                  <a:cubicBezTo>
                    <a:pt x="1880" y="33606"/>
                    <a:pt x="1475" y="34708"/>
                    <a:pt x="889" y="36678"/>
                  </a:cubicBezTo>
                  <a:cubicBezTo>
                    <a:pt x="0" y="39618"/>
                    <a:pt x="61" y="39679"/>
                    <a:pt x="111" y="39730"/>
                  </a:cubicBezTo>
                  <a:cubicBezTo>
                    <a:pt x="137" y="39750"/>
                    <a:pt x="167" y="39760"/>
                    <a:pt x="197" y="39760"/>
                  </a:cubicBezTo>
                  <a:cubicBezTo>
                    <a:pt x="228" y="39760"/>
                    <a:pt x="258" y="39750"/>
                    <a:pt x="283" y="39730"/>
                  </a:cubicBezTo>
                  <a:cubicBezTo>
                    <a:pt x="314" y="39699"/>
                    <a:pt x="314" y="39699"/>
                    <a:pt x="576" y="39133"/>
                  </a:cubicBezTo>
                  <a:cubicBezTo>
                    <a:pt x="1162" y="37850"/>
                    <a:pt x="2739" y="34435"/>
                    <a:pt x="3405" y="33910"/>
                  </a:cubicBezTo>
                  <a:cubicBezTo>
                    <a:pt x="4123" y="33334"/>
                    <a:pt x="13873" y="27665"/>
                    <a:pt x="16713" y="26018"/>
                  </a:cubicBezTo>
                  <a:cubicBezTo>
                    <a:pt x="17268" y="27382"/>
                    <a:pt x="18764" y="31030"/>
                    <a:pt x="19218" y="31838"/>
                  </a:cubicBezTo>
                  <a:cubicBezTo>
                    <a:pt x="19622" y="32576"/>
                    <a:pt x="21845" y="33132"/>
                    <a:pt x="25998" y="33566"/>
                  </a:cubicBezTo>
                  <a:cubicBezTo>
                    <a:pt x="26044" y="33571"/>
                    <a:pt x="26090" y="33573"/>
                    <a:pt x="26136" y="33573"/>
                  </a:cubicBezTo>
                  <a:cubicBezTo>
                    <a:pt x="27201" y="33573"/>
                    <a:pt x="28577" y="32392"/>
                    <a:pt x="29322" y="31666"/>
                  </a:cubicBezTo>
                  <a:cubicBezTo>
                    <a:pt x="30333" y="30686"/>
                    <a:pt x="31293" y="29464"/>
                    <a:pt x="31465" y="28938"/>
                  </a:cubicBezTo>
                  <a:cubicBezTo>
                    <a:pt x="31717" y="28191"/>
                    <a:pt x="32566" y="26534"/>
                    <a:pt x="32889" y="26038"/>
                  </a:cubicBezTo>
                  <a:cubicBezTo>
                    <a:pt x="33041" y="26240"/>
                    <a:pt x="33233" y="26422"/>
                    <a:pt x="33435" y="26574"/>
                  </a:cubicBezTo>
                  <a:cubicBezTo>
                    <a:pt x="33546" y="26655"/>
                    <a:pt x="33657" y="26746"/>
                    <a:pt x="33748" y="26847"/>
                  </a:cubicBezTo>
                  <a:cubicBezTo>
                    <a:pt x="33839" y="27109"/>
                    <a:pt x="36254" y="28787"/>
                    <a:pt x="36810" y="29120"/>
                  </a:cubicBezTo>
                  <a:cubicBezTo>
                    <a:pt x="37264" y="29403"/>
                    <a:pt x="38992" y="30272"/>
                    <a:pt x="40811" y="31202"/>
                  </a:cubicBezTo>
                  <a:cubicBezTo>
                    <a:pt x="42114" y="31858"/>
                    <a:pt x="43458" y="32545"/>
                    <a:pt x="44297" y="32990"/>
                  </a:cubicBezTo>
                  <a:cubicBezTo>
                    <a:pt x="46186" y="33990"/>
                    <a:pt x="46803" y="38497"/>
                    <a:pt x="46813" y="38537"/>
                  </a:cubicBezTo>
                  <a:cubicBezTo>
                    <a:pt x="46822" y="38616"/>
                    <a:pt x="46879" y="38652"/>
                    <a:pt x="46937" y="38652"/>
                  </a:cubicBezTo>
                  <a:cubicBezTo>
                    <a:pt x="47007" y="38652"/>
                    <a:pt x="47076" y="38600"/>
                    <a:pt x="47065" y="38507"/>
                  </a:cubicBezTo>
                  <a:cubicBezTo>
                    <a:pt x="47025" y="38325"/>
                    <a:pt x="46408" y="33839"/>
                    <a:pt x="44408" y="32778"/>
                  </a:cubicBezTo>
                  <a:cubicBezTo>
                    <a:pt x="43569" y="32333"/>
                    <a:pt x="42225" y="31646"/>
                    <a:pt x="40912" y="30979"/>
                  </a:cubicBezTo>
                  <a:cubicBezTo>
                    <a:pt x="39174" y="30100"/>
                    <a:pt x="37386" y="29191"/>
                    <a:pt x="36931" y="28918"/>
                  </a:cubicBezTo>
                  <a:cubicBezTo>
                    <a:pt x="36102" y="28403"/>
                    <a:pt x="34102" y="26958"/>
                    <a:pt x="33980" y="26776"/>
                  </a:cubicBezTo>
                  <a:cubicBezTo>
                    <a:pt x="33940" y="26665"/>
                    <a:pt x="33819" y="26564"/>
                    <a:pt x="33586" y="26382"/>
                  </a:cubicBezTo>
                  <a:cubicBezTo>
                    <a:pt x="33405" y="26230"/>
                    <a:pt x="33061" y="25958"/>
                    <a:pt x="33061" y="25826"/>
                  </a:cubicBezTo>
                  <a:cubicBezTo>
                    <a:pt x="33071" y="25755"/>
                    <a:pt x="33021" y="25695"/>
                    <a:pt x="32950" y="25675"/>
                  </a:cubicBezTo>
                  <a:lnTo>
                    <a:pt x="32940" y="25675"/>
                  </a:lnTo>
                  <a:cubicBezTo>
                    <a:pt x="32606" y="25675"/>
                    <a:pt x="31343" y="28524"/>
                    <a:pt x="31222" y="28857"/>
                  </a:cubicBezTo>
                  <a:cubicBezTo>
                    <a:pt x="31081" y="29292"/>
                    <a:pt x="30212" y="30454"/>
                    <a:pt x="29141" y="31495"/>
                  </a:cubicBezTo>
                  <a:cubicBezTo>
                    <a:pt x="27939" y="32667"/>
                    <a:pt x="26857" y="33319"/>
                    <a:pt x="26128" y="33319"/>
                  </a:cubicBezTo>
                  <a:cubicBezTo>
                    <a:pt x="26090" y="33319"/>
                    <a:pt x="26054" y="33317"/>
                    <a:pt x="26018" y="33313"/>
                  </a:cubicBezTo>
                  <a:cubicBezTo>
                    <a:pt x="21017" y="32798"/>
                    <a:pt x="19673" y="32162"/>
                    <a:pt x="19431" y="31717"/>
                  </a:cubicBezTo>
                  <a:cubicBezTo>
                    <a:pt x="18986" y="30929"/>
                    <a:pt x="17470" y="27221"/>
                    <a:pt x="16925" y="25887"/>
                  </a:cubicBezTo>
                  <a:lnTo>
                    <a:pt x="17379" y="25624"/>
                  </a:lnTo>
                  <a:cubicBezTo>
                    <a:pt x="17682" y="26079"/>
                    <a:pt x="18935" y="27887"/>
                    <a:pt x="19542" y="28494"/>
                  </a:cubicBezTo>
                  <a:cubicBezTo>
                    <a:pt x="20088" y="29040"/>
                    <a:pt x="23496" y="29481"/>
                    <a:pt x="26036" y="29481"/>
                  </a:cubicBezTo>
                  <a:cubicBezTo>
                    <a:pt x="27022" y="29481"/>
                    <a:pt x="27877" y="29414"/>
                    <a:pt x="28383" y="29262"/>
                  </a:cubicBezTo>
                  <a:cubicBezTo>
                    <a:pt x="30242" y="28706"/>
                    <a:pt x="31990" y="26372"/>
                    <a:pt x="32061" y="26271"/>
                  </a:cubicBezTo>
                  <a:cubicBezTo>
                    <a:pt x="32081" y="26251"/>
                    <a:pt x="32091" y="26220"/>
                    <a:pt x="32091" y="26190"/>
                  </a:cubicBezTo>
                  <a:lnTo>
                    <a:pt x="31889" y="20612"/>
                  </a:lnTo>
                  <a:cubicBezTo>
                    <a:pt x="31889" y="20536"/>
                    <a:pt x="31829" y="20492"/>
                    <a:pt x="31767" y="20492"/>
                  </a:cubicBezTo>
                  <a:cubicBezTo>
                    <a:pt x="31731" y="20492"/>
                    <a:pt x="31693" y="20508"/>
                    <a:pt x="31667" y="20542"/>
                  </a:cubicBezTo>
                  <a:lnTo>
                    <a:pt x="29828" y="22936"/>
                  </a:lnTo>
                  <a:cubicBezTo>
                    <a:pt x="29818" y="22957"/>
                    <a:pt x="29807" y="22967"/>
                    <a:pt x="29807" y="22987"/>
                  </a:cubicBezTo>
                  <a:cubicBezTo>
                    <a:pt x="29807" y="23007"/>
                    <a:pt x="29312" y="25260"/>
                    <a:pt x="28292" y="25654"/>
                  </a:cubicBezTo>
                  <a:cubicBezTo>
                    <a:pt x="27440" y="25985"/>
                    <a:pt x="25966" y="26562"/>
                    <a:pt x="24870" y="26562"/>
                  </a:cubicBezTo>
                  <a:cubicBezTo>
                    <a:pt x="24693" y="26562"/>
                    <a:pt x="24525" y="26547"/>
                    <a:pt x="24371" y="26513"/>
                  </a:cubicBezTo>
                  <a:cubicBezTo>
                    <a:pt x="24048" y="26443"/>
                    <a:pt x="23725" y="26382"/>
                    <a:pt x="23412" y="26342"/>
                  </a:cubicBezTo>
                  <a:cubicBezTo>
                    <a:pt x="22714" y="26230"/>
                    <a:pt x="22068" y="26129"/>
                    <a:pt x="21876" y="25836"/>
                  </a:cubicBezTo>
                  <a:cubicBezTo>
                    <a:pt x="21603" y="25392"/>
                    <a:pt x="21007" y="24220"/>
                    <a:pt x="20916" y="24028"/>
                  </a:cubicBezTo>
                  <a:cubicBezTo>
                    <a:pt x="20916" y="23654"/>
                    <a:pt x="21017" y="22694"/>
                    <a:pt x="21421" y="22381"/>
                  </a:cubicBezTo>
                  <a:cubicBezTo>
                    <a:pt x="21623" y="22219"/>
                    <a:pt x="21987" y="21987"/>
                    <a:pt x="22361" y="21744"/>
                  </a:cubicBezTo>
                  <a:lnTo>
                    <a:pt x="22583" y="21603"/>
                  </a:lnTo>
                  <a:cubicBezTo>
                    <a:pt x="23492" y="21300"/>
                    <a:pt x="24402" y="21007"/>
                    <a:pt x="24826" y="20885"/>
                  </a:cubicBezTo>
                  <a:cubicBezTo>
                    <a:pt x="25653" y="21359"/>
                    <a:pt x="28024" y="22686"/>
                    <a:pt x="28755" y="22686"/>
                  </a:cubicBezTo>
                  <a:cubicBezTo>
                    <a:pt x="28820" y="22686"/>
                    <a:pt x="28871" y="22676"/>
                    <a:pt x="28908" y="22654"/>
                  </a:cubicBezTo>
                  <a:cubicBezTo>
                    <a:pt x="28979" y="22613"/>
                    <a:pt x="29019" y="22542"/>
                    <a:pt x="29009" y="22472"/>
                  </a:cubicBezTo>
                  <a:cubicBezTo>
                    <a:pt x="29009" y="21825"/>
                    <a:pt x="26099" y="20340"/>
                    <a:pt x="25200" y="19905"/>
                  </a:cubicBezTo>
                  <a:cubicBezTo>
                    <a:pt x="25188" y="19893"/>
                    <a:pt x="25173" y="19888"/>
                    <a:pt x="25156" y="19888"/>
                  </a:cubicBezTo>
                  <a:cubicBezTo>
                    <a:pt x="25144" y="19888"/>
                    <a:pt x="25132" y="19891"/>
                    <a:pt x="25119" y="19895"/>
                  </a:cubicBezTo>
                  <a:cubicBezTo>
                    <a:pt x="24897" y="19946"/>
                    <a:pt x="23765" y="20229"/>
                    <a:pt x="23563" y="20562"/>
                  </a:cubicBezTo>
                  <a:cubicBezTo>
                    <a:pt x="23482" y="20703"/>
                    <a:pt x="22967" y="21047"/>
                    <a:pt x="22472" y="21370"/>
                  </a:cubicBezTo>
                  <a:cubicBezTo>
                    <a:pt x="21401" y="21724"/>
                    <a:pt x="20330" y="22098"/>
                    <a:pt x="20027" y="22199"/>
                  </a:cubicBezTo>
                  <a:cubicBezTo>
                    <a:pt x="18370" y="20299"/>
                    <a:pt x="18218" y="19572"/>
                    <a:pt x="18218" y="19562"/>
                  </a:cubicBezTo>
                  <a:cubicBezTo>
                    <a:pt x="18198" y="19501"/>
                    <a:pt x="18147" y="19461"/>
                    <a:pt x="18087" y="19461"/>
                  </a:cubicBezTo>
                  <a:cubicBezTo>
                    <a:pt x="18026" y="19461"/>
                    <a:pt x="17976" y="19511"/>
                    <a:pt x="17976" y="19582"/>
                  </a:cubicBezTo>
                  <a:lnTo>
                    <a:pt x="17844" y="23179"/>
                  </a:lnTo>
                  <a:cubicBezTo>
                    <a:pt x="17672" y="21613"/>
                    <a:pt x="17470" y="19400"/>
                    <a:pt x="17541" y="18612"/>
                  </a:cubicBezTo>
                  <a:cubicBezTo>
                    <a:pt x="17662" y="17399"/>
                    <a:pt x="17359" y="16722"/>
                    <a:pt x="17288" y="16591"/>
                  </a:cubicBezTo>
                  <a:cubicBezTo>
                    <a:pt x="17258" y="16389"/>
                    <a:pt x="16995" y="15015"/>
                    <a:pt x="16723" y="13661"/>
                  </a:cubicBezTo>
                  <a:cubicBezTo>
                    <a:pt x="16884" y="12580"/>
                    <a:pt x="16904" y="11317"/>
                    <a:pt x="16743" y="10478"/>
                  </a:cubicBezTo>
                  <a:cubicBezTo>
                    <a:pt x="16581" y="9710"/>
                    <a:pt x="16318" y="8962"/>
                    <a:pt x="15955" y="8275"/>
                  </a:cubicBezTo>
                  <a:cubicBezTo>
                    <a:pt x="15793" y="7942"/>
                    <a:pt x="15662" y="7679"/>
                    <a:pt x="15641" y="7477"/>
                  </a:cubicBezTo>
                  <a:cubicBezTo>
                    <a:pt x="15631" y="7376"/>
                    <a:pt x="15611" y="7204"/>
                    <a:pt x="15601" y="7002"/>
                  </a:cubicBezTo>
                  <a:cubicBezTo>
                    <a:pt x="15500" y="5830"/>
                    <a:pt x="15379" y="4547"/>
                    <a:pt x="15136" y="4122"/>
                  </a:cubicBezTo>
                  <a:cubicBezTo>
                    <a:pt x="14843" y="3597"/>
                    <a:pt x="14661" y="2041"/>
                    <a:pt x="14661" y="2041"/>
                  </a:cubicBezTo>
                  <a:lnTo>
                    <a:pt x="14712" y="1677"/>
                  </a:lnTo>
                  <a:cubicBezTo>
                    <a:pt x="15076" y="1910"/>
                    <a:pt x="15874" y="2122"/>
                    <a:pt x="16985" y="2294"/>
                  </a:cubicBezTo>
                  <a:cubicBezTo>
                    <a:pt x="16854" y="3102"/>
                    <a:pt x="16844" y="3900"/>
                    <a:pt x="17016" y="4244"/>
                  </a:cubicBezTo>
                  <a:cubicBezTo>
                    <a:pt x="17228" y="4698"/>
                    <a:pt x="17096" y="6254"/>
                    <a:pt x="16652" y="8417"/>
                  </a:cubicBezTo>
                  <a:cubicBezTo>
                    <a:pt x="16500" y="9154"/>
                    <a:pt x="17187" y="10660"/>
                    <a:pt x="17218" y="10721"/>
                  </a:cubicBezTo>
                  <a:cubicBezTo>
                    <a:pt x="17235" y="10765"/>
                    <a:pt x="17276" y="10793"/>
                    <a:pt x="17319" y="10793"/>
                  </a:cubicBezTo>
                  <a:cubicBezTo>
                    <a:pt x="17326" y="10793"/>
                    <a:pt x="17332" y="10793"/>
                    <a:pt x="17339" y="10791"/>
                  </a:cubicBezTo>
                  <a:cubicBezTo>
                    <a:pt x="17379" y="10791"/>
                    <a:pt x="17430" y="10761"/>
                    <a:pt x="17450" y="10721"/>
                  </a:cubicBezTo>
                  <a:cubicBezTo>
                    <a:pt x="17480" y="10650"/>
                    <a:pt x="18188" y="9084"/>
                    <a:pt x="18107" y="8366"/>
                  </a:cubicBezTo>
                  <a:cubicBezTo>
                    <a:pt x="18097" y="8144"/>
                    <a:pt x="18178" y="7932"/>
                    <a:pt x="18339" y="7780"/>
                  </a:cubicBezTo>
                  <a:cubicBezTo>
                    <a:pt x="18723" y="7326"/>
                    <a:pt x="19481" y="6982"/>
                    <a:pt x="20168" y="6962"/>
                  </a:cubicBezTo>
                  <a:cubicBezTo>
                    <a:pt x="20316" y="6956"/>
                    <a:pt x="20459" y="6953"/>
                    <a:pt x="20597" y="6953"/>
                  </a:cubicBezTo>
                  <a:cubicBezTo>
                    <a:pt x="21722" y="6953"/>
                    <a:pt x="22542" y="7134"/>
                    <a:pt x="22866" y="7467"/>
                  </a:cubicBezTo>
                  <a:cubicBezTo>
                    <a:pt x="23159" y="7760"/>
                    <a:pt x="23846" y="8447"/>
                    <a:pt x="23735" y="8821"/>
                  </a:cubicBezTo>
                  <a:cubicBezTo>
                    <a:pt x="23694" y="8972"/>
                    <a:pt x="23593" y="9104"/>
                    <a:pt x="23462" y="9185"/>
                  </a:cubicBezTo>
                  <a:cubicBezTo>
                    <a:pt x="23194" y="8861"/>
                    <a:pt x="22088" y="7615"/>
                    <a:pt x="20779" y="7615"/>
                  </a:cubicBezTo>
                  <a:cubicBezTo>
                    <a:pt x="20658" y="7615"/>
                    <a:pt x="20535" y="7626"/>
                    <a:pt x="20411" y="7649"/>
                  </a:cubicBezTo>
                  <a:cubicBezTo>
                    <a:pt x="18804" y="7952"/>
                    <a:pt x="18390" y="9023"/>
                    <a:pt x="18380" y="9063"/>
                  </a:cubicBezTo>
                  <a:cubicBezTo>
                    <a:pt x="18355" y="9153"/>
                    <a:pt x="18423" y="9229"/>
                    <a:pt x="18502" y="9229"/>
                  </a:cubicBezTo>
                  <a:cubicBezTo>
                    <a:pt x="18522" y="9229"/>
                    <a:pt x="18542" y="9225"/>
                    <a:pt x="18562" y="9215"/>
                  </a:cubicBezTo>
                  <a:cubicBezTo>
                    <a:pt x="18580" y="9206"/>
                    <a:pt x="19719" y="8551"/>
                    <a:pt x="20664" y="8551"/>
                  </a:cubicBezTo>
                  <a:cubicBezTo>
                    <a:pt x="20750" y="8551"/>
                    <a:pt x="20834" y="8557"/>
                    <a:pt x="20916" y="8568"/>
                  </a:cubicBezTo>
                  <a:cubicBezTo>
                    <a:pt x="21330" y="8619"/>
                    <a:pt x="21714" y="8781"/>
                    <a:pt x="22037" y="9023"/>
                  </a:cubicBezTo>
                  <a:cubicBezTo>
                    <a:pt x="21703" y="8808"/>
                    <a:pt x="21266" y="8587"/>
                    <a:pt x="20795" y="8587"/>
                  </a:cubicBezTo>
                  <a:cubicBezTo>
                    <a:pt x="20712" y="8587"/>
                    <a:pt x="20627" y="8594"/>
                    <a:pt x="20542" y="8609"/>
                  </a:cubicBezTo>
                  <a:cubicBezTo>
                    <a:pt x="19916" y="8720"/>
                    <a:pt x="19400" y="9175"/>
                    <a:pt x="19208" y="9781"/>
                  </a:cubicBezTo>
                  <a:cubicBezTo>
                    <a:pt x="19198" y="9852"/>
                    <a:pt x="19239" y="9912"/>
                    <a:pt x="19299" y="9932"/>
                  </a:cubicBezTo>
                  <a:cubicBezTo>
                    <a:pt x="19403" y="9964"/>
                    <a:pt x="20096" y="10148"/>
                    <a:pt x="20601" y="10148"/>
                  </a:cubicBezTo>
                  <a:cubicBezTo>
                    <a:pt x="20734" y="10148"/>
                    <a:pt x="20854" y="10136"/>
                    <a:pt x="20946" y="10104"/>
                  </a:cubicBezTo>
                  <a:cubicBezTo>
                    <a:pt x="20966" y="10094"/>
                    <a:pt x="20987" y="10084"/>
                    <a:pt x="21007" y="10074"/>
                  </a:cubicBezTo>
                  <a:cubicBezTo>
                    <a:pt x="21151" y="10111"/>
                    <a:pt x="21301" y="10130"/>
                    <a:pt x="21451" y="10130"/>
                  </a:cubicBezTo>
                  <a:cubicBezTo>
                    <a:pt x="21668" y="10130"/>
                    <a:pt x="21885" y="10091"/>
                    <a:pt x="22088" y="10013"/>
                  </a:cubicBezTo>
                  <a:cubicBezTo>
                    <a:pt x="22210" y="9948"/>
                    <a:pt x="22158" y="9778"/>
                    <a:pt x="22037" y="9778"/>
                  </a:cubicBezTo>
                  <a:cubicBezTo>
                    <a:pt x="22027" y="9778"/>
                    <a:pt x="22017" y="9779"/>
                    <a:pt x="22007" y="9781"/>
                  </a:cubicBezTo>
                  <a:cubicBezTo>
                    <a:pt x="21835" y="9845"/>
                    <a:pt x="21653" y="9879"/>
                    <a:pt x="21472" y="9879"/>
                  </a:cubicBezTo>
                  <a:cubicBezTo>
                    <a:pt x="21398" y="9879"/>
                    <a:pt x="21323" y="9873"/>
                    <a:pt x="21249" y="9862"/>
                  </a:cubicBezTo>
                  <a:cubicBezTo>
                    <a:pt x="21320" y="9751"/>
                    <a:pt x="21370" y="9609"/>
                    <a:pt x="21391" y="9478"/>
                  </a:cubicBezTo>
                  <a:cubicBezTo>
                    <a:pt x="21421" y="9276"/>
                    <a:pt x="21381" y="9074"/>
                    <a:pt x="21259" y="8912"/>
                  </a:cubicBezTo>
                  <a:lnTo>
                    <a:pt x="21259" y="8912"/>
                  </a:lnTo>
                  <a:cubicBezTo>
                    <a:pt x="21603" y="9043"/>
                    <a:pt x="21926" y="9225"/>
                    <a:pt x="22219" y="9457"/>
                  </a:cubicBezTo>
                  <a:cubicBezTo>
                    <a:pt x="22371" y="9571"/>
                    <a:pt x="22454" y="9628"/>
                    <a:pt x="22525" y="9628"/>
                  </a:cubicBezTo>
                  <a:cubicBezTo>
                    <a:pt x="22548" y="9628"/>
                    <a:pt x="22570" y="9622"/>
                    <a:pt x="22593" y="9609"/>
                  </a:cubicBezTo>
                  <a:cubicBezTo>
                    <a:pt x="22644" y="9589"/>
                    <a:pt x="22664" y="9538"/>
                    <a:pt x="22674" y="9488"/>
                  </a:cubicBezTo>
                  <a:cubicBezTo>
                    <a:pt x="22674" y="9205"/>
                    <a:pt x="22027" y="8467"/>
                    <a:pt x="20966" y="8316"/>
                  </a:cubicBezTo>
                  <a:cubicBezTo>
                    <a:pt x="20874" y="8303"/>
                    <a:pt x="20781" y="8298"/>
                    <a:pt x="20686" y="8298"/>
                  </a:cubicBezTo>
                  <a:cubicBezTo>
                    <a:pt x="20008" y="8298"/>
                    <a:pt x="19277" y="8588"/>
                    <a:pt x="18834" y="8801"/>
                  </a:cubicBezTo>
                  <a:cubicBezTo>
                    <a:pt x="19077" y="8487"/>
                    <a:pt x="19562" y="8073"/>
                    <a:pt x="20471" y="7901"/>
                  </a:cubicBezTo>
                  <a:cubicBezTo>
                    <a:pt x="20576" y="7882"/>
                    <a:pt x="20681" y="7873"/>
                    <a:pt x="20784" y="7873"/>
                  </a:cubicBezTo>
                  <a:cubicBezTo>
                    <a:pt x="22126" y="7873"/>
                    <a:pt x="23311" y="9398"/>
                    <a:pt x="23321" y="9417"/>
                  </a:cubicBezTo>
                  <a:cubicBezTo>
                    <a:pt x="23351" y="9457"/>
                    <a:pt x="23401" y="9468"/>
                    <a:pt x="23452" y="9468"/>
                  </a:cubicBezTo>
                  <a:cubicBezTo>
                    <a:pt x="23462" y="9468"/>
                    <a:pt x="23836" y="9377"/>
                    <a:pt x="23977" y="8902"/>
                  </a:cubicBezTo>
                  <a:cubicBezTo>
                    <a:pt x="24119" y="8437"/>
                    <a:pt x="23614" y="7861"/>
                    <a:pt x="23058" y="7295"/>
                  </a:cubicBezTo>
                  <a:cubicBezTo>
                    <a:pt x="22575" y="6812"/>
                    <a:pt x="21413" y="6712"/>
                    <a:pt x="20568" y="6712"/>
                  </a:cubicBezTo>
                  <a:cubicBezTo>
                    <a:pt x="20424" y="6712"/>
                    <a:pt x="20289" y="6715"/>
                    <a:pt x="20168" y="6719"/>
                  </a:cubicBezTo>
                  <a:cubicBezTo>
                    <a:pt x="19400" y="6750"/>
                    <a:pt x="18592" y="7113"/>
                    <a:pt x="18147" y="7619"/>
                  </a:cubicBezTo>
                  <a:cubicBezTo>
                    <a:pt x="17945" y="7831"/>
                    <a:pt x="17844" y="8114"/>
                    <a:pt x="17864" y="8397"/>
                  </a:cubicBezTo>
                  <a:cubicBezTo>
                    <a:pt x="17915" y="8882"/>
                    <a:pt x="17541" y="9882"/>
                    <a:pt x="17339" y="10357"/>
                  </a:cubicBezTo>
                  <a:cubicBezTo>
                    <a:pt x="17147" y="9902"/>
                    <a:pt x="16803" y="8962"/>
                    <a:pt x="16904" y="8467"/>
                  </a:cubicBezTo>
                  <a:cubicBezTo>
                    <a:pt x="17167" y="7144"/>
                    <a:pt x="17581" y="4820"/>
                    <a:pt x="17248" y="4133"/>
                  </a:cubicBezTo>
                  <a:cubicBezTo>
                    <a:pt x="17107" y="3850"/>
                    <a:pt x="17127" y="3082"/>
                    <a:pt x="17248" y="2324"/>
                  </a:cubicBezTo>
                  <a:cubicBezTo>
                    <a:pt x="19178" y="2607"/>
                    <a:pt x="21967" y="2779"/>
                    <a:pt x="25079" y="2779"/>
                  </a:cubicBezTo>
                  <a:cubicBezTo>
                    <a:pt x="28514" y="2779"/>
                    <a:pt x="31566" y="2566"/>
                    <a:pt x="33495" y="2233"/>
                  </a:cubicBezTo>
                  <a:lnTo>
                    <a:pt x="33495" y="2233"/>
                  </a:lnTo>
                  <a:cubicBezTo>
                    <a:pt x="33445" y="2587"/>
                    <a:pt x="33344" y="3041"/>
                    <a:pt x="33253" y="3385"/>
                  </a:cubicBezTo>
                  <a:cubicBezTo>
                    <a:pt x="33132" y="3779"/>
                    <a:pt x="33051" y="4183"/>
                    <a:pt x="32990" y="4597"/>
                  </a:cubicBezTo>
                  <a:cubicBezTo>
                    <a:pt x="32909" y="5507"/>
                    <a:pt x="33950" y="6164"/>
                    <a:pt x="34183" y="6295"/>
                  </a:cubicBezTo>
                  <a:cubicBezTo>
                    <a:pt x="34263" y="6547"/>
                    <a:pt x="34698" y="7851"/>
                    <a:pt x="34718" y="8821"/>
                  </a:cubicBezTo>
                  <a:cubicBezTo>
                    <a:pt x="34738" y="9286"/>
                    <a:pt x="34607" y="9751"/>
                    <a:pt x="34344" y="10134"/>
                  </a:cubicBezTo>
                  <a:lnTo>
                    <a:pt x="34415" y="7437"/>
                  </a:lnTo>
                  <a:cubicBezTo>
                    <a:pt x="34425" y="7396"/>
                    <a:pt x="34395" y="7346"/>
                    <a:pt x="34354" y="7326"/>
                  </a:cubicBezTo>
                  <a:cubicBezTo>
                    <a:pt x="34336" y="7316"/>
                    <a:pt x="34314" y="7311"/>
                    <a:pt x="34292" y="7311"/>
                  </a:cubicBezTo>
                  <a:cubicBezTo>
                    <a:pt x="34265" y="7311"/>
                    <a:pt x="34240" y="7319"/>
                    <a:pt x="34223" y="7336"/>
                  </a:cubicBezTo>
                  <a:cubicBezTo>
                    <a:pt x="34183" y="7366"/>
                    <a:pt x="33374" y="7972"/>
                    <a:pt x="33111" y="8730"/>
                  </a:cubicBezTo>
                  <a:cubicBezTo>
                    <a:pt x="32960" y="9164"/>
                    <a:pt x="32152" y="9599"/>
                    <a:pt x="31252" y="9862"/>
                  </a:cubicBezTo>
                  <a:cubicBezTo>
                    <a:pt x="31273" y="9821"/>
                    <a:pt x="31283" y="9781"/>
                    <a:pt x="31262" y="9740"/>
                  </a:cubicBezTo>
                  <a:cubicBezTo>
                    <a:pt x="31262" y="9730"/>
                    <a:pt x="31252" y="9730"/>
                    <a:pt x="31252" y="9720"/>
                  </a:cubicBezTo>
                  <a:lnTo>
                    <a:pt x="31252" y="9710"/>
                  </a:lnTo>
                  <a:cubicBezTo>
                    <a:pt x="30959" y="9134"/>
                    <a:pt x="30363" y="8174"/>
                    <a:pt x="29706" y="8104"/>
                  </a:cubicBezTo>
                  <a:cubicBezTo>
                    <a:pt x="29676" y="8100"/>
                    <a:pt x="29645" y="8099"/>
                    <a:pt x="29612" y="8099"/>
                  </a:cubicBezTo>
                  <a:cubicBezTo>
                    <a:pt x="28899" y="8099"/>
                    <a:pt x="27512" y="8802"/>
                    <a:pt x="27039" y="9053"/>
                  </a:cubicBezTo>
                  <a:lnTo>
                    <a:pt x="26938" y="8457"/>
                  </a:lnTo>
                  <a:cubicBezTo>
                    <a:pt x="27644" y="8216"/>
                    <a:pt x="29230" y="7718"/>
                    <a:pt x="29913" y="7718"/>
                  </a:cubicBezTo>
                  <a:cubicBezTo>
                    <a:pt x="29973" y="7718"/>
                    <a:pt x="30025" y="7722"/>
                    <a:pt x="30070" y="7730"/>
                  </a:cubicBezTo>
                  <a:cubicBezTo>
                    <a:pt x="30383" y="7780"/>
                    <a:pt x="30990" y="8184"/>
                    <a:pt x="31465" y="8508"/>
                  </a:cubicBezTo>
                  <a:cubicBezTo>
                    <a:pt x="32076" y="8915"/>
                    <a:pt x="32372" y="9106"/>
                    <a:pt x="32553" y="9106"/>
                  </a:cubicBezTo>
                  <a:cubicBezTo>
                    <a:pt x="32597" y="9106"/>
                    <a:pt x="32634" y="9095"/>
                    <a:pt x="32667" y="9074"/>
                  </a:cubicBezTo>
                  <a:cubicBezTo>
                    <a:pt x="32717" y="9033"/>
                    <a:pt x="32778" y="8962"/>
                    <a:pt x="32738" y="8801"/>
                  </a:cubicBezTo>
                  <a:cubicBezTo>
                    <a:pt x="32572" y="8167"/>
                    <a:pt x="31043" y="6622"/>
                    <a:pt x="30318" y="6622"/>
                  </a:cubicBezTo>
                  <a:cubicBezTo>
                    <a:pt x="30292" y="6622"/>
                    <a:pt x="30266" y="6624"/>
                    <a:pt x="30242" y="6628"/>
                  </a:cubicBezTo>
                  <a:cubicBezTo>
                    <a:pt x="29951" y="6653"/>
                    <a:pt x="29660" y="6671"/>
                    <a:pt x="29369" y="6671"/>
                  </a:cubicBezTo>
                  <a:cubicBezTo>
                    <a:pt x="29306" y="6671"/>
                    <a:pt x="29244" y="6671"/>
                    <a:pt x="29181" y="6669"/>
                  </a:cubicBezTo>
                  <a:cubicBezTo>
                    <a:pt x="28302" y="6679"/>
                    <a:pt x="27322" y="6699"/>
                    <a:pt x="26857" y="6911"/>
                  </a:cubicBezTo>
                  <a:cubicBezTo>
                    <a:pt x="26170" y="7214"/>
                    <a:pt x="25998" y="7821"/>
                    <a:pt x="25867" y="8296"/>
                  </a:cubicBezTo>
                  <a:lnTo>
                    <a:pt x="25826" y="8427"/>
                  </a:lnTo>
                  <a:cubicBezTo>
                    <a:pt x="25675" y="8942"/>
                    <a:pt x="25746" y="9498"/>
                    <a:pt x="26028" y="9953"/>
                  </a:cubicBezTo>
                  <a:cubicBezTo>
                    <a:pt x="26170" y="10205"/>
                    <a:pt x="26079" y="10529"/>
                    <a:pt x="25958" y="10963"/>
                  </a:cubicBezTo>
                  <a:cubicBezTo>
                    <a:pt x="25857" y="11276"/>
                    <a:pt x="25786" y="11610"/>
                    <a:pt x="25746" y="11943"/>
                  </a:cubicBezTo>
                  <a:cubicBezTo>
                    <a:pt x="25604" y="12984"/>
                    <a:pt x="26352" y="13459"/>
                    <a:pt x="26382" y="13479"/>
                  </a:cubicBezTo>
                  <a:cubicBezTo>
                    <a:pt x="26392" y="13489"/>
                    <a:pt x="26402" y="13489"/>
                    <a:pt x="26423" y="13499"/>
                  </a:cubicBezTo>
                  <a:cubicBezTo>
                    <a:pt x="26423" y="13499"/>
                    <a:pt x="26867" y="13620"/>
                    <a:pt x="27100" y="14651"/>
                  </a:cubicBezTo>
                  <a:cubicBezTo>
                    <a:pt x="27170" y="14984"/>
                    <a:pt x="27130" y="15247"/>
                    <a:pt x="26978" y="15419"/>
                  </a:cubicBezTo>
                  <a:cubicBezTo>
                    <a:pt x="26817" y="15570"/>
                    <a:pt x="26604" y="15661"/>
                    <a:pt x="26382" y="15682"/>
                  </a:cubicBezTo>
                  <a:cubicBezTo>
                    <a:pt x="26513" y="15591"/>
                    <a:pt x="26604" y="15449"/>
                    <a:pt x="26635" y="15298"/>
                  </a:cubicBezTo>
                  <a:cubicBezTo>
                    <a:pt x="26695" y="15025"/>
                    <a:pt x="26584" y="14742"/>
                    <a:pt x="26362" y="14580"/>
                  </a:cubicBezTo>
                  <a:cubicBezTo>
                    <a:pt x="26316" y="14549"/>
                    <a:pt x="26263" y="14536"/>
                    <a:pt x="26210" y="14536"/>
                  </a:cubicBezTo>
                  <a:cubicBezTo>
                    <a:pt x="26193" y="14536"/>
                    <a:pt x="26177" y="14537"/>
                    <a:pt x="26160" y="14540"/>
                  </a:cubicBezTo>
                  <a:cubicBezTo>
                    <a:pt x="26028" y="14580"/>
                    <a:pt x="25938" y="14732"/>
                    <a:pt x="25826" y="14924"/>
                  </a:cubicBezTo>
                  <a:cubicBezTo>
                    <a:pt x="25634" y="15267"/>
                    <a:pt x="25362" y="15732"/>
                    <a:pt x="24695" y="15732"/>
                  </a:cubicBezTo>
                  <a:cubicBezTo>
                    <a:pt x="24574" y="15722"/>
                    <a:pt x="24462" y="15712"/>
                    <a:pt x="24351" y="15682"/>
                  </a:cubicBezTo>
                  <a:cubicBezTo>
                    <a:pt x="24382" y="15651"/>
                    <a:pt x="24392" y="15611"/>
                    <a:pt x="24402" y="15570"/>
                  </a:cubicBezTo>
                  <a:cubicBezTo>
                    <a:pt x="24402" y="15520"/>
                    <a:pt x="24371" y="15469"/>
                    <a:pt x="24321" y="15439"/>
                  </a:cubicBezTo>
                  <a:cubicBezTo>
                    <a:pt x="24078" y="15298"/>
                    <a:pt x="23836" y="15015"/>
                    <a:pt x="23583" y="14611"/>
                  </a:cubicBezTo>
                  <a:cubicBezTo>
                    <a:pt x="23540" y="14524"/>
                    <a:pt x="23453" y="14475"/>
                    <a:pt x="23359" y="14475"/>
                  </a:cubicBezTo>
                  <a:cubicBezTo>
                    <a:pt x="23343" y="14475"/>
                    <a:pt x="23327" y="14476"/>
                    <a:pt x="23310" y="14479"/>
                  </a:cubicBezTo>
                  <a:cubicBezTo>
                    <a:pt x="23098" y="14530"/>
                    <a:pt x="22937" y="14894"/>
                    <a:pt x="22916" y="15035"/>
                  </a:cubicBezTo>
                  <a:cubicBezTo>
                    <a:pt x="22916" y="15156"/>
                    <a:pt x="22957" y="15277"/>
                    <a:pt x="23048" y="15368"/>
                  </a:cubicBezTo>
                  <a:cubicBezTo>
                    <a:pt x="23250" y="15550"/>
                    <a:pt x="23492" y="15692"/>
                    <a:pt x="23755" y="15773"/>
                  </a:cubicBezTo>
                  <a:cubicBezTo>
                    <a:pt x="23270" y="16055"/>
                    <a:pt x="22856" y="16429"/>
                    <a:pt x="22543" y="16894"/>
                  </a:cubicBezTo>
                  <a:cubicBezTo>
                    <a:pt x="22452" y="17036"/>
                    <a:pt x="22371" y="17197"/>
                    <a:pt x="22320" y="17359"/>
                  </a:cubicBezTo>
                  <a:cubicBezTo>
                    <a:pt x="21886" y="17561"/>
                    <a:pt x="21512" y="17814"/>
                    <a:pt x="21310" y="18097"/>
                  </a:cubicBezTo>
                  <a:lnTo>
                    <a:pt x="20562" y="19097"/>
                  </a:lnTo>
                  <a:lnTo>
                    <a:pt x="20188" y="19814"/>
                  </a:lnTo>
                  <a:cubicBezTo>
                    <a:pt x="20168" y="19855"/>
                    <a:pt x="20168" y="19885"/>
                    <a:pt x="20188" y="19925"/>
                  </a:cubicBezTo>
                  <a:cubicBezTo>
                    <a:pt x="20219" y="19996"/>
                    <a:pt x="20279" y="20047"/>
                    <a:pt x="20360" y="20067"/>
                  </a:cubicBezTo>
                  <a:cubicBezTo>
                    <a:pt x="20389" y="20075"/>
                    <a:pt x="20421" y="20079"/>
                    <a:pt x="20456" y="20079"/>
                  </a:cubicBezTo>
                  <a:cubicBezTo>
                    <a:pt x="20942" y="20079"/>
                    <a:pt x="22001" y="19342"/>
                    <a:pt x="22340" y="19097"/>
                  </a:cubicBezTo>
                  <a:cubicBezTo>
                    <a:pt x="22371" y="19208"/>
                    <a:pt x="22411" y="19329"/>
                    <a:pt x="22462" y="19430"/>
                  </a:cubicBezTo>
                  <a:cubicBezTo>
                    <a:pt x="22482" y="19481"/>
                    <a:pt x="22522" y="19511"/>
                    <a:pt x="22573" y="19511"/>
                  </a:cubicBezTo>
                  <a:cubicBezTo>
                    <a:pt x="23675" y="19545"/>
                    <a:pt x="24618" y="19562"/>
                    <a:pt x="25399" y="19562"/>
                  </a:cubicBezTo>
                  <a:cubicBezTo>
                    <a:pt x="27197" y="19562"/>
                    <a:pt x="28144" y="19472"/>
                    <a:pt x="28221" y="19289"/>
                  </a:cubicBezTo>
                  <a:cubicBezTo>
                    <a:pt x="28251" y="19228"/>
                    <a:pt x="28231" y="19157"/>
                    <a:pt x="28181" y="19107"/>
                  </a:cubicBezTo>
                  <a:cubicBezTo>
                    <a:pt x="27807" y="18733"/>
                    <a:pt x="25170" y="18218"/>
                    <a:pt x="24867" y="18157"/>
                  </a:cubicBezTo>
                  <a:lnTo>
                    <a:pt x="24806" y="18157"/>
                  </a:lnTo>
                  <a:cubicBezTo>
                    <a:pt x="24796" y="18157"/>
                    <a:pt x="23270" y="18551"/>
                    <a:pt x="22522" y="18763"/>
                  </a:cubicBezTo>
                  <a:cubicBezTo>
                    <a:pt x="22421" y="18359"/>
                    <a:pt x="22431" y="17925"/>
                    <a:pt x="22532" y="17521"/>
                  </a:cubicBezTo>
                  <a:cubicBezTo>
                    <a:pt x="23502" y="17076"/>
                    <a:pt x="24765" y="16803"/>
                    <a:pt x="25008" y="16753"/>
                  </a:cubicBezTo>
                  <a:cubicBezTo>
                    <a:pt x="25756" y="17116"/>
                    <a:pt x="26524" y="17430"/>
                    <a:pt x="27322" y="17672"/>
                  </a:cubicBezTo>
                  <a:cubicBezTo>
                    <a:pt x="28656" y="18076"/>
                    <a:pt x="29383" y="19855"/>
                    <a:pt x="29383" y="19865"/>
                  </a:cubicBezTo>
                  <a:cubicBezTo>
                    <a:pt x="29403" y="19895"/>
                    <a:pt x="29423" y="19925"/>
                    <a:pt x="29444" y="19935"/>
                  </a:cubicBezTo>
                  <a:cubicBezTo>
                    <a:pt x="29461" y="19941"/>
                    <a:pt x="30196" y="20296"/>
                    <a:pt x="31000" y="20296"/>
                  </a:cubicBezTo>
                  <a:cubicBezTo>
                    <a:pt x="31585" y="20296"/>
                    <a:pt x="32208" y="20108"/>
                    <a:pt x="32616" y="19461"/>
                  </a:cubicBezTo>
                  <a:cubicBezTo>
                    <a:pt x="32920" y="18976"/>
                    <a:pt x="33233" y="17965"/>
                    <a:pt x="33536" y="16823"/>
                  </a:cubicBezTo>
                  <a:lnTo>
                    <a:pt x="33556" y="16823"/>
                  </a:lnTo>
                  <a:cubicBezTo>
                    <a:pt x="33613" y="16836"/>
                    <a:pt x="33675" y="16842"/>
                    <a:pt x="33739" y="16842"/>
                  </a:cubicBezTo>
                  <a:cubicBezTo>
                    <a:pt x="34249" y="16842"/>
                    <a:pt x="34969" y="16457"/>
                    <a:pt x="35435" y="15722"/>
                  </a:cubicBezTo>
                  <a:cubicBezTo>
                    <a:pt x="36163" y="14580"/>
                    <a:pt x="36880" y="9912"/>
                    <a:pt x="36618" y="8811"/>
                  </a:cubicBezTo>
                  <a:cubicBezTo>
                    <a:pt x="36557" y="8568"/>
                    <a:pt x="36466" y="8417"/>
                    <a:pt x="36314" y="8366"/>
                  </a:cubicBezTo>
                  <a:cubicBezTo>
                    <a:pt x="36275" y="8352"/>
                    <a:pt x="36235" y="8345"/>
                    <a:pt x="36194" y="8345"/>
                  </a:cubicBezTo>
                  <a:cubicBezTo>
                    <a:pt x="36007" y="8345"/>
                    <a:pt x="35814" y="8482"/>
                    <a:pt x="35648" y="8599"/>
                  </a:cubicBezTo>
                  <a:cubicBezTo>
                    <a:pt x="35607" y="8629"/>
                    <a:pt x="35557" y="8669"/>
                    <a:pt x="35516" y="8700"/>
                  </a:cubicBezTo>
                  <a:lnTo>
                    <a:pt x="35516" y="8659"/>
                  </a:lnTo>
                  <a:cubicBezTo>
                    <a:pt x="35557" y="8194"/>
                    <a:pt x="35718" y="4274"/>
                    <a:pt x="35627" y="1404"/>
                  </a:cubicBezTo>
                  <a:cubicBezTo>
                    <a:pt x="35638" y="1404"/>
                    <a:pt x="35638" y="1394"/>
                    <a:pt x="35627" y="1394"/>
                  </a:cubicBezTo>
                  <a:cubicBezTo>
                    <a:pt x="35627" y="626"/>
                    <a:pt x="30899" y="0"/>
                    <a:pt x="250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5" name="Google Shape;305;p37">
              <a:extLst>
                <a:ext uri="{FF2B5EF4-FFF2-40B4-BE49-F238E27FC236}">
                  <a16:creationId xmlns:a16="http://schemas.microsoft.com/office/drawing/2014/main" id="{A770A5A8-61D3-8D27-A814-E31BB4616B32}"/>
                </a:ext>
              </a:extLst>
            </p:cNvPr>
            <p:cNvSpPr/>
            <p:nvPr/>
          </p:nvSpPr>
          <p:spPr>
            <a:xfrm>
              <a:off x="5810276" y="958338"/>
              <a:ext cx="1828762" cy="1058772"/>
            </a:xfrm>
            <a:custGeom>
              <a:avLst/>
              <a:gdLst/>
              <a:ahLst/>
              <a:cxnLst/>
              <a:rect l="l" t="t" r="r" b="b"/>
              <a:pathLst>
                <a:path w="36113" h="20998" fill="none" extrusionOk="0">
                  <a:moveTo>
                    <a:pt x="26534" y="10368"/>
                  </a:moveTo>
                  <a:cubicBezTo>
                    <a:pt x="21300" y="9226"/>
                    <a:pt x="15935" y="8852"/>
                    <a:pt x="10590" y="9236"/>
                  </a:cubicBezTo>
                  <a:cubicBezTo>
                    <a:pt x="8781" y="9357"/>
                    <a:pt x="6488" y="10075"/>
                    <a:pt x="6407" y="11883"/>
                  </a:cubicBezTo>
                  <a:cubicBezTo>
                    <a:pt x="6336" y="13601"/>
                    <a:pt x="8357" y="14551"/>
                    <a:pt x="10044" y="14844"/>
                  </a:cubicBezTo>
                  <a:cubicBezTo>
                    <a:pt x="16713" y="16016"/>
                    <a:pt x="23857" y="14056"/>
                    <a:pt x="28980" y="9640"/>
                  </a:cubicBezTo>
                  <a:cubicBezTo>
                    <a:pt x="29131" y="9509"/>
                    <a:pt x="29252" y="9357"/>
                    <a:pt x="29343" y="9175"/>
                  </a:cubicBezTo>
                  <a:cubicBezTo>
                    <a:pt x="30131" y="7579"/>
                    <a:pt x="28545" y="6710"/>
                    <a:pt x="27242" y="6326"/>
                  </a:cubicBezTo>
                  <a:cubicBezTo>
                    <a:pt x="23897" y="5326"/>
                    <a:pt x="20431" y="4780"/>
                    <a:pt x="16946" y="4679"/>
                  </a:cubicBezTo>
                  <a:cubicBezTo>
                    <a:pt x="13743" y="4588"/>
                    <a:pt x="10428" y="4922"/>
                    <a:pt x="7640" y="6508"/>
                  </a:cubicBezTo>
                  <a:cubicBezTo>
                    <a:pt x="4851" y="8084"/>
                    <a:pt x="2739" y="11146"/>
                    <a:pt x="3052" y="14339"/>
                  </a:cubicBezTo>
                  <a:cubicBezTo>
                    <a:pt x="3153" y="15379"/>
                    <a:pt x="3558" y="16461"/>
                    <a:pt x="4416" y="17047"/>
                  </a:cubicBezTo>
                  <a:cubicBezTo>
                    <a:pt x="5245" y="17623"/>
                    <a:pt x="6326" y="17633"/>
                    <a:pt x="7336" y="17612"/>
                  </a:cubicBezTo>
                  <a:cubicBezTo>
                    <a:pt x="13510" y="17491"/>
                    <a:pt x="19674" y="16865"/>
                    <a:pt x="25746" y="15753"/>
                  </a:cubicBezTo>
                  <a:cubicBezTo>
                    <a:pt x="27302" y="15460"/>
                    <a:pt x="28889" y="15127"/>
                    <a:pt x="30232" y="14298"/>
                  </a:cubicBezTo>
                  <a:cubicBezTo>
                    <a:pt x="31586" y="13470"/>
                    <a:pt x="32668" y="12045"/>
                    <a:pt x="32657" y="10459"/>
                  </a:cubicBezTo>
                  <a:cubicBezTo>
                    <a:pt x="32647" y="7660"/>
                    <a:pt x="29545" y="6003"/>
                    <a:pt x="26837" y="5245"/>
                  </a:cubicBezTo>
                  <a:cubicBezTo>
                    <a:pt x="20623" y="3517"/>
                    <a:pt x="14096" y="3204"/>
                    <a:pt x="7741" y="4305"/>
                  </a:cubicBezTo>
                  <a:cubicBezTo>
                    <a:pt x="5902" y="4629"/>
                    <a:pt x="4022" y="5103"/>
                    <a:pt x="2527" y="6225"/>
                  </a:cubicBezTo>
                  <a:cubicBezTo>
                    <a:pt x="1032" y="7347"/>
                    <a:pt x="1" y="9256"/>
                    <a:pt x="405" y="11085"/>
                  </a:cubicBezTo>
                  <a:cubicBezTo>
                    <a:pt x="1032" y="13924"/>
                    <a:pt x="4487" y="14995"/>
                    <a:pt x="7387" y="15278"/>
                  </a:cubicBezTo>
                  <a:cubicBezTo>
                    <a:pt x="14692" y="15976"/>
                    <a:pt x="22038" y="14894"/>
                    <a:pt x="29283" y="13763"/>
                  </a:cubicBezTo>
                  <a:cubicBezTo>
                    <a:pt x="30707" y="13540"/>
                    <a:pt x="32162" y="13298"/>
                    <a:pt x="33435" y="12631"/>
                  </a:cubicBezTo>
                  <a:cubicBezTo>
                    <a:pt x="34719" y="11954"/>
                    <a:pt x="35810" y="10762"/>
                    <a:pt x="35951" y="9327"/>
                  </a:cubicBezTo>
                  <a:cubicBezTo>
                    <a:pt x="36113" y="7842"/>
                    <a:pt x="35224" y="6397"/>
                    <a:pt x="34042" y="5498"/>
                  </a:cubicBezTo>
                  <a:cubicBezTo>
                    <a:pt x="32849" y="4588"/>
                    <a:pt x="31394" y="4123"/>
                    <a:pt x="29970" y="3699"/>
                  </a:cubicBezTo>
                  <a:cubicBezTo>
                    <a:pt x="22715" y="1527"/>
                    <a:pt x="14480" y="1"/>
                    <a:pt x="7882" y="3729"/>
                  </a:cubicBezTo>
                  <a:cubicBezTo>
                    <a:pt x="6154" y="4699"/>
                    <a:pt x="4437" y="6599"/>
                    <a:pt x="5164" y="8448"/>
                  </a:cubicBezTo>
                  <a:cubicBezTo>
                    <a:pt x="5922" y="10398"/>
                    <a:pt x="8600" y="10509"/>
                    <a:pt x="10681" y="10277"/>
                  </a:cubicBezTo>
                  <a:lnTo>
                    <a:pt x="25322" y="8690"/>
                  </a:lnTo>
                  <a:cubicBezTo>
                    <a:pt x="26393" y="8569"/>
                    <a:pt x="27514" y="8438"/>
                    <a:pt x="28272" y="7508"/>
                  </a:cubicBezTo>
                  <a:cubicBezTo>
                    <a:pt x="28434" y="7306"/>
                    <a:pt x="28535" y="7054"/>
                    <a:pt x="28575" y="6801"/>
                  </a:cubicBezTo>
                  <a:cubicBezTo>
                    <a:pt x="28747" y="5457"/>
                    <a:pt x="27494" y="4932"/>
                    <a:pt x="26423" y="4639"/>
                  </a:cubicBezTo>
                  <a:cubicBezTo>
                    <a:pt x="20977" y="3153"/>
                    <a:pt x="15177" y="3062"/>
                    <a:pt x="9650" y="4235"/>
                  </a:cubicBezTo>
                  <a:cubicBezTo>
                    <a:pt x="7326" y="4730"/>
                    <a:pt x="4942" y="5518"/>
                    <a:pt x="3285" y="7225"/>
                  </a:cubicBezTo>
                  <a:cubicBezTo>
                    <a:pt x="1638" y="8943"/>
                    <a:pt x="981" y="11813"/>
                    <a:pt x="2396" y="13732"/>
                  </a:cubicBezTo>
                  <a:cubicBezTo>
                    <a:pt x="3780" y="15622"/>
                    <a:pt x="6447" y="15915"/>
                    <a:pt x="8791" y="15864"/>
                  </a:cubicBezTo>
                  <a:cubicBezTo>
                    <a:pt x="11944" y="15804"/>
                    <a:pt x="15096" y="15440"/>
                    <a:pt x="18188" y="14773"/>
                  </a:cubicBezTo>
                  <a:cubicBezTo>
                    <a:pt x="20401" y="14288"/>
                    <a:pt x="22675" y="13611"/>
                    <a:pt x="24342" y="12065"/>
                  </a:cubicBezTo>
                  <a:cubicBezTo>
                    <a:pt x="25726" y="10782"/>
                    <a:pt x="26555" y="8741"/>
                    <a:pt x="26160" y="6953"/>
                  </a:cubicBezTo>
                  <a:cubicBezTo>
                    <a:pt x="26009" y="6326"/>
                    <a:pt x="25483" y="5871"/>
                    <a:pt x="24847" y="5811"/>
                  </a:cubicBezTo>
                  <a:cubicBezTo>
                    <a:pt x="21159" y="5407"/>
                    <a:pt x="17451" y="5205"/>
                    <a:pt x="13743" y="5235"/>
                  </a:cubicBezTo>
                  <a:cubicBezTo>
                    <a:pt x="12106" y="5245"/>
                    <a:pt x="10257" y="5396"/>
                    <a:pt x="9175" y="6629"/>
                  </a:cubicBezTo>
                  <a:cubicBezTo>
                    <a:pt x="8003" y="7953"/>
                    <a:pt x="8266" y="10166"/>
                    <a:pt x="9468" y="11479"/>
                  </a:cubicBezTo>
                  <a:cubicBezTo>
                    <a:pt x="10671" y="12783"/>
                    <a:pt x="12550" y="13278"/>
                    <a:pt x="14329" y="13187"/>
                  </a:cubicBezTo>
                  <a:cubicBezTo>
                    <a:pt x="16097" y="13096"/>
                    <a:pt x="17794" y="12490"/>
                    <a:pt x="19472" y="11893"/>
                  </a:cubicBezTo>
                  <a:cubicBezTo>
                    <a:pt x="21088" y="11307"/>
                    <a:pt x="23079" y="10044"/>
                    <a:pt x="22543" y="8408"/>
                  </a:cubicBezTo>
                  <a:cubicBezTo>
                    <a:pt x="22149" y="7185"/>
                    <a:pt x="20603" y="6841"/>
                    <a:pt x="19320" y="6781"/>
                  </a:cubicBezTo>
                  <a:cubicBezTo>
                    <a:pt x="18188" y="6730"/>
                    <a:pt x="17047" y="6750"/>
                    <a:pt x="15915" y="6831"/>
                  </a:cubicBezTo>
                  <a:cubicBezTo>
                    <a:pt x="13975" y="6963"/>
                    <a:pt x="14106" y="9883"/>
                    <a:pt x="16056" y="9842"/>
                  </a:cubicBezTo>
                  <a:cubicBezTo>
                    <a:pt x="17370" y="9822"/>
                    <a:pt x="18673" y="9681"/>
                    <a:pt x="19967" y="9438"/>
                  </a:cubicBezTo>
                  <a:cubicBezTo>
                    <a:pt x="21593" y="9135"/>
                    <a:pt x="21634" y="6811"/>
                    <a:pt x="20007" y="6478"/>
                  </a:cubicBezTo>
                  <a:cubicBezTo>
                    <a:pt x="17835" y="6023"/>
                    <a:pt x="15632" y="5780"/>
                    <a:pt x="13429" y="6043"/>
                  </a:cubicBezTo>
                  <a:cubicBezTo>
                    <a:pt x="10125" y="6437"/>
                    <a:pt x="6781" y="8256"/>
                    <a:pt x="5235" y="11105"/>
                  </a:cubicBezTo>
                  <a:cubicBezTo>
                    <a:pt x="4770" y="11974"/>
                    <a:pt x="5245" y="13045"/>
                    <a:pt x="6205" y="13288"/>
                  </a:cubicBezTo>
                  <a:cubicBezTo>
                    <a:pt x="11661" y="14642"/>
                    <a:pt x="17269" y="15329"/>
                    <a:pt x="22887" y="15329"/>
                  </a:cubicBezTo>
                  <a:cubicBezTo>
                    <a:pt x="24402" y="15329"/>
                    <a:pt x="26423" y="14773"/>
                    <a:pt x="26352" y="13258"/>
                  </a:cubicBezTo>
                  <a:cubicBezTo>
                    <a:pt x="26292" y="12015"/>
                    <a:pt x="24796" y="11449"/>
                    <a:pt x="23574" y="11257"/>
                  </a:cubicBezTo>
                  <a:cubicBezTo>
                    <a:pt x="19391" y="10620"/>
                    <a:pt x="15127" y="10934"/>
                    <a:pt x="11085" y="12166"/>
                  </a:cubicBezTo>
                  <a:cubicBezTo>
                    <a:pt x="9509" y="12641"/>
                    <a:pt x="7811" y="13429"/>
                    <a:pt x="7256" y="14975"/>
                  </a:cubicBezTo>
                  <a:cubicBezTo>
                    <a:pt x="6750" y="16370"/>
                    <a:pt x="7417" y="17996"/>
                    <a:pt x="8539" y="18966"/>
                  </a:cubicBezTo>
                  <a:cubicBezTo>
                    <a:pt x="9671" y="19936"/>
                    <a:pt x="11176" y="20361"/>
                    <a:pt x="12651" y="20553"/>
                  </a:cubicBezTo>
                  <a:cubicBezTo>
                    <a:pt x="16117" y="20997"/>
                    <a:pt x="19643" y="20371"/>
                    <a:pt x="22755" y="18744"/>
                  </a:cubicBezTo>
                  <a:cubicBezTo>
                    <a:pt x="23988" y="18097"/>
                    <a:pt x="25292" y="16966"/>
                    <a:pt x="25059" y="15592"/>
                  </a:cubicBezTo>
                  <a:cubicBezTo>
                    <a:pt x="24786" y="14025"/>
                    <a:pt x="22826" y="13510"/>
                    <a:pt x="21250" y="13429"/>
                  </a:cubicBezTo>
                  <a:cubicBezTo>
                    <a:pt x="16723" y="13197"/>
                    <a:pt x="12197" y="13793"/>
                    <a:pt x="7882" y="15198"/>
                  </a:cubicBezTo>
                  <a:cubicBezTo>
                    <a:pt x="6771" y="15551"/>
                    <a:pt x="6478" y="16996"/>
                    <a:pt x="7357" y="17764"/>
                  </a:cubicBezTo>
                  <a:cubicBezTo>
                    <a:pt x="7650" y="18017"/>
                    <a:pt x="7963" y="18219"/>
                    <a:pt x="8306" y="18390"/>
                  </a:cubicBezTo>
                  <a:cubicBezTo>
                    <a:pt x="13328" y="20876"/>
                    <a:pt x="19310" y="19795"/>
                    <a:pt x="24776" y="18552"/>
                  </a:cubicBezTo>
                  <a:cubicBezTo>
                    <a:pt x="27585" y="17916"/>
                    <a:pt x="30930" y="16673"/>
                    <a:pt x="31344" y="13823"/>
                  </a:cubicBezTo>
                  <a:cubicBezTo>
                    <a:pt x="31657" y="11681"/>
                    <a:pt x="29919" y="9650"/>
                    <a:pt x="27868" y="8963"/>
                  </a:cubicBezTo>
                  <a:cubicBezTo>
                    <a:pt x="25817" y="8286"/>
                    <a:pt x="23564" y="8650"/>
                    <a:pt x="21482" y="9216"/>
                  </a:cubicBezTo>
                  <a:cubicBezTo>
                    <a:pt x="19391" y="9792"/>
                    <a:pt x="17340" y="10580"/>
                    <a:pt x="15177" y="10701"/>
                  </a:cubicBezTo>
                </a:path>
              </a:pathLst>
            </a:custGeom>
            <a:noFill/>
            <a:ln w="19050" cap="rnd" cmpd="sng">
              <a:solidFill>
                <a:schemeClr val="dk1"/>
              </a:solidFill>
              <a:prstDash val="solid"/>
              <a:miter lim="1010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D7E6AE9F-4A69-5C7B-5275-FF8A7DA92DDF}"/>
              </a:ext>
            </a:extLst>
          </p:cNvPr>
          <p:cNvSpPr txBox="1"/>
          <p:nvPr/>
        </p:nvSpPr>
        <p:spPr>
          <a:xfrm>
            <a:off x="5704750" y="4124373"/>
            <a:ext cx="21597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solidFill>
                  <a:schemeClr val="dk1"/>
                </a:solidFill>
                <a:latin typeface="Oswald"/>
                <a:sym typeface="Oswald"/>
              </a:rPr>
              <a:t>Literature Review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489EA0-E351-2B2D-240C-B28F15F4649C}"/>
              </a:ext>
            </a:extLst>
          </p:cNvPr>
          <p:cNvSpPr txBox="1"/>
          <p:nvPr/>
        </p:nvSpPr>
        <p:spPr>
          <a:xfrm>
            <a:off x="2264595" y="4973398"/>
            <a:ext cx="5069655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600" dirty="0">
                <a:solidFill>
                  <a:schemeClr val="tx1"/>
                </a:solidFill>
              </a:rPr>
              <a:t>(Henderson et al., 2014; Guest, 2017; Hospitality Action, 2024; Mind Share Partners, 2025; Salami, Salma and </a:t>
            </a:r>
            <a:r>
              <a:rPr lang="en-US" sz="600" dirty="0" err="1">
                <a:solidFill>
                  <a:schemeClr val="tx1"/>
                </a:solidFill>
              </a:rPr>
              <a:t>Hegadoren</a:t>
            </a:r>
            <a:r>
              <a:rPr lang="en-US" sz="600" dirty="0">
                <a:solidFill>
                  <a:schemeClr val="tx1"/>
                </a:solidFill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193220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3">
          <a:extLst>
            <a:ext uri="{FF2B5EF4-FFF2-40B4-BE49-F238E27FC236}">
              <a16:creationId xmlns:a16="http://schemas.microsoft.com/office/drawing/2014/main" id="{2F14B3B2-0CC6-EAB0-6C7A-8B3CB677A2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5">
            <a:extLst>
              <a:ext uri="{FF2B5EF4-FFF2-40B4-BE49-F238E27FC236}">
                <a16:creationId xmlns:a16="http://schemas.microsoft.com/office/drawing/2014/main" id="{8BA168BF-8876-CD2A-2FE5-9FE2558FB2DC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1376101" y="1865388"/>
            <a:ext cx="3017400" cy="9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400" dirty="0"/>
              <a:t>Listen first, protect recovery, build trust</a:t>
            </a:r>
            <a:endParaRPr sz="1400" dirty="0"/>
          </a:p>
        </p:txBody>
      </p:sp>
      <p:sp>
        <p:nvSpPr>
          <p:cNvPr id="265" name="Google Shape;265;p35">
            <a:extLst>
              <a:ext uri="{FF2B5EF4-FFF2-40B4-BE49-F238E27FC236}">
                <a16:creationId xmlns:a16="http://schemas.microsoft.com/office/drawing/2014/main" id="{868A0E0F-14A7-476C-0D23-AB9E51CC2B85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4750502" y="1865388"/>
            <a:ext cx="3017400" cy="9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400" dirty="0"/>
              <a:t>Consistent, fair decisions reduce burnout risk</a:t>
            </a:r>
            <a:endParaRPr sz="1400" dirty="0"/>
          </a:p>
        </p:txBody>
      </p:sp>
      <p:sp>
        <p:nvSpPr>
          <p:cNvPr id="266" name="Google Shape;266;p35">
            <a:extLst>
              <a:ext uri="{FF2B5EF4-FFF2-40B4-BE49-F238E27FC236}">
                <a16:creationId xmlns:a16="http://schemas.microsoft.com/office/drawing/2014/main" id="{FCD24FAE-5D1D-7CF6-DD40-D980A16DCF69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1376101" y="3602759"/>
            <a:ext cx="3017400" cy="9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US" sz="1400" dirty="0"/>
              <a:t>Model rest and limits in plain sight</a:t>
            </a:r>
            <a:endParaRPr sz="1400" dirty="0"/>
          </a:p>
        </p:txBody>
      </p:sp>
      <p:sp>
        <p:nvSpPr>
          <p:cNvPr id="267" name="Google Shape;267;p35">
            <a:extLst>
              <a:ext uri="{FF2B5EF4-FFF2-40B4-BE49-F238E27FC236}">
                <a16:creationId xmlns:a16="http://schemas.microsoft.com/office/drawing/2014/main" id="{84640222-737A-DA0D-7E71-A6A728A3FE85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4750502" y="3602759"/>
            <a:ext cx="3017400" cy="91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sz="1400" dirty="0"/>
              <a:t>Belongs in management pathways</a:t>
            </a:r>
            <a:endParaRPr sz="1400" dirty="0"/>
          </a:p>
        </p:txBody>
      </p:sp>
      <p:sp>
        <p:nvSpPr>
          <p:cNvPr id="268" name="Google Shape;268;p35">
            <a:extLst>
              <a:ext uri="{FF2B5EF4-FFF2-40B4-BE49-F238E27FC236}">
                <a16:creationId xmlns:a16="http://schemas.microsoft.com/office/drawing/2014/main" id="{36BF88FE-C7CB-2DE9-E4CF-961AA007F5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5175" y="402403"/>
            <a:ext cx="833365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4000" dirty="0"/>
              <a:t>Leadership Theories: What Actually Helps</a:t>
            </a:r>
            <a:endParaRPr sz="4000" dirty="0"/>
          </a:p>
        </p:txBody>
      </p:sp>
      <p:sp>
        <p:nvSpPr>
          <p:cNvPr id="269" name="Google Shape;269;p35">
            <a:extLst>
              <a:ext uri="{FF2B5EF4-FFF2-40B4-BE49-F238E27FC236}">
                <a16:creationId xmlns:a16="http://schemas.microsoft.com/office/drawing/2014/main" id="{AB91E15E-4ADD-EDB6-5B6F-352149B26B5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376100" y="1408188"/>
            <a:ext cx="30174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dirty="0"/>
              <a:t>Servant leadership</a:t>
            </a:r>
            <a:endParaRPr dirty="0"/>
          </a:p>
        </p:txBody>
      </p:sp>
      <p:sp>
        <p:nvSpPr>
          <p:cNvPr id="270" name="Google Shape;270;p35">
            <a:extLst>
              <a:ext uri="{FF2B5EF4-FFF2-40B4-BE49-F238E27FC236}">
                <a16:creationId xmlns:a16="http://schemas.microsoft.com/office/drawing/2014/main" id="{5E7E5695-6100-FB9F-2933-C8F3097038F2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1376100" y="3145559"/>
            <a:ext cx="30174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dirty="0"/>
              <a:t>Health-oriented leadership</a:t>
            </a:r>
            <a:endParaRPr dirty="0"/>
          </a:p>
        </p:txBody>
      </p:sp>
      <p:sp>
        <p:nvSpPr>
          <p:cNvPr id="271" name="Google Shape;271;p35">
            <a:extLst>
              <a:ext uri="{FF2B5EF4-FFF2-40B4-BE49-F238E27FC236}">
                <a16:creationId xmlns:a16="http://schemas.microsoft.com/office/drawing/2014/main" id="{927DEB3D-2360-A3DA-2DD7-EEFEBBE7F28E}"/>
              </a:ext>
            </a:extLst>
          </p:cNvPr>
          <p:cNvSpPr txBox="1">
            <a:spLocks noGrp="1"/>
          </p:cNvSpPr>
          <p:nvPr>
            <p:ph type="subTitle" idx="7"/>
          </p:nvPr>
        </p:nvSpPr>
        <p:spPr>
          <a:xfrm>
            <a:off x="4750500" y="1408188"/>
            <a:ext cx="30174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dirty="0"/>
              <a:t>Ethical leadership</a:t>
            </a:r>
            <a:endParaRPr dirty="0"/>
          </a:p>
        </p:txBody>
      </p:sp>
      <p:sp>
        <p:nvSpPr>
          <p:cNvPr id="272" name="Google Shape;272;p35">
            <a:extLst>
              <a:ext uri="{FF2B5EF4-FFF2-40B4-BE49-F238E27FC236}">
                <a16:creationId xmlns:a16="http://schemas.microsoft.com/office/drawing/2014/main" id="{D099F832-8B7D-3F92-FD38-609505EDC34C}"/>
              </a:ext>
            </a:extLst>
          </p:cNvPr>
          <p:cNvSpPr txBox="1">
            <a:spLocks noGrp="1"/>
          </p:cNvSpPr>
          <p:nvPr>
            <p:ph type="subTitle" idx="8"/>
          </p:nvPr>
        </p:nvSpPr>
        <p:spPr>
          <a:xfrm>
            <a:off x="4750500" y="3145559"/>
            <a:ext cx="30174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/>
            <a:r>
              <a:rPr lang="en-GB" dirty="0"/>
              <a:t>Emotional competence</a:t>
            </a:r>
            <a:endParaRPr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516BE9-9FB3-FCB4-1CD9-FC0F313E40A4}"/>
              </a:ext>
            </a:extLst>
          </p:cNvPr>
          <p:cNvSpPr txBox="1"/>
          <p:nvPr/>
        </p:nvSpPr>
        <p:spPr>
          <a:xfrm>
            <a:off x="2203053" y="4958834"/>
            <a:ext cx="4683522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600" dirty="0">
                <a:solidFill>
                  <a:schemeClr val="tx1"/>
                </a:solidFill>
              </a:rPr>
              <a:t>(Eva et al., 2019; Cai et al., 2023; Brown and Treviño, 2006; Franke, </a:t>
            </a:r>
            <a:r>
              <a:rPr lang="en-GB" sz="600" dirty="0" err="1">
                <a:solidFill>
                  <a:schemeClr val="tx1"/>
                </a:solidFill>
              </a:rPr>
              <a:t>Felfe</a:t>
            </a:r>
            <a:r>
              <a:rPr lang="en-GB" sz="600" dirty="0">
                <a:solidFill>
                  <a:schemeClr val="tx1"/>
                </a:solidFill>
              </a:rPr>
              <a:t> and Pundt, 2014; </a:t>
            </a:r>
            <a:r>
              <a:rPr lang="en-GB" sz="600" dirty="0" err="1">
                <a:solidFill>
                  <a:schemeClr val="tx1"/>
                </a:solidFill>
              </a:rPr>
              <a:t>Kranabetter</a:t>
            </a:r>
            <a:r>
              <a:rPr lang="en-GB" sz="600" dirty="0">
                <a:solidFill>
                  <a:schemeClr val="tx1"/>
                </a:solidFill>
              </a:rPr>
              <a:t> and Niessen, 2017)</a:t>
            </a:r>
          </a:p>
        </p:txBody>
      </p:sp>
    </p:spTree>
    <p:extLst>
      <p:ext uri="{BB962C8B-B14F-4D97-AF65-F5344CB8AC3E}">
        <p14:creationId xmlns:p14="http://schemas.microsoft.com/office/powerpoint/2010/main" val="3482186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>
          <a:extLst>
            <a:ext uri="{FF2B5EF4-FFF2-40B4-BE49-F238E27FC236}">
              <a16:creationId xmlns:a16="http://schemas.microsoft.com/office/drawing/2014/main" id="{FC85D292-2769-41D9-5FDE-EFC232CE61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" name="Google Shape;201;p31">
            <a:extLst>
              <a:ext uri="{FF2B5EF4-FFF2-40B4-BE49-F238E27FC236}">
                <a16:creationId xmlns:a16="http://schemas.microsoft.com/office/drawing/2014/main" id="{5603ED88-DA5F-C887-B7B5-2CC0AA09FA1C}"/>
              </a:ext>
            </a:extLst>
          </p:cNvPr>
          <p:cNvPicPr preferRelativeResize="0">
            <a:picLocks noGrp="1"/>
          </p:cNvPicPr>
          <p:nvPr>
            <p:ph type="pic" idx="3"/>
          </p:nvPr>
        </p:nvPicPr>
        <p:blipFill rotWithShape="1">
          <a:blip r:embed="rId3"/>
          <a:srcRect l="13949" t="-1" r="42009" b="1"/>
          <a:stretch>
            <a:fillRect/>
          </a:stretch>
        </p:blipFill>
        <p:spPr>
          <a:xfrm>
            <a:off x="715100" y="535000"/>
            <a:ext cx="2691000" cy="4073400"/>
          </a:xfrm>
          <a:prstGeom prst="roundRect">
            <a:avLst>
              <a:gd name="adj" fmla="val 6846"/>
            </a:avLst>
          </a:prstGeom>
        </p:spPr>
      </p:pic>
      <p:sp>
        <p:nvSpPr>
          <p:cNvPr id="6" name="Google Shape;268;p35">
            <a:extLst>
              <a:ext uri="{FF2B5EF4-FFF2-40B4-BE49-F238E27FC236}">
                <a16:creationId xmlns:a16="http://schemas.microsoft.com/office/drawing/2014/main" id="{C2DD95CF-90A5-AFED-EA4A-44330A3518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86125" y="402403"/>
            <a:ext cx="54527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US" sz="4000" dirty="0"/>
              <a:t>Sector Evidence and Cases</a:t>
            </a:r>
            <a:endParaRPr sz="4000" dirty="0"/>
          </a:p>
        </p:txBody>
      </p:sp>
      <p:sp>
        <p:nvSpPr>
          <p:cNvPr id="7" name="Google Shape;295;p37">
            <a:extLst>
              <a:ext uri="{FF2B5EF4-FFF2-40B4-BE49-F238E27FC236}">
                <a16:creationId xmlns:a16="http://schemas.microsoft.com/office/drawing/2014/main" id="{F4F69B0D-AD1E-95F1-83B4-3CBA3C60DCF0}"/>
              </a:ext>
            </a:extLst>
          </p:cNvPr>
          <p:cNvSpPr txBox="1">
            <a:spLocks/>
          </p:cNvSpPr>
          <p:nvPr/>
        </p:nvSpPr>
        <p:spPr>
          <a:xfrm>
            <a:off x="3845038" y="1212143"/>
            <a:ext cx="4796700" cy="2816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Supportive autonomy reduces exhaustion in frontline roles</a:t>
            </a: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Control-heavy climates correlate with higher turnover intent</a:t>
            </a: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Craig Poole’s model</a:t>
            </a: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: purpose and belonging as daily practice</a:t>
            </a: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2000" dirty="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b="1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Hilton’s Thrive</a:t>
            </a: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: system tools beyond goodwill; consistency is key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B0B45A-3407-ADF2-C495-2A0B8027D39D}"/>
              </a:ext>
            </a:extLst>
          </p:cNvPr>
          <p:cNvSpPr txBox="1"/>
          <p:nvPr/>
        </p:nvSpPr>
        <p:spPr>
          <a:xfrm>
            <a:off x="1295400" y="4958834"/>
            <a:ext cx="6305550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600" dirty="0">
                <a:solidFill>
                  <a:schemeClr val="tx1"/>
                </a:solidFill>
              </a:rPr>
              <a:t>(Chen and </a:t>
            </a:r>
            <a:r>
              <a:rPr lang="en-GB" sz="600" dirty="0" err="1">
                <a:solidFill>
                  <a:schemeClr val="tx1"/>
                </a:solidFill>
              </a:rPr>
              <a:t>Eyoun</a:t>
            </a:r>
            <a:r>
              <a:rPr lang="en-GB" sz="600" dirty="0">
                <a:solidFill>
                  <a:schemeClr val="tx1"/>
                </a:solidFill>
              </a:rPr>
              <a:t>, 2021; Karatepe, 2013; Hospitality Daily, 2024; Deci and Ryan, 2000; Hilton, 2025; SHRM, 2024; </a:t>
            </a:r>
            <a:r>
              <a:rPr lang="en-GB" sz="600" dirty="0" err="1">
                <a:solidFill>
                  <a:schemeClr val="tx1"/>
                </a:solidFill>
              </a:rPr>
              <a:t>Wiyono</a:t>
            </a:r>
            <a:r>
              <a:rPr lang="en-GB" sz="600" dirty="0">
                <a:solidFill>
                  <a:schemeClr val="tx1"/>
                </a:solidFill>
              </a:rPr>
              <a:t> et al., 2024; Shiri, </a:t>
            </a:r>
            <a:r>
              <a:rPr lang="en-GB" sz="600" dirty="0" err="1">
                <a:solidFill>
                  <a:schemeClr val="tx1"/>
                </a:solidFill>
              </a:rPr>
              <a:t>Nikunlaakso</a:t>
            </a:r>
            <a:r>
              <a:rPr lang="en-GB" sz="600" dirty="0">
                <a:solidFill>
                  <a:schemeClr val="tx1"/>
                </a:solidFill>
              </a:rPr>
              <a:t> and Laitinen, 2023)</a:t>
            </a:r>
          </a:p>
        </p:txBody>
      </p:sp>
    </p:spTree>
    <p:extLst>
      <p:ext uri="{BB962C8B-B14F-4D97-AF65-F5344CB8AC3E}">
        <p14:creationId xmlns:p14="http://schemas.microsoft.com/office/powerpoint/2010/main" val="4230384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3">
          <a:extLst>
            <a:ext uri="{FF2B5EF4-FFF2-40B4-BE49-F238E27FC236}">
              <a16:creationId xmlns:a16="http://schemas.microsoft.com/office/drawing/2014/main" id="{CE11CD9D-EDEB-1DC7-33B8-6B6108767E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35">
            <a:extLst>
              <a:ext uri="{FF2B5EF4-FFF2-40B4-BE49-F238E27FC236}">
                <a16:creationId xmlns:a16="http://schemas.microsoft.com/office/drawing/2014/main" id="{1E547820-6976-359D-0AD6-64129C336E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75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000" dirty="0"/>
              <a:t>METHODOLOGY</a:t>
            </a:r>
            <a:endParaRPr sz="4000" dirty="0"/>
          </a:p>
        </p:txBody>
      </p:sp>
      <p:sp>
        <p:nvSpPr>
          <p:cNvPr id="269" name="Google Shape;269;p35">
            <a:extLst>
              <a:ext uri="{FF2B5EF4-FFF2-40B4-BE49-F238E27FC236}">
                <a16:creationId xmlns:a16="http://schemas.microsoft.com/office/drawing/2014/main" id="{81F68AA9-F5E8-1742-A93C-9532C5BE5C9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76075" y="2025004"/>
            <a:ext cx="30174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Qualitative secondary review, 2019 to 2025</a:t>
            </a:r>
            <a:endParaRPr dirty="0"/>
          </a:p>
        </p:txBody>
      </p:sp>
      <p:sp>
        <p:nvSpPr>
          <p:cNvPr id="270" name="Google Shape;270;p35">
            <a:extLst>
              <a:ext uri="{FF2B5EF4-FFF2-40B4-BE49-F238E27FC236}">
                <a16:creationId xmlns:a16="http://schemas.microsoft.com/office/drawing/2014/main" id="{D665EE1A-4257-1144-9F1F-E6FA606343F4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1033200" y="3821834"/>
            <a:ext cx="30174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Hybrid PESTLE-SWOT to connect external and internal factors</a:t>
            </a:r>
            <a:endParaRPr dirty="0"/>
          </a:p>
        </p:txBody>
      </p:sp>
      <p:sp>
        <p:nvSpPr>
          <p:cNvPr id="271" name="Google Shape;271;p35">
            <a:extLst>
              <a:ext uri="{FF2B5EF4-FFF2-40B4-BE49-F238E27FC236}">
                <a16:creationId xmlns:a16="http://schemas.microsoft.com/office/drawing/2014/main" id="{BD901311-9666-4CD0-ACC2-85050FFF4FAA}"/>
              </a:ext>
            </a:extLst>
          </p:cNvPr>
          <p:cNvSpPr txBox="1">
            <a:spLocks noGrp="1"/>
          </p:cNvSpPr>
          <p:nvPr>
            <p:ph type="subTitle" idx="7"/>
          </p:nvPr>
        </p:nvSpPr>
        <p:spPr>
          <a:xfrm>
            <a:off x="4750500" y="2025004"/>
            <a:ext cx="3017400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Journals plus sector reports and company cases</a:t>
            </a:r>
            <a:endParaRPr dirty="0"/>
          </a:p>
        </p:txBody>
      </p:sp>
      <p:sp>
        <p:nvSpPr>
          <p:cNvPr id="272" name="Google Shape;272;p35">
            <a:extLst>
              <a:ext uri="{FF2B5EF4-FFF2-40B4-BE49-F238E27FC236}">
                <a16:creationId xmlns:a16="http://schemas.microsoft.com/office/drawing/2014/main" id="{40FFFE5B-3694-50D0-59B2-8574088A7D74}"/>
              </a:ext>
            </a:extLst>
          </p:cNvPr>
          <p:cNvSpPr txBox="1">
            <a:spLocks noGrp="1"/>
          </p:cNvSpPr>
          <p:nvPr>
            <p:ph type="subTitle" idx="8"/>
          </p:nvPr>
        </p:nvSpPr>
        <p:spPr>
          <a:xfrm>
            <a:off x="4474274" y="3821834"/>
            <a:ext cx="3469575" cy="457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-US" b="1" dirty="0"/>
              <a:t>Four themes</a:t>
            </a:r>
            <a:r>
              <a:rPr lang="en-US" dirty="0"/>
              <a:t>: </a:t>
            </a:r>
          </a:p>
          <a:p>
            <a:r>
              <a:rPr lang="en-US" dirty="0"/>
              <a:t>structure, leadership, culture, industry reforms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79E109-B91D-C643-3C8E-C99E6A8DE917}"/>
              </a:ext>
            </a:extLst>
          </p:cNvPr>
          <p:cNvSpPr txBox="1"/>
          <p:nvPr/>
        </p:nvSpPr>
        <p:spPr>
          <a:xfrm>
            <a:off x="2307431" y="4958834"/>
            <a:ext cx="5112544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" dirty="0">
                <a:solidFill>
                  <a:schemeClr val="tx1"/>
                </a:solidFill>
              </a:rPr>
              <a:t>(International Labour Organization, 2023; Hospitality Action, 2024; World Health Organization, 2022; Hilton, 2025; SHRM, 2024)</a:t>
            </a:r>
            <a:endParaRPr lang="en-GB" sz="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938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9">
          <a:extLst>
            <a:ext uri="{FF2B5EF4-FFF2-40B4-BE49-F238E27FC236}">
              <a16:creationId xmlns:a16="http://schemas.microsoft.com/office/drawing/2014/main" id="{E18D018D-1269-4915-C771-8FAB22BAF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38">
            <a:extLst>
              <a:ext uri="{FF2B5EF4-FFF2-40B4-BE49-F238E27FC236}">
                <a16:creationId xmlns:a16="http://schemas.microsoft.com/office/drawing/2014/main" id="{D3762C8F-1B43-76D0-8E97-8EADE92C7875}"/>
              </a:ext>
            </a:extLst>
          </p:cNvPr>
          <p:cNvSpPr/>
          <p:nvPr/>
        </p:nvSpPr>
        <p:spPr>
          <a:xfrm>
            <a:off x="372225" y="1705521"/>
            <a:ext cx="1713769" cy="2503221"/>
          </a:xfrm>
          <a:custGeom>
            <a:avLst/>
            <a:gdLst/>
            <a:ahLst/>
            <a:cxnLst/>
            <a:rect l="l" t="t" r="r" b="b"/>
            <a:pathLst>
              <a:path w="17128" h="24429" extrusionOk="0">
                <a:moveTo>
                  <a:pt x="10902" y="1"/>
                </a:moveTo>
                <a:cubicBezTo>
                  <a:pt x="9060" y="1"/>
                  <a:pt x="7324" y="1430"/>
                  <a:pt x="6427" y="2966"/>
                </a:cubicBezTo>
                <a:cubicBezTo>
                  <a:pt x="5305" y="4896"/>
                  <a:pt x="5740" y="7261"/>
                  <a:pt x="5033" y="9342"/>
                </a:cubicBezTo>
                <a:cubicBezTo>
                  <a:pt x="4335" y="11413"/>
                  <a:pt x="2355" y="12121"/>
                  <a:pt x="1365" y="13990"/>
                </a:cubicBezTo>
                <a:cubicBezTo>
                  <a:pt x="223" y="16142"/>
                  <a:pt x="1" y="19305"/>
                  <a:pt x="1244" y="21447"/>
                </a:cubicBezTo>
                <a:cubicBezTo>
                  <a:pt x="2269" y="23188"/>
                  <a:pt x="4153" y="24428"/>
                  <a:pt x="6052" y="24428"/>
                </a:cubicBezTo>
                <a:cubicBezTo>
                  <a:pt x="6940" y="24428"/>
                  <a:pt x="7831" y="24157"/>
                  <a:pt x="8640" y="23538"/>
                </a:cubicBezTo>
                <a:cubicBezTo>
                  <a:pt x="10923" y="21800"/>
                  <a:pt x="10984" y="19072"/>
                  <a:pt x="11105" y="16435"/>
                </a:cubicBezTo>
                <a:cubicBezTo>
                  <a:pt x="11186" y="14455"/>
                  <a:pt x="11519" y="12454"/>
                  <a:pt x="12621" y="10747"/>
                </a:cubicBezTo>
                <a:cubicBezTo>
                  <a:pt x="13550" y="9312"/>
                  <a:pt x="14935" y="8776"/>
                  <a:pt x="15996" y="7523"/>
                </a:cubicBezTo>
                <a:cubicBezTo>
                  <a:pt x="16854" y="6513"/>
                  <a:pt x="17127" y="5119"/>
                  <a:pt x="16693" y="3856"/>
                </a:cubicBezTo>
                <a:cubicBezTo>
                  <a:pt x="16420" y="3067"/>
                  <a:pt x="15844" y="2279"/>
                  <a:pt x="15319" y="1663"/>
                </a:cubicBezTo>
                <a:cubicBezTo>
                  <a:pt x="14611" y="834"/>
                  <a:pt x="13288" y="541"/>
                  <a:pt x="11226" y="16"/>
                </a:cubicBezTo>
                <a:cubicBezTo>
                  <a:pt x="11118" y="6"/>
                  <a:pt x="11010" y="1"/>
                  <a:pt x="10902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4" name="Google Shape;314;p38">
            <a:extLst>
              <a:ext uri="{FF2B5EF4-FFF2-40B4-BE49-F238E27FC236}">
                <a16:creationId xmlns:a16="http://schemas.microsoft.com/office/drawing/2014/main" id="{668E1505-ABBB-B350-F850-F6B6E75EF259}"/>
              </a:ext>
            </a:extLst>
          </p:cNvPr>
          <p:cNvGrpSpPr/>
          <p:nvPr/>
        </p:nvGrpSpPr>
        <p:grpSpPr>
          <a:xfrm>
            <a:off x="372284" y="1722651"/>
            <a:ext cx="1713691" cy="2452695"/>
            <a:chOff x="715184" y="928680"/>
            <a:chExt cx="2331614" cy="3253370"/>
          </a:xfrm>
        </p:grpSpPr>
        <p:grpSp>
          <p:nvGrpSpPr>
            <p:cNvPr id="315" name="Google Shape;315;p38">
              <a:extLst>
                <a:ext uri="{FF2B5EF4-FFF2-40B4-BE49-F238E27FC236}">
                  <a16:creationId xmlns:a16="http://schemas.microsoft.com/office/drawing/2014/main" id="{6F72E3FA-5EF1-8EA1-9800-C2C86F0B12F1}"/>
                </a:ext>
              </a:extLst>
            </p:cNvPr>
            <p:cNvGrpSpPr/>
            <p:nvPr/>
          </p:nvGrpSpPr>
          <p:grpSpPr>
            <a:xfrm>
              <a:off x="715184" y="1743314"/>
              <a:ext cx="2331614" cy="2438735"/>
              <a:chOff x="5724825" y="1537750"/>
              <a:chExt cx="939750" cy="982925"/>
            </a:xfrm>
          </p:grpSpPr>
          <p:sp>
            <p:nvSpPr>
              <p:cNvPr id="316" name="Google Shape;316;p38">
                <a:extLst>
                  <a:ext uri="{FF2B5EF4-FFF2-40B4-BE49-F238E27FC236}">
                    <a16:creationId xmlns:a16="http://schemas.microsoft.com/office/drawing/2014/main" id="{C2E11F43-8616-9CC1-8D58-C7D963C1E7E4}"/>
                  </a:ext>
                </a:extLst>
              </p:cNvPr>
              <p:cNvSpPr/>
              <p:nvPr/>
            </p:nvSpPr>
            <p:spPr>
              <a:xfrm>
                <a:off x="6113425" y="1675400"/>
                <a:ext cx="214400" cy="253425"/>
              </a:xfrm>
              <a:custGeom>
                <a:avLst/>
                <a:gdLst/>
                <a:ahLst/>
                <a:cxnLst/>
                <a:rect l="l" t="t" r="r" b="b"/>
                <a:pathLst>
                  <a:path w="8576" h="10137" extrusionOk="0">
                    <a:moveTo>
                      <a:pt x="6570" y="2198"/>
                    </a:moveTo>
                    <a:cubicBezTo>
                      <a:pt x="6756" y="2198"/>
                      <a:pt x="6944" y="2227"/>
                      <a:pt x="7120" y="2275"/>
                    </a:cubicBezTo>
                    <a:cubicBezTo>
                      <a:pt x="7110" y="2275"/>
                      <a:pt x="7090" y="2285"/>
                      <a:pt x="7080" y="2285"/>
                    </a:cubicBezTo>
                    <a:cubicBezTo>
                      <a:pt x="7039" y="2305"/>
                      <a:pt x="7019" y="2336"/>
                      <a:pt x="7009" y="2376"/>
                    </a:cubicBezTo>
                    <a:cubicBezTo>
                      <a:pt x="7009" y="2396"/>
                      <a:pt x="6949" y="2912"/>
                      <a:pt x="6504" y="2922"/>
                    </a:cubicBezTo>
                    <a:lnTo>
                      <a:pt x="6494" y="2922"/>
                    </a:lnTo>
                    <a:cubicBezTo>
                      <a:pt x="6059" y="2922"/>
                      <a:pt x="5958" y="2467"/>
                      <a:pt x="5948" y="2447"/>
                    </a:cubicBezTo>
                    <a:cubicBezTo>
                      <a:pt x="5938" y="2396"/>
                      <a:pt x="5888" y="2356"/>
                      <a:pt x="5837" y="2356"/>
                    </a:cubicBezTo>
                    <a:lnTo>
                      <a:pt x="5827" y="2356"/>
                    </a:lnTo>
                    <a:cubicBezTo>
                      <a:pt x="6009" y="2265"/>
                      <a:pt x="6211" y="2214"/>
                      <a:pt x="6423" y="2204"/>
                    </a:cubicBezTo>
                    <a:cubicBezTo>
                      <a:pt x="6472" y="2200"/>
                      <a:pt x="6521" y="2198"/>
                      <a:pt x="6570" y="2198"/>
                    </a:cubicBezTo>
                    <a:close/>
                    <a:moveTo>
                      <a:pt x="5746" y="2406"/>
                    </a:moveTo>
                    <a:cubicBezTo>
                      <a:pt x="5726" y="2427"/>
                      <a:pt x="5716" y="2457"/>
                      <a:pt x="5726" y="2497"/>
                    </a:cubicBezTo>
                    <a:cubicBezTo>
                      <a:pt x="5775" y="2724"/>
                      <a:pt x="5998" y="3145"/>
                      <a:pt x="6480" y="3145"/>
                    </a:cubicBezTo>
                    <a:cubicBezTo>
                      <a:pt x="6491" y="3145"/>
                      <a:pt x="6503" y="3144"/>
                      <a:pt x="6514" y="3144"/>
                    </a:cubicBezTo>
                    <a:cubicBezTo>
                      <a:pt x="6837" y="3134"/>
                      <a:pt x="7120" y="2902"/>
                      <a:pt x="7201" y="2578"/>
                    </a:cubicBezTo>
                    <a:lnTo>
                      <a:pt x="7524" y="2790"/>
                    </a:lnTo>
                    <a:cubicBezTo>
                      <a:pt x="7211" y="3003"/>
                      <a:pt x="6858" y="3124"/>
                      <a:pt x="6484" y="3154"/>
                    </a:cubicBezTo>
                    <a:cubicBezTo>
                      <a:pt x="6428" y="3161"/>
                      <a:pt x="6373" y="3165"/>
                      <a:pt x="6317" y="3165"/>
                    </a:cubicBezTo>
                    <a:cubicBezTo>
                      <a:pt x="5981" y="3165"/>
                      <a:pt x="5656" y="3035"/>
                      <a:pt x="5413" y="2800"/>
                    </a:cubicBezTo>
                    <a:cubicBezTo>
                      <a:pt x="5473" y="2629"/>
                      <a:pt x="5595" y="2487"/>
                      <a:pt x="5746" y="2406"/>
                    </a:cubicBezTo>
                    <a:close/>
                    <a:moveTo>
                      <a:pt x="3604" y="6418"/>
                    </a:moveTo>
                    <a:lnTo>
                      <a:pt x="3604" y="6418"/>
                    </a:lnTo>
                    <a:cubicBezTo>
                      <a:pt x="3513" y="6549"/>
                      <a:pt x="3402" y="6650"/>
                      <a:pt x="3261" y="6721"/>
                    </a:cubicBezTo>
                    <a:cubicBezTo>
                      <a:pt x="3271" y="6701"/>
                      <a:pt x="3271" y="6680"/>
                      <a:pt x="3281" y="6670"/>
                    </a:cubicBezTo>
                    <a:cubicBezTo>
                      <a:pt x="3351" y="6549"/>
                      <a:pt x="3463" y="6458"/>
                      <a:pt x="3604" y="6418"/>
                    </a:cubicBezTo>
                    <a:close/>
                    <a:moveTo>
                      <a:pt x="1472" y="6195"/>
                    </a:moveTo>
                    <a:cubicBezTo>
                      <a:pt x="1626" y="6474"/>
                      <a:pt x="2018" y="7028"/>
                      <a:pt x="2788" y="7028"/>
                    </a:cubicBezTo>
                    <a:cubicBezTo>
                      <a:pt x="2827" y="7028"/>
                      <a:pt x="2866" y="7027"/>
                      <a:pt x="2907" y="7024"/>
                    </a:cubicBezTo>
                    <a:cubicBezTo>
                      <a:pt x="2937" y="7024"/>
                      <a:pt x="2967" y="7024"/>
                      <a:pt x="2998" y="7014"/>
                    </a:cubicBezTo>
                    <a:cubicBezTo>
                      <a:pt x="3018" y="7226"/>
                      <a:pt x="3069" y="7428"/>
                      <a:pt x="3159" y="7610"/>
                    </a:cubicBezTo>
                    <a:cubicBezTo>
                      <a:pt x="3033" y="7639"/>
                      <a:pt x="2884" y="7654"/>
                      <a:pt x="2748" y="7654"/>
                    </a:cubicBezTo>
                    <a:cubicBezTo>
                      <a:pt x="2601" y="7654"/>
                      <a:pt x="2470" y="7637"/>
                      <a:pt x="2402" y="7600"/>
                    </a:cubicBezTo>
                    <a:cubicBezTo>
                      <a:pt x="2311" y="7529"/>
                      <a:pt x="2230" y="7458"/>
                      <a:pt x="2159" y="7378"/>
                    </a:cubicBezTo>
                    <a:cubicBezTo>
                      <a:pt x="2008" y="7206"/>
                      <a:pt x="1846" y="7034"/>
                      <a:pt x="1674" y="7034"/>
                    </a:cubicBezTo>
                    <a:cubicBezTo>
                      <a:pt x="1644" y="7034"/>
                      <a:pt x="1614" y="7034"/>
                      <a:pt x="1583" y="7044"/>
                    </a:cubicBezTo>
                    <a:cubicBezTo>
                      <a:pt x="1523" y="7064"/>
                      <a:pt x="1472" y="7115"/>
                      <a:pt x="1452" y="7176"/>
                    </a:cubicBezTo>
                    <a:cubicBezTo>
                      <a:pt x="1422" y="7277"/>
                      <a:pt x="1422" y="7388"/>
                      <a:pt x="1462" y="7489"/>
                    </a:cubicBezTo>
                    <a:cubicBezTo>
                      <a:pt x="1290" y="7357"/>
                      <a:pt x="1108" y="7165"/>
                      <a:pt x="1088" y="6943"/>
                    </a:cubicBezTo>
                    <a:cubicBezTo>
                      <a:pt x="1058" y="6640"/>
                      <a:pt x="1321" y="6347"/>
                      <a:pt x="1472" y="6195"/>
                    </a:cubicBezTo>
                    <a:close/>
                    <a:moveTo>
                      <a:pt x="7472" y="1"/>
                    </a:moveTo>
                    <a:cubicBezTo>
                      <a:pt x="7463" y="1"/>
                      <a:pt x="7453" y="1"/>
                      <a:pt x="7444" y="2"/>
                    </a:cubicBezTo>
                    <a:cubicBezTo>
                      <a:pt x="7009" y="12"/>
                      <a:pt x="4857" y="416"/>
                      <a:pt x="4756" y="436"/>
                    </a:cubicBezTo>
                    <a:cubicBezTo>
                      <a:pt x="4746" y="436"/>
                      <a:pt x="3614" y="759"/>
                      <a:pt x="3503" y="2113"/>
                    </a:cubicBezTo>
                    <a:cubicBezTo>
                      <a:pt x="3463" y="2649"/>
                      <a:pt x="3382" y="3983"/>
                      <a:pt x="3614" y="4922"/>
                    </a:cubicBezTo>
                    <a:cubicBezTo>
                      <a:pt x="3685" y="5195"/>
                      <a:pt x="3776" y="5882"/>
                      <a:pt x="3776" y="5892"/>
                    </a:cubicBezTo>
                    <a:cubicBezTo>
                      <a:pt x="3776" y="5933"/>
                      <a:pt x="3806" y="5973"/>
                      <a:pt x="3847" y="5983"/>
                    </a:cubicBezTo>
                    <a:cubicBezTo>
                      <a:pt x="3847" y="5983"/>
                      <a:pt x="4311" y="6155"/>
                      <a:pt x="4422" y="6539"/>
                    </a:cubicBezTo>
                    <a:cubicBezTo>
                      <a:pt x="4534" y="6923"/>
                      <a:pt x="4190" y="7418"/>
                      <a:pt x="4109" y="7479"/>
                    </a:cubicBezTo>
                    <a:cubicBezTo>
                      <a:pt x="4079" y="7499"/>
                      <a:pt x="4059" y="7509"/>
                      <a:pt x="4049" y="7509"/>
                    </a:cubicBezTo>
                    <a:cubicBezTo>
                      <a:pt x="4028" y="7438"/>
                      <a:pt x="4018" y="7357"/>
                      <a:pt x="4018" y="7287"/>
                    </a:cubicBezTo>
                    <a:cubicBezTo>
                      <a:pt x="4008" y="7145"/>
                      <a:pt x="3998" y="7044"/>
                      <a:pt x="3917" y="6994"/>
                    </a:cubicBezTo>
                    <a:cubicBezTo>
                      <a:pt x="3895" y="6979"/>
                      <a:pt x="3867" y="6970"/>
                      <a:pt x="3838" y="6970"/>
                    </a:cubicBezTo>
                    <a:cubicBezTo>
                      <a:pt x="3828" y="6970"/>
                      <a:pt x="3817" y="6971"/>
                      <a:pt x="3806" y="6973"/>
                    </a:cubicBezTo>
                    <a:cubicBezTo>
                      <a:pt x="3695" y="7004"/>
                      <a:pt x="3624" y="7125"/>
                      <a:pt x="3554" y="7267"/>
                    </a:cubicBezTo>
                    <a:cubicBezTo>
                      <a:pt x="3503" y="7357"/>
                      <a:pt x="3442" y="7448"/>
                      <a:pt x="3372" y="7529"/>
                    </a:cubicBezTo>
                    <a:cubicBezTo>
                      <a:pt x="3291" y="7357"/>
                      <a:pt x="3240" y="7165"/>
                      <a:pt x="3220" y="6973"/>
                    </a:cubicBezTo>
                    <a:cubicBezTo>
                      <a:pt x="3554" y="6862"/>
                      <a:pt x="3806" y="6610"/>
                      <a:pt x="3907" y="6286"/>
                    </a:cubicBezTo>
                    <a:cubicBezTo>
                      <a:pt x="3926" y="6220"/>
                      <a:pt x="3873" y="6144"/>
                      <a:pt x="3808" y="6144"/>
                    </a:cubicBezTo>
                    <a:cubicBezTo>
                      <a:pt x="3804" y="6144"/>
                      <a:pt x="3800" y="6144"/>
                      <a:pt x="3796" y="6145"/>
                    </a:cubicBezTo>
                    <a:cubicBezTo>
                      <a:pt x="3776" y="6145"/>
                      <a:pt x="3291" y="6175"/>
                      <a:pt x="3089" y="6569"/>
                    </a:cubicBezTo>
                    <a:cubicBezTo>
                      <a:pt x="3048" y="6640"/>
                      <a:pt x="3028" y="6711"/>
                      <a:pt x="3008" y="6792"/>
                    </a:cubicBezTo>
                    <a:cubicBezTo>
                      <a:pt x="2978" y="6802"/>
                      <a:pt x="2937" y="6802"/>
                      <a:pt x="2897" y="6812"/>
                    </a:cubicBezTo>
                    <a:cubicBezTo>
                      <a:pt x="2865" y="6814"/>
                      <a:pt x="2834" y="6815"/>
                      <a:pt x="2804" y="6815"/>
                    </a:cubicBezTo>
                    <a:cubicBezTo>
                      <a:pt x="1954" y="6815"/>
                      <a:pt x="1633" y="6022"/>
                      <a:pt x="1624" y="5983"/>
                    </a:cubicBezTo>
                    <a:cubicBezTo>
                      <a:pt x="1614" y="5953"/>
                      <a:pt x="1583" y="5923"/>
                      <a:pt x="1553" y="5913"/>
                    </a:cubicBezTo>
                    <a:cubicBezTo>
                      <a:pt x="1542" y="5910"/>
                      <a:pt x="1532" y="5909"/>
                      <a:pt x="1522" y="5909"/>
                    </a:cubicBezTo>
                    <a:cubicBezTo>
                      <a:pt x="1496" y="5909"/>
                      <a:pt x="1474" y="5918"/>
                      <a:pt x="1452" y="5933"/>
                    </a:cubicBezTo>
                    <a:cubicBezTo>
                      <a:pt x="1422" y="5953"/>
                      <a:pt x="805" y="6428"/>
                      <a:pt x="866" y="6973"/>
                    </a:cubicBezTo>
                    <a:cubicBezTo>
                      <a:pt x="926" y="7509"/>
                      <a:pt x="1614" y="7873"/>
                      <a:pt x="1644" y="7883"/>
                    </a:cubicBezTo>
                    <a:cubicBezTo>
                      <a:pt x="1662" y="7890"/>
                      <a:pt x="1680" y="7893"/>
                      <a:pt x="1697" y="7893"/>
                    </a:cubicBezTo>
                    <a:cubicBezTo>
                      <a:pt x="1728" y="7893"/>
                      <a:pt x="1756" y="7882"/>
                      <a:pt x="1775" y="7863"/>
                    </a:cubicBezTo>
                    <a:cubicBezTo>
                      <a:pt x="1806" y="7832"/>
                      <a:pt x="1816" y="7782"/>
                      <a:pt x="1795" y="7741"/>
                    </a:cubicBezTo>
                    <a:cubicBezTo>
                      <a:pt x="1694" y="7549"/>
                      <a:pt x="1634" y="7317"/>
                      <a:pt x="1664" y="7267"/>
                    </a:cubicBezTo>
                    <a:cubicBezTo>
                      <a:pt x="1667" y="7266"/>
                      <a:pt x="1670" y="7265"/>
                      <a:pt x="1674" y="7265"/>
                    </a:cubicBezTo>
                    <a:cubicBezTo>
                      <a:pt x="1742" y="7265"/>
                      <a:pt x="1911" y="7443"/>
                      <a:pt x="1997" y="7539"/>
                    </a:cubicBezTo>
                    <a:cubicBezTo>
                      <a:pt x="2078" y="7630"/>
                      <a:pt x="2179" y="7721"/>
                      <a:pt x="2291" y="7792"/>
                    </a:cubicBezTo>
                    <a:cubicBezTo>
                      <a:pt x="2402" y="7861"/>
                      <a:pt x="2583" y="7888"/>
                      <a:pt x="2773" y="7888"/>
                    </a:cubicBezTo>
                    <a:cubicBezTo>
                      <a:pt x="2944" y="7888"/>
                      <a:pt x="3121" y="7866"/>
                      <a:pt x="3261" y="7832"/>
                    </a:cubicBezTo>
                    <a:cubicBezTo>
                      <a:pt x="3301" y="7923"/>
                      <a:pt x="3351" y="8004"/>
                      <a:pt x="3402" y="8095"/>
                    </a:cubicBezTo>
                    <a:cubicBezTo>
                      <a:pt x="3594" y="8408"/>
                      <a:pt x="3564" y="8671"/>
                      <a:pt x="3331" y="8823"/>
                    </a:cubicBezTo>
                    <a:cubicBezTo>
                      <a:pt x="3221" y="8900"/>
                      <a:pt x="3092" y="8932"/>
                      <a:pt x="2989" y="8932"/>
                    </a:cubicBezTo>
                    <a:cubicBezTo>
                      <a:pt x="2902" y="8932"/>
                      <a:pt x="2833" y="8910"/>
                      <a:pt x="2806" y="8873"/>
                    </a:cubicBezTo>
                    <a:cubicBezTo>
                      <a:pt x="2745" y="8792"/>
                      <a:pt x="2644" y="8732"/>
                      <a:pt x="2543" y="8732"/>
                    </a:cubicBezTo>
                    <a:cubicBezTo>
                      <a:pt x="2524" y="8729"/>
                      <a:pt x="2505" y="8728"/>
                      <a:pt x="2486" y="8728"/>
                    </a:cubicBezTo>
                    <a:cubicBezTo>
                      <a:pt x="2162" y="8728"/>
                      <a:pt x="1763" y="9035"/>
                      <a:pt x="1563" y="9217"/>
                    </a:cubicBezTo>
                    <a:cubicBezTo>
                      <a:pt x="1380" y="9384"/>
                      <a:pt x="897" y="9632"/>
                      <a:pt x="537" y="9632"/>
                    </a:cubicBezTo>
                    <a:cubicBezTo>
                      <a:pt x="440" y="9632"/>
                      <a:pt x="351" y="9613"/>
                      <a:pt x="280" y="9570"/>
                    </a:cubicBezTo>
                    <a:lnTo>
                      <a:pt x="239" y="9530"/>
                    </a:lnTo>
                    <a:cubicBezTo>
                      <a:pt x="215" y="9512"/>
                      <a:pt x="191" y="9504"/>
                      <a:pt x="167" y="9504"/>
                    </a:cubicBezTo>
                    <a:cubicBezTo>
                      <a:pt x="72" y="9504"/>
                      <a:pt x="1" y="9631"/>
                      <a:pt x="98" y="9712"/>
                    </a:cubicBezTo>
                    <a:cubicBezTo>
                      <a:pt x="118" y="9722"/>
                      <a:pt x="138" y="9742"/>
                      <a:pt x="159" y="9762"/>
                    </a:cubicBezTo>
                    <a:cubicBezTo>
                      <a:pt x="524" y="10009"/>
                      <a:pt x="1034" y="10056"/>
                      <a:pt x="1523" y="10056"/>
                    </a:cubicBezTo>
                    <a:cubicBezTo>
                      <a:pt x="1696" y="10056"/>
                      <a:pt x="1867" y="10050"/>
                      <a:pt x="2028" y="10045"/>
                    </a:cubicBezTo>
                    <a:cubicBezTo>
                      <a:pt x="2149" y="10045"/>
                      <a:pt x="2266" y="10041"/>
                      <a:pt x="2375" y="10041"/>
                    </a:cubicBezTo>
                    <a:cubicBezTo>
                      <a:pt x="2430" y="10041"/>
                      <a:pt x="2482" y="10042"/>
                      <a:pt x="2533" y="10045"/>
                    </a:cubicBezTo>
                    <a:cubicBezTo>
                      <a:pt x="2755" y="10045"/>
                      <a:pt x="2967" y="10065"/>
                      <a:pt x="3180" y="10086"/>
                    </a:cubicBezTo>
                    <a:cubicBezTo>
                      <a:pt x="3392" y="10106"/>
                      <a:pt x="3614" y="10136"/>
                      <a:pt x="3816" y="10136"/>
                    </a:cubicBezTo>
                    <a:cubicBezTo>
                      <a:pt x="3988" y="10136"/>
                      <a:pt x="4170" y="10106"/>
                      <a:pt x="4342" y="10055"/>
                    </a:cubicBezTo>
                    <a:cubicBezTo>
                      <a:pt x="4572" y="9993"/>
                      <a:pt x="4801" y="9962"/>
                      <a:pt x="5038" y="9962"/>
                    </a:cubicBezTo>
                    <a:cubicBezTo>
                      <a:pt x="5072" y="9962"/>
                      <a:pt x="5106" y="9963"/>
                      <a:pt x="5140" y="9964"/>
                    </a:cubicBezTo>
                    <a:cubicBezTo>
                      <a:pt x="5463" y="9964"/>
                      <a:pt x="5635" y="9954"/>
                      <a:pt x="5726" y="9863"/>
                    </a:cubicBezTo>
                    <a:cubicBezTo>
                      <a:pt x="5756" y="9833"/>
                      <a:pt x="5776" y="9772"/>
                      <a:pt x="5756" y="9722"/>
                    </a:cubicBezTo>
                    <a:cubicBezTo>
                      <a:pt x="5726" y="9621"/>
                      <a:pt x="5605" y="9590"/>
                      <a:pt x="5211" y="9510"/>
                    </a:cubicBezTo>
                    <a:cubicBezTo>
                      <a:pt x="4938" y="9459"/>
                      <a:pt x="4564" y="9388"/>
                      <a:pt x="4433" y="9287"/>
                    </a:cubicBezTo>
                    <a:cubicBezTo>
                      <a:pt x="4261" y="9146"/>
                      <a:pt x="4069" y="9025"/>
                      <a:pt x="3877" y="8924"/>
                    </a:cubicBezTo>
                    <a:cubicBezTo>
                      <a:pt x="3863" y="8918"/>
                      <a:pt x="3849" y="8916"/>
                      <a:pt x="3835" y="8916"/>
                    </a:cubicBezTo>
                    <a:cubicBezTo>
                      <a:pt x="3796" y="8916"/>
                      <a:pt x="3758" y="8934"/>
                      <a:pt x="3735" y="8964"/>
                    </a:cubicBezTo>
                    <a:cubicBezTo>
                      <a:pt x="3735" y="8964"/>
                      <a:pt x="3485" y="9349"/>
                      <a:pt x="3107" y="9349"/>
                    </a:cubicBezTo>
                    <a:cubicBezTo>
                      <a:pt x="3098" y="9349"/>
                      <a:pt x="3088" y="9348"/>
                      <a:pt x="3079" y="9348"/>
                    </a:cubicBezTo>
                    <a:cubicBezTo>
                      <a:pt x="2685" y="9328"/>
                      <a:pt x="2584" y="9146"/>
                      <a:pt x="2584" y="9136"/>
                    </a:cubicBezTo>
                    <a:cubicBezTo>
                      <a:pt x="2558" y="9097"/>
                      <a:pt x="2522" y="9081"/>
                      <a:pt x="2486" y="9081"/>
                    </a:cubicBezTo>
                    <a:cubicBezTo>
                      <a:pt x="2411" y="9081"/>
                      <a:pt x="2340" y="9154"/>
                      <a:pt x="2381" y="9237"/>
                    </a:cubicBezTo>
                    <a:cubicBezTo>
                      <a:pt x="2381" y="9257"/>
                      <a:pt x="2543" y="9550"/>
                      <a:pt x="3069" y="9570"/>
                    </a:cubicBezTo>
                    <a:cubicBezTo>
                      <a:pt x="3382" y="9560"/>
                      <a:pt x="3675" y="9419"/>
                      <a:pt x="3857" y="9176"/>
                    </a:cubicBezTo>
                    <a:cubicBezTo>
                      <a:pt x="4008" y="9257"/>
                      <a:pt x="4150" y="9348"/>
                      <a:pt x="4291" y="9459"/>
                    </a:cubicBezTo>
                    <a:cubicBezTo>
                      <a:pt x="4463" y="9601"/>
                      <a:pt x="4837" y="9671"/>
                      <a:pt x="5170" y="9732"/>
                    </a:cubicBezTo>
                    <a:lnTo>
                      <a:pt x="5130" y="9732"/>
                    </a:lnTo>
                    <a:cubicBezTo>
                      <a:pt x="5094" y="9731"/>
                      <a:pt x="5058" y="9730"/>
                      <a:pt x="5022" y="9730"/>
                    </a:cubicBezTo>
                    <a:cubicBezTo>
                      <a:pt x="4765" y="9730"/>
                      <a:pt x="4509" y="9762"/>
                      <a:pt x="4261" y="9833"/>
                    </a:cubicBezTo>
                    <a:cubicBezTo>
                      <a:pt x="4129" y="9883"/>
                      <a:pt x="3970" y="9901"/>
                      <a:pt x="3791" y="9901"/>
                    </a:cubicBezTo>
                    <a:cubicBezTo>
                      <a:pt x="3612" y="9901"/>
                      <a:pt x="3412" y="9883"/>
                      <a:pt x="3200" y="9863"/>
                    </a:cubicBezTo>
                    <a:cubicBezTo>
                      <a:pt x="2988" y="9843"/>
                      <a:pt x="2765" y="9813"/>
                      <a:pt x="2533" y="9813"/>
                    </a:cubicBezTo>
                    <a:cubicBezTo>
                      <a:pt x="2381" y="9813"/>
                      <a:pt x="2200" y="9813"/>
                      <a:pt x="2018" y="9823"/>
                    </a:cubicBezTo>
                    <a:cubicBezTo>
                      <a:pt x="1896" y="9830"/>
                      <a:pt x="1775" y="9833"/>
                      <a:pt x="1654" y="9833"/>
                    </a:cubicBezTo>
                    <a:cubicBezTo>
                      <a:pt x="1413" y="9833"/>
                      <a:pt x="1172" y="9819"/>
                      <a:pt x="937" y="9793"/>
                    </a:cubicBezTo>
                    <a:cubicBezTo>
                      <a:pt x="1219" y="9712"/>
                      <a:pt x="1482" y="9570"/>
                      <a:pt x="1715" y="9378"/>
                    </a:cubicBezTo>
                    <a:cubicBezTo>
                      <a:pt x="1942" y="9161"/>
                      <a:pt x="2295" y="8943"/>
                      <a:pt x="2499" y="8943"/>
                    </a:cubicBezTo>
                    <a:cubicBezTo>
                      <a:pt x="2504" y="8943"/>
                      <a:pt x="2508" y="8944"/>
                      <a:pt x="2513" y="8944"/>
                    </a:cubicBezTo>
                    <a:cubicBezTo>
                      <a:pt x="2563" y="8944"/>
                      <a:pt x="2594" y="8964"/>
                      <a:pt x="2624" y="9004"/>
                    </a:cubicBezTo>
                    <a:cubicBezTo>
                      <a:pt x="2701" y="9105"/>
                      <a:pt x="2832" y="9149"/>
                      <a:pt x="2976" y="9149"/>
                    </a:cubicBezTo>
                    <a:cubicBezTo>
                      <a:pt x="3137" y="9149"/>
                      <a:pt x="3314" y="9095"/>
                      <a:pt x="3452" y="9004"/>
                    </a:cubicBezTo>
                    <a:cubicBezTo>
                      <a:pt x="3584" y="8913"/>
                      <a:pt x="3958" y="8590"/>
                      <a:pt x="3594" y="7974"/>
                    </a:cubicBezTo>
                    <a:cubicBezTo>
                      <a:pt x="3543" y="7893"/>
                      <a:pt x="3493" y="7812"/>
                      <a:pt x="3463" y="7741"/>
                    </a:cubicBezTo>
                    <a:cubicBezTo>
                      <a:pt x="3574" y="7640"/>
                      <a:pt x="3675" y="7509"/>
                      <a:pt x="3735" y="7368"/>
                    </a:cubicBezTo>
                    <a:lnTo>
                      <a:pt x="3786" y="7287"/>
                    </a:lnTo>
                    <a:lnTo>
                      <a:pt x="3786" y="7297"/>
                    </a:lnTo>
                    <a:cubicBezTo>
                      <a:pt x="3796" y="7469"/>
                      <a:pt x="3816" y="7650"/>
                      <a:pt x="3948" y="7721"/>
                    </a:cubicBezTo>
                    <a:cubicBezTo>
                      <a:pt x="3978" y="7730"/>
                      <a:pt x="4009" y="7735"/>
                      <a:pt x="4040" y="7735"/>
                    </a:cubicBezTo>
                    <a:cubicBezTo>
                      <a:pt x="4112" y="7735"/>
                      <a:pt x="4181" y="7710"/>
                      <a:pt x="4230" y="7661"/>
                    </a:cubicBezTo>
                    <a:cubicBezTo>
                      <a:pt x="4372" y="7560"/>
                      <a:pt x="4776" y="6994"/>
                      <a:pt x="4635" y="6478"/>
                    </a:cubicBezTo>
                    <a:cubicBezTo>
                      <a:pt x="4524" y="6074"/>
                      <a:pt x="4140" y="5862"/>
                      <a:pt x="3988" y="5801"/>
                    </a:cubicBezTo>
                    <a:cubicBezTo>
                      <a:pt x="3958" y="5620"/>
                      <a:pt x="3887" y="5104"/>
                      <a:pt x="3826" y="4862"/>
                    </a:cubicBezTo>
                    <a:cubicBezTo>
                      <a:pt x="3604" y="3962"/>
                      <a:pt x="3675" y="2649"/>
                      <a:pt x="3725" y="2134"/>
                    </a:cubicBezTo>
                    <a:cubicBezTo>
                      <a:pt x="3826" y="931"/>
                      <a:pt x="4766" y="658"/>
                      <a:pt x="4796" y="648"/>
                    </a:cubicBezTo>
                    <a:cubicBezTo>
                      <a:pt x="4827" y="638"/>
                      <a:pt x="7029" y="234"/>
                      <a:pt x="7444" y="224"/>
                    </a:cubicBezTo>
                    <a:cubicBezTo>
                      <a:pt x="7449" y="223"/>
                      <a:pt x="7455" y="223"/>
                      <a:pt x="7462" y="223"/>
                    </a:cubicBezTo>
                    <a:cubicBezTo>
                      <a:pt x="7569" y="223"/>
                      <a:pt x="7778" y="311"/>
                      <a:pt x="8141" y="749"/>
                    </a:cubicBezTo>
                    <a:cubicBezTo>
                      <a:pt x="7878" y="669"/>
                      <a:pt x="7615" y="618"/>
                      <a:pt x="7343" y="618"/>
                    </a:cubicBezTo>
                    <a:cubicBezTo>
                      <a:pt x="6878" y="638"/>
                      <a:pt x="4675" y="1052"/>
                      <a:pt x="4574" y="1073"/>
                    </a:cubicBezTo>
                    <a:cubicBezTo>
                      <a:pt x="4534" y="1083"/>
                      <a:pt x="4503" y="1113"/>
                      <a:pt x="4493" y="1153"/>
                    </a:cubicBezTo>
                    <a:cubicBezTo>
                      <a:pt x="4483" y="1194"/>
                      <a:pt x="4180" y="2245"/>
                      <a:pt x="4503" y="2821"/>
                    </a:cubicBezTo>
                    <a:cubicBezTo>
                      <a:pt x="4534" y="2912"/>
                      <a:pt x="4614" y="2982"/>
                      <a:pt x="4715" y="2992"/>
                    </a:cubicBezTo>
                    <a:cubicBezTo>
                      <a:pt x="4724" y="2994"/>
                      <a:pt x="4732" y="2994"/>
                      <a:pt x="4740" y="2994"/>
                    </a:cubicBezTo>
                    <a:cubicBezTo>
                      <a:pt x="4860" y="2994"/>
                      <a:pt x="4957" y="2860"/>
                      <a:pt x="5089" y="2689"/>
                    </a:cubicBezTo>
                    <a:cubicBezTo>
                      <a:pt x="5335" y="2366"/>
                      <a:pt x="5704" y="1880"/>
                      <a:pt x="6465" y="1880"/>
                    </a:cubicBezTo>
                    <a:cubicBezTo>
                      <a:pt x="6488" y="1880"/>
                      <a:pt x="6511" y="1880"/>
                      <a:pt x="6534" y="1881"/>
                    </a:cubicBezTo>
                    <a:cubicBezTo>
                      <a:pt x="7171" y="1911"/>
                      <a:pt x="7535" y="2113"/>
                      <a:pt x="7757" y="2305"/>
                    </a:cubicBezTo>
                    <a:cubicBezTo>
                      <a:pt x="7404" y="2094"/>
                      <a:pt x="6997" y="1974"/>
                      <a:pt x="6590" y="1974"/>
                    </a:cubicBezTo>
                    <a:cubicBezTo>
                      <a:pt x="6531" y="1974"/>
                      <a:pt x="6472" y="1977"/>
                      <a:pt x="6413" y="1982"/>
                    </a:cubicBezTo>
                    <a:cubicBezTo>
                      <a:pt x="5312" y="2063"/>
                      <a:pt x="5190" y="2780"/>
                      <a:pt x="5180" y="2811"/>
                    </a:cubicBezTo>
                    <a:cubicBezTo>
                      <a:pt x="5180" y="2841"/>
                      <a:pt x="5180" y="2871"/>
                      <a:pt x="5200" y="2902"/>
                    </a:cubicBezTo>
                    <a:cubicBezTo>
                      <a:pt x="5491" y="3210"/>
                      <a:pt x="5898" y="3388"/>
                      <a:pt x="6319" y="3388"/>
                    </a:cubicBezTo>
                    <a:cubicBezTo>
                      <a:pt x="6380" y="3388"/>
                      <a:pt x="6442" y="3384"/>
                      <a:pt x="6504" y="3376"/>
                    </a:cubicBezTo>
                    <a:cubicBezTo>
                      <a:pt x="6979" y="3346"/>
                      <a:pt x="7434" y="3174"/>
                      <a:pt x="7797" y="2871"/>
                    </a:cubicBezTo>
                    <a:cubicBezTo>
                      <a:pt x="7817" y="2851"/>
                      <a:pt x="7838" y="2811"/>
                      <a:pt x="7828" y="2780"/>
                    </a:cubicBezTo>
                    <a:cubicBezTo>
                      <a:pt x="7828" y="2750"/>
                      <a:pt x="7807" y="2720"/>
                      <a:pt x="7777" y="2699"/>
                    </a:cubicBezTo>
                    <a:lnTo>
                      <a:pt x="7191" y="2305"/>
                    </a:lnTo>
                    <a:lnTo>
                      <a:pt x="7191" y="2305"/>
                    </a:lnTo>
                    <a:cubicBezTo>
                      <a:pt x="7524" y="2417"/>
                      <a:pt x="7828" y="2598"/>
                      <a:pt x="8080" y="2841"/>
                    </a:cubicBezTo>
                    <a:cubicBezTo>
                      <a:pt x="8099" y="2865"/>
                      <a:pt x="8128" y="2879"/>
                      <a:pt x="8157" y="2879"/>
                    </a:cubicBezTo>
                    <a:cubicBezTo>
                      <a:pt x="8176" y="2879"/>
                      <a:pt x="8196" y="2873"/>
                      <a:pt x="8212" y="2861"/>
                    </a:cubicBezTo>
                    <a:cubicBezTo>
                      <a:pt x="8272" y="2831"/>
                      <a:pt x="8292" y="2760"/>
                      <a:pt x="8272" y="2699"/>
                    </a:cubicBezTo>
                    <a:cubicBezTo>
                      <a:pt x="8262" y="2659"/>
                      <a:pt x="8020" y="1729"/>
                      <a:pt x="6544" y="1669"/>
                    </a:cubicBezTo>
                    <a:cubicBezTo>
                      <a:pt x="6507" y="1667"/>
                      <a:pt x="6470" y="1666"/>
                      <a:pt x="6435" y="1666"/>
                    </a:cubicBezTo>
                    <a:cubicBezTo>
                      <a:pt x="5580" y="1666"/>
                      <a:pt x="5170" y="2229"/>
                      <a:pt x="4918" y="2568"/>
                    </a:cubicBezTo>
                    <a:cubicBezTo>
                      <a:pt x="4847" y="2659"/>
                      <a:pt x="4766" y="2770"/>
                      <a:pt x="4746" y="2780"/>
                    </a:cubicBezTo>
                    <a:cubicBezTo>
                      <a:pt x="4736" y="2760"/>
                      <a:pt x="4715" y="2740"/>
                      <a:pt x="4705" y="2720"/>
                    </a:cubicBezTo>
                    <a:cubicBezTo>
                      <a:pt x="4473" y="2295"/>
                      <a:pt x="4645" y="1517"/>
                      <a:pt x="4705" y="1285"/>
                    </a:cubicBezTo>
                    <a:cubicBezTo>
                      <a:pt x="5079" y="1214"/>
                      <a:pt x="6949" y="860"/>
                      <a:pt x="7363" y="850"/>
                    </a:cubicBezTo>
                    <a:cubicBezTo>
                      <a:pt x="7716" y="860"/>
                      <a:pt x="8070" y="931"/>
                      <a:pt x="8393" y="1063"/>
                    </a:cubicBezTo>
                    <a:cubicBezTo>
                      <a:pt x="8409" y="1068"/>
                      <a:pt x="8424" y="1070"/>
                      <a:pt x="8440" y="1070"/>
                    </a:cubicBezTo>
                    <a:cubicBezTo>
                      <a:pt x="8487" y="1070"/>
                      <a:pt x="8532" y="1047"/>
                      <a:pt x="8555" y="1002"/>
                    </a:cubicBezTo>
                    <a:cubicBezTo>
                      <a:pt x="8575" y="962"/>
                      <a:pt x="8565" y="911"/>
                      <a:pt x="8535" y="881"/>
                    </a:cubicBezTo>
                    <a:lnTo>
                      <a:pt x="8505" y="850"/>
                    </a:lnTo>
                    <a:cubicBezTo>
                      <a:pt x="8094" y="284"/>
                      <a:pt x="7750" y="1"/>
                      <a:pt x="747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7" name="Google Shape;317;p38">
                <a:extLst>
                  <a:ext uri="{FF2B5EF4-FFF2-40B4-BE49-F238E27FC236}">
                    <a16:creationId xmlns:a16="http://schemas.microsoft.com/office/drawing/2014/main" id="{A399A351-6CB4-0F39-585E-F693425C83E3}"/>
                  </a:ext>
                </a:extLst>
              </p:cNvPr>
              <p:cNvSpPr/>
              <p:nvPr/>
            </p:nvSpPr>
            <p:spPr>
              <a:xfrm>
                <a:off x="6133325" y="1927275"/>
                <a:ext cx="109375" cy="27800"/>
              </a:xfrm>
              <a:custGeom>
                <a:avLst/>
                <a:gdLst/>
                <a:ahLst/>
                <a:cxnLst/>
                <a:rect l="l" t="t" r="r" b="b"/>
                <a:pathLst>
                  <a:path w="4375" h="1112" extrusionOk="0">
                    <a:moveTo>
                      <a:pt x="142" y="0"/>
                    </a:moveTo>
                    <a:cubicBezTo>
                      <a:pt x="71" y="0"/>
                      <a:pt x="0" y="71"/>
                      <a:pt x="40" y="162"/>
                    </a:cubicBezTo>
                    <a:cubicBezTo>
                      <a:pt x="171" y="435"/>
                      <a:pt x="373" y="657"/>
                      <a:pt x="626" y="819"/>
                    </a:cubicBezTo>
                    <a:cubicBezTo>
                      <a:pt x="949" y="1011"/>
                      <a:pt x="1292" y="1112"/>
                      <a:pt x="2192" y="1112"/>
                    </a:cubicBezTo>
                    <a:lnTo>
                      <a:pt x="2667" y="1112"/>
                    </a:lnTo>
                    <a:cubicBezTo>
                      <a:pt x="3940" y="1082"/>
                      <a:pt x="4324" y="203"/>
                      <a:pt x="4344" y="162"/>
                    </a:cubicBezTo>
                    <a:cubicBezTo>
                      <a:pt x="4374" y="102"/>
                      <a:pt x="4344" y="41"/>
                      <a:pt x="4283" y="11"/>
                    </a:cubicBezTo>
                    <a:cubicBezTo>
                      <a:pt x="4268" y="6"/>
                      <a:pt x="4253" y="3"/>
                      <a:pt x="4238" y="3"/>
                    </a:cubicBezTo>
                    <a:cubicBezTo>
                      <a:pt x="4195" y="3"/>
                      <a:pt x="4157" y="26"/>
                      <a:pt x="4142" y="71"/>
                    </a:cubicBezTo>
                    <a:cubicBezTo>
                      <a:pt x="4122" y="102"/>
                      <a:pt x="3788" y="849"/>
                      <a:pt x="2656" y="880"/>
                    </a:cubicBezTo>
                    <a:cubicBezTo>
                      <a:pt x="2468" y="886"/>
                      <a:pt x="2299" y="889"/>
                      <a:pt x="2148" y="889"/>
                    </a:cubicBezTo>
                    <a:cubicBezTo>
                      <a:pt x="1329" y="889"/>
                      <a:pt x="1018" y="798"/>
                      <a:pt x="737" y="627"/>
                    </a:cubicBezTo>
                    <a:cubicBezTo>
                      <a:pt x="525" y="485"/>
                      <a:pt x="353" y="293"/>
                      <a:pt x="242" y="71"/>
                    </a:cubicBezTo>
                    <a:cubicBezTo>
                      <a:pt x="220" y="21"/>
                      <a:pt x="181" y="0"/>
                      <a:pt x="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18" name="Google Shape;318;p38">
                <a:extLst>
                  <a:ext uri="{FF2B5EF4-FFF2-40B4-BE49-F238E27FC236}">
                    <a16:creationId xmlns:a16="http://schemas.microsoft.com/office/drawing/2014/main" id="{1977A085-ECD6-6D67-D8C1-C81F75E9596A}"/>
                  </a:ext>
                </a:extLst>
              </p:cNvPr>
              <p:cNvSpPr/>
              <p:nvPr/>
            </p:nvSpPr>
            <p:spPr>
              <a:xfrm>
                <a:off x="5724825" y="1537750"/>
                <a:ext cx="939750" cy="982925"/>
              </a:xfrm>
              <a:custGeom>
                <a:avLst/>
                <a:gdLst/>
                <a:ahLst/>
                <a:cxnLst/>
                <a:rect l="l" t="t" r="r" b="b"/>
                <a:pathLst>
                  <a:path w="37590" h="39317" extrusionOk="0">
                    <a:moveTo>
                      <a:pt x="18299" y="213"/>
                    </a:moveTo>
                    <a:cubicBezTo>
                      <a:pt x="24453" y="213"/>
                      <a:pt x="27858" y="991"/>
                      <a:pt x="27858" y="1516"/>
                    </a:cubicBezTo>
                    <a:cubicBezTo>
                      <a:pt x="27858" y="2052"/>
                      <a:pt x="24453" y="2820"/>
                      <a:pt x="18299" y="2820"/>
                    </a:cubicBezTo>
                    <a:cubicBezTo>
                      <a:pt x="12146" y="2820"/>
                      <a:pt x="8751" y="2042"/>
                      <a:pt x="8751" y="1516"/>
                    </a:cubicBezTo>
                    <a:cubicBezTo>
                      <a:pt x="8751" y="981"/>
                      <a:pt x="12146" y="213"/>
                      <a:pt x="18299" y="213"/>
                    </a:cubicBezTo>
                    <a:close/>
                    <a:moveTo>
                      <a:pt x="13930" y="5502"/>
                    </a:moveTo>
                    <a:cubicBezTo>
                      <a:pt x="14084" y="5502"/>
                      <a:pt x="14259" y="5545"/>
                      <a:pt x="14500" y="5629"/>
                    </a:cubicBezTo>
                    <a:cubicBezTo>
                      <a:pt x="15288" y="5902"/>
                      <a:pt x="16228" y="6144"/>
                      <a:pt x="16521" y="6215"/>
                    </a:cubicBezTo>
                    <a:lnTo>
                      <a:pt x="16521" y="6589"/>
                    </a:lnTo>
                    <a:cubicBezTo>
                      <a:pt x="16046" y="6457"/>
                      <a:pt x="14551" y="6033"/>
                      <a:pt x="14227" y="5902"/>
                    </a:cubicBezTo>
                    <a:cubicBezTo>
                      <a:pt x="14106" y="5861"/>
                      <a:pt x="13975" y="5841"/>
                      <a:pt x="13853" y="5841"/>
                    </a:cubicBezTo>
                    <a:cubicBezTo>
                      <a:pt x="13480" y="5851"/>
                      <a:pt x="13126" y="5932"/>
                      <a:pt x="12793" y="6094"/>
                    </a:cubicBezTo>
                    <a:lnTo>
                      <a:pt x="12964" y="5972"/>
                    </a:lnTo>
                    <a:cubicBezTo>
                      <a:pt x="13420" y="5655"/>
                      <a:pt x="13639" y="5502"/>
                      <a:pt x="13930" y="5502"/>
                    </a:cubicBezTo>
                    <a:close/>
                    <a:moveTo>
                      <a:pt x="14217" y="7761"/>
                    </a:moveTo>
                    <a:cubicBezTo>
                      <a:pt x="14207" y="7771"/>
                      <a:pt x="14197" y="7791"/>
                      <a:pt x="14187" y="7811"/>
                    </a:cubicBezTo>
                    <a:cubicBezTo>
                      <a:pt x="14116" y="8003"/>
                      <a:pt x="14136" y="8226"/>
                      <a:pt x="14248" y="8408"/>
                    </a:cubicBezTo>
                    <a:cubicBezTo>
                      <a:pt x="14379" y="8589"/>
                      <a:pt x="14581" y="8711"/>
                      <a:pt x="14803" y="8731"/>
                    </a:cubicBezTo>
                    <a:cubicBezTo>
                      <a:pt x="14822" y="8732"/>
                      <a:pt x="14840" y="8733"/>
                      <a:pt x="14858" y="8733"/>
                    </a:cubicBezTo>
                    <a:cubicBezTo>
                      <a:pt x="15207" y="8733"/>
                      <a:pt x="15486" y="8461"/>
                      <a:pt x="15591" y="8135"/>
                    </a:cubicBezTo>
                    <a:cubicBezTo>
                      <a:pt x="15773" y="8256"/>
                      <a:pt x="15935" y="8387"/>
                      <a:pt x="16097" y="8539"/>
                    </a:cubicBezTo>
                    <a:cubicBezTo>
                      <a:pt x="15920" y="8623"/>
                      <a:pt x="15555" y="8775"/>
                      <a:pt x="14962" y="8775"/>
                    </a:cubicBezTo>
                    <a:cubicBezTo>
                      <a:pt x="14911" y="8775"/>
                      <a:pt x="14858" y="8774"/>
                      <a:pt x="14803" y="8771"/>
                    </a:cubicBezTo>
                    <a:cubicBezTo>
                      <a:pt x="14298" y="8761"/>
                      <a:pt x="13803" y="8559"/>
                      <a:pt x="13439" y="8216"/>
                    </a:cubicBezTo>
                    <a:cubicBezTo>
                      <a:pt x="13672" y="8024"/>
                      <a:pt x="13934" y="7872"/>
                      <a:pt x="14217" y="7761"/>
                    </a:cubicBezTo>
                    <a:close/>
                    <a:moveTo>
                      <a:pt x="11075" y="2577"/>
                    </a:moveTo>
                    <a:cubicBezTo>
                      <a:pt x="11606" y="2666"/>
                      <a:pt x="12191" y="2739"/>
                      <a:pt x="12830" y="2803"/>
                    </a:cubicBezTo>
                    <a:lnTo>
                      <a:pt x="12830" y="2803"/>
                    </a:lnTo>
                    <a:cubicBezTo>
                      <a:pt x="11024" y="5249"/>
                      <a:pt x="10802" y="9510"/>
                      <a:pt x="10650" y="12439"/>
                    </a:cubicBezTo>
                    <a:lnTo>
                      <a:pt x="10630" y="12954"/>
                    </a:lnTo>
                    <a:cubicBezTo>
                      <a:pt x="10489" y="15551"/>
                      <a:pt x="9286" y="18299"/>
                      <a:pt x="7720" y="19633"/>
                    </a:cubicBezTo>
                    <a:cubicBezTo>
                      <a:pt x="7266" y="20017"/>
                      <a:pt x="6811" y="20260"/>
                      <a:pt x="6387" y="20320"/>
                    </a:cubicBezTo>
                    <a:cubicBezTo>
                      <a:pt x="8367" y="18936"/>
                      <a:pt x="8529" y="14965"/>
                      <a:pt x="8670" y="11439"/>
                    </a:cubicBezTo>
                    <a:cubicBezTo>
                      <a:pt x="8731" y="9933"/>
                      <a:pt x="8801" y="8509"/>
                      <a:pt x="8983" y="7357"/>
                    </a:cubicBezTo>
                    <a:cubicBezTo>
                      <a:pt x="9256" y="5690"/>
                      <a:pt x="9963" y="3921"/>
                      <a:pt x="11075" y="2577"/>
                    </a:cubicBezTo>
                    <a:close/>
                    <a:moveTo>
                      <a:pt x="27949" y="1799"/>
                    </a:moveTo>
                    <a:cubicBezTo>
                      <a:pt x="28919" y="4497"/>
                      <a:pt x="29495" y="7336"/>
                      <a:pt x="29404" y="9155"/>
                    </a:cubicBezTo>
                    <a:cubicBezTo>
                      <a:pt x="29343" y="10418"/>
                      <a:pt x="29040" y="11570"/>
                      <a:pt x="28737" y="12671"/>
                    </a:cubicBezTo>
                    <a:cubicBezTo>
                      <a:pt x="28282" y="14389"/>
                      <a:pt x="27848" y="16006"/>
                      <a:pt x="28363" y="17895"/>
                    </a:cubicBezTo>
                    <a:cubicBezTo>
                      <a:pt x="29171" y="20866"/>
                      <a:pt x="29181" y="22210"/>
                      <a:pt x="28312" y="23210"/>
                    </a:cubicBezTo>
                    <a:cubicBezTo>
                      <a:pt x="28595" y="21472"/>
                      <a:pt x="28262" y="19512"/>
                      <a:pt x="27363" y="17653"/>
                    </a:cubicBezTo>
                    <a:cubicBezTo>
                      <a:pt x="26891" y="16694"/>
                      <a:pt x="26813" y="16526"/>
                      <a:pt x="26729" y="16526"/>
                    </a:cubicBezTo>
                    <a:cubicBezTo>
                      <a:pt x="26713" y="16526"/>
                      <a:pt x="26696" y="16533"/>
                      <a:pt x="26676" y="16541"/>
                    </a:cubicBezTo>
                    <a:cubicBezTo>
                      <a:pt x="26554" y="16592"/>
                      <a:pt x="26564" y="16602"/>
                      <a:pt x="26767" y="17218"/>
                    </a:cubicBezTo>
                    <a:cubicBezTo>
                      <a:pt x="27080" y="18229"/>
                      <a:pt x="27747" y="20320"/>
                      <a:pt x="27534" y="21361"/>
                    </a:cubicBezTo>
                    <a:cubicBezTo>
                      <a:pt x="27342" y="22301"/>
                      <a:pt x="27029" y="22675"/>
                      <a:pt x="26797" y="22826"/>
                    </a:cubicBezTo>
                    <a:cubicBezTo>
                      <a:pt x="26705" y="22893"/>
                      <a:pt x="26592" y="22932"/>
                      <a:pt x="26481" y="22932"/>
                    </a:cubicBezTo>
                    <a:cubicBezTo>
                      <a:pt x="26458" y="22932"/>
                      <a:pt x="26435" y="22931"/>
                      <a:pt x="26413" y="22927"/>
                    </a:cubicBezTo>
                    <a:lnTo>
                      <a:pt x="24534" y="22392"/>
                    </a:lnTo>
                    <a:lnTo>
                      <a:pt x="23806" y="21007"/>
                    </a:lnTo>
                    <a:cubicBezTo>
                      <a:pt x="24089" y="20502"/>
                      <a:pt x="26049" y="16915"/>
                      <a:pt x="26049" y="14611"/>
                    </a:cubicBezTo>
                    <a:cubicBezTo>
                      <a:pt x="26049" y="13338"/>
                      <a:pt x="25746" y="12399"/>
                      <a:pt x="25413" y="11408"/>
                    </a:cubicBezTo>
                    <a:cubicBezTo>
                      <a:pt x="25109" y="10509"/>
                      <a:pt x="24776" y="9489"/>
                      <a:pt x="24624" y="8054"/>
                    </a:cubicBezTo>
                    <a:cubicBezTo>
                      <a:pt x="24544" y="7316"/>
                      <a:pt x="24220" y="4720"/>
                      <a:pt x="23503" y="2830"/>
                    </a:cubicBezTo>
                    <a:cubicBezTo>
                      <a:pt x="25726" y="2628"/>
                      <a:pt x="27464" y="2274"/>
                      <a:pt x="27949" y="1799"/>
                    </a:cubicBezTo>
                    <a:close/>
                    <a:moveTo>
                      <a:pt x="16157" y="22856"/>
                    </a:moveTo>
                    <a:cubicBezTo>
                      <a:pt x="16258" y="22867"/>
                      <a:pt x="16319" y="22957"/>
                      <a:pt x="16359" y="23119"/>
                    </a:cubicBezTo>
                    <a:cubicBezTo>
                      <a:pt x="16612" y="24352"/>
                      <a:pt x="15096" y="25413"/>
                      <a:pt x="15076" y="25423"/>
                    </a:cubicBezTo>
                    <a:cubicBezTo>
                      <a:pt x="15046" y="25453"/>
                      <a:pt x="15026" y="25494"/>
                      <a:pt x="15036" y="25534"/>
                    </a:cubicBezTo>
                    <a:cubicBezTo>
                      <a:pt x="14763" y="24655"/>
                      <a:pt x="15127" y="23877"/>
                      <a:pt x="15278" y="23614"/>
                    </a:cubicBezTo>
                    <a:cubicBezTo>
                      <a:pt x="15551" y="23119"/>
                      <a:pt x="15905" y="22856"/>
                      <a:pt x="16127" y="22856"/>
                    </a:cubicBezTo>
                    <a:close/>
                    <a:moveTo>
                      <a:pt x="25857" y="24089"/>
                    </a:moveTo>
                    <a:cubicBezTo>
                      <a:pt x="26817" y="24695"/>
                      <a:pt x="28009" y="25635"/>
                      <a:pt x="28595" y="26797"/>
                    </a:cubicBezTo>
                    <a:lnTo>
                      <a:pt x="28595" y="26807"/>
                    </a:lnTo>
                    <a:cubicBezTo>
                      <a:pt x="29606" y="28828"/>
                      <a:pt x="30303" y="36911"/>
                      <a:pt x="30384" y="37972"/>
                    </a:cubicBezTo>
                    <a:lnTo>
                      <a:pt x="25817" y="38275"/>
                    </a:lnTo>
                    <a:cubicBezTo>
                      <a:pt x="26090" y="37204"/>
                      <a:pt x="27656" y="31051"/>
                      <a:pt x="27656" y="28707"/>
                    </a:cubicBezTo>
                    <a:cubicBezTo>
                      <a:pt x="27656" y="27029"/>
                      <a:pt x="26605" y="25180"/>
                      <a:pt x="25857" y="24089"/>
                    </a:cubicBezTo>
                    <a:close/>
                    <a:moveTo>
                      <a:pt x="18320" y="1"/>
                    </a:moveTo>
                    <a:cubicBezTo>
                      <a:pt x="13621" y="1"/>
                      <a:pt x="8630" y="526"/>
                      <a:pt x="8539" y="1506"/>
                    </a:cubicBezTo>
                    <a:cubicBezTo>
                      <a:pt x="8468" y="1698"/>
                      <a:pt x="8428" y="2163"/>
                      <a:pt x="8387" y="2315"/>
                    </a:cubicBezTo>
                    <a:cubicBezTo>
                      <a:pt x="7508" y="5578"/>
                      <a:pt x="7154" y="8498"/>
                      <a:pt x="6851" y="11075"/>
                    </a:cubicBezTo>
                    <a:cubicBezTo>
                      <a:pt x="6579" y="13359"/>
                      <a:pt x="6346" y="15329"/>
                      <a:pt x="5801" y="17067"/>
                    </a:cubicBezTo>
                    <a:cubicBezTo>
                      <a:pt x="5214" y="18966"/>
                      <a:pt x="4366" y="19694"/>
                      <a:pt x="3466" y="20462"/>
                    </a:cubicBezTo>
                    <a:cubicBezTo>
                      <a:pt x="2608" y="21199"/>
                      <a:pt x="1718" y="21957"/>
                      <a:pt x="1011" y="23776"/>
                    </a:cubicBezTo>
                    <a:cubicBezTo>
                      <a:pt x="1" y="26403"/>
                      <a:pt x="799" y="28282"/>
                      <a:pt x="1729" y="30465"/>
                    </a:cubicBezTo>
                    <a:cubicBezTo>
                      <a:pt x="2163" y="31425"/>
                      <a:pt x="2527" y="32415"/>
                      <a:pt x="2830" y="33436"/>
                    </a:cubicBezTo>
                    <a:cubicBezTo>
                      <a:pt x="3481" y="35845"/>
                      <a:pt x="5254" y="37184"/>
                      <a:pt x="6328" y="37184"/>
                    </a:cubicBezTo>
                    <a:cubicBezTo>
                      <a:pt x="6420" y="37184"/>
                      <a:pt x="6508" y="37174"/>
                      <a:pt x="6589" y="37154"/>
                    </a:cubicBezTo>
                    <a:cubicBezTo>
                      <a:pt x="6821" y="37093"/>
                      <a:pt x="7336" y="36861"/>
                      <a:pt x="7124" y="35911"/>
                    </a:cubicBezTo>
                    <a:cubicBezTo>
                      <a:pt x="6851" y="34739"/>
                      <a:pt x="7690" y="33163"/>
                      <a:pt x="8215" y="32819"/>
                    </a:cubicBezTo>
                    <a:cubicBezTo>
                      <a:pt x="8253" y="32797"/>
                      <a:pt x="8317" y="32764"/>
                      <a:pt x="8369" y="32764"/>
                    </a:cubicBezTo>
                    <a:cubicBezTo>
                      <a:pt x="8387" y="32764"/>
                      <a:pt x="8404" y="32768"/>
                      <a:pt x="8417" y="32779"/>
                    </a:cubicBezTo>
                    <a:cubicBezTo>
                      <a:pt x="8468" y="32809"/>
                      <a:pt x="8731" y="33072"/>
                      <a:pt x="8165" y="35022"/>
                    </a:cubicBezTo>
                    <a:cubicBezTo>
                      <a:pt x="7579" y="37063"/>
                      <a:pt x="8417" y="38144"/>
                      <a:pt x="8963" y="38609"/>
                    </a:cubicBezTo>
                    <a:cubicBezTo>
                      <a:pt x="9509" y="39064"/>
                      <a:pt x="10196" y="39316"/>
                      <a:pt x="10913" y="39316"/>
                    </a:cubicBezTo>
                    <a:cubicBezTo>
                      <a:pt x="11317" y="39316"/>
                      <a:pt x="11711" y="39235"/>
                      <a:pt x="12085" y="39064"/>
                    </a:cubicBezTo>
                    <a:cubicBezTo>
                      <a:pt x="12904" y="38680"/>
                      <a:pt x="13358" y="37902"/>
                      <a:pt x="13348" y="36932"/>
                    </a:cubicBezTo>
                    <a:cubicBezTo>
                      <a:pt x="13318" y="34911"/>
                      <a:pt x="14359" y="34486"/>
                      <a:pt x="15571" y="34001"/>
                    </a:cubicBezTo>
                    <a:cubicBezTo>
                      <a:pt x="16440" y="33658"/>
                      <a:pt x="17339" y="33294"/>
                      <a:pt x="17905" y="32304"/>
                    </a:cubicBezTo>
                    <a:cubicBezTo>
                      <a:pt x="19037" y="30303"/>
                      <a:pt x="17804" y="28949"/>
                      <a:pt x="16390" y="27373"/>
                    </a:cubicBezTo>
                    <a:cubicBezTo>
                      <a:pt x="16097" y="27060"/>
                      <a:pt x="15814" y="26736"/>
                      <a:pt x="15521" y="26393"/>
                    </a:cubicBezTo>
                    <a:cubicBezTo>
                      <a:pt x="15319" y="26150"/>
                      <a:pt x="15167" y="25878"/>
                      <a:pt x="15066" y="25585"/>
                    </a:cubicBezTo>
                    <a:lnTo>
                      <a:pt x="15066" y="25585"/>
                    </a:lnTo>
                    <a:cubicBezTo>
                      <a:pt x="15086" y="25625"/>
                      <a:pt x="15137" y="25645"/>
                      <a:pt x="15177" y="25645"/>
                    </a:cubicBezTo>
                    <a:cubicBezTo>
                      <a:pt x="16137" y="25484"/>
                      <a:pt x="17824" y="24453"/>
                      <a:pt x="17420" y="21715"/>
                    </a:cubicBezTo>
                    <a:cubicBezTo>
                      <a:pt x="17127" y="19694"/>
                      <a:pt x="15561" y="18916"/>
                      <a:pt x="14177" y="18229"/>
                    </a:cubicBezTo>
                    <a:cubicBezTo>
                      <a:pt x="13227" y="17754"/>
                      <a:pt x="12328" y="17299"/>
                      <a:pt x="12015" y="16511"/>
                    </a:cubicBezTo>
                    <a:cubicBezTo>
                      <a:pt x="11530" y="15258"/>
                      <a:pt x="11560" y="12601"/>
                      <a:pt x="11641" y="10873"/>
                    </a:cubicBezTo>
                    <a:lnTo>
                      <a:pt x="11641" y="10873"/>
                    </a:lnTo>
                    <a:cubicBezTo>
                      <a:pt x="11752" y="12277"/>
                      <a:pt x="11934" y="14187"/>
                      <a:pt x="12136" y="14935"/>
                    </a:cubicBezTo>
                    <a:cubicBezTo>
                      <a:pt x="12469" y="16147"/>
                      <a:pt x="14268" y="17774"/>
                      <a:pt x="15804" y="18623"/>
                    </a:cubicBezTo>
                    <a:cubicBezTo>
                      <a:pt x="15824" y="18643"/>
                      <a:pt x="15844" y="18653"/>
                      <a:pt x="15854" y="18673"/>
                    </a:cubicBezTo>
                    <a:cubicBezTo>
                      <a:pt x="16484" y="19276"/>
                      <a:pt x="17206" y="19578"/>
                      <a:pt x="18001" y="19578"/>
                    </a:cubicBezTo>
                    <a:cubicBezTo>
                      <a:pt x="18711" y="19578"/>
                      <a:pt x="19479" y="19337"/>
                      <a:pt x="20290" y="18855"/>
                    </a:cubicBezTo>
                    <a:cubicBezTo>
                      <a:pt x="22189" y="17703"/>
                      <a:pt x="23614" y="15905"/>
                      <a:pt x="24534" y="13490"/>
                    </a:cubicBezTo>
                    <a:lnTo>
                      <a:pt x="24534" y="13490"/>
                    </a:lnTo>
                    <a:cubicBezTo>
                      <a:pt x="24220" y="14834"/>
                      <a:pt x="23594" y="16087"/>
                      <a:pt x="22684" y="17138"/>
                    </a:cubicBezTo>
                    <a:cubicBezTo>
                      <a:pt x="22654" y="17158"/>
                      <a:pt x="22644" y="17188"/>
                      <a:pt x="22644" y="17228"/>
                    </a:cubicBezTo>
                    <a:cubicBezTo>
                      <a:pt x="22644" y="17249"/>
                      <a:pt x="22927" y="19563"/>
                      <a:pt x="23089" y="21189"/>
                    </a:cubicBezTo>
                    <a:cubicBezTo>
                      <a:pt x="23089" y="21199"/>
                      <a:pt x="23099" y="21220"/>
                      <a:pt x="23099" y="21230"/>
                    </a:cubicBezTo>
                    <a:cubicBezTo>
                      <a:pt x="23857" y="22695"/>
                      <a:pt x="24907" y="25049"/>
                      <a:pt x="24736" y="25544"/>
                    </a:cubicBezTo>
                    <a:cubicBezTo>
                      <a:pt x="24715" y="25585"/>
                      <a:pt x="24705" y="25585"/>
                      <a:pt x="24695" y="25595"/>
                    </a:cubicBezTo>
                    <a:cubicBezTo>
                      <a:pt x="24651" y="25614"/>
                      <a:pt x="24574" y="25623"/>
                      <a:pt x="24468" y="25623"/>
                    </a:cubicBezTo>
                    <a:cubicBezTo>
                      <a:pt x="23967" y="25623"/>
                      <a:pt x="22846" y="25427"/>
                      <a:pt x="21836" y="25251"/>
                    </a:cubicBezTo>
                    <a:cubicBezTo>
                      <a:pt x="20374" y="24994"/>
                      <a:pt x="19285" y="24819"/>
                      <a:pt x="18636" y="24819"/>
                    </a:cubicBezTo>
                    <a:cubicBezTo>
                      <a:pt x="18316" y="24819"/>
                      <a:pt x="18103" y="24861"/>
                      <a:pt x="18006" y="24958"/>
                    </a:cubicBezTo>
                    <a:cubicBezTo>
                      <a:pt x="17491" y="25473"/>
                      <a:pt x="17461" y="27424"/>
                      <a:pt x="17461" y="27504"/>
                    </a:cubicBezTo>
                    <a:cubicBezTo>
                      <a:pt x="17461" y="27545"/>
                      <a:pt x="17491" y="27585"/>
                      <a:pt x="17531" y="27605"/>
                    </a:cubicBezTo>
                    <a:cubicBezTo>
                      <a:pt x="17546" y="27613"/>
                      <a:pt x="17561" y="27616"/>
                      <a:pt x="17577" y="27616"/>
                    </a:cubicBezTo>
                    <a:cubicBezTo>
                      <a:pt x="17605" y="27616"/>
                      <a:pt x="17633" y="27605"/>
                      <a:pt x="17653" y="27585"/>
                    </a:cubicBezTo>
                    <a:lnTo>
                      <a:pt x="19047" y="26150"/>
                    </a:lnTo>
                    <a:cubicBezTo>
                      <a:pt x="19057" y="26140"/>
                      <a:pt x="19057" y="26130"/>
                      <a:pt x="19067" y="26120"/>
                    </a:cubicBezTo>
                    <a:cubicBezTo>
                      <a:pt x="19067" y="26120"/>
                      <a:pt x="19231" y="25893"/>
                      <a:pt x="20149" y="25893"/>
                    </a:cubicBezTo>
                    <a:cubicBezTo>
                      <a:pt x="20501" y="25893"/>
                      <a:pt x="20965" y="25927"/>
                      <a:pt x="21573" y="26019"/>
                    </a:cubicBezTo>
                    <a:cubicBezTo>
                      <a:pt x="21704" y="26039"/>
                      <a:pt x="21896" y="26070"/>
                      <a:pt x="22139" y="26120"/>
                    </a:cubicBezTo>
                    <a:cubicBezTo>
                      <a:pt x="23391" y="26327"/>
                      <a:pt x="24745" y="26548"/>
                      <a:pt x="25453" y="26548"/>
                    </a:cubicBezTo>
                    <a:cubicBezTo>
                      <a:pt x="25608" y="26548"/>
                      <a:pt x="25732" y="26538"/>
                      <a:pt x="25817" y="26514"/>
                    </a:cubicBezTo>
                    <a:cubicBezTo>
                      <a:pt x="25898" y="26494"/>
                      <a:pt x="25968" y="26433"/>
                      <a:pt x="25999" y="26352"/>
                    </a:cubicBezTo>
                    <a:cubicBezTo>
                      <a:pt x="26181" y="25878"/>
                      <a:pt x="25241" y="24251"/>
                      <a:pt x="24766" y="23483"/>
                    </a:cubicBezTo>
                    <a:lnTo>
                      <a:pt x="24766" y="23483"/>
                    </a:lnTo>
                    <a:cubicBezTo>
                      <a:pt x="24928" y="23564"/>
                      <a:pt x="25150" y="23675"/>
                      <a:pt x="25392" y="23816"/>
                    </a:cubicBezTo>
                    <a:cubicBezTo>
                      <a:pt x="26079" y="24776"/>
                      <a:pt x="27444" y="26878"/>
                      <a:pt x="27444" y="28727"/>
                    </a:cubicBezTo>
                    <a:cubicBezTo>
                      <a:pt x="27444" y="31213"/>
                      <a:pt x="25584" y="38326"/>
                      <a:pt x="25574" y="38387"/>
                    </a:cubicBezTo>
                    <a:cubicBezTo>
                      <a:pt x="25564" y="38427"/>
                      <a:pt x="25574" y="38457"/>
                      <a:pt x="25594" y="38488"/>
                    </a:cubicBezTo>
                    <a:cubicBezTo>
                      <a:pt x="25615" y="38518"/>
                      <a:pt x="25655" y="38528"/>
                      <a:pt x="25685" y="38528"/>
                    </a:cubicBezTo>
                    <a:lnTo>
                      <a:pt x="30535" y="38195"/>
                    </a:lnTo>
                    <a:cubicBezTo>
                      <a:pt x="30566" y="38195"/>
                      <a:pt x="30596" y="38184"/>
                      <a:pt x="30606" y="38164"/>
                    </a:cubicBezTo>
                    <a:cubicBezTo>
                      <a:pt x="30626" y="38134"/>
                      <a:pt x="30636" y="38104"/>
                      <a:pt x="30636" y="38073"/>
                    </a:cubicBezTo>
                    <a:cubicBezTo>
                      <a:pt x="30606" y="37699"/>
                      <a:pt x="29909" y="28909"/>
                      <a:pt x="28818" y="26716"/>
                    </a:cubicBezTo>
                    <a:cubicBezTo>
                      <a:pt x="28100" y="25292"/>
                      <a:pt x="26575" y="24231"/>
                      <a:pt x="25544" y="23634"/>
                    </a:cubicBezTo>
                    <a:cubicBezTo>
                      <a:pt x="25504" y="23584"/>
                      <a:pt x="25473" y="23544"/>
                      <a:pt x="25443" y="23503"/>
                    </a:cubicBezTo>
                    <a:lnTo>
                      <a:pt x="25443" y="23503"/>
                    </a:lnTo>
                    <a:cubicBezTo>
                      <a:pt x="25837" y="23675"/>
                      <a:pt x="26453" y="23978"/>
                      <a:pt x="27060" y="24301"/>
                    </a:cubicBezTo>
                    <a:cubicBezTo>
                      <a:pt x="28009" y="24837"/>
                      <a:pt x="28939" y="26292"/>
                      <a:pt x="28939" y="26302"/>
                    </a:cubicBezTo>
                    <a:cubicBezTo>
                      <a:pt x="28959" y="26332"/>
                      <a:pt x="28989" y="26352"/>
                      <a:pt x="29020" y="26352"/>
                    </a:cubicBezTo>
                    <a:cubicBezTo>
                      <a:pt x="29050" y="26352"/>
                      <a:pt x="31182" y="26656"/>
                      <a:pt x="33769" y="28484"/>
                    </a:cubicBezTo>
                    <a:cubicBezTo>
                      <a:pt x="36355" y="30313"/>
                      <a:pt x="37346" y="36719"/>
                      <a:pt x="37356" y="36780"/>
                    </a:cubicBezTo>
                    <a:cubicBezTo>
                      <a:pt x="37365" y="36847"/>
                      <a:pt x="37413" y="36876"/>
                      <a:pt x="37462" y="36876"/>
                    </a:cubicBezTo>
                    <a:cubicBezTo>
                      <a:pt x="37525" y="36876"/>
                      <a:pt x="37589" y="36829"/>
                      <a:pt x="37578" y="36750"/>
                    </a:cubicBezTo>
                    <a:cubicBezTo>
                      <a:pt x="37517" y="36467"/>
                      <a:pt x="36527" y="30162"/>
                      <a:pt x="33880" y="28282"/>
                    </a:cubicBezTo>
                    <a:cubicBezTo>
                      <a:pt x="31435" y="26555"/>
                      <a:pt x="29444" y="26181"/>
                      <a:pt x="29090" y="26130"/>
                    </a:cubicBezTo>
                    <a:cubicBezTo>
                      <a:pt x="28919" y="25878"/>
                      <a:pt x="28070" y="24615"/>
                      <a:pt x="27151" y="24099"/>
                    </a:cubicBezTo>
                    <a:cubicBezTo>
                      <a:pt x="26170" y="23544"/>
                      <a:pt x="25109" y="23099"/>
                      <a:pt x="25099" y="23099"/>
                    </a:cubicBezTo>
                    <a:cubicBezTo>
                      <a:pt x="25083" y="23093"/>
                      <a:pt x="25067" y="23089"/>
                      <a:pt x="25052" y="23089"/>
                    </a:cubicBezTo>
                    <a:cubicBezTo>
                      <a:pt x="25019" y="23089"/>
                      <a:pt x="24989" y="23105"/>
                      <a:pt x="24968" y="23139"/>
                    </a:cubicBezTo>
                    <a:cubicBezTo>
                      <a:pt x="24938" y="23180"/>
                      <a:pt x="24938" y="23230"/>
                      <a:pt x="24968" y="23271"/>
                    </a:cubicBezTo>
                    <a:cubicBezTo>
                      <a:pt x="24968" y="23271"/>
                      <a:pt x="24998" y="23301"/>
                      <a:pt x="25039" y="23362"/>
                    </a:cubicBezTo>
                    <a:cubicBezTo>
                      <a:pt x="24726" y="23200"/>
                      <a:pt x="24523" y="23109"/>
                      <a:pt x="24493" y="23099"/>
                    </a:cubicBezTo>
                    <a:cubicBezTo>
                      <a:pt x="24476" y="23092"/>
                      <a:pt x="24459" y="23089"/>
                      <a:pt x="24443" y="23089"/>
                    </a:cubicBezTo>
                    <a:cubicBezTo>
                      <a:pt x="24411" y="23089"/>
                      <a:pt x="24382" y="23102"/>
                      <a:pt x="24362" y="23129"/>
                    </a:cubicBezTo>
                    <a:cubicBezTo>
                      <a:pt x="24331" y="23170"/>
                      <a:pt x="24331" y="23220"/>
                      <a:pt x="24352" y="23261"/>
                    </a:cubicBezTo>
                    <a:cubicBezTo>
                      <a:pt x="24978" y="24231"/>
                      <a:pt x="25908" y="25898"/>
                      <a:pt x="25766" y="26251"/>
                    </a:cubicBezTo>
                    <a:cubicBezTo>
                      <a:pt x="25766" y="26272"/>
                      <a:pt x="25756" y="26282"/>
                      <a:pt x="25746" y="26282"/>
                    </a:cubicBezTo>
                    <a:cubicBezTo>
                      <a:pt x="25679" y="26299"/>
                      <a:pt x="25579" y="26307"/>
                      <a:pt x="25454" y="26307"/>
                    </a:cubicBezTo>
                    <a:cubicBezTo>
                      <a:pt x="24698" y="26307"/>
                      <a:pt x="23027" y="26025"/>
                      <a:pt x="22159" y="25878"/>
                    </a:cubicBezTo>
                    <a:cubicBezTo>
                      <a:pt x="21917" y="25837"/>
                      <a:pt x="21714" y="25807"/>
                      <a:pt x="21593" y="25787"/>
                    </a:cubicBezTo>
                    <a:cubicBezTo>
                      <a:pt x="20975" y="25693"/>
                      <a:pt x="20494" y="25658"/>
                      <a:pt x="20121" y="25658"/>
                    </a:cubicBezTo>
                    <a:cubicBezTo>
                      <a:pt x="19160" y="25658"/>
                      <a:pt x="18913" y="25894"/>
                      <a:pt x="18855" y="25989"/>
                    </a:cubicBezTo>
                    <a:lnTo>
                      <a:pt x="17683" y="27201"/>
                    </a:lnTo>
                    <a:cubicBezTo>
                      <a:pt x="17713" y="26544"/>
                      <a:pt x="17824" y="25423"/>
                      <a:pt x="18158" y="25100"/>
                    </a:cubicBezTo>
                    <a:cubicBezTo>
                      <a:pt x="18210" y="25045"/>
                      <a:pt x="18357" y="25022"/>
                      <a:pt x="18570" y="25022"/>
                    </a:cubicBezTo>
                    <a:cubicBezTo>
                      <a:pt x="19270" y="25022"/>
                      <a:pt x="20685" y="25270"/>
                      <a:pt x="21785" y="25463"/>
                    </a:cubicBezTo>
                    <a:cubicBezTo>
                      <a:pt x="23047" y="25680"/>
                      <a:pt x="23947" y="25832"/>
                      <a:pt x="24440" y="25832"/>
                    </a:cubicBezTo>
                    <a:cubicBezTo>
                      <a:pt x="24590" y="25832"/>
                      <a:pt x="24703" y="25817"/>
                      <a:pt x="24776" y="25787"/>
                    </a:cubicBezTo>
                    <a:cubicBezTo>
                      <a:pt x="24847" y="25746"/>
                      <a:pt x="24897" y="25686"/>
                      <a:pt x="24928" y="25605"/>
                    </a:cubicBezTo>
                    <a:cubicBezTo>
                      <a:pt x="25190" y="24867"/>
                      <a:pt x="23533" y="21593"/>
                      <a:pt x="23291" y="21129"/>
                    </a:cubicBezTo>
                    <a:cubicBezTo>
                      <a:pt x="23149" y="19633"/>
                      <a:pt x="22907" y="17582"/>
                      <a:pt x="22866" y="17239"/>
                    </a:cubicBezTo>
                    <a:cubicBezTo>
                      <a:pt x="23129" y="16946"/>
                      <a:pt x="24756" y="15036"/>
                      <a:pt x="24907" y="12288"/>
                    </a:cubicBezTo>
                    <a:cubicBezTo>
                      <a:pt x="24913" y="12207"/>
                      <a:pt x="24850" y="12159"/>
                      <a:pt x="24789" y="12159"/>
                    </a:cubicBezTo>
                    <a:cubicBezTo>
                      <a:pt x="24743" y="12159"/>
                      <a:pt x="24698" y="12186"/>
                      <a:pt x="24685" y="12247"/>
                    </a:cubicBezTo>
                    <a:cubicBezTo>
                      <a:pt x="23826" y="15198"/>
                      <a:pt x="22301" y="17350"/>
                      <a:pt x="20148" y="18643"/>
                    </a:cubicBezTo>
                    <a:cubicBezTo>
                      <a:pt x="19538" y="19012"/>
                      <a:pt x="18775" y="19335"/>
                      <a:pt x="17981" y="19335"/>
                    </a:cubicBezTo>
                    <a:cubicBezTo>
                      <a:pt x="17317" y="19335"/>
                      <a:pt x="16631" y="19108"/>
                      <a:pt x="15996" y="18491"/>
                    </a:cubicBezTo>
                    <a:cubicBezTo>
                      <a:pt x="15975" y="18471"/>
                      <a:pt x="15945" y="18441"/>
                      <a:pt x="15915" y="18421"/>
                    </a:cubicBezTo>
                    <a:cubicBezTo>
                      <a:pt x="14399" y="17582"/>
                      <a:pt x="12651" y="16026"/>
                      <a:pt x="12338" y="14854"/>
                    </a:cubicBezTo>
                    <a:cubicBezTo>
                      <a:pt x="12015" y="13672"/>
                      <a:pt x="11732" y="9256"/>
                      <a:pt x="11732" y="9206"/>
                    </a:cubicBezTo>
                    <a:cubicBezTo>
                      <a:pt x="11732" y="9145"/>
                      <a:pt x="11681" y="9105"/>
                      <a:pt x="11620" y="9105"/>
                    </a:cubicBezTo>
                    <a:cubicBezTo>
                      <a:pt x="11560" y="9105"/>
                      <a:pt x="11509" y="9145"/>
                      <a:pt x="11509" y="9206"/>
                    </a:cubicBezTo>
                    <a:cubicBezTo>
                      <a:pt x="11489" y="9428"/>
                      <a:pt x="11024" y="14591"/>
                      <a:pt x="11792" y="16582"/>
                    </a:cubicBezTo>
                    <a:cubicBezTo>
                      <a:pt x="12126" y="17451"/>
                      <a:pt x="13065" y="17916"/>
                      <a:pt x="14066" y="18411"/>
                    </a:cubicBezTo>
                    <a:cubicBezTo>
                      <a:pt x="15399" y="19078"/>
                      <a:pt x="16905" y="19835"/>
                      <a:pt x="17188" y="21735"/>
                    </a:cubicBezTo>
                    <a:cubicBezTo>
                      <a:pt x="17521" y="24018"/>
                      <a:pt x="16390" y="24908"/>
                      <a:pt x="15672" y="25231"/>
                    </a:cubicBezTo>
                    <a:cubicBezTo>
                      <a:pt x="16137" y="24776"/>
                      <a:pt x="16774" y="23978"/>
                      <a:pt x="16582" y="23069"/>
                    </a:cubicBezTo>
                    <a:cubicBezTo>
                      <a:pt x="16511" y="22725"/>
                      <a:pt x="16309" y="22644"/>
                      <a:pt x="16208" y="22624"/>
                    </a:cubicBezTo>
                    <a:cubicBezTo>
                      <a:pt x="16186" y="22621"/>
                      <a:pt x="16165" y="22619"/>
                      <a:pt x="16143" y="22619"/>
                    </a:cubicBezTo>
                    <a:cubicBezTo>
                      <a:pt x="15808" y="22619"/>
                      <a:pt x="15389" y="22972"/>
                      <a:pt x="15086" y="23493"/>
                    </a:cubicBezTo>
                    <a:cubicBezTo>
                      <a:pt x="14652" y="24281"/>
                      <a:pt x="14480" y="25494"/>
                      <a:pt x="15339" y="26524"/>
                    </a:cubicBezTo>
                    <a:cubicBezTo>
                      <a:pt x="15632" y="26868"/>
                      <a:pt x="15925" y="27191"/>
                      <a:pt x="16208" y="27504"/>
                    </a:cubicBezTo>
                    <a:cubicBezTo>
                      <a:pt x="17632" y="29081"/>
                      <a:pt x="18764" y="30323"/>
                      <a:pt x="17703" y="32183"/>
                    </a:cubicBezTo>
                    <a:cubicBezTo>
                      <a:pt x="17168" y="33102"/>
                      <a:pt x="16309" y="33446"/>
                      <a:pt x="15480" y="33779"/>
                    </a:cubicBezTo>
                    <a:cubicBezTo>
                      <a:pt x="14298" y="34254"/>
                      <a:pt x="13075" y="34739"/>
                      <a:pt x="13116" y="36921"/>
                    </a:cubicBezTo>
                    <a:cubicBezTo>
                      <a:pt x="13126" y="37811"/>
                      <a:pt x="12722" y="38498"/>
                      <a:pt x="11974" y="38851"/>
                    </a:cubicBezTo>
                    <a:cubicBezTo>
                      <a:pt x="11645" y="39007"/>
                      <a:pt x="11278" y="39082"/>
                      <a:pt x="10905" y="39082"/>
                    </a:cubicBezTo>
                    <a:cubicBezTo>
                      <a:pt x="10261" y="39082"/>
                      <a:pt x="9600" y="38856"/>
                      <a:pt x="9094" y="38427"/>
                    </a:cubicBezTo>
                    <a:cubicBezTo>
                      <a:pt x="8589" y="38003"/>
                      <a:pt x="7831" y="36992"/>
                      <a:pt x="8377" y="35082"/>
                    </a:cubicBezTo>
                    <a:cubicBezTo>
                      <a:pt x="8791" y="33648"/>
                      <a:pt x="8842" y="32809"/>
                      <a:pt x="8539" y="32587"/>
                    </a:cubicBezTo>
                    <a:cubicBezTo>
                      <a:pt x="8500" y="32559"/>
                      <a:pt x="8437" y="32525"/>
                      <a:pt x="8350" y="32525"/>
                    </a:cubicBezTo>
                    <a:cubicBezTo>
                      <a:pt x="8278" y="32525"/>
                      <a:pt x="8189" y="32548"/>
                      <a:pt x="8084" y="32617"/>
                    </a:cubicBezTo>
                    <a:cubicBezTo>
                      <a:pt x="7508" y="33001"/>
                      <a:pt x="6599" y="34668"/>
                      <a:pt x="6892" y="35951"/>
                    </a:cubicBezTo>
                    <a:cubicBezTo>
                      <a:pt x="6962" y="36265"/>
                      <a:pt x="7013" y="36800"/>
                      <a:pt x="6528" y="36921"/>
                    </a:cubicBezTo>
                    <a:cubicBezTo>
                      <a:pt x="6465" y="36937"/>
                      <a:pt x="6396" y="36945"/>
                      <a:pt x="6321" y="36945"/>
                    </a:cubicBezTo>
                    <a:cubicBezTo>
                      <a:pt x="5403" y="36945"/>
                      <a:pt x="3686" y="35738"/>
                      <a:pt x="3032" y="33365"/>
                    </a:cubicBezTo>
                    <a:cubicBezTo>
                      <a:pt x="2739" y="32344"/>
                      <a:pt x="2365" y="31334"/>
                      <a:pt x="1921" y="30364"/>
                    </a:cubicBezTo>
                    <a:cubicBezTo>
                      <a:pt x="1011" y="28232"/>
                      <a:pt x="233" y="26393"/>
                      <a:pt x="1213" y="23857"/>
                    </a:cubicBezTo>
                    <a:cubicBezTo>
                      <a:pt x="1900" y="22089"/>
                      <a:pt x="2769" y="21341"/>
                      <a:pt x="3618" y="20623"/>
                    </a:cubicBezTo>
                    <a:cubicBezTo>
                      <a:pt x="4537" y="19825"/>
                      <a:pt x="5406" y="19078"/>
                      <a:pt x="6013" y="17127"/>
                    </a:cubicBezTo>
                    <a:cubicBezTo>
                      <a:pt x="6558" y="15369"/>
                      <a:pt x="6791" y="13389"/>
                      <a:pt x="7074" y="11095"/>
                    </a:cubicBezTo>
                    <a:cubicBezTo>
                      <a:pt x="7377" y="8529"/>
                      <a:pt x="7720" y="5609"/>
                      <a:pt x="8599" y="2365"/>
                    </a:cubicBezTo>
                    <a:cubicBezTo>
                      <a:pt x="8630" y="2183"/>
                      <a:pt x="8660" y="2012"/>
                      <a:pt x="8710" y="1840"/>
                    </a:cubicBezTo>
                    <a:cubicBezTo>
                      <a:pt x="9044" y="2113"/>
                      <a:pt x="9802" y="2345"/>
                      <a:pt x="10832" y="2537"/>
                    </a:cubicBezTo>
                    <a:cubicBezTo>
                      <a:pt x="9741" y="3901"/>
                      <a:pt x="9034" y="5659"/>
                      <a:pt x="8771" y="7326"/>
                    </a:cubicBezTo>
                    <a:cubicBezTo>
                      <a:pt x="8579" y="8488"/>
                      <a:pt x="8519" y="9923"/>
                      <a:pt x="8458" y="11429"/>
                    </a:cubicBezTo>
                    <a:cubicBezTo>
                      <a:pt x="8306" y="15107"/>
                      <a:pt x="8135" y="19280"/>
                      <a:pt x="5912" y="20351"/>
                    </a:cubicBezTo>
                    <a:cubicBezTo>
                      <a:pt x="5811" y="20401"/>
                      <a:pt x="5841" y="20553"/>
                      <a:pt x="5952" y="20563"/>
                    </a:cubicBezTo>
                    <a:cubicBezTo>
                      <a:pt x="6016" y="20570"/>
                      <a:pt x="6080" y="20574"/>
                      <a:pt x="6145" y="20574"/>
                    </a:cubicBezTo>
                    <a:cubicBezTo>
                      <a:pt x="6690" y="20574"/>
                      <a:pt x="7286" y="20311"/>
                      <a:pt x="7882" y="19805"/>
                    </a:cubicBezTo>
                    <a:cubicBezTo>
                      <a:pt x="9489" y="18441"/>
                      <a:pt x="10721" y="15622"/>
                      <a:pt x="10863" y="12964"/>
                    </a:cubicBezTo>
                    <a:lnTo>
                      <a:pt x="10893" y="12449"/>
                    </a:lnTo>
                    <a:cubicBezTo>
                      <a:pt x="11045" y="9519"/>
                      <a:pt x="11267" y="5194"/>
                      <a:pt x="13126" y="2830"/>
                    </a:cubicBezTo>
                    <a:cubicBezTo>
                      <a:pt x="13419" y="2860"/>
                      <a:pt x="13722" y="2881"/>
                      <a:pt x="14035" y="2911"/>
                    </a:cubicBezTo>
                    <a:cubicBezTo>
                      <a:pt x="13045" y="4113"/>
                      <a:pt x="12368" y="5487"/>
                      <a:pt x="12186" y="6276"/>
                    </a:cubicBezTo>
                    <a:cubicBezTo>
                      <a:pt x="12176" y="6316"/>
                      <a:pt x="12196" y="6366"/>
                      <a:pt x="12227" y="6387"/>
                    </a:cubicBezTo>
                    <a:cubicBezTo>
                      <a:pt x="12247" y="6402"/>
                      <a:pt x="12270" y="6409"/>
                      <a:pt x="12292" y="6409"/>
                    </a:cubicBezTo>
                    <a:cubicBezTo>
                      <a:pt x="12315" y="6409"/>
                      <a:pt x="12338" y="6402"/>
                      <a:pt x="12358" y="6387"/>
                    </a:cubicBezTo>
                    <a:lnTo>
                      <a:pt x="12398" y="6356"/>
                    </a:lnTo>
                    <a:lnTo>
                      <a:pt x="12398" y="6356"/>
                    </a:lnTo>
                    <a:cubicBezTo>
                      <a:pt x="12378" y="6387"/>
                      <a:pt x="12348" y="6417"/>
                      <a:pt x="12328" y="6447"/>
                    </a:cubicBezTo>
                    <a:cubicBezTo>
                      <a:pt x="11984" y="6902"/>
                      <a:pt x="12065" y="8024"/>
                      <a:pt x="12075" y="8064"/>
                    </a:cubicBezTo>
                    <a:cubicBezTo>
                      <a:pt x="12082" y="8128"/>
                      <a:pt x="12134" y="8167"/>
                      <a:pt x="12189" y="8167"/>
                    </a:cubicBezTo>
                    <a:cubicBezTo>
                      <a:pt x="12212" y="8167"/>
                      <a:pt x="12236" y="8160"/>
                      <a:pt x="12257" y="8145"/>
                    </a:cubicBezTo>
                    <a:cubicBezTo>
                      <a:pt x="12267" y="8145"/>
                      <a:pt x="13217" y="7407"/>
                      <a:pt x="14328" y="7215"/>
                    </a:cubicBezTo>
                    <a:cubicBezTo>
                      <a:pt x="14413" y="7201"/>
                      <a:pt x="14497" y="7195"/>
                      <a:pt x="14580" y="7195"/>
                    </a:cubicBezTo>
                    <a:cubicBezTo>
                      <a:pt x="15163" y="7195"/>
                      <a:pt x="15705" y="7514"/>
                      <a:pt x="16076" y="7842"/>
                    </a:cubicBezTo>
                    <a:cubicBezTo>
                      <a:pt x="15763" y="7619"/>
                      <a:pt x="15399" y="7478"/>
                      <a:pt x="15015" y="7427"/>
                    </a:cubicBezTo>
                    <a:cubicBezTo>
                      <a:pt x="14961" y="7422"/>
                      <a:pt x="14907" y="7420"/>
                      <a:pt x="14854" y="7420"/>
                    </a:cubicBezTo>
                    <a:cubicBezTo>
                      <a:pt x="13973" y="7420"/>
                      <a:pt x="13235" y="8086"/>
                      <a:pt x="13207" y="8114"/>
                    </a:cubicBezTo>
                    <a:cubicBezTo>
                      <a:pt x="13166" y="8155"/>
                      <a:pt x="13156" y="8226"/>
                      <a:pt x="13197" y="8266"/>
                    </a:cubicBezTo>
                    <a:cubicBezTo>
                      <a:pt x="13611" y="8731"/>
                      <a:pt x="14187" y="8994"/>
                      <a:pt x="14803" y="8994"/>
                    </a:cubicBezTo>
                    <a:cubicBezTo>
                      <a:pt x="14858" y="8996"/>
                      <a:pt x="14910" y="8997"/>
                      <a:pt x="14962" y="8997"/>
                    </a:cubicBezTo>
                    <a:cubicBezTo>
                      <a:pt x="15912" y="8997"/>
                      <a:pt x="16340" y="8660"/>
                      <a:pt x="16359" y="8650"/>
                    </a:cubicBezTo>
                    <a:cubicBezTo>
                      <a:pt x="16380" y="8630"/>
                      <a:pt x="16400" y="8599"/>
                      <a:pt x="16400" y="8569"/>
                    </a:cubicBezTo>
                    <a:cubicBezTo>
                      <a:pt x="16400" y="8539"/>
                      <a:pt x="16390" y="8509"/>
                      <a:pt x="16369" y="8478"/>
                    </a:cubicBezTo>
                    <a:cubicBezTo>
                      <a:pt x="16349" y="8458"/>
                      <a:pt x="15874" y="7973"/>
                      <a:pt x="15571" y="7862"/>
                    </a:cubicBezTo>
                    <a:cubicBezTo>
                      <a:pt x="15559" y="7858"/>
                      <a:pt x="15544" y="7855"/>
                      <a:pt x="15530" y="7855"/>
                    </a:cubicBezTo>
                    <a:cubicBezTo>
                      <a:pt x="15509" y="7855"/>
                      <a:pt x="15488" y="7860"/>
                      <a:pt x="15470" y="7872"/>
                    </a:cubicBezTo>
                    <a:cubicBezTo>
                      <a:pt x="15440" y="7882"/>
                      <a:pt x="15430" y="7912"/>
                      <a:pt x="15420" y="7953"/>
                    </a:cubicBezTo>
                    <a:cubicBezTo>
                      <a:pt x="15372" y="8222"/>
                      <a:pt x="15159" y="8501"/>
                      <a:pt x="14886" y="8501"/>
                    </a:cubicBezTo>
                    <a:cubicBezTo>
                      <a:pt x="14872" y="8501"/>
                      <a:pt x="14858" y="8500"/>
                      <a:pt x="14844" y="8498"/>
                    </a:cubicBezTo>
                    <a:cubicBezTo>
                      <a:pt x="14682" y="8488"/>
                      <a:pt x="14541" y="8418"/>
                      <a:pt x="14450" y="8286"/>
                    </a:cubicBezTo>
                    <a:cubicBezTo>
                      <a:pt x="14369" y="8165"/>
                      <a:pt x="14359" y="8013"/>
                      <a:pt x="14409" y="7882"/>
                    </a:cubicBezTo>
                    <a:cubicBezTo>
                      <a:pt x="14429" y="7821"/>
                      <a:pt x="14399" y="7751"/>
                      <a:pt x="14338" y="7731"/>
                    </a:cubicBezTo>
                    <a:lnTo>
                      <a:pt x="14318" y="7731"/>
                    </a:lnTo>
                    <a:cubicBezTo>
                      <a:pt x="14495" y="7674"/>
                      <a:pt x="14678" y="7644"/>
                      <a:pt x="14858" y="7644"/>
                    </a:cubicBezTo>
                    <a:cubicBezTo>
                      <a:pt x="14904" y="7644"/>
                      <a:pt x="14950" y="7646"/>
                      <a:pt x="14995" y="7650"/>
                    </a:cubicBezTo>
                    <a:cubicBezTo>
                      <a:pt x="15551" y="7710"/>
                      <a:pt x="16086" y="8114"/>
                      <a:pt x="16380" y="8337"/>
                    </a:cubicBezTo>
                    <a:cubicBezTo>
                      <a:pt x="16510" y="8438"/>
                      <a:pt x="16583" y="8498"/>
                      <a:pt x="16647" y="8498"/>
                    </a:cubicBezTo>
                    <a:cubicBezTo>
                      <a:pt x="16673" y="8498"/>
                      <a:pt x="16697" y="8488"/>
                      <a:pt x="16723" y="8468"/>
                    </a:cubicBezTo>
                    <a:cubicBezTo>
                      <a:pt x="16753" y="8438"/>
                      <a:pt x="16794" y="8387"/>
                      <a:pt x="16743" y="8286"/>
                    </a:cubicBezTo>
                    <a:cubicBezTo>
                      <a:pt x="16613" y="7989"/>
                      <a:pt x="15675" y="6978"/>
                      <a:pt x="14584" y="6978"/>
                    </a:cubicBezTo>
                    <a:cubicBezTo>
                      <a:pt x="14486" y="6978"/>
                      <a:pt x="14387" y="6986"/>
                      <a:pt x="14288" y="7003"/>
                    </a:cubicBezTo>
                    <a:cubicBezTo>
                      <a:pt x="13571" y="7144"/>
                      <a:pt x="12894" y="7438"/>
                      <a:pt x="12287" y="7852"/>
                    </a:cubicBezTo>
                    <a:cubicBezTo>
                      <a:pt x="12277" y="7468"/>
                      <a:pt x="12308" y="6851"/>
                      <a:pt x="12510" y="6589"/>
                    </a:cubicBezTo>
                    <a:cubicBezTo>
                      <a:pt x="12747" y="6272"/>
                      <a:pt x="13421" y="6079"/>
                      <a:pt x="13861" y="6079"/>
                    </a:cubicBezTo>
                    <a:cubicBezTo>
                      <a:pt x="13982" y="6079"/>
                      <a:pt x="14085" y="6094"/>
                      <a:pt x="14157" y="6124"/>
                    </a:cubicBezTo>
                    <a:cubicBezTo>
                      <a:pt x="14551" y="6286"/>
                      <a:pt x="16531" y="6831"/>
                      <a:pt x="16612" y="6851"/>
                    </a:cubicBezTo>
                    <a:cubicBezTo>
                      <a:pt x="16623" y="6854"/>
                      <a:pt x="16633" y="6855"/>
                      <a:pt x="16642" y="6855"/>
                    </a:cubicBezTo>
                    <a:cubicBezTo>
                      <a:pt x="16669" y="6855"/>
                      <a:pt x="16691" y="6846"/>
                      <a:pt x="16713" y="6831"/>
                    </a:cubicBezTo>
                    <a:cubicBezTo>
                      <a:pt x="16743" y="6811"/>
                      <a:pt x="16753" y="6781"/>
                      <a:pt x="16753" y="6740"/>
                    </a:cubicBezTo>
                    <a:lnTo>
                      <a:pt x="16753" y="6134"/>
                    </a:lnTo>
                    <a:cubicBezTo>
                      <a:pt x="16753" y="6084"/>
                      <a:pt x="16723" y="6043"/>
                      <a:pt x="16673" y="6023"/>
                    </a:cubicBezTo>
                    <a:cubicBezTo>
                      <a:pt x="16662" y="6023"/>
                      <a:pt x="15511" y="5750"/>
                      <a:pt x="14591" y="5427"/>
                    </a:cubicBezTo>
                    <a:cubicBezTo>
                      <a:pt x="14318" y="5331"/>
                      <a:pt x="14112" y="5285"/>
                      <a:pt x="13931" y="5285"/>
                    </a:cubicBezTo>
                    <a:cubicBezTo>
                      <a:pt x="13576" y="5285"/>
                      <a:pt x="13318" y="5463"/>
                      <a:pt x="12843" y="5791"/>
                    </a:cubicBezTo>
                    <a:cubicBezTo>
                      <a:pt x="12742" y="5861"/>
                      <a:pt x="12621" y="5952"/>
                      <a:pt x="12479" y="6043"/>
                    </a:cubicBezTo>
                    <a:cubicBezTo>
                      <a:pt x="12742" y="5225"/>
                      <a:pt x="13399" y="3992"/>
                      <a:pt x="14308" y="2931"/>
                    </a:cubicBezTo>
                    <a:cubicBezTo>
                      <a:pt x="15581" y="3022"/>
                      <a:pt x="16955" y="3062"/>
                      <a:pt x="18309" y="3062"/>
                    </a:cubicBezTo>
                    <a:cubicBezTo>
                      <a:pt x="20007" y="3062"/>
                      <a:pt x="21745" y="2992"/>
                      <a:pt x="23281" y="2850"/>
                    </a:cubicBezTo>
                    <a:cubicBezTo>
                      <a:pt x="23806" y="4224"/>
                      <a:pt x="24200" y="6175"/>
                      <a:pt x="24412" y="8074"/>
                    </a:cubicBezTo>
                    <a:cubicBezTo>
                      <a:pt x="24574" y="9529"/>
                      <a:pt x="24917" y="10570"/>
                      <a:pt x="25221" y="11479"/>
                    </a:cubicBezTo>
                    <a:cubicBezTo>
                      <a:pt x="25554" y="12490"/>
                      <a:pt x="25847" y="13369"/>
                      <a:pt x="25847" y="14611"/>
                    </a:cubicBezTo>
                    <a:cubicBezTo>
                      <a:pt x="25847" y="16986"/>
                      <a:pt x="23624" y="20906"/>
                      <a:pt x="23604" y="20947"/>
                    </a:cubicBezTo>
                    <a:cubicBezTo>
                      <a:pt x="23584" y="20987"/>
                      <a:pt x="23584" y="21028"/>
                      <a:pt x="23604" y="21058"/>
                    </a:cubicBezTo>
                    <a:lnTo>
                      <a:pt x="24372" y="22543"/>
                    </a:lnTo>
                    <a:cubicBezTo>
                      <a:pt x="24392" y="22574"/>
                      <a:pt x="24412" y="22594"/>
                      <a:pt x="24443" y="22604"/>
                    </a:cubicBezTo>
                    <a:lnTo>
                      <a:pt x="26372" y="23149"/>
                    </a:lnTo>
                    <a:cubicBezTo>
                      <a:pt x="26416" y="23156"/>
                      <a:pt x="26459" y="23159"/>
                      <a:pt x="26501" y="23159"/>
                    </a:cubicBezTo>
                    <a:cubicBezTo>
                      <a:pt x="26655" y="23159"/>
                      <a:pt x="26801" y="23116"/>
                      <a:pt x="26928" y="23028"/>
                    </a:cubicBezTo>
                    <a:cubicBezTo>
                      <a:pt x="27322" y="22776"/>
                      <a:pt x="27605" y="22230"/>
                      <a:pt x="27777" y="21412"/>
                    </a:cubicBezTo>
                    <a:cubicBezTo>
                      <a:pt x="27969" y="20492"/>
                      <a:pt x="27534" y="18886"/>
                      <a:pt x="27201" y="17784"/>
                    </a:cubicBezTo>
                    <a:lnTo>
                      <a:pt x="27201" y="17784"/>
                    </a:lnTo>
                    <a:cubicBezTo>
                      <a:pt x="28131" y="19724"/>
                      <a:pt x="28434" y="21765"/>
                      <a:pt x="28050" y="23523"/>
                    </a:cubicBezTo>
                    <a:cubicBezTo>
                      <a:pt x="28040" y="23574"/>
                      <a:pt x="28060" y="23624"/>
                      <a:pt x="28100" y="23655"/>
                    </a:cubicBezTo>
                    <a:cubicBezTo>
                      <a:pt x="28116" y="23662"/>
                      <a:pt x="28133" y="23666"/>
                      <a:pt x="28150" y="23666"/>
                    </a:cubicBezTo>
                    <a:cubicBezTo>
                      <a:pt x="28178" y="23666"/>
                      <a:pt x="28207" y="23657"/>
                      <a:pt x="28232" y="23645"/>
                    </a:cubicBezTo>
                    <a:cubicBezTo>
                      <a:pt x="29414" y="22553"/>
                      <a:pt x="29505" y="21149"/>
                      <a:pt x="28595" y="17835"/>
                    </a:cubicBezTo>
                    <a:cubicBezTo>
                      <a:pt x="28100" y="16016"/>
                      <a:pt x="28525" y="14430"/>
                      <a:pt x="28979" y="12732"/>
                    </a:cubicBezTo>
                    <a:cubicBezTo>
                      <a:pt x="29272" y="11621"/>
                      <a:pt x="29586" y="10459"/>
                      <a:pt x="29646" y="9175"/>
                    </a:cubicBezTo>
                    <a:cubicBezTo>
                      <a:pt x="29747" y="7286"/>
                      <a:pt x="29121" y="4305"/>
                      <a:pt x="28090" y="1516"/>
                    </a:cubicBezTo>
                    <a:cubicBezTo>
                      <a:pt x="28050" y="526"/>
                      <a:pt x="23038" y="1"/>
                      <a:pt x="1832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319" name="Google Shape;319;p38">
              <a:extLst>
                <a:ext uri="{FF2B5EF4-FFF2-40B4-BE49-F238E27FC236}">
                  <a16:creationId xmlns:a16="http://schemas.microsoft.com/office/drawing/2014/main" id="{6ADEB523-77CD-A92C-D235-0B4D6987A4B2}"/>
                </a:ext>
              </a:extLst>
            </p:cNvPr>
            <p:cNvGrpSpPr/>
            <p:nvPr/>
          </p:nvGrpSpPr>
          <p:grpSpPr>
            <a:xfrm>
              <a:off x="1135037" y="928680"/>
              <a:ext cx="1827693" cy="1096033"/>
              <a:chOff x="1135037" y="928680"/>
              <a:chExt cx="1827693" cy="1096033"/>
            </a:xfrm>
          </p:grpSpPr>
          <p:sp>
            <p:nvSpPr>
              <p:cNvPr id="320" name="Google Shape;320;p38">
                <a:extLst>
                  <a:ext uri="{FF2B5EF4-FFF2-40B4-BE49-F238E27FC236}">
                    <a16:creationId xmlns:a16="http://schemas.microsoft.com/office/drawing/2014/main" id="{97C36B4D-B86D-D4C7-A2C7-1ABEDE8B97DF}"/>
                  </a:ext>
                </a:extLst>
              </p:cNvPr>
              <p:cNvSpPr/>
              <p:nvPr/>
            </p:nvSpPr>
            <p:spPr>
              <a:xfrm>
                <a:off x="1486386" y="1011999"/>
                <a:ext cx="691652" cy="914415"/>
              </a:xfrm>
              <a:custGeom>
                <a:avLst/>
                <a:gdLst/>
                <a:ahLst/>
                <a:cxnLst/>
                <a:rect l="l" t="t" r="r" b="b"/>
                <a:pathLst>
                  <a:path w="10835" h="14577" extrusionOk="0">
                    <a:moveTo>
                      <a:pt x="5858" y="149"/>
                    </a:moveTo>
                    <a:cubicBezTo>
                      <a:pt x="5886" y="149"/>
                      <a:pt x="5915" y="157"/>
                      <a:pt x="5942" y="174"/>
                    </a:cubicBezTo>
                    <a:cubicBezTo>
                      <a:pt x="6013" y="235"/>
                      <a:pt x="6043" y="346"/>
                      <a:pt x="6003" y="437"/>
                    </a:cubicBezTo>
                    <a:cubicBezTo>
                      <a:pt x="5983" y="517"/>
                      <a:pt x="5942" y="588"/>
                      <a:pt x="5902" y="659"/>
                    </a:cubicBezTo>
                    <a:cubicBezTo>
                      <a:pt x="5861" y="528"/>
                      <a:pt x="5791" y="416"/>
                      <a:pt x="5700" y="325"/>
                    </a:cubicBezTo>
                    <a:lnTo>
                      <a:pt x="5700" y="315"/>
                    </a:lnTo>
                    <a:cubicBezTo>
                      <a:pt x="5692" y="224"/>
                      <a:pt x="5771" y="149"/>
                      <a:pt x="5858" y="149"/>
                    </a:cubicBezTo>
                    <a:close/>
                    <a:moveTo>
                      <a:pt x="5465" y="328"/>
                    </a:moveTo>
                    <a:cubicBezTo>
                      <a:pt x="5508" y="328"/>
                      <a:pt x="5552" y="340"/>
                      <a:pt x="5588" y="356"/>
                    </a:cubicBezTo>
                    <a:cubicBezTo>
                      <a:pt x="5599" y="366"/>
                      <a:pt x="5619" y="376"/>
                      <a:pt x="5629" y="376"/>
                    </a:cubicBezTo>
                    <a:cubicBezTo>
                      <a:pt x="5730" y="457"/>
                      <a:pt x="5791" y="568"/>
                      <a:pt x="5831" y="679"/>
                    </a:cubicBezTo>
                    <a:cubicBezTo>
                      <a:pt x="5841" y="699"/>
                      <a:pt x="5851" y="709"/>
                      <a:pt x="5871" y="709"/>
                    </a:cubicBezTo>
                    <a:cubicBezTo>
                      <a:pt x="5861" y="720"/>
                      <a:pt x="5851" y="740"/>
                      <a:pt x="5841" y="760"/>
                    </a:cubicBezTo>
                    <a:cubicBezTo>
                      <a:pt x="5710" y="709"/>
                      <a:pt x="5275" y="608"/>
                      <a:pt x="5326" y="426"/>
                    </a:cubicBezTo>
                    <a:cubicBezTo>
                      <a:pt x="5344" y="354"/>
                      <a:pt x="5402" y="328"/>
                      <a:pt x="5465" y="328"/>
                    </a:cubicBezTo>
                    <a:close/>
                    <a:moveTo>
                      <a:pt x="5508" y="800"/>
                    </a:moveTo>
                    <a:cubicBezTo>
                      <a:pt x="5578" y="831"/>
                      <a:pt x="5649" y="861"/>
                      <a:pt x="5730" y="881"/>
                    </a:cubicBezTo>
                    <a:cubicBezTo>
                      <a:pt x="5669" y="911"/>
                      <a:pt x="5609" y="942"/>
                      <a:pt x="5548" y="962"/>
                    </a:cubicBezTo>
                    <a:lnTo>
                      <a:pt x="5548" y="952"/>
                    </a:lnTo>
                    <a:cubicBezTo>
                      <a:pt x="5527" y="961"/>
                      <a:pt x="5490" y="969"/>
                      <a:pt x="5459" y="969"/>
                    </a:cubicBezTo>
                    <a:cubicBezTo>
                      <a:pt x="5417" y="969"/>
                      <a:pt x="5383" y="954"/>
                      <a:pt x="5407" y="901"/>
                    </a:cubicBezTo>
                    <a:cubicBezTo>
                      <a:pt x="5417" y="861"/>
                      <a:pt x="5467" y="831"/>
                      <a:pt x="5508" y="800"/>
                    </a:cubicBezTo>
                    <a:close/>
                    <a:moveTo>
                      <a:pt x="4820" y="775"/>
                    </a:moveTo>
                    <a:cubicBezTo>
                      <a:pt x="4888" y="775"/>
                      <a:pt x="4952" y="818"/>
                      <a:pt x="4972" y="891"/>
                    </a:cubicBezTo>
                    <a:cubicBezTo>
                      <a:pt x="5023" y="1033"/>
                      <a:pt x="5033" y="1184"/>
                      <a:pt x="4982" y="1326"/>
                    </a:cubicBezTo>
                    <a:cubicBezTo>
                      <a:pt x="4952" y="1225"/>
                      <a:pt x="4871" y="1144"/>
                      <a:pt x="4770" y="1103"/>
                    </a:cubicBezTo>
                    <a:cubicBezTo>
                      <a:pt x="4780" y="1083"/>
                      <a:pt x="4770" y="1063"/>
                      <a:pt x="4750" y="1053"/>
                    </a:cubicBezTo>
                    <a:cubicBezTo>
                      <a:pt x="4659" y="1002"/>
                      <a:pt x="4639" y="881"/>
                      <a:pt x="4720" y="810"/>
                    </a:cubicBezTo>
                    <a:cubicBezTo>
                      <a:pt x="4750" y="786"/>
                      <a:pt x="4786" y="775"/>
                      <a:pt x="4820" y="775"/>
                    </a:cubicBezTo>
                    <a:close/>
                    <a:moveTo>
                      <a:pt x="8306" y="440"/>
                    </a:moveTo>
                    <a:cubicBezTo>
                      <a:pt x="8505" y="440"/>
                      <a:pt x="8541" y="672"/>
                      <a:pt x="8559" y="810"/>
                    </a:cubicBezTo>
                    <a:cubicBezTo>
                      <a:pt x="8567" y="835"/>
                      <a:pt x="8583" y="853"/>
                      <a:pt x="8605" y="853"/>
                    </a:cubicBezTo>
                    <a:cubicBezTo>
                      <a:pt x="8609" y="853"/>
                      <a:pt x="8614" y="853"/>
                      <a:pt x="8620" y="851"/>
                    </a:cubicBezTo>
                    <a:lnTo>
                      <a:pt x="8620" y="851"/>
                    </a:lnTo>
                    <a:cubicBezTo>
                      <a:pt x="8458" y="942"/>
                      <a:pt x="8337" y="1093"/>
                      <a:pt x="8266" y="1265"/>
                    </a:cubicBezTo>
                    <a:lnTo>
                      <a:pt x="8266" y="1215"/>
                    </a:lnTo>
                    <a:cubicBezTo>
                      <a:pt x="8276" y="1103"/>
                      <a:pt x="8296" y="1002"/>
                      <a:pt x="8327" y="891"/>
                    </a:cubicBezTo>
                    <a:cubicBezTo>
                      <a:pt x="8345" y="836"/>
                      <a:pt x="8297" y="800"/>
                      <a:pt x="8251" y="800"/>
                    </a:cubicBezTo>
                    <a:cubicBezTo>
                      <a:pt x="8222" y="800"/>
                      <a:pt x="8193" y="815"/>
                      <a:pt x="8185" y="851"/>
                    </a:cubicBezTo>
                    <a:cubicBezTo>
                      <a:pt x="8104" y="1073"/>
                      <a:pt x="8104" y="1316"/>
                      <a:pt x="8185" y="1538"/>
                    </a:cubicBezTo>
                    <a:cubicBezTo>
                      <a:pt x="8185" y="1538"/>
                      <a:pt x="8185" y="1548"/>
                      <a:pt x="8185" y="1548"/>
                    </a:cubicBezTo>
                    <a:cubicBezTo>
                      <a:pt x="8094" y="1356"/>
                      <a:pt x="8034" y="1144"/>
                      <a:pt x="8013" y="922"/>
                    </a:cubicBezTo>
                    <a:cubicBezTo>
                      <a:pt x="8003" y="750"/>
                      <a:pt x="8024" y="477"/>
                      <a:pt x="8246" y="447"/>
                    </a:cubicBezTo>
                    <a:cubicBezTo>
                      <a:pt x="8267" y="442"/>
                      <a:pt x="8288" y="440"/>
                      <a:pt x="8306" y="440"/>
                    </a:cubicBezTo>
                    <a:close/>
                    <a:moveTo>
                      <a:pt x="4599" y="1202"/>
                    </a:moveTo>
                    <a:cubicBezTo>
                      <a:pt x="4730" y="1202"/>
                      <a:pt x="4869" y="1287"/>
                      <a:pt x="4922" y="1427"/>
                    </a:cubicBezTo>
                    <a:cubicBezTo>
                      <a:pt x="4915" y="1425"/>
                      <a:pt x="4908" y="1424"/>
                      <a:pt x="4902" y="1424"/>
                    </a:cubicBezTo>
                    <a:cubicBezTo>
                      <a:pt x="4871" y="1424"/>
                      <a:pt x="4847" y="1444"/>
                      <a:pt x="4831" y="1477"/>
                    </a:cubicBezTo>
                    <a:cubicBezTo>
                      <a:pt x="4740" y="1538"/>
                      <a:pt x="4639" y="1599"/>
                      <a:pt x="4528" y="1639"/>
                    </a:cubicBezTo>
                    <a:cubicBezTo>
                      <a:pt x="4497" y="1649"/>
                      <a:pt x="4471" y="1654"/>
                      <a:pt x="4448" y="1654"/>
                    </a:cubicBezTo>
                    <a:cubicBezTo>
                      <a:pt x="4309" y="1654"/>
                      <a:pt x="4295" y="1488"/>
                      <a:pt x="4356" y="1366"/>
                    </a:cubicBezTo>
                    <a:lnTo>
                      <a:pt x="4356" y="1356"/>
                    </a:lnTo>
                    <a:cubicBezTo>
                      <a:pt x="4407" y="1249"/>
                      <a:pt x="4501" y="1202"/>
                      <a:pt x="4599" y="1202"/>
                    </a:cubicBezTo>
                    <a:close/>
                    <a:moveTo>
                      <a:pt x="8958" y="919"/>
                    </a:moveTo>
                    <a:cubicBezTo>
                      <a:pt x="9083" y="919"/>
                      <a:pt x="9203" y="971"/>
                      <a:pt x="9287" y="1093"/>
                    </a:cubicBezTo>
                    <a:lnTo>
                      <a:pt x="9287" y="1083"/>
                    </a:lnTo>
                    <a:lnTo>
                      <a:pt x="9287" y="1083"/>
                    </a:lnTo>
                    <a:cubicBezTo>
                      <a:pt x="9448" y="1316"/>
                      <a:pt x="9266" y="1538"/>
                      <a:pt x="9064" y="1629"/>
                    </a:cubicBezTo>
                    <a:cubicBezTo>
                      <a:pt x="8951" y="1680"/>
                      <a:pt x="8831" y="1706"/>
                      <a:pt x="8711" y="1706"/>
                    </a:cubicBezTo>
                    <a:cubicBezTo>
                      <a:pt x="8619" y="1706"/>
                      <a:pt x="8526" y="1690"/>
                      <a:pt x="8438" y="1659"/>
                    </a:cubicBezTo>
                    <a:cubicBezTo>
                      <a:pt x="8488" y="1599"/>
                      <a:pt x="8549" y="1528"/>
                      <a:pt x="8610" y="1477"/>
                    </a:cubicBezTo>
                    <a:cubicBezTo>
                      <a:pt x="8711" y="1396"/>
                      <a:pt x="8812" y="1326"/>
                      <a:pt x="8913" y="1255"/>
                    </a:cubicBezTo>
                    <a:cubicBezTo>
                      <a:pt x="8955" y="1213"/>
                      <a:pt x="8920" y="1157"/>
                      <a:pt x="8872" y="1157"/>
                    </a:cubicBezTo>
                    <a:cubicBezTo>
                      <a:pt x="8862" y="1157"/>
                      <a:pt x="8852" y="1159"/>
                      <a:pt x="8842" y="1164"/>
                    </a:cubicBezTo>
                    <a:cubicBezTo>
                      <a:pt x="8640" y="1275"/>
                      <a:pt x="8468" y="1417"/>
                      <a:pt x="8327" y="1599"/>
                    </a:cubicBezTo>
                    <a:cubicBezTo>
                      <a:pt x="8327" y="1599"/>
                      <a:pt x="8327" y="1588"/>
                      <a:pt x="8317" y="1588"/>
                    </a:cubicBezTo>
                    <a:cubicBezTo>
                      <a:pt x="8377" y="1366"/>
                      <a:pt x="8458" y="1144"/>
                      <a:pt x="8660" y="1013"/>
                    </a:cubicBezTo>
                    <a:cubicBezTo>
                      <a:pt x="8751" y="954"/>
                      <a:pt x="8856" y="919"/>
                      <a:pt x="8958" y="919"/>
                    </a:cubicBezTo>
                    <a:close/>
                    <a:moveTo>
                      <a:pt x="6619" y="1053"/>
                    </a:moveTo>
                    <a:lnTo>
                      <a:pt x="6619" y="1053"/>
                    </a:lnTo>
                    <a:cubicBezTo>
                      <a:pt x="6660" y="1346"/>
                      <a:pt x="6589" y="1649"/>
                      <a:pt x="6417" y="1892"/>
                    </a:cubicBezTo>
                    <a:cubicBezTo>
                      <a:pt x="6417" y="1881"/>
                      <a:pt x="6407" y="1861"/>
                      <a:pt x="6407" y="1851"/>
                    </a:cubicBezTo>
                    <a:cubicBezTo>
                      <a:pt x="6437" y="1568"/>
                      <a:pt x="6397" y="1255"/>
                      <a:pt x="6619" y="1053"/>
                    </a:cubicBezTo>
                    <a:close/>
                    <a:moveTo>
                      <a:pt x="4912" y="1599"/>
                    </a:moveTo>
                    <a:lnTo>
                      <a:pt x="4912" y="1599"/>
                    </a:lnTo>
                    <a:cubicBezTo>
                      <a:pt x="4962" y="1730"/>
                      <a:pt x="4932" y="1881"/>
                      <a:pt x="4831" y="1983"/>
                    </a:cubicBezTo>
                    <a:lnTo>
                      <a:pt x="4841" y="1983"/>
                    </a:lnTo>
                    <a:cubicBezTo>
                      <a:pt x="4810" y="2019"/>
                      <a:pt x="4766" y="2037"/>
                      <a:pt x="4719" y="2037"/>
                    </a:cubicBezTo>
                    <a:cubicBezTo>
                      <a:pt x="4688" y="2037"/>
                      <a:pt x="4657" y="2029"/>
                      <a:pt x="4629" y="2013"/>
                    </a:cubicBezTo>
                    <a:cubicBezTo>
                      <a:pt x="4548" y="1952"/>
                      <a:pt x="4578" y="1861"/>
                      <a:pt x="4608" y="1791"/>
                    </a:cubicBezTo>
                    <a:cubicBezTo>
                      <a:pt x="4720" y="1740"/>
                      <a:pt x="4821" y="1669"/>
                      <a:pt x="4912" y="1599"/>
                    </a:cubicBezTo>
                    <a:close/>
                    <a:moveTo>
                      <a:pt x="9186" y="1740"/>
                    </a:moveTo>
                    <a:cubicBezTo>
                      <a:pt x="9307" y="1871"/>
                      <a:pt x="9398" y="2003"/>
                      <a:pt x="9347" y="2185"/>
                    </a:cubicBezTo>
                    <a:cubicBezTo>
                      <a:pt x="9304" y="2340"/>
                      <a:pt x="9196" y="2396"/>
                      <a:pt x="9073" y="2396"/>
                    </a:cubicBezTo>
                    <a:cubicBezTo>
                      <a:pt x="8965" y="2396"/>
                      <a:pt x="8846" y="2353"/>
                      <a:pt x="8751" y="2296"/>
                    </a:cubicBezTo>
                    <a:cubicBezTo>
                      <a:pt x="8569" y="2185"/>
                      <a:pt x="8438" y="2013"/>
                      <a:pt x="8367" y="1821"/>
                    </a:cubicBezTo>
                    <a:lnTo>
                      <a:pt x="8367" y="1821"/>
                    </a:lnTo>
                    <a:cubicBezTo>
                      <a:pt x="8549" y="1912"/>
                      <a:pt x="8741" y="1993"/>
                      <a:pt x="8933" y="2053"/>
                    </a:cubicBezTo>
                    <a:cubicBezTo>
                      <a:pt x="8941" y="2057"/>
                      <a:pt x="8948" y="2058"/>
                      <a:pt x="8955" y="2058"/>
                    </a:cubicBezTo>
                    <a:cubicBezTo>
                      <a:pt x="9011" y="2058"/>
                      <a:pt x="9035" y="1959"/>
                      <a:pt x="8963" y="1932"/>
                    </a:cubicBezTo>
                    <a:lnTo>
                      <a:pt x="8781" y="1871"/>
                    </a:lnTo>
                    <a:cubicBezTo>
                      <a:pt x="8923" y="1851"/>
                      <a:pt x="9064" y="1811"/>
                      <a:pt x="9186" y="1740"/>
                    </a:cubicBezTo>
                    <a:close/>
                    <a:moveTo>
                      <a:pt x="5952" y="1993"/>
                    </a:moveTo>
                    <a:cubicBezTo>
                      <a:pt x="6003" y="2023"/>
                      <a:pt x="6053" y="2053"/>
                      <a:pt x="6114" y="2073"/>
                    </a:cubicBezTo>
                    <a:cubicBezTo>
                      <a:pt x="5907" y="2289"/>
                      <a:pt x="5675" y="2428"/>
                      <a:pt x="5402" y="2428"/>
                    </a:cubicBezTo>
                    <a:cubicBezTo>
                      <a:pt x="5329" y="2428"/>
                      <a:pt x="5253" y="2418"/>
                      <a:pt x="5174" y="2397"/>
                    </a:cubicBezTo>
                    <a:lnTo>
                      <a:pt x="5184" y="2387"/>
                    </a:lnTo>
                    <a:cubicBezTo>
                      <a:pt x="5397" y="2215"/>
                      <a:pt x="5679" y="2013"/>
                      <a:pt x="5952" y="1993"/>
                    </a:cubicBezTo>
                    <a:close/>
                    <a:moveTo>
                      <a:pt x="7205" y="1852"/>
                    </a:moveTo>
                    <a:cubicBezTo>
                      <a:pt x="7207" y="1852"/>
                      <a:pt x="7198" y="1872"/>
                      <a:pt x="7215" y="1912"/>
                    </a:cubicBezTo>
                    <a:cubicBezTo>
                      <a:pt x="7246" y="1993"/>
                      <a:pt x="7256" y="2084"/>
                      <a:pt x="7256" y="2164"/>
                    </a:cubicBezTo>
                    <a:cubicBezTo>
                      <a:pt x="7266" y="2326"/>
                      <a:pt x="7225" y="2488"/>
                      <a:pt x="7145" y="2619"/>
                    </a:cubicBezTo>
                    <a:cubicBezTo>
                      <a:pt x="7134" y="2629"/>
                      <a:pt x="7134" y="2629"/>
                      <a:pt x="7134" y="2639"/>
                    </a:cubicBezTo>
                    <a:cubicBezTo>
                      <a:pt x="7114" y="2670"/>
                      <a:pt x="7084" y="2700"/>
                      <a:pt x="7064" y="2730"/>
                    </a:cubicBezTo>
                    <a:cubicBezTo>
                      <a:pt x="7023" y="2468"/>
                      <a:pt x="6953" y="2063"/>
                      <a:pt x="7165" y="1892"/>
                    </a:cubicBezTo>
                    <a:cubicBezTo>
                      <a:pt x="7196" y="1865"/>
                      <a:pt x="7204" y="1852"/>
                      <a:pt x="7205" y="1852"/>
                    </a:cubicBezTo>
                    <a:close/>
                    <a:moveTo>
                      <a:pt x="7784" y="2663"/>
                    </a:moveTo>
                    <a:cubicBezTo>
                      <a:pt x="7889" y="2663"/>
                      <a:pt x="7997" y="2673"/>
                      <a:pt x="8099" y="2688"/>
                    </a:cubicBezTo>
                    <a:lnTo>
                      <a:pt x="8099" y="2688"/>
                    </a:lnTo>
                    <a:cubicBezTo>
                      <a:pt x="7941" y="2763"/>
                      <a:pt x="7767" y="2801"/>
                      <a:pt x="7594" y="2801"/>
                    </a:cubicBezTo>
                    <a:cubicBezTo>
                      <a:pt x="7504" y="2801"/>
                      <a:pt x="7414" y="2791"/>
                      <a:pt x="7326" y="2771"/>
                    </a:cubicBezTo>
                    <a:cubicBezTo>
                      <a:pt x="7444" y="2690"/>
                      <a:pt x="7610" y="2663"/>
                      <a:pt x="7784" y="2663"/>
                    </a:cubicBezTo>
                    <a:close/>
                    <a:moveTo>
                      <a:pt x="7881" y="3372"/>
                    </a:moveTo>
                    <a:cubicBezTo>
                      <a:pt x="7895" y="3372"/>
                      <a:pt x="7909" y="3374"/>
                      <a:pt x="7923" y="3377"/>
                    </a:cubicBezTo>
                    <a:cubicBezTo>
                      <a:pt x="8054" y="3417"/>
                      <a:pt x="8024" y="3569"/>
                      <a:pt x="8013" y="3680"/>
                    </a:cubicBezTo>
                    <a:cubicBezTo>
                      <a:pt x="8013" y="3690"/>
                      <a:pt x="8013" y="3700"/>
                      <a:pt x="8024" y="3710"/>
                    </a:cubicBezTo>
                    <a:cubicBezTo>
                      <a:pt x="7912" y="3771"/>
                      <a:pt x="7821" y="3862"/>
                      <a:pt x="7761" y="3973"/>
                    </a:cubicBezTo>
                    <a:cubicBezTo>
                      <a:pt x="7690" y="3832"/>
                      <a:pt x="7609" y="3660"/>
                      <a:pt x="7690" y="3498"/>
                    </a:cubicBezTo>
                    <a:lnTo>
                      <a:pt x="7690" y="3488"/>
                    </a:lnTo>
                    <a:cubicBezTo>
                      <a:pt x="7725" y="3419"/>
                      <a:pt x="7803" y="3372"/>
                      <a:pt x="7881" y="3372"/>
                    </a:cubicBezTo>
                    <a:close/>
                    <a:moveTo>
                      <a:pt x="5821" y="3286"/>
                    </a:moveTo>
                    <a:cubicBezTo>
                      <a:pt x="6164" y="3326"/>
                      <a:pt x="6437" y="3599"/>
                      <a:pt x="6488" y="3943"/>
                    </a:cubicBezTo>
                    <a:cubicBezTo>
                      <a:pt x="6488" y="3966"/>
                      <a:pt x="6505" y="3976"/>
                      <a:pt x="6526" y="3976"/>
                    </a:cubicBezTo>
                    <a:cubicBezTo>
                      <a:pt x="6540" y="3976"/>
                      <a:pt x="6556" y="3971"/>
                      <a:pt x="6569" y="3963"/>
                    </a:cubicBezTo>
                    <a:lnTo>
                      <a:pt x="6569" y="4003"/>
                    </a:lnTo>
                    <a:cubicBezTo>
                      <a:pt x="6225" y="3902"/>
                      <a:pt x="5942" y="3630"/>
                      <a:pt x="5821" y="3296"/>
                    </a:cubicBezTo>
                    <a:lnTo>
                      <a:pt x="5821" y="3286"/>
                    </a:lnTo>
                    <a:close/>
                    <a:moveTo>
                      <a:pt x="2116" y="2506"/>
                    </a:moveTo>
                    <a:cubicBezTo>
                      <a:pt x="2373" y="2506"/>
                      <a:pt x="2657" y="2760"/>
                      <a:pt x="2759" y="2973"/>
                    </a:cubicBezTo>
                    <a:cubicBezTo>
                      <a:pt x="2870" y="3235"/>
                      <a:pt x="2911" y="3528"/>
                      <a:pt x="2891" y="3811"/>
                    </a:cubicBezTo>
                    <a:lnTo>
                      <a:pt x="2689" y="3559"/>
                    </a:lnTo>
                    <a:cubicBezTo>
                      <a:pt x="2638" y="3498"/>
                      <a:pt x="2284" y="3134"/>
                      <a:pt x="2335" y="3064"/>
                    </a:cubicBezTo>
                    <a:cubicBezTo>
                      <a:pt x="2352" y="3046"/>
                      <a:pt x="2332" y="3021"/>
                      <a:pt x="2313" y="3021"/>
                    </a:cubicBezTo>
                    <a:cubicBezTo>
                      <a:pt x="2310" y="3021"/>
                      <a:pt x="2307" y="3022"/>
                      <a:pt x="2305" y="3023"/>
                    </a:cubicBezTo>
                    <a:cubicBezTo>
                      <a:pt x="2163" y="3074"/>
                      <a:pt x="2335" y="3266"/>
                      <a:pt x="2375" y="3326"/>
                    </a:cubicBezTo>
                    <a:cubicBezTo>
                      <a:pt x="2537" y="3559"/>
                      <a:pt x="2699" y="3791"/>
                      <a:pt x="2881" y="4003"/>
                    </a:cubicBezTo>
                    <a:lnTo>
                      <a:pt x="2881" y="4024"/>
                    </a:lnTo>
                    <a:cubicBezTo>
                      <a:pt x="2638" y="3953"/>
                      <a:pt x="2406" y="3842"/>
                      <a:pt x="2204" y="3690"/>
                    </a:cubicBezTo>
                    <a:cubicBezTo>
                      <a:pt x="1951" y="3478"/>
                      <a:pt x="1587" y="3054"/>
                      <a:pt x="1789" y="2710"/>
                    </a:cubicBezTo>
                    <a:cubicBezTo>
                      <a:pt x="1877" y="2564"/>
                      <a:pt x="1993" y="2506"/>
                      <a:pt x="2116" y="2506"/>
                    </a:cubicBezTo>
                    <a:close/>
                    <a:moveTo>
                      <a:pt x="3373" y="2639"/>
                    </a:moveTo>
                    <a:cubicBezTo>
                      <a:pt x="3381" y="2639"/>
                      <a:pt x="3388" y="2639"/>
                      <a:pt x="3396" y="2639"/>
                    </a:cubicBezTo>
                    <a:cubicBezTo>
                      <a:pt x="3750" y="2649"/>
                      <a:pt x="3800" y="2993"/>
                      <a:pt x="3709" y="3266"/>
                    </a:cubicBezTo>
                    <a:cubicBezTo>
                      <a:pt x="3620" y="3602"/>
                      <a:pt x="3376" y="3890"/>
                      <a:pt x="3052" y="4026"/>
                    </a:cubicBezTo>
                    <a:lnTo>
                      <a:pt x="3052" y="4026"/>
                    </a:lnTo>
                    <a:cubicBezTo>
                      <a:pt x="3052" y="4025"/>
                      <a:pt x="3052" y="4024"/>
                      <a:pt x="3052" y="4024"/>
                    </a:cubicBezTo>
                    <a:cubicBezTo>
                      <a:pt x="3305" y="3781"/>
                      <a:pt x="3436" y="3448"/>
                      <a:pt x="3426" y="3094"/>
                    </a:cubicBezTo>
                    <a:cubicBezTo>
                      <a:pt x="3426" y="3046"/>
                      <a:pt x="3392" y="3023"/>
                      <a:pt x="3356" y="3023"/>
                    </a:cubicBezTo>
                    <a:cubicBezTo>
                      <a:pt x="3316" y="3023"/>
                      <a:pt x="3275" y="3051"/>
                      <a:pt x="3275" y="3104"/>
                    </a:cubicBezTo>
                    <a:cubicBezTo>
                      <a:pt x="3275" y="3367"/>
                      <a:pt x="3194" y="3640"/>
                      <a:pt x="3032" y="3862"/>
                    </a:cubicBezTo>
                    <a:cubicBezTo>
                      <a:pt x="3062" y="3539"/>
                      <a:pt x="3012" y="3205"/>
                      <a:pt x="2901" y="2912"/>
                    </a:cubicBezTo>
                    <a:cubicBezTo>
                      <a:pt x="3027" y="2766"/>
                      <a:pt x="3173" y="2639"/>
                      <a:pt x="3373" y="2639"/>
                    </a:cubicBezTo>
                    <a:close/>
                    <a:moveTo>
                      <a:pt x="8238" y="3747"/>
                    </a:moveTo>
                    <a:cubicBezTo>
                      <a:pt x="8277" y="3747"/>
                      <a:pt x="8314" y="3760"/>
                      <a:pt x="8347" y="3791"/>
                    </a:cubicBezTo>
                    <a:cubicBezTo>
                      <a:pt x="8458" y="3892"/>
                      <a:pt x="8327" y="4044"/>
                      <a:pt x="8216" y="4074"/>
                    </a:cubicBezTo>
                    <a:cubicBezTo>
                      <a:pt x="8192" y="4076"/>
                      <a:pt x="8169" y="4077"/>
                      <a:pt x="8147" y="4077"/>
                    </a:cubicBezTo>
                    <a:cubicBezTo>
                      <a:pt x="8041" y="4077"/>
                      <a:pt x="7941" y="4059"/>
                      <a:pt x="7842" y="4034"/>
                    </a:cubicBezTo>
                    <a:cubicBezTo>
                      <a:pt x="7936" y="3915"/>
                      <a:pt x="8099" y="3747"/>
                      <a:pt x="8238" y="3747"/>
                    </a:cubicBezTo>
                    <a:close/>
                    <a:moveTo>
                      <a:pt x="7902" y="4175"/>
                    </a:moveTo>
                    <a:lnTo>
                      <a:pt x="7902" y="4175"/>
                    </a:lnTo>
                    <a:cubicBezTo>
                      <a:pt x="7967" y="4199"/>
                      <a:pt x="8033" y="4209"/>
                      <a:pt x="8100" y="4209"/>
                    </a:cubicBezTo>
                    <a:cubicBezTo>
                      <a:pt x="8147" y="4209"/>
                      <a:pt x="8196" y="4204"/>
                      <a:pt x="8246" y="4195"/>
                    </a:cubicBezTo>
                    <a:cubicBezTo>
                      <a:pt x="8266" y="4256"/>
                      <a:pt x="8296" y="4337"/>
                      <a:pt x="8256" y="4397"/>
                    </a:cubicBezTo>
                    <a:lnTo>
                      <a:pt x="8256" y="4387"/>
                    </a:lnTo>
                    <a:cubicBezTo>
                      <a:pt x="8240" y="4415"/>
                      <a:pt x="8216" y="4426"/>
                      <a:pt x="8189" y="4426"/>
                    </a:cubicBezTo>
                    <a:cubicBezTo>
                      <a:pt x="8148" y="4426"/>
                      <a:pt x="8101" y="4402"/>
                      <a:pt x="8064" y="4377"/>
                    </a:cubicBezTo>
                    <a:cubicBezTo>
                      <a:pt x="7993" y="4327"/>
                      <a:pt x="7943" y="4256"/>
                      <a:pt x="7902" y="4175"/>
                    </a:cubicBezTo>
                    <a:close/>
                    <a:moveTo>
                      <a:pt x="7094" y="3771"/>
                    </a:moveTo>
                    <a:lnTo>
                      <a:pt x="7094" y="3771"/>
                    </a:lnTo>
                    <a:cubicBezTo>
                      <a:pt x="7134" y="4003"/>
                      <a:pt x="7205" y="4246"/>
                      <a:pt x="7013" y="4428"/>
                    </a:cubicBezTo>
                    <a:cubicBezTo>
                      <a:pt x="7013" y="4428"/>
                      <a:pt x="7013" y="4438"/>
                      <a:pt x="7003" y="4438"/>
                    </a:cubicBezTo>
                    <a:cubicBezTo>
                      <a:pt x="6963" y="4216"/>
                      <a:pt x="6993" y="3983"/>
                      <a:pt x="7094" y="3771"/>
                    </a:cubicBezTo>
                    <a:close/>
                    <a:moveTo>
                      <a:pt x="4766" y="4192"/>
                    </a:moveTo>
                    <a:cubicBezTo>
                      <a:pt x="4847" y="4192"/>
                      <a:pt x="4905" y="4273"/>
                      <a:pt x="4891" y="4377"/>
                    </a:cubicBezTo>
                    <a:cubicBezTo>
                      <a:pt x="4891" y="4387"/>
                      <a:pt x="4881" y="4397"/>
                      <a:pt x="4891" y="4408"/>
                    </a:cubicBezTo>
                    <a:cubicBezTo>
                      <a:pt x="4851" y="4509"/>
                      <a:pt x="4790" y="4610"/>
                      <a:pt x="4730" y="4690"/>
                    </a:cubicBezTo>
                    <a:lnTo>
                      <a:pt x="4709" y="4690"/>
                    </a:lnTo>
                    <a:cubicBezTo>
                      <a:pt x="4649" y="4640"/>
                      <a:pt x="4608" y="4579"/>
                      <a:pt x="4588" y="4519"/>
                    </a:cubicBezTo>
                    <a:cubicBezTo>
                      <a:pt x="4558" y="4418"/>
                      <a:pt x="4588" y="4317"/>
                      <a:pt x="4649" y="4246"/>
                    </a:cubicBezTo>
                    <a:cubicBezTo>
                      <a:pt x="4689" y="4208"/>
                      <a:pt x="4730" y="4192"/>
                      <a:pt x="4766" y="4192"/>
                    </a:cubicBezTo>
                    <a:close/>
                    <a:moveTo>
                      <a:pt x="4370" y="4355"/>
                    </a:moveTo>
                    <a:cubicBezTo>
                      <a:pt x="4389" y="4355"/>
                      <a:pt x="4408" y="4359"/>
                      <a:pt x="4427" y="4367"/>
                    </a:cubicBezTo>
                    <a:lnTo>
                      <a:pt x="4447" y="4367"/>
                    </a:lnTo>
                    <a:cubicBezTo>
                      <a:pt x="4447" y="4397"/>
                      <a:pt x="4447" y="4438"/>
                      <a:pt x="4447" y="4478"/>
                    </a:cubicBezTo>
                    <a:cubicBezTo>
                      <a:pt x="4457" y="4559"/>
                      <a:pt x="4497" y="4650"/>
                      <a:pt x="4558" y="4711"/>
                    </a:cubicBezTo>
                    <a:cubicBezTo>
                      <a:pt x="4477" y="4711"/>
                      <a:pt x="4396" y="4690"/>
                      <a:pt x="4325" y="4650"/>
                    </a:cubicBezTo>
                    <a:lnTo>
                      <a:pt x="4325" y="4640"/>
                    </a:lnTo>
                    <a:cubicBezTo>
                      <a:pt x="4265" y="4600"/>
                      <a:pt x="4204" y="4519"/>
                      <a:pt x="4235" y="4438"/>
                    </a:cubicBezTo>
                    <a:cubicBezTo>
                      <a:pt x="4264" y="4386"/>
                      <a:pt x="4316" y="4355"/>
                      <a:pt x="4370" y="4355"/>
                    </a:cubicBezTo>
                    <a:close/>
                    <a:moveTo>
                      <a:pt x="1921" y="3680"/>
                    </a:moveTo>
                    <a:cubicBezTo>
                      <a:pt x="2103" y="3872"/>
                      <a:pt x="2335" y="4024"/>
                      <a:pt x="2598" y="4115"/>
                    </a:cubicBezTo>
                    <a:cubicBezTo>
                      <a:pt x="2502" y="4120"/>
                      <a:pt x="2406" y="4122"/>
                      <a:pt x="2308" y="4122"/>
                    </a:cubicBezTo>
                    <a:cubicBezTo>
                      <a:pt x="2211" y="4122"/>
                      <a:pt x="2113" y="4120"/>
                      <a:pt x="2012" y="4115"/>
                    </a:cubicBezTo>
                    <a:cubicBezTo>
                      <a:pt x="1981" y="4115"/>
                      <a:pt x="1971" y="4165"/>
                      <a:pt x="2002" y="4175"/>
                    </a:cubicBezTo>
                    <a:cubicBezTo>
                      <a:pt x="2197" y="4217"/>
                      <a:pt x="2392" y="4240"/>
                      <a:pt x="2588" y="4240"/>
                    </a:cubicBezTo>
                    <a:cubicBezTo>
                      <a:pt x="2675" y="4240"/>
                      <a:pt x="2763" y="4235"/>
                      <a:pt x="2850" y="4226"/>
                    </a:cubicBezTo>
                    <a:cubicBezTo>
                      <a:pt x="2860" y="4226"/>
                      <a:pt x="2881" y="4216"/>
                      <a:pt x="2891" y="4205"/>
                    </a:cubicBezTo>
                    <a:lnTo>
                      <a:pt x="2891" y="4205"/>
                    </a:lnTo>
                    <a:cubicBezTo>
                      <a:pt x="2675" y="4447"/>
                      <a:pt x="2414" y="4726"/>
                      <a:pt x="2085" y="4726"/>
                    </a:cubicBezTo>
                    <a:cubicBezTo>
                      <a:pt x="2029" y="4726"/>
                      <a:pt x="1971" y="4718"/>
                      <a:pt x="1911" y="4701"/>
                    </a:cubicBezTo>
                    <a:lnTo>
                      <a:pt x="1921" y="4701"/>
                    </a:lnTo>
                    <a:cubicBezTo>
                      <a:pt x="1375" y="4539"/>
                      <a:pt x="1517" y="3902"/>
                      <a:pt x="1921" y="3680"/>
                    </a:cubicBezTo>
                    <a:close/>
                    <a:moveTo>
                      <a:pt x="5037" y="4474"/>
                    </a:moveTo>
                    <a:cubicBezTo>
                      <a:pt x="5093" y="4474"/>
                      <a:pt x="5151" y="4486"/>
                      <a:pt x="5205" y="4509"/>
                    </a:cubicBezTo>
                    <a:cubicBezTo>
                      <a:pt x="5265" y="4549"/>
                      <a:pt x="5285" y="4640"/>
                      <a:pt x="5235" y="4711"/>
                    </a:cubicBezTo>
                    <a:cubicBezTo>
                      <a:pt x="5186" y="4797"/>
                      <a:pt x="5108" y="4826"/>
                      <a:pt x="5023" y="4826"/>
                    </a:cubicBezTo>
                    <a:cubicBezTo>
                      <a:pt x="4949" y="4826"/>
                      <a:pt x="4871" y="4805"/>
                      <a:pt x="4800" y="4781"/>
                    </a:cubicBezTo>
                    <a:cubicBezTo>
                      <a:pt x="4810" y="4771"/>
                      <a:pt x="4810" y="4771"/>
                      <a:pt x="4821" y="4761"/>
                    </a:cubicBezTo>
                    <a:cubicBezTo>
                      <a:pt x="4881" y="4670"/>
                      <a:pt x="4932" y="4579"/>
                      <a:pt x="4982" y="4478"/>
                    </a:cubicBezTo>
                    <a:cubicBezTo>
                      <a:pt x="5000" y="4476"/>
                      <a:pt x="5018" y="4474"/>
                      <a:pt x="5037" y="4474"/>
                    </a:cubicBezTo>
                    <a:close/>
                    <a:moveTo>
                      <a:pt x="7261" y="5147"/>
                    </a:moveTo>
                    <a:cubicBezTo>
                      <a:pt x="7339" y="5147"/>
                      <a:pt x="7416" y="5151"/>
                      <a:pt x="7488" y="5155"/>
                    </a:cubicBezTo>
                    <a:cubicBezTo>
                      <a:pt x="7268" y="5367"/>
                      <a:pt x="6978" y="5486"/>
                      <a:pt x="6672" y="5486"/>
                    </a:cubicBezTo>
                    <a:cubicBezTo>
                      <a:pt x="6628" y="5486"/>
                      <a:pt x="6583" y="5484"/>
                      <a:pt x="6538" y="5479"/>
                    </a:cubicBezTo>
                    <a:lnTo>
                      <a:pt x="6548" y="5468"/>
                    </a:lnTo>
                    <a:cubicBezTo>
                      <a:pt x="6569" y="5468"/>
                      <a:pt x="6589" y="5458"/>
                      <a:pt x="6599" y="5438"/>
                    </a:cubicBezTo>
                    <a:cubicBezTo>
                      <a:pt x="6717" y="5195"/>
                      <a:pt x="6992" y="5147"/>
                      <a:pt x="7261" y="5147"/>
                    </a:cubicBezTo>
                    <a:close/>
                    <a:moveTo>
                      <a:pt x="3265" y="5479"/>
                    </a:moveTo>
                    <a:cubicBezTo>
                      <a:pt x="3547" y="5489"/>
                      <a:pt x="3871" y="5519"/>
                      <a:pt x="4053" y="5721"/>
                    </a:cubicBezTo>
                    <a:cubicBezTo>
                      <a:pt x="4027" y="5723"/>
                      <a:pt x="4001" y="5724"/>
                      <a:pt x="3975" y="5724"/>
                    </a:cubicBezTo>
                    <a:cubicBezTo>
                      <a:pt x="3718" y="5724"/>
                      <a:pt x="3465" y="5635"/>
                      <a:pt x="3254" y="5479"/>
                    </a:cubicBezTo>
                    <a:close/>
                    <a:moveTo>
                      <a:pt x="5366" y="5691"/>
                    </a:moveTo>
                    <a:lnTo>
                      <a:pt x="5366" y="5691"/>
                    </a:lnTo>
                    <a:cubicBezTo>
                      <a:pt x="5548" y="5913"/>
                      <a:pt x="5649" y="6196"/>
                      <a:pt x="5669" y="6479"/>
                    </a:cubicBezTo>
                    <a:cubicBezTo>
                      <a:pt x="5669" y="6519"/>
                      <a:pt x="5700" y="6550"/>
                      <a:pt x="5740" y="6560"/>
                    </a:cubicBezTo>
                    <a:cubicBezTo>
                      <a:pt x="5730" y="6570"/>
                      <a:pt x="5730" y="6580"/>
                      <a:pt x="5730" y="6600"/>
                    </a:cubicBezTo>
                    <a:lnTo>
                      <a:pt x="5629" y="6540"/>
                    </a:lnTo>
                    <a:cubicBezTo>
                      <a:pt x="5649" y="6529"/>
                      <a:pt x="5659" y="6509"/>
                      <a:pt x="5649" y="6489"/>
                    </a:cubicBezTo>
                    <a:cubicBezTo>
                      <a:pt x="5538" y="6358"/>
                      <a:pt x="5457" y="6216"/>
                      <a:pt x="5397" y="6065"/>
                    </a:cubicBezTo>
                    <a:cubicBezTo>
                      <a:pt x="5356" y="5943"/>
                      <a:pt x="5346" y="5812"/>
                      <a:pt x="5366" y="5691"/>
                    </a:cubicBezTo>
                    <a:close/>
                    <a:moveTo>
                      <a:pt x="5246" y="6717"/>
                    </a:moveTo>
                    <a:cubicBezTo>
                      <a:pt x="5312" y="6717"/>
                      <a:pt x="5379" y="6724"/>
                      <a:pt x="5447" y="6742"/>
                    </a:cubicBezTo>
                    <a:cubicBezTo>
                      <a:pt x="5213" y="6941"/>
                      <a:pt x="4920" y="7043"/>
                      <a:pt x="4619" y="7043"/>
                    </a:cubicBezTo>
                    <a:cubicBezTo>
                      <a:pt x="4568" y="7043"/>
                      <a:pt x="4518" y="7040"/>
                      <a:pt x="4467" y="7035"/>
                    </a:cubicBezTo>
                    <a:cubicBezTo>
                      <a:pt x="4705" y="6862"/>
                      <a:pt x="4963" y="6717"/>
                      <a:pt x="5246" y="6717"/>
                    </a:cubicBezTo>
                    <a:close/>
                    <a:moveTo>
                      <a:pt x="7172" y="6955"/>
                    </a:moveTo>
                    <a:cubicBezTo>
                      <a:pt x="7187" y="6955"/>
                      <a:pt x="7201" y="6958"/>
                      <a:pt x="7215" y="6964"/>
                    </a:cubicBezTo>
                    <a:cubicBezTo>
                      <a:pt x="7296" y="6984"/>
                      <a:pt x="7336" y="7105"/>
                      <a:pt x="7347" y="7166"/>
                    </a:cubicBezTo>
                    <a:cubicBezTo>
                      <a:pt x="7377" y="7277"/>
                      <a:pt x="7377" y="7388"/>
                      <a:pt x="7347" y="7499"/>
                    </a:cubicBezTo>
                    <a:lnTo>
                      <a:pt x="7336" y="7499"/>
                    </a:lnTo>
                    <a:cubicBezTo>
                      <a:pt x="7165" y="7429"/>
                      <a:pt x="6993" y="7277"/>
                      <a:pt x="7054" y="7065"/>
                    </a:cubicBezTo>
                    <a:cubicBezTo>
                      <a:pt x="7062" y="7000"/>
                      <a:pt x="7115" y="6955"/>
                      <a:pt x="7172" y="6955"/>
                    </a:cubicBezTo>
                    <a:close/>
                    <a:moveTo>
                      <a:pt x="7711" y="7048"/>
                    </a:moveTo>
                    <a:cubicBezTo>
                      <a:pt x="7787" y="7048"/>
                      <a:pt x="7832" y="7120"/>
                      <a:pt x="7832" y="7206"/>
                    </a:cubicBezTo>
                    <a:cubicBezTo>
                      <a:pt x="7821" y="7328"/>
                      <a:pt x="7609" y="7570"/>
                      <a:pt x="7458" y="7570"/>
                    </a:cubicBezTo>
                    <a:cubicBezTo>
                      <a:pt x="7458" y="7560"/>
                      <a:pt x="7458" y="7560"/>
                      <a:pt x="7448" y="7550"/>
                    </a:cubicBezTo>
                    <a:lnTo>
                      <a:pt x="7438" y="7540"/>
                    </a:lnTo>
                    <a:cubicBezTo>
                      <a:pt x="7478" y="7439"/>
                      <a:pt x="7488" y="7328"/>
                      <a:pt x="7468" y="7227"/>
                    </a:cubicBezTo>
                    <a:cubicBezTo>
                      <a:pt x="7468" y="7227"/>
                      <a:pt x="7478" y="7227"/>
                      <a:pt x="7478" y="7216"/>
                    </a:cubicBezTo>
                    <a:cubicBezTo>
                      <a:pt x="7528" y="7136"/>
                      <a:pt x="7589" y="7085"/>
                      <a:pt x="7670" y="7055"/>
                    </a:cubicBezTo>
                    <a:cubicBezTo>
                      <a:pt x="7685" y="7050"/>
                      <a:pt x="7698" y="7048"/>
                      <a:pt x="7711" y="7048"/>
                    </a:cubicBezTo>
                    <a:close/>
                    <a:moveTo>
                      <a:pt x="6942" y="7328"/>
                    </a:moveTo>
                    <a:cubicBezTo>
                      <a:pt x="7013" y="7469"/>
                      <a:pt x="7145" y="7580"/>
                      <a:pt x="7306" y="7621"/>
                    </a:cubicBezTo>
                    <a:cubicBezTo>
                      <a:pt x="7175" y="7651"/>
                      <a:pt x="7033" y="7681"/>
                      <a:pt x="6902" y="7691"/>
                    </a:cubicBezTo>
                    <a:lnTo>
                      <a:pt x="6892" y="7691"/>
                    </a:lnTo>
                    <a:cubicBezTo>
                      <a:pt x="6781" y="7691"/>
                      <a:pt x="6700" y="7631"/>
                      <a:pt x="6740" y="7510"/>
                    </a:cubicBezTo>
                    <a:cubicBezTo>
                      <a:pt x="6781" y="7419"/>
                      <a:pt x="6851" y="7358"/>
                      <a:pt x="6942" y="7328"/>
                    </a:cubicBezTo>
                    <a:close/>
                    <a:moveTo>
                      <a:pt x="8550" y="6561"/>
                    </a:moveTo>
                    <a:cubicBezTo>
                      <a:pt x="8602" y="6561"/>
                      <a:pt x="8665" y="6584"/>
                      <a:pt x="8741" y="6641"/>
                    </a:cubicBezTo>
                    <a:cubicBezTo>
                      <a:pt x="8842" y="6721"/>
                      <a:pt x="8913" y="6964"/>
                      <a:pt x="8983" y="7085"/>
                    </a:cubicBezTo>
                    <a:cubicBezTo>
                      <a:pt x="8983" y="7085"/>
                      <a:pt x="8994" y="7095"/>
                      <a:pt x="8994" y="7095"/>
                    </a:cubicBezTo>
                    <a:lnTo>
                      <a:pt x="8953" y="7126"/>
                    </a:lnTo>
                    <a:cubicBezTo>
                      <a:pt x="8771" y="7267"/>
                      <a:pt x="8630" y="7449"/>
                      <a:pt x="8539" y="7651"/>
                    </a:cubicBezTo>
                    <a:cubicBezTo>
                      <a:pt x="8539" y="7600"/>
                      <a:pt x="8539" y="7540"/>
                      <a:pt x="8539" y="7489"/>
                    </a:cubicBezTo>
                    <a:cubicBezTo>
                      <a:pt x="8559" y="7348"/>
                      <a:pt x="8600" y="7216"/>
                      <a:pt x="8650" y="7085"/>
                    </a:cubicBezTo>
                    <a:cubicBezTo>
                      <a:pt x="8670" y="7038"/>
                      <a:pt x="8633" y="7005"/>
                      <a:pt x="8594" y="7005"/>
                    </a:cubicBezTo>
                    <a:cubicBezTo>
                      <a:pt x="8573" y="7005"/>
                      <a:pt x="8553" y="7014"/>
                      <a:pt x="8539" y="7035"/>
                    </a:cubicBezTo>
                    <a:cubicBezTo>
                      <a:pt x="8397" y="7287"/>
                      <a:pt x="8377" y="7580"/>
                      <a:pt x="8468" y="7853"/>
                    </a:cubicBezTo>
                    <a:cubicBezTo>
                      <a:pt x="8468" y="7863"/>
                      <a:pt x="8468" y="7873"/>
                      <a:pt x="8458" y="7883"/>
                    </a:cubicBezTo>
                    <a:cubicBezTo>
                      <a:pt x="8337" y="7651"/>
                      <a:pt x="8276" y="7378"/>
                      <a:pt x="8286" y="7115"/>
                    </a:cubicBezTo>
                    <a:lnTo>
                      <a:pt x="8286" y="7105"/>
                    </a:lnTo>
                    <a:cubicBezTo>
                      <a:pt x="8294" y="6975"/>
                      <a:pt x="8329" y="6561"/>
                      <a:pt x="8550" y="6561"/>
                    </a:cubicBezTo>
                    <a:close/>
                    <a:moveTo>
                      <a:pt x="9479" y="7098"/>
                    </a:moveTo>
                    <a:cubicBezTo>
                      <a:pt x="9603" y="7098"/>
                      <a:pt x="9719" y="7156"/>
                      <a:pt x="9802" y="7307"/>
                    </a:cubicBezTo>
                    <a:cubicBezTo>
                      <a:pt x="10135" y="7944"/>
                      <a:pt x="9155" y="8045"/>
                      <a:pt x="8680" y="8096"/>
                    </a:cubicBezTo>
                    <a:cubicBezTo>
                      <a:pt x="8933" y="7883"/>
                      <a:pt x="9186" y="7671"/>
                      <a:pt x="9418" y="7449"/>
                    </a:cubicBezTo>
                    <a:cubicBezTo>
                      <a:pt x="9466" y="7409"/>
                      <a:pt x="9425" y="7356"/>
                      <a:pt x="9376" y="7356"/>
                    </a:cubicBezTo>
                    <a:cubicBezTo>
                      <a:pt x="9363" y="7356"/>
                      <a:pt x="9350" y="7360"/>
                      <a:pt x="9337" y="7368"/>
                    </a:cubicBezTo>
                    <a:cubicBezTo>
                      <a:pt x="9085" y="7570"/>
                      <a:pt x="8832" y="7803"/>
                      <a:pt x="8589" y="8035"/>
                    </a:cubicBezTo>
                    <a:cubicBezTo>
                      <a:pt x="8630" y="7813"/>
                      <a:pt x="8731" y="7611"/>
                      <a:pt x="8862" y="7439"/>
                    </a:cubicBezTo>
                    <a:cubicBezTo>
                      <a:pt x="9005" y="7283"/>
                      <a:pt x="9256" y="7098"/>
                      <a:pt x="9479" y="7098"/>
                    </a:cubicBezTo>
                    <a:close/>
                    <a:moveTo>
                      <a:pt x="6457" y="7924"/>
                    </a:moveTo>
                    <a:cubicBezTo>
                      <a:pt x="6346" y="8217"/>
                      <a:pt x="6104" y="8429"/>
                      <a:pt x="5801" y="8510"/>
                    </a:cubicBezTo>
                    <a:lnTo>
                      <a:pt x="5801" y="8490"/>
                    </a:lnTo>
                    <a:cubicBezTo>
                      <a:pt x="5808" y="8491"/>
                      <a:pt x="5815" y="8492"/>
                      <a:pt x="5821" y="8492"/>
                    </a:cubicBezTo>
                    <a:cubicBezTo>
                      <a:pt x="5854" y="8492"/>
                      <a:pt x="5881" y="8473"/>
                      <a:pt x="5881" y="8439"/>
                    </a:cubicBezTo>
                    <a:cubicBezTo>
                      <a:pt x="5932" y="8126"/>
                      <a:pt x="6185" y="8005"/>
                      <a:pt x="6457" y="7924"/>
                    </a:cubicBezTo>
                    <a:close/>
                    <a:moveTo>
                      <a:pt x="2543" y="7500"/>
                    </a:moveTo>
                    <a:cubicBezTo>
                      <a:pt x="2820" y="7500"/>
                      <a:pt x="2774" y="7974"/>
                      <a:pt x="2729" y="8146"/>
                    </a:cubicBezTo>
                    <a:cubicBezTo>
                      <a:pt x="2678" y="8308"/>
                      <a:pt x="2598" y="8469"/>
                      <a:pt x="2487" y="8591"/>
                    </a:cubicBezTo>
                    <a:cubicBezTo>
                      <a:pt x="2466" y="8429"/>
                      <a:pt x="2456" y="8267"/>
                      <a:pt x="2456" y="8096"/>
                    </a:cubicBezTo>
                    <a:lnTo>
                      <a:pt x="2466" y="8096"/>
                    </a:lnTo>
                    <a:cubicBezTo>
                      <a:pt x="2466" y="8060"/>
                      <a:pt x="2439" y="8042"/>
                      <a:pt x="2412" y="8042"/>
                    </a:cubicBezTo>
                    <a:cubicBezTo>
                      <a:pt x="2385" y="8042"/>
                      <a:pt x="2360" y="8060"/>
                      <a:pt x="2365" y="8096"/>
                    </a:cubicBezTo>
                    <a:cubicBezTo>
                      <a:pt x="2355" y="8277"/>
                      <a:pt x="2365" y="8459"/>
                      <a:pt x="2385" y="8641"/>
                    </a:cubicBezTo>
                    <a:lnTo>
                      <a:pt x="2365" y="8621"/>
                    </a:lnTo>
                    <a:lnTo>
                      <a:pt x="2355" y="8611"/>
                    </a:lnTo>
                    <a:cubicBezTo>
                      <a:pt x="2214" y="8490"/>
                      <a:pt x="2133" y="8308"/>
                      <a:pt x="2153" y="8126"/>
                    </a:cubicBezTo>
                    <a:cubicBezTo>
                      <a:pt x="2153" y="7934"/>
                      <a:pt x="2214" y="7590"/>
                      <a:pt x="2436" y="7520"/>
                    </a:cubicBezTo>
                    <a:cubicBezTo>
                      <a:pt x="2476" y="7506"/>
                      <a:pt x="2512" y="7500"/>
                      <a:pt x="2543" y="7500"/>
                    </a:cubicBezTo>
                    <a:close/>
                    <a:moveTo>
                      <a:pt x="1706" y="7861"/>
                    </a:moveTo>
                    <a:cubicBezTo>
                      <a:pt x="1809" y="7861"/>
                      <a:pt x="1915" y="7894"/>
                      <a:pt x="2022" y="7924"/>
                    </a:cubicBezTo>
                    <a:cubicBezTo>
                      <a:pt x="1971" y="8146"/>
                      <a:pt x="2012" y="8378"/>
                      <a:pt x="2123" y="8570"/>
                    </a:cubicBezTo>
                    <a:cubicBezTo>
                      <a:pt x="1941" y="8510"/>
                      <a:pt x="1789" y="8358"/>
                      <a:pt x="1719" y="8176"/>
                    </a:cubicBezTo>
                    <a:cubicBezTo>
                      <a:pt x="1708" y="8152"/>
                      <a:pt x="1689" y="8142"/>
                      <a:pt x="1668" y="8142"/>
                    </a:cubicBezTo>
                    <a:cubicBezTo>
                      <a:pt x="1628" y="8142"/>
                      <a:pt x="1584" y="8180"/>
                      <a:pt x="1597" y="8227"/>
                    </a:cubicBezTo>
                    <a:cubicBezTo>
                      <a:pt x="1686" y="8493"/>
                      <a:pt x="1928" y="8682"/>
                      <a:pt x="2202" y="8682"/>
                    </a:cubicBezTo>
                    <a:cubicBezTo>
                      <a:pt x="2210" y="8682"/>
                      <a:pt x="2217" y="8682"/>
                      <a:pt x="2224" y="8682"/>
                    </a:cubicBezTo>
                    <a:cubicBezTo>
                      <a:pt x="2233" y="8682"/>
                      <a:pt x="2243" y="8700"/>
                      <a:pt x="2253" y="8702"/>
                    </a:cubicBezTo>
                    <a:lnTo>
                      <a:pt x="2253" y="8702"/>
                    </a:lnTo>
                    <a:cubicBezTo>
                      <a:pt x="2001" y="8681"/>
                      <a:pt x="1769" y="8601"/>
                      <a:pt x="1557" y="8469"/>
                    </a:cubicBezTo>
                    <a:lnTo>
                      <a:pt x="1567" y="8469"/>
                    </a:lnTo>
                    <a:cubicBezTo>
                      <a:pt x="1365" y="8348"/>
                      <a:pt x="1244" y="8096"/>
                      <a:pt x="1496" y="7924"/>
                    </a:cubicBezTo>
                    <a:cubicBezTo>
                      <a:pt x="1563" y="7878"/>
                      <a:pt x="1634" y="7861"/>
                      <a:pt x="1706" y="7861"/>
                    </a:cubicBezTo>
                    <a:close/>
                    <a:moveTo>
                      <a:pt x="3153" y="8001"/>
                    </a:moveTo>
                    <a:cubicBezTo>
                      <a:pt x="3397" y="8001"/>
                      <a:pt x="3651" y="8255"/>
                      <a:pt x="3457" y="8510"/>
                    </a:cubicBezTo>
                    <a:cubicBezTo>
                      <a:pt x="3348" y="8659"/>
                      <a:pt x="3190" y="8704"/>
                      <a:pt x="3022" y="8704"/>
                    </a:cubicBezTo>
                    <a:cubicBezTo>
                      <a:pt x="2894" y="8704"/>
                      <a:pt x="2761" y="8678"/>
                      <a:pt x="2638" y="8651"/>
                    </a:cubicBezTo>
                    <a:cubicBezTo>
                      <a:pt x="2881" y="8611"/>
                      <a:pt x="3093" y="8490"/>
                      <a:pt x="3244" y="8288"/>
                    </a:cubicBezTo>
                    <a:cubicBezTo>
                      <a:pt x="3266" y="8259"/>
                      <a:pt x="3232" y="8226"/>
                      <a:pt x="3200" y="8226"/>
                    </a:cubicBezTo>
                    <a:cubicBezTo>
                      <a:pt x="3186" y="8226"/>
                      <a:pt x="3173" y="8232"/>
                      <a:pt x="3163" y="8247"/>
                    </a:cubicBezTo>
                    <a:cubicBezTo>
                      <a:pt x="3042" y="8409"/>
                      <a:pt x="2870" y="8520"/>
                      <a:pt x="2678" y="8560"/>
                    </a:cubicBezTo>
                    <a:cubicBezTo>
                      <a:pt x="2759" y="8419"/>
                      <a:pt x="2820" y="8267"/>
                      <a:pt x="2850" y="8106"/>
                    </a:cubicBezTo>
                    <a:cubicBezTo>
                      <a:pt x="2855" y="8116"/>
                      <a:pt x="2865" y="8121"/>
                      <a:pt x="2877" y="8121"/>
                    </a:cubicBezTo>
                    <a:cubicBezTo>
                      <a:pt x="2888" y="8121"/>
                      <a:pt x="2901" y="8116"/>
                      <a:pt x="2911" y="8106"/>
                    </a:cubicBezTo>
                    <a:lnTo>
                      <a:pt x="2921" y="8106"/>
                    </a:lnTo>
                    <a:cubicBezTo>
                      <a:pt x="2984" y="8032"/>
                      <a:pt x="3068" y="8001"/>
                      <a:pt x="3153" y="8001"/>
                    </a:cubicBezTo>
                    <a:close/>
                    <a:moveTo>
                      <a:pt x="9570" y="8096"/>
                    </a:moveTo>
                    <a:cubicBezTo>
                      <a:pt x="9590" y="8116"/>
                      <a:pt x="9610" y="8136"/>
                      <a:pt x="9630" y="8156"/>
                    </a:cubicBezTo>
                    <a:cubicBezTo>
                      <a:pt x="9620" y="8166"/>
                      <a:pt x="9620" y="8186"/>
                      <a:pt x="9630" y="8197"/>
                    </a:cubicBezTo>
                    <a:cubicBezTo>
                      <a:pt x="9731" y="8288"/>
                      <a:pt x="9772" y="8429"/>
                      <a:pt x="9741" y="8570"/>
                    </a:cubicBezTo>
                    <a:cubicBezTo>
                      <a:pt x="9694" y="8713"/>
                      <a:pt x="9560" y="8764"/>
                      <a:pt x="9425" y="8764"/>
                    </a:cubicBezTo>
                    <a:cubicBezTo>
                      <a:pt x="9359" y="8764"/>
                      <a:pt x="9292" y="8752"/>
                      <a:pt x="9236" y="8732"/>
                    </a:cubicBezTo>
                    <a:cubicBezTo>
                      <a:pt x="8994" y="8641"/>
                      <a:pt x="8781" y="8480"/>
                      <a:pt x="8640" y="8267"/>
                    </a:cubicBezTo>
                    <a:lnTo>
                      <a:pt x="8650" y="8267"/>
                    </a:lnTo>
                    <a:cubicBezTo>
                      <a:pt x="8660" y="8277"/>
                      <a:pt x="8660" y="8277"/>
                      <a:pt x="8670" y="8288"/>
                    </a:cubicBezTo>
                    <a:cubicBezTo>
                      <a:pt x="8862" y="8429"/>
                      <a:pt x="9095" y="8510"/>
                      <a:pt x="9337" y="8540"/>
                    </a:cubicBezTo>
                    <a:cubicBezTo>
                      <a:pt x="9408" y="8540"/>
                      <a:pt x="9428" y="8429"/>
                      <a:pt x="9357" y="8409"/>
                    </a:cubicBezTo>
                    <a:cubicBezTo>
                      <a:pt x="9186" y="8389"/>
                      <a:pt x="9014" y="8338"/>
                      <a:pt x="8862" y="8257"/>
                    </a:cubicBezTo>
                    <a:cubicBezTo>
                      <a:pt x="9105" y="8247"/>
                      <a:pt x="9347" y="8197"/>
                      <a:pt x="9570" y="8096"/>
                    </a:cubicBezTo>
                    <a:close/>
                    <a:moveTo>
                      <a:pt x="5043" y="7934"/>
                    </a:moveTo>
                    <a:lnTo>
                      <a:pt x="5043" y="7934"/>
                    </a:lnTo>
                    <a:cubicBezTo>
                      <a:pt x="5326" y="8166"/>
                      <a:pt x="5417" y="8469"/>
                      <a:pt x="5457" y="8833"/>
                    </a:cubicBezTo>
                    <a:cubicBezTo>
                      <a:pt x="5205" y="8601"/>
                      <a:pt x="5053" y="8277"/>
                      <a:pt x="5043" y="7934"/>
                    </a:cubicBezTo>
                    <a:close/>
                    <a:moveTo>
                      <a:pt x="9207" y="9036"/>
                    </a:moveTo>
                    <a:cubicBezTo>
                      <a:pt x="9222" y="9036"/>
                      <a:pt x="9235" y="9039"/>
                      <a:pt x="9246" y="9045"/>
                    </a:cubicBezTo>
                    <a:cubicBezTo>
                      <a:pt x="9297" y="9086"/>
                      <a:pt x="9266" y="9136"/>
                      <a:pt x="9236" y="9156"/>
                    </a:cubicBezTo>
                    <a:cubicBezTo>
                      <a:pt x="9206" y="9187"/>
                      <a:pt x="9175" y="9207"/>
                      <a:pt x="9135" y="9227"/>
                    </a:cubicBezTo>
                    <a:cubicBezTo>
                      <a:pt x="9115" y="9237"/>
                      <a:pt x="9105" y="9258"/>
                      <a:pt x="9105" y="9278"/>
                    </a:cubicBezTo>
                    <a:cubicBezTo>
                      <a:pt x="9044" y="9278"/>
                      <a:pt x="8973" y="9288"/>
                      <a:pt x="8913" y="9318"/>
                    </a:cubicBezTo>
                    <a:cubicBezTo>
                      <a:pt x="8933" y="9227"/>
                      <a:pt x="8983" y="9146"/>
                      <a:pt x="9054" y="9096"/>
                    </a:cubicBezTo>
                    <a:cubicBezTo>
                      <a:pt x="9086" y="9072"/>
                      <a:pt x="9155" y="9036"/>
                      <a:pt x="9207" y="9036"/>
                    </a:cubicBezTo>
                    <a:close/>
                    <a:moveTo>
                      <a:pt x="8498" y="8257"/>
                    </a:moveTo>
                    <a:cubicBezTo>
                      <a:pt x="8620" y="8570"/>
                      <a:pt x="8893" y="8813"/>
                      <a:pt x="9216" y="8904"/>
                    </a:cubicBezTo>
                    <a:lnTo>
                      <a:pt x="9175" y="8904"/>
                    </a:lnTo>
                    <a:cubicBezTo>
                      <a:pt x="8923" y="8934"/>
                      <a:pt x="8751" y="9167"/>
                      <a:pt x="8781" y="9409"/>
                    </a:cubicBezTo>
                    <a:cubicBezTo>
                      <a:pt x="8761" y="9429"/>
                      <a:pt x="8751" y="9439"/>
                      <a:pt x="8731" y="9460"/>
                    </a:cubicBezTo>
                    <a:cubicBezTo>
                      <a:pt x="8721" y="9450"/>
                      <a:pt x="8711" y="9450"/>
                      <a:pt x="8701" y="9439"/>
                    </a:cubicBezTo>
                    <a:cubicBezTo>
                      <a:pt x="8348" y="9338"/>
                      <a:pt x="7978" y="9284"/>
                      <a:pt x="7608" y="9284"/>
                    </a:cubicBezTo>
                    <a:cubicBezTo>
                      <a:pt x="7500" y="9284"/>
                      <a:pt x="7393" y="9289"/>
                      <a:pt x="7286" y="9298"/>
                    </a:cubicBezTo>
                    <a:cubicBezTo>
                      <a:pt x="7660" y="8914"/>
                      <a:pt x="8054" y="8570"/>
                      <a:pt x="8488" y="8267"/>
                    </a:cubicBezTo>
                    <a:cubicBezTo>
                      <a:pt x="8498" y="8257"/>
                      <a:pt x="8498" y="8257"/>
                      <a:pt x="8498" y="8257"/>
                    </a:cubicBezTo>
                    <a:close/>
                    <a:moveTo>
                      <a:pt x="3416" y="8752"/>
                    </a:moveTo>
                    <a:cubicBezTo>
                      <a:pt x="3497" y="8773"/>
                      <a:pt x="3568" y="8813"/>
                      <a:pt x="3638" y="8863"/>
                    </a:cubicBezTo>
                    <a:cubicBezTo>
                      <a:pt x="3547" y="8995"/>
                      <a:pt x="3497" y="9167"/>
                      <a:pt x="3517" y="9328"/>
                    </a:cubicBezTo>
                    <a:cubicBezTo>
                      <a:pt x="3467" y="9237"/>
                      <a:pt x="3436" y="9146"/>
                      <a:pt x="3416" y="9045"/>
                    </a:cubicBezTo>
                    <a:cubicBezTo>
                      <a:pt x="3408" y="9012"/>
                      <a:pt x="3384" y="8998"/>
                      <a:pt x="3359" y="8998"/>
                    </a:cubicBezTo>
                    <a:cubicBezTo>
                      <a:pt x="3324" y="8998"/>
                      <a:pt x="3285" y="9028"/>
                      <a:pt x="3285" y="9076"/>
                    </a:cubicBezTo>
                    <a:cubicBezTo>
                      <a:pt x="3315" y="9227"/>
                      <a:pt x="3386" y="9369"/>
                      <a:pt x="3477" y="9480"/>
                    </a:cubicBezTo>
                    <a:cubicBezTo>
                      <a:pt x="3426" y="9450"/>
                      <a:pt x="3376" y="9409"/>
                      <a:pt x="3325" y="9369"/>
                    </a:cubicBezTo>
                    <a:cubicBezTo>
                      <a:pt x="3194" y="9227"/>
                      <a:pt x="3143" y="9025"/>
                      <a:pt x="3204" y="8843"/>
                    </a:cubicBezTo>
                    <a:cubicBezTo>
                      <a:pt x="3244" y="8823"/>
                      <a:pt x="3295" y="8813"/>
                      <a:pt x="3335" y="8793"/>
                    </a:cubicBezTo>
                    <a:cubicBezTo>
                      <a:pt x="3366" y="8783"/>
                      <a:pt x="3386" y="8773"/>
                      <a:pt x="3416" y="8752"/>
                    </a:cubicBezTo>
                    <a:close/>
                    <a:moveTo>
                      <a:pt x="4057" y="8751"/>
                    </a:moveTo>
                    <a:cubicBezTo>
                      <a:pt x="4321" y="8751"/>
                      <a:pt x="4271" y="9093"/>
                      <a:pt x="4174" y="9258"/>
                    </a:cubicBezTo>
                    <a:cubicBezTo>
                      <a:pt x="4103" y="9379"/>
                      <a:pt x="4002" y="9470"/>
                      <a:pt x="3881" y="9540"/>
                    </a:cubicBezTo>
                    <a:cubicBezTo>
                      <a:pt x="3871" y="9480"/>
                      <a:pt x="3871" y="9419"/>
                      <a:pt x="3871" y="9359"/>
                    </a:cubicBezTo>
                    <a:cubicBezTo>
                      <a:pt x="3881" y="9268"/>
                      <a:pt x="3901" y="9167"/>
                      <a:pt x="3931" y="9076"/>
                    </a:cubicBezTo>
                    <a:cubicBezTo>
                      <a:pt x="3938" y="9043"/>
                      <a:pt x="3907" y="9015"/>
                      <a:pt x="3878" y="9015"/>
                    </a:cubicBezTo>
                    <a:cubicBezTo>
                      <a:pt x="3863" y="9015"/>
                      <a:pt x="3848" y="9024"/>
                      <a:pt x="3840" y="9045"/>
                    </a:cubicBezTo>
                    <a:cubicBezTo>
                      <a:pt x="3780" y="9187"/>
                      <a:pt x="3760" y="9359"/>
                      <a:pt x="3790" y="9510"/>
                    </a:cubicBezTo>
                    <a:cubicBezTo>
                      <a:pt x="3679" y="9429"/>
                      <a:pt x="3628" y="9298"/>
                      <a:pt x="3648" y="9167"/>
                    </a:cubicBezTo>
                    <a:lnTo>
                      <a:pt x="3659" y="9167"/>
                    </a:lnTo>
                    <a:cubicBezTo>
                      <a:pt x="3689" y="8995"/>
                      <a:pt x="3830" y="8773"/>
                      <a:pt x="4022" y="8752"/>
                    </a:cubicBezTo>
                    <a:cubicBezTo>
                      <a:pt x="4034" y="8751"/>
                      <a:pt x="4046" y="8751"/>
                      <a:pt x="4057" y="8751"/>
                    </a:cubicBezTo>
                    <a:close/>
                    <a:moveTo>
                      <a:pt x="4524" y="9111"/>
                    </a:moveTo>
                    <a:cubicBezTo>
                      <a:pt x="4611" y="9111"/>
                      <a:pt x="4696" y="9164"/>
                      <a:pt x="4730" y="9258"/>
                    </a:cubicBezTo>
                    <a:cubicBezTo>
                      <a:pt x="4770" y="9409"/>
                      <a:pt x="4699" y="9561"/>
                      <a:pt x="4558" y="9621"/>
                    </a:cubicBezTo>
                    <a:cubicBezTo>
                      <a:pt x="4483" y="9668"/>
                      <a:pt x="4407" y="9685"/>
                      <a:pt x="4331" y="9685"/>
                    </a:cubicBezTo>
                    <a:cubicBezTo>
                      <a:pt x="4244" y="9685"/>
                      <a:pt x="4155" y="9663"/>
                      <a:pt x="4063" y="9641"/>
                    </a:cubicBezTo>
                    <a:cubicBezTo>
                      <a:pt x="4214" y="9601"/>
                      <a:pt x="4346" y="9520"/>
                      <a:pt x="4447" y="9399"/>
                    </a:cubicBezTo>
                    <a:cubicBezTo>
                      <a:pt x="4478" y="9368"/>
                      <a:pt x="4449" y="9325"/>
                      <a:pt x="4411" y="9325"/>
                    </a:cubicBezTo>
                    <a:cubicBezTo>
                      <a:pt x="4400" y="9325"/>
                      <a:pt x="4388" y="9329"/>
                      <a:pt x="4376" y="9338"/>
                    </a:cubicBezTo>
                    <a:cubicBezTo>
                      <a:pt x="4285" y="9429"/>
                      <a:pt x="4174" y="9510"/>
                      <a:pt x="4063" y="9571"/>
                    </a:cubicBezTo>
                    <a:cubicBezTo>
                      <a:pt x="4194" y="9470"/>
                      <a:pt x="4295" y="9318"/>
                      <a:pt x="4336" y="9156"/>
                    </a:cubicBezTo>
                    <a:lnTo>
                      <a:pt x="4396" y="9156"/>
                    </a:lnTo>
                    <a:cubicBezTo>
                      <a:pt x="4434" y="9125"/>
                      <a:pt x="4479" y="9111"/>
                      <a:pt x="4524" y="9111"/>
                    </a:cubicBezTo>
                    <a:close/>
                    <a:moveTo>
                      <a:pt x="9117" y="9411"/>
                    </a:moveTo>
                    <a:cubicBezTo>
                      <a:pt x="9140" y="9411"/>
                      <a:pt x="9163" y="9414"/>
                      <a:pt x="9186" y="9419"/>
                    </a:cubicBezTo>
                    <a:cubicBezTo>
                      <a:pt x="9287" y="9429"/>
                      <a:pt x="9620" y="9490"/>
                      <a:pt x="9398" y="9641"/>
                    </a:cubicBezTo>
                    <a:cubicBezTo>
                      <a:pt x="9327" y="9682"/>
                      <a:pt x="9256" y="9692"/>
                      <a:pt x="9186" y="9692"/>
                    </a:cubicBezTo>
                    <a:cubicBezTo>
                      <a:pt x="9175" y="9665"/>
                      <a:pt x="9153" y="9653"/>
                      <a:pt x="9130" y="9653"/>
                    </a:cubicBezTo>
                    <a:cubicBezTo>
                      <a:pt x="9110" y="9653"/>
                      <a:pt x="9089" y="9663"/>
                      <a:pt x="9074" y="9682"/>
                    </a:cubicBezTo>
                    <a:cubicBezTo>
                      <a:pt x="8983" y="9662"/>
                      <a:pt x="8903" y="9621"/>
                      <a:pt x="8832" y="9561"/>
                    </a:cubicBezTo>
                    <a:cubicBezTo>
                      <a:pt x="8899" y="9469"/>
                      <a:pt x="9007" y="9411"/>
                      <a:pt x="9117" y="9411"/>
                    </a:cubicBezTo>
                    <a:close/>
                    <a:moveTo>
                      <a:pt x="8771" y="9672"/>
                    </a:moveTo>
                    <a:cubicBezTo>
                      <a:pt x="8862" y="9743"/>
                      <a:pt x="8963" y="9783"/>
                      <a:pt x="9074" y="9793"/>
                    </a:cubicBezTo>
                    <a:cubicBezTo>
                      <a:pt x="9081" y="9884"/>
                      <a:pt x="9008" y="9941"/>
                      <a:pt x="8934" y="9941"/>
                    </a:cubicBezTo>
                    <a:cubicBezTo>
                      <a:pt x="8892" y="9941"/>
                      <a:pt x="8851" y="9924"/>
                      <a:pt x="8822" y="9884"/>
                    </a:cubicBezTo>
                    <a:lnTo>
                      <a:pt x="8812" y="9884"/>
                    </a:lnTo>
                    <a:cubicBezTo>
                      <a:pt x="8771" y="9813"/>
                      <a:pt x="8761" y="9743"/>
                      <a:pt x="8771" y="9672"/>
                    </a:cubicBezTo>
                    <a:close/>
                    <a:moveTo>
                      <a:pt x="946" y="9198"/>
                    </a:moveTo>
                    <a:cubicBezTo>
                      <a:pt x="977" y="9198"/>
                      <a:pt x="1008" y="9208"/>
                      <a:pt x="1032" y="9227"/>
                    </a:cubicBezTo>
                    <a:cubicBezTo>
                      <a:pt x="1143" y="9278"/>
                      <a:pt x="1244" y="9369"/>
                      <a:pt x="1314" y="9480"/>
                    </a:cubicBezTo>
                    <a:cubicBezTo>
                      <a:pt x="1436" y="9662"/>
                      <a:pt x="1385" y="9884"/>
                      <a:pt x="1405" y="10086"/>
                    </a:cubicBezTo>
                    <a:cubicBezTo>
                      <a:pt x="1395" y="10076"/>
                      <a:pt x="1385" y="10066"/>
                      <a:pt x="1375" y="10056"/>
                    </a:cubicBezTo>
                    <a:cubicBezTo>
                      <a:pt x="1345" y="9813"/>
                      <a:pt x="1193" y="9601"/>
                      <a:pt x="981" y="9490"/>
                    </a:cubicBezTo>
                    <a:cubicBezTo>
                      <a:pt x="977" y="9489"/>
                      <a:pt x="973" y="9488"/>
                      <a:pt x="969" y="9488"/>
                    </a:cubicBezTo>
                    <a:cubicBezTo>
                      <a:pt x="937" y="9488"/>
                      <a:pt x="923" y="9523"/>
                      <a:pt x="941" y="9551"/>
                    </a:cubicBezTo>
                    <a:cubicBezTo>
                      <a:pt x="1062" y="9621"/>
                      <a:pt x="1163" y="9743"/>
                      <a:pt x="1213" y="9874"/>
                    </a:cubicBezTo>
                    <a:cubicBezTo>
                      <a:pt x="1072" y="9743"/>
                      <a:pt x="900" y="9652"/>
                      <a:pt x="718" y="9611"/>
                    </a:cubicBezTo>
                    <a:cubicBezTo>
                      <a:pt x="698" y="9551"/>
                      <a:pt x="688" y="9490"/>
                      <a:pt x="688" y="9419"/>
                    </a:cubicBezTo>
                    <a:cubicBezTo>
                      <a:pt x="652" y="9303"/>
                      <a:pt x="696" y="9234"/>
                      <a:pt x="805" y="9234"/>
                    </a:cubicBezTo>
                    <a:cubicBezTo>
                      <a:pt x="819" y="9234"/>
                      <a:pt x="834" y="9235"/>
                      <a:pt x="850" y="9237"/>
                    </a:cubicBezTo>
                    <a:cubicBezTo>
                      <a:pt x="876" y="9211"/>
                      <a:pt x="911" y="9198"/>
                      <a:pt x="946" y="9198"/>
                    </a:cubicBezTo>
                    <a:close/>
                    <a:moveTo>
                      <a:pt x="6447" y="9177"/>
                    </a:moveTo>
                    <a:lnTo>
                      <a:pt x="6447" y="9177"/>
                    </a:lnTo>
                    <a:cubicBezTo>
                      <a:pt x="6508" y="9480"/>
                      <a:pt x="6558" y="9854"/>
                      <a:pt x="6356" y="10076"/>
                    </a:cubicBezTo>
                    <a:cubicBezTo>
                      <a:pt x="6336" y="10086"/>
                      <a:pt x="6336" y="10116"/>
                      <a:pt x="6346" y="10137"/>
                    </a:cubicBezTo>
                    <a:lnTo>
                      <a:pt x="6326" y="10157"/>
                    </a:lnTo>
                    <a:cubicBezTo>
                      <a:pt x="6255" y="9803"/>
                      <a:pt x="6255" y="9500"/>
                      <a:pt x="6447" y="9177"/>
                    </a:cubicBezTo>
                    <a:close/>
                    <a:moveTo>
                      <a:pt x="2072" y="9864"/>
                    </a:moveTo>
                    <a:lnTo>
                      <a:pt x="2072" y="9864"/>
                    </a:lnTo>
                    <a:cubicBezTo>
                      <a:pt x="2254" y="9955"/>
                      <a:pt x="2416" y="10086"/>
                      <a:pt x="2547" y="10238"/>
                    </a:cubicBezTo>
                    <a:lnTo>
                      <a:pt x="2406" y="10228"/>
                    </a:lnTo>
                    <a:cubicBezTo>
                      <a:pt x="2264" y="10137"/>
                      <a:pt x="2153" y="10015"/>
                      <a:pt x="2072" y="9864"/>
                    </a:cubicBezTo>
                    <a:close/>
                    <a:moveTo>
                      <a:pt x="560" y="9746"/>
                    </a:moveTo>
                    <a:cubicBezTo>
                      <a:pt x="655" y="9746"/>
                      <a:pt x="753" y="9765"/>
                      <a:pt x="829" y="9793"/>
                    </a:cubicBezTo>
                    <a:cubicBezTo>
                      <a:pt x="991" y="9864"/>
                      <a:pt x="1133" y="9965"/>
                      <a:pt x="1244" y="10096"/>
                    </a:cubicBezTo>
                    <a:cubicBezTo>
                      <a:pt x="1153" y="10076"/>
                      <a:pt x="1072" y="10066"/>
                      <a:pt x="991" y="10036"/>
                    </a:cubicBezTo>
                    <a:cubicBezTo>
                      <a:pt x="860" y="10005"/>
                      <a:pt x="739" y="9955"/>
                      <a:pt x="617" y="9924"/>
                    </a:cubicBezTo>
                    <a:cubicBezTo>
                      <a:pt x="613" y="9923"/>
                      <a:pt x="609" y="9923"/>
                      <a:pt x="605" y="9923"/>
                    </a:cubicBezTo>
                    <a:cubicBezTo>
                      <a:pt x="573" y="9923"/>
                      <a:pt x="560" y="9957"/>
                      <a:pt x="587" y="9975"/>
                    </a:cubicBezTo>
                    <a:cubicBezTo>
                      <a:pt x="799" y="10096"/>
                      <a:pt x="1032" y="10177"/>
                      <a:pt x="1274" y="10217"/>
                    </a:cubicBezTo>
                    <a:cubicBezTo>
                      <a:pt x="1264" y="10228"/>
                      <a:pt x="1264" y="10248"/>
                      <a:pt x="1264" y="10268"/>
                    </a:cubicBezTo>
                    <a:cubicBezTo>
                      <a:pt x="1112" y="10379"/>
                      <a:pt x="930" y="10440"/>
                      <a:pt x="749" y="10440"/>
                    </a:cubicBezTo>
                    <a:cubicBezTo>
                      <a:pt x="698" y="10440"/>
                      <a:pt x="648" y="10430"/>
                      <a:pt x="607" y="10420"/>
                    </a:cubicBezTo>
                    <a:cubicBezTo>
                      <a:pt x="592" y="10405"/>
                      <a:pt x="567" y="10395"/>
                      <a:pt x="546" y="10395"/>
                    </a:cubicBezTo>
                    <a:cubicBezTo>
                      <a:pt x="539" y="10395"/>
                      <a:pt x="532" y="10397"/>
                      <a:pt x="526" y="10399"/>
                    </a:cubicBezTo>
                    <a:cubicBezTo>
                      <a:pt x="344" y="10349"/>
                      <a:pt x="193" y="10228"/>
                      <a:pt x="193" y="10046"/>
                    </a:cubicBezTo>
                    <a:lnTo>
                      <a:pt x="203" y="10036"/>
                    </a:lnTo>
                    <a:cubicBezTo>
                      <a:pt x="203" y="9817"/>
                      <a:pt x="377" y="9746"/>
                      <a:pt x="560" y="9746"/>
                    </a:cubicBezTo>
                    <a:close/>
                    <a:moveTo>
                      <a:pt x="7165" y="10329"/>
                    </a:moveTo>
                    <a:cubicBezTo>
                      <a:pt x="7074" y="10450"/>
                      <a:pt x="6942" y="10551"/>
                      <a:pt x="6791" y="10611"/>
                    </a:cubicBezTo>
                    <a:cubicBezTo>
                      <a:pt x="6711" y="10640"/>
                      <a:pt x="6637" y="10650"/>
                      <a:pt x="6564" y="10650"/>
                    </a:cubicBezTo>
                    <a:cubicBezTo>
                      <a:pt x="6454" y="10650"/>
                      <a:pt x="6347" y="10626"/>
                      <a:pt x="6225" y="10601"/>
                    </a:cubicBezTo>
                    <a:lnTo>
                      <a:pt x="6276" y="10521"/>
                    </a:lnTo>
                    <a:lnTo>
                      <a:pt x="6306" y="10521"/>
                    </a:lnTo>
                    <a:cubicBezTo>
                      <a:pt x="6579" y="10409"/>
                      <a:pt x="6872" y="10339"/>
                      <a:pt x="7165" y="10329"/>
                    </a:cubicBezTo>
                    <a:close/>
                    <a:moveTo>
                      <a:pt x="2517" y="8762"/>
                    </a:moveTo>
                    <a:cubicBezTo>
                      <a:pt x="2689" y="8833"/>
                      <a:pt x="2870" y="8863"/>
                      <a:pt x="3052" y="8863"/>
                    </a:cubicBezTo>
                    <a:cubicBezTo>
                      <a:pt x="3002" y="9035"/>
                      <a:pt x="3032" y="9227"/>
                      <a:pt x="3143" y="9379"/>
                    </a:cubicBezTo>
                    <a:cubicBezTo>
                      <a:pt x="3285" y="9571"/>
                      <a:pt x="3507" y="9702"/>
                      <a:pt x="3750" y="9743"/>
                    </a:cubicBezTo>
                    <a:cubicBezTo>
                      <a:pt x="3739" y="10126"/>
                      <a:pt x="3790" y="10500"/>
                      <a:pt x="3911" y="10864"/>
                    </a:cubicBezTo>
                    <a:cubicBezTo>
                      <a:pt x="3931" y="10935"/>
                      <a:pt x="3962" y="11016"/>
                      <a:pt x="3992" y="11096"/>
                    </a:cubicBezTo>
                    <a:cubicBezTo>
                      <a:pt x="3244" y="10521"/>
                      <a:pt x="2658" y="9813"/>
                      <a:pt x="2507" y="8773"/>
                    </a:cubicBezTo>
                    <a:lnTo>
                      <a:pt x="2517" y="8762"/>
                    </a:lnTo>
                    <a:close/>
                    <a:moveTo>
                      <a:pt x="3185" y="10941"/>
                    </a:moveTo>
                    <a:cubicBezTo>
                      <a:pt x="3316" y="10941"/>
                      <a:pt x="3444" y="10968"/>
                      <a:pt x="3568" y="11036"/>
                    </a:cubicBezTo>
                    <a:cubicBezTo>
                      <a:pt x="3412" y="11105"/>
                      <a:pt x="3246" y="11141"/>
                      <a:pt x="3078" y="11141"/>
                    </a:cubicBezTo>
                    <a:cubicBezTo>
                      <a:pt x="2930" y="11141"/>
                      <a:pt x="2781" y="11113"/>
                      <a:pt x="2638" y="11056"/>
                    </a:cubicBezTo>
                    <a:lnTo>
                      <a:pt x="2648" y="11056"/>
                    </a:lnTo>
                    <a:cubicBezTo>
                      <a:pt x="2824" y="10992"/>
                      <a:pt x="3006" y="10941"/>
                      <a:pt x="3185" y="10941"/>
                    </a:cubicBezTo>
                    <a:close/>
                    <a:moveTo>
                      <a:pt x="1405" y="10349"/>
                    </a:moveTo>
                    <a:cubicBezTo>
                      <a:pt x="1355" y="10611"/>
                      <a:pt x="1224" y="10864"/>
                      <a:pt x="1032" y="11046"/>
                    </a:cubicBezTo>
                    <a:lnTo>
                      <a:pt x="1042" y="11046"/>
                    </a:lnTo>
                    <a:cubicBezTo>
                      <a:pt x="944" y="11131"/>
                      <a:pt x="789" y="11231"/>
                      <a:pt x="651" y="11231"/>
                    </a:cubicBezTo>
                    <a:cubicBezTo>
                      <a:pt x="560" y="11231"/>
                      <a:pt x="478" y="11187"/>
                      <a:pt x="425" y="11066"/>
                    </a:cubicBezTo>
                    <a:cubicBezTo>
                      <a:pt x="365" y="10904"/>
                      <a:pt x="395" y="10723"/>
                      <a:pt x="506" y="10581"/>
                    </a:cubicBezTo>
                    <a:cubicBezTo>
                      <a:pt x="578" y="10602"/>
                      <a:pt x="651" y="10612"/>
                      <a:pt x="724" y="10612"/>
                    </a:cubicBezTo>
                    <a:cubicBezTo>
                      <a:pt x="866" y="10612"/>
                      <a:pt x="1006" y="10574"/>
                      <a:pt x="1133" y="10500"/>
                    </a:cubicBezTo>
                    <a:lnTo>
                      <a:pt x="1133" y="10500"/>
                    </a:lnTo>
                    <a:cubicBezTo>
                      <a:pt x="1102" y="10541"/>
                      <a:pt x="1072" y="10591"/>
                      <a:pt x="1032" y="10622"/>
                    </a:cubicBezTo>
                    <a:cubicBezTo>
                      <a:pt x="920" y="10723"/>
                      <a:pt x="799" y="10793"/>
                      <a:pt x="668" y="10844"/>
                    </a:cubicBezTo>
                    <a:cubicBezTo>
                      <a:pt x="630" y="10863"/>
                      <a:pt x="654" y="10926"/>
                      <a:pt x="690" y="10926"/>
                    </a:cubicBezTo>
                    <a:cubicBezTo>
                      <a:pt x="693" y="10926"/>
                      <a:pt x="695" y="10925"/>
                      <a:pt x="698" y="10925"/>
                    </a:cubicBezTo>
                    <a:cubicBezTo>
                      <a:pt x="991" y="10844"/>
                      <a:pt x="1244" y="10632"/>
                      <a:pt x="1365" y="10349"/>
                    </a:cubicBezTo>
                    <a:close/>
                    <a:moveTo>
                      <a:pt x="4336" y="10490"/>
                    </a:moveTo>
                    <a:cubicBezTo>
                      <a:pt x="4416" y="10753"/>
                      <a:pt x="4487" y="11086"/>
                      <a:pt x="4315" y="11268"/>
                    </a:cubicBezTo>
                    <a:cubicBezTo>
                      <a:pt x="4235" y="11016"/>
                      <a:pt x="4245" y="10743"/>
                      <a:pt x="4325" y="10490"/>
                    </a:cubicBezTo>
                    <a:close/>
                    <a:moveTo>
                      <a:pt x="4063" y="12754"/>
                    </a:moveTo>
                    <a:lnTo>
                      <a:pt x="4063" y="12754"/>
                    </a:lnTo>
                    <a:cubicBezTo>
                      <a:pt x="4730" y="13087"/>
                      <a:pt x="5336" y="13481"/>
                      <a:pt x="5791" y="14077"/>
                    </a:cubicBezTo>
                    <a:lnTo>
                      <a:pt x="5801" y="14077"/>
                    </a:lnTo>
                    <a:cubicBezTo>
                      <a:pt x="5811" y="14097"/>
                      <a:pt x="5821" y="14118"/>
                      <a:pt x="5821" y="14138"/>
                    </a:cubicBezTo>
                    <a:cubicBezTo>
                      <a:pt x="5194" y="13734"/>
                      <a:pt x="4598" y="13279"/>
                      <a:pt x="4063" y="12754"/>
                    </a:cubicBezTo>
                    <a:close/>
                    <a:moveTo>
                      <a:pt x="10297" y="9924"/>
                    </a:moveTo>
                    <a:lnTo>
                      <a:pt x="10297" y="9924"/>
                    </a:lnTo>
                    <a:cubicBezTo>
                      <a:pt x="8650" y="11046"/>
                      <a:pt x="7286" y="12511"/>
                      <a:pt x="6286" y="14229"/>
                    </a:cubicBezTo>
                    <a:cubicBezTo>
                      <a:pt x="6316" y="13127"/>
                      <a:pt x="6811" y="12087"/>
                      <a:pt x="7640" y="11369"/>
                    </a:cubicBezTo>
                    <a:lnTo>
                      <a:pt x="7650" y="11359"/>
                    </a:lnTo>
                    <a:cubicBezTo>
                      <a:pt x="7933" y="11107"/>
                      <a:pt x="9701" y="9935"/>
                      <a:pt x="10297" y="9924"/>
                    </a:cubicBezTo>
                    <a:close/>
                    <a:moveTo>
                      <a:pt x="10469" y="9995"/>
                    </a:moveTo>
                    <a:lnTo>
                      <a:pt x="10469" y="9995"/>
                    </a:lnTo>
                    <a:cubicBezTo>
                      <a:pt x="10529" y="10126"/>
                      <a:pt x="9873" y="11036"/>
                      <a:pt x="9782" y="11177"/>
                    </a:cubicBezTo>
                    <a:lnTo>
                      <a:pt x="9802" y="11177"/>
                    </a:lnTo>
                    <a:cubicBezTo>
                      <a:pt x="9479" y="11683"/>
                      <a:pt x="9125" y="12168"/>
                      <a:pt x="8731" y="12622"/>
                    </a:cubicBezTo>
                    <a:cubicBezTo>
                      <a:pt x="8094" y="13350"/>
                      <a:pt x="7296" y="13916"/>
                      <a:pt x="6387" y="14259"/>
                    </a:cubicBezTo>
                    <a:cubicBezTo>
                      <a:pt x="7468" y="12592"/>
                      <a:pt x="8852" y="11147"/>
                      <a:pt x="10469" y="9995"/>
                    </a:cubicBezTo>
                    <a:close/>
                    <a:moveTo>
                      <a:pt x="3719" y="12582"/>
                    </a:moveTo>
                    <a:lnTo>
                      <a:pt x="3830" y="12632"/>
                    </a:lnTo>
                    <a:cubicBezTo>
                      <a:pt x="4437" y="13289"/>
                      <a:pt x="5134" y="13865"/>
                      <a:pt x="5902" y="14330"/>
                    </a:cubicBezTo>
                    <a:cubicBezTo>
                      <a:pt x="5912" y="14360"/>
                      <a:pt x="5922" y="14401"/>
                      <a:pt x="5932" y="14431"/>
                    </a:cubicBezTo>
                    <a:cubicBezTo>
                      <a:pt x="4881" y="14188"/>
                      <a:pt x="4214" y="13491"/>
                      <a:pt x="3709" y="12582"/>
                    </a:cubicBezTo>
                    <a:close/>
                    <a:moveTo>
                      <a:pt x="5860" y="1"/>
                    </a:moveTo>
                    <a:cubicBezTo>
                      <a:pt x="5728" y="1"/>
                      <a:pt x="5601" y="90"/>
                      <a:pt x="5568" y="235"/>
                    </a:cubicBezTo>
                    <a:cubicBezTo>
                      <a:pt x="5523" y="208"/>
                      <a:pt x="5474" y="196"/>
                      <a:pt x="5426" y="196"/>
                    </a:cubicBezTo>
                    <a:cubicBezTo>
                      <a:pt x="5343" y="196"/>
                      <a:pt x="5262" y="232"/>
                      <a:pt x="5205" y="295"/>
                    </a:cubicBezTo>
                    <a:cubicBezTo>
                      <a:pt x="5063" y="477"/>
                      <a:pt x="5174" y="618"/>
                      <a:pt x="5336" y="720"/>
                    </a:cubicBezTo>
                    <a:cubicBezTo>
                      <a:pt x="5275" y="760"/>
                      <a:pt x="5235" y="810"/>
                      <a:pt x="5215" y="871"/>
                    </a:cubicBezTo>
                    <a:cubicBezTo>
                      <a:pt x="5184" y="962"/>
                      <a:pt x="5225" y="1063"/>
                      <a:pt x="5316" y="1103"/>
                    </a:cubicBezTo>
                    <a:cubicBezTo>
                      <a:pt x="5351" y="1118"/>
                      <a:pt x="5388" y="1124"/>
                      <a:pt x="5426" y="1124"/>
                    </a:cubicBezTo>
                    <a:cubicBezTo>
                      <a:pt x="5575" y="1124"/>
                      <a:pt x="5739" y="1026"/>
                      <a:pt x="5851" y="922"/>
                    </a:cubicBezTo>
                    <a:cubicBezTo>
                      <a:pt x="5983" y="1235"/>
                      <a:pt x="6104" y="1558"/>
                      <a:pt x="6205" y="1892"/>
                    </a:cubicBezTo>
                    <a:lnTo>
                      <a:pt x="6195" y="1881"/>
                    </a:lnTo>
                    <a:cubicBezTo>
                      <a:pt x="6134" y="1851"/>
                      <a:pt x="6073" y="1831"/>
                      <a:pt x="6003" y="1831"/>
                    </a:cubicBezTo>
                    <a:cubicBezTo>
                      <a:pt x="5690" y="1649"/>
                      <a:pt x="5356" y="1518"/>
                      <a:pt x="5002" y="1447"/>
                    </a:cubicBezTo>
                    <a:cubicBezTo>
                      <a:pt x="5174" y="1255"/>
                      <a:pt x="5144" y="720"/>
                      <a:pt x="4851" y="659"/>
                    </a:cubicBezTo>
                    <a:cubicBezTo>
                      <a:pt x="4831" y="655"/>
                      <a:pt x="4812" y="653"/>
                      <a:pt x="4793" y="653"/>
                    </a:cubicBezTo>
                    <a:cubicBezTo>
                      <a:pt x="4590" y="653"/>
                      <a:pt x="4449" y="888"/>
                      <a:pt x="4578" y="1073"/>
                    </a:cubicBezTo>
                    <a:cubicBezTo>
                      <a:pt x="4570" y="1073"/>
                      <a:pt x="4563" y="1073"/>
                      <a:pt x="4555" y="1073"/>
                    </a:cubicBezTo>
                    <a:cubicBezTo>
                      <a:pt x="4383" y="1073"/>
                      <a:pt x="4232" y="1181"/>
                      <a:pt x="4174" y="1336"/>
                    </a:cubicBezTo>
                    <a:cubicBezTo>
                      <a:pt x="4103" y="1487"/>
                      <a:pt x="4113" y="1730"/>
                      <a:pt x="4295" y="1811"/>
                    </a:cubicBezTo>
                    <a:cubicBezTo>
                      <a:pt x="4325" y="1831"/>
                      <a:pt x="4376" y="1831"/>
                      <a:pt x="4416" y="1831"/>
                    </a:cubicBezTo>
                    <a:cubicBezTo>
                      <a:pt x="4371" y="2020"/>
                      <a:pt x="4519" y="2193"/>
                      <a:pt x="4701" y="2193"/>
                    </a:cubicBezTo>
                    <a:cubicBezTo>
                      <a:pt x="4724" y="2193"/>
                      <a:pt x="4747" y="2190"/>
                      <a:pt x="4770" y="2185"/>
                    </a:cubicBezTo>
                    <a:cubicBezTo>
                      <a:pt x="4972" y="2124"/>
                      <a:pt x="5093" y="1851"/>
                      <a:pt x="5043" y="1639"/>
                    </a:cubicBezTo>
                    <a:lnTo>
                      <a:pt x="5043" y="1639"/>
                    </a:lnTo>
                    <a:cubicBezTo>
                      <a:pt x="5215" y="1690"/>
                      <a:pt x="5376" y="1750"/>
                      <a:pt x="5548" y="1811"/>
                    </a:cubicBezTo>
                    <a:cubicBezTo>
                      <a:pt x="5588" y="1831"/>
                      <a:pt x="5639" y="1851"/>
                      <a:pt x="5679" y="1881"/>
                    </a:cubicBezTo>
                    <a:cubicBezTo>
                      <a:pt x="5407" y="1993"/>
                      <a:pt x="5154" y="2154"/>
                      <a:pt x="4922" y="2346"/>
                    </a:cubicBezTo>
                    <a:cubicBezTo>
                      <a:pt x="4871" y="2387"/>
                      <a:pt x="4851" y="2478"/>
                      <a:pt x="4922" y="2508"/>
                    </a:cubicBezTo>
                    <a:cubicBezTo>
                      <a:pt x="5062" y="2572"/>
                      <a:pt x="5222" y="2604"/>
                      <a:pt x="5382" y="2604"/>
                    </a:cubicBezTo>
                    <a:cubicBezTo>
                      <a:pt x="5727" y="2604"/>
                      <a:pt x="6073" y="2452"/>
                      <a:pt x="6225" y="2134"/>
                    </a:cubicBezTo>
                    <a:cubicBezTo>
                      <a:pt x="6245" y="2134"/>
                      <a:pt x="6265" y="2134"/>
                      <a:pt x="6276" y="2114"/>
                    </a:cubicBezTo>
                    <a:cubicBezTo>
                      <a:pt x="6437" y="2680"/>
                      <a:pt x="6528" y="3256"/>
                      <a:pt x="6548" y="3842"/>
                    </a:cubicBezTo>
                    <a:cubicBezTo>
                      <a:pt x="6447" y="3448"/>
                      <a:pt x="6104" y="3165"/>
                      <a:pt x="5700" y="3145"/>
                    </a:cubicBezTo>
                    <a:cubicBezTo>
                      <a:pt x="5669" y="3145"/>
                      <a:pt x="5639" y="3175"/>
                      <a:pt x="5639" y="3215"/>
                    </a:cubicBezTo>
                    <a:cubicBezTo>
                      <a:pt x="5690" y="3700"/>
                      <a:pt x="6063" y="4074"/>
                      <a:pt x="6548" y="4145"/>
                    </a:cubicBezTo>
                    <a:cubicBezTo>
                      <a:pt x="6538" y="4488"/>
                      <a:pt x="6508" y="4832"/>
                      <a:pt x="6447" y="5175"/>
                    </a:cubicBezTo>
                    <a:cubicBezTo>
                      <a:pt x="6356" y="5721"/>
                      <a:pt x="6225" y="6257"/>
                      <a:pt x="6073" y="6792"/>
                    </a:cubicBezTo>
                    <a:cubicBezTo>
                      <a:pt x="5993" y="6752"/>
                      <a:pt x="5912" y="6711"/>
                      <a:pt x="5831" y="6671"/>
                    </a:cubicBezTo>
                    <a:cubicBezTo>
                      <a:pt x="5841" y="6590"/>
                      <a:pt x="5841" y="6519"/>
                      <a:pt x="5831" y="6438"/>
                    </a:cubicBezTo>
                    <a:cubicBezTo>
                      <a:pt x="5821" y="6428"/>
                      <a:pt x="5821" y="6428"/>
                      <a:pt x="5811" y="6418"/>
                    </a:cubicBezTo>
                    <a:cubicBezTo>
                      <a:pt x="5780" y="6065"/>
                      <a:pt x="5629" y="5731"/>
                      <a:pt x="5386" y="5468"/>
                    </a:cubicBezTo>
                    <a:cubicBezTo>
                      <a:pt x="5368" y="5454"/>
                      <a:pt x="5348" y="5447"/>
                      <a:pt x="5329" y="5447"/>
                    </a:cubicBezTo>
                    <a:cubicBezTo>
                      <a:pt x="5297" y="5447"/>
                      <a:pt x="5268" y="5467"/>
                      <a:pt x="5255" y="5499"/>
                    </a:cubicBezTo>
                    <a:cubicBezTo>
                      <a:pt x="5144" y="5802"/>
                      <a:pt x="5205" y="6156"/>
                      <a:pt x="5417" y="6408"/>
                    </a:cubicBezTo>
                    <a:cubicBezTo>
                      <a:pt x="5245" y="6307"/>
                      <a:pt x="5083" y="6196"/>
                      <a:pt x="4922" y="6085"/>
                    </a:cubicBezTo>
                    <a:cubicBezTo>
                      <a:pt x="4800" y="5691"/>
                      <a:pt x="4760" y="5276"/>
                      <a:pt x="4790" y="4862"/>
                    </a:cubicBezTo>
                    <a:lnTo>
                      <a:pt x="4790" y="4862"/>
                    </a:lnTo>
                    <a:cubicBezTo>
                      <a:pt x="4870" y="4904"/>
                      <a:pt x="4961" y="4927"/>
                      <a:pt x="5048" y="4927"/>
                    </a:cubicBezTo>
                    <a:cubicBezTo>
                      <a:pt x="5195" y="4927"/>
                      <a:pt x="5333" y="4862"/>
                      <a:pt x="5397" y="4711"/>
                    </a:cubicBezTo>
                    <a:cubicBezTo>
                      <a:pt x="5447" y="4600"/>
                      <a:pt x="5417" y="4468"/>
                      <a:pt x="5326" y="4397"/>
                    </a:cubicBezTo>
                    <a:cubicBezTo>
                      <a:pt x="5257" y="4344"/>
                      <a:pt x="5176" y="4319"/>
                      <a:pt x="5093" y="4319"/>
                    </a:cubicBezTo>
                    <a:cubicBezTo>
                      <a:pt x="5066" y="4319"/>
                      <a:pt x="5040" y="4322"/>
                      <a:pt x="5013" y="4327"/>
                    </a:cubicBezTo>
                    <a:cubicBezTo>
                      <a:pt x="5013" y="4296"/>
                      <a:pt x="5013" y="4266"/>
                      <a:pt x="5002" y="4246"/>
                    </a:cubicBezTo>
                    <a:cubicBezTo>
                      <a:pt x="4965" y="4134"/>
                      <a:pt x="4868" y="4067"/>
                      <a:pt x="4763" y="4067"/>
                    </a:cubicBezTo>
                    <a:cubicBezTo>
                      <a:pt x="4725" y="4067"/>
                      <a:pt x="4686" y="4076"/>
                      <a:pt x="4649" y="4094"/>
                    </a:cubicBezTo>
                    <a:cubicBezTo>
                      <a:pt x="4558" y="4145"/>
                      <a:pt x="4487" y="4226"/>
                      <a:pt x="4467" y="4327"/>
                    </a:cubicBezTo>
                    <a:cubicBezTo>
                      <a:pt x="4467" y="4317"/>
                      <a:pt x="4467" y="4317"/>
                      <a:pt x="4467" y="4306"/>
                    </a:cubicBezTo>
                    <a:cubicBezTo>
                      <a:pt x="4427" y="4262"/>
                      <a:pt x="4383" y="4244"/>
                      <a:pt x="4339" y="4244"/>
                    </a:cubicBezTo>
                    <a:cubicBezTo>
                      <a:pt x="4204" y="4244"/>
                      <a:pt x="4073" y="4422"/>
                      <a:pt x="4103" y="4559"/>
                    </a:cubicBezTo>
                    <a:cubicBezTo>
                      <a:pt x="4138" y="4761"/>
                      <a:pt x="4340" y="4848"/>
                      <a:pt x="4538" y="4848"/>
                    </a:cubicBezTo>
                    <a:cubicBezTo>
                      <a:pt x="4569" y="4848"/>
                      <a:pt x="4599" y="4846"/>
                      <a:pt x="4629" y="4842"/>
                    </a:cubicBezTo>
                    <a:lnTo>
                      <a:pt x="4629" y="4842"/>
                    </a:lnTo>
                    <a:cubicBezTo>
                      <a:pt x="4588" y="5206"/>
                      <a:pt x="4618" y="5590"/>
                      <a:pt x="4730" y="5943"/>
                    </a:cubicBezTo>
                    <a:cubicBezTo>
                      <a:pt x="4073" y="5458"/>
                      <a:pt x="3527" y="4842"/>
                      <a:pt x="3103" y="4145"/>
                    </a:cubicBezTo>
                    <a:lnTo>
                      <a:pt x="3103" y="4135"/>
                    </a:lnTo>
                    <a:cubicBezTo>
                      <a:pt x="3578" y="3973"/>
                      <a:pt x="3992" y="3407"/>
                      <a:pt x="3931" y="2902"/>
                    </a:cubicBezTo>
                    <a:cubicBezTo>
                      <a:pt x="3891" y="2592"/>
                      <a:pt x="3692" y="2471"/>
                      <a:pt x="3464" y="2471"/>
                    </a:cubicBezTo>
                    <a:cubicBezTo>
                      <a:pt x="3239" y="2471"/>
                      <a:pt x="2986" y="2590"/>
                      <a:pt x="2830" y="2761"/>
                    </a:cubicBezTo>
                    <a:cubicBezTo>
                      <a:pt x="2790" y="2710"/>
                      <a:pt x="2749" y="2660"/>
                      <a:pt x="2699" y="2609"/>
                    </a:cubicBezTo>
                    <a:cubicBezTo>
                      <a:pt x="2551" y="2455"/>
                      <a:pt x="2332" y="2346"/>
                      <a:pt x="2120" y="2346"/>
                    </a:cubicBezTo>
                    <a:cubicBezTo>
                      <a:pt x="1983" y="2346"/>
                      <a:pt x="1849" y="2391"/>
                      <a:pt x="1739" y="2498"/>
                    </a:cubicBezTo>
                    <a:cubicBezTo>
                      <a:pt x="1426" y="2781"/>
                      <a:pt x="1577" y="3246"/>
                      <a:pt x="1799" y="3528"/>
                    </a:cubicBezTo>
                    <a:lnTo>
                      <a:pt x="1820" y="3559"/>
                    </a:lnTo>
                    <a:cubicBezTo>
                      <a:pt x="1365" y="3781"/>
                      <a:pt x="1173" y="4377"/>
                      <a:pt x="1587" y="4761"/>
                    </a:cubicBezTo>
                    <a:cubicBezTo>
                      <a:pt x="1729" y="4891"/>
                      <a:pt x="1883" y="4945"/>
                      <a:pt x="2038" y="4945"/>
                    </a:cubicBezTo>
                    <a:cubicBezTo>
                      <a:pt x="2411" y="4945"/>
                      <a:pt x="2785" y="4631"/>
                      <a:pt x="2992" y="4317"/>
                    </a:cubicBezTo>
                    <a:cubicBezTo>
                      <a:pt x="3224" y="4711"/>
                      <a:pt x="3507" y="5074"/>
                      <a:pt x="3810" y="5408"/>
                    </a:cubicBezTo>
                    <a:cubicBezTo>
                      <a:pt x="3568" y="5327"/>
                      <a:pt x="3275" y="5327"/>
                      <a:pt x="3052" y="5287"/>
                    </a:cubicBezTo>
                    <a:cubicBezTo>
                      <a:pt x="3048" y="5286"/>
                      <a:pt x="3044" y="5286"/>
                      <a:pt x="3040" y="5286"/>
                    </a:cubicBezTo>
                    <a:cubicBezTo>
                      <a:pt x="2982" y="5286"/>
                      <a:pt x="2914" y="5351"/>
                      <a:pt x="2951" y="5408"/>
                    </a:cubicBezTo>
                    <a:cubicBezTo>
                      <a:pt x="3181" y="5706"/>
                      <a:pt x="3531" y="5877"/>
                      <a:pt x="3890" y="5877"/>
                    </a:cubicBezTo>
                    <a:cubicBezTo>
                      <a:pt x="4005" y="5877"/>
                      <a:pt x="4121" y="5859"/>
                      <a:pt x="4235" y="5822"/>
                    </a:cubicBezTo>
                    <a:cubicBezTo>
                      <a:pt x="4548" y="6095"/>
                      <a:pt x="4881" y="6337"/>
                      <a:pt x="5245" y="6550"/>
                    </a:cubicBezTo>
                    <a:cubicBezTo>
                      <a:pt x="4871" y="6550"/>
                      <a:pt x="4528" y="6762"/>
                      <a:pt x="4224" y="6994"/>
                    </a:cubicBezTo>
                    <a:cubicBezTo>
                      <a:pt x="4154" y="7035"/>
                      <a:pt x="4174" y="7136"/>
                      <a:pt x="4245" y="7156"/>
                    </a:cubicBezTo>
                    <a:cubicBezTo>
                      <a:pt x="4381" y="7200"/>
                      <a:pt x="4525" y="7223"/>
                      <a:pt x="4668" y="7223"/>
                    </a:cubicBezTo>
                    <a:cubicBezTo>
                      <a:pt x="5043" y="7223"/>
                      <a:pt x="5415" y="7069"/>
                      <a:pt x="5649" y="6762"/>
                    </a:cubicBezTo>
                    <a:lnTo>
                      <a:pt x="5649" y="6752"/>
                    </a:lnTo>
                    <a:cubicBezTo>
                      <a:pt x="5791" y="6812"/>
                      <a:pt x="5932" y="6863"/>
                      <a:pt x="6073" y="6913"/>
                    </a:cubicBezTo>
                    <a:cubicBezTo>
                      <a:pt x="5932" y="7419"/>
                      <a:pt x="5791" y="7904"/>
                      <a:pt x="5659" y="8409"/>
                    </a:cubicBezTo>
                    <a:cubicBezTo>
                      <a:pt x="5639" y="8490"/>
                      <a:pt x="5629" y="8581"/>
                      <a:pt x="5609" y="8661"/>
                    </a:cubicBezTo>
                    <a:cubicBezTo>
                      <a:pt x="5568" y="8267"/>
                      <a:pt x="5346" y="7914"/>
                      <a:pt x="5002" y="7701"/>
                    </a:cubicBezTo>
                    <a:cubicBezTo>
                      <a:pt x="4991" y="7694"/>
                      <a:pt x="4978" y="7691"/>
                      <a:pt x="4966" y="7691"/>
                    </a:cubicBezTo>
                    <a:cubicBezTo>
                      <a:pt x="4927" y="7691"/>
                      <a:pt x="4891" y="7726"/>
                      <a:pt x="4891" y="7772"/>
                    </a:cubicBezTo>
                    <a:cubicBezTo>
                      <a:pt x="4912" y="8257"/>
                      <a:pt x="5053" y="8803"/>
                      <a:pt x="5528" y="9035"/>
                    </a:cubicBezTo>
                    <a:cubicBezTo>
                      <a:pt x="5326" y="10005"/>
                      <a:pt x="5275" y="11006"/>
                      <a:pt x="5356" y="11996"/>
                    </a:cubicBezTo>
                    <a:lnTo>
                      <a:pt x="5356" y="12006"/>
                    </a:lnTo>
                    <a:cubicBezTo>
                      <a:pt x="5043" y="11814"/>
                      <a:pt x="4730" y="11612"/>
                      <a:pt x="4416" y="11400"/>
                    </a:cubicBezTo>
                    <a:cubicBezTo>
                      <a:pt x="4730" y="11147"/>
                      <a:pt x="4528" y="10581"/>
                      <a:pt x="4416" y="10268"/>
                    </a:cubicBezTo>
                    <a:cubicBezTo>
                      <a:pt x="4411" y="10234"/>
                      <a:pt x="4379" y="10215"/>
                      <a:pt x="4347" y="10215"/>
                    </a:cubicBezTo>
                    <a:cubicBezTo>
                      <a:pt x="4323" y="10215"/>
                      <a:pt x="4298" y="10226"/>
                      <a:pt x="4285" y="10248"/>
                    </a:cubicBezTo>
                    <a:cubicBezTo>
                      <a:pt x="4133" y="10500"/>
                      <a:pt x="4083" y="10814"/>
                      <a:pt x="4154" y="11107"/>
                    </a:cubicBezTo>
                    <a:cubicBezTo>
                      <a:pt x="4073" y="10904"/>
                      <a:pt x="4012" y="10702"/>
                      <a:pt x="3972" y="10490"/>
                    </a:cubicBezTo>
                    <a:cubicBezTo>
                      <a:pt x="3931" y="10228"/>
                      <a:pt x="3911" y="9965"/>
                      <a:pt x="3921" y="9702"/>
                    </a:cubicBezTo>
                    <a:lnTo>
                      <a:pt x="3921" y="9702"/>
                    </a:lnTo>
                    <a:cubicBezTo>
                      <a:pt x="4031" y="9778"/>
                      <a:pt x="4173" y="9816"/>
                      <a:pt x="4315" y="9816"/>
                    </a:cubicBezTo>
                    <a:cubicBezTo>
                      <a:pt x="4552" y="9816"/>
                      <a:pt x="4789" y="9708"/>
                      <a:pt x="4871" y="9480"/>
                    </a:cubicBezTo>
                    <a:cubicBezTo>
                      <a:pt x="4942" y="9318"/>
                      <a:pt x="4891" y="9126"/>
                      <a:pt x="4750" y="9015"/>
                    </a:cubicBezTo>
                    <a:cubicBezTo>
                      <a:pt x="4694" y="8980"/>
                      <a:pt x="4629" y="8962"/>
                      <a:pt x="4563" y="8962"/>
                    </a:cubicBezTo>
                    <a:cubicBezTo>
                      <a:pt x="4497" y="8962"/>
                      <a:pt x="4432" y="8980"/>
                      <a:pt x="4376" y="9015"/>
                    </a:cubicBezTo>
                    <a:cubicBezTo>
                      <a:pt x="4396" y="8823"/>
                      <a:pt x="4245" y="8651"/>
                      <a:pt x="4043" y="8651"/>
                    </a:cubicBezTo>
                    <a:cubicBezTo>
                      <a:pt x="3921" y="8651"/>
                      <a:pt x="3800" y="8702"/>
                      <a:pt x="3719" y="8793"/>
                    </a:cubicBezTo>
                    <a:cubicBezTo>
                      <a:pt x="3659" y="8742"/>
                      <a:pt x="3598" y="8712"/>
                      <a:pt x="3527" y="8682"/>
                    </a:cubicBezTo>
                    <a:cubicBezTo>
                      <a:pt x="3659" y="8581"/>
                      <a:pt x="3719" y="8419"/>
                      <a:pt x="3709" y="8257"/>
                    </a:cubicBezTo>
                    <a:cubicBezTo>
                      <a:pt x="3689" y="8015"/>
                      <a:pt x="3507" y="7883"/>
                      <a:pt x="3275" y="7853"/>
                    </a:cubicBezTo>
                    <a:cubicBezTo>
                      <a:pt x="3242" y="7844"/>
                      <a:pt x="3208" y="7839"/>
                      <a:pt x="3174" y="7839"/>
                    </a:cubicBezTo>
                    <a:cubicBezTo>
                      <a:pt x="3062" y="7839"/>
                      <a:pt x="2948" y="7889"/>
                      <a:pt x="2870" y="7974"/>
                    </a:cubicBezTo>
                    <a:cubicBezTo>
                      <a:pt x="2881" y="7924"/>
                      <a:pt x="2881" y="7873"/>
                      <a:pt x="2870" y="7823"/>
                    </a:cubicBezTo>
                    <a:cubicBezTo>
                      <a:pt x="2861" y="7611"/>
                      <a:pt x="2768" y="7382"/>
                      <a:pt x="2529" y="7382"/>
                    </a:cubicBezTo>
                    <a:cubicBezTo>
                      <a:pt x="2506" y="7382"/>
                      <a:pt x="2482" y="7384"/>
                      <a:pt x="2456" y="7388"/>
                    </a:cubicBezTo>
                    <a:cubicBezTo>
                      <a:pt x="2264" y="7449"/>
                      <a:pt x="2113" y="7600"/>
                      <a:pt x="2062" y="7803"/>
                    </a:cubicBezTo>
                    <a:cubicBezTo>
                      <a:pt x="1966" y="7757"/>
                      <a:pt x="1848" y="7733"/>
                      <a:pt x="1731" y="7733"/>
                    </a:cubicBezTo>
                    <a:cubicBezTo>
                      <a:pt x="1431" y="7733"/>
                      <a:pt x="1136" y="7891"/>
                      <a:pt x="1224" y="8247"/>
                    </a:cubicBezTo>
                    <a:cubicBezTo>
                      <a:pt x="1315" y="8633"/>
                      <a:pt x="1842" y="8818"/>
                      <a:pt x="2248" y="8818"/>
                    </a:cubicBezTo>
                    <a:cubicBezTo>
                      <a:pt x="2289" y="8818"/>
                      <a:pt x="2328" y="8817"/>
                      <a:pt x="2365" y="8813"/>
                    </a:cubicBezTo>
                    <a:cubicBezTo>
                      <a:pt x="2426" y="9359"/>
                      <a:pt x="2628" y="9874"/>
                      <a:pt x="2951" y="10329"/>
                    </a:cubicBezTo>
                    <a:cubicBezTo>
                      <a:pt x="2891" y="10308"/>
                      <a:pt x="2820" y="10288"/>
                      <a:pt x="2749" y="10278"/>
                    </a:cubicBezTo>
                    <a:cubicBezTo>
                      <a:pt x="2567" y="9995"/>
                      <a:pt x="2305" y="9783"/>
                      <a:pt x="2002" y="9652"/>
                    </a:cubicBezTo>
                    <a:cubicBezTo>
                      <a:pt x="1991" y="9648"/>
                      <a:pt x="1980" y="9646"/>
                      <a:pt x="1970" y="9646"/>
                    </a:cubicBezTo>
                    <a:cubicBezTo>
                      <a:pt x="1922" y="9646"/>
                      <a:pt x="1884" y="9683"/>
                      <a:pt x="1900" y="9732"/>
                    </a:cubicBezTo>
                    <a:cubicBezTo>
                      <a:pt x="1941" y="9924"/>
                      <a:pt x="2042" y="10086"/>
                      <a:pt x="2173" y="10217"/>
                    </a:cubicBezTo>
                    <a:cubicBezTo>
                      <a:pt x="1961" y="10207"/>
                      <a:pt x="1749" y="10197"/>
                      <a:pt x="1537" y="10177"/>
                    </a:cubicBezTo>
                    <a:cubicBezTo>
                      <a:pt x="1537" y="10167"/>
                      <a:pt x="1537" y="10157"/>
                      <a:pt x="1537" y="10147"/>
                    </a:cubicBezTo>
                    <a:cubicBezTo>
                      <a:pt x="1537" y="10137"/>
                      <a:pt x="1537" y="10137"/>
                      <a:pt x="1527" y="10126"/>
                    </a:cubicBezTo>
                    <a:cubicBezTo>
                      <a:pt x="1618" y="9702"/>
                      <a:pt x="1506" y="9288"/>
                      <a:pt x="1092" y="9076"/>
                    </a:cubicBezTo>
                    <a:cubicBezTo>
                      <a:pt x="1037" y="9040"/>
                      <a:pt x="976" y="9023"/>
                      <a:pt x="916" y="9023"/>
                    </a:cubicBezTo>
                    <a:cubicBezTo>
                      <a:pt x="820" y="9023"/>
                      <a:pt x="726" y="9066"/>
                      <a:pt x="658" y="9146"/>
                    </a:cubicBezTo>
                    <a:cubicBezTo>
                      <a:pt x="577" y="9278"/>
                      <a:pt x="557" y="9450"/>
                      <a:pt x="617" y="9601"/>
                    </a:cubicBezTo>
                    <a:cubicBezTo>
                      <a:pt x="599" y="9600"/>
                      <a:pt x="581" y="9599"/>
                      <a:pt x="563" y="9599"/>
                    </a:cubicBezTo>
                    <a:cubicBezTo>
                      <a:pt x="324" y="9599"/>
                      <a:pt x="69" y="9722"/>
                      <a:pt x="31" y="9985"/>
                    </a:cubicBezTo>
                    <a:cubicBezTo>
                      <a:pt x="1" y="10228"/>
                      <a:pt x="183" y="10430"/>
                      <a:pt x="385" y="10531"/>
                    </a:cubicBezTo>
                    <a:cubicBezTo>
                      <a:pt x="164" y="10831"/>
                      <a:pt x="252" y="11400"/>
                      <a:pt x="687" y="11400"/>
                    </a:cubicBezTo>
                    <a:cubicBezTo>
                      <a:pt x="690" y="11400"/>
                      <a:pt x="694" y="11400"/>
                      <a:pt x="698" y="11400"/>
                    </a:cubicBezTo>
                    <a:cubicBezTo>
                      <a:pt x="1193" y="11379"/>
                      <a:pt x="1506" y="10834"/>
                      <a:pt x="1537" y="10369"/>
                    </a:cubicBezTo>
                    <a:cubicBezTo>
                      <a:pt x="2072" y="10420"/>
                      <a:pt x="2598" y="10379"/>
                      <a:pt x="3103" y="10531"/>
                    </a:cubicBezTo>
                    <a:cubicBezTo>
                      <a:pt x="3184" y="10632"/>
                      <a:pt x="3275" y="10723"/>
                      <a:pt x="3355" y="10824"/>
                    </a:cubicBezTo>
                    <a:cubicBezTo>
                      <a:pt x="3286" y="10807"/>
                      <a:pt x="3216" y="10800"/>
                      <a:pt x="3145" y="10800"/>
                    </a:cubicBezTo>
                    <a:cubicBezTo>
                      <a:pt x="2905" y="10800"/>
                      <a:pt x="2660" y="10882"/>
                      <a:pt x="2426" y="10975"/>
                    </a:cubicBezTo>
                    <a:cubicBezTo>
                      <a:pt x="2355" y="10995"/>
                      <a:pt x="2345" y="11086"/>
                      <a:pt x="2406" y="11127"/>
                    </a:cubicBezTo>
                    <a:cubicBezTo>
                      <a:pt x="2603" y="11248"/>
                      <a:pt x="2825" y="11309"/>
                      <a:pt x="3047" y="11309"/>
                    </a:cubicBezTo>
                    <a:cubicBezTo>
                      <a:pt x="3270" y="11309"/>
                      <a:pt x="3492" y="11248"/>
                      <a:pt x="3689" y="11127"/>
                    </a:cubicBezTo>
                    <a:cubicBezTo>
                      <a:pt x="4184" y="11541"/>
                      <a:pt x="4740" y="11885"/>
                      <a:pt x="5326" y="12137"/>
                    </a:cubicBezTo>
                    <a:cubicBezTo>
                      <a:pt x="5334" y="12162"/>
                      <a:pt x="5356" y="12180"/>
                      <a:pt x="5381" y="12180"/>
                    </a:cubicBezTo>
                    <a:cubicBezTo>
                      <a:pt x="5386" y="12180"/>
                      <a:pt x="5391" y="12179"/>
                      <a:pt x="5397" y="12178"/>
                    </a:cubicBezTo>
                    <a:cubicBezTo>
                      <a:pt x="5447" y="12663"/>
                      <a:pt x="5548" y="13148"/>
                      <a:pt x="5679" y="13612"/>
                    </a:cubicBezTo>
                    <a:cubicBezTo>
                      <a:pt x="5114" y="13016"/>
                      <a:pt x="4315" y="12642"/>
                      <a:pt x="3568" y="12299"/>
                    </a:cubicBezTo>
                    <a:cubicBezTo>
                      <a:pt x="3553" y="12291"/>
                      <a:pt x="3538" y="12288"/>
                      <a:pt x="3524" y="12288"/>
                    </a:cubicBezTo>
                    <a:cubicBezTo>
                      <a:pt x="3461" y="12288"/>
                      <a:pt x="3413" y="12354"/>
                      <a:pt x="3446" y="12420"/>
                    </a:cubicBezTo>
                    <a:cubicBezTo>
                      <a:pt x="3893" y="13433"/>
                      <a:pt x="4740" y="14563"/>
                      <a:pt x="5959" y="14563"/>
                    </a:cubicBezTo>
                    <a:cubicBezTo>
                      <a:pt x="5980" y="14563"/>
                      <a:pt x="6002" y="14563"/>
                      <a:pt x="6023" y="14562"/>
                    </a:cubicBezTo>
                    <a:cubicBezTo>
                      <a:pt x="6037" y="14571"/>
                      <a:pt x="6054" y="14576"/>
                      <a:pt x="6071" y="14576"/>
                    </a:cubicBezTo>
                    <a:cubicBezTo>
                      <a:pt x="6093" y="14576"/>
                      <a:pt x="6113" y="14569"/>
                      <a:pt x="6124" y="14552"/>
                    </a:cubicBezTo>
                    <a:cubicBezTo>
                      <a:pt x="6134" y="14557"/>
                      <a:pt x="6144" y="14560"/>
                      <a:pt x="6154" y="14560"/>
                    </a:cubicBezTo>
                    <a:cubicBezTo>
                      <a:pt x="6164" y="14560"/>
                      <a:pt x="6175" y="14557"/>
                      <a:pt x="6185" y="14552"/>
                    </a:cubicBezTo>
                    <a:cubicBezTo>
                      <a:pt x="8468" y="13865"/>
                      <a:pt x="9772" y="11794"/>
                      <a:pt x="10782" y="9773"/>
                    </a:cubicBezTo>
                    <a:cubicBezTo>
                      <a:pt x="10835" y="9712"/>
                      <a:pt x="10786" y="9646"/>
                      <a:pt x="10729" y="9646"/>
                    </a:cubicBezTo>
                    <a:cubicBezTo>
                      <a:pt x="10709" y="9646"/>
                      <a:pt x="10689" y="9654"/>
                      <a:pt x="10671" y="9672"/>
                    </a:cubicBezTo>
                    <a:cubicBezTo>
                      <a:pt x="8529" y="10329"/>
                      <a:pt x="5952" y="11693"/>
                      <a:pt x="6144" y="14310"/>
                    </a:cubicBezTo>
                    <a:cubicBezTo>
                      <a:pt x="6073" y="14188"/>
                      <a:pt x="6003" y="14067"/>
                      <a:pt x="5922" y="13956"/>
                    </a:cubicBezTo>
                    <a:cubicBezTo>
                      <a:pt x="5720" y="13309"/>
                      <a:pt x="5568" y="12632"/>
                      <a:pt x="5498" y="11965"/>
                    </a:cubicBezTo>
                    <a:cubicBezTo>
                      <a:pt x="5690" y="11511"/>
                      <a:pt x="5912" y="11086"/>
                      <a:pt x="6175" y="10672"/>
                    </a:cubicBezTo>
                    <a:cubicBezTo>
                      <a:pt x="6271" y="10757"/>
                      <a:pt x="6407" y="10787"/>
                      <a:pt x="6542" y="10787"/>
                    </a:cubicBezTo>
                    <a:cubicBezTo>
                      <a:pt x="6633" y="10787"/>
                      <a:pt x="6724" y="10773"/>
                      <a:pt x="6801" y="10753"/>
                    </a:cubicBezTo>
                    <a:cubicBezTo>
                      <a:pt x="7043" y="10672"/>
                      <a:pt x="7256" y="10500"/>
                      <a:pt x="7397" y="10288"/>
                    </a:cubicBezTo>
                    <a:cubicBezTo>
                      <a:pt x="7427" y="10228"/>
                      <a:pt x="7387" y="10167"/>
                      <a:pt x="7326" y="10167"/>
                    </a:cubicBezTo>
                    <a:cubicBezTo>
                      <a:pt x="7301" y="10166"/>
                      <a:pt x="7275" y="10166"/>
                      <a:pt x="7250" y="10166"/>
                    </a:cubicBezTo>
                    <a:cubicBezTo>
                      <a:pt x="6971" y="10166"/>
                      <a:pt x="6685" y="10216"/>
                      <a:pt x="6417" y="10308"/>
                    </a:cubicBezTo>
                    <a:cubicBezTo>
                      <a:pt x="6649" y="9985"/>
                      <a:pt x="6902" y="9682"/>
                      <a:pt x="7175" y="9399"/>
                    </a:cubicBezTo>
                    <a:cubicBezTo>
                      <a:pt x="7211" y="9398"/>
                      <a:pt x="7247" y="9398"/>
                      <a:pt x="7283" y="9398"/>
                    </a:cubicBezTo>
                    <a:cubicBezTo>
                      <a:pt x="7751" y="9398"/>
                      <a:pt x="8210" y="9459"/>
                      <a:pt x="8660" y="9581"/>
                    </a:cubicBezTo>
                    <a:lnTo>
                      <a:pt x="8680" y="9581"/>
                    </a:lnTo>
                    <a:cubicBezTo>
                      <a:pt x="8610" y="9773"/>
                      <a:pt x="8630" y="10015"/>
                      <a:pt x="8842" y="10086"/>
                    </a:cubicBezTo>
                    <a:cubicBezTo>
                      <a:pt x="8875" y="10098"/>
                      <a:pt x="8908" y="10104"/>
                      <a:pt x="8940" y="10104"/>
                    </a:cubicBezTo>
                    <a:cubicBezTo>
                      <a:pt x="9096" y="10104"/>
                      <a:pt x="9233" y="9971"/>
                      <a:pt x="9216" y="9803"/>
                    </a:cubicBezTo>
                    <a:cubicBezTo>
                      <a:pt x="9367" y="9803"/>
                      <a:pt x="9519" y="9763"/>
                      <a:pt x="9580" y="9611"/>
                    </a:cubicBezTo>
                    <a:cubicBezTo>
                      <a:pt x="9660" y="9399"/>
                      <a:pt x="9458" y="9318"/>
                      <a:pt x="9297" y="9288"/>
                    </a:cubicBezTo>
                    <a:cubicBezTo>
                      <a:pt x="9367" y="9247"/>
                      <a:pt x="9418" y="9156"/>
                      <a:pt x="9418" y="9066"/>
                    </a:cubicBezTo>
                    <a:cubicBezTo>
                      <a:pt x="9408" y="8995"/>
                      <a:pt x="9357" y="8934"/>
                      <a:pt x="9297" y="8914"/>
                    </a:cubicBezTo>
                    <a:lnTo>
                      <a:pt x="9297" y="8914"/>
                    </a:lnTo>
                    <a:cubicBezTo>
                      <a:pt x="9342" y="8924"/>
                      <a:pt x="9390" y="8929"/>
                      <a:pt x="9438" y="8929"/>
                    </a:cubicBezTo>
                    <a:cubicBezTo>
                      <a:pt x="9486" y="8929"/>
                      <a:pt x="9534" y="8924"/>
                      <a:pt x="9580" y="8914"/>
                    </a:cubicBezTo>
                    <a:cubicBezTo>
                      <a:pt x="9893" y="8833"/>
                      <a:pt x="10014" y="8459"/>
                      <a:pt x="9802" y="8227"/>
                    </a:cubicBezTo>
                    <a:cubicBezTo>
                      <a:pt x="9802" y="8217"/>
                      <a:pt x="9802" y="8207"/>
                      <a:pt x="9792" y="8197"/>
                    </a:cubicBezTo>
                    <a:cubicBezTo>
                      <a:pt x="9751" y="8146"/>
                      <a:pt x="9711" y="8096"/>
                      <a:pt x="9671" y="8045"/>
                    </a:cubicBezTo>
                    <a:cubicBezTo>
                      <a:pt x="9721" y="8025"/>
                      <a:pt x="9782" y="7984"/>
                      <a:pt x="9832" y="7954"/>
                    </a:cubicBezTo>
                    <a:cubicBezTo>
                      <a:pt x="10115" y="7742"/>
                      <a:pt x="10115" y="7358"/>
                      <a:pt x="9893" y="7095"/>
                    </a:cubicBezTo>
                    <a:cubicBezTo>
                      <a:pt x="9787" y="6970"/>
                      <a:pt x="9649" y="6921"/>
                      <a:pt x="9505" y="6921"/>
                    </a:cubicBezTo>
                    <a:cubicBezTo>
                      <a:pt x="9347" y="6921"/>
                      <a:pt x="9182" y="6980"/>
                      <a:pt x="9044" y="7065"/>
                    </a:cubicBezTo>
                    <a:cubicBezTo>
                      <a:pt x="9044" y="7065"/>
                      <a:pt x="9044" y="7065"/>
                      <a:pt x="9044" y="7055"/>
                    </a:cubicBezTo>
                    <a:cubicBezTo>
                      <a:pt x="8983" y="6833"/>
                      <a:pt x="8903" y="6509"/>
                      <a:pt x="8650" y="6428"/>
                    </a:cubicBezTo>
                    <a:cubicBezTo>
                      <a:pt x="8617" y="6417"/>
                      <a:pt x="8583" y="6412"/>
                      <a:pt x="8550" y="6412"/>
                    </a:cubicBezTo>
                    <a:cubicBezTo>
                      <a:pt x="8432" y="6412"/>
                      <a:pt x="8319" y="6479"/>
                      <a:pt x="8256" y="6590"/>
                    </a:cubicBezTo>
                    <a:cubicBezTo>
                      <a:pt x="7983" y="7035"/>
                      <a:pt x="8135" y="7722"/>
                      <a:pt x="8438" y="8106"/>
                    </a:cubicBezTo>
                    <a:lnTo>
                      <a:pt x="8448" y="8106"/>
                    </a:lnTo>
                    <a:cubicBezTo>
                      <a:pt x="8458" y="8106"/>
                      <a:pt x="8448" y="8126"/>
                      <a:pt x="8448" y="8136"/>
                    </a:cubicBezTo>
                    <a:cubicBezTo>
                      <a:pt x="8448" y="8139"/>
                      <a:pt x="8447" y="8140"/>
                      <a:pt x="8445" y="8140"/>
                    </a:cubicBezTo>
                    <a:cubicBezTo>
                      <a:pt x="8442" y="8140"/>
                      <a:pt x="8438" y="8136"/>
                      <a:pt x="8438" y="8136"/>
                    </a:cubicBezTo>
                    <a:cubicBezTo>
                      <a:pt x="8074" y="8358"/>
                      <a:pt x="7741" y="8621"/>
                      <a:pt x="7427" y="8904"/>
                    </a:cubicBezTo>
                    <a:cubicBezTo>
                      <a:pt x="7559" y="8500"/>
                      <a:pt x="7589" y="8065"/>
                      <a:pt x="7498" y="7641"/>
                    </a:cubicBezTo>
                    <a:cubicBezTo>
                      <a:pt x="7619" y="7631"/>
                      <a:pt x="7741" y="7560"/>
                      <a:pt x="7821" y="7469"/>
                    </a:cubicBezTo>
                    <a:cubicBezTo>
                      <a:pt x="7933" y="7378"/>
                      <a:pt x="7993" y="7237"/>
                      <a:pt x="7973" y="7095"/>
                    </a:cubicBezTo>
                    <a:cubicBezTo>
                      <a:pt x="7942" y="6947"/>
                      <a:pt x="7847" y="6887"/>
                      <a:pt x="7741" y="6887"/>
                    </a:cubicBezTo>
                    <a:cubicBezTo>
                      <a:pt x="7637" y="6887"/>
                      <a:pt x="7523" y="6945"/>
                      <a:pt x="7448" y="7035"/>
                    </a:cubicBezTo>
                    <a:cubicBezTo>
                      <a:pt x="7438" y="7004"/>
                      <a:pt x="7427" y="6974"/>
                      <a:pt x="7407" y="6954"/>
                    </a:cubicBezTo>
                    <a:cubicBezTo>
                      <a:pt x="7356" y="6857"/>
                      <a:pt x="7263" y="6789"/>
                      <a:pt x="7166" y="6789"/>
                    </a:cubicBezTo>
                    <a:cubicBezTo>
                      <a:pt x="7111" y="6789"/>
                      <a:pt x="7054" y="6811"/>
                      <a:pt x="7003" y="6863"/>
                    </a:cubicBezTo>
                    <a:cubicBezTo>
                      <a:pt x="6912" y="6954"/>
                      <a:pt x="6882" y="7085"/>
                      <a:pt x="6922" y="7206"/>
                    </a:cubicBezTo>
                    <a:cubicBezTo>
                      <a:pt x="6720" y="7267"/>
                      <a:pt x="6478" y="7479"/>
                      <a:pt x="6649" y="7712"/>
                    </a:cubicBezTo>
                    <a:cubicBezTo>
                      <a:pt x="6703" y="7786"/>
                      <a:pt x="6795" y="7813"/>
                      <a:pt x="6899" y="7813"/>
                    </a:cubicBezTo>
                    <a:cubicBezTo>
                      <a:pt x="7050" y="7813"/>
                      <a:pt x="7227" y="7755"/>
                      <a:pt x="7347" y="7701"/>
                    </a:cubicBezTo>
                    <a:lnTo>
                      <a:pt x="7347" y="7701"/>
                    </a:lnTo>
                    <a:cubicBezTo>
                      <a:pt x="7438" y="8146"/>
                      <a:pt x="7377" y="8550"/>
                      <a:pt x="7296" y="9005"/>
                    </a:cubicBezTo>
                    <a:cubicBezTo>
                      <a:pt x="7286" y="9015"/>
                      <a:pt x="7286" y="9025"/>
                      <a:pt x="7296" y="9035"/>
                    </a:cubicBezTo>
                    <a:cubicBezTo>
                      <a:pt x="7054" y="9268"/>
                      <a:pt x="6821" y="9510"/>
                      <a:pt x="6619" y="9773"/>
                    </a:cubicBezTo>
                    <a:cubicBezTo>
                      <a:pt x="6649" y="9520"/>
                      <a:pt x="6589" y="9227"/>
                      <a:pt x="6569" y="8975"/>
                    </a:cubicBezTo>
                    <a:cubicBezTo>
                      <a:pt x="6569" y="8926"/>
                      <a:pt x="6534" y="8896"/>
                      <a:pt x="6497" y="8896"/>
                    </a:cubicBezTo>
                    <a:cubicBezTo>
                      <a:pt x="6480" y="8896"/>
                      <a:pt x="6463" y="8902"/>
                      <a:pt x="6447" y="8914"/>
                    </a:cubicBezTo>
                    <a:cubicBezTo>
                      <a:pt x="6124" y="9237"/>
                      <a:pt x="5983" y="9864"/>
                      <a:pt x="6245" y="10268"/>
                    </a:cubicBezTo>
                    <a:cubicBezTo>
                      <a:pt x="5942" y="10702"/>
                      <a:pt x="5679" y="11167"/>
                      <a:pt x="5477" y="11652"/>
                    </a:cubicBezTo>
                    <a:cubicBezTo>
                      <a:pt x="5447" y="11258"/>
                      <a:pt x="5437" y="10854"/>
                      <a:pt x="5467" y="10460"/>
                    </a:cubicBezTo>
                    <a:cubicBezTo>
                      <a:pt x="5518" y="9833"/>
                      <a:pt x="5619" y="9217"/>
                      <a:pt x="5770" y="8621"/>
                    </a:cubicBezTo>
                    <a:cubicBezTo>
                      <a:pt x="5777" y="8621"/>
                      <a:pt x="5788" y="8625"/>
                      <a:pt x="5801" y="8625"/>
                    </a:cubicBezTo>
                    <a:cubicBezTo>
                      <a:pt x="5807" y="8625"/>
                      <a:pt x="5814" y="8624"/>
                      <a:pt x="5821" y="8621"/>
                    </a:cubicBezTo>
                    <a:cubicBezTo>
                      <a:pt x="6225" y="8540"/>
                      <a:pt x="6548" y="8227"/>
                      <a:pt x="6639" y="7813"/>
                    </a:cubicBezTo>
                    <a:cubicBezTo>
                      <a:pt x="6649" y="7767"/>
                      <a:pt x="6607" y="7720"/>
                      <a:pt x="6562" y="7720"/>
                    </a:cubicBezTo>
                    <a:cubicBezTo>
                      <a:pt x="6557" y="7720"/>
                      <a:pt x="6553" y="7721"/>
                      <a:pt x="6548" y="7722"/>
                    </a:cubicBezTo>
                    <a:cubicBezTo>
                      <a:pt x="6316" y="7772"/>
                      <a:pt x="6094" y="7873"/>
                      <a:pt x="5912" y="8025"/>
                    </a:cubicBezTo>
                    <a:cubicBezTo>
                      <a:pt x="6013" y="7661"/>
                      <a:pt x="6114" y="7297"/>
                      <a:pt x="6205" y="6934"/>
                    </a:cubicBezTo>
                    <a:cubicBezTo>
                      <a:pt x="6255" y="6934"/>
                      <a:pt x="6286" y="6863"/>
                      <a:pt x="6235" y="6833"/>
                    </a:cubicBezTo>
                    <a:cubicBezTo>
                      <a:pt x="6255" y="6762"/>
                      <a:pt x="6265" y="6701"/>
                      <a:pt x="6286" y="6630"/>
                    </a:cubicBezTo>
                    <a:cubicBezTo>
                      <a:pt x="6377" y="6277"/>
                      <a:pt x="6457" y="5913"/>
                      <a:pt x="6528" y="5559"/>
                    </a:cubicBezTo>
                    <a:cubicBezTo>
                      <a:pt x="6612" y="5578"/>
                      <a:pt x="6696" y="5587"/>
                      <a:pt x="6779" y="5587"/>
                    </a:cubicBezTo>
                    <a:cubicBezTo>
                      <a:pt x="7150" y="5587"/>
                      <a:pt x="7508" y="5408"/>
                      <a:pt x="7731" y="5095"/>
                    </a:cubicBezTo>
                    <a:cubicBezTo>
                      <a:pt x="7761" y="5044"/>
                      <a:pt x="7710" y="4973"/>
                      <a:pt x="7660" y="4973"/>
                    </a:cubicBezTo>
                    <a:cubicBezTo>
                      <a:pt x="7570" y="4973"/>
                      <a:pt x="7472" y="4970"/>
                      <a:pt x="7370" y="4970"/>
                    </a:cubicBezTo>
                    <a:cubicBezTo>
                      <a:pt x="7117" y="4970"/>
                      <a:pt x="6847" y="4991"/>
                      <a:pt x="6660" y="5135"/>
                    </a:cubicBezTo>
                    <a:cubicBezTo>
                      <a:pt x="6710" y="5044"/>
                      <a:pt x="6781" y="4953"/>
                      <a:pt x="6851" y="4872"/>
                    </a:cubicBezTo>
                    <a:cubicBezTo>
                      <a:pt x="6932" y="4781"/>
                      <a:pt x="7013" y="4690"/>
                      <a:pt x="7104" y="4620"/>
                    </a:cubicBezTo>
                    <a:cubicBezTo>
                      <a:pt x="7306" y="4448"/>
                      <a:pt x="7518" y="4296"/>
                      <a:pt x="7741" y="4155"/>
                    </a:cubicBezTo>
                    <a:cubicBezTo>
                      <a:pt x="7741" y="4145"/>
                      <a:pt x="7751" y="4145"/>
                      <a:pt x="7761" y="4135"/>
                    </a:cubicBezTo>
                    <a:cubicBezTo>
                      <a:pt x="7791" y="4337"/>
                      <a:pt x="7953" y="4498"/>
                      <a:pt x="8155" y="4549"/>
                    </a:cubicBezTo>
                    <a:cubicBezTo>
                      <a:pt x="8163" y="4550"/>
                      <a:pt x="8172" y="4550"/>
                      <a:pt x="8181" y="4550"/>
                    </a:cubicBezTo>
                    <a:cubicBezTo>
                      <a:pt x="8273" y="4550"/>
                      <a:pt x="8360" y="4501"/>
                      <a:pt x="8397" y="4418"/>
                    </a:cubicBezTo>
                    <a:cubicBezTo>
                      <a:pt x="8418" y="4317"/>
                      <a:pt x="8397" y="4216"/>
                      <a:pt x="8347" y="4125"/>
                    </a:cubicBezTo>
                    <a:lnTo>
                      <a:pt x="8357" y="4115"/>
                    </a:lnTo>
                    <a:cubicBezTo>
                      <a:pt x="8488" y="4034"/>
                      <a:pt x="8529" y="3872"/>
                      <a:pt x="8478" y="3741"/>
                    </a:cubicBezTo>
                    <a:cubicBezTo>
                      <a:pt x="8418" y="3660"/>
                      <a:pt x="8326" y="3615"/>
                      <a:pt x="8232" y="3615"/>
                    </a:cubicBezTo>
                    <a:cubicBezTo>
                      <a:pt x="8185" y="3615"/>
                      <a:pt x="8138" y="3626"/>
                      <a:pt x="8094" y="3650"/>
                    </a:cubicBezTo>
                    <a:cubicBezTo>
                      <a:pt x="8145" y="3528"/>
                      <a:pt x="8125" y="3387"/>
                      <a:pt x="8034" y="3296"/>
                    </a:cubicBezTo>
                    <a:cubicBezTo>
                      <a:pt x="7982" y="3250"/>
                      <a:pt x="7917" y="3227"/>
                      <a:pt x="7850" y="3227"/>
                    </a:cubicBezTo>
                    <a:cubicBezTo>
                      <a:pt x="7799" y="3227"/>
                      <a:pt x="7748" y="3240"/>
                      <a:pt x="7700" y="3266"/>
                    </a:cubicBezTo>
                    <a:cubicBezTo>
                      <a:pt x="7397" y="3427"/>
                      <a:pt x="7539" y="3821"/>
                      <a:pt x="7680" y="4054"/>
                    </a:cubicBezTo>
                    <a:lnTo>
                      <a:pt x="7670" y="4054"/>
                    </a:lnTo>
                    <a:cubicBezTo>
                      <a:pt x="7518" y="4145"/>
                      <a:pt x="7367" y="4256"/>
                      <a:pt x="7215" y="4367"/>
                    </a:cubicBezTo>
                    <a:cubicBezTo>
                      <a:pt x="7326" y="4125"/>
                      <a:pt x="7185" y="3801"/>
                      <a:pt x="7195" y="3549"/>
                    </a:cubicBezTo>
                    <a:cubicBezTo>
                      <a:pt x="7188" y="3514"/>
                      <a:pt x="7158" y="3490"/>
                      <a:pt x="7127" y="3490"/>
                    </a:cubicBezTo>
                    <a:cubicBezTo>
                      <a:pt x="7112" y="3490"/>
                      <a:pt x="7097" y="3495"/>
                      <a:pt x="7084" y="3508"/>
                    </a:cubicBezTo>
                    <a:cubicBezTo>
                      <a:pt x="6781" y="3791"/>
                      <a:pt x="6710" y="4256"/>
                      <a:pt x="6922" y="4620"/>
                    </a:cubicBezTo>
                    <a:cubicBezTo>
                      <a:pt x="6801" y="4731"/>
                      <a:pt x="6700" y="4852"/>
                      <a:pt x="6609" y="4983"/>
                    </a:cubicBezTo>
                    <a:cubicBezTo>
                      <a:pt x="6680" y="4478"/>
                      <a:pt x="6710" y="3953"/>
                      <a:pt x="6690" y="3438"/>
                    </a:cubicBezTo>
                    <a:cubicBezTo>
                      <a:pt x="6690" y="3438"/>
                      <a:pt x="6700" y="3438"/>
                      <a:pt x="6700" y="3427"/>
                    </a:cubicBezTo>
                    <a:cubicBezTo>
                      <a:pt x="6851" y="3225"/>
                      <a:pt x="6993" y="3023"/>
                      <a:pt x="7155" y="2831"/>
                    </a:cubicBezTo>
                    <a:cubicBezTo>
                      <a:pt x="7155" y="2841"/>
                      <a:pt x="7165" y="2851"/>
                      <a:pt x="7185" y="2851"/>
                    </a:cubicBezTo>
                    <a:cubicBezTo>
                      <a:pt x="7334" y="2913"/>
                      <a:pt x="7491" y="2944"/>
                      <a:pt x="7646" y="2944"/>
                    </a:cubicBezTo>
                    <a:cubicBezTo>
                      <a:pt x="7924" y="2944"/>
                      <a:pt x="8198" y="2847"/>
                      <a:pt x="8418" y="2660"/>
                    </a:cubicBezTo>
                    <a:cubicBezTo>
                      <a:pt x="8458" y="2609"/>
                      <a:pt x="8428" y="2538"/>
                      <a:pt x="8367" y="2538"/>
                    </a:cubicBezTo>
                    <a:cubicBezTo>
                      <a:pt x="8191" y="2532"/>
                      <a:pt x="7967" y="2498"/>
                      <a:pt x="7752" y="2498"/>
                    </a:cubicBezTo>
                    <a:cubicBezTo>
                      <a:pt x="7623" y="2498"/>
                      <a:pt x="7497" y="2510"/>
                      <a:pt x="7387" y="2548"/>
                    </a:cubicBezTo>
                    <a:cubicBezTo>
                      <a:pt x="7630" y="2276"/>
                      <a:pt x="7902" y="2013"/>
                      <a:pt x="8195" y="1780"/>
                    </a:cubicBezTo>
                    <a:cubicBezTo>
                      <a:pt x="8300" y="2152"/>
                      <a:pt x="8648" y="2542"/>
                      <a:pt x="9044" y="2542"/>
                    </a:cubicBezTo>
                    <a:cubicBezTo>
                      <a:pt x="9067" y="2542"/>
                      <a:pt x="9091" y="2541"/>
                      <a:pt x="9115" y="2538"/>
                    </a:cubicBezTo>
                    <a:cubicBezTo>
                      <a:pt x="9590" y="2488"/>
                      <a:pt x="9610" y="1902"/>
                      <a:pt x="9297" y="1659"/>
                    </a:cubicBezTo>
                    <a:cubicBezTo>
                      <a:pt x="9499" y="1518"/>
                      <a:pt x="9559" y="1245"/>
                      <a:pt x="9438" y="1023"/>
                    </a:cubicBezTo>
                    <a:cubicBezTo>
                      <a:pt x="9324" y="845"/>
                      <a:pt x="9135" y="747"/>
                      <a:pt x="8942" y="747"/>
                    </a:cubicBezTo>
                    <a:cubicBezTo>
                      <a:pt x="8861" y="747"/>
                      <a:pt x="8778" y="764"/>
                      <a:pt x="8701" y="800"/>
                    </a:cubicBezTo>
                    <a:lnTo>
                      <a:pt x="8650" y="821"/>
                    </a:lnTo>
                    <a:cubicBezTo>
                      <a:pt x="8670" y="810"/>
                      <a:pt x="8670" y="790"/>
                      <a:pt x="8670" y="770"/>
                    </a:cubicBezTo>
                    <a:cubicBezTo>
                      <a:pt x="8650" y="598"/>
                      <a:pt x="8589" y="396"/>
                      <a:pt x="8418" y="305"/>
                    </a:cubicBezTo>
                    <a:cubicBezTo>
                      <a:pt x="8365" y="282"/>
                      <a:pt x="8311" y="271"/>
                      <a:pt x="8258" y="271"/>
                    </a:cubicBezTo>
                    <a:cubicBezTo>
                      <a:pt x="8147" y="271"/>
                      <a:pt x="8041" y="321"/>
                      <a:pt x="7973" y="416"/>
                    </a:cubicBezTo>
                    <a:cubicBezTo>
                      <a:pt x="7680" y="750"/>
                      <a:pt x="7862" y="1346"/>
                      <a:pt x="8104" y="1679"/>
                    </a:cubicBezTo>
                    <a:cubicBezTo>
                      <a:pt x="7852" y="1871"/>
                      <a:pt x="7619" y="2084"/>
                      <a:pt x="7407" y="2316"/>
                    </a:cubicBezTo>
                    <a:cubicBezTo>
                      <a:pt x="7438" y="2094"/>
                      <a:pt x="7407" y="1871"/>
                      <a:pt x="7306" y="1679"/>
                    </a:cubicBezTo>
                    <a:cubicBezTo>
                      <a:pt x="7296" y="1649"/>
                      <a:pt x="7266" y="1629"/>
                      <a:pt x="7235" y="1629"/>
                    </a:cubicBezTo>
                    <a:cubicBezTo>
                      <a:pt x="7064" y="1629"/>
                      <a:pt x="6953" y="1871"/>
                      <a:pt x="6912" y="2013"/>
                    </a:cubicBezTo>
                    <a:cubicBezTo>
                      <a:pt x="6841" y="2286"/>
                      <a:pt x="6862" y="2579"/>
                      <a:pt x="6973" y="2831"/>
                    </a:cubicBezTo>
                    <a:cubicBezTo>
                      <a:pt x="6862" y="2983"/>
                      <a:pt x="6761" y="3145"/>
                      <a:pt x="6680" y="3316"/>
                    </a:cubicBezTo>
                    <a:cubicBezTo>
                      <a:pt x="6649" y="2902"/>
                      <a:pt x="6579" y="2488"/>
                      <a:pt x="6468" y="2094"/>
                    </a:cubicBezTo>
                    <a:cubicBezTo>
                      <a:pt x="6740" y="1750"/>
                      <a:pt x="6841" y="1316"/>
                      <a:pt x="6740" y="891"/>
                    </a:cubicBezTo>
                    <a:cubicBezTo>
                      <a:pt x="6733" y="849"/>
                      <a:pt x="6702" y="827"/>
                      <a:pt x="6667" y="827"/>
                    </a:cubicBezTo>
                    <a:cubicBezTo>
                      <a:pt x="6651" y="827"/>
                      <a:pt x="6635" y="831"/>
                      <a:pt x="6619" y="841"/>
                    </a:cubicBezTo>
                    <a:cubicBezTo>
                      <a:pt x="6397" y="982"/>
                      <a:pt x="6255" y="1225"/>
                      <a:pt x="6255" y="1477"/>
                    </a:cubicBezTo>
                    <a:cubicBezTo>
                      <a:pt x="6164" y="1255"/>
                      <a:pt x="6063" y="1033"/>
                      <a:pt x="5942" y="821"/>
                    </a:cubicBezTo>
                    <a:cubicBezTo>
                      <a:pt x="5952" y="800"/>
                      <a:pt x="5942" y="780"/>
                      <a:pt x="5922" y="770"/>
                    </a:cubicBezTo>
                    <a:cubicBezTo>
                      <a:pt x="6094" y="578"/>
                      <a:pt x="6265" y="295"/>
                      <a:pt x="6063" y="83"/>
                    </a:cubicBezTo>
                    <a:cubicBezTo>
                      <a:pt x="6003" y="26"/>
                      <a:pt x="5931" y="1"/>
                      <a:pt x="586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grpSp>
            <p:nvGrpSpPr>
              <p:cNvPr id="321" name="Google Shape;321;p38">
                <a:extLst>
                  <a:ext uri="{FF2B5EF4-FFF2-40B4-BE49-F238E27FC236}">
                    <a16:creationId xmlns:a16="http://schemas.microsoft.com/office/drawing/2014/main" id="{A73C0121-4B00-CF9D-9ECC-FB42ABABB965}"/>
                  </a:ext>
                </a:extLst>
              </p:cNvPr>
              <p:cNvGrpSpPr/>
              <p:nvPr/>
            </p:nvGrpSpPr>
            <p:grpSpPr>
              <a:xfrm>
                <a:off x="1135037" y="997270"/>
                <a:ext cx="420135" cy="914386"/>
                <a:chOff x="1951950" y="3607250"/>
                <a:chExt cx="158225" cy="345325"/>
              </a:xfrm>
            </p:grpSpPr>
            <p:sp>
              <p:nvSpPr>
                <p:cNvPr id="322" name="Google Shape;322;p38">
                  <a:extLst>
                    <a:ext uri="{FF2B5EF4-FFF2-40B4-BE49-F238E27FC236}">
                      <a16:creationId xmlns:a16="http://schemas.microsoft.com/office/drawing/2014/main" id="{B8F2D30F-AD5C-FF12-FB7E-F27133F62F9E}"/>
                    </a:ext>
                  </a:extLst>
                </p:cNvPr>
                <p:cNvSpPr/>
                <p:nvPr/>
              </p:nvSpPr>
              <p:spPr>
                <a:xfrm>
                  <a:off x="2053200" y="3774425"/>
                  <a:ext cx="9350" cy="9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4" h="375" extrusionOk="0">
                      <a:moveTo>
                        <a:pt x="293" y="1"/>
                      </a:moveTo>
                      <a:cubicBezTo>
                        <a:pt x="278" y="1"/>
                        <a:pt x="261" y="8"/>
                        <a:pt x="245" y="26"/>
                      </a:cubicBezTo>
                      <a:cubicBezTo>
                        <a:pt x="174" y="107"/>
                        <a:pt x="93" y="208"/>
                        <a:pt x="23" y="299"/>
                      </a:cubicBezTo>
                      <a:cubicBezTo>
                        <a:pt x="0" y="337"/>
                        <a:pt x="39" y="374"/>
                        <a:pt x="77" y="374"/>
                      </a:cubicBezTo>
                      <a:cubicBezTo>
                        <a:pt x="90" y="374"/>
                        <a:pt x="103" y="370"/>
                        <a:pt x="114" y="360"/>
                      </a:cubicBezTo>
                      <a:cubicBezTo>
                        <a:pt x="184" y="279"/>
                        <a:pt x="265" y="198"/>
                        <a:pt x="336" y="107"/>
                      </a:cubicBezTo>
                      <a:cubicBezTo>
                        <a:pt x="373" y="62"/>
                        <a:pt x="339" y="1"/>
                        <a:pt x="293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323" name="Google Shape;323;p38">
                  <a:extLst>
                    <a:ext uri="{FF2B5EF4-FFF2-40B4-BE49-F238E27FC236}">
                      <a16:creationId xmlns:a16="http://schemas.microsoft.com/office/drawing/2014/main" id="{F9F98F5A-88D2-6872-61C0-54854F1501A8}"/>
                    </a:ext>
                  </a:extLst>
                </p:cNvPr>
                <p:cNvSpPr/>
                <p:nvPr/>
              </p:nvSpPr>
              <p:spPr>
                <a:xfrm>
                  <a:off x="1951950" y="3607250"/>
                  <a:ext cx="158225" cy="3453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29" h="13813" extrusionOk="0">
                      <a:moveTo>
                        <a:pt x="2619" y="108"/>
                      </a:moveTo>
                      <a:cubicBezTo>
                        <a:pt x="2760" y="108"/>
                        <a:pt x="2897" y="219"/>
                        <a:pt x="2890" y="388"/>
                      </a:cubicBezTo>
                      <a:cubicBezTo>
                        <a:pt x="2890" y="428"/>
                        <a:pt x="2919" y="448"/>
                        <a:pt x="2947" y="448"/>
                      </a:cubicBezTo>
                      <a:cubicBezTo>
                        <a:pt x="2970" y="448"/>
                        <a:pt x="2993" y="435"/>
                        <a:pt x="3002" y="408"/>
                      </a:cubicBezTo>
                      <a:cubicBezTo>
                        <a:pt x="3002" y="408"/>
                        <a:pt x="3012" y="408"/>
                        <a:pt x="3022" y="398"/>
                      </a:cubicBezTo>
                      <a:cubicBezTo>
                        <a:pt x="3048" y="380"/>
                        <a:pt x="3079" y="371"/>
                        <a:pt x="3110" y="371"/>
                      </a:cubicBezTo>
                      <a:cubicBezTo>
                        <a:pt x="3165" y="371"/>
                        <a:pt x="3219" y="398"/>
                        <a:pt x="3244" y="449"/>
                      </a:cubicBezTo>
                      <a:cubicBezTo>
                        <a:pt x="3285" y="540"/>
                        <a:pt x="3264" y="641"/>
                        <a:pt x="3204" y="722"/>
                      </a:cubicBezTo>
                      <a:cubicBezTo>
                        <a:pt x="3194" y="732"/>
                        <a:pt x="3183" y="742"/>
                        <a:pt x="3194" y="762"/>
                      </a:cubicBezTo>
                      <a:cubicBezTo>
                        <a:pt x="3094" y="718"/>
                        <a:pt x="2984" y="694"/>
                        <a:pt x="2876" y="694"/>
                      </a:cubicBezTo>
                      <a:cubicBezTo>
                        <a:pt x="2788" y="694"/>
                        <a:pt x="2700" y="710"/>
                        <a:pt x="2618" y="742"/>
                      </a:cubicBezTo>
                      <a:cubicBezTo>
                        <a:pt x="2658" y="651"/>
                        <a:pt x="2709" y="560"/>
                        <a:pt x="2779" y="489"/>
                      </a:cubicBezTo>
                      <a:cubicBezTo>
                        <a:pt x="2802" y="459"/>
                        <a:pt x="2780" y="424"/>
                        <a:pt x="2755" y="424"/>
                      </a:cubicBezTo>
                      <a:cubicBezTo>
                        <a:pt x="2746" y="424"/>
                        <a:pt x="2737" y="428"/>
                        <a:pt x="2729" y="439"/>
                      </a:cubicBezTo>
                      <a:cubicBezTo>
                        <a:pt x="2628" y="530"/>
                        <a:pt x="2557" y="651"/>
                        <a:pt x="2527" y="782"/>
                      </a:cubicBezTo>
                      <a:cubicBezTo>
                        <a:pt x="2456" y="823"/>
                        <a:pt x="2385" y="873"/>
                        <a:pt x="2345" y="944"/>
                      </a:cubicBezTo>
                      <a:cubicBezTo>
                        <a:pt x="2325" y="914"/>
                        <a:pt x="2304" y="873"/>
                        <a:pt x="2284" y="853"/>
                      </a:cubicBezTo>
                      <a:lnTo>
                        <a:pt x="2284" y="853"/>
                      </a:lnTo>
                      <a:cubicBezTo>
                        <a:pt x="2290" y="855"/>
                        <a:pt x="2295" y="856"/>
                        <a:pt x="2300" y="856"/>
                      </a:cubicBezTo>
                      <a:cubicBezTo>
                        <a:pt x="2324" y="856"/>
                        <a:pt x="2345" y="837"/>
                        <a:pt x="2345" y="813"/>
                      </a:cubicBezTo>
                      <a:cubicBezTo>
                        <a:pt x="2416" y="621"/>
                        <a:pt x="2416" y="408"/>
                        <a:pt x="2345" y="216"/>
                      </a:cubicBezTo>
                      <a:lnTo>
                        <a:pt x="2345" y="216"/>
                      </a:lnTo>
                      <a:cubicBezTo>
                        <a:pt x="2350" y="221"/>
                        <a:pt x="2360" y="224"/>
                        <a:pt x="2371" y="224"/>
                      </a:cubicBezTo>
                      <a:cubicBezTo>
                        <a:pt x="2383" y="224"/>
                        <a:pt x="2395" y="221"/>
                        <a:pt x="2405" y="216"/>
                      </a:cubicBezTo>
                      <a:cubicBezTo>
                        <a:pt x="2463" y="141"/>
                        <a:pt x="2542" y="108"/>
                        <a:pt x="2619" y="108"/>
                      </a:cubicBezTo>
                      <a:close/>
                      <a:moveTo>
                        <a:pt x="2008" y="126"/>
                      </a:moveTo>
                      <a:cubicBezTo>
                        <a:pt x="2112" y="126"/>
                        <a:pt x="2215" y="182"/>
                        <a:pt x="2264" y="287"/>
                      </a:cubicBezTo>
                      <a:cubicBezTo>
                        <a:pt x="2345" y="439"/>
                        <a:pt x="2294" y="631"/>
                        <a:pt x="2264" y="792"/>
                      </a:cubicBezTo>
                      <a:cubicBezTo>
                        <a:pt x="2264" y="802"/>
                        <a:pt x="2264" y="813"/>
                        <a:pt x="2264" y="813"/>
                      </a:cubicBezTo>
                      <a:cubicBezTo>
                        <a:pt x="2203" y="732"/>
                        <a:pt x="2123" y="681"/>
                        <a:pt x="2022" y="671"/>
                      </a:cubicBezTo>
                      <a:cubicBezTo>
                        <a:pt x="2003" y="667"/>
                        <a:pt x="1985" y="665"/>
                        <a:pt x="1967" y="665"/>
                      </a:cubicBezTo>
                      <a:cubicBezTo>
                        <a:pt x="1848" y="665"/>
                        <a:pt x="1746" y="751"/>
                        <a:pt x="1728" y="883"/>
                      </a:cubicBezTo>
                      <a:cubicBezTo>
                        <a:pt x="1718" y="924"/>
                        <a:pt x="1718" y="964"/>
                        <a:pt x="1718" y="1004"/>
                      </a:cubicBezTo>
                      <a:cubicBezTo>
                        <a:pt x="1713" y="974"/>
                        <a:pt x="1688" y="959"/>
                        <a:pt x="1663" y="959"/>
                      </a:cubicBezTo>
                      <a:cubicBezTo>
                        <a:pt x="1638" y="959"/>
                        <a:pt x="1612" y="974"/>
                        <a:pt x="1607" y="1004"/>
                      </a:cubicBezTo>
                      <a:cubicBezTo>
                        <a:pt x="1607" y="1237"/>
                        <a:pt x="1739" y="1449"/>
                        <a:pt x="1941" y="1570"/>
                      </a:cubicBezTo>
                      <a:cubicBezTo>
                        <a:pt x="1961" y="1601"/>
                        <a:pt x="1991" y="1621"/>
                        <a:pt x="2022" y="1651"/>
                      </a:cubicBezTo>
                      <a:cubicBezTo>
                        <a:pt x="1830" y="1601"/>
                        <a:pt x="1658" y="1500"/>
                        <a:pt x="1516" y="1358"/>
                      </a:cubicBezTo>
                      <a:cubicBezTo>
                        <a:pt x="1284" y="1116"/>
                        <a:pt x="981" y="489"/>
                        <a:pt x="1435" y="297"/>
                      </a:cubicBezTo>
                      <a:lnTo>
                        <a:pt x="1435" y="297"/>
                      </a:lnTo>
                      <a:cubicBezTo>
                        <a:pt x="1496" y="338"/>
                        <a:pt x="1567" y="348"/>
                        <a:pt x="1648" y="348"/>
                      </a:cubicBezTo>
                      <a:cubicBezTo>
                        <a:pt x="1718" y="328"/>
                        <a:pt x="1759" y="247"/>
                        <a:pt x="1819" y="196"/>
                      </a:cubicBezTo>
                      <a:cubicBezTo>
                        <a:pt x="1874" y="149"/>
                        <a:pt x="1942" y="126"/>
                        <a:pt x="2008" y="126"/>
                      </a:cubicBezTo>
                      <a:close/>
                      <a:moveTo>
                        <a:pt x="2060" y="779"/>
                      </a:moveTo>
                      <a:cubicBezTo>
                        <a:pt x="2091" y="779"/>
                        <a:pt x="2125" y="800"/>
                        <a:pt x="2163" y="843"/>
                      </a:cubicBezTo>
                      <a:lnTo>
                        <a:pt x="2224" y="924"/>
                      </a:lnTo>
                      <a:cubicBezTo>
                        <a:pt x="2254" y="974"/>
                        <a:pt x="2274" y="1015"/>
                        <a:pt x="2304" y="1065"/>
                      </a:cubicBezTo>
                      <a:cubicBezTo>
                        <a:pt x="2310" y="1093"/>
                        <a:pt x="2331" y="1108"/>
                        <a:pt x="2353" y="1108"/>
                      </a:cubicBezTo>
                      <a:cubicBezTo>
                        <a:pt x="2372" y="1108"/>
                        <a:pt x="2392" y="1098"/>
                        <a:pt x="2405" y="1075"/>
                      </a:cubicBezTo>
                      <a:cubicBezTo>
                        <a:pt x="2488" y="929"/>
                        <a:pt x="2645" y="840"/>
                        <a:pt x="2810" y="840"/>
                      </a:cubicBezTo>
                      <a:cubicBezTo>
                        <a:pt x="2827" y="840"/>
                        <a:pt x="2843" y="841"/>
                        <a:pt x="2860" y="843"/>
                      </a:cubicBezTo>
                      <a:cubicBezTo>
                        <a:pt x="3062" y="843"/>
                        <a:pt x="3416" y="954"/>
                        <a:pt x="3254" y="1217"/>
                      </a:cubicBezTo>
                      <a:cubicBezTo>
                        <a:pt x="3082" y="1520"/>
                        <a:pt x="2597" y="1409"/>
                        <a:pt x="2365" y="1651"/>
                      </a:cubicBezTo>
                      <a:lnTo>
                        <a:pt x="2345" y="1651"/>
                      </a:lnTo>
                      <a:cubicBezTo>
                        <a:pt x="2355" y="1601"/>
                        <a:pt x="2365" y="1550"/>
                        <a:pt x="2375" y="1500"/>
                      </a:cubicBezTo>
                      <a:cubicBezTo>
                        <a:pt x="2395" y="1459"/>
                        <a:pt x="2416" y="1419"/>
                        <a:pt x="2436" y="1378"/>
                      </a:cubicBezTo>
                      <a:cubicBezTo>
                        <a:pt x="2476" y="1328"/>
                        <a:pt x="2517" y="1277"/>
                        <a:pt x="2557" y="1227"/>
                      </a:cubicBezTo>
                      <a:cubicBezTo>
                        <a:pt x="2589" y="1187"/>
                        <a:pt x="2564" y="1134"/>
                        <a:pt x="2527" y="1134"/>
                      </a:cubicBezTo>
                      <a:cubicBezTo>
                        <a:pt x="2517" y="1134"/>
                        <a:pt x="2507" y="1138"/>
                        <a:pt x="2496" y="1146"/>
                      </a:cubicBezTo>
                      <a:cubicBezTo>
                        <a:pt x="2436" y="1186"/>
                        <a:pt x="2385" y="1247"/>
                        <a:pt x="2355" y="1308"/>
                      </a:cubicBezTo>
                      <a:cubicBezTo>
                        <a:pt x="2325" y="1308"/>
                        <a:pt x="2304" y="1318"/>
                        <a:pt x="2304" y="1338"/>
                      </a:cubicBezTo>
                      <a:cubicBezTo>
                        <a:pt x="2294" y="1378"/>
                        <a:pt x="2294" y="1409"/>
                        <a:pt x="2284" y="1439"/>
                      </a:cubicBezTo>
                      <a:cubicBezTo>
                        <a:pt x="2274" y="1489"/>
                        <a:pt x="2244" y="1580"/>
                        <a:pt x="2304" y="1601"/>
                      </a:cubicBezTo>
                      <a:cubicBezTo>
                        <a:pt x="2315" y="1611"/>
                        <a:pt x="2315" y="1621"/>
                        <a:pt x="2315" y="1631"/>
                      </a:cubicBezTo>
                      <a:cubicBezTo>
                        <a:pt x="2123" y="1570"/>
                        <a:pt x="1971" y="1409"/>
                        <a:pt x="1910" y="1207"/>
                      </a:cubicBezTo>
                      <a:cubicBezTo>
                        <a:pt x="1900" y="1166"/>
                        <a:pt x="1890" y="1126"/>
                        <a:pt x="1880" y="1085"/>
                      </a:cubicBezTo>
                      <a:cubicBezTo>
                        <a:pt x="1860" y="944"/>
                        <a:pt x="1850" y="954"/>
                        <a:pt x="1961" y="853"/>
                      </a:cubicBezTo>
                      <a:cubicBezTo>
                        <a:pt x="1993" y="805"/>
                        <a:pt x="2025" y="779"/>
                        <a:pt x="2060" y="779"/>
                      </a:cubicBezTo>
                      <a:close/>
                      <a:moveTo>
                        <a:pt x="3588" y="670"/>
                      </a:moveTo>
                      <a:cubicBezTo>
                        <a:pt x="3638" y="670"/>
                        <a:pt x="3689" y="680"/>
                        <a:pt x="3739" y="701"/>
                      </a:cubicBezTo>
                      <a:cubicBezTo>
                        <a:pt x="3891" y="762"/>
                        <a:pt x="4103" y="1004"/>
                        <a:pt x="3881" y="1126"/>
                      </a:cubicBezTo>
                      <a:cubicBezTo>
                        <a:pt x="3830" y="1156"/>
                        <a:pt x="3850" y="1217"/>
                        <a:pt x="3901" y="1227"/>
                      </a:cubicBezTo>
                      <a:cubicBezTo>
                        <a:pt x="3972" y="1227"/>
                        <a:pt x="4032" y="1247"/>
                        <a:pt x="4073" y="1298"/>
                      </a:cubicBezTo>
                      <a:cubicBezTo>
                        <a:pt x="4215" y="1701"/>
                        <a:pt x="3815" y="1801"/>
                        <a:pt x="3471" y="1801"/>
                      </a:cubicBezTo>
                      <a:cubicBezTo>
                        <a:pt x="3349" y="1801"/>
                        <a:pt x="3235" y="1788"/>
                        <a:pt x="3153" y="1772"/>
                      </a:cubicBezTo>
                      <a:cubicBezTo>
                        <a:pt x="2981" y="1742"/>
                        <a:pt x="2800" y="1712"/>
                        <a:pt x="2618" y="1692"/>
                      </a:cubicBezTo>
                      <a:cubicBezTo>
                        <a:pt x="2897" y="1641"/>
                        <a:pt x="3183" y="1618"/>
                        <a:pt x="3471" y="1618"/>
                      </a:cubicBezTo>
                      <a:cubicBezTo>
                        <a:pt x="3527" y="1618"/>
                        <a:pt x="3582" y="1619"/>
                        <a:pt x="3638" y="1621"/>
                      </a:cubicBezTo>
                      <a:cubicBezTo>
                        <a:pt x="3699" y="1621"/>
                        <a:pt x="3699" y="1530"/>
                        <a:pt x="3638" y="1530"/>
                      </a:cubicBezTo>
                      <a:cubicBezTo>
                        <a:pt x="3552" y="1520"/>
                        <a:pt x="3464" y="1515"/>
                        <a:pt x="3375" y="1515"/>
                      </a:cubicBezTo>
                      <a:cubicBezTo>
                        <a:pt x="3287" y="1515"/>
                        <a:pt x="3199" y="1520"/>
                        <a:pt x="3113" y="1530"/>
                      </a:cubicBezTo>
                      <a:cubicBezTo>
                        <a:pt x="3173" y="1500"/>
                        <a:pt x="3224" y="1469"/>
                        <a:pt x="3274" y="1429"/>
                      </a:cubicBezTo>
                      <a:cubicBezTo>
                        <a:pt x="3446" y="1308"/>
                        <a:pt x="3487" y="1075"/>
                        <a:pt x="3375" y="903"/>
                      </a:cubicBezTo>
                      <a:cubicBezTo>
                        <a:pt x="3345" y="863"/>
                        <a:pt x="3305" y="823"/>
                        <a:pt x="3254" y="792"/>
                      </a:cubicBezTo>
                      <a:cubicBezTo>
                        <a:pt x="3264" y="792"/>
                        <a:pt x="3274" y="782"/>
                        <a:pt x="3285" y="772"/>
                      </a:cubicBezTo>
                      <a:cubicBezTo>
                        <a:pt x="3305" y="772"/>
                        <a:pt x="3325" y="772"/>
                        <a:pt x="3345" y="762"/>
                      </a:cubicBezTo>
                      <a:cubicBezTo>
                        <a:pt x="3410" y="703"/>
                        <a:pt x="3497" y="670"/>
                        <a:pt x="3588" y="670"/>
                      </a:cubicBezTo>
                      <a:close/>
                      <a:moveTo>
                        <a:pt x="799" y="1873"/>
                      </a:moveTo>
                      <a:lnTo>
                        <a:pt x="799" y="1873"/>
                      </a:lnTo>
                      <a:cubicBezTo>
                        <a:pt x="971" y="2298"/>
                        <a:pt x="1203" y="2702"/>
                        <a:pt x="1486" y="3066"/>
                      </a:cubicBezTo>
                      <a:cubicBezTo>
                        <a:pt x="1294" y="2965"/>
                        <a:pt x="1122" y="2813"/>
                        <a:pt x="991" y="2631"/>
                      </a:cubicBezTo>
                      <a:cubicBezTo>
                        <a:pt x="849" y="2399"/>
                        <a:pt x="779" y="2136"/>
                        <a:pt x="799" y="1873"/>
                      </a:cubicBezTo>
                      <a:close/>
                      <a:moveTo>
                        <a:pt x="809" y="1601"/>
                      </a:moveTo>
                      <a:cubicBezTo>
                        <a:pt x="900" y="1671"/>
                        <a:pt x="1011" y="1732"/>
                        <a:pt x="1092" y="1793"/>
                      </a:cubicBezTo>
                      <a:cubicBezTo>
                        <a:pt x="1334" y="1974"/>
                        <a:pt x="1557" y="2177"/>
                        <a:pt x="1648" y="2470"/>
                      </a:cubicBezTo>
                      <a:cubicBezTo>
                        <a:pt x="1708" y="2712"/>
                        <a:pt x="1749" y="2955"/>
                        <a:pt x="1779" y="3197"/>
                      </a:cubicBezTo>
                      <a:cubicBezTo>
                        <a:pt x="1769" y="3197"/>
                        <a:pt x="1749" y="3187"/>
                        <a:pt x="1739" y="3177"/>
                      </a:cubicBezTo>
                      <a:cubicBezTo>
                        <a:pt x="1355" y="2712"/>
                        <a:pt x="1041" y="2187"/>
                        <a:pt x="809" y="1631"/>
                      </a:cubicBezTo>
                      <a:lnTo>
                        <a:pt x="809" y="1601"/>
                      </a:lnTo>
                      <a:close/>
                      <a:moveTo>
                        <a:pt x="3446" y="3278"/>
                      </a:moveTo>
                      <a:lnTo>
                        <a:pt x="3446" y="3278"/>
                      </a:lnTo>
                      <a:cubicBezTo>
                        <a:pt x="3012" y="3925"/>
                        <a:pt x="2537" y="4531"/>
                        <a:pt x="2001" y="5087"/>
                      </a:cubicBezTo>
                      <a:cubicBezTo>
                        <a:pt x="2153" y="4359"/>
                        <a:pt x="2789" y="3682"/>
                        <a:pt x="3446" y="3278"/>
                      </a:cubicBezTo>
                      <a:close/>
                      <a:moveTo>
                        <a:pt x="3689" y="3157"/>
                      </a:moveTo>
                      <a:lnTo>
                        <a:pt x="3689" y="3157"/>
                      </a:lnTo>
                      <a:cubicBezTo>
                        <a:pt x="3598" y="4056"/>
                        <a:pt x="2971" y="4986"/>
                        <a:pt x="2082" y="5228"/>
                      </a:cubicBezTo>
                      <a:cubicBezTo>
                        <a:pt x="2668" y="4571"/>
                        <a:pt x="3204" y="3884"/>
                        <a:pt x="3689" y="3157"/>
                      </a:cubicBezTo>
                      <a:close/>
                      <a:moveTo>
                        <a:pt x="183" y="4571"/>
                      </a:moveTo>
                      <a:cubicBezTo>
                        <a:pt x="577" y="4733"/>
                        <a:pt x="961" y="4905"/>
                        <a:pt x="1264" y="5228"/>
                      </a:cubicBezTo>
                      <a:cubicBezTo>
                        <a:pt x="1496" y="5491"/>
                        <a:pt x="1678" y="5784"/>
                        <a:pt x="1799" y="6107"/>
                      </a:cubicBezTo>
                      <a:cubicBezTo>
                        <a:pt x="1243" y="5632"/>
                        <a:pt x="698" y="5127"/>
                        <a:pt x="183" y="4591"/>
                      </a:cubicBezTo>
                      <a:cubicBezTo>
                        <a:pt x="183" y="4581"/>
                        <a:pt x="183" y="4571"/>
                        <a:pt x="183" y="4571"/>
                      </a:cubicBezTo>
                      <a:close/>
                      <a:moveTo>
                        <a:pt x="216" y="4797"/>
                      </a:moveTo>
                      <a:cubicBezTo>
                        <a:pt x="771" y="5351"/>
                        <a:pt x="1336" y="5896"/>
                        <a:pt x="1920" y="6410"/>
                      </a:cubicBezTo>
                      <a:cubicBezTo>
                        <a:pt x="1941" y="6420"/>
                        <a:pt x="1961" y="6430"/>
                        <a:pt x="1981" y="6430"/>
                      </a:cubicBezTo>
                      <a:lnTo>
                        <a:pt x="1991" y="6461"/>
                      </a:lnTo>
                      <a:cubicBezTo>
                        <a:pt x="1117" y="6320"/>
                        <a:pt x="422" y="5659"/>
                        <a:pt x="216" y="4797"/>
                      </a:cubicBezTo>
                      <a:close/>
                      <a:moveTo>
                        <a:pt x="4239" y="6377"/>
                      </a:moveTo>
                      <a:cubicBezTo>
                        <a:pt x="4436" y="6377"/>
                        <a:pt x="4588" y="6529"/>
                        <a:pt x="4588" y="6774"/>
                      </a:cubicBezTo>
                      <a:cubicBezTo>
                        <a:pt x="4588" y="6806"/>
                        <a:pt x="4612" y="6826"/>
                        <a:pt x="4638" y="6826"/>
                      </a:cubicBezTo>
                      <a:cubicBezTo>
                        <a:pt x="4653" y="6826"/>
                        <a:pt x="4668" y="6819"/>
                        <a:pt x="4679" y="6804"/>
                      </a:cubicBezTo>
                      <a:cubicBezTo>
                        <a:pt x="4702" y="6797"/>
                        <a:pt x="4725" y="6794"/>
                        <a:pt x="4749" y="6794"/>
                      </a:cubicBezTo>
                      <a:cubicBezTo>
                        <a:pt x="4859" y="6794"/>
                        <a:pt x="4965" y="6869"/>
                        <a:pt x="4982" y="6986"/>
                      </a:cubicBezTo>
                      <a:cubicBezTo>
                        <a:pt x="4992" y="7148"/>
                        <a:pt x="4851" y="7239"/>
                        <a:pt x="4719" y="7269"/>
                      </a:cubicBezTo>
                      <a:cubicBezTo>
                        <a:pt x="4591" y="7124"/>
                        <a:pt x="4325" y="7072"/>
                        <a:pt x="4124" y="7072"/>
                      </a:cubicBezTo>
                      <a:cubicBezTo>
                        <a:pt x="4087" y="7072"/>
                        <a:pt x="4053" y="7074"/>
                        <a:pt x="4022" y="7077"/>
                      </a:cubicBezTo>
                      <a:cubicBezTo>
                        <a:pt x="4012" y="6936"/>
                        <a:pt x="3962" y="6804"/>
                        <a:pt x="3881" y="6683"/>
                      </a:cubicBezTo>
                      <a:cubicBezTo>
                        <a:pt x="3941" y="6612"/>
                        <a:pt x="3982" y="6531"/>
                        <a:pt x="3992" y="6441"/>
                      </a:cubicBezTo>
                      <a:lnTo>
                        <a:pt x="4012" y="6441"/>
                      </a:lnTo>
                      <a:cubicBezTo>
                        <a:pt x="4090" y="6397"/>
                        <a:pt x="4168" y="6377"/>
                        <a:pt x="4239" y="6377"/>
                      </a:cubicBezTo>
                      <a:close/>
                      <a:moveTo>
                        <a:pt x="3569" y="6626"/>
                      </a:moveTo>
                      <a:cubicBezTo>
                        <a:pt x="3610" y="6626"/>
                        <a:pt x="3649" y="6654"/>
                        <a:pt x="3689" y="6713"/>
                      </a:cubicBezTo>
                      <a:cubicBezTo>
                        <a:pt x="3759" y="6744"/>
                        <a:pt x="3810" y="6804"/>
                        <a:pt x="3820" y="6875"/>
                      </a:cubicBezTo>
                      <a:cubicBezTo>
                        <a:pt x="3860" y="6956"/>
                        <a:pt x="3891" y="7037"/>
                        <a:pt x="3911" y="7128"/>
                      </a:cubicBezTo>
                      <a:cubicBezTo>
                        <a:pt x="3921" y="7148"/>
                        <a:pt x="3941" y="7158"/>
                        <a:pt x="3962" y="7168"/>
                      </a:cubicBezTo>
                      <a:cubicBezTo>
                        <a:pt x="3962" y="7188"/>
                        <a:pt x="3982" y="7198"/>
                        <a:pt x="4002" y="7198"/>
                      </a:cubicBezTo>
                      <a:cubicBezTo>
                        <a:pt x="4018" y="7197"/>
                        <a:pt x="4036" y="7196"/>
                        <a:pt x="4057" y="7196"/>
                      </a:cubicBezTo>
                      <a:cubicBezTo>
                        <a:pt x="4311" y="7196"/>
                        <a:pt x="4876" y="7314"/>
                        <a:pt x="4568" y="7623"/>
                      </a:cubicBezTo>
                      <a:cubicBezTo>
                        <a:pt x="4376" y="7805"/>
                        <a:pt x="4093" y="7875"/>
                        <a:pt x="3840" y="7906"/>
                      </a:cubicBezTo>
                      <a:cubicBezTo>
                        <a:pt x="3810" y="7734"/>
                        <a:pt x="3810" y="7552"/>
                        <a:pt x="3840" y="7380"/>
                      </a:cubicBezTo>
                      <a:cubicBezTo>
                        <a:pt x="3846" y="7331"/>
                        <a:pt x="3811" y="7300"/>
                        <a:pt x="3778" y="7300"/>
                      </a:cubicBezTo>
                      <a:cubicBezTo>
                        <a:pt x="3757" y="7300"/>
                        <a:pt x="3737" y="7312"/>
                        <a:pt x="3729" y="7340"/>
                      </a:cubicBezTo>
                      <a:cubicBezTo>
                        <a:pt x="3679" y="7542"/>
                        <a:pt x="3689" y="7754"/>
                        <a:pt x="3749" y="7946"/>
                      </a:cubicBezTo>
                      <a:lnTo>
                        <a:pt x="3749" y="7956"/>
                      </a:lnTo>
                      <a:cubicBezTo>
                        <a:pt x="3749" y="7956"/>
                        <a:pt x="3749" y="7956"/>
                        <a:pt x="3749" y="7966"/>
                      </a:cubicBezTo>
                      <a:lnTo>
                        <a:pt x="3729" y="7936"/>
                      </a:lnTo>
                      <a:cubicBezTo>
                        <a:pt x="3729" y="7933"/>
                        <a:pt x="3728" y="7931"/>
                        <a:pt x="3726" y="7931"/>
                      </a:cubicBezTo>
                      <a:cubicBezTo>
                        <a:pt x="3723" y="7931"/>
                        <a:pt x="3719" y="7936"/>
                        <a:pt x="3719" y="7936"/>
                      </a:cubicBezTo>
                      <a:cubicBezTo>
                        <a:pt x="3709" y="7926"/>
                        <a:pt x="3699" y="7906"/>
                        <a:pt x="3699" y="7885"/>
                      </a:cubicBezTo>
                      <a:cubicBezTo>
                        <a:pt x="3668" y="7825"/>
                        <a:pt x="3628" y="7774"/>
                        <a:pt x="3588" y="7714"/>
                      </a:cubicBezTo>
                      <a:cubicBezTo>
                        <a:pt x="3507" y="7572"/>
                        <a:pt x="3426" y="7431"/>
                        <a:pt x="3365" y="7269"/>
                      </a:cubicBezTo>
                      <a:cubicBezTo>
                        <a:pt x="3335" y="7188"/>
                        <a:pt x="3305" y="7107"/>
                        <a:pt x="3295" y="7016"/>
                      </a:cubicBezTo>
                      <a:cubicBezTo>
                        <a:pt x="3264" y="6845"/>
                        <a:pt x="3264" y="6814"/>
                        <a:pt x="3436" y="6713"/>
                      </a:cubicBezTo>
                      <a:cubicBezTo>
                        <a:pt x="3483" y="6657"/>
                        <a:pt x="3526" y="6626"/>
                        <a:pt x="3569" y="6626"/>
                      </a:cubicBezTo>
                      <a:close/>
                      <a:moveTo>
                        <a:pt x="1456" y="7219"/>
                      </a:moveTo>
                      <a:lnTo>
                        <a:pt x="1456" y="7219"/>
                      </a:lnTo>
                      <a:cubicBezTo>
                        <a:pt x="1910" y="7380"/>
                        <a:pt x="2294" y="7663"/>
                        <a:pt x="2587" y="8047"/>
                      </a:cubicBezTo>
                      <a:cubicBezTo>
                        <a:pt x="2587" y="8057"/>
                        <a:pt x="2597" y="8057"/>
                        <a:pt x="2608" y="8067"/>
                      </a:cubicBezTo>
                      <a:cubicBezTo>
                        <a:pt x="2688" y="8209"/>
                        <a:pt x="2779" y="8360"/>
                        <a:pt x="2860" y="8502"/>
                      </a:cubicBezTo>
                      <a:cubicBezTo>
                        <a:pt x="2587" y="8259"/>
                        <a:pt x="2315" y="8007"/>
                        <a:pt x="2032" y="7764"/>
                      </a:cubicBezTo>
                      <a:cubicBezTo>
                        <a:pt x="2026" y="7760"/>
                        <a:pt x="2020" y="7759"/>
                        <a:pt x="2014" y="7759"/>
                      </a:cubicBezTo>
                      <a:cubicBezTo>
                        <a:pt x="1989" y="7759"/>
                        <a:pt x="1967" y="7790"/>
                        <a:pt x="1991" y="7815"/>
                      </a:cubicBezTo>
                      <a:cubicBezTo>
                        <a:pt x="2274" y="8148"/>
                        <a:pt x="2587" y="8461"/>
                        <a:pt x="2931" y="8734"/>
                      </a:cubicBezTo>
                      <a:cubicBezTo>
                        <a:pt x="2688" y="8603"/>
                        <a:pt x="2456" y="8451"/>
                        <a:pt x="2234" y="8279"/>
                      </a:cubicBezTo>
                      <a:cubicBezTo>
                        <a:pt x="1920" y="7976"/>
                        <a:pt x="1648" y="7613"/>
                        <a:pt x="1456" y="7219"/>
                      </a:cubicBezTo>
                      <a:close/>
                      <a:moveTo>
                        <a:pt x="1668" y="8896"/>
                      </a:moveTo>
                      <a:cubicBezTo>
                        <a:pt x="1799" y="9017"/>
                        <a:pt x="1910" y="9159"/>
                        <a:pt x="2011" y="9310"/>
                      </a:cubicBezTo>
                      <a:cubicBezTo>
                        <a:pt x="2072" y="9401"/>
                        <a:pt x="2112" y="9512"/>
                        <a:pt x="2123" y="9633"/>
                      </a:cubicBezTo>
                      <a:cubicBezTo>
                        <a:pt x="2123" y="9704"/>
                        <a:pt x="2112" y="9785"/>
                        <a:pt x="2092" y="9856"/>
                      </a:cubicBezTo>
                      <a:cubicBezTo>
                        <a:pt x="2092" y="9846"/>
                        <a:pt x="2082" y="9836"/>
                        <a:pt x="2082" y="9836"/>
                      </a:cubicBezTo>
                      <a:cubicBezTo>
                        <a:pt x="2072" y="9815"/>
                        <a:pt x="2062" y="9795"/>
                        <a:pt x="2042" y="9795"/>
                      </a:cubicBezTo>
                      <a:cubicBezTo>
                        <a:pt x="1981" y="9623"/>
                        <a:pt x="1941" y="9441"/>
                        <a:pt x="1910" y="9260"/>
                      </a:cubicBezTo>
                      <a:cubicBezTo>
                        <a:pt x="1906" y="9233"/>
                        <a:pt x="1886" y="9222"/>
                        <a:pt x="1866" y="9222"/>
                      </a:cubicBezTo>
                      <a:cubicBezTo>
                        <a:pt x="1840" y="9222"/>
                        <a:pt x="1814" y="9241"/>
                        <a:pt x="1819" y="9270"/>
                      </a:cubicBezTo>
                      <a:cubicBezTo>
                        <a:pt x="1830" y="9452"/>
                        <a:pt x="1880" y="9633"/>
                        <a:pt x="1961" y="9795"/>
                      </a:cubicBezTo>
                      <a:cubicBezTo>
                        <a:pt x="1961" y="9805"/>
                        <a:pt x="1951" y="9805"/>
                        <a:pt x="1951" y="9815"/>
                      </a:cubicBezTo>
                      <a:cubicBezTo>
                        <a:pt x="1739" y="9553"/>
                        <a:pt x="1638" y="9229"/>
                        <a:pt x="1668" y="8896"/>
                      </a:cubicBezTo>
                      <a:close/>
                      <a:moveTo>
                        <a:pt x="1182" y="9450"/>
                      </a:moveTo>
                      <a:cubicBezTo>
                        <a:pt x="1346" y="9450"/>
                        <a:pt x="1510" y="9496"/>
                        <a:pt x="1648" y="9583"/>
                      </a:cubicBezTo>
                      <a:cubicBezTo>
                        <a:pt x="1688" y="9654"/>
                        <a:pt x="1728" y="9714"/>
                        <a:pt x="1779" y="9775"/>
                      </a:cubicBezTo>
                      <a:lnTo>
                        <a:pt x="1698" y="9745"/>
                      </a:lnTo>
                      <a:cubicBezTo>
                        <a:pt x="1607" y="9684"/>
                        <a:pt x="1516" y="9644"/>
                        <a:pt x="1425" y="9613"/>
                      </a:cubicBezTo>
                      <a:cubicBezTo>
                        <a:pt x="1421" y="9612"/>
                        <a:pt x="1417" y="9611"/>
                        <a:pt x="1414" y="9611"/>
                      </a:cubicBezTo>
                      <a:cubicBezTo>
                        <a:pt x="1390" y="9611"/>
                        <a:pt x="1378" y="9636"/>
                        <a:pt x="1395" y="9654"/>
                      </a:cubicBezTo>
                      <a:cubicBezTo>
                        <a:pt x="1476" y="9724"/>
                        <a:pt x="1567" y="9785"/>
                        <a:pt x="1668" y="9836"/>
                      </a:cubicBezTo>
                      <a:cubicBezTo>
                        <a:pt x="1739" y="9876"/>
                        <a:pt x="1809" y="9906"/>
                        <a:pt x="1890" y="9947"/>
                      </a:cubicBezTo>
                      <a:cubicBezTo>
                        <a:pt x="1537" y="9926"/>
                        <a:pt x="1203" y="9755"/>
                        <a:pt x="991" y="9472"/>
                      </a:cubicBezTo>
                      <a:cubicBezTo>
                        <a:pt x="1054" y="9458"/>
                        <a:pt x="1118" y="9450"/>
                        <a:pt x="1182" y="9450"/>
                      </a:cubicBezTo>
                      <a:close/>
                      <a:moveTo>
                        <a:pt x="1516" y="10472"/>
                      </a:moveTo>
                      <a:lnTo>
                        <a:pt x="1516" y="10472"/>
                      </a:lnTo>
                      <a:cubicBezTo>
                        <a:pt x="1840" y="10492"/>
                        <a:pt x="2143" y="10644"/>
                        <a:pt x="2365" y="10896"/>
                      </a:cubicBezTo>
                      <a:cubicBezTo>
                        <a:pt x="2213" y="10836"/>
                        <a:pt x="2082" y="10775"/>
                        <a:pt x="1941" y="10694"/>
                      </a:cubicBezTo>
                      <a:cubicBezTo>
                        <a:pt x="1935" y="10692"/>
                        <a:pt x="1930" y="10690"/>
                        <a:pt x="1924" y="10690"/>
                      </a:cubicBezTo>
                      <a:cubicBezTo>
                        <a:pt x="1891" y="10690"/>
                        <a:pt x="1865" y="10739"/>
                        <a:pt x="1900" y="10765"/>
                      </a:cubicBezTo>
                      <a:cubicBezTo>
                        <a:pt x="2092" y="10886"/>
                        <a:pt x="2284" y="10977"/>
                        <a:pt x="2496" y="11048"/>
                      </a:cubicBezTo>
                      <a:cubicBezTo>
                        <a:pt x="2501" y="11053"/>
                        <a:pt x="2507" y="11056"/>
                        <a:pt x="2512" y="11056"/>
                      </a:cubicBezTo>
                      <a:cubicBezTo>
                        <a:pt x="2517" y="11056"/>
                        <a:pt x="2522" y="11053"/>
                        <a:pt x="2527" y="11048"/>
                      </a:cubicBezTo>
                      <a:lnTo>
                        <a:pt x="2557" y="11088"/>
                      </a:lnTo>
                      <a:cubicBezTo>
                        <a:pt x="2123" y="11068"/>
                        <a:pt x="1728" y="10836"/>
                        <a:pt x="1516" y="10472"/>
                      </a:cubicBezTo>
                      <a:close/>
                      <a:moveTo>
                        <a:pt x="4447" y="9260"/>
                      </a:moveTo>
                      <a:lnTo>
                        <a:pt x="4447" y="9260"/>
                      </a:lnTo>
                      <a:cubicBezTo>
                        <a:pt x="4628" y="9896"/>
                        <a:pt x="4598" y="10563"/>
                        <a:pt x="4376" y="11179"/>
                      </a:cubicBezTo>
                      <a:cubicBezTo>
                        <a:pt x="4396" y="10896"/>
                        <a:pt x="4406" y="10624"/>
                        <a:pt x="4447" y="10351"/>
                      </a:cubicBezTo>
                      <a:cubicBezTo>
                        <a:pt x="4453" y="10303"/>
                        <a:pt x="4412" y="10269"/>
                        <a:pt x="4373" y="10269"/>
                      </a:cubicBezTo>
                      <a:cubicBezTo>
                        <a:pt x="4348" y="10269"/>
                        <a:pt x="4323" y="10284"/>
                        <a:pt x="4315" y="10321"/>
                      </a:cubicBezTo>
                      <a:cubicBezTo>
                        <a:pt x="4265" y="10593"/>
                        <a:pt x="4244" y="10886"/>
                        <a:pt x="4275" y="11169"/>
                      </a:cubicBezTo>
                      <a:cubicBezTo>
                        <a:pt x="4265" y="11149"/>
                        <a:pt x="4255" y="11129"/>
                        <a:pt x="4244" y="11099"/>
                      </a:cubicBezTo>
                      <a:cubicBezTo>
                        <a:pt x="4093" y="10482"/>
                        <a:pt x="4164" y="9825"/>
                        <a:pt x="4447" y="9260"/>
                      </a:cubicBezTo>
                      <a:close/>
                      <a:moveTo>
                        <a:pt x="3052" y="11398"/>
                      </a:moveTo>
                      <a:cubicBezTo>
                        <a:pt x="3055" y="11406"/>
                        <a:pt x="3059" y="11414"/>
                        <a:pt x="3062" y="11422"/>
                      </a:cubicBezTo>
                      <a:lnTo>
                        <a:pt x="3052" y="11412"/>
                      </a:lnTo>
                      <a:cubicBezTo>
                        <a:pt x="3052" y="11412"/>
                        <a:pt x="3052" y="11405"/>
                        <a:pt x="3052" y="11398"/>
                      </a:cubicBezTo>
                      <a:close/>
                      <a:moveTo>
                        <a:pt x="2749" y="10129"/>
                      </a:moveTo>
                      <a:lnTo>
                        <a:pt x="2749" y="10129"/>
                      </a:lnTo>
                      <a:cubicBezTo>
                        <a:pt x="2951" y="10411"/>
                        <a:pt x="3093" y="10735"/>
                        <a:pt x="3153" y="11078"/>
                      </a:cubicBezTo>
                      <a:cubicBezTo>
                        <a:pt x="3163" y="11169"/>
                        <a:pt x="3163" y="11260"/>
                        <a:pt x="3163" y="11341"/>
                      </a:cubicBezTo>
                      <a:cubicBezTo>
                        <a:pt x="3163" y="11427"/>
                        <a:pt x="3174" y="11487"/>
                        <a:pt x="3167" y="11487"/>
                      </a:cubicBezTo>
                      <a:cubicBezTo>
                        <a:pt x="3163" y="11487"/>
                        <a:pt x="3151" y="11461"/>
                        <a:pt x="3123" y="11402"/>
                      </a:cubicBezTo>
                      <a:cubicBezTo>
                        <a:pt x="3052" y="11189"/>
                        <a:pt x="3012" y="10967"/>
                        <a:pt x="3012" y="10745"/>
                      </a:cubicBezTo>
                      <a:cubicBezTo>
                        <a:pt x="3007" y="10720"/>
                        <a:pt x="2986" y="10707"/>
                        <a:pt x="2966" y="10707"/>
                      </a:cubicBezTo>
                      <a:cubicBezTo>
                        <a:pt x="2946" y="10707"/>
                        <a:pt x="2926" y="10720"/>
                        <a:pt x="2921" y="10745"/>
                      </a:cubicBezTo>
                      <a:cubicBezTo>
                        <a:pt x="2930" y="10962"/>
                        <a:pt x="2966" y="11179"/>
                        <a:pt x="3045" y="11379"/>
                      </a:cubicBezTo>
                      <a:lnTo>
                        <a:pt x="3045" y="11379"/>
                      </a:lnTo>
                      <a:cubicBezTo>
                        <a:pt x="2844" y="11046"/>
                        <a:pt x="2609" y="10538"/>
                        <a:pt x="2749" y="10129"/>
                      </a:cubicBezTo>
                      <a:close/>
                      <a:moveTo>
                        <a:pt x="2921" y="11973"/>
                      </a:moveTo>
                      <a:cubicBezTo>
                        <a:pt x="3141" y="11973"/>
                        <a:pt x="3359" y="12054"/>
                        <a:pt x="3537" y="12200"/>
                      </a:cubicBezTo>
                      <a:lnTo>
                        <a:pt x="2941" y="12200"/>
                      </a:lnTo>
                      <a:cubicBezTo>
                        <a:pt x="2901" y="12210"/>
                        <a:pt x="2901" y="12271"/>
                        <a:pt x="2941" y="12281"/>
                      </a:cubicBezTo>
                      <a:cubicBezTo>
                        <a:pt x="3057" y="12286"/>
                        <a:pt x="3171" y="12288"/>
                        <a:pt x="3283" y="12288"/>
                      </a:cubicBezTo>
                      <a:cubicBezTo>
                        <a:pt x="3396" y="12288"/>
                        <a:pt x="3507" y="12286"/>
                        <a:pt x="3618" y="12281"/>
                      </a:cubicBezTo>
                      <a:lnTo>
                        <a:pt x="3618" y="12281"/>
                      </a:lnTo>
                      <a:cubicBezTo>
                        <a:pt x="3482" y="12362"/>
                        <a:pt x="3343" y="12396"/>
                        <a:pt x="3205" y="12396"/>
                      </a:cubicBezTo>
                      <a:cubicBezTo>
                        <a:pt x="2913" y="12396"/>
                        <a:pt x="2622" y="12244"/>
                        <a:pt x="2355" y="12058"/>
                      </a:cubicBezTo>
                      <a:cubicBezTo>
                        <a:pt x="2486" y="12038"/>
                        <a:pt x="2618" y="12018"/>
                        <a:pt x="2759" y="11988"/>
                      </a:cubicBezTo>
                      <a:cubicBezTo>
                        <a:pt x="2813" y="11978"/>
                        <a:pt x="2867" y="11973"/>
                        <a:pt x="2921" y="11973"/>
                      </a:cubicBezTo>
                      <a:close/>
                      <a:moveTo>
                        <a:pt x="2016" y="0"/>
                      </a:moveTo>
                      <a:cubicBezTo>
                        <a:pt x="1971" y="0"/>
                        <a:pt x="1925" y="8"/>
                        <a:pt x="1880" y="24"/>
                      </a:cubicBezTo>
                      <a:cubicBezTo>
                        <a:pt x="1830" y="45"/>
                        <a:pt x="1779" y="75"/>
                        <a:pt x="1739" y="115"/>
                      </a:cubicBezTo>
                      <a:cubicBezTo>
                        <a:pt x="1678" y="156"/>
                        <a:pt x="1668" y="186"/>
                        <a:pt x="1587" y="206"/>
                      </a:cubicBezTo>
                      <a:lnTo>
                        <a:pt x="1486" y="206"/>
                      </a:lnTo>
                      <a:cubicBezTo>
                        <a:pt x="1476" y="186"/>
                        <a:pt x="1456" y="176"/>
                        <a:pt x="1435" y="176"/>
                      </a:cubicBezTo>
                      <a:cubicBezTo>
                        <a:pt x="940" y="226"/>
                        <a:pt x="1011" y="853"/>
                        <a:pt x="1183" y="1176"/>
                      </a:cubicBezTo>
                      <a:cubicBezTo>
                        <a:pt x="1397" y="1565"/>
                        <a:pt x="1797" y="1804"/>
                        <a:pt x="2232" y="1804"/>
                      </a:cubicBezTo>
                      <a:cubicBezTo>
                        <a:pt x="2249" y="1804"/>
                        <a:pt x="2267" y="1804"/>
                        <a:pt x="2284" y="1803"/>
                      </a:cubicBezTo>
                      <a:lnTo>
                        <a:pt x="2284" y="1803"/>
                      </a:lnTo>
                      <a:cubicBezTo>
                        <a:pt x="2123" y="2227"/>
                        <a:pt x="1991" y="2662"/>
                        <a:pt x="1900" y="3106"/>
                      </a:cubicBezTo>
                      <a:cubicBezTo>
                        <a:pt x="1850" y="2753"/>
                        <a:pt x="1819" y="2379"/>
                        <a:pt x="1627" y="2096"/>
                      </a:cubicBezTo>
                      <a:cubicBezTo>
                        <a:pt x="1547" y="1964"/>
                        <a:pt x="809" y="1419"/>
                        <a:pt x="839" y="1338"/>
                      </a:cubicBezTo>
                      <a:cubicBezTo>
                        <a:pt x="846" y="1276"/>
                        <a:pt x="798" y="1237"/>
                        <a:pt x="752" y="1237"/>
                      </a:cubicBezTo>
                      <a:cubicBezTo>
                        <a:pt x="722" y="1237"/>
                        <a:pt x="693" y="1252"/>
                        <a:pt x="678" y="1287"/>
                      </a:cubicBezTo>
                      <a:cubicBezTo>
                        <a:pt x="597" y="1803"/>
                        <a:pt x="556" y="2308"/>
                        <a:pt x="880" y="2753"/>
                      </a:cubicBezTo>
                      <a:cubicBezTo>
                        <a:pt x="1072" y="3015"/>
                        <a:pt x="1345" y="3197"/>
                        <a:pt x="1658" y="3278"/>
                      </a:cubicBezTo>
                      <a:cubicBezTo>
                        <a:pt x="1678" y="3308"/>
                        <a:pt x="1698" y="3328"/>
                        <a:pt x="1718" y="3359"/>
                      </a:cubicBezTo>
                      <a:cubicBezTo>
                        <a:pt x="1731" y="3368"/>
                        <a:pt x="1746" y="3373"/>
                        <a:pt x="1761" y="3373"/>
                      </a:cubicBezTo>
                      <a:cubicBezTo>
                        <a:pt x="1791" y="3373"/>
                        <a:pt x="1819" y="3353"/>
                        <a:pt x="1819" y="3318"/>
                      </a:cubicBezTo>
                      <a:cubicBezTo>
                        <a:pt x="1830" y="3328"/>
                        <a:pt x="1850" y="3328"/>
                        <a:pt x="1860" y="3328"/>
                      </a:cubicBezTo>
                      <a:cubicBezTo>
                        <a:pt x="1718" y="4177"/>
                        <a:pt x="1718" y="5046"/>
                        <a:pt x="1870" y="5905"/>
                      </a:cubicBezTo>
                      <a:cubicBezTo>
                        <a:pt x="1739" y="5612"/>
                        <a:pt x="1577" y="5349"/>
                        <a:pt x="1365" y="5117"/>
                      </a:cubicBezTo>
                      <a:cubicBezTo>
                        <a:pt x="1011" y="4753"/>
                        <a:pt x="556" y="4551"/>
                        <a:pt x="102" y="4369"/>
                      </a:cubicBezTo>
                      <a:cubicBezTo>
                        <a:pt x="95" y="4368"/>
                        <a:pt x="89" y="4367"/>
                        <a:pt x="83" y="4367"/>
                      </a:cubicBezTo>
                      <a:cubicBezTo>
                        <a:pt x="39" y="4367"/>
                        <a:pt x="1" y="4397"/>
                        <a:pt x="1" y="4450"/>
                      </a:cubicBezTo>
                      <a:cubicBezTo>
                        <a:pt x="71" y="5561"/>
                        <a:pt x="890" y="6481"/>
                        <a:pt x="2022" y="6592"/>
                      </a:cubicBezTo>
                      <a:cubicBezTo>
                        <a:pt x="2112" y="6946"/>
                        <a:pt x="2244" y="7289"/>
                        <a:pt x="2385" y="7623"/>
                      </a:cubicBezTo>
                      <a:cubicBezTo>
                        <a:pt x="2082" y="7340"/>
                        <a:pt x="1718" y="7138"/>
                        <a:pt x="1314" y="7016"/>
                      </a:cubicBezTo>
                      <a:cubicBezTo>
                        <a:pt x="1310" y="7016"/>
                        <a:pt x="1305" y="7015"/>
                        <a:pt x="1301" y="7015"/>
                      </a:cubicBezTo>
                      <a:cubicBezTo>
                        <a:pt x="1251" y="7015"/>
                        <a:pt x="1185" y="7062"/>
                        <a:pt x="1213" y="7118"/>
                      </a:cubicBezTo>
                      <a:cubicBezTo>
                        <a:pt x="1597" y="8047"/>
                        <a:pt x="2345" y="8775"/>
                        <a:pt x="3295" y="9118"/>
                      </a:cubicBezTo>
                      <a:cubicBezTo>
                        <a:pt x="3406" y="9270"/>
                        <a:pt x="3527" y="9411"/>
                        <a:pt x="3658" y="9553"/>
                      </a:cubicBezTo>
                      <a:cubicBezTo>
                        <a:pt x="3770" y="10684"/>
                        <a:pt x="4214" y="11765"/>
                        <a:pt x="4921" y="12655"/>
                      </a:cubicBezTo>
                      <a:cubicBezTo>
                        <a:pt x="4295" y="12402"/>
                        <a:pt x="3719" y="12038"/>
                        <a:pt x="3214" y="11584"/>
                      </a:cubicBezTo>
                      <a:cubicBezTo>
                        <a:pt x="3426" y="11018"/>
                        <a:pt x="3103" y="10411"/>
                        <a:pt x="2769" y="9967"/>
                      </a:cubicBezTo>
                      <a:cubicBezTo>
                        <a:pt x="2759" y="9942"/>
                        <a:pt x="2736" y="9929"/>
                        <a:pt x="2714" y="9929"/>
                      </a:cubicBezTo>
                      <a:cubicBezTo>
                        <a:pt x="2691" y="9929"/>
                        <a:pt x="2668" y="9942"/>
                        <a:pt x="2658" y="9967"/>
                      </a:cubicBezTo>
                      <a:cubicBezTo>
                        <a:pt x="2466" y="10310"/>
                        <a:pt x="2577" y="10755"/>
                        <a:pt x="2769" y="11109"/>
                      </a:cubicBezTo>
                      <a:cubicBezTo>
                        <a:pt x="2507" y="10775"/>
                        <a:pt x="2294" y="10401"/>
                        <a:pt x="2133" y="9997"/>
                      </a:cubicBezTo>
                      <a:cubicBezTo>
                        <a:pt x="2244" y="9906"/>
                        <a:pt x="2264" y="9654"/>
                        <a:pt x="2254" y="9553"/>
                      </a:cubicBezTo>
                      <a:cubicBezTo>
                        <a:pt x="2193" y="9189"/>
                        <a:pt x="1890" y="8946"/>
                        <a:pt x="1668" y="8684"/>
                      </a:cubicBezTo>
                      <a:cubicBezTo>
                        <a:pt x="1652" y="8664"/>
                        <a:pt x="1632" y="8655"/>
                        <a:pt x="1612" y="8655"/>
                      </a:cubicBezTo>
                      <a:cubicBezTo>
                        <a:pt x="1582" y="8655"/>
                        <a:pt x="1553" y="8677"/>
                        <a:pt x="1547" y="8714"/>
                      </a:cubicBezTo>
                      <a:cubicBezTo>
                        <a:pt x="1486" y="8967"/>
                        <a:pt x="1506" y="9229"/>
                        <a:pt x="1597" y="9472"/>
                      </a:cubicBezTo>
                      <a:cubicBezTo>
                        <a:pt x="1452" y="9406"/>
                        <a:pt x="1294" y="9370"/>
                        <a:pt x="1137" y="9370"/>
                      </a:cubicBezTo>
                      <a:cubicBezTo>
                        <a:pt x="1053" y="9370"/>
                        <a:pt x="970" y="9380"/>
                        <a:pt x="890" y="9401"/>
                      </a:cubicBezTo>
                      <a:cubicBezTo>
                        <a:pt x="860" y="9401"/>
                        <a:pt x="839" y="9441"/>
                        <a:pt x="860" y="9462"/>
                      </a:cubicBezTo>
                      <a:cubicBezTo>
                        <a:pt x="1044" y="9821"/>
                        <a:pt x="1410" y="10043"/>
                        <a:pt x="1801" y="10043"/>
                      </a:cubicBezTo>
                      <a:cubicBezTo>
                        <a:pt x="1860" y="10043"/>
                        <a:pt x="1921" y="10038"/>
                        <a:pt x="1981" y="10028"/>
                      </a:cubicBezTo>
                      <a:cubicBezTo>
                        <a:pt x="2072" y="10260"/>
                        <a:pt x="2173" y="10482"/>
                        <a:pt x="2304" y="10694"/>
                      </a:cubicBezTo>
                      <a:cubicBezTo>
                        <a:pt x="2052" y="10472"/>
                        <a:pt x="1728" y="10341"/>
                        <a:pt x="1385" y="10341"/>
                      </a:cubicBezTo>
                      <a:cubicBezTo>
                        <a:pt x="1334" y="10341"/>
                        <a:pt x="1304" y="10391"/>
                        <a:pt x="1324" y="10432"/>
                      </a:cubicBezTo>
                      <a:cubicBezTo>
                        <a:pt x="1552" y="10896"/>
                        <a:pt x="2011" y="11183"/>
                        <a:pt x="2509" y="11183"/>
                      </a:cubicBezTo>
                      <a:cubicBezTo>
                        <a:pt x="2542" y="11183"/>
                        <a:pt x="2575" y="11182"/>
                        <a:pt x="2608" y="11179"/>
                      </a:cubicBezTo>
                      <a:cubicBezTo>
                        <a:pt x="2830" y="11482"/>
                        <a:pt x="3093" y="11765"/>
                        <a:pt x="3375" y="12008"/>
                      </a:cubicBezTo>
                      <a:cubicBezTo>
                        <a:pt x="3295" y="11957"/>
                        <a:pt x="3214" y="11917"/>
                        <a:pt x="3113" y="11897"/>
                      </a:cubicBezTo>
                      <a:cubicBezTo>
                        <a:pt x="3070" y="11888"/>
                        <a:pt x="3028" y="11885"/>
                        <a:pt x="2986" y="11885"/>
                      </a:cubicBezTo>
                      <a:cubicBezTo>
                        <a:pt x="2769" y="11885"/>
                        <a:pt x="2556" y="11979"/>
                        <a:pt x="2333" y="11979"/>
                      </a:cubicBezTo>
                      <a:cubicBezTo>
                        <a:pt x="2290" y="11979"/>
                        <a:pt x="2247" y="11976"/>
                        <a:pt x="2203" y="11967"/>
                      </a:cubicBezTo>
                      <a:cubicBezTo>
                        <a:pt x="2199" y="11967"/>
                        <a:pt x="2195" y="11967"/>
                        <a:pt x="2192" y="11967"/>
                      </a:cubicBezTo>
                      <a:cubicBezTo>
                        <a:pt x="2137" y="11967"/>
                        <a:pt x="2096" y="12031"/>
                        <a:pt x="2143" y="12069"/>
                      </a:cubicBezTo>
                      <a:cubicBezTo>
                        <a:pt x="2397" y="12317"/>
                        <a:pt x="2833" y="12560"/>
                        <a:pt x="3221" y="12560"/>
                      </a:cubicBezTo>
                      <a:cubicBezTo>
                        <a:pt x="3434" y="12560"/>
                        <a:pt x="3633" y="12487"/>
                        <a:pt x="3780" y="12301"/>
                      </a:cubicBezTo>
                      <a:cubicBezTo>
                        <a:pt x="4164" y="12554"/>
                        <a:pt x="4608" y="12735"/>
                        <a:pt x="5073" y="12816"/>
                      </a:cubicBezTo>
                      <a:cubicBezTo>
                        <a:pt x="5406" y="13200"/>
                        <a:pt x="5790" y="13534"/>
                        <a:pt x="6215" y="13806"/>
                      </a:cubicBezTo>
                      <a:cubicBezTo>
                        <a:pt x="6225" y="13811"/>
                        <a:pt x="6234" y="13813"/>
                        <a:pt x="6243" y="13813"/>
                      </a:cubicBezTo>
                      <a:cubicBezTo>
                        <a:pt x="6298" y="13813"/>
                        <a:pt x="6329" y="13740"/>
                        <a:pt x="6285" y="13705"/>
                      </a:cubicBezTo>
                      <a:cubicBezTo>
                        <a:pt x="5507" y="13119"/>
                        <a:pt x="4871" y="12372"/>
                        <a:pt x="4436" y="11513"/>
                      </a:cubicBezTo>
                      <a:cubicBezTo>
                        <a:pt x="4810" y="10735"/>
                        <a:pt x="4851" y="9836"/>
                        <a:pt x="4537" y="9027"/>
                      </a:cubicBezTo>
                      <a:cubicBezTo>
                        <a:pt x="4526" y="8993"/>
                        <a:pt x="4495" y="8975"/>
                        <a:pt x="4463" y="8975"/>
                      </a:cubicBezTo>
                      <a:cubicBezTo>
                        <a:pt x="4438" y="8975"/>
                        <a:pt x="4413" y="8985"/>
                        <a:pt x="4396" y="9007"/>
                      </a:cubicBezTo>
                      <a:cubicBezTo>
                        <a:pt x="4133" y="9462"/>
                        <a:pt x="4012" y="9977"/>
                        <a:pt x="4032" y="10492"/>
                      </a:cubicBezTo>
                      <a:cubicBezTo>
                        <a:pt x="3810" y="9704"/>
                        <a:pt x="3739" y="8896"/>
                        <a:pt x="3820" y="8088"/>
                      </a:cubicBezTo>
                      <a:lnTo>
                        <a:pt x="3820" y="8088"/>
                      </a:lnTo>
                      <a:cubicBezTo>
                        <a:pt x="3985" y="8170"/>
                        <a:pt x="4192" y="8213"/>
                        <a:pt x="4400" y="8213"/>
                      </a:cubicBezTo>
                      <a:cubicBezTo>
                        <a:pt x="4675" y="8213"/>
                        <a:pt x="4954" y="8138"/>
                        <a:pt x="5144" y="7976"/>
                      </a:cubicBezTo>
                      <a:cubicBezTo>
                        <a:pt x="5406" y="7754"/>
                        <a:pt x="5457" y="7350"/>
                        <a:pt x="5174" y="7128"/>
                      </a:cubicBezTo>
                      <a:cubicBezTo>
                        <a:pt x="5161" y="7119"/>
                        <a:pt x="5149" y="7115"/>
                        <a:pt x="5137" y="7115"/>
                      </a:cubicBezTo>
                      <a:cubicBezTo>
                        <a:pt x="5082" y="7115"/>
                        <a:pt x="5042" y="7197"/>
                        <a:pt x="5083" y="7239"/>
                      </a:cubicBezTo>
                      <a:cubicBezTo>
                        <a:pt x="5396" y="7552"/>
                        <a:pt x="5103" y="7906"/>
                        <a:pt x="4780" y="8007"/>
                      </a:cubicBezTo>
                      <a:cubicBezTo>
                        <a:pt x="4626" y="8056"/>
                        <a:pt x="4469" y="8082"/>
                        <a:pt x="4312" y="8082"/>
                      </a:cubicBezTo>
                      <a:cubicBezTo>
                        <a:pt x="4181" y="8082"/>
                        <a:pt x="4050" y="8064"/>
                        <a:pt x="3921" y="8027"/>
                      </a:cubicBezTo>
                      <a:cubicBezTo>
                        <a:pt x="3962" y="8027"/>
                        <a:pt x="4002" y="8017"/>
                        <a:pt x="4042" y="8007"/>
                      </a:cubicBezTo>
                      <a:cubicBezTo>
                        <a:pt x="4416" y="7997"/>
                        <a:pt x="4770" y="7855"/>
                        <a:pt x="5043" y="7613"/>
                      </a:cubicBezTo>
                      <a:cubicBezTo>
                        <a:pt x="5074" y="7581"/>
                        <a:pt x="5050" y="7543"/>
                        <a:pt x="5018" y="7543"/>
                      </a:cubicBezTo>
                      <a:cubicBezTo>
                        <a:pt x="5010" y="7543"/>
                        <a:pt x="5001" y="7546"/>
                        <a:pt x="4992" y="7552"/>
                      </a:cubicBezTo>
                      <a:cubicBezTo>
                        <a:pt x="4851" y="7663"/>
                        <a:pt x="4689" y="7754"/>
                        <a:pt x="4527" y="7825"/>
                      </a:cubicBezTo>
                      <a:cubicBezTo>
                        <a:pt x="4638" y="7764"/>
                        <a:pt x="4729" y="7653"/>
                        <a:pt x="4770" y="7522"/>
                      </a:cubicBezTo>
                      <a:cubicBezTo>
                        <a:pt x="4770" y="7481"/>
                        <a:pt x="4770" y="7441"/>
                        <a:pt x="4770" y="7411"/>
                      </a:cubicBezTo>
                      <a:cubicBezTo>
                        <a:pt x="4982" y="7370"/>
                        <a:pt x="5134" y="7158"/>
                        <a:pt x="5083" y="6936"/>
                      </a:cubicBezTo>
                      <a:cubicBezTo>
                        <a:pt x="5040" y="6789"/>
                        <a:pt x="4916" y="6694"/>
                        <a:pt x="4775" y="6694"/>
                      </a:cubicBezTo>
                      <a:cubicBezTo>
                        <a:pt x="4750" y="6694"/>
                        <a:pt x="4725" y="6697"/>
                        <a:pt x="4699" y="6703"/>
                      </a:cubicBezTo>
                      <a:cubicBezTo>
                        <a:pt x="4699" y="6459"/>
                        <a:pt x="4472" y="6264"/>
                        <a:pt x="4243" y="6264"/>
                      </a:cubicBezTo>
                      <a:cubicBezTo>
                        <a:pt x="4159" y="6264"/>
                        <a:pt x="4075" y="6290"/>
                        <a:pt x="4002" y="6350"/>
                      </a:cubicBezTo>
                      <a:cubicBezTo>
                        <a:pt x="4002" y="6238"/>
                        <a:pt x="3962" y="6137"/>
                        <a:pt x="3891" y="6057"/>
                      </a:cubicBezTo>
                      <a:cubicBezTo>
                        <a:pt x="3826" y="5987"/>
                        <a:pt x="3724" y="5942"/>
                        <a:pt x="3628" y="5942"/>
                      </a:cubicBezTo>
                      <a:cubicBezTo>
                        <a:pt x="3543" y="5942"/>
                        <a:pt x="3463" y="5976"/>
                        <a:pt x="3416" y="6057"/>
                      </a:cubicBezTo>
                      <a:cubicBezTo>
                        <a:pt x="3392" y="6088"/>
                        <a:pt x="3418" y="6126"/>
                        <a:pt x="3450" y="6126"/>
                      </a:cubicBezTo>
                      <a:cubicBezTo>
                        <a:pt x="3459" y="6126"/>
                        <a:pt x="3468" y="6124"/>
                        <a:pt x="3477" y="6117"/>
                      </a:cubicBezTo>
                      <a:cubicBezTo>
                        <a:pt x="3522" y="6084"/>
                        <a:pt x="3576" y="6068"/>
                        <a:pt x="3628" y="6068"/>
                      </a:cubicBezTo>
                      <a:cubicBezTo>
                        <a:pt x="3705" y="6068"/>
                        <a:pt x="3778" y="6102"/>
                        <a:pt x="3820" y="6168"/>
                      </a:cubicBezTo>
                      <a:cubicBezTo>
                        <a:pt x="3911" y="6309"/>
                        <a:pt x="3840" y="6441"/>
                        <a:pt x="3780" y="6572"/>
                      </a:cubicBezTo>
                      <a:cubicBezTo>
                        <a:pt x="3759" y="6552"/>
                        <a:pt x="3729" y="6531"/>
                        <a:pt x="3709" y="6511"/>
                      </a:cubicBezTo>
                      <a:cubicBezTo>
                        <a:pt x="3644" y="6472"/>
                        <a:pt x="3571" y="6454"/>
                        <a:pt x="3500" y="6454"/>
                      </a:cubicBezTo>
                      <a:cubicBezTo>
                        <a:pt x="3461" y="6454"/>
                        <a:pt x="3422" y="6460"/>
                        <a:pt x="3386" y="6471"/>
                      </a:cubicBezTo>
                      <a:cubicBezTo>
                        <a:pt x="3386" y="6430"/>
                        <a:pt x="3396" y="6400"/>
                        <a:pt x="3406" y="6370"/>
                      </a:cubicBezTo>
                      <a:cubicBezTo>
                        <a:pt x="3418" y="6328"/>
                        <a:pt x="3387" y="6304"/>
                        <a:pt x="3354" y="6304"/>
                      </a:cubicBezTo>
                      <a:cubicBezTo>
                        <a:pt x="3331" y="6304"/>
                        <a:pt x="3307" y="6315"/>
                        <a:pt x="3295" y="6339"/>
                      </a:cubicBezTo>
                      <a:cubicBezTo>
                        <a:pt x="3274" y="6400"/>
                        <a:pt x="3264" y="6461"/>
                        <a:pt x="3274" y="6521"/>
                      </a:cubicBezTo>
                      <a:cubicBezTo>
                        <a:pt x="3244" y="6542"/>
                        <a:pt x="3214" y="6572"/>
                        <a:pt x="3194" y="6602"/>
                      </a:cubicBezTo>
                      <a:cubicBezTo>
                        <a:pt x="3002" y="6845"/>
                        <a:pt x="3093" y="7178"/>
                        <a:pt x="3264" y="7481"/>
                      </a:cubicBezTo>
                      <a:cubicBezTo>
                        <a:pt x="3224" y="7431"/>
                        <a:pt x="3183" y="7370"/>
                        <a:pt x="3153" y="7309"/>
                      </a:cubicBezTo>
                      <a:cubicBezTo>
                        <a:pt x="2980" y="7002"/>
                        <a:pt x="2624" y="6090"/>
                        <a:pt x="3252" y="6090"/>
                      </a:cubicBezTo>
                      <a:cubicBezTo>
                        <a:pt x="3284" y="6090"/>
                        <a:pt x="3318" y="6092"/>
                        <a:pt x="3355" y="6097"/>
                      </a:cubicBezTo>
                      <a:cubicBezTo>
                        <a:pt x="3358" y="6097"/>
                        <a:pt x="3361" y="6098"/>
                        <a:pt x="3364" y="6098"/>
                      </a:cubicBezTo>
                      <a:cubicBezTo>
                        <a:pt x="3426" y="6098"/>
                        <a:pt x="3423" y="5995"/>
                        <a:pt x="3365" y="5966"/>
                      </a:cubicBezTo>
                      <a:cubicBezTo>
                        <a:pt x="3306" y="5945"/>
                        <a:pt x="3251" y="5936"/>
                        <a:pt x="3199" y="5936"/>
                      </a:cubicBezTo>
                      <a:cubicBezTo>
                        <a:pt x="2844" y="5936"/>
                        <a:pt x="2667" y="6378"/>
                        <a:pt x="2729" y="6713"/>
                      </a:cubicBezTo>
                      <a:cubicBezTo>
                        <a:pt x="2830" y="7229"/>
                        <a:pt x="3214" y="7865"/>
                        <a:pt x="3729" y="8037"/>
                      </a:cubicBezTo>
                      <a:lnTo>
                        <a:pt x="3739" y="8047"/>
                      </a:lnTo>
                      <a:cubicBezTo>
                        <a:pt x="3658" y="8482"/>
                        <a:pt x="3628" y="8916"/>
                        <a:pt x="3648" y="9351"/>
                      </a:cubicBezTo>
                      <a:cubicBezTo>
                        <a:pt x="2709" y="8108"/>
                        <a:pt x="2133" y="6754"/>
                        <a:pt x="1981" y="5329"/>
                      </a:cubicBezTo>
                      <a:lnTo>
                        <a:pt x="2001" y="5309"/>
                      </a:lnTo>
                      <a:cubicBezTo>
                        <a:pt x="3093" y="5198"/>
                        <a:pt x="3790" y="3985"/>
                        <a:pt x="3871" y="2995"/>
                      </a:cubicBezTo>
                      <a:cubicBezTo>
                        <a:pt x="3871" y="2945"/>
                        <a:pt x="3836" y="2909"/>
                        <a:pt x="3790" y="2909"/>
                      </a:cubicBezTo>
                      <a:cubicBezTo>
                        <a:pt x="3781" y="2909"/>
                        <a:pt x="3770" y="2911"/>
                        <a:pt x="3759" y="2914"/>
                      </a:cubicBezTo>
                      <a:cubicBezTo>
                        <a:pt x="3244" y="3086"/>
                        <a:pt x="2789" y="3510"/>
                        <a:pt x="2426" y="3904"/>
                      </a:cubicBezTo>
                      <a:cubicBezTo>
                        <a:pt x="2213" y="4117"/>
                        <a:pt x="2052" y="4359"/>
                        <a:pt x="1941" y="4622"/>
                      </a:cubicBezTo>
                      <a:cubicBezTo>
                        <a:pt x="1931" y="3652"/>
                        <a:pt x="2102" y="2682"/>
                        <a:pt x="2446" y="1772"/>
                      </a:cubicBezTo>
                      <a:lnTo>
                        <a:pt x="2466" y="1772"/>
                      </a:lnTo>
                      <a:cubicBezTo>
                        <a:pt x="2781" y="1809"/>
                        <a:pt x="3159" y="1946"/>
                        <a:pt x="3505" y="1946"/>
                      </a:cubicBezTo>
                      <a:cubicBezTo>
                        <a:pt x="3637" y="1946"/>
                        <a:pt x="3764" y="1926"/>
                        <a:pt x="3881" y="1873"/>
                      </a:cubicBezTo>
                      <a:cubicBezTo>
                        <a:pt x="4153" y="1752"/>
                        <a:pt x="4295" y="1449"/>
                        <a:pt x="4133" y="1186"/>
                      </a:cubicBezTo>
                      <a:cubicBezTo>
                        <a:pt x="4123" y="1171"/>
                        <a:pt x="4108" y="1164"/>
                        <a:pt x="4093" y="1164"/>
                      </a:cubicBezTo>
                      <a:cubicBezTo>
                        <a:pt x="4078" y="1164"/>
                        <a:pt x="4063" y="1171"/>
                        <a:pt x="4052" y="1186"/>
                      </a:cubicBezTo>
                      <a:cubicBezTo>
                        <a:pt x="4042" y="1176"/>
                        <a:pt x="4022" y="1166"/>
                        <a:pt x="4012" y="1156"/>
                      </a:cubicBezTo>
                      <a:cubicBezTo>
                        <a:pt x="4133" y="1035"/>
                        <a:pt x="4073" y="802"/>
                        <a:pt x="3921" y="681"/>
                      </a:cubicBezTo>
                      <a:cubicBezTo>
                        <a:pt x="3825" y="603"/>
                        <a:pt x="3707" y="560"/>
                        <a:pt x="3588" y="560"/>
                      </a:cubicBezTo>
                      <a:cubicBezTo>
                        <a:pt x="3509" y="560"/>
                        <a:pt x="3429" y="580"/>
                        <a:pt x="3355" y="621"/>
                      </a:cubicBezTo>
                      <a:cubicBezTo>
                        <a:pt x="3375" y="530"/>
                        <a:pt x="3355" y="429"/>
                        <a:pt x="3295" y="368"/>
                      </a:cubicBezTo>
                      <a:cubicBezTo>
                        <a:pt x="3248" y="322"/>
                        <a:pt x="3189" y="299"/>
                        <a:pt x="3132" y="299"/>
                      </a:cubicBezTo>
                      <a:cubicBezTo>
                        <a:pt x="3088" y="299"/>
                        <a:pt x="3046" y="312"/>
                        <a:pt x="3012" y="338"/>
                      </a:cubicBezTo>
                      <a:cubicBezTo>
                        <a:pt x="2987" y="131"/>
                        <a:pt x="2810" y="5"/>
                        <a:pt x="2631" y="5"/>
                      </a:cubicBezTo>
                      <a:cubicBezTo>
                        <a:pt x="2522" y="5"/>
                        <a:pt x="2411" y="52"/>
                        <a:pt x="2335" y="156"/>
                      </a:cubicBezTo>
                      <a:cubicBezTo>
                        <a:pt x="2325" y="166"/>
                        <a:pt x="2325" y="176"/>
                        <a:pt x="2325" y="186"/>
                      </a:cubicBezTo>
                      <a:cubicBezTo>
                        <a:pt x="2294" y="136"/>
                        <a:pt x="2254" y="95"/>
                        <a:pt x="2203" y="55"/>
                      </a:cubicBezTo>
                      <a:cubicBezTo>
                        <a:pt x="2149" y="18"/>
                        <a:pt x="2083" y="0"/>
                        <a:pt x="2016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324" name="Google Shape;324;p38">
                <a:extLst>
                  <a:ext uri="{FF2B5EF4-FFF2-40B4-BE49-F238E27FC236}">
                    <a16:creationId xmlns:a16="http://schemas.microsoft.com/office/drawing/2014/main" id="{D150D212-A6C8-AF89-672A-2E12473B7233}"/>
                  </a:ext>
                </a:extLst>
              </p:cNvPr>
              <p:cNvSpPr/>
              <p:nvPr/>
            </p:nvSpPr>
            <p:spPr>
              <a:xfrm rot="900465">
                <a:off x="2036548" y="1019492"/>
                <a:ext cx="821814" cy="914409"/>
              </a:xfrm>
              <a:custGeom>
                <a:avLst/>
                <a:gdLst/>
                <a:ahLst/>
                <a:cxnLst/>
                <a:rect l="l" t="t" r="r" b="b"/>
                <a:pathLst>
                  <a:path w="13177" h="14761" extrusionOk="0">
                    <a:moveTo>
                      <a:pt x="6155" y="197"/>
                    </a:moveTo>
                    <a:cubicBezTo>
                      <a:pt x="6216" y="197"/>
                      <a:pt x="6273" y="227"/>
                      <a:pt x="6285" y="297"/>
                    </a:cubicBezTo>
                    <a:cubicBezTo>
                      <a:pt x="6305" y="415"/>
                      <a:pt x="6201" y="466"/>
                      <a:pt x="6103" y="469"/>
                    </a:cubicBezTo>
                    <a:lnTo>
                      <a:pt x="6103" y="469"/>
                    </a:lnTo>
                    <a:cubicBezTo>
                      <a:pt x="6099" y="468"/>
                      <a:pt x="6094" y="468"/>
                      <a:pt x="6090" y="468"/>
                    </a:cubicBezTo>
                    <a:cubicBezTo>
                      <a:pt x="6046" y="468"/>
                      <a:pt x="6013" y="514"/>
                      <a:pt x="6023" y="560"/>
                    </a:cubicBezTo>
                    <a:cubicBezTo>
                      <a:pt x="5982" y="540"/>
                      <a:pt x="5952" y="509"/>
                      <a:pt x="5932" y="479"/>
                    </a:cubicBezTo>
                    <a:cubicBezTo>
                      <a:pt x="5901" y="378"/>
                      <a:pt x="5952" y="267"/>
                      <a:pt x="6053" y="226"/>
                    </a:cubicBezTo>
                    <a:cubicBezTo>
                      <a:pt x="6083" y="208"/>
                      <a:pt x="6120" y="197"/>
                      <a:pt x="6155" y="197"/>
                    </a:cubicBezTo>
                    <a:close/>
                    <a:moveTo>
                      <a:pt x="405" y="974"/>
                    </a:moveTo>
                    <a:lnTo>
                      <a:pt x="405" y="974"/>
                    </a:lnTo>
                    <a:cubicBezTo>
                      <a:pt x="698" y="1196"/>
                      <a:pt x="1051" y="1368"/>
                      <a:pt x="1011" y="1783"/>
                    </a:cubicBezTo>
                    <a:cubicBezTo>
                      <a:pt x="1004" y="1783"/>
                      <a:pt x="1002" y="1783"/>
                      <a:pt x="997" y="1786"/>
                    </a:cubicBezTo>
                    <a:lnTo>
                      <a:pt x="997" y="1786"/>
                    </a:lnTo>
                    <a:cubicBezTo>
                      <a:pt x="897" y="1617"/>
                      <a:pt x="797" y="1447"/>
                      <a:pt x="678" y="1298"/>
                    </a:cubicBezTo>
                    <a:cubicBezTo>
                      <a:pt x="669" y="1286"/>
                      <a:pt x="656" y="1281"/>
                      <a:pt x="644" y="1281"/>
                    </a:cubicBezTo>
                    <a:cubicBezTo>
                      <a:pt x="614" y="1281"/>
                      <a:pt x="585" y="1309"/>
                      <a:pt x="607" y="1338"/>
                    </a:cubicBezTo>
                    <a:cubicBezTo>
                      <a:pt x="688" y="1469"/>
                      <a:pt x="768" y="1611"/>
                      <a:pt x="849" y="1752"/>
                    </a:cubicBezTo>
                    <a:cubicBezTo>
                      <a:pt x="587" y="1580"/>
                      <a:pt x="425" y="1287"/>
                      <a:pt x="405" y="974"/>
                    </a:cubicBezTo>
                    <a:close/>
                    <a:moveTo>
                      <a:pt x="9000" y="1500"/>
                    </a:moveTo>
                    <a:cubicBezTo>
                      <a:pt x="9160" y="1500"/>
                      <a:pt x="9308" y="1698"/>
                      <a:pt x="9165" y="1863"/>
                    </a:cubicBezTo>
                    <a:cubicBezTo>
                      <a:pt x="9123" y="1905"/>
                      <a:pt x="9065" y="1925"/>
                      <a:pt x="9006" y="1925"/>
                    </a:cubicBezTo>
                    <a:cubicBezTo>
                      <a:pt x="8951" y="1925"/>
                      <a:pt x="8896" y="1908"/>
                      <a:pt x="8852" y="1873"/>
                    </a:cubicBezTo>
                    <a:cubicBezTo>
                      <a:pt x="8791" y="1783"/>
                      <a:pt x="8781" y="1661"/>
                      <a:pt x="8832" y="1570"/>
                    </a:cubicBezTo>
                    <a:lnTo>
                      <a:pt x="8832" y="1570"/>
                    </a:lnTo>
                    <a:lnTo>
                      <a:pt x="8842" y="1580"/>
                    </a:lnTo>
                    <a:cubicBezTo>
                      <a:pt x="8888" y="1523"/>
                      <a:pt x="8945" y="1500"/>
                      <a:pt x="9000" y="1500"/>
                    </a:cubicBezTo>
                    <a:close/>
                    <a:moveTo>
                      <a:pt x="1961" y="1338"/>
                    </a:moveTo>
                    <a:cubicBezTo>
                      <a:pt x="1981" y="1530"/>
                      <a:pt x="1981" y="1722"/>
                      <a:pt x="1961" y="1904"/>
                    </a:cubicBezTo>
                    <a:cubicBezTo>
                      <a:pt x="1951" y="2126"/>
                      <a:pt x="1860" y="2328"/>
                      <a:pt x="1708" y="2480"/>
                    </a:cubicBezTo>
                    <a:cubicBezTo>
                      <a:pt x="1728" y="2419"/>
                      <a:pt x="1749" y="2358"/>
                      <a:pt x="1759" y="2288"/>
                    </a:cubicBezTo>
                    <a:cubicBezTo>
                      <a:pt x="1799" y="2156"/>
                      <a:pt x="1850" y="2045"/>
                      <a:pt x="1890" y="1914"/>
                    </a:cubicBezTo>
                    <a:cubicBezTo>
                      <a:pt x="1896" y="1882"/>
                      <a:pt x="1870" y="1862"/>
                      <a:pt x="1845" y="1862"/>
                    </a:cubicBezTo>
                    <a:cubicBezTo>
                      <a:pt x="1831" y="1862"/>
                      <a:pt x="1817" y="1869"/>
                      <a:pt x="1809" y="1884"/>
                    </a:cubicBezTo>
                    <a:cubicBezTo>
                      <a:pt x="1698" y="2096"/>
                      <a:pt x="1627" y="2338"/>
                      <a:pt x="1617" y="2581"/>
                    </a:cubicBezTo>
                    <a:lnTo>
                      <a:pt x="1604" y="2601"/>
                    </a:lnTo>
                    <a:lnTo>
                      <a:pt x="1604" y="2601"/>
                    </a:lnTo>
                    <a:cubicBezTo>
                      <a:pt x="1606" y="2594"/>
                      <a:pt x="1604" y="2587"/>
                      <a:pt x="1597" y="2581"/>
                    </a:cubicBezTo>
                    <a:cubicBezTo>
                      <a:pt x="1516" y="2136"/>
                      <a:pt x="1648" y="1671"/>
                      <a:pt x="1961" y="1338"/>
                    </a:cubicBezTo>
                    <a:close/>
                    <a:moveTo>
                      <a:pt x="596" y="2328"/>
                    </a:moveTo>
                    <a:cubicBezTo>
                      <a:pt x="810" y="2328"/>
                      <a:pt x="1016" y="2370"/>
                      <a:pt x="1173" y="2500"/>
                    </a:cubicBezTo>
                    <a:cubicBezTo>
                      <a:pt x="1021" y="2470"/>
                      <a:pt x="870" y="2439"/>
                      <a:pt x="708" y="2409"/>
                    </a:cubicBezTo>
                    <a:cubicBezTo>
                      <a:pt x="705" y="2408"/>
                      <a:pt x="702" y="2408"/>
                      <a:pt x="699" y="2408"/>
                    </a:cubicBezTo>
                    <a:cubicBezTo>
                      <a:pt x="654" y="2408"/>
                      <a:pt x="631" y="2481"/>
                      <a:pt x="688" y="2500"/>
                    </a:cubicBezTo>
                    <a:cubicBezTo>
                      <a:pt x="890" y="2561"/>
                      <a:pt x="1092" y="2621"/>
                      <a:pt x="1304" y="2662"/>
                    </a:cubicBezTo>
                    <a:cubicBezTo>
                      <a:pt x="1304" y="2672"/>
                      <a:pt x="1314" y="2672"/>
                      <a:pt x="1314" y="2682"/>
                    </a:cubicBezTo>
                    <a:cubicBezTo>
                      <a:pt x="1286" y="2682"/>
                      <a:pt x="1259" y="2683"/>
                      <a:pt x="1231" y="2683"/>
                    </a:cubicBezTo>
                    <a:cubicBezTo>
                      <a:pt x="851" y="2683"/>
                      <a:pt x="515" y="2614"/>
                      <a:pt x="223" y="2369"/>
                    </a:cubicBezTo>
                    <a:lnTo>
                      <a:pt x="243" y="2358"/>
                    </a:lnTo>
                    <a:cubicBezTo>
                      <a:pt x="358" y="2340"/>
                      <a:pt x="478" y="2328"/>
                      <a:pt x="596" y="2328"/>
                    </a:cubicBezTo>
                    <a:close/>
                    <a:moveTo>
                      <a:pt x="10975" y="2569"/>
                    </a:moveTo>
                    <a:cubicBezTo>
                      <a:pt x="11150" y="2569"/>
                      <a:pt x="11236" y="2904"/>
                      <a:pt x="11052" y="2904"/>
                    </a:cubicBezTo>
                    <a:cubicBezTo>
                      <a:pt x="11050" y="2904"/>
                      <a:pt x="11047" y="2904"/>
                      <a:pt x="11044" y="2904"/>
                    </a:cubicBezTo>
                    <a:cubicBezTo>
                      <a:pt x="11024" y="2904"/>
                      <a:pt x="11014" y="2914"/>
                      <a:pt x="11004" y="2924"/>
                    </a:cubicBezTo>
                    <a:cubicBezTo>
                      <a:pt x="10994" y="2914"/>
                      <a:pt x="10994" y="2914"/>
                      <a:pt x="10994" y="2914"/>
                    </a:cubicBezTo>
                    <a:cubicBezTo>
                      <a:pt x="10994" y="2914"/>
                      <a:pt x="10994" y="2904"/>
                      <a:pt x="10974" y="2904"/>
                    </a:cubicBezTo>
                    <a:cubicBezTo>
                      <a:pt x="10812" y="2843"/>
                      <a:pt x="10751" y="2601"/>
                      <a:pt x="10943" y="2571"/>
                    </a:cubicBezTo>
                    <a:lnTo>
                      <a:pt x="10953" y="2571"/>
                    </a:lnTo>
                    <a:cubicBezTo>
                      <a:pt x="10961" y="2569"/>
                      <a:pt x="10968" y="2569"/>
                      <a:pt x="10975" y="2569"/>
                    </a:cubicBezTo>
                    <a:close/>
                    <a:moveTo>
                      <a:pt x="10360" y="2959"/>
                    </a:moveTo>
                    <a:cubicBezTo>
                      <a:pt x="10389" y="2959"/>
                      <a:pt x="10418" y="2970"/>
                      <a:pt x="10438" y="2995"/>
                    </a:cubicBezTo>
                    <a:cubicBezTo>
                      <a:pt x="10489" y="3066"/>
                      <a:pt x="10468" y="3147"/>
                      <a:pt x="10408" y="3197"/>
                    </a:cubicBezTo>
                    <a:lnTo>
                      <a:pt x="10418" y="3207"/>
                    </a:lnTo>
                    <a:cubicBezTo>
                      <a:pt x="10398" y="3217"/>
                      <a:pt x="10398" y="3238"/>
                      <a:pt x="10398" y="3258"/>
                    </a:cubicBezTo>
                    <a:cubicBezTo>
                      <a:pt x="10390" y="3261"/>
                      <a:pt x="10382" y="3262"/>
                      <a:pt x="10374" y="3262"/>
                    </a:cubicBezTo>
                    <a:cubicBezTo>
                      <a:pt x="10298" y="3262"/>
                      <a:pt x="10210" y="3135"/>
                      <a:pt x="10256" y="3025"/>
                    </a:cubicBezTo>
                    <a:cubicBezTo>
                      <a:pt x="10274" y="2983"/>
                      <a:pt x="10317" y="2959"/>
                      <a:pt x="10360" y="2959"/>
                    </a:cubicBezTo>
                    <a:close/>
                    <a:moveTo>
                      <a:pt x="2476" y="2429"/>
                    </a:moveTo>
                    <a:lnTo>
                      <a:pt x="2476" y="2429"/>
                    </a:lnTo>
                    <a:cubicBezTo>
                      <a:pt x="2587" y="2843"/>
                      <a:pt x="2527" y="3288"/>
                      <a:pt x="2304" y="3662"/>
                    </a:cubicBezTo>
                    <a:cubicBezTo>
                      <a:pt x="2345" y="3460"/>
                      <a:pt x="2395" y="3268"/>
                      <a:pt x="2446" y="3076"/>
                    </a:cubicBezTo>
                    <a:cubicBezTo>
                      <a:pt x="2458" y="3046"/>
                      <a:pt x="2434" y="3026"/>
                      <a:pt x="2411" y="3026"/>
                    </a:cubicBezTo>
                    <a:cubicBezTo>
                      <a:pt x="2395" y="3026"/>
                      <a:pt x="2379" y="3035"/>
                      <a:pt x="2375" y="3056"/>
                    </a:cubicBezTo>
                    <a:cubicBezTo>
                      <a:pt x="2314" y="3248"/>
                      <a:pt x="2274" y="3450"/>
                      <a:pt x="2254" y="3652"/>
                    </a:cubicBezTo>
                    <a:cubicBezTo>
                      <a:pt x="2244" y="3632"/>
                      <a:pt x="2234" y="3621"/>
                      <a:pt x="2223" y="3601"/>
                    </a:cubicBezTo>
                    <a:cubicBezTo>
                      <a:pt x="2122" y="3197"/>
                      <a:pt x="2213" y="2753"/>
                      <a:pt x="2476" y="2429"/>
                    </a:cubicBezTo>
                    <a:close/>
                    <a:moveTo>
                      <a:pt x="12328" y="3357"/>
                    </a:moveTo>
                    <a:cubicBezTo>
                      <a:pt x="12403" y="3357"/>
                      <a:pt x="12481" y="3407"/>
                      <a:pt x="12499" y="3490"/>
                    </a:cubicBezTo>
                    <a:cubicBezTo>
                      <a:pt x="12499" y="3591"/>
                      <a:pt x="12429" y="3682"/>
                      <a:pt x="12328" y="3682"/>
                    </a:cubicBezTo>
                    <a:cubicBezTo>
                      <a:pt x="12257" y="3682"/>
                      <a:pt x="12196" y="3652"/>
                      <a:pt x="12166" y="3591"/>
                    </a:cubicBezTo>
                    <a:cubicBezTo>
                      <a:pt x="12176" y="3581"/>
                      <a:pt x="12176" y="3571"/>
                      <a:pt x="12176" y="3571"/>
                    </a:cubicBezTo>
                    <a:cubicBezTo>
                      <a:pt x="12166" y="3480"/>
                      <a:pt x="12216" y="3389"/>
                      <a:pt x="12307" y="3359"/>
                    </a:cubicBezTo>
                    <a:cubicBezTo>
                      <a:pt x="12314" y="3358"/>
                      <a:pt x="12321" y="3357"/>
                      <a:pt x="12328" y="3357"/>
                    </a:cubicBezTo>
                    <a:close/>
                    <a:moveTo>
                      <a:pt x="1282" y="3535"/>
                    </a:moveTo>
                    <a:cubicBezTo>
                      <a:pt x="1504" y="3535"/>
                      <a:pt x="1724" y="3606"/>
                      <a:pt x="1910" y="3743"/>
                    </a:cubicBezTo>
                    <a:cubicBezTo>
                      <a:pt x="1708" y="3723"/>
                      <a:pt x="1506" y="3682"/>
                      <a:pt x="1314" y="3642"/>
                    </a:cubicBezTo>
                    <a:cubicBezTo>
                      <a:pt x="1308" y="3640"/>
                      <a:pt x="1302" y="3639"/>
                      <a:pt x="1297" y="3639"/>
                    </a:cubicBezTo>
                    <a:cubicBezTo>
                      <a:pt x="1250" y="3639"/>
                      <a:pt x="1238" y="3714"/>
                      <a:pt x="1284" y="3733"/>
                    </a:cubicBezTo>
                    <a:cubicBezTo>
                      <a:pt x="1536" y="3803"/>
                      <a:pt x="1789" y="3844"/>
                      <a:pt x="2042" y="3874"/>
                    </a:cubicBezTo>
                    <a:lnTo>
                      <a:pt x="2052" y="3884"/>
                    </a:lnTo>
                    <a:cubicBezTo>
                      <a:pt x="2062" y="3894"/>
                      <a:pt x="2072" y="3894"/>
                      <a:pt x="2082" y="3904"/>
                    </a:cubicBezTo>
                    <a:cubicBezTo>
                      <a:pt x="1946" y="3971"/>
                      <a:pt x="1815" y="4001"/>
                      <a:pt x="1690" y="4001"/>
                    </a:cubicBezTo>
                    <a:cubicBezTo>
                      <a:pt x="1398" y="4001"/>
                      <a:pt x="1131" y="3841"/>
                      <a:pt x="870" y="3621"/>
                    </a:cubicBezTo>
                    <a:cubicBezTo>
                      <a:pt x="1002" y="3563"/>
                      <a:pt x="1142" y="3535"/>
                      <a:pt x="1282" y="3535"/>
                    </a:cubicBezTo>
                    <a:close/>
                    <a:moveTo>
                      <a:pt x="7397" y="1348"/>
                    </a:moveTo>
                    <a:cubicBezTo>
                      <a:pt x="7619" y="2530"/>
                      <a:pt x="7811" y="4096"/>
                      <a:pt x="6417" y="4561"/>
                    </a:cubicBezTo>
                    <a:cubicBezTo>
                      <a:pt x="6710" y="3914"/>
                      <a:pt x="6912" y="3238"/>
                      <a:pt x="7003" y="2540"/>
                    </a:cubicBezTo>
                    <a:cubicBezTo>
                      <a:pt x="7009" y="2485"/>
                      <a:pt x="6962" y="2444"/>
                      <a:pt x="6920" y="2444"/>
                    </a:cubicBezTo>
                    <a:cubicBezTo>
                      <a:pt x="6894" y="2444"/>
                      <a:pt x="6869" y="2461"/>
                      <a:pt x="6861" y="2500"/>
                    </a:cubicBezTo>
                    <a:cubicBezTo>
                      <a:pt x="6740" y="3217"/>
                      <a:pt x="6548" y="3925"/>
                      <a:pt x="6275" y="4602"/>
                    </a:cubicBezTo>
                    <a:cubicBezTo>
                      <a:pt x="6275" y="4602"/>
                      <a:pt x="6265" y="4612"/>
                      <a:pt x="6265" y="4612"/>
                    </a:cubicBezTo>
                    <a:cubicBezTo>
                      <a:pt x="5659" y="3945"/>
                      <a:pt x="5477" y="3056"/>
                      <a:pt x="6174" y="2369"/>
                    </a:cubicBezTo>
                    <a:lnTo>
                      <a:pt x="6174" y="2369"/>
                    </a:lnTo>
                    <a:lnTo>
                      <a:pt x="6174" y="2379"/>
                    </a:lnTo>
                    <a:cubicBezTo>
                      <a:pt x="6578" y="1985"/>
                      <a:pt x="7033" y="1762"/>
                      <a:pt x="7397" y="1348"/>
                    </a:cubicBezTo>
                    <a:close/>
                    <a:moveTo>
                      <a:pt x="4901" y="1075"/>
                    </a:moveTo>
                    <a:lnTo>
                      <a:pt x="4901" y="1075"/>
                    </a:lnTo>
                    <a:cubicBezTo>
                      <a:pt x="5416" y="1338"/>
                      <a:pt x="5790" y="1833"/>
                      <a:pt x="5911" y="2399"/>
                    </a:cubicBezTo>
                    <a:cubicBezTo>
                      <a:pt x="5780" y="2550"/>
                      <a:pt x="5679" y="2722"/>
                      <a:pt x="5618" y="2904"/>
                    </a:cubicBezTo>
                    <a:cubicBezTo>
                      <a:pt x="5558" y="2692"/>
                      <a:pt x="5457" y="2490"/>
                      <a:pt x="5376" y="2288"/>
                    </a:cubicBezTo>
                    <a:cubicBezTo>
                      <a:pt x="5368" y="2259"/>
                      <a:pt x="5348" y="2247"/>
                      <a:pt x="5328" y="2247"/>
                    </a:cubicBezTo>
                    <a:cubicBezTo>
                      <a:pt x="5300" y="2247"/>
                      <a:pt x="5273" y="2272"/>
                      <a:pt x="5285" y="2308"/>
                    </a:cubicBezTo>
                    <a:cubicBezTo>
                      <a:pt x="5346" y="2662"/>
                      <a:pt x="5528" y="2965"/>
                      <a:pt x="5507" y="3318"/>
                    </a:cubicBezTo>
                    <a:cubicBezTo>
                      <a:pt x="5507" y="3339"/>
                      <a:pt x="5517" y="3359"/>
                      <a:pt x="5528" y="3379"/>
                    </a:cubicBezTo>
                    <a:cubicBezTo>
                      <a:pt x="5507" y="3864"/>
                      <a:pt x="5719" y="4339"/>
                      <a:pt x="6103" y="4652"/>
                    </a:cubicBezTo>
                    <a:cubicBezTo>
                      <a:pt x="5032" y="4278"/>
                      <a:pt x="4790" y="3288"/>
                      <a:pt x="4931" y="2207"/>
                    </a:cubicBezTo>
                    <a:lnTo>
                      <a:pt x="4931" y="2207"/>
                    </a:lnTo>
                    <a:lnTo>
                      <a:pt x="4941" y="2217"/>
                    </a:lnTo>
                    <a:cubicBezTo>
                      <a:pt x="4992" y="1803"/>
                      <a:pt x="5043" y="1449"/>
                      <a:pt x="4901" y="1075"/>
                    </a:cubicBezTo>
                    <a:close/>
                    <a:moveTo>
                      <a:pt x="8976" y="3122"/>
                    </a:moveTo>
                    <a:cubicBezTo>
                      <a:pt x="9141" y="3122"/>
                      <a:pt x="9308" y="3127"/>
                      <a:pt x="9476" y="3127"/>
                    </a:cubicBezTo>
                    <a:cubicBezTo>
                      <a:pt x="9511" y="3127"/>
                      <a:pt x="9545" y="3127"/>
                      <a:pt x="9579" y="3126"/>
                    </a:cubicBezTo>
                    <a:lnTo>
                      <a:pt x="9579" y="3126"/>
                    </a:lnTo>
                    <a:cubicBezTo>
                      <a:pt x="9195" y="3531"/>
                      <a:pt x="8953" y="4056"/>
                      <a:pt x="8458" y="4379"/>
                    </a:cubicBezTo>
                    <a:cubicBezTo>
                      <a:pt x="8021" y="4668"/>
                      <a:pt x="7535" y="4789"/>
                      <a:pt x="7036" y="4789"/>
                    </a:cubicBezTo>
                    <a:cubicBezTo>
                      <a:pt x="6854" y="4789"/>
                      <a:pt x="6671" y="4773"/>
                      <a:pt x="6487" y="4743"/>
                    </a:cubicBezTo>
                    <a:cubicBezTo>
                      <a:pt x="7377" y="4622"/>
                      <a:pt x="8175" y="4117"/>
                      <a:pt x="8650" y="3359"/>
                    </a:cubicBezTo>
                    <a:cubicBezTo>
                      <a:pt x="8685" y="3303"/>
                      <a:pt x="8642" y="3257"/>
                      <a:pt x="8593" y="3257"/>
                    </a:cubicBezTo>
                    <a:cubicBezTo>
                      <a:pt x="8571" y="3257"/>
                      <a:pt x="8547" y="3266"/>
                      <a:pt x="8528" y="3288"/>
                    </a:cubicBezTo>
                    <a:cubicBezTo>
                      <a:pt x="8144" y="3844"/>
                      <a:pt x="7599" y="4278"/>
                      <a:pt x="6962" y="4501"/>
                    </a:cubicBezTo>
                    <a:cubicBezTo>
                      <a:pt x="7326" y="4258"/>
                      <a:pt x="7579" y="3874"/>
                      <a:pt x="7680" y="3440"/>
                    </a:cubicBezTo>
                    <a:cubicBezTo>
                      <a:pt x="7690" y="3440"/>
                      <a:pt x="7710" y="3429"/>
                      <a:pt x="7720" y="3419"/>
                    </a:cubicBezTo>
                    <a:lnTo>
                      <a:pt x="7720" y="3429"/>
                    </a:lnTo>
                    <a:cubicBezTo>
                      <a:pt x="8115" y="3159"/>
                      <a:pt x="8539" y="3122"/>
                      <a:pt x="8976" y="3122"/>
                    </a:cubicBezTo>
                    <a:close/>
                    <a:moveTo>
                      <a:pt x="12253" y="4712"/>
                    </a:moveTo>
                    <a:cubicBezTo>
                      <a:pt x="12283" y="4712"/>
                      <a:pt x="12316" y="4724"/>
                      <a:pt x="12348" y="4753"/>
                    </a:cubicBezTo>
                    <a:cubicBezTo>
                      <a:pt x="12408" y="4804"/>
                      <a:pt x="12429" y="4884"/>
                      <a:pt x="12388" y="4955"/>
                    </a:cubicBezTo>
                    <a:cubicBezTo>
                      <a:pt x="12359" y="4999"/>
                      <a:pt x="12321" y="5018"/>
                      <a:pt x="12284" y="5018"/>
                    </a:cubicBezTo>
                    <a:cubicBezTo>
                      <a:pt x="12220" y="5018"/>
                      <a:pt x="12159" y="4962"/>
                      <a:pt x="12146" y="4884"/>
                    </a:cubicBezTo>
                    <a:cubicBezTo>
                      <a:pt x="12146" y="4864"/>
                      <a:pt x="12136" y="4854"/>
                      <a:pt x="12115" y="4844"/>
                    </a:cubicBezTo>
                    <a:cubicBezTo>
                      <a:pt x="12136" y="4768"/>
                      <a:pt x="12189" y="4712"/>
                      <a:pt x="12253" y="4712"/>
                    </a:cubicBezTo>
                    <a:close/>
                    <a:moveTo>
                      <a:pt x="3062" y="4046"/>
                    </a:moveTo>
                    <a:cubicBezTo>
                      <a:pt x="3214" y="4379"/>
                      <a:pt x="3274" y="4693"/>
                      <a:pt x="3153" y="5036"/>
                    </a:cubicBezTo>
                    <a:cubicBezTo>
                      <a:pt x="3153" y="4884"/>
                      <a:pt x="3153" y="4723"/>
                      <a:pt x="3143" y="4571"/>
                    </a:cubicBezTo>
                    <a:cubicBezTo>
                      <a:pt x="3143" y="4543"/>
                      <a:pt x="3122" y="4528"/>
                      <a:pt x="3101" y="4528"/>
                    </a:cubicBezTo>
                    <a:cubicBezTo>
                      <a:pt x="3084" y="4528"/>
                      <a:pt x="3067" y="4538"/>
                      <a:pt x="3062" y="4561"/>
                    </a:cubicBezTo>
                    <a:cubicBezTo>
                      <a:pt x="3032" y="4743"/>
                      <a:pt x="3032" y="4935"/>
                      <a:pt x="3072" y="5117"/>
                    </a:cubicBezTo>
                    <a:lnTo>
                      <a:pt x="3062" y="5076"/>
                    </a:lnTo>
                    <a:cubicBezTo>
                      <a:pt x="2961" y="4733"/>
                      <a:pt x="2921" y="4379"/>
                      <a:pt x="3062" y="4046"/>
                    </a:cubicBezTo>
                    <a:close/>
                    <a:moveTo>
                      <a:pt x="1989" y="4859"/>
                    </a:moveTo>
                    <a:cubicBezTo>
                      <a:pt x="2226" y="4859"/>
                      <a:pt x="2455" y="4898"/>
                      <a:pt x="2658" y="5036"/>
                    </a:cubicBezTo>
                    <a:cubicBezTo>
                      <a:pt x="2486" y="5016"/>
                      <a:pt x="2304" y="5006"/>
                      <a:pt x="2122" y="4986"/>
                    </a:cubicBezTo>
                    <a:cubicBezTo>
                      <a:pt x="2119" y="4985"/>
                      <a:pt x="2116" y="4985"/>
                      <a:pt x="2114" y="4985"/>
                    </a:cubicBezTo>
                    <a:cubicBezTo>
                      <a:pt x="2053" y="4985"/>
                      <a:pt x="2064" y="5087"/>
                      <a:pt x="2122" y="5097"/>
                    </a:cubicBezTo>
                    <a:cubicBezTo>
                      <a:pt x="2355" y="5117"/>
                      <a:pt x="2577" y="5147"/>
                      <a:pt x="2810" y="5167"/>
                    </a:cubicBezTo>
                    <a:cubicBezTo>
                      <a:pt x="2695" y="5200"/>
                      <a:pt x="2579" y="5216"/>
                      <a:pt x="2464" y="5216"/>
                    </a:cubicBezTo>
                    <a:cubicBezTo>
                      <a:pt x="2150" y="5216"/>
                      <a:pt x="1841" y="5099"/>
                      <a:pt x="1597" y="4884"/>
                    </a:cubicBezTo>
                    <a:cubicBezTo>
                      <a:pt x="1728" y="4870"/>
                      <a:pt x="1860" y="4859"/>
                      <a:pt x="1989" y="4859"/>
                    </a:cubicBezTo>
                    <a:close/>
                    <a:moveTo>
                      <a:pt x="12843" y="5491"/>
                    </a:moveTo>
                    <a:cubicBezTo>
                      <a:pt x="13045" y="5531"/>
                      <a:pt x="13085" y="5834"/>
                      <a:pt x="12853" y="5834"/>
                    </a:cubicBezTo>
                    <a:lnTo>
                      <a:pt x="12853" y="5824"/>
                    </a:lnTo>
                    <a:cubicBezTo>
                      <a:pt x="12651" y="5824"/>
                      <a:pt x="12651" y="5561"/>
                      <a:pt x="12823" y="5501"/>
                    </a:cubicBezTo>
                    <a:cubicBezTo>
                      <a:pt x="12833" y="5501"/>
                      <a:pt x="12833" y="5501"/>
                      <a:pt x="12843" y="5491"/>
                    </a:cubicBezTo>
                    <a:close/>
                    <a:moveTo>
                      <a:pt x="7584" y="5617"/>
                    </a:moveTo>
                    <a:cubicBezTo>
                      <a:pt x="7699" y="5617"/>
                      <a:pt x="7775" y="5793"/>
                      <a:pt x="7649" y="5885"/>
                    </a:cubicBezTo>
                    <a:lnTo>
                      <a:pt x="7649" y="5875"/>
                    </a:lnTo>
                    <a:cubicBezTo>
                      <a:pt x="7649" y="5885"/>
                      <a:pt x="7639" y="5885"/>
                      <a:pt x="7639" y="5895"/>
                    </a:cubicBezTo>
                    <a:cubicBezTo>
                      <a:pt x="7626" y="5899"/>
                      <a:pt x="7613" y="5901"/>
                      <a:pt x="7601" y="5901"/>
                    </a:cubicBezTo>
                    <a:cubicBezTo>
                      <a:pt x="7554" y="5901"/>
                      <a:pt x="7509" y="5874"/>
                      <a:pt x="7478" y="5834"/>
                    </a:cubicBezTo>
                    <a:cubicBezTo>
                      <a:pt x="7437" y="5774"/>
                      <a:pt x="7447" y="5693"/>
                      <a:pt x="7508" y="5642"/>
                    </a:cubicBezTo>
                    <a:cubicBezTo>
                      <a:pt x="7534" y="5625"/>
                      <a:pt x="7560" y="5617"/>
                      <a:pt x="7584" y="5617"/>
                    </a:cubicBezTo>
                    <a:close/>
                    <a:moveTo>
                      <a:pt x="3729" y="5319"/>
                    </a:moveTo>
                    <a:cubicBezTo>
                      <a:pt x="4012" y="5733"/>
                      <a:pt x="4103" y="6127"/>
                      <a:pt x="3739" y="6582"/>
                    </a:cubicBezTo>
                    <a:lnTo>
                      <a:pt x="3739" y="6572"/>
                    </a:lnTo>
                    <a:cubicBezTo>
                      <a:pt x="3739" y="6562"/>
                      <a:pt x="3729" y="6552"/>
                      <a:pt x="3729" y="6542"/>
                    </a:cubicBezTo>
                    <a:lnTo>
                      <a:pt x="3729" y="6542"/>
                    </a:lnTo>
                    <a:cubicBezTo>
                      <a:pt x="3733" y="6543"/>
                      <a:pt x="3736" y="6544"/>
                      <a:pt x="3740" y="6544"/>
                    </a:cubicBezTo>
                    <a:cubicBezTo>
                      <a:pt x="3756" y="6544"/>
                      <a:pt x="3769" y="6528"/>
                      <a:pt x="3769" y="6511"/>
                    </a:cubicBezTo>
                    <a:cubicBezTo>
                      <a:pt x="3790" y="6279"/>
                      <a:pt x="3820" y="6046"/>
                      <a:pt x="3850" y="5814"/>
                    </a:cubicBezTo>
                    <a:cubicBezTo>
                      <a:pt x="3850" y="5781"/>
                      <a:pt x="3824" y="5763"/>
                      <a:pt x="3796" y="5763"/>
                    </a:cubicBezTo>
                    <a:cubicBezTo>
                      <a:pt x="3772" y="5763"/>
                      <a:pt x="3748" y="5776"/>
                      <a:pt x="3739" y="5804"/>
                    </a:cubicBezTo>
                    <a:cubicBezTo>
                      <a:pt x="3700" y="6010"/>
                      <a:pt x="3680" y="6226"/>
                      <a:pt x="3697" y="6441"/>
                    </a:cubicBezTo>
                    <a:lnTo>
                      <a:pt x="3697" y="6441"/>
                    </a:lnTo>
                    <a:cubicBezTo>
                      <a:pt x="3627" y="6051"/>
                      <a:pt x="3589" y="5700"/>
                      <a:pt x="3729" y="5319"/>
                    </a:cubicBezTo>
                    <a:close/>
                    <a:moveTo>
                      <a:pt x="11463" y="6408"/>
                    </a:moveTo>
                    <a:cubicBezTo>
                      <a:pt x="11621" y="6408"/>
                      <a:pt x="11537" y="6665"/>
                      <a:pt x="11414" y="6665"/>
                    </a:cubicBezTo>
                    <a:cubicBezTo>
                      <a:pt x="11399" y="6665"/>
                      <a:pt x="11383" y="6661"/>
                      <a:pt x="11368" y="6653"/>
                    </a:cubicBezTo>
                    <a:cubicBezTo>
                      <a:pt x="11307" y="6622"/>
                      <a:pt x="11317" y="6531"/>
                      <a:pt x="11347" y="6491"/>
                    </a:cubicBezTo>
                    <a:cubicBezTo>
                      <a:pt x="11368" y="6461"/>
                      <a:pt x="11388" y="6430"/>
                      <a:pt x="11418" y="6410"/>
                    </a:cubicBezTo>
                    <a:lnTo>
                      <a:pt x="11438" y="6410"/>
                    </a:lnTo>
                    <a:cubicBezTo>
                      <a:pt x="11447" y="6409"/>
                      <a:pt x="11455" y="6408"/>
                      <a:pt x="11463" y="6408"/>
                    </a:cubicBezTo>
                    <a:close/>
                    <a:moveTo>
                      <a:pt x="2584" y="6264"/>
                    </a:moveTo>
                    <a:cubicBezTo>
                      <a:pt x="2928" y="6264"/>
                      <a:pt x="3283" y="6300"/>
                      <a:pt x="3507" y="6531"/>
                    </a:cubicBezTo>
                    <a:cubicBezTo>
                      <a:pt x="3517" y="6562"/>
                      <a:pt x="3527" y="6582"/>
                      <a:pt x="3537" y="6612"/>
                    </a:cubicBezTo>
                    <a:cubicBezTo>
                      <a:pt x="3312" y="6481"/>
                      <a:pt x="3060" y="6419"/>
                      <a:pt x="2799" y="6419"/>
                    </a:cubicBezTo>
                    <a:cubicBezTo>
                      <a:pt x="2779" y="6419"/>
                      <a:pt x="2759" y="6420"/>
                      <a:pt x="2739" y="6420"/>
                    </a:cubicBezTo>
                    <a:cubicBezTo>
                      <a:pt x="2668" y="6430"/>
                      <a:pt x="2668" y="6531"/>
                      <a:pt x="2739" y="6542"/>
                    </a:cubicBezTo>
                    <a:cubicBezTo>
                      <a:pt x="2880" y="6552"/>
                      <a:pt x="3012" y="6572"/>
                      <a:pt x="3143" y="6612"/>
                    </a:cubicBezTo>
                    <a:cubicBezTo>
                      <a:pt x="3254" y="6633"/>
                      <a:pt x="3345" y="6683"/>
                      <a:pt x="3446" y="6713"/>
                    </a:cubicBezTo>
                    <a:cubicBezTo>
                      <a:pt x="3409" y="6715"/>
                      <a:pt x="3372" y="6716"/>
                      <a:pt x="3334" y="6716"/>
                    </a:cubicBezTo>
                    <a:cubicBezTo>
                      <a:pt x="2934" y="6716"/>
                      <a:pt x="2527" y="6611"/>
                      <a:pt x="2314" y="6269"/>
                    </a:cubicBezTo>
                    <a:cubicBezTo>
                      <a:pt x="2402" y="6267"/>
                      <a:pt x="2493" y="6264"/>
                      <a:pt x="2584" y="6264"/>
                    </a:cubicBezTo>
                    <a:close/>
                    <a:moveTo>
                      <a:pt x="4638" y="5107"/>
                    </a:moveTo>
                    <a:lnTo>
                      <a:pt x="4638" y="5107"/>
                    </a:lnTo>
                    <a:cubicBezTo>
                      <a:pt x="4861" y="5420"/>
                      <a:pt x="5103" y="5733"/>
                      <a:pt x="5204" y="6117"/>
                    </a:cubicBezTo>
                    <a:lnTo>
                      <a:pt x="5214" y="6127"/>
                    </a:lnTo>
                    <a:cubicBezTo>
                      <a:pt x="5366" y="6643"/>
                      <a:pt x="5275" y="7188"/>
                      <a:pt x="5164" y="7714"/>
                    </a:cubicBezTo>
                    <a:cubicBezTo>
                      <a:pt x="4911" y="6855"/>
                      <a:pt x="4830" y="5976"/>
                      <a:pt x="4638" y="5107"/>
                    </a:cubicBezTo>
                    <a:close/>
                    <a:moveTo>
                      <a:pt x="9158" y="7460"/>
                    </a:moveTo>
                    <a:cubicBezTo>
                      <a:pt x="9309" y="7460"/>
                      <a:pt x="9343" y="7785"/>
                      <a:pt x="9216" y="7805"/>
                    </a:cubicBezTo>
                    <a:cubicBezTo>
                      <a:pt x="9216" y="7805"/>
                      <a:pt x="9205" y="7794"/>
                      <a:pt x="9205" y="7794"/>
                    </a:cubicBezTo>
                    <a:cubicBezTo>
                      <a:pt x="9135" y="7754"/>
                      <a:pt x="9054" y="7714"/>
                      <a:pt x="9034" y="7623"/>
                    </a:cubicBezTo>
                    <a:cubicBezTo>
                      <a:pt x="9013" y="7552"/>
                      <a:pt x="9064" y="7481"/>
                      <a:pt x="9145" y="7471"/>
                    </a:cubicBezTo>
                    <a:lnTo>
                      <a:pt x="9145" y="7461"/>
                    </a:lnTo>
                    <a:cubicBezTo>
                      <a:pt x="9149" y="7460"/>
                      <a:pt x="9154" y="7460"/>
                      <a:pt x="9158" y="7460"/>
                    </a:cubicBezTo>
                    <a:close/>
                    <a:moveTo>
                      <a:pt x="4456" y="4935"/>
                    </a:moveTo>
                    <a:lnTo>
                      <a:pt x="4456" y="4945"/>
                    </a:lnTo>
                    <a:cubicBezTo>
                      <a:pt x="4709" y="5915"/>
                      <a:pt x="4770" y="6936"/>
                      <a:pt x="5133" y="7875"/>
                    </a:cubicBezTo>
                    <a:cubicBezTo>
                      <a:pt x="5133" y="7896"/>
                      <a:pt x="5123" y="7906"/>
                      <a:pt x="5123" y="7926"/>
                    </a:cubicBezTo>
                    <a:cubicBezTo>
                      <a:pt x="4456" y="7128"/>
                      <a:pt x="4285" y="5945"/>
                      <a:pt x="4456" y="4935"/>
                    </a:cubicBezTo>
                    <a:close/>
                    <a:moveTo>
                      <a:pt x="3082" y="7754"/>
                    </a:moveTo>
                    <a:cubicBezTo>
                      <a:pt x="3486" y="7855"/>
                      <a:pt x="3860" y="8057"/>
                      <a:pt x="4062" y="8421"/>
                    </a:cubicBezTo>
                    <a:cubicBezTo>
                      <a:pt x="3982" y="8370"/>
                      <a:pt x="3901" y="8330"/>
                      <a:pt x="3820" y="8269"/>
                    </a:cubicBezTo>
                    <a:cubicBezTo>
                      <a:pt x="3719" y="8199"/>
                      <a:pt x="3628" y="8108"/>
                      <a:pt x="3517" y="8037"/>
                    </a:cubicBezTo>
                    <a:cubicBezTo>
                      <a:pt x="3507" y="8029"/>
                      <a:pt x="3498" y="8026"/>
                      <a:pt x="3489" y="8026"/>
                    </a:cubicBezTo>
                    <a:cubicBezTo>
                      <a:pt x="3450" y="8026"/>
                      <a:pt x="3423" y="8087"/>
                      <a:pt x="3456" y="8128"/>
                    </a:cubicBezTo>
                    <a:cubicBezTo>
                      <a:pt x="3588" y="8279"/>
                      <a:pt x="3759" y="8401"/>
                      <a:pt x="3951" y="8492"/>
                    </a:cubicBezTo>
                    <a:cubicBezTo>
                      <a:pt x="3557" y="8391"/>
                      <a:pt x="3244" y="8118"/>
                      <a:pt x="3082" y="7754"/>
                    </a:cubicBezTo>
                    <a:close/>
                    <a:moveTo>
                      <a:pt x="10079" y="8574"/>
                    </a:moveTo>
                    <a:cubicBezTo>
                      <a:pt x="10163" y="8574"/>
                      <a:pt x="10228" y="8616"/>
                      <a:pt x="10186" y="8734"/>
                    </a:cubicBezTo>
                    <a:lnTo>
                      <a:pt x="10196" y="8724"/>
                    </a:lnTo>
                    <a:lnTo>
                      <a:pt x="10196" y="8724"/>
                    </a:lnTo>
                    <a:cubicBezTo>
                      <a:pt x="10155" y="8815"/>
                      <a:pt x="10074" y="8866"/>
                      <a:pt x="9973" y="8866"/>
                    </a:cubicBezTo>
                    <a:cubicBezTo>
                      <a:pt x="9933" y="8866"/>
                      <a:pt x="9882" y="8845"/>
                      <a:pt x="9852" y="8815"/>
                    </a:cubicBezTo>
                    <a:cubicBezTo>
                      <a:pt x="9872" y="8795"/>
                      <a:pt x="9872" y="8754"/>
                      <a:pt x="9852" y="8734"/>
                    </a:cubicBezTo>
                    <a:cubicBezTo>
                      <a:pt x="9805" y="8657"/>
                      <a:pt x="9961" y="8574"/>
                      <a:pt x="10079" y="8574"/>
                    </a:cubicBezTo>
                    <a:close/>
                    <a:moveTo>
                      <a:pt x="6851" y="7208"/>
                    </a:moveTo>
                    <a:lnTo>
                      <a:pt x="6851" y="7208"/>
                    </a:lnTo>
                    <a:cubicBezTo>
                      <a:pt x="6285" y="7855"/>
                      <a:pt x="5699" y="8492"/>
                      <a:pt x="5113" y="9118"/>
                    </a:cubicBezTo>
                    <a:cubicBezTo>
                      <a:pt x="5234" y="8684"/>
                      <a:pt x="5639" y="8148"/>
                      <a:pt x="5891" y="7875"/>
                    </a:cubicBezTo>
                    <a:cubicBezTo>
                      <a:pt x="6164" y="7592"/>
                      <a:pt x="6487" y="7360"/>
                      <a:pt x="6851" y="7208"/>
                    </a:cubicBezTo>
                    <a:close/>
                    <a:moveTo>
                      <a:pt x="6972" y="7330"/>
                    </a:moveTo>
                    <a:cubicBezTo>
                      <a:pt x="6711" y="8205"/>
                      <a:pt x="6098" y="9071"/>
                      <a:pt x="5185" y="9267"/>
                    </a:cubicBezTo>
                    <a:lnTo>
                      <a:pt x="5185" y="9267"/>
                    </a:lnTo>
                    <a:cubicBezTo>
                      <a:pt x="5767" y="8615"/>
                      <a:pt x="6360" y="7952"/>
                      <a:pt x="6972" y="7330"/>
                    </a:cubicBezTo>
                    <a:close/>
                    <a:moveTo>
                      <a:pt x="9078" y="9444"/>
                    </a:moveTo>
                    <a:cubicBezTo>
                      <a:pt x="9093" y="9444"/>
                      <a:pt x="9109" y="9450"/>
                      <a:pt x="9125" y="9462"/>
                    </a:cubicBezTo>
                    <a:cubicBezTo>
                      <a:pt x="9175" y="9492"/>
                      <a:pt x="9155" y="9563"/>
                      <a:pt x="9135" y="9603"/>
                    </a:cubicBezTo>
                    <a:cubicBezTo>
                      <a:pt x="9104" y="9674"/>
                      <a:pt x="9044" y="9714"/>
                      <a:pt x="8973" y="9724"/>
                    </a:cubicBezTo>
                    <a:cubicBezTo>
                      <a:pt x="8959" y="9728"/>
                      <a:pt x="8946" y="9729"/>
                      <a:pt x="8933" y="9729"/>
                    </a:cubicBezTo>
                    <a:cubicBezTo>
                      <a:pt x="8871" y="9729"/>
                      <a:pt x="8827" y="9689"/>
                      <a:pt x="8852" y="9613"/>
                    </a:cubicBezTo>
                    <a:lnTo>
                      <a:pt x="8852" y="9603"/>
                    </a:lnTo>
                    <a:cubicBezTo>
                      <a:pt x="8862" y="9563"/>
                      <a:pt x="8892" y="9522"/>
                      <a:pt x="8933" y="9492"/>
                    </a:cubicBezTo>
                    <a:cubicBezTo>
                      <a:pt x="8944" y="9500"/>
                      <a:pt x="8957" y="9503"/>
                      <a:pt x="8970" y="9503"/>
                    </a:cubicBezTo>
                    <a:cubicBezTo>
                      <a:pt x="8991" y="9503"/>
                      <a:pt x="9011" y="9494"/>
                      <a:pt x="9024" y="9482"/>
                    </a:cubicBezTo>
                    <a:cubicBezTo>
                      <a:pt x="9036" y="9457"/>
                      <a:pt x="9055" y="9444"/>
                      <a:pt x="9078" y="9444"/>
                    </a:cubicBezTo>
                    <a:close/>
                    <a:moveTo>
                      <a:pt x="3628" y="9573"/>
                    </a:moveTo>
                    <a:lnTo>
                      <a:pt x="3628" y="9573"/>
                    </a:lnTo>
                    <a:cubicBezTo>
                      <a:pt x="3911" y="9734"/>
                      <a:pt x="4244" y="9916"/>
                      <a:pt x="4426" y="10179"/>
                    </a:cubicBezTo>
                    <a:cubicBezTo>
                      <a:pt x="4446" y="10290"/>
                      <a:pt x="4456" y="10391"/>
                      <a:pt x="4477" y="10502"/>
                    </a:cubicBezTo>
                    <a:cubicBezTo>
                      <a:pt x="4446" y="10462"/>
                      <a:pt x="4416" y="10432"/>
                      <a:pt x="4396" y="10401"/>
                    </a:cubicBezTo>
                    <a:cubicBezTo>
                      <a:pt x="4315" y="10290"/>
                      <a:pt x="4224" y="10189"/>
                      <a:pt x="4123" y="10088"/>
                    </a:cubicBezTo>
                    <a:cubicBezTo>
                      <a:pt x="4113" y="10078"/>
                      <a:pt x="4101" y="10074"/>
                      <a:pt x="4089" y="10074"/>
                    </a:cubicBezTo>
                    <a:cubicBezTo>
                      <a:pt x="4053" y="10074"/>
                      <a:pt x="4017" y="10113"/>
                      <a:pt x="4032" y="10159"/>
                    </a:cubicBezTo>
                    <a:cubicBezTo>
                      <a:pt x="4103" y="10270"/>
                      <a:pt x="4184" y="10381"/>
                      <a:pt x="4275" y="10492"/>
                    </a:cubicBezTo>
                    <a:cubicBezTo>
                      <a:pt x="4325" y="10573"/>
                      <a:pt x="4386" y="10644"/>
                      <a:pt x="4446" y="10715"/>
                    </a:cubicBezTo>
                    <a:cubicBezTo>
                      <a:pt x="4032" y="10462"/>
                      <a:pt x="3739" y="10048"/>
                      <a:pt x="3628" y="9573"/>
                    </a:cubicBezTo>
                    <a:close/>
                    <a:moveTo>
                      <a:pt x="3860" y="11584"/>
                    </a:moveTo>
                    <a:cubicBezTo>
                      <a:pt x="4194" y="11725"/>
                      <a:pt x="4517" y="11917"/>
                      <a:pt x="4689" y="12240"/>
                    </a:cubicBezTo>
                    <a:cubicBezTo>
                      <a:pt x="4578" y="12149"/>
                      <a:pt x="4477" y="12038"/>
                      <a:pt x="4396" y="11917"/>
                    </a:cubicBezTo>
                    <a:cubicBezTo>
                      <a:pt x="4381" y="11902"/>
                      <a:pt x="4364" y="11896"/>
                      <a:pt x="4346" y="11896"/>
                    </a:cubicBezTo>
                    <a:cubicBezTo>
                      <a:pt x="4304" y="11896"/>
                      <a:pt x="4266" y="11934"/>
                      <a:pt x="4295" y="11978"/>
                    </a:cubicBezTo>
                    <a:cubicBezTo>
                      <a:pt x="4396" y="12119"/>
                      <a:pt x="4527" y="12240"/>
                      <a:pt x="4689" y="12311"/>
                    </a:cubicBezTo>
                    <a:lnTo>
                      <a:pt x="4719" y="12311"/>
                    </a:lnTo>
                    <a:cubicBezTo>
                      <a:pt x="4729" y="12331"/>
                      <a:pt x="4739" y="12351"/>
                      <a:pt x="4749" y="12372"/>
                    </a:cubicBezTo>
                    <a:cubicBezTo>
                      <a:pt x="4376" y="12230"/>
                      <a:pt x="4052" y="11947"/>
                      <a:pt x="3860" y="11584"/>
                    </a:cubicBezTo>
                    <a:close/>
                    <a:moveTo>
                      <a:pt x="7407" y="10745"/>
                    </a:moveTo>
                    <a:cubicBezTo>
                      <a:pt x="7134" y="11028"/>
                      <a:pt x="6922" y="11381"/>
                      <a:pt x="6659" y="11664"/>
                    </a:cubicBezTo>
                    <a:cubicBezTo>
                      <a:pt x="6328" y="12036"/>
                      <a:pt x="5947" y="12367"/>
                      <a:pt x="5645" y="12758"/>
                    </a:cubicBezTo>
                    <a:lnTo>
                      <a:pt x="5645" y="12758"/>
                    </a:lnTo>
                    <a:cubicBezTo>
                      <a:pt x="5770" y="12325"/>
                      <a:pt x="5997" y="11922"/>
                      <a:pt x="6316" y="11594"/>
                    </a:cubicBezTo>
                    <a:lnTo>
                      <a:pt x="6316" y="11584"/>
                    </a:lnTo>
                    <a:cubicBezTo>
                      <a:pt x="6568" y="11301"/>
                      <a:pt x="7003" y="10876"/>
                      <a:pt x="7407" y="10745"/>
                    </a:cubicBezTo>
                    <a:close/>
                    <a:moveTo>
                      <a:pt x="7589" y="10785"/>
                    </a:moveTo>
                    <a:lnTo>
                      <a:pt x="7589" y="10785"/>
                    </a:lnTo>
                    <a:cubicBezTo>
                      <a:pt x="7569" y="10826"/>
                      <a:pt x="7558" y="10866"/>
                      <a:pt x="7528" y="10907"/>
                    </a:cubicBezTo>
                    <a:cubicBezTo>
                      <a:pt x="7478" y="11018"/>
                      <a:pt x="7417" y="11129"/>
                      <a:pt x="7356" y="11230"/>
                    </a:cubicBezTo>
                    <a:cubicBezTo>
                      <a:pt x="7235" y="11442"/>
                      <a:pt x="7124" y="11664"/>
                      <a:pt x="6993" y="11866"/>
                    </a:cubicBezTo>
                    <a:cubicBezTo>
                      <a:pt x="6669" y="12372"/>
                      <a:pt x="6245" y="12786"/>
                      <a:pt x="5629" y="12816"/>
                    </a:cubicBezTo>
                    <a:cubicBezTo>
                      <a:pt x="5631" y="12808"/>
                      <a:pt x="5633" y="12800"/>
                      <a:pt x="5635" y="12793"/>
                    </a:cubicBezTo>
                    <a:lnTo>
                      <a:pt x="5635" y="12793"/>
                    </a:lnTo>
                    <a:cubicBezTo>
                      <a:pt x="5639" y="12804"/>
                      <a:pt x="5652" y="12813"/>
                      <a:pt x="5663" y="12813"/>
                    </a:cubicBezTo>
                    <a:cubicBezTo>
                      <a:pt x="5669" y="12813"/>
                      <a:pt x="5675" y="12811"/>
                      <a:pt x="5679" y="12806"/>
                    </a:cubicBezTo>
                    <a:cubicBezTo>
                      <a:pt x="6053" y="12513"/>
                      <a:pt x="6407" y="12190"/>
                      <a:pt x="6720" y="11826"/>
                    </a:cubicBezTo>
                    <a:cubicBezTo>
                      <a:pt x="7013" y="11503"/>
                      <a:pt x="7276" y="11099"/>
                      <a:pt x="7589" y="10785"/>
                    </a:cubicBezTo>
                    <a:close/>
                    <a:moveTo>
                      <a:pt x="6142" y="0"/>
                    </a:moveTo>
                    <a:cubicBezTo>
                      <a:pt x="6102" y="0"/>
                      <a:pt x="6062" y="8"/>
                      <a:pt x="6023" y="24"/>
                    </a:cubicBezTo>
                    <a:cubicBezTo>
                      <a:pt x="5831" y="85"/>
                      <a:pt x="5709" y="297"/>
                      <a:pt x="5770" y="489"/>
                    </a:cubicBezTo>
                    <a:cubicBezTo>
                      <a:pt x="5813" y="611"/>
                      <a:pt x="5924" y="687"/>
                      <a:pt x="6050" y="687"/>
                    </a:cubicBezTo>
                    <a:cubicBezTo>
                      <a:pt x="6071" y="687"/>
                      <a:pt x="6092" y="685"/>
                      <a:pt x="6114" y="681"/>
                    </a:cubicBezTo>
                    <a:lnTo>
                      <a:pt x="6114" y="681"/>
                    </a:lnTo>
                    <a:cubicBezTo>
                      <a:pt x="6114" y="1176"/>
                      <a:pt x="6063" y="1651"/>
                      <a:pt x="6023" y="2136"/>
                    </a:cubicBezTo>
                    <a:cubicBezTo>
                      <a:pt x="5861" y="1570"/>
                      <a:pt x="5437" y="1106"/>
                      <a:pt x="4871" y="893"/>
                    </a:cubicBezTo>
                    <a:lnTo>
                      <a:pt x="4840" y="893"/>
                    </a:lnTo>
                    <a:cubicBezTo>
                      <a:pt x="4823" y="873"/>
                      <a:pt x="4802" y="865"/>
                      <a:pt x="4780" y="865"/>
                    </a:cubicBezTo>
                    <a:cubicBezTo>
                      <a:pt x="4724" y="865"/>
                      <a:pt x="4670" y="922"/>
                      <a:pt x="4699" y="994"/>
                    </a:cubicBezTo>
                    <a:cubicBezTo>
                      <a:pt x="5083" y="1873"/>
                      <a:pt x="4467" y="2874"/>
                      <a:pt x="4871" y="3793"/>
                    </a:cubicBezTo>
                    <a:cubicBezTo>
                      <a:pt x="5113" y="4339"/>
                      <a:pt x="5598" y="4743"/>
                      <a:pt x="6204" y="4773"/>
                    </a:cubicBezTo>
                    <a:cubicBezTo>
                      <a:pt x="5952" y="5450"/>
                      <a:pt x="5699" y="6137"/>
                      <a:pt x="5477" y="6835"/>
                    </a:cubicBezTo>
                    <a:cubicBezTo>
                      <a:pt x="5487" y="6653"/>
                      <a:pt x="5487" y="6461"/>
                      <a:pt x="5457" y="6269"/>
                    </a:cubicBezTo>
                    <a:cubicBezTo>
                      <a:pt x="5346" y="5582"/>
                      <a:pt x="4840" y="5137"/>
                      <a:pt x="4517" y="4541"/>
                    </a:cubicBezTo>
                    <a:cubicBezTo>
                      <a:pt x="4494" y="4509"/>
                      <a:pt x="4459" y="4494"/>
                      <a:pt x="4426" y="4494"/>
                    </a:cubicBezTo>
                    <a:cubicBezTo>
                      <a:pt x="4385" y="4494"/>
                      <a:pt x="4346" y="4517"/>
                      <a:pt x="4335" y="4561"/>
                    </a:cubicBezTo>
                    <a:cubicBezTo>
                      <a:pt x="4073" y="5652"/>
                      <a:pt x="4153" y="7340"/>
                      <a:pt x="5123" y="8118"/>
                    </a:cubicBezTo>
                    <a:cubicBezTo>
                      <a:pt x="4901" y="8997"/>
                      <a:pt x="4760" y="9896"/>
                      <a:pt x="4709" y="10806"/>
                    </a:cubicBezTo>
                    <a:cubicBezTo>
                      <a:pt x="4709" y="10725"/>
                      <a:pt x="4689" y="10644"/>
                      <a:pt x="4679" y="10563"/>
                    </a:cubicBezTo>
                    <a:cubicBezTo>
                      <a:pt x="4689" y="10472"/>
                      <a:pt x="4679" y="10381"/>
                      <a:pt x="4648" y="10300"/>
                    </a:cubicBezTo>
                    <a:cubicBezTo>
                      <a:pt x="4497" y="9068"/>
                      <a:pt x="4214" y="7855"/>
                      <a:pt x="3800" y="6683"/>
                    </a:cubicBezTo>
                    <a:cubicBezTo>
                      <a:pt x="3810" y="6683"/>
                      <a:pt x="3830" y="6683"/>
                      <a:pt x="3840" y="6673"/>
                    </a:cubicBezTo>
                    <a:cubicBezTo>
                      <a:pt x="4426" y="6238"/>
                      <a:pt x="4133" y="5551"/>
                      <a:pt x="3780" y="5087"/>
                    </a:cubicBezTo>
                    <a:cubicBezTo>
                      <a:pt x="3762" y="5073"/>
                      <a:pt x="3740" y="5066"/>
                      <a:pt x="3719" y="5066"/>
                    </a:cubicBezTo>
                    <a:cubicBezTo>
                      <a:pt x="3692" y="5066"/>
                      <a:pt x="3665" y="5078"/>
                      <a:pt x="3648" y="5107"/>
                    </a:cubicBezTo>
                    <a:cubicBezTo>
                      <a:pt x="3527" y="5359"/>
                      <a:pt x="3476" y="5642"/>
                      <a:pt x="3486" y="5925"/>
                    </a:cubicBezTo>
                    <a:cubicBezTo>
                      <a:pt x="3385" y="5713"/>
                      <a:pt x="3284" y="5501"/>
                      <a:pt x="3173" y="5289"/>
                    </a:cubicBezTo>
                    <a:lnTo>
                      <a:pt x="3193" y="5289"/>
                    </a:lnTo>
                    <a:cubicBezTo>
                      <a:pt x="3618" y="4905"/>
                      <a:pt x="3365" y="4228"/>
                      <a:pt x="3133" y="3813"/>
                    </a:cubicBezTo>
                    <a:cubicBezTo>
                      <a:pt x="3119" y="3787"/>
                      <a:pt x="3094" y="3774"/>
                      <a:pt x="3068" y="3774"/>
                    </a:cubicBezTo>
                    <a:cubicBezTo>
                      <a:pt x="3036" y="3774"/>
                      <a:pt x="3003" y="3794"/>
                      <a:pt x="2991" y="3834"/>
                    </a:cubicBezTo>
                    <a:cubicBezTo>
                      <a:pt x="2870" y="4106"/>
                      <a:pt x="2830" y="4399"/>
                      <a:pt x="2860" y="4693"/>
                    </a:cubicBezTo>
                    <a:cubicBezTo>
                      <a:pt x="2708" y="4399"/>
                      <a:pt x="2537" y="4117"/>
                      <a:pt x="2365" y="3824"/>
                    </a:cubicBezTo>
                    <a:cubicBezTo>
                      <a:pt x="2708" y="3379"/>
                      <a:pt x="2779" y="2783"/>
                      <a:pt x="2577" y="2268"/>
                    </a:cubicBezTo>
                    <a:cubicBezTo>
                      <a:pt x="2571" y="2236"/>
                      <a:pt x="2540" y="2216"/>
                      <a:pt x="2511" y="2216"/>
                    </a:cubicBezTo>
                    <a:cubicBezTo>
                      <a:pt x="2494" y="2216"/>
                      <a:pt x="2477" y="2222"/>
                      <a:pt x="2466" y="2237"/>
                    </a:cubicBezTo>
                    <a:cubicBezTo>
                      <a:pt x="2183" y="2520"/>
                      <a:pt x="2031" y="2904"/>
                      <a:pt x="2052" y="3308"/>
                    </a:cubicBezTo>
                    <a:lnTo>
                      <a:pt x="1688" y="2732"/>
                    </a:lnTo>
                    <a:cubicBezTo>
                      <a:pt x="1890" y="2581"/>
                      <a:pt x="2031" y="2369"/>
                      <a:pt x="2102" y="2136"/>
                    </a:cubicBezTo>
                    <a:cubicBezTo>
                      <a:pt x="2173" y="1823"/>
                      <a:pt x="2133" y="1479"/>
                      <a:pt x="2122" y="1166"/>
                    </a:cubicBezTo>
                    <a:cubicBezTo>
                      <a:pt x="2122" y="1125"/>
                      <a:pt x="2085" y="1093"/>
                      <a:pt x="2045" y="1093"/>
                    </a:cubicBezTo>
                    <a:cubicBezTo>
                      <a:pt x="2026" y="1093"/>
                      <a:pt x="2007" y="1100"/>
                      <a:pt x="1991" y="1116"/>
                    </a:cubicBezTo>
                    <a:cubicBezTo>
                      <a:pt x="1607" y="1429"/>
                      <a:pt x="1405" y="1914"/>
                      <a:pt x="1476" y="2409"/>
                    </a:cubicBezTo>
                    <a:lnTo>
                      <a:pt x="1132" y="1873"/>
                    </a:lnTo>
                    <a:cubicBezTo>
                      <a:pt x="1183" y="1661"/>
                      <a:pt x="1132" y="1449"/>
                      <a:pt x="1001" y="1277"/>
                    </a:cubicBezTo>
                    <a:cubicBezTo>
                      <a:pt x="829" y="1065"/>
                      <a:pt x="566" y="964"/>
                      <a:pt x="385" y="782"/>
                    </a:cubicBezTo>
                    <a:cubicBezTo>
                      <a:pt x="370" y="767"/>
                      <a:pt x="352" y="761"/>
                      <a:pt x="335" y="761"/>
                    </a:cubicBezTo>
                    <a:cubicBezTo>
                      <a:pt x="306" y="761"/>
                      <a:pt x="280" y="781"/>
                      <a:pt x="273" y="813"/>
                    </a:cubicBezTo>
                    <a:cubicBezTo>
                      <a:pt x="193" y="1277"/>
                      <a:pt x="445" y="1853"/>
                      <a:pt x="940" y="1985"/>
                    </a:cubicBezTo>
                    <a:lnTo>
                      <a:pt x="960" y="1985"/>
                    </a:lnTo>
                    <a:cubicBezTo>
                      <a:pt x="1041" y="2106"/>
                      <a:pt x="1112" y="2237"/>
                      <a:pt x="1193" y="2358"/>
                    </a:cubicBezTo>
                    <a:cubicBezTo>
                      <a:pt x="1024" y="2240"/>
                      <a:pt x="809" y="2201"/>
                      <a:pt x="587" y="2201"/>
                    </a:cubicBezTo>
                    <a:cubicBezTo>
                      <a:pt x="409" y="2201"/>
                      <a:pt x="227" y="2226"/>
                      <a:pt x="61" y="2257"/>
                    </a:cubicBezTo>
                    <a:cubicBezTo>
                      <a:pt x="11" y="2268"/>
                      <a:pt x="1" y="2338"/>
                      <a:pt x="31" y="2379"/>
                    </a:cubicBezTo>
                    <a:cubicBezTo>
                      <a:pt x="283" y="2646"/>
                      <a:pt x="661" y="2848"/>
                      <a:pt x="1036" y="2848"/>
                    </a:cubicBezTo>
                    <a:cubicBezTo>
                      <a:pt x="1172" y="2848"/>
                      <a:pt x="1307" y="2822"/>
                      <a:pt x="1435" y="2763"/>
                    </a:cubicBezTo>
                    <a:cubicBezTo>
                      <a:pt x="1617" y="3066"/>
                      <a:pt x="1799" y="3369"/>
                      <a:pt x="1991" y="3672"/>
                    </a:cubicBezTo>
                    <a:cubicBezTo>
                      <a:pt x="1795" y="3505"/>
                      <a:pt x="1554" y="3436"/>
                      <a:pt x="1301" y="3436"/>
                    </a:cubicBezTo>
                    <a:cubicBezTo>
                      <a:pt x="1111" y="3436"/>
                      <a:pt x="915" y="3475"/>
                      <a:pt x="728" y="3541"/>
                    </a:cubicBezTo>
                    <a:cubicBezTo>
                      <a:pt x="688" y="3561"/>
                      <a:pt x="667" y="3621"/>
                      <a:pt x="698" y="3652"/>
                    </a:cubicBezTo>
                    <a:cubicBezTo>
                      <a:pt x="921" y="3931"/>
                      <a:pt x="1337" y="4201"/>
                      <a:pt x="1720" y="4201"/>
                    </a:cubicBezTo>
                    <a:cubicBezTo>
                      <a:pt x="1891" y="4201"/>
                      <a:pt x="2056" y="4147"/>
                      <a:pt x="2193" y="4016"/>
                    </a:cubicBezTo>
                    <a:cubicBezTo>
                      <a:pt x="2395" y="4349"/>
                      <a:pt x="2587" y="4682"/>
                      <a:pt x="2779" y="5026"/>
                    </a:cubicBezTo>
                    <a:cubicBezTo>
                      <a:pt x="2512" y="4809"/>
                      <a:pt x="2188" y="4753"/>
                      <a:pt x="1860" y="4753"/>
                    </a:cubicBezTo>
                    <a:cubicBezTo>
                      <a:pt x="1728" y="4753"/>
                      <a:pt x="1596" y="4762"/>
                      <a:pt x="1466" y="4773"/>
                    </a:cubicBezTo>
                    <a:cubicBezTo>
                      <a:pt x="1415" y="4773"/>
                      <a:pt x="1375" y="4824"/>
                      <a:pt x="1405" y="4874"/>
                    </a:cubicBezTo>
                    <a:cubicBezTo>
                      <a:pt x="1621" y="5205"/>
                      <a:pt x="2040" y="5372"/>
                      <a:pt x="2446" y="5372"/>
                    </a:cubicBezTo>
                    <a:cubicBezTo>
                      <a:pt x="2612" y="5372"/>
                      <a:pt x="2775" y="5344"/>
                      <a:pt x="2921" y="5289"/>
                    </a:cubicBezTo>
                    <a:cubicBezTo>
                      <a:pt x="3103" y="5632"/>
                      <a:pt x="3264" y="5976"/>
                      <a:pt x="3416" y="6329"/>
                    </a:cubicBezTo>
                    <a:cubicBezTo>
                      <a:pt x="3072" y="6117"/>
                      <a:pt x="2587" y="6158"/>
                      <a:pt x="2183" y="6117"/>
                    </a:cubicBezTo>
                    <a:cubicBezTo>
                      <a:pt x="2133" y="6117"/>
                      <a:pt x="2102" y="6168"/>
                      <a:pt x="2112" y="6218"/>
                    </a:cubicBezTo>
                    <a:cubicBezTo>
                      <a:pt x="2213" y="6542"/>
                      <a:pt x="2496" y="6723"/>
                      <a:pt x="2810" y="6814"/>
                    </a:cubicBezTo>
                    <a:cubicBezTo>
                      <a:pt x="2966" y="6858"/>
                      <a:pt x="3146" y="6898"/>
                      <a:pt x="3320" y="6898"/>
                    </a:cubicBezTo>
                    <a:cubicBezTo>
                      <a:pt x="3427" y="6898"/>
                      <a:pt x="3532" y="6883"/>
                      <a:pt x="3628" y="6845"/>
                    </a:cubicBezTo>
                    <a:cubicBezTo>
                      <a:pt x="3780" y="7269"/>
                      <a:pt x="3911" y="7704"/>
                      <a:pt x="4032" y="8138"/>
                    </a:cubicBezTo>
                    <a:cubicBezTo>
                      <a:pt x="3759" y="7845"/>
                      <a:pt x="3375" y="7734"/>
                      <a:pt x="2981" y="7572"/>
                    </a:cubicBezTo>
                    <a:cubicBezTo>
                      <a:pt x="2973" y="7569"/>
                      <a:pt x="2965" y="7568"/>
                      <a:pt x="2958" y="7568"/>
                    </a:cubicBezTo>
                    <a:cubicBezTo>
                      <a:pt x="2911" y="7568"/>
                      <a:pt x="2882" y="7619"/>
                      <a:pt x="2890" y="7663"/>
                    </a:cubicBezTo>
                    <a:cubicBezTo>
                      <a:pt x="3032" y="8259"/>
                      <a:pt x="3557" y="8684"/>
                      <a:pt x="4163" y="8684"/>
                    </a:cubicBezTo>
                    <a:cubicBezTo>
                      <a:pt x="4214" y="8896"/>
                      <a:pt x="4264" y="9108"/>
                      <a:pt x="4305" y="9320"/>
                    </a:cubicBezTo>
                    <a:cubicBezTo>
                      <a:pt x="4345" y="9532"/>
                      <a:pt x="4376" y="9734"/>
                      <a:pt x="4406" y="9947"/>
                    </a:cubicBezTo>
                    <a:cubicBezTo>
                      <a:pt x="4163" y="9714"/>
                      <a:pt x="3820" y="9543"/>
                      <a:pt x="3567" y="9381"/>
                    </a:cubicBezTo>
                    <a:cubicBezTo>
                      <a:pt x="3555" y="9374"/>
                      <a:pt x="3543" y="9370"/>
                      <a:pt x="3532" y="9370"/>
                    </a:cubicBezTo>
                    <a:cubicBezTo>
                      <a:pt x="3496" y="9370"/>
                      <a:pt x="3466" y="9403"/>
                      <a:pt x="3466" y="9441"/>
                    </a:cubicBezTo>
                    <a:cubicBezTo>
                      <a:pt x="3527" y="10068"/>
                      <a:pt x="3941" y="10755"/>
                      <a:pt x="4578" y="10967"/>
                    </a:cubicBezTo>
                    <a:cubicBezTo>
                      <a:pt x="4608" y="11099"/>
                      <a:pt x="4648" y="11230"/>
                      <a:pt x="4699" y="11351"/>
                    </a:cubicBezTo>
                    <a:cubicBezTo>
                      <a:pt x="4699" y="11584"/>
                      <a:pt x="4709" y="11806"/>
                      <a:pt x="4729" y="12028"/>
                    </a:cubicBezTo>
                    <a:cubicBezTo>
                      <a:pt x="4497" y="11705"/>
                      <a:pt x="4113" y="11513"/>
                      <a:pt x="3729" y="11361"/>
                    </a:cubicBezTo>
                    <a:cubicBezTo>
                      <a:pt x="3721" y="11359"/>
                      <a:pt x="3713" y="11357"/>
                      <a:pt x="3705" y="11357"/>
                    </a:cubicBezTo>
                    <a:cubicBezTo>
                      <a:pt x="3654" y="11357"/>
                      <a:pt x="3610" y="11410"/>
                      <a:pt x="3628" y="11462"/>
                    </a:cubicBezTo>
                    <a:cubicBezTo>
                      <a:pt x="3810" y="11988"/>
                      <a:pt x="4244" y="12392"/>
                      <a:pt x="4780" y="12533"/>
                    </a:cubicBezTo>
                    <a:cubicBezTo>
                      <a:pt x="4871" y="13261"/>
                      <a:pt x="5053" y="13968"/>
                      <a:pt x="5336" y="14645"/>
                    </a:cubicBezTo>
                    <a:cubicBezTo>
                      <a:pt x="5336" y="14675"/>
                      <a:pt x="5336" y="14696"/>
                      <a:pt x="5346" y="14716"/>
                    </a:cubicBezTo>
                    <a:cubicBezTo>
                      <a:pt x="5350" y="14747"/>
                      <a:pt x="5374" y="14761"/>
                      <a:pt x="5399" y="14761"/>
                    </a:cubicBezTo>
                    <a:cubicBezTo>
                      <a:pt x="5430" y="14761"/>
                      <a:pt x="5462" y="14739"/>
                      <a:pt x="5457" y="14706"/>
                    </a:cubicBezTo>
                    <a:cubicBezTo>
                      <a:pt x="5406" y="14150"/>
                      <a:pt x="5426" y="13584"/>
                      <a:pt x="5507" y="13028"/>
                    </a:cubicBezTo>
                    <a:cubicBezTo>
                      <a:pt x="5517" y="13033"/>
                      <a:pt x="5528" y="13036"/>
                      <a:pt x="5536" y="13036"/>
                    </a:cubicBezTo>
                    <a:cubicBezTo>
                      <a:pt x="5545" y="13036"/>
                      <a:pt x="5553" y="13033"/>
                      <a:pt x="5558" y="13028"/>
                    </a:cubicBezTo>
                    <a:cubicBezTo>
                      <a:pt x="5601" y="13033"/>
                      <a:pt x="5644" y="13035"/>
                      <a:pt x="5686" y="13035"/>
                    </a:cubicBezTo>
                    <a:cubicBezTo>
                      <a:pt x="6243" y="13035"/>
                      <a:pt x="6693" y="12672"/>
                      <a:pt x="7013" y="12230"/>
                    </a:cubicBezTo>
                    <a:cubicBezTo>
                      <a:pt x="7225" y="11917"/>
                      <a:pt x="7407" y="11594"/>
                      <a:pt x="7579" y="11260"/>
                    </a:cubicBezTo>
                    <a:cubicBezTo>
                      <a:pt x="7700" y="11028"/>
                      <a:pt x="7932" y="10765"/>
                      <a:pt x="7862" y="10502"/>
                    </a:cubicBezTo>
                    <a:cubicBezTo>
                      <a:pt x="7846" y="10454"/>
                      <a:pt x="7811" y="10425"/>
                      <a:pt x="7772" y="10425"/>
                    </a:cubicBezTo>
                    <a:cubicBezTo>
                      <a:pt x="7761" y="10425"/>
                      <a:pt x="7751" y="10427"/>
                      <a:pt x="7740" y="10432"/>
                    </a:cubicBezTo>
                    <a:cubicBezTo>
                      <a:pt x="6932" y="10725"/>
                      <a:pt x="6033" y="11381"/>
                      <a:pt x="5659" y="12220"/>
                    </a:cubicBezTo>
                    <a:cubicBezTo>
                      <a:pt x="5881" y="11301"/>
                      <a:pt x="6215" y="10411"/>
                      <a:pt x="6669" y="9583"/>
                    </a:cubicBezTo>
                    <a:cubicBezTo>
                      <a:pt x="6972" y="9381"/>
                      <a:pt x="7316" y="9229"/>
                      <a:pt x="7659" y="9118"/>
                    </a:cubicBezTo>
                    <a:cubicBezTo>
                      <a:pt x="8064" y="9179"/>
                      <a:pt x="8387" y="9239"/>
                      <a:pt x="8731" y="9482"/>
                    </a:cubicBezTo>
                    <a:cubicBezTo>
                      <a:pt x="8741" y="9492"/>
                      <a:pt x="8751" y="9492"/>
                      <a:pt x="8771" y="9492"/>
                    </a:cubicBezTo>
                    <a:cubicBezTo>
                      <a:pt x="8710" y="9553"/>
                      <a:pt x="8690" y="9654"/>
                      <a:pt x="8720" y="9734"/>
                    </a:cubicBezTo>
                    <a:cubicBezTo>
                      <a:pt x="8760" y="9839"/>
                      <a:pt x="8854" y="9884"/>
                      <a:pt x="8953" y="9884"/>
                    </a:cubicBezTo>
                    <a:cubicBezTo>
                      <a:pt x="9008" y="9884"/>
                      <a:pt x="9064" y="9871"/>
                      <a:pt x="9114" y="9846"/>
                    </a:cubicBezTo>
                    <a:cubicBezTo>
                      <a:pt x="9246" y="9785"/>
                      <a:pt x="9367" y="9563"/>
                      <a:pt x="9266" y="9411"/>
                    </a:cubicBezTo>
                    <a:cubicBezTo>
                      <a:pt x="9226" y="9348"/>
                      <a:pt x="9160" y="9318"/>
                      <a:pt x="9094" y="9318"/>
                    </a:cubicBezTo>
                    <a:cubicBezTo>
                      <a:pt x="9043" y="9318"/>
                      <a:pt x="8992" y="9336"/>
                      <a:pt x="8953" y="9371"/>
                    </a:cubicBezTo>
                    <a:cubicBezTo>
                      <a:pt x="8912" y="9391"/>
                      <a:pt x="8872" y="9411"/>
                      <a:pt x="8832" y="9431"/>
                    </a:cubicBezTo>
                    <a:cubicBezTo>
                      <a:pt x="8842" y="9401"/>
                      <a:pt x="8832" y="9371"/>
                      <a:pt x="8801" y="9361"/>
                    </a:cubicBezTo>
                    <a:cubicBezTo>
                      <a:pt x="8549" y="9159"/>
                      <a:pt x="8225" y="9047"/>
                      <a:pt x="7892" y="9047"/>
                    </a:cubicBezTo>
                    <a:cubicBezTo>
                      <a:pt x="8478" y="8906"/>
                      <a:pt x="9084" y="8815"/>
                      <a:pt x="9680" y="8785"/>
                    </a:cubicBezTo>
                    <a:lnTo>
                      <a:pt x="9701" y="8785"/>
                    </a:lnTo>
                    <a:cubicBezTo>
                      <a:pt x="9711" y="8896"/>
                      <a:pt x="9791" y="8997"/>
                      <a:pt x="9903" y="9017"/>
                    </a:cubicBezTo>
                    <a:cubicBezTo>
                      <a:pt x="9936" y="9027"/>
                      <a:pt x="9970" y="9031"/>
                      <a:pt x="10003" y="9031"/>
                    </a:cubicBezTo>
                    <a:cubicBezTo>
                      <a:pt x="10178" y="9031"/>
                      <a:pt x="10333" y="8903"/>
                      <a:pt x="10367" y="8724"/>
                    </a:cubicBezTo>
                    <a:cubicBezTo>
                      <a:pt x="10394" y="8532"/>
                      <a:pt x="10239" y="8423"/>
                      <a:pt x="10066" y="8423"/>
                    </a:cubicBezTo>
                    <a:cubicBezTo>
                      <a:pt x="10038" y="8423"/>
                      <a:pt x="10011" y="8426"/>
                      <a:pt x="9983" y="8431"/>
                    </a:cubicBezTo>
                    <a:cubicBezTo>
                      <a:pt x="9872" y="8461"/>
                      <a:pt x="9771" y="8532"/>
                      <a:pt x="9721" y="8633"/>
                    </a:cubicBezTo>
                    <a:lnTo>
                      <a:pt x="9680" y="8633"/>
                    </a:lnTo>
                    <a:cubicBezTo>
                      <a:pt x="9317" y="8663"/>
                      <a:pt x="8943" y="8694"/>
                      <a:pt x="8569" y="8744"/>
                    </a:cubicBezTo>
                    <a:cubicBezTo>
                      <a:pt x="8832" y="8532"/>
                      <a:pt x="9024" y="8259"/>
                      <a:pt x="9135" y="7956"/>
                    </a:cubicBezTo>
                    <a:cubicBezTo>
                      <a:pt x="9152" y="7960"/>
                      <a:pt x="9169" y="7961"/>
                      <a:pt x="9185" y="7961"/>
                    </a:cubicBezTo>
                    <a:cubicBezTo>
                      <a:pt x="9318" y="7961"/>
                      <a:pt x="9439" y="7858"/>
                      <a:pt x="9448" y="7724"/>
                    </a:cubicBezTo>
                    <a:cubicBezTo>
                      <a:pt x="9458" y="7572"/>
                      <a:pt x="9367" y="7360"/>
                      <a:pt x="9195" y="7340"/>
                    </a:cubicBezTo>
                    <a:cubicBezTo>
                      <a:pt x="9182" y="7338"/>
                      <a:pt x="9169" y="7337"/>
                      <a:pt x="9157" y="7337"/>
                    </a:cubicBezTo>
                    <a:cubicBezTo>
                      <a:pt x="9022" y="7337"/>
                      <a:pt x="8910" y="7433"/>
                      <a:pt x="8882" y="7562"/>
                    </a:cubicBezTo>
                    <a:cubicBezTo>
                      <a:pt x="8872" y="7673"/>
                      <a:pt x="8922" y="7784"/>
                      <a:pt x="9013" y="7855"/>
                    </a:cubicBezTo>
                    <a:cubicBezTo>
                      <a:pt x="9003" y="7865"/>
                      <a:pt x="9003" y="7865"/>
                      <a:pt x="9003" y="7865"/>
                    </a:cubicBezTo>
                    <a:cubicBezTo>
                      <a:pt x="8912" y="8077"/>
                      <a:pt x="8781" y="8279"/>
                      <a:pt x="8640" y="8451"/>
                    </a:cubicBezTo>
                    <a:cubicBezTo>
                      <a:pt x="8508" y="8583"/>
                      <a:pt x="8367" y="8704"/>
                      <a:pt x="8215" y="8805"/>
                    </a:cubicBezTo>
                    <a:cubicBezTo>
                      <a:pt x="7710" y="8896"/>
                      <a:pt x="7225" y="9078"/>
                      <a:pt x="6791" y="9351"/>
                    </a:cubicBezTo>
                    <a:cubicBezTo>
                      <a:pt x="7053" y="8886"/>
                      <a:pt x="7346" y="8431"/>
                      <a:pt x="7670" y="8007"/>
                    </a:cubicBezTo>
                    <a:cubicBezTo>
                      <a:pt x="8225" y="7259"/>
                      <a:pt x="8832" y="6542"/>
                      <a:pt x="9478" y="5854"/>
                    </a:cubicBezTo>
                    <a:cubicBezTo>
                      <a:pt x="9478" y="5860"/>
                      <a:pt x="9481" y="5862"/>
                      <a:pt x="9485" y="5862"/>
                    </a:cubicBezTo>
                    <a:cubicBezTo>
                      <a:pt x="9488" y="5862"/>
                      <a:pt x="9493" y="5860"/>
                      <a:pt x="9498" y="5854"/>
                    </a:cubicBezTo>
                    <a:cubicBezTo>
                      <a:pt x="9741" y="5784"/>
                      <a:pt x="9983" y="5713"/>
                      <a:pt x="10226" y="5663"/>
                    </a:cubicBezTo>
                    <a:cubicBezTo>
                      <a:pt x="10428" y="5753"/>
                      <a:pt x="10650" y="5774"/>
                      <a:pt x="10852" y="5885"/>
                    </a:cubicBezTo>
                    <a:cubicBezTo>
                      <a:pt x="11044" y="5996"/>
                      <a:pt x="11216" y="6148"/>
                      <a:pt x="11358" y="6319"/>
                    </a:cubicBezTo>
                    <a:cubicBezTo>
                      <a:pt x="11358" y="6319"/>
                      <a:pt x="11358" y="6329"/>
                      <a:pt x="11358" y="6339"/>
                    </a:cubicBezTo>
                    <a:cubicBezTo>
                      <a:pt x="11246" y="6380"/>
                      <a:pt x="11186" y="6481"/>
                      <a:pt x="11176" y="6592"/>
                    </a:cubicBezTo>
                    <a:cubicBezTo>
                      <a:pt x="11176" y="6732"/>
                      <a:pt x="11287" y="6837"/>
                      <a:pt x="11415" y="6837"/>
                    </a:cubicBezTo>
                    <a:cubicBezTo>
                      <a:pt x="11426" y="6837"/>
                      <a:pt x="11437" y="6836"/>
                      <a:pt x="11449" y="6835"/>
                    </a:cubicBezTo>
                    <a:cubicBezTo>
                      <a:pt x="11610" y="6794"/>
                      <a:pt x="11721" y="6653"/>
                      <a:pt x="11711" y="6481"/>
                    </a:cubicBezTo>
                    <a:cubicBezTo>
                      <a:pt x="11701" y="6390"/>
                      <a:pt x="11630" y="6309"/>
                      <a:pt x="11539" y="6279"/>
                    </a:cubicBezTo>
                    <a:cubicBezTo>
                      <a:pt x="11347" y="5996"/>
                      <a:pt x="10903" y="5663"/>
                      <a:pt x="10499" y="5612"/>
                    </a:cubicBezTo>
                    <a:cubicBezTo>
                      <a:pt x="10835" y="5558"/>
                      <a:pt x="11173" y="5530"/>
                      <a:pt x="11511" y="5530"/>
                    </a:cubicBezTo>
                    <a:cubicBezTo>
                      <a:pt x="11863" y="5530"/>
                      <a:pt x="12214" y="5560"/>
                      <a:pt x="12560" y="5622"/>
                    </a:cubicBezTo>
                    <a:cubicBezTo>
                      <a:pt x="12550" y="5663"/>
                      <a:pt x="12550" y="5703"/>
                      <a:pt x="12550" y="5743"/>
                    </a:cubicBezTo>
                    <a:cubicBezTo>
                      <a:pt x="12559" y="5894"/>
                      <a:pt x="12691" y="6018"/>
                      <a:pt x="12840" y="6018"/>
                    </a:cubicBezTo>
                    <a:cubicBezTo>
                      <a:pt x="12851" y="6018"/>
                      <a:pt x="12862" y="6018"/>
                      <a:pt x="12873" y="6016"/>
                    </a:cubicBezTo>
                    <a:cubicBezTo>
                      <a:pt x="13045" y="6006"/>
                      <a:pt x="13176" y="5875"/>
                      <a:pt x="13176" y="5703"/>
                    </a:cubicBezTo>
                    <a:cubicBezTo>
                      <a:pt x="13167" y="5537"/>
                      <a:pt x="13025" y="5399"/>
                      <a:pt x="12860" y="5399"/>
                    </a:cubicBezTo>
                    <a:cubicBezTo>
                      <a:pt x="12854" y="5399"/>
                      <a:pt x="12849" y="5399"/>
                      <a:pt x="12843" y="5400"/>
                    </a:cubicBezTo>
                    <a:cubicBezTo>
                      <a:pt x="12833" y="5395"/>
                      <a:pt x="12825" y="5392"/>
                      <a:pt x="12818" y="5392"/>
                    </a:cubicBezTo>
                    <a:cubicBezTo>
                      <a:pt x="12810" y="5392"/>
                      <a:pt x="12802" y="5395"/>
                      <a:pt x="12792" y="5400"/>
                    </a:cubicBezTo>
                    <a:cubicBezTo>
                      <a:pt x="12752" y="5410"/>
                      <a:pt x="12701" y="5440"/>
                      <a:pt x="12671" y="5471"/>
                    </a:cubicBezTo>
                    <a:cubicBezTo>
                      <a:pt x="12661" y="5471"/>
                      <a:pt x="12661" y="5460"/>
                      <a:pt x="12651" y="5460"/>
                    </a:cubicBezTo>
                    <a:cubicBezTo>
                      <a:pt x="12267" y="5380"/>
                      <a:pt x="11873" y="5349"/>
                      <a:pt x="11479" y="5349"/>
                    </a:cubicBezTo>
                    <a:cubicBezTo>
                      <a:pt x="11651" y="5218"/>
                      <a:pt x="11853" y="5117"/>
                      <a:pt x="12065" y="5056"/>
                    </a:cubicBezTo>
                    <a:cubicBezTo>
                      <a:pt x="12113" y="5125"/>
                      <a:pt x="12194" y="5166"/>
                      <a:pt x="12278" y="5166"/>
                    </a:cubicBezTo>
                    <a:cubicBezTo>
                      <a:pt x="12319" y="5166"/>
                      <a:pt x="12359" y="5157"/>
                      <a:pt x="12398" y="5137"/>
                    </a:cubicBezTo>
                    <a:cubicBezTo>
                      <a:pt x="12560" y="5066"/>
                      <a:pt x="12610" y="4854"/>
                      <a:pt x="12499" y="4703"/>
                    </a:cubicBezTo>
                    <a:cubicBezTo>
                      <a:pt x="12450" y="4622"/>
                      <a:pt x="12357" y="4575"/>
                      <a:pt x="12263" y="4575"/>
                    </a:cubicBezTo>
                    <a:cubicBezTo>
                      <a:pt x="12205" y="4575"/>
                      <a:pt x="12146" y="4593"/>
                      <a:pt x="12095" y="4632"/>
                    </a:cubicBezTo>
                    <a:cubicBezTo>
                      <a:pt x="12004" y="4703"/>
                      <a:pt x="11954" y="4824"/>
                      <a:pt x="11984" y="4935"/>
                    </a:cubicBezTo>
                    <a:cubicBezTo>
                      <a:pt x="11721" y="5006"/>
                      <a:pt x="11479" y="5147"/>
                      <a:pt x="11297" y="5349"/>
                    </a:cubicBezTo>
                    <a:cubicBezTo>
                      <a:pt x="10731" y="5369"/>
                      <a:pt x="10175" y="5481"/>
                      <a:pt x="9650" y="5683"/>
                    </a:cubicBezTo>
                    <a:cubicBezTo>
                      <a:pt x="10367" y="4935"/>
                      <a:pt x="11176" y="4278"/>
                      <a:pt x="12055" y="3733"/>
                    </a:cubicBezTo>
                    <a:cubicBezTo>
                      <a:pt x="12132" y="3819"/>
                      <a:pt x="12240" y="3868"/>
                      <a:pt x="12357" y="3868"/>
                    </a:cubicBezTo>
                    <a:cubicBezTo>
                      <a:pt x="12377" y="3868"/>
                      <a:pt x="12398" y="3867"/>
                      <a:pt x="12419" y="3864"/>
                    </a:cubicBezTo>
                    <a:cubicBezTo>
                      <a:pt x="12600" y="3813"/>
                      <a:pt x="12712" y="3621"/>
                      <a:pt x="12671" y="3440"/>
                    </a:cubicBezTo>
                    <a:cubicBezTo>
                      <a:pt x="12629" y="3298"/>
                      <a:pt x="12498" y="3204"/>
                      <a:pt x="12357" y="3204"/>
                    </a:cubicBezTo>
                    <a:cubicBezTo>
                      <a:pt x="12327" y="3204"/>
                      <a:pt x="12297" y="3208"/>
                      <a:pt x="12267" y="3217"/>
                    </a:cubicBezTo>
                    <a:cubicBezTo>
                      <a:pt x="12146" y="3258"/>
                      <a:pt x="12065" y="3369"/>
                      <a:pt x="12075" y="3490"/>
                    </a:cubicBezTo>
                    <a:cubicBezTo>
                      <a:pt x="12035" y="3490"/>
                      <a:pt x="12004" y="3520"/>
                      <a:pt x="11984" y="3551"/>
                    </a:cubicBezTo>
                    <a:cubicBezTo>
                      <a:pt x="11580" y="3803"/>
                      <a:pt x="11186" y="4076"/>
                      <a:pt x="10802" y="4369"/>
                    </a:cubicBezTo>
                    <a:cubicBezTo>
                      <a:pt x="10994" y="3965"/>
                      <a:pt x="11075" y="3510"/>
                      <a:pt x="11034" y="3066"/>
                    </a:cubicBezTo>
                    <a:lnTo>
                      <a:pt x="11044" y="3066"/>
                    </a:lnTo>
                    <a:cubicBezTo>
                      <a:pt x="11439" y="3066"/>
                      <a:pt x="11352" y="2438"/>
                      <a:pt x="10999" y="2438"/>
                    </a:cubicBezTo>
                    <a:cubicBezTo>
                      <a:pt x="10990" y="2438"/>
                      <a:pt x="10982" y="2439"/>
                      <a:pt x="10974" y="2439"/>
                    </a:cubicBezTo>
                    <a:cubicBezTo>
                      <a:pt x="10832" y="2439"/>
                      <a:pt x="10711" y="2550"/>
                      <a:pt x="10691" y="2702"/>
                    </a:cubicBezTo>
                    <a:cubicBezTo>
                      <a:pt x="10691" y="2823"/>
                      <a:pt x="10761" y="2934"/>
                      <a:pt x="10883" y="2975"/>
                    </a:cubicBezTo>
                    <a:cubicBezTo>
                      <a:pt x="10883" y="3227"/>
                      <a:pt x="10862" y="3470"/>
                      <a:pt x="10822" y="3723"/>
                    </a:cubicBezTo>
                    <a:cubicBezTo>
                      <a:pt x="10751" y="3551"/>
                      <a:pt x="10671" y="3379"/>
                      <a:pt x="10559" y="3238"/>
                    </a:cubicBezTo>
                    <a:cubicBezTo>
                      <a:pt x="10620" y="3136"/>
                      <a:pt x="10620" y="3005"/>
                      <a:pt x="10539" y="2914"/>
                    </a:cubicBezTo>
                    <a:cubicBezTo>
                      <a:pt x="10488" y="2858"/>
                      <a:pt x="10419" y="2830"/>
                      <a:pt x="10351" y="2830"/>
                    </a:cubicBezTo>
                    <a:cubicBezTo>
                      <a:pt x="10272" y="2830"/>
                      <a:pt x="10194" y="2868"/>
                      <a:pt x="10145" y="2944"/>
                    </a:cubicBezTo>
                    <a:cubicBezTo>
                      <a:pt x="10054" y="3086"/>
                      <a:pt x="10095" y="3278"/>
                      <a:pt x="10236" y="3379"/>
                    </a:cubicBezTo>
                    <a:cubicBezTo>
                      <a:pt x="10270" y="3396"/>
                      <a:pt x="10307" y="3404"/>
                      <a:pt x="10344" y="3404"/>
                    </a:cubicBezTo>
                    <a:cubicBezTo>
                      <a:pt x="10396" y="3404"/>
                      <a:pt x="10447" y="3388"/>
                      <a:pt x="10489" y="3359"/>
                    </a:cubicBezTo>
                    <a:cubicBezTo>
                      <a:pt x="10590" y="3541"/>
                      <a:pt x="10691" y="3723"/>
                      <a:pt x="10792" y="3914"/>
                    </a:cubicBezTo>
                    <a:cubicBezTo>
                      <a:pt x="10741" y="4127"/>
                      <a:pt x="10681" y="4339"/>
                      <a:pt x="10600" y="4541"/>
                    </a:cubicBezTo>
                    <a:cubicBezTo>
                      <a:pt x="9549" y="5430"/>
                      <a:pt x="8609" y="6420"/>
                      <a:pt x="7791" y="7522"/>
                    </a:cubicBezTo>
                    <a:cubicBezTo>
                      <a:pt x="7882" y="6996"/>
                      <a:pt x="7912" y="6461"/>
                      <a:pt x="7851" y="5925"/>
                    </a:cubicBezTo>
                    <a:cubicBezTo>
                      <a:pt x="7851" y="5915"/>
                      <a:pt x="7851" y="5895"/>
                      <a:pt x="7841" y="5885"/>
                    </a:cubicBezTo>
                    <a:cubicBezTo>
                      <a:pt x="7882" y="5804"/>
                      <a:pt x="7882" y="5693"/>
                      <a:pt x="7841" y="5612"/>
                    </a:cubicBezTo>
                    <a:cubicBezTo>
                      <a:pt x="7782" y="5526"/>
                      <a:pt x="7684" y="5479"/>
                      <a:pt x="7587" y="5479"/>
                    </a:cubicBezTo>
                    <a:cubicBezTo>
                      <a:pt x="7535" y="5479"/>
                      <a:pt x="7483" y="5493"/>
                      <a:pt x="7437" y="5521"/>
                    </a:cubicBezTo>
                    <a:cubicBezTo>
                      <a:pt x="7306" y="5612"/>
                      <a:pt x="7276" y="5784"/>
                      <a:pt x="7366" y="5915"/>
                    </a:cubicBezTo>
                    <a:cubicBezTo>
                      <a:pt x="7419" y="5990"/>
                      <a:pt x="7510" y="6032"/>
                      <a:pt x="7603" y="6032"/>
                    </a:cubicBezTo>
                    <a:cubicBezTo>
                      <a:pt x="7636" y="6032"/>
                      <a:pt x="7669" y="6027"/>
                      <a:pt x="7700" y="6016"/>
                    </a:cubicBezTo>
                    <a:lnTo>
                      <a:pt x="7700" y="6016"/>
                    </a:lnTo>
                    <a:cubicBezTo>
                      <a:pt x="7690" y="6592"/>
                      <a:pt x="7659" y="7148"/>
                      <a:pt x="7629" y="7734"/>
                    </a:cubicBezTo>
                    <a:cubicBezTo>
                      <a:pt x="7518" y="7875"/>
                      <a:pt x="7407" y="8027"/>
                      <a:pt x="7306" y="8178"/>
                    </a:cubicBezTo>
                    <a:cubicBezTo>
                      <a:pt x="6124" y="9846"/>
                      <a:pt x="5133" y="12200"/>
                      <a:pt x="5295" y="14302"/>
                    </a:cubicBezTo>
                    <a:cubicBezTo>
                      <a:pt x="5083" y="13685"/>
                      <a:pt x="4941" y="13039"/>
                      <a:pt x="4891" y="12382"/>
                    </a:cubicBezTo>
                    <a:cubicBezTo>
                      <a:pt x="4891" y="12372"/>
                      <a:pt x="4891" y="12362"/>
                      <a:pt x="4891" y="12351"/>
                    </a:cubicBezTo>
                    <a:cubicBezTo>
                      <a:pt x="4810" y="11371"/>
                      <a:pt x="4861" y="10391"/>
                      <a:pt x="5043" y="9431"/>
                    </a:cubicBezTo>
                    <a:cubicBezTo>
                      <a:pt x="6255" y="9351"/>
                      <a:pt x="7043" y="8088"/>
                      <a:pt x="7245" y="6996"/>
                    </a:cubicBezTo>
                    <a:cubicBezTo>
                      <a:pt x="7254" y="6934"/>
                      <a:pt x="7216" y="6872"/>
                      <a:pt x="7151" y="6872"/>
                    </a:cubicBezTo>
                    <a:cubicBezTo>
                      <a:pt x="7143" y="6872"/>
                      <a:pt x="7134" y="6873"/>
                      <a:pt x="7124" y="6875"/>
                    </a:cubicBezTo>
                    <a:cubicBezTo>
                      <a:pt x="6528" y="7087"/>
                      <a:pt x="6002" y="7380"/>
                      <a:pt x="5608" y="7906"/>
                    </a:cubicBezTo>
                    <a:cubicBezTo>
                      <a:pt x="5507" y="8047"/>
                      <a:pt x="5376" y="8219"/>
                      <a:pt x="5255" y="8411"/>
                    </a:cubicBezTo>
                    <a:cubicBezTo>
                      <a:pt x="5538" y="7208"/>
                      <a:pt x="5932" y="6016"/>
                      <a:pt x="6316" y="4844"/>
                    </a:cubicBezTo>
                    <a:cubicBezTo>
                      <a:pt x="6591" y="4942"/>
                      <a:pt x="6879" y="4991"/>
                      <a:pt x="7165" y="4991"/>
                    </a:cubicBezTo>
                    <a:cubicBezTo>
                      <a:pt x="7529" y="4991"/>
                      <a:pt x="7891" y="4912"/>
                      <a:pt x="8225" y="4753"/>
                    </a:cubicBezTo>
                    <a:cubicBezTo>
                      <a:pt x="9064" y="4369"/>
                      <a:pt x="9246" y="3662"/>
                      <a:pt x="9882" y="3086"/>
                    </a:cubicBezTo>
                    <a:cubicBezTo>
                      <a:pt x="9933" y="3025"/>
                      <a:pt x="9892" y="2934"/>
                      <a:pt x="9822" y="2934"/>
                    </a:cubicBezTo>
                    <a:cubicBezTo>
                      <a:pt x="9702" y="2944"/>
                      <a:pt x="9582" y="2948"/>
                      <a:pt x="9462" y="2948"/>
                    </a:cubicBezTo>
                    <a:cubicBezTo>
                      <a:pt x="9273" y="2948"/>
                      <a:pt x="9085" y="2940"/>
                      <a:pt x="8899" y="2940"/>
                    </a:cubicBezTo>
                    <a:cubicBezTo>
                      <a:pt x="8493" y="2940"/>
                      <a:pt x="8098" y="2976"/>
                      <a:pt x="7740" y="3207"/>
                    </a:cubicBezTo>
                    <a:cubicBezTo>
                      <a:pt x="7740" y="3187"/>
                      <a:pt x="7740" y="3157"/>
                      <a:pt x="7750" y="3126"/>
                    </a:cubicBezTo>
                    <a:cubicBezTo>
                      <a:pt x="8033" y="2702"/>
                      <a:pt x="8377" y="2318"/>
                      <a:pt x="8761" y="1974"/>
                    </a:cubicBezTo>
                    <a:cubicBezTo>
                      <a:pt x="8815" y="2038"/>
                      <a:pt x="8880" y="2065"/>
                      <a:pt x="8947" y="2065"/>
                    </a:cubicBezTo>
                    <a:cubicBezTo>
                      <a:pt x="9230" y="2065"/>
                      <a:pt x="9548" y="1588"/>
                      <a:pt x="9246" y="1409"/>
                    </a:cubicBezTo>
                    <a:cubicBezTo>
                      <a:pt x="9176" y="1352"/>
                      <a:pt x="9096" y="1326"/>
                      <a:pt x="9016" y="1326"/>
                    </a:cubicBezTo>
                    <a:cubicBezTo>
                      <a:pt x="8910" y="1326"/>
                      <a:pt x="8805" y="1373"/>
                      <a:pt x="8731" y="1459"/>
                    </a:cubicBezTo>
                    <a:cubicBezTo>
                      <a:pt x="8650" y="1560"/>
                      <a:pt x="8629" y="1712"/>
                      <a:pt x="8690" y="1833"/>
                    </a:cubicBezTo>
                    <a:cubicBezTo>
                      <a:pt x="8680" y="1833"/>
                      <a:pt x="8670" y="1843"/>
                      <a:pt x="8660" y="1853"/>
                    </a:cubicBezTo>
                    <a:cubicBezTo>
                      <a:pt x="8306" y="2136"/>
                      <a:pt x="8013" y="2480"/>
                      <a:pt x="7771" y="2864"/>
                    </a:cubicBezTo>
                    <a:cubicBezTo>
                      <a:pt x="7801" y="2288"/>
                      <a:pt x="7710" y="1722"/>
                      <a:pt x="7518" y="1186"/>
                    </a:cubicBezTo>
                    <a:cubicBezTo>
                      <a:pt x="7548" y="1119"/>
                      <a:pt x="7494" y="1046"/>
                      <a:pt x="7436" y="1046"/>
                    </a:cubicBezTo>
                    <a:cubicBezTo>
                      <a:pt x="7416" y="1046"/>
                      <a:pt x="7395" y="1054"/>
                      <a:pt x="7377" y="1075"/>
                    </a:cubicBezTo>
                    <a:cubicBezTo>
                      <a:pt x="7013" y="1510"/>
                      <a:pt x="6487" y="1803"/>
                      <a:pt x="6083" y="2197"/>
                    </a:cubicBezTo>
                    <a:cubicBezTo>
                      <a:pt x="6204" y="1681"/>
                      <a:pt x="6255" y="1146"/>
                      <a:pt x="6235" y="610"/>
                    </a:cubicBezTo>
                    <a:cubicBezTo>
                      <a:pt x="6376" y="570"/>
                      <a:pt x="6477" y="429"/>
                      <a:pt x="6467" y="277"/>
                    </a:cubicBezTo>
                    <a:cubicBezTo>
                      <a:pt x="6443" y="116"/>
                      <a:pt x="6297" y="0"/>
                      <a:pt x="614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6" name="Google Shape;268;p35">
            <a:extLst>
              <a:ext uri="{FF2B5EF4-FFF2-40B4-BE49-F238E27FC236}">
                <a16:creationId xmlns:a16="http://schemas.microsoft.com/office/drawing/2014/main" id="{4926C716-6726-5231-71BB-722D2E3FE8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845650" y="247387"/>
            <a:ext cx="54527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4000" dirty="0"/>
              <a:t>PESTLE-SWOT</a:t>
            </a:r>
            <a:endParaRPr sz="4000" dirty="0"/>
          </a:p>
        </p:txBody>
      </p:sp>
      <p:sp>
        <p:nvSpPr>
          <p:cNvPr id="7" name="Google Shape;295;p37">
            <a:extLst>
              <a:ext uri="{FF2B5EF4-FFF2-40B4-BE49-F238E27FC236}">
                <a16:creationId xmlns:a16="http://schemas.microsoft.com/office/drawing/2014/main" id="{7EB43934-6C5B-BB2E-40F7-29DF1D09863C}"/>
              </a:ext>
            </a:extLst>
          </p:cNvPr>
          <p:cNvSpPr txBox="1">
            <a:spLocks/>
          </p:cNvSpPr>
          <p:nvPr/>
        </p:nvSpPr>
        <p:spPr>
          <a:xfrm>
            <a:off x="1734264" y="934758"/>
            <a:ext cx="7165709" cy="2816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Legal</a:t>
            </a:r>
            <a:r>
              <a:rPr lang="en-US" sz="18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protections uneven in practice; hours and rest still drift</a:t>
            </a: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Economic</a:t>
            </a:r>
            <a:r>
              <a:rPr lang="en-US" sz="18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insecurity makes stress chronic when demand softens</a:t>
            </a: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Tech</a:t>
            </a:r>
            <a:r>
              <a:rPr lang="en-US" sz="18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 reduces uncertainty but can raise “being watched” pressure</a:t>
            </a: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Strengths</a:t>
            </a:r>
            <a:r>
              <a:rPr lang="en-US" sz="18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: teamwork, pride, rising awareness of wellbeing</a:t>
            </a: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Weaknesses</a:t>
            </a:r>
            <a:r>
              <a:rPr lang="en-US" sz="18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: reactive, short-lived initiatives; optional training</a:t>
            </a: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dk1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Opportunities</a:t>
            </a:r>
            <a:r>
              <a:rPr lang="en-US" sz="18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: embed metrics, multilingual EAP, micro-recovery</a:t>
            </a:r>
          </a:p>
          <a:p>
            <a:pPr marL="17145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Threats</a:t>
            </a:r>
            <a:r>
              <a:rPr lang="en-US" sz="1800" dirty="0">
                <a:solidFill>
                  <a:schemeClr val="dk1"/>
                </a:solidFill>
                <a:latin typeface="Open Sans"/>
                <a:ea typeface="Open Sans"/>
                <a:cs typeface="Open Sans"/>
                <a:sym typeface="Open Sans"/>
              </a:rPr>
              <a:t>: shortages, budget cuts, occupancy over recovery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10F6D2C-DF5A-B1CD-2977-8809AECF2C08}"/>
              </a:ext>
            </a:extLst>
          </p:cNvPr>
          <p:cNvSpPr txBox="1"/>
          <p:nvPr/>
        </p:nvSpPr>
        <p:spPr>
          <a:xfrm>
            <a:off x="3345656" y="4958834"/>
            <a:ext cx="5112544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" dirty="0">
                <a:solidFill>
                  <a:schemeClr val="tx1"/>
                </a:solidFill>
              </a:rPr>
              <a:t>(International Labour Organization, 2023; World Health Organization, 2022)</a:t>
            </a:r>
            <a:endParaRPr lang="en-GB" sz="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6304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6">
          <a:extLst>
            <a:ext uri="{FF2B5EF4-FFF2-40B4-BE49-F238E27FC236}">
              <a16:creationId xmlns:a16="http://schemas.microsoft.com/office/drawing/2014/main" id="{96D9D789-C60B-6FAB-A12A-47C928AC8F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" name="Google Shape;207;p32">
            <a:extLst>
              <a:ext uri="{FF2B5EF4-FFF2-40B4-BE49-F238E27FC236}">
                <a16:creationId xmlns:a16="http://schemas.microsoft.com/office/drawing/2014/main" id="{BF52960E-A0DD-B4AD-75A0-F2251DA15F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3678300" cy="109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What To Do</a:t>
            </a:r>
            <a:endParaRPr dirty="0"/>
          </a:p>
        </p:txBody>
      </p:sp>
      <p:sp>
        <p:nvSpPr>
          <p:cNvPr id="208" name="Google Shape;208;p32">
            <a:extLst>
              <a:ext uri="{FF2B5EF4-FFF2-40B4-BE49-F238E27FC236}">
                <a16:creationId xmlns:a16="http://schemas.microsoft.com/office/drawing/2014/main" id="{5A6D7F4F-EA0B-4E25-36B2-08BA0D1C850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10275" y="1078025"/>
            <a:ext cx="5409576" cy="278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 err="1">
                <a:solidFill>
                  <a:schemeClr val="dk1"/>
                </a:solidFill>
                <a:sym typeface="Arial"/>
              </a:rPr>
              <a:t>Institutionalise</a:t>
            </a:r>
            <a:r>
              <a:rPr lang="en-US" sz="1800" dirty="0">
                <a:solidFill>
                  <a:schemeClr val="dk1"/>
                </a:solidFill>
                <a:sym typeface="Arial"/>
              </a:rPr>
              <a:t> health-oriented leadership in management paths</a:t>
            </a:r>
          </a:p>
          <a:p>
            <a:pPr marL="171450" lvl="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dk1"/>
              </a:solidFill>
              <a:sym typeface="Arial"/>
            </a:endParaRPr>
          </a:p>
          <a:p>
            <a:pPr marL="171450" lvl="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sym typeface="Arial"/>
              </a:rPr>
              <a:t>Redesign </a:t>
            </a:r>
            <a:r>
              <a:rPr lang="en-US" sz="1800" b="1" dirty="0" err="1">
                <a:solidFill>
                  <a:schemeClr val="dk1"/>
                </a:solidFill>
                <a:sym typeface="Arial"/>
              </a:rPr>
              <a:t>rotas</a:t>
            </a:r>
            <a:r>
              <a:rPr lang="en-US" sz="1800" dirty="0">
                <a:solidFill>
                  <a:schemeClr val="dk1"/>
                </a:solidFill>
                <a:sym typeface="Arial"/>
              </a:rPr>
              <a:t>: publish early, protect rest, cap late-to-early runs</a:t>
            </a:r>
          </a:p>
          <a:p>
            <a:pPr marL="171450" lvl="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dk1"/>
              </a:solidFill>
              <a:sym typeface="Arial"/>
            </a:endParaRPr>
          </a:p>
          <a:p>
            <a:pPr marL="171450" lvl="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sym typeface="Arial"/>
              </a:rPr>
              <a:t>Build psychological safety</a:t>
            </a:r>
            <a:r>
              <a:rPr lang="en-US" sz="1800" dirty="0">
                <a:solidFill>
                  <a:schemeClr val="dk1"/>
                </a:solidFill>
                <a:sym typeface="Arial"/>
              </a:rPr>
              <a:t>: trained conversations and peer support</a:t>
            </a:r>
          </a:p>
          <a:p>
            <a:pPr marL="171450" lvl="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dk1"/>
              </a:solidFill>
              <a:sym typeface="Arial"/>
            </a:endParaRPr>
          </a:p>
          <a:p>
            <a:pPr marL="171450" lvl="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sym typeface="Arial"/>
              </a:rPr>
              <a:t>Expand access</a:t>
            </a:r>
            <a:r>
              <a:rPr lang="en-US" sz="1800" dirty="0">
                <a:solidFill>
                  <a:schemeClr val="dk1"/>
                </a:solidFill>
                <a:sym typeface="Arial"/>
              </a:rPr>
              <a:t>: 24/7 multilingual EAP, sector partnerships</a:t>
            </a:r>
          </a:p>
          <a:p>
            <a:pPr marL="171450" lvl="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endParaRPr lang="en-US" sz="1800" dirty="0">
              <a:solidFill>
                <a:schemeClr val="dk1"/>
              </a:solidFill>
              <a:sym typeface="Arial"/>
            </a:endParaRPr>
          </a:p>
        </p:txBody>
      </p:sp>
      <p:pic>
        <p:nvPicPr>
          <p:cNvPr id="4" name="Google Shape;209;p32">
            <a:extLst>
              <a:ext uri="{FF2B5EF4-FFF2-40B4-BE49-F238E27FC236}">
                <a16:creationId xmlns:a16="http://schemas.microsoft.com/office/drawing/2014/main" id="{C3856D40-FCC9-69C9-0E07-180D160BDF13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/>
          <a:srcRect l="23125" r="23125"/>
          <a:stretch/>
        </p:blipFill>
        <p:spPr>
          <a:xfrm>
            <a:off x="5619850" y="885825"/>
            <a:ext cx="2809050" cy="3179650"/>
          </a:xfrm>
          <a:prstGeom prst="roundRect">
            <a:avLst>
              <a:gd name="adj" fmla="val 4879"/>
            </a:avLst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2702F9-BB49-BF18-EF39-7225AA7FA056}"/>
              </a:ext>
            </a:extLst>
          </p:cNvPr>
          <p:cNvSpPr txBox="1"/>
          <p:nvPr/>
        </p:nvSpPr>
        <p:spPr>
          <a:xfrm>
            <a:off x="307181" y="4409850"/>
            <a:ext cx="82557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 algn="ctr"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1800" b="1" dirty="0">
                <a:solidFill>
                  <a:schemeClr val="dk1"/>
                </a:solidFill>
                <a:latin typeface="Open Sans"/>
                <a:ea typeface="Open Sans"/>
                <a:cs typeface="Open Sans"/>
              </a:rPr>
              <a:t>Track</a:t>
            </a:r>
            <a:r>
              <a:rPr lang="en-US" sz="1800" dirty="0">
                <a:solidFill>
                  <a:schemeClr val="dk1"/>
                </a:solidFill>
                <a:latin typeface="Open Sans"/>
                <a:ea typeface="Open Sans"/>
                <a:cs typeface="Open Sans"/>
              </a:rPr>
              <a:t> absence, turnover, and recovery delivery, not just output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38163C2-2844-6A58-A7DD-BB12E1740919}"/>
              </a:ext>
            </a:extLst>
          </p:cNvPr>
          <p:cNvSpPr txBox="1"/>
          <p:nvPr/>
        </p:nvSpPr>
        <p:spPr>
          <a:xfrm>
            <a:off x="202405" y="4958834"/>
            <a:ext cx="9084469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" dirty="0">
                <a:solidFill>
                  <a:schemeClr val="tx1"/>
                </a:solidFill>
              </a:rPr>
              <a:t>(Franke, </a:t>
            </a:r>
            <a:r>
              <a:rPr lang="en-US" sz="600" dirty="0" err="1">
                <a:solidFill>
                  <a:schemeClr val="tx1"/>
                </a:solidFill>
              </a:rPr>
              <a:t>Felfe</a:t>
            </a:r>
            <a:r>
              <a:rPr lang="en-US" sz="600" dirty="0">
                <a:solidFill>
                  <a:schemeClr val="tx1"/>
                </a:solidFill>
              </a:rPr>
              <a:t> and Pundt, 2014; </a:t>
            </a:r>
            <a:r>
              <a:rPr lang="en-US" sz="600" dirty="0" err="1">
                <a:solidFill>
                  <a:schemeClr val="tx1"/>
                </a:solidFill>
              </a:rPr>
              <a:t>Kranabetter</a:t>
            </a:r>
            <a:r>
              <a:rPr lang="en-US" sz="600" dirty="0">
                <a:solidFill>
                  <a:schemeClr val="tx1"/>
                </a:solidFill>
              </a:rPr>
              <a:t> and Niessen, 2017; Strategic Solution Partners, 2024; International Labour Organization, 2023; World Health Organization, 2022; Current, 2024; Southern Smoke Foundation, 2024; The Burnt Chef Project, 2025)</a:t>
            </a:r>
            <a:endParaRPr lang="en-GB" sz="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475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82">
          <a:extLst>
            <a:ext uri="{FF2B5EF4-FFF2-40B4-BE49-F238E27FC236}">
              <a16:creationId xmlns:a16="http://schemas.microsoft.com/office/drawing/2014/main" id="{E9A667BE-4D21-30EA-312F-F9E32F109E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Google Shape;459;p47">
            <a:extLst>
              <a:ext uri="{FF2B5EF4-FFF2-40B4-BE49-F238E27FC236}">
                <a16:creationId xmlns:a16="http://schemas.microsoft.com/office/drawing/2014/main" id="{4D7AB605-7850-A2D4-28DC-A0DE1353AE7E}"/>
              </a:ext>
            </a:extLst>
          </p:cNvPr>
          <p:cNvSpPr/>
          <p:nvPr/>
        </p:nvSpPr>
        <p:spPr>
          <a:xfrm>
            <a:off x="6314201" y="2169661"/>
            <a:ext cx="1723200" cy="1828800"/>
          </a:xfrm>
          <a:custGeom>
            <a:avLst/>
            <a:gdLst/>
            <a:ahLst/>
            <a:cxnLst/>
            <a:rect l="l" t="t" r="r" b="b"/>
            <a:pathLst>
              <a:path w="17562" h="19131" extrusionOk="0">
                <a:moveTo>
                  <a:pt x="9208" y="0"/>
                </a:moveTo>
                <a:cubicBezTo>
                  <a:pt x="5630" y="0"/>
                  <a:pt x="462" y="1420"/>
                  <a:pt x="173" y="5064"/>
                </a:cubicBezTo>
                <a:cubicBezTo>
                  <a:pt x="1" y="7196"/>
                  <a:pt x="2183" y="9500"/>
                  <a:pt x="3264" y="11147"/>
                </a:cubicBezTo>
                <a:cubicBezTo>
                  <a:pt x="4335" y="12764"/>
                  <a:pt x="4982" y="14522"/>
                  <a:pt x="6255" y="16027"/>
                </a:cubicBezTo>
                <a:cubicBezTo>
                  <a:pt x="7084" y="17028"/>
                  <a:pt x="8064" y="18695"/>
                  <a:pt x="9367" y="19048"/>
                </a:cubicBezTo>
                <a:cubicBezTo>
                  <a:pt x="9578" y="19105"/>
                  <a:pt x="9795" y="19131"/>
                  <a:pt x="10014" y="19131"/>
                </a:cubicBezTo>
                <a:cubicBezTo>
                  <a:pt x="11232" y="19131"/>
                  <a:pt x="12538" y="18342"/>
                  <a:pt x="13540" y="17785"/>
                </a:cubicBezTo>
                <a:cubicBezTo>
                  <a:pt x="17107" y="15775"/>
                  <a:pt x="17562" y="11329"/>
                  <a:pt x="17178" y="7651"/>
                </a:cubicBezTo>
                <a:cubicBezTo>
                  <a:pt x="17016" y="6075"/>
                  <a:pt x="16713" y="4822"/>
                  <a:pt x="15814" y="3528"/>
                </a:cubicBezTo>
                <a:cubicBezTo>
                  <a:pt x="15066" y="2468"/>
                  <a:pt x="12681" y="1396"/>
                  <a:pt x="11004" y="144"/>
                </a:cubicBezTo>
                <a:cubicBezTo>
                  <a:pt x="10489" y="50"/>
                  <a:pt x="9876" y="0"/>
                  <a:pt x="9208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3" name="Google Shape;483;p48">
            <a:extLst>
              <a:ext uri="{FF2B5EF4-FFF2-40B4-BE49-F238E27FC236}">
                <a16:creationId xmlns:a16="http://schemas.microsoft.com/office/drawing/2014/main" id="{AB08ED15-D5C2-1AC5-D733-45BA1031B6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00415" y="533626"/>
            <a:ext cx="2153829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Conclusion</a:t>
            </a:r>
            <a:endParaRPr dirty="0"/>
          </a:p>
        </p:txBody>
      </p:sp>
      <p:grpSp>
        <p:nvGrpSpPr>
          <p:cNvPr id="489" name="Google Shape;489;p48">
            <a:extLst>
              <a:ext uri="{FF2B5EF4-FFF2-40B4-BE49-F238E27FC236}">
                <a16:creationId xmlns:a16="http://schemas.microsoft.com/office/drawing/2014/main" id="{5DE7DFEF-DFCE-0BF7-58C7-0102E04FBA3A}"/>
              </a:ext>
            </a:extLst>
          </p:cNvPr>
          <p:cNvGrpSpPr/>
          <p:nvPr/>
        </p:nvGrpSpPr>
        <p:grpSpPr>
          <a:xfrm>
            <a:off x="6600415" y="2663195"/>
            <a:ext cx="1344222" cy="1046597"/>
            <a:chOff x="4174100" y="1623975"/>
            <a:chExt cx="1150875" cy="896750"/>
          </a:xfrm>
        </p:grpSpPr>
        <p:sp>
          <p:nvSpPr>
            <p:cNvPr id="490" name="Google Shape;490;p48">
              <a:extLst>
                <a:ext uri="{FF2B5EF4-FFF2-40B4-BE49-F238E27FC236}">
                  <a16:creationId xmlns:a16="http://schemas.microsoft.com/office/drawing/2014/main" id="{8E9F9788-BC64-59C8-3D1E-12B7797B57A0}"/>
                </a:ext>
              </a:extLst>
            </p:cNvPr>
            <p:cNvSpPr/>
            <p:nvPr/>
          </p:nvSpPr>
          <p:spPr>
            <a:xfrm>
              <a:off x="4558300" y="1823625"/>
              <a:ext cx="194800" cy="328250"/>
            </a:xfrm>
            <a:custGeom>
              <a:avLst/>
              <a:gdLst/>
              <a:ahLst/>
              <a:cxnLst/>
              <a:rect l="l" t="t" r="r" b="b"/>
              <a:pathLst>
                <a:path w="7792" h="13130" extrusionOk="0">
                  <a:moveTo>
                    <a:pt x="4346" y="2449"/>
                  </a:moveTo>
                  <a:lnTo>
                    <a:pt x="4346" y="2449"/>
                  </a:lnTo>
                  <a:cubicBezTo>
                    <a:pt x="4285" y="2489"/>
                    <a:pt x="4235" y="2540"/>
                    <a:pt x="4194" y="2590"/>
                  </a:cubicBezTo>
                  <a:cubicBezTo>
                    <a:pt x="4012" y="2843"/>
                    <a:pt x="4002" y="3187"/>
                    <a:pt x="4154" y="3459"/>
                  </a:cubicBezTo>
                  <a:cubicBezTo>
                    <a:pt x="3800" y="3308"/>
                    <a:pt x="3467" y="3116"/>
                    <a:pt x="3164" y="2873"/>
                  </a:cubicBezTo>
                  <a:cubicBezTo>
                    <a:pt x="3507" y="2631"/>
                    <a:pt x="3921" y="2479"/>
                    <a:pt x="4346" y="2449"/>
                  </a:cubicBezTo>
                  <a:close/>
                  <a:moveTo>
                    <a:pt x="3292" y="1"/>
                  </a:moveTo>
                  <a:cubicBezTo>
                    <a:pt x="2253" y="1"/>
                    <a:pt x="988" y="274"/>
                    <a:pt x="425" y="681"/>
                  </a:cubicBezTo>
                  <a:cubicBezTo>
                    <a:pt x="254" y="772"/>
                    <a:pt x="142" y="933"/>
                    <a:pt x="102" y="1115"/>
                  </a:cubicBezTo>
                  <a:cubicBezTo>
                    <a:pt x="1" y="1812"/>
                    <a:pt x="41" y="3944"/>
                    <a:pt x="264" y="5066"/>
                  </a:cubicBezTo>
                  <a:cubicBezTo>
                    <a:pt x="365" y="5561"/>
                    <a:pt x="365" y="6258"/>
                    <a:pt x="365" y="6996"/>
                  </a:cubicBezTo>
                  <a:cubicBezTo>
                    <a:pt x="365" y="7875"/>
                    <a:pt x="365" y="8794"/>
                    <a:pt x="526" y="9572"/>
                  </a:cubicBezTo>
                  <a:cubicBezTo>
                    <a:pt x="809" y="11027"/>
                    <a:pt x="2123" y="12998"/>
                    <a:pt x="2183" y="13079"/>
                  </a:cubicBezTo>
                  <a:cubicBezTo>
                    <a:pt x="2204" y="13109"/>
                    <a:pt x="2234" y="13129"/>
                    <a:pt x="2274" y="13129"/>
                  </a:cubicBezTo>
                  <a:cubicBezTo>
                    <a:pt x="2295" y="13129"/>
                    <a:pt x="2315" y="13119"/>
                    <a:pt x="2335" y="13109"/>
                  </a:cubicBezTo>
                  <a:cubicBezTo>
                    <a:pt x="2386" y="13079"/>
                    <a:pt x="2396" y="13008"/>
                    <a:pt x="2365" y="12957"/>
                  </a:cubicBezTo>
                  <a:cubicBezTo>
                    <a:pt x="2355" y="12937"/>
                    <a:pt x="1021" y="10936"/>
                    <a:pt x="749" y="9532"/>
                  </a:cubicBezTo>
                  <a:cubicBezTo>
                    <a:pt x="597" y="8774"/>
                    <a:pt x="597" y="7865"/>
                    <a:pt x="587" y="6996"/>
                  </a:cubicBezTo>
                  <a:cubicBezTo>
                    <a:pt x="587" y="6248"/>
                    <a:pt x="587" y="5541"/>
                    <a:pt x="486" y="5026"/>
                  </a:cubicBezTo>
                  <a:cubicBezTo>
                    <a:pt x="274" y="3924"/>
                    <a:pt x="233" y="1823"/>
                    <a:pt x="324" y="1146"/>
                  </a:cubicBezTo>
                  <a:cubicBezTo>
                    <a:pt x="355" y="1024"/>
                    <a:pt x="435" y="923"/>
                    <a:pt x="547" y="863"/>
                  </a:cubicBezTo>
                  <a:cubicBezTo>
                    <a:pt x="1079" y="487"/>
                    <a:pt x="2301" y="227"/>
                    <a:pt x="3290" y="227"/>
                  </a:cubicBezTo>
                  <a:cubicBezTo>
                    <a:pt x="3578" y="227"/>
                    <a:pt x="3847" y="249"/>
                    <a:pt x="4073" y="297"/>
                  </a:cubicBezTo>
                  <a:cubicBezTo>
                    <a:pt x="5184" y="529"/>
                    <a:pt x="6912" y="1297"/>
                    <a:pt x="7205" y="1428"/>
                  </a:cubicBezTo>
                  <a:lnTo>
                    <a:pt x="7488" y="2287"/>
                  </a:lnTo>
                  <a:lnTo>
                    <a:pt x="4346" y="933"/>
                  </a:lnTo>
                  <a:cubicBezTo>
                    <a:pt x="3922" y="803"/>
                    <a:pt x="3462" y="761"/>
                    <a:pt x="3042" y="761"/>
                  </a:cubicBezTo>
                  <a:cubicBezTo>
                    <a:pt x="2289" y="761"/>
                    <a:pt x="1667" y="897"/>
                    <a:pt x="1628" y="903"/>
                  </a:cubicBezTo>
                  <a:cubicBezTo>
                    <a:pt x="1577" y="913"/>
                    <a:pt x="1547" y="964"/>
                    <a:pt x="1547" y="1014"/>
                  </a:cubicBezTo>
                  <a:cubicBezTo>
                    <a:pt x="1547" y="1055"/>
                    <a:pt x="1476" y="2166"/>
                    <a:pt x="2234" y="2702"/>
                  </a:cubicBezTo>
                  <a:cubicBezTo>
                    <a:pt x="2251" y="2713"/>
                    <a:pt x="2273" y="2721"/>
                    <a:pt x="2297" y="2721"/>
                  </a:cubicBezTo>
                  <a:cubicBezTo>
                    <a:pt x="2317" y="2721"/>
                    <a:pt x="2337" y="2715"/>
                    <a:pt x="2355" y="2702"/>
                  </a:cubicBezTo>
                  <a:cubicBezTo>
                    <a:pt x="2846" y="2429"/>
                    <a:pt x="3693" y="2041"/>
                    <a:pt x="4569" y="2041"/>
                  </a:cubicBezTo>
                  <a:cubicBezTo>
                    <a:pt x="4828" y="2041"/>
                    <a:pt x="5090" y="2075"/>
                    <a:pt x="5346" y="2156"/>
                  </a:cubicBezTo>
                  <a:cubicBezTo>
                    <a:pt x="5871" y="2328"/>
                    <a:pt x="6316" y="2681"/>
                    <a:pt x="6609" y="3136"/>
                  </a:cubicBezTo>
                  <a:cubicBezTo>
                    <a:pt x="5783" y="2525"/>
                    <a:pt x="5094" y="2228"/>
                    <a:pt x="4441" y="2228"/>
                  </a:cubicBezTo>
                  <a:cubicBezTo>
                    <a:pt x="3928" y="2228"/>
                    <a:pt x="3437" y="2412"/>
                    <a:pt x="2921" y="2772"/>
                  </a:cubicBezTo>
                  <a:cubicBezTo>
                    <a:pt x="2891" y="2793"/>
                    <a:pt x="2881" y="2823"/>
                    <a:pt x="2871" y="2853"/>
                  </a:cubicBezTo>
                  <a:cubicBezTo>
                    <a:pt x="2871" y="2894"/>
                    <a:pt x="2881" y="2924"/>
                    <a:pt x="2911" y="2944"/>
                  </a:cubicBezTo>
                  <a:cubicBezTo>
                    <a:pt x="3467" y="3480"/>
                    <a:pt x="4386" y="3793"/>
                    <a:pt x="4427" y="3803"/>
                  </a:cubicBezTo>
                  <a:cubicBezTo>
                    <a:pt x="4440" y="3808"/>
                    <a:pt x="4453" y="3810"/>
                    <a:pt x="4465" y="3810"/>
                  </a:cubicBezTo>
                  <a:cubicBezTo>
                    <a:pt x="4555" y="3810"/>
                    <a:pt x="4609" y="3692"/>
                    <a:pt x="4538" y="3621"/>
                  </a:cubicBezTo>
                  <a:cubicBezTo>
                    <a:pt x="4528" y="3601"/>
                    <a:pt x="4083" y="3126"/>
                    <a:pt x="4386" y="2732"/>
                  </a:cubicBezTo>
                  <a:cubicBezTo>
                    <a:pt x="4510" y="2600"/>
                    <a:pt x="4687" y="2527"/>
                    <a:pt x="4868" y="2527"/>
                  </a:cubicBezTo>
                  <a:cubicBezTo>
                    <a:pt x="4937" y="2527"/>
                    <a:pt x="5006" y="2538"/>
                    <a:pt x="5073" y="2560"/>
                  </a:cubicBezTo>
                  <a:cubicBezTo>
                    <a:pt x="5316" y="2631"/>
                    <a:pt x="5487" y="2853"/>
                    <a:pt x="5498" y="3106"/>
                  </a:cubicBezTo>
                  <a:cubicBezTo>
                    <a:pt x="5518" y="3389"/>
                    <a:pt x="5366" y="3651"/>
                    <a:pt x="5104" y="3763"/>
                  </a:cubicBezTo>
                  <a:cubicBezTo>
                    <a:pt x="5002" y="3803"/>
                    <a:pt x="5023" y="3954"/>
                    <a:pt x="5134" y="3975"/>
                  </a:cubicBezTo>
                  <a:cubicBezTo>
                    <a:pt x="5267" y="3989"/>
                    <a:pt x="5400" y="3996"/>
                    <a:pt x="5533" y="3996"/>
                  </a:cubicBezTo>
                  <a:cubicBezTo>
                    <a:pt x="5888" y="3996"/>
                    <a:pt x="6241" y="3946"/>
                    <a:pt x="6579" y="3843"/>
                  </a:cubicBezTo>
                  <a:cubicBezTo>
                    <a:pt x="6716" y="3816"/>
                    <a:pt x="6671" y="3624"/>
                    <a:pt x="6557" y="3624"/>
                  </a:cubicBezTo>
                  <a:cubicBezTo>
                    <a:pt x="6545" y="3624"/>
                    <a:pt x="6532" y="3626"/>
                    <a:pt x="6518" y="3631"/>
                  </a:cubicBezTo>
                  <a:cubicBezTo>
                    <a:pt x="6209" y="3722"/>
                    <a:pt x="5899" y="3764"/>
                    <a:pt x="5582" y="3764"/>
                  </a:cubicBezTo>
                  <a:cubicBezTo>
                    <a:pt x="5547" y="3764"/>
                    <a:pt x="5512" y="3764"/>
                    <a:pt x="5477" y="3763"/>
                  </a:cubicBezTo>
                  <a:cubicBezTo>
                    <a:pt x="5649" y="3581"/>
                    <a:pt x="5740" y="3338"/>
                    <a:pt x="5720" y="3086"/>
                  </a:cubicBezTo>
                  <a:cubicBezTo>
                    <a:pt x="5710" y="2974"/>
                    <a:pt x="5690" y="2873"/>
                    <a:pt x="5649" y="2772"/>
                  </a:cubicBezTo>
                  <a:lnTo>
                    <a:pt x="5649" y="2772"/>
                  </a:lnTo>
                  <a:cubicBezTo>
                    <a:pt x="6104" y="3025"/>
                    <a:pt x="6528" y="3318"/>
                    <a:pt x="6922" y="3651"/>
                  </a:cubicBezTo>
                  <a:cubicBezTo>
                    <a:pt x="6948" y="3672"/>
                    <a:pt x="6975" y="3681"/>
                    <a:pt x="7001" y="3681"/>
                  </a:cubicBezTo>
                  <a:cubicBezTo>
                    <a:pt x="7078" y="3681"/>
                    <a:pt x="7142" y="3603"/>
                    <a:pt x="7104" y="3520"/>
                  </a:cubicBezTo>
                  <a:cubicBezTo>
                    <a:pt x="6710" y="2702"/>
                    <a:pt x="6144" y="2166"/>
                    <a:pt x="5417" y="1934"/>
                  </a:cubicBezTo>
                  <a:cubicBezTo>
                    <a:pt x="5137" y="1846"/>
                    <a:pt x="4852" y="1810"/>
                    <a:pt x="4571" y="1810"/>
                  </a:cubicBezTo>
                  <a:cubicBezTo>
                    <a:pt x="3681" y="1810"/>
                    <a:pt x="2829" y="2175"/>
                    <a:pt x="2315" y="2459"/>
                  </a:cubicBezTo>
                  <a:cubicBezTo>
                    <a:pt x="1820" y="2075"/>
                    <a:pt x="1779" y="1348"/>
                    <a:pt x="1769" y="1105"/>
                  </a:cubicBezTo>
                  <a:cubicBezTo>
                    <a:pt x="1961" y="1069"/>
                    <a:pt x="2464" y="987"/>
                    <a:pt x="3042" y="987"/>
                  </a:cubicBezTo>
                  <a:cubicBezTo>
                    <a:pt x="3440" y="987"/>
                    <a:pt x="3874" y="1026"/>
                    <a:pt x="4265" y="1146"/>
                  </a:cubicBezTo>
                  <a:lnTo>
                    <a:pt x="7619" y="2590"/>
                  </a:lnTo>
                  <a:cubicBezTo>
                    <a:pt x="7634" y="2598"/>
                    <a:pt x="7649" y="2601"/>
                    <a:pt x="7665" y="2601"/>
                  </a:cubicBezTo>
                  <a:cubicBezTo>
                    <a:pt x="7693" y="2601"/>
                    <a:pt x="7721" y="2590"/>
                    <a:pt x="7741" y="2570"/>
                  </a:cubicBezTo>
                  <a:cubicBezTo>
                    <a:pt x="7781" y="2540"/>
                    <a:pt x="7791" y="2489"/>
                    <a:pt x="7771" y="2449"/>
                  </a:cubicBezTo>
                  <a:lnTo>
                    <a:pt x="7407" y="1317"/>
                  </a:lnTo>
                  <a:cubicBezTo>
                    <a:pt x="7397" y="1287"/>
                    <a:pt x="7377" y="1257"/>
                    <a:pt x="7347" y="1247"/>
                  </a:cubicBezTo>
                  <a:cubicBezTo>
                    <a:pt x="7266" y="1206"/>
                    <a:pt x="5356" y="337"/>
                    <a:pt x="4123" y="74"/>
                  </a:cubicBezTo>
                  <a:cubicBezTo>
                    <a:pt x="3881" y="24"/>
                    <a:pt x="3596" y="1"/>
                    <a:pt x="32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48">
              <a:extLst>
                <a:ext uri="{FF2B5EF4-FFF2-40B4-BE49-F238E27FC236}">
                  <a16:creationId xmlns:a16="http://schemas.microsoft.com/office/drawing/2014/main" id="{639A670F-D5D5-A7C3-6ADA-90E3D34B31FA}"/>
                </a:ext>
              </a:extLst>
            </p:cNvPr>
            <p:cNvSpPr/>
            <p:nvPr/>
          </p:nvSpPr>
          <p:spPr>
            <a:xfrm>
              <a:off x="4666725" y="2073875"/>
              <a:ext cx="219500" cy="90875"/>
            </a:xfrm>
            <a:custGeom>
              <a:avLst/>
              <a:gdLst/>
              <a:ahLst/>
              <a:cxnLst/>
              <a:rect l="l" t="t" r="r" b="b"/>
              <a:pathLst>
                <a:path w="8780" h="3635" extrusionOk="0">
                  <a:moveTo>
                    <a:pt x="161" y="0"/>
                  </a:moveTo>
                  <a:cubicBezTo>
                    <a:pt x="61" y="0"/>
                    <a:pt x="0" y="127"/>
                    <a:pt x="90" y="199"/>
                  </a:cubicBezTo>
                  <a:cubicBezTo>
                    <a:pt x="160" y="260"/>
                    <a:pt x="1858" y="1603"/>
                    <a:pt x="2868" y="1987"/>
                  </a:cubicBezTo>
                  <a:cubicBezTo>
                    <a:pt x="3802" y="2336"/>
                    <a:pt x="4843" y="2420"/>
                    <a:pt x="5667" y="2420"/>
                  </a:cubicBezTo>
                  <a:cubicBezTo>
                    <a:pt x="5824" y="2420"/>
                    <a:pt x="5973" y="2417"/>
                    <a:pt x="6112" y="2412"/>
                  </a:cubicBezTo>
                  <a:cubicBezTo>
                    <a:pt x="6546" y="2402"/>
                    <a:pt x="6970" y="2351"/>
                    <a:pt x="7405" y="2291"/>
                  </a:cubicBezTo>
                  <a:lnTo>
                    <a:pt x="7405" y="2291"/>
                  </a:lnTo>
                  <a:cubicBezTo>
                    <a:pt x="6991" y="2644"/>
                    <a:pt x="6213" y="3261"/>
                    <a:pt x="5485" y="3362"/>
                  </a:cubicBezTo>
                  <a:cubicBezTo>
                    <a:pt x="5296" y="3389"/>
                    <a:pt x="5098" y="3405"/>
                    <a:pt x="4896" y="3405"/>
                  </a:cubicBezTo>
                  <a:cubicBezTo>
                    <a:pt x="3919" y="3405"/>
                    <a:pt x="2848" y="3049"/>
                    <a:pt x="2262" y="2028"/>
                  </a:cubicBezTo>
                  <a:cubicBezTo>
                    <a:pt x="2241" y="1986"/>
                    <a:pt x="2200" y="1968"/>
                    <a:pt x="2160" y="1968"/>
                  </a:cubicBezTo>
                  <a:cubicBezTo>
                    <a:pt x="2143" y="1968"/>
                    <a:pt x="2126" y="1971"/>
                    <a:pt x="2110" y="1977"/>
                  </a:cubicBezTo>
                  <a:cubicBezTo>
                    <a:pt x="2050" y="2018"/>
                    <a:pt x="2030" y="2078"/>
                    <a:pt x="2070" y="2139"/>
                  </a:cubicBezTo>
                  <a:cubicBezTo>
                    <a:pt x="2696" y="3240"/>
                    <a:pt x="3858" y="3634"/>
                    <a:pt x="4899" y="3634"/>
                  </a:cubicBezTo>
                  <a:cubicBezTo>
                    <a:pt x="5101" y="3634"/>
                    <a:pt x="5313" y="3614"/>
                    <a:pt x="5515" y="3584"/>
                  </a:cubicBezTo>
                  <a:cubicBezTo>
                    <a:pt x="6627" y="3422"/>
                    <a:pt x="7789" y="2230"/>
                    <a:pt x="7839" y="2179"/>
                  </a:cubicBezTo>
                  <a:cubicBezTo>
                    <a:pt x="7880" y="2139"/>
                    <a:pt x="7890" y="2088"/>
                    <a:pt x="7860" y="2048"/>
                  </a:cubicBezTo>
                  <a:cubicBezTo>
                    <a:pt x="7834" y="2006"/>
                    <a:pt x="7795" y="1985"/>
                    <a:pt x="7759" y="1985"/>
                  </a:cubicBezTo>
                  <a:cubicBezTo>
                    <a:pt x="7752" y="1985"/>
                    <a:pt x="7745" y="1986"/>
                    <a:pt x="7738" y="1987"/>
                  </a:cubicBezTo>
                  <a:cubicBezTo>
                    <a:pt x="7193" y="2109"/>
                    <a:pt x="6647" y="2179"/>
                    <a:pt x="6091" y="2189"/>
                  </a:cubicBezTo>
                  <a:cubicBezTo>
                    <a:pt x="5955" y="2194"/>
                    <a:pt x="5809" y="2197"/>
                    <a:pt x="5655" y="2197"/>
                  </a:cubicBezTo>
                  <a:cubicBezTo>
                    <a:pt x="4850" y="2197"/>
                    <a:pt x="3838" y="2114"/>
                    <a:pt x="2939" y="1775"/>
                  </a:cubicBezTo>
                  <a:cubicBezTo>
                    <a:pt x="2484" y="1614"/>
                    <a:pt x="1878" y="1230"/>
                    <a:pt x="1353" y="866"/>
                  </a:cubicBezTo>
                  <a:lnTo>
                    <a:pt x="1353" y="866"/>
                  </a:lnTo>
                  <a:cubicBezTo>
                    <a:pt x="1777" y="1129"/>
                    <a:pt x="2515" y="1209"/>
                    <a:pt x="3161" y="1280"/>
                  </a:cubicBezTo>
                  <a:cubicBezTo>
                    <a:pt x="3464" y="1290"/>
                    <a:pt x="3757" y="1341"/>
                    <a:pt x="4050" y="1411"/>
                  </a:cubicBezTo>
                  <a:cubicBezTo>
                    <a:pt x="4576" y="1583"/>
                    <a:pt x="5101" y="1725"/>
                    <a:pt x="5111" y="1725"/>
                  </a:cubicBezTo>
                  <a:cubicBezTo>
                    <a:pt x="5132" y="1725"/>
                    <a:pt x="5162" y="1725"/>
                    <a:pt x="5182" y="1715"/>
                  </a:cubicBezTo>
                  <a:cubicBezTo>
                    <a:pt x="5354" y="1649"/>
                    <a:pt x="5531" y="1616"/>
                    <a:pt x="5707" y="1616"/>
                  </a:cubicBezTo>
                  <a:cubicBezTo>
                    <a:pt x="5884" y="1616"/>
                    <a:pt x="6061" y="1649"/>
                    <a:pt x="6233" y="1715"/>
                  </a:cubicBezTo>
                  <a:cubicBezTo>
                    <a:pt x="6452" y="1803"/>
                    <a:pt x="6806" y="1832"/>
                    <a:pt x="7179" y="1832"/>
                  </a:cubicBezTo>
                  <a:cubicBezTo>
                    <a:pt x="7872" y="1832"/>
                    <a:pt x="8625" y="1731"/>
                    <a:pt x="8678" y="1725"/>
                  </a:cubicBezTo>
                  <a:cubicBezTo>
                    <a:pt x="8739" y="1715"/>
                    <a:pt x="8779" y="1654"/>
                    <a:pt x="8769" y="1593"/>
                  </a:cubicBezTo>
                  <a:cubicBezTo>
                    <a:pt x="8760" y="1539"/>
                    <a:pt x="8718" y="1501"/>
                    <a:pt x="8659" y="1501"/>
                  </a:cubicBezTo>
                  <a:cubicBezTo>
                    <a:pt x="8652" y="1501"/>
                    <a:pt x="8645" y="1501"/>
                    <a:pt x="8638" y="1502"/>
                  </a:cubicBezTo>
                  <a:cubicBezTo>
                    <a:pt x="8631" y="1502"/>
                    <a:pt x="7852" y="1606"/>
                    <a:pt x="7165" y="1606"/>
                  </a:cubicBezTo>
                  <a:cubicBezTo>
                    <a:pt x="6822" y="1606"/>
                    <a:pt x="6502" y="1580"/>
                    <a:pt x="6314" y="1502"/>
                  </a:cubicBezTo>
                  <a:cubicBezTo>
                    <a:pt x="6115" y="1429"/>
                    <a:pt x="5908" y="1391"/>
                    <a:pt x="5701" y="1391"/>
                  </a:cubicBezTo>
                  <a:cubicBezTo>
                    <a:pt x="5509" y="1391"/>
                    <a:pt x="5317" y="1424"/>
                    <a:pt x="5132" y="1492"/>
                  </a:cubicBezTo>
                  <a:cubicBezTo>
                    <a:pt x="5000" y="1462"/>
                    <a:pt x="4566" y="1341"/>
                    <a:pt x="4121" y="1189"/>
                  </a:cubicBezTo>
                  <a:cubicBezTo>
                    <a:pt x="3818" y="1118"/>
                    <a:pt x="3505" y="1068"/>
                    <a:pt x="3202" y="1048"/>
                  </a:cubicBezTo>
                  <a:cubicBezTo>
                    <a:pt x="2605" y="987"/>
                    <a:pt x="1858" y="906"/>
                    <a:pt x="1474" y="664"/>
                  </a:cubicBezTo>
                  <a:cubicBezTo>
                    <a:pt x="1070" y="411"/>
                    <a:pt x="645" y="199"/>
                    <a:pt x="201" y="7"/>
                  </a:cubicBezTo>
                  <a:cubicBezTo>
                    <a:pt x="187" y="2"/>
                    <a:pt x="173" y="0"/>
                    <a:pt x="16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2" name="Google Shape;492;p48">
              <a:extLst>
                <a:ext uri="{FF2B5EF4-FFF2-40B4-BE49-F238E27FC236}">
                  <a16:creationId xmlns:a16="http://schemas.microsoft.com/office/drawing/2014/main" id="{E4C12628-5FF8-8782-3492-03FDE0CD7F18}"/>
                </a:ext>
              </a:extLst>
            </p:cNvPr>
            <p:cNvSpPr/>
            <p:nvPr/>
          </p:nvSpPr>
          <p:spPr>
            <a:xfrm>
              <a:off x="4623225" y="2050850"/>
              <a:ext cx="18975" cy="28775"/>
            </a:xfrm>
            <a:custGeom>
              <a:avLst/>
              <a:gdLst/>
              <a:ahLst/>
              <a:cxnLst/>
              <a:rect l="l" t="t" r="r" b="b"/>
              <a:pathLst>
                <a:path w="759" h="1151" extrusionOk="0">
                  <a:moveTo>
                    <a:pt x="633" y="1"/>
                  </a:moveTo>
                  <a:cubicBezTo>
                    <a:pt x="604" y="1"/>
                    <a:pt x="577" y="14"/>
                    <a:pt x="556" y="39"/>
                  </a:cubicBezTo>
                  <a:cubicBezTo>
                    <a:pt x="526" y="59"/>
                    <a:pt x="1" y="605"/>
                    <a:pt x="152" y="1069"/>
                  </a:cubicBezTo>
                  <a:cubicBezTo>
                    <a:pt x="162" y="1120"/>
                    <a:pt x="203" y="1150"/>
                    <a:pt x="253" y="1150"/>
                  </a:cubicBezTo>
                  <a:lnTo>
                    <a:pt x="284" y="1150"/>
                  </a:lnTo>
                  <a:cubicBezTo>
                    <a:pt x="344" y="1130"/>
                    <a:pt x="385" y="1069"/>
                    <a:pt x="364" y="1009"/>
                  </a:cubicBezTo>
                  <a:cubicBezTo>
                    <a:pt x="274" y="726"/>
                    <a:pt x="587" y="332"/>
                    <a:pt x="718" y="200"/>
                  </a:cubicBezTo>
                  <a:cubicBezTo>
                    <a:pt x="759" y="150"/>
                    <a:pt x="759" y="79"/>
                    <a:pt x="718" y="39"/>
                  </a:cubicBezTo>
                  <a:cubicBezTo>
                    <a:pt x="693" y="14"/>
                    <a:pt x="663" y="1"/>
                    <a:pt x="63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3" name="Google Shape;493;p48">
              <a:extLst>
                <a:ext uri="{FF2B5EF4-FFF2-40B4-BE49-F238E27FC236}">
                  <a16:creationId xmlns:a16="http://schemas.microsoft.com/office/drawing/2014/main" id="{DDDC678C-EB89-0BAB-1C15-ACEF505AA551}"/>
                </a:ext>
              </a:extLst>
            </p:cNvPr>
            <p:cNvSpPr/>
            <p:nvPr/>
          </p:nvSpPr>
          <p:spPr>
            <a:xfrm>
              <a:off x="4174100" y="1623975"/>
              <a:ext cx="1150875" cy="896750"/>
            </a:xfrm>
            <a:custGeom>
              <a:avLst/>
              <a:gdLst/>
              <a:ahLst/>
              <a:cxnLst/>
              <a:rect l="l" t="t" r="r" b="b"/>
              <a:pathLst>
                <a:path w="46035" h="35870" extrusionOk="0">
                  <a:moveTo>
                    <a:pt x="22240" y="250"/>
                  </a:moveTo>
                  <a:cubicBezTo>
                    <a:pt x="23048" y="250"/>
                    <a:pt x="23887" y="270"/>
                    <a:pt x="24725" y="311"/>
                  </a:cubicBezTo>
                  <a:cubicBezTo>
                    <a:pt x="31758" y="624"/>
                    <a:pt x="36436" y="2059"/>
                    <a:pt x="36386" y="3200"/>
                  </a:cubicBezTo>
                  <a:cubicBezTo>
                    <a:pt x="36355" y="3786"/>
                    <a:pt x="35062" y="4342"/>
                    <a:pt x="32920" y="4696"/>
                  </a:cubicBezTo>
                  <a:lnTo>
                    <a:pt x="32930" y="4696"/>
                  </a:lnTo>
                  <a:cubicBezTo>
                    <a:pt x="31279" y="4968"/>
                    <a:pt x="29247" y="5107"/>
                    <a:pt x="27037" y="5107"/>
                  </a:cubicBezTo>
                  <a:cubicBezTo>
                    <a:pt x="26216" y="5107"/>
                    <a:pt x="25372" y="5088"/>
                    <a:pt x="24513" y="5049"/>
                  </a:cubicBezTo>
                  <a:cubicBezTo>
                    <a:pt x="17481" y="4736"/>
                    <a:pt x="12813" y="3301"/>
                    <a:pt x="12863" y="2160"/>
                  </a:cubicBezTo>
                  <a:cubicBezTo>
                    <a:pt x="12883" y="1574"/>
                    <a:pt x="14177" y="1018"/>
                    <a:pt x="16319" y="664"/>
                  </a:cubicBezTo>
                  <a:cubicBezTo>
                    <a:pt x="17976" y="391"/>
                    <a:pt x="20017" y="250"/>
                    <a:pt x="22240" y="250"/>
                  </a:cubicBezTo>
                  <a:close/>
                  <a:moveTo>
                    <a:pt x="29383" y="10405"/>
                  </a:moveTo>
                  <a:lnTo>
                    <a:pt x="29383" y="10405"/>
                  </a:lnTo>
                  <a:cubicBezTo>
                    <a:pt x="30171" y="10435"/>
                    <a:pt x="30687" y="10970"/>
                    <a:pt x="30869" y="11193"/>
                  </a:cubicBezTo>
                  <a:cubicBezTo>
                    <a:pt x="30535" y="11405"/>
                    <a:pt x="30171" y="11567"/>
                    <a:pt x="29788" y="11678"/>
                  </a:cubicBezTo>
                  <a:cubicBezTo>
                    <a:pt x="29828" y="11617"/>
                    <a:pt x="29858" y="11557"/>
                    <a:pt x="29878" y="11486"/>
                  </a:cubicBezTo>
                  <a:cubicBezTo>
                    <a:pt x="29969" y="11183"/>
                    <a:pt x="29899" y="10849"/>
                    <a:pt x="29697" y="10607"/>
                  </a:cubicBezTo>
                  <a:cubicBezTo>
                    <a:pt x="29616" y="10506"/>
                    <a:pt x="29505" y="10435"/>
                    <a:pt x="29383" y="10405"/>
                  </a:cubicBezTo>
                  <a:close/>
                  <a:moveTo>
                    <a:pt x="12813" y="2685"/>
                  </a:moveTo>
                  <a:lnTo>
                    <a:pt x="12813" y="2685"/>
                  </a:lnTo>
                  <a:cubicBezTo>
                    <a:pt x="13308" y="3301"/>
                    <a:pt x="14672" y="3857"/>
                    <a:pt x="16511" y="4292"/>
                  </a:cubicBezTo>
                  <a:cubicBezTo>
                    <a:pt x="15349" y="6605"/>
                    <a:pt x="14662" y="9869"/>
                    <a:pt x="15056" y="11658"/>
                  </a:cubicBezTo>
                  <a:cubicBezTo>
                    <a:pt x="15470" y="13577"/>
                    <a:pt x="15389" y="14507"/>
                    <a:pt x="15227" y="14669"/>
                  </a:cubicBezTo>
                  <a:cubicBezTo>
                    <a:pt x="15207" y="14679"/>
                    <a:pt x="15207" y="14679"/>
                    <a:pt x="15197" y="14679"/>
                  </a:cubicBezTo>
                  <a:cubicBezTo>
                    <a:pt x="14934" y="14588"/>
                    <a:pt x="13934" y="12254"/>
                    <a:pt x="13833" y="11354"/>
                  </a:cubicBezTo>
                  <a:cubicBezTo>
                    <a:pt x="13813" y="11173"/>
                    <a:pt x="13833" y="11051"/>
                    <a:pt x="13904" y="11011"/>
                  </a:cubicBezTo>
                  <a:cubicBezTo>
                    <a:pt x="13924" y="10998"/>
                    <a:pt x="13949" y="10992"/>
                    <a:pt x="13978" y="10992"/>
                  </a:cubicBezTo>
                  <a:cubicBezTo>
                    <a:pt x="14082" y="10992"/>
                    <a:pt x="14227" y="11062"/>
                    <a:pt x="14298" y="11102"/>
                  </a:cubicBezTo>
                  <a:cubicBezTo>
                    <a:pt x="14319" y="11115"/>
                    <a:pt x="14340" y="11121"/>
                    <a:pt x="14359" y="11121"/>
                  </a:cubicBezTo>
                  <a:cubicBezTo>
                    <a:pt x="14444" y="11121"/>
                    <a:pt x="14505" y="11012"/>
                    <a:pt x="14439" y="10930"/>
                  </a:cubicBezTo>
                  <a:cubicBezTo>
                    <a:pt x="14429" y="10920"/>
                    <a:pt x="13197" y="9495"/>
                    <a:pt x="12843" y="7747"/>
                  </a:cubicBezTo>
                  <a:cubicBezTo>
                    <a:pt x="12661" y="6838"/>
                    <a:pt x="12893" y="5908"/>
                    <a:pt x="13075" y="5161"/>
                  </a:cubicBezTo>
                  <a:cubicBezTo>
                    <a:pt x="13257" y="4413"/>
                    <a:pt x="13389" y="3857"/>
                    <a:pt x="13085" y="3554"/>
                  </a:cubicBezTo>
                  <a:cubicBezTo>
                    <a:pt x="12944" y="3413"/>
                    <a:pt x="12813" y="2958"/>
                    <a:pt x="12813" y="2685"/>
                  </a:cubicBezTo>
                  <a:close/>
                  <a:moveTo>
                    <a:pt x="36183" y="3908"/>
                  </a:moveTo>
                  <a:cubicBezTo>
                    <a:pt x="36052" y="4241"/>
                    <a:pt x="35810" y="4777"/>
                    <a:pt x="35709" y="5049"/>
                  </a:cubicBezTo>
                  <a:cubicBezTo>
                    <a:pt x="35395" y="5878"/>
                    <a:pt x="35163" y="6474"/>
                    <a:pt x="35567" y="7282"/>
                  </a:cubicBezTo>
                  <a:cubicBezTo>
                    <a:pt x="36062" y="8273"/>
                    <a:pt x="35567" y="9677"/>
                    <a:pt x="35173" y="10819"/>
                  </a:cubicBezTo>
                  <a:cubicBezTo>
                    <a:pt x="35082" y="11072"/>
                    <a:pt x="35001" y="11304"/>
                    <a:pt x="34931" y="11516"/>
                  </a:cubicBezTo>
                  <a:cubicBezTo>
                    <a:pt x="34749" y="12122"/>
                    <a:pt x="34779" y="12860"/>
                    <a:pt x="34809" y="13446"/>
                  </a:cubicBezTo>
                  <a:cubicBezTo>
                    <a:pt x="34829" y="13931"/>
                    <a:pt x="34850" y="14426"/>
                    <a:pt x="34718" y="14507"/>
                  </a:cubicBezTo>
                  <a:cubicBezTo>
                    <a:pt x="34521" y="14629"/>
                    <a:pt x="34337" y="14691"/>
                    <a:pt x="34167" y="14691"/>
                  </a:cubicBezTo>
                  <a:cubicBezTo>
                    <a:pt x="34040" y="14691"/>
                    <a:pt x="33921" y="14657"/>
                    <a:pt x="33809" y="14588"/>
                  </a:cubicBezTo>
                  <a:cubicBezTo>
                    <a:pt x="33546" y="14416"/>
                    <a:pt x="33354" y="14163"/>
                    <a:pt x="33233" y="13880"/>
                  </a:cubicBezTo>
                  <a:cubicBezTo>
                    <a:pt x="33273" y="13567"/>
                    <a:pt x="33314" y="13254"/>
                    <a:pt x="33354" y="12910"/>
                  </a:cubicBezTo>
                  <a:cubicBezTo>
                    <a:pt x="33758" y="9404"/>
                    <a:pt x="33708" y="6737"/>
                    <a:pt x="33233" y="4898"/>
                  </a:cubicBezTo>
                  <a:cubicBezTo>
                    <a:pt x="34344" y="4696"/>
                    <a:pt x="35547" y="4393"/>
                    <a:pt x="36183" y="3908"/>
                  </a:cubicBezTo>
                  <a:close/>
                  <a:moveTo>
                    <a:pt x="13912" y="27417"/>
                  </a:moveTo>
                  <a:cubicBezTo>
                    <a:pt x="13973" y="27417"/>
                    <a:pt x="14038" y="27436"/>
                    <a:pt x="14096" y="27460"/>
                  </a:cubicBezTo>
                  <a:cubicBezTo>
                    <a:pt x="14126" y="27471"/>
                    <a:pt x="14146" y="27501"/>
                    <a:pt x="14156" y="27531"/>
                  </a:cubicBezTo>
                  <a:lnTo>
                    <a:pt x="14156" y="27541"/>
                  </a:lnTo>
                  <a:cubicBezTo>
                    <a:pt x="11954" y="29219"/>
                    <a:pt x="8771" y="30613"/>
                    <a:pt x="5972" y="31058"/>
                  </a:cubicBezTo>
                  <a:cubicBezTo>
                    <a:pt x="3295" y="31472"/>
                    <a:pt x="1274" y="33907"/>
                    <a:pt x="455" y="35069"/>
                  </a:cubicBezTo>
                  <a:cubicBezTo>
                    <a:pt x="849" y="33826"/>
                    <a:pt x="1900" y="31320"/>
                    <a:pt x="3850" y="30997"/>
                  </a:cubicBezTo>
                  <a:cubicBezTo>
                    <a:pt x="5012" y="30805"/>
                    <a:pt x="7043" y="29946"/>
                    <a:pt x="9003" y="29128"/>
                  </a:cubicBezTo>
                  <a:cubicBezTo>
                    <a:pt x="10923" y="28319"/>
                    <a:pt x="13075" y="27420"/>
                    <a:pt x="13874" y="27420"/>
                  </a:cubicBezTo>
                  <a:cubicBezTo>
                    <a:pt x="13886" y="27418"/>
                    <a:pt x="13899" y="27417"/>
                    <a:pt x="13912" y="27417"/>
                  </a:cubicBezTo>
                  <a:close/>
                  <a:moveTo>
                    <a:pt x="22192" y="1"/>
                  </a:moveTo>
                  <a:cubicBezTo>
                    <a:pt x="19972" y="1"/>
                    <a:pt x="17926" y="139"/>
                    <a:pt x="16268" y="412"/>
                  </a:cubicBezTo>
                  <a:cubicBezTo>
                    <a:pt x="14652" y="684"/>
                    <a:pt x="12732" y="1190"/>
                    <a:pt x="12600" y="2089"/>
                  </a:cubicBezTo>
                  <a:cubicBezTo>
                    <a:pt x="12499" y="2331"/>
                    <a:pt x="12651" y="3453"/>
                    <a:pt x="12914" y="3716"/>
                  </a:cubicBezTo>
                  <a:cubicBezTo>
                    <a:pt x="13126" y="3928"/>
                    <a:pt x="12994" y="4474"/>
                    <a:pt x="12833" y="5100"/>
                  </a:cubicBezTo>
                  <a:cubicBezTo>
                    <a:pt x="12651" y="5868"/>
                    <a:pt x="12419" y="6818"/>
                    <a:pt x="12611" y="7788"/>
                  </a:cubicBezTo>
                  <a:cubicBezTo>
                    <a:pt x="12873" y="9121"/>
                    <a:pt x="13621" y="10243"/>
                    <a:pt x="14005" y="10768"/>
                  </a:cubicBezTo>
                  <a:cubicBezTo>
                    <a:pt x="13987" y="10766"/>
                    <a:pt x="13969" y="10765"/>
                    <a:pt x="13950" y="10765"/>
                  </a:cubicBezTo>
                  <a:cubicBezTo>
                    <a:pt x="13888" y="10765"/>
                    <a:pt x="13825" y="10780"/>
                    <a:pt x="13762" y="10819"/>
                  </a:cubicBezTo>
                  <a:cubicBezTo>
                    <a:pt x="13621" y="10910"/>
                    <a:pt x="13570" y="11092"/>
                    <a:pt x="13601" y="11375"/>
                  </a:cubicBezTo>
                  <a:cubicBezTo>
                    <a:pt x="13682" y="12132"/>
                    <a:pt x="14662" y="14770"/>
                    <a:pt x="15116" y="14891"/>
                  </a:cubicBezTo>
                  <a:cubicBezTo>
                    <a:pt x="15135" y="14895"/>
                    <a:pt x="15154" y="14897"/>
                    <a:pt x="15173" y="14897"/>
                  </a:cubicBezTo>
                  <a:cubicBezTo>
                    <a:pt x="15244" y="14897"/>
                    <a:pt x="15313" y="14868"/>
                    <a:pt x="15369" y="14820"/>
                  </a:cubicBezTo>
                  <a:cubicBezTo>
                    <a:pt x="15672" y="14527"/>
                    <a:pt x="15622" y="13294"/>
                    <a:pt x="15258" y="11607"/>
                  </a:cubicBezTo>
                  <a:cubicBezTo>
                    <a:pt x="14884" y="9839"/>
                    <a:pt x="15561" y="6605"/>
                    <a:pt x="16723" y="4332"/>
                  </a:cubicBezTo>
                  <a:cubicBezTo>
                    <a:pt x="18915" y="4827"/>
                    <a:pt x="21714" y="5171"/>
                    <a:pt x="24493" y="5292"/>
                  </a:cubicBezTo>
                  <a:cubicBezTo>
                    <a:pt x="25332" y="5332"/>
                    <a:pt x="26170" y="5353"/>
                    <a:pt x="26979" y="5353"/>
                  </a:cubicBezTo>
                  <a:cubicBezTo>
                    <a:pt x="29222" y="5353"/>
                    <a:pt x="31273" y="5211"/>
                    <a:pt x="32950" y="4938"/>
                  </a:cubicBezTo>
                  <a:lnTo>
                    <a:pt x="32991" y="4938"/>
                  </a:lnTo>
                  <a:cubicBezTo>
                    <a:pt x="33465" y="6757"/>
                    <a:pt x="33506" y="9435"/>
                    <a:pt x="33112" y="12880"/>
                  </a:cubicBezTo>
                  <a:cubicBezTo>
                    <a:pt x="33092" y="13072"/>
                    <a:pt x="33071" y="13264"/>
                    <a:pt x="33051" y="13446"/>
                  </a:cubicBezTo>
                  <a:cubicBezTo>
                    <a:pt x="32778" y="12648"/>
                    <a:pt x="32667" y="11587"/>
                    <a:pt x="32708" y="10647"/>
                  </a:cubicBezTo>
                  <a:cubicBezTo>
                    <a:pt x="32758" y="9536"/>
                    <a:pt x="32566" y="8808"/>
                    <a:pt x="32122" y="8434"/>
                  </a:cubicBezTo>
                  <a:cubicBezTo>
                    <a:pt x="31880" y="8226"/>
                    <a:pt x="31571" y="8125"/>
                    <a:pt x="31175" y="8125"/>
                  </a:cubicBezTo>
                  <a:cubicBezTo>
                    <a:pt x="30975" y="8125"/>
                    <a:pt x="30753" y="8151"/>
                    <a:pt x="30505" y="8202"/>
                  </a:cubicBezTo>
                  <a:cubicBezTo>
                    <a:pt x="29161" y="8465"/>
                    <a:pt x="26867" y="9334"/>
                    <a:pt x="26847" y="9344"/>
                  </a:cubicBezTo>
                  <a:cubicBezTo>
                    <a:pt x="26817" y="9354"/>
                    <a:pt x="26787" y="9384"/>
                    <a:pt x="26776" y="9414"/>
                  </a:cubicBezTo>
                  <a:lnTo>
                    <a:pt x="26332" y="10597"/>
                  </a:lnTo>
                  <a:cubicBezTo>
                    <a:pt x="26312" y="10637"/>
                    <a:pt x="26322" y="10688"/>
                    <a:pt x="26362" y="10718"/>
                  </a:cubicBezTo>
                  <a:cubicBezTo>
                    <a:pt x="26382" y="10737"/>
                    <a:pt x="26410" y="10749"/>
                    <a:pt x="26438" y="10749"/>
                  </a:cubicBezTo>
                  <a:cubicBezTo>
                    <a:pt x="26454" y="10749"/>
                    <a:pt x="26469" y="10745"/>
                    <a:pt x="26483" y="10738"/>
                  </a:cubicBezTo>
                  <a:cubicBezTo>
                    <a:pt x="26513" y="10718"/>
                    <a:pt x="29681" y="9015"/>
                    <a:pt x="30866" y="9015"/>
                  </a:cubicBezTo>
                  <a:cubicBezTo>
                    <a:pt x="30903" y="9015"/>
                    <a:pt x="30937" y="9017"/>
                    <a:pt x="30970" y="9020"/>
                  </a:cubicBezTo>
                  <a:cubicBezTo>
                    <a:pt x="31182" y="9030"/>
                    <a:pt x="31384" y="9142"/>
                    <a:pt x="31505" y="9313"/>
                  </a:cubicBezTo>
                  <a:cubicBezTo>
                    <a:pt x="31717" y="9637"/>
                    <a:pt x="31667" y="10142"/>
                    <a:pt x="31616" y="10395"/>
                  </a:cubicBezTo>
                  <a:cubicBezTo>
                    <a:pt x="31308" y="10219"/>
                    <a:pt x="30510" y="9821"/>
                    <a:pt x="29596" y="9821"/>
                  </a:cubicBezTo>
                  <a:cubicBezTo>
                    <a:pt x="29460" y="9821"/>
                    <a:pt x="29321" y="9829"/>
                    <a:pt x="29181" y="9849"/>
                  </a:cubicBezTo>
                  <a:cubicBezTo>
                    <a:pt x="27848" y="10041"/>
                    <a:pt x="27100" y="11445"/>
                    <a:pt x="27070" y="11506"/>
                  </a:cubicBezTo>
                  <a:cubicBezTo>
                    <a:pt x="27011" y="11593"/>
                    <a:pt x="27089" y="11686"/>
                    <a:pt x="27171" y="11686"/>
                  </a:cubicBezTo>
                  <a:cubicBezTo>
                    <a:pt x="27203" y="11686"/>
                    <a:pt x="27236" y="11671"/>
                    <a:pt x="27261" y="11637"/>
                  </a:cubicBezTo>
                  <a:cubicBezTo>
                    <a:pt x="27585" y="11243"/>
                    <a:pt x="27969" y="10920"/>
                    <a:pt x="28403" y="10667"/>
                  </a:cubicBezTo>
                  <a:lnTo>
                    <a:pt x="28403" y="10667"/>
                  </a:lnTo>
                  <a:cubicBezTo>
                    <a:pt x="28252" y="10809"/>
                    <a:pt x="28171" y="11011"/>
                    <a:pt x="28191" y="11223"/>
                  </a:cubicBezTo>
                  <a:cubicBezTo>
                    <a:pt x="28221" y="11455"/>
                    <a:pt x="28343" y="11668"/>
                    <a:pt x="28525" y="11829"/>
                  </a:cubicBezTo>
                  <a:cubicBezTo>
                    <a:pt x="28387" y="11844"/>
                    <a:pt x="28209" y="11856"/>
                    <a:pt x="28008" y="11856"/>
                  </a:cubicBezTo>
                  <a:cubicBezTo>
                    <a:pt x="27500" y="11856"/>
                    <a:pt x="26849" y="11775"/>
                    <a:pt x="26342" y="11435"/>
                  </a:cubicBezTo>
                  <a:cubicBezTo>
                    <a:pt x="26218" y="11357"/>
                    <a:pt x="26115" y="11329"/>
                    <a:pt x="26029" y="11329"/>
                  </a:cubicBezTo>
                  <a:cubicBezTo>
                    <a:pt x="25906" y="11329"/>
                    <a:pt x="25820" y="11387"/>
                    <a:pt x="25766" y="11435"/>
                  </a:cubicBezTo>
                  <a:cubicBezTo>
                    <a:pt x="25241" y="11940"/>
                    <a:pt x="25554" y="14275"/>
                    <a:pt x="25847" y="14760"/>
                  </a:cubicBezTo>
                  <a:cubicBezTo>
                    <a:pt x="25988" y="14982"/>
                    <a:pt x="26150" y="15174"/>
                    <a:pt x="26332" y="15356"/>
                  </a:cubicBezTo>
                  <a:cubicBezTo>
                    <a:pt x="26655" y="15709"/>
                    <a:pt x="26968" y="16033"/>
                    <a:pt x="26938" y="16508"/>
                  </a:cubicBezTo>
                  <a:cubicBezTo>
                    <a:pt x="26888" y="17114"/>
                    <a:pt x="26696" y="17296"/>
                    <a:pt x="26645" y="17326"/>
                  </a:cubicBezTo>
                  <a:lnTo>
                    <a:pt x="25908" y="17326"/>
                  </a:lnTo>
                  <a:cubicBezTo>
                    <a:pt x="25887" y="17326"/>
                    <a:pt x="25857" y="17336"/>
                    <a:pt x="25837" y="17356"/>
                  </a:cubicBezTo>
                  <a:cubicBezTo>
                    <a:pt x="25402" y="17690"/>
                    <a:pt x="24917" y="17882"/>
                    <a:pt x="24523" y="17882"/>
                  </a:cubicBezTo>
                  <a:cubicBezTo>
                    <a:pt x="24109" y="17882"/>
                    <a:pt x="23644" y="17488"/>
                    <a:pt x="23634" y="17478"/>
                  </a:cubicBezTo>
                  <a:cubicBezTo>
                    <a:pt x="23624" y="17467"/>
                    <a:pt x="23594" y="17457"/>
                    <a:pt x="23573" y="17457"/>
                  </a:cubicBezTo>
                  <a:lnTo>
                    <a:pt x="22664" y="17397"/>
                  </a:lnTo>
                  <a:cubicBezTo>
                    <a:pt x="22462" y="17154"/>
                    <a:pt x="22058" y="16558"/>
                    <a:pt x="22159" y="16245"/>
                  </a:cubicBezTo>
                  <a:cubicBezTo>
                    <a:pt x="22260" y="15962"/>
                    <a:pt x="22624" y="15558"/>
                    <a:pt x="22866" y="15305"/>
                  </a:cubicBezTo>
                  <a:cubicBezTo>
                    <a:pt x="22866" y="15730"/>
                    <a:pt x="22957" y="16457"/>
                    <a:pt x="23654" y="16861"/>
                  </a:cubicBezTo>
                  <a:cubicBezTo>
                    <a:pt x="23888" y="16985"/>
                    <a:pt x="24144" y="17046"/>
                    <a:pt x="24399" y="17046"/>
                  </a:cubicBezTo>
                  <a:cubicBezTo>
                    <a:pt x="24707" y="17046"/>
                    <a:pt x="25011" y="16957"/>
                    <a:pt x="25271" y="16780"/>
                  </a:cubicBezTo>
                  <a:cubicBezTo>
                    <a:pt x="25685" y="16497"/>
                    <a:pt x="25857" y="16043"/>
                    <a:pt x="25766" y="15517"/>
                  </a:cubicBezTo>
                  <a:cubicBezTo>
                    <a:pt x="25726" y="15265"/>
                    <a:pt x="25635" y="14982"/>
                    <a:pt x="25554" y="14669"/>
                  </a:cubicBezTo>
                  <a:cubicBezTo>
                    <a:pt x="25220" y="13436"/>
                    <a:pt x="24766" y="11759"/>
                    <a:pt x="25756" y="9899"/>
                  </a:cubicBezTo>
                  <a:cubicBezTo>
                    <a:pt x="25804" y="9810"/>
                    <a:pt x="25725" y="9729"/>
                    <a:pt x="25648" y="9729"/>
                  </a:cubicBezTo>
                  <a:cubicBezTo>
                    <a:pt x="25612" y="9729"/>
                    <a:pt x="25576" y="9747"/>
                    <a:pt x="25554" y="9788"/>
                  </a:cubicBezTo>
                  <a:cubicBezTo>
                    <a:pt x="24523" y="11728"/>
                    <a:pt x="24998" y="13466"/>
                    <a:pt x="25342" y="14729"/>
                  </a:cubicBezTo>
                  <a:cubicBezTo>
                    <a:pt x="25423" y="15042"/>
                    <a:pt x="25503" y="15315"/>
                    <a:pt x="25544" y="15558"/>
                  </a:cubicBezTo>
                  <a:cubicBezTo>
                    <a:pt x="25635" y="15952"/>
                    <a:pt x="25483" y="16366"/>
                    <a:pt x="25150" y="16599"/>
                  </a:cubicBezTo>
                  <a:cubicBezTo>
                    <a:pt x="24922" y="16749"/>
                    <a:pt x="24661" y="16825"/>
                    <a:pt x="24399" y="16825"/>
                  </a:cubicBezTo>
                  <a:cubicBezTo>
                    <a:pt x="24185" y="16825"/>
                    <a:pt x="23971" y="16774"/>
                    <a:pt x="23776" y="16669"/>
                  </a:cubicBezTo>
                  <a:cubicBezTo>
                    <a:pt x="22897" y="16164"/>
                    <a:pt x="23109" y="15083"/>
                    <a:pt x="23119" y="15042"/>
                  </a:cubicBezTo>
                  <a:cubicBezTo>
                    <a:pt x="23129" y="14992"/>
                    <a:pt x="23109" y="14931"/>
                    <a:pt x="23058" y="14911"/>
                  </a:cubicBezTo>
                  <a:cubicBezTo>
                    <a:pt x="23044" y="14904"/>
                    <a:pt x="23028" y="14901"/>
                    <a:pt x="23013" y="14901"/>
                  </a:cubicBezTo>
                  <a:cubicBezTo>
                    <a:pt x="22985" y="14901"/>
                    <a:pt x="22957" y="14912"/>
                    <a:pt x="22937" y="14931"/>
                  </a:cubicBezTo>
                  <a:cubicBezTo>
                    <a:pt x="22907" y="14962"/>
                    <a:pt x="22118" y="15689"/>
                    <a:pt x="21957" y="16174"/>
                  </a:cubicBezTo>
                  <a:cubicBezTo>
                    <a:pt x="21785" y="16679"/>
                    <a:pt x="22462" y="17488"/>
                    <a:pt x="22523" y="17579"/>
                  </a:cubicBezTo>
                  <a:cubicBezTo>
                    <a:pt x="22543" y="17599"/>
                    <a:pt x="22573" y="17609"/>
                    <a:pt x="22603" y="17619"/>
                  </a:cubicBezTo>
                  <a:lnTo>
                    <a:pt x="23523" y="17670"/>
                  </a:lnTo>
                  <a:cubicBezTo>
                    <a:pt x="23644" y="17771"/>
                    <a:pt x="24089" y="18104"/>
                    <a:pt x="24523" y="18104"/>
                  </a:cubicBezTo>
                  <a:cubicBezTo>
                    <a:pt x="24958" y="18104"/>
                    <a:pt x="25483" y="17902"/>
                    <a:pt x="25948" y="17558"/>
                  </a:cubicBezTo>
                  <a:lnTo>
                    <a:pt x="26675" y="17558"/>
                  </a:lnTo>
                  <a:cubicBezTo>
                    <a:pt x="26686" y="17558"/>
                    <a:pt x="26706" y="17548"/>
                    <a:pt x="26716" y="17548"/>
                  </a:cubicBezTo>
                  <a:cubicBezTo>
                    <a:pt x="26756" y="17528"/>
                    <a:pt x="27100" y="17377"/>
                    <a:pt x="27160" y="16528"/>
                  </a:cubicBezTo>
                  <a:cubicBezTo>
                    <a:pt x="27201" y="15952"/>
                    <a:pt x="26837" y="15568"/>
                    <a:pt x="26494" y="15204"/>
                  </a:cubicBezTo>
                  <a:cubicBezTo>
                    <a:pt x="26322" y="15032"/>
                    <a:pt x="26160" y="14840"/>
                    <a:pt x="26029" y="14648"/>
                  </a:cubicBezTo>
                  <a:cubicBezTo>
                    <a:pt x="25726" y="14133"/>
                    <a:pt x="25524" y="11971"/>
                    <a:pt x="25918" y="11597"/>
                  </a:cubicBezTo>
                  <a:cubicBezTo>
                    <a:pt x="25935" y="11580"/>
                    <a:pt x="25964" y="11551"/>
                    <a:pt x="26020" y="11551"/>
                  </a:cubicBezTo>
                  <a:cubicBezTo>
                    <a:pt x="26065" y="11551"/>
                    <a:pt x="26126" y="11569"/>
                    <a:pt x="26211" y="11627"/>
                  </a:cubicBezTo>
                  <a:cubicBezTo>
                    <a:pt x="26758" y="11994"/>
                    <a:pt x="27442" y="12084"/>
                    <a:pt x="27977" y="12084"/>
                  </a:cubicBezTo>
                  <a:cubicBezTo>
                    <a:pt x="28459" y="12084"/>
                    <a:pt x="28819" y="12011"/>
                    <a:pt x="28848" y="12001"/>
                  </a:cubicBezTo>
                  <a:cubicBezTo>
                    <a:pt x="28959" y="11981"/>
                    <a:pt x="28979" y="11839"/>
                    <a:pt x="28878" y="11789"/>
                  </a:cubicBezTo>
                  <a:cubicBezTo>
                    <a:pt x="28626" y="11678"/>
                    <a:pt x="28454" y="11455"/>
                    <a:pt x="28413" y="11183"/>
                  </a:cubicBezTo>
                  <a:cubicBezTo>
                    <a:pt x="28383" y="10950"/>
                    <a:pt x="28585" y="10768"/>
                    <a:pt x="28797" y="10677"/>
                  </a:cubicBezTo>
                  <a:cubicBezTo>
                    <a:pt x="28897" y="10634"/>
                    <a:pt x="29012" y="10610"/>
                    <a:pt x="29124" y="10610"/>
                  </a:cubicBezTo>
                  <a:cubicBezTo>
                    <a:pt x="29273" y="10610"/>
                    <a:pt x="29413" y="10654"/>
                    <a:pt x="29494" y="10758"/>
                  </a:cubicBezTo>
                  <a:cubicBezTo>
                    <a:pt x="29656" y="10940"/>
                    <a:pt x="29707" y="11183"/>
                    <a:pt x="29646" y="11425"/>
                  </a:cubicBezTo>
                  <a:cubicBezTo>
                    <a:pt x="29585" y="11587"/>
                    <a:pt x="29444" y="11718"/>
                    <a:pt x="29272" y="11749"/>
                  </a:cubicBezTo>
                  <a:cubicBezTo>
                    <a:pt x="29212" y="11769"/>
                    <a:pt x="29181" y="11819"/>
                    <a:pt x="29181" y="11880"/>
                  </a:cubicBezTo>
                  <a:cubicBezTo>
                    <a:pt x="29191" y="11930"/>
                    <a:pt x="29242" y="11971"/>
                    <a:pt x="29303" y="11971"/>
                  </a:cubicBezTo>
                  <a:cubicBezTo>
                    <a:pt x="30151" y="11971"/>
                    <a:pt x="31040" y="11344"/>
                    <a:pt x="31081" y="11324"/>
                  </a:cubicBezTo>
                  <a:cubicBezTo>
                    <a:pt x="31131" y="11284"/>
                    <a:pt x="31141" y="11213"/>
                    <a:pt x="31101" y="11162"/>
                  </a:cubicBezTo>
                  <a:cubicBezTo>
                    <a:pt x="31081" y="11122"/>
                    <a:pt x="30444" y="10192"/>
                    <a:pt x="29292" y="10192"/>
                  </a:cubicBezTo>
                  <a:cubicBezTo>
                    <a:pt x="28898" y="10203"/>
                    <a:pt x="28525" y="10324"/>
                    <a:pt x="28191" y="10526"/>
                  </a:cubicBezTo>
                  <a:cubicBezTo>
                    <a:pt x="28484" y="10294"/>
                    <a:pt x="28838" y="10142"/>
                    <a:pt x="29201" y="10081"/>
                  </a:cubicBezTo>
                  <a:cubicBezTo>
                    <a:pt x="29332" y="10062"/>
                    <a:pt x="29462" y="10053"/>
                    <a:pt x="29589" y="10053"/>
                  </a:cubicBezTo>
                  <a:cubicBezTo>
                    <a:pt x="30669" y="10053"/>
                    <a:pt x="31607" y="10668"/>
                    <a:pt x="31616" y="10677"/>
                  </a:cubicBezTo>
                  <a:cubicBezTo>
                    <a:pt x="31634" y="10689"/>
                    <a:pt x="31655" y="10694"/>
                    <a:pt x="31676" y="10694"/>
                  </a:cubicBezTo>
                  <a:cubicBezTo>
                    <a:pt x="31691" y="10694"/>
                    <a:pt x="31705" y="10692"/>
                    <a:pt x="31717" y="10688"/>
                  </a:cubicBezTo>
                  <a:cubicBezTo>
                    <a:pt x="31758" y="10677"/>
                    <a:pt x="31778" y="10647"/>
                    <a:pt x="31788" y="10607"/>
                  </a:cubicBezTo>
                  <a:cubicBezTo>
                    <a:pt x="31798" y="10576"/>
                    <a:pt x="32031" y="9718"/>
                    <a:pt x="31677" y="9192"/>
                  </a:cubicBezTo>
                  <a:cubicBezTo>
                    <a:pt x="31515" y="8970"/>
                    <a:pt x="31263" y="8828"/>
                    <a:pt x="30990" y="8808"/>
                  </a:cubicBezTo>
                  <a:cubicBezTo>
                    <a:pt x="30952" y="8804"/>
                    <a:pt x="30912" y="8802"/>
                    <a:pt x="30870" y="8802"/>
                  </a:cubicBezTo>
                  <a:cubicBezTo>
                    <a:pt x="29808" y="8802"/>
                    <a:pt x="27432" y="9987"/>
                    <a:pt x="26635" y="10405"/>
                  </a:cubicBezTo>
                  <a:lnTo>
                    <a:pt x="26958" y="9546"/>
                  </a:lnTo>
                  <a:cubicBezTo>
                    <a:pt x="27292" y="9425"/>
                    <a:pt x="29323" y="8677"/>
                    <a:pt x="30535" y="8424"/>
                  </a:cubicBezTo>
                  <a:cubicBezTo>
                    <a:pt x="30761" y="8380"/>
                    <a:pt x="30963" y="8357"/>
                    <a:pt x="31143" y="8357"/>
                  </a:cubicBezTo>
                  <a:cubicBezTo>
                    <a:pt x="31494" y="8357"/>
                    <a:pt x="31763" y="8443"/>
                    <a:pt x="31970" y="8616"/>
                  </a:cubicBezTo>
                  <a:cubicBezTo>
                    <a:pt x="32344" y="8940"/>
                    <a:pt x="32516" y="9606"/>
                    <a:pt x="32475" y="10647"/>
                  </a:cubicBezTo>
                  <a:cubicBezTo>
                    <a:pt x="32425" y="11789"/>
                    <a:pt x="32586" y="13052"/>
                    <a:pt x="32980" y="13911"/>
                  </a:cubicBezTo>
                  <a:cubicBezTo>
                    <a:pt x="32617" y="16407"/>
                    <a:pt x="32061" y="17862"/>
                    <a:pt x="30424" y="20862"/>
                  </a:cubicBezTo>
                  <a:cubicBezTo>
                    <a:pt x="29505" y="22540"/>
                    <a:pt x="30454" y="25096"/>
                    <a:pt x="31434" y="26652"/>
                  </a:cubicBezTo>
                  <a:cubicBezTo>
                    <a:pt x="29707" y="25430"/>
                    <a:pt x="29646" y="22136"/>
                    <a:pt x="29646" y="22095"/>
                  </a:cubicBezTo>
                  <a:cubicBezTo>
                    <a:pt x="29646" y="22029"/>
                    <a:pt x="29590" y="21984"/>
                    <a:pt x="29534" y="21984"/>
                  </a:cubicBezTo>
                  <a:cubicBezTo>
                    <a:pt x="29504" y="21984"/>
                    <a:pt x="29475" y="21997"/>
                    <a:pt x="29454" y="22024"/>
                  </a:cubicBezTo>
                  <a:cubicBezTo>
                    <a:pt x="28646" y="22903"/>
                    <a:pt x="26968" y="24631"/>
                    <a:pt x="26322" y="24803"/>
                  </a:cubicBezTo>
                  <a:cubicBezTo>
                    <a:pt x="25920" y="24902"/>
                    <a:pt x="25209" y="24962"/>
                    <a:pt x="24472" y="24962"/>
                  </a:cubicBezTo>
                  <a:cubicBezTo>
                    <a:pt x="23634" y="24962"/>
                    <a:pt x="22764" y="24885"/>
                    <a:pt x="22280" y="24702"/>
                  </a:cubicBezTo>
                  <a:cubicBezTo>
                    <a:pt x="21361" y="24348"/>
                    <a:pt x="18218" y="21418"/>
                    <a:pt x="18188" y="21378"/>
                  </a:cubicBezTo>
                  <a:cubicBezTo>
                    <a:pt x="18165" y="21358"/>
                    <a:pt x="18137" y="21349"/>
                    <a:pt x="18111" y="21349"/>
                  </a:cubicBezTo>
                  <a:cubicBezTo>
                    <a:pt x="18055" y="21349"/>
                    <a:pt x="18003" y="21387"/>
                    <a:pt x="17996" y="21448"/>
                  </a:cubicBezTo>
                  <a:cubicBezTo>
                    <a:pt x="17996" y="21469"/>
                    <a:pt x="17703" y="23863"/>
                    <a:pt x="15682" y="26157"/>
                  </a:cubicBezTo>
                  <a:cubicBezTo>
                    <a:pt x="15268" y="26612"/>
                    <a:pt x="14813" y="27036"/>
                    <a:pt x="14318" y="27420"/>
                  </a:cubicBezTo>
                  <a:cubicBezTo>
                    <a:pt x="14288" y="27359"/>
                    <a:pt x="14237" y="27309"/>
                    <a:pt x="14177" y="27279"/>
                  </a:cubicBezTo>
                  <a:cubicBezTo>
                    <a:pt x="14095" y="27237"/>
                    <a:pt x="13987" y="27217"/>
                    <a:pt x="13852" y="27217"/>
                  </a:cubicBezTo>
                  <a:cubicBezTo>
                    <a:pt x="13066" y="27217"/>
                    <a:pt x="11385" y="27892"/>
                    <a:pt x="8902" y="28936"/>
                  </a:cubicBezTo>
                  <a:cubicBezTo>
                    <a:pt x="6942" y="29754"/>
                    <a:pt x="4931" y="30603"/>
                    <a:pt x="3790" y="30785"/>
                  </a:cubicBezTo>
                  <a:cubicBezTo>
                    <a:pt x="1051" y="31250"/>
                    <a:pt x="51" y="35554"/>
                    <a:pt x="11" y="35736"/>
                  </a:cubicBezTo>
                  <a:cubicBezTo>
                    <a:pt x="1" y="35786"/>
                    <a:pt x="31" y="35837"/>
                    <a:pt x="81" y="35857"/>
                  </a:cubicBezTo>
                  <a:cubicBezTo>
                    <a:pt x="92" y="35867"/>
                    <a:pt x="112" y="35867"/>
                    <a:pt x="122" y="35867"/>
                  </a:cubicBezTo>
                  <a:cubicBezTo>
                    <a:pt x="162" y="35867"/>
                    <a:pt x="203" y="35847"/>
                    <a:pt x="213" y="35806"/>
                  </a:cubicBezTo>
                  <a:cubicBezTo>
                    <a:pt x="243" y="35766"/>
                    <a:pt x="2567" y="31825"/>
                    <a:pt x="5982" y="31290"/>
                  </a:cubicBezTo>
                  <a:cubicBezTo>
                    <a:pt x="8781" y="30845"/>
                    <a:pt x="11974" y="29461"/>
                    <a:pt x="14197" y="27794"/>
                  </a:cubicBezTo>
                  <a:cubicBezTo>
                    <a:pt x="14581" y="29148"/>
                    <a:pt x="15965" y="32816"/>
                    <a:pt x="17511" y="33624"/>
                  </a:cubicBezTo>
                  <a:cubicBezTo>
                    <a:pt x="18246" y="34001"/>
                    <a:pt x="20708" y="34183"/>
                    <a:pt x="23308" y="34183"/>
                  </a:cubicBezTo>
                  <a:cubicBezTo>
                    <a:pt x="26281" y="34183"/>
                    <a:pt x="29434" y="33945"/>
                    <a:pt x="30394" y="33493"/>
                  </a:cubicBezTo>
                  <a:cubicBezTo>
                    <a:pt x="31323" y="33048"/>
                    <a:pt x="31657" y="31270"/>
                    <a:pt x="31940" y="29693"/>
                  </a:cubicBezTo>
                  <a:cubicBezTo>
                    <a:pt x="32122" y="28734"/>
                    <a:pt x="32303" y="27733"/>
                    <a:pt x="32576" y="27642"/>
                  </a:cubicBezTo>
                  <a:cubicBezTo>
                    <a:pt x="32582" y="27641"/>
                    <a:pt x="32589" y="27640"/>
                    <a:pt x="32596" y="27640"/>
                  </a:cubicBezTo>
                  <a:cubicBezTo>
                    <a:pt x="32644" y="27640"/>
                    <a:pt x="32709" y="27672"/>
                    <a:pt x="32788" y="27743"/>
                  </a:cubicBezTo>
                  <a:cubicBezTo>
                    <a:pt x="33961" y="28825"/>
                    <a:pt x="38891" y="30522"/>
                    <a:pt x="42013" y="31361"/>
                  </a:cubicBezTo>
                  <a:cubicBezTo>
                    <a:pt x="44974" y="32169"/>
                    <a:pt x="45803" y="35402"/>
                    <a:pt x="45803" y="35756"/>
                  </a:cubicBezTo>
                  <a:cubicBezTo>
                    <a:pt x="45803" y="35832"/>
                    <a:pt x="45858" y="35870"/>
                    <a:pt x="45914" y="35870"/>
                  </a:cubicBezTo>
                  <a:cubicBezTo>
                    <a:pt x="45969" y="35870"/>
                    <a:pt x="46025" y="35832"/>
                    <a:pt x="46025" y="35756"/>
                  </a:cubicBezTo>
                  <a:cubicBezTo>
                    <a:pt x="46035" y="35119"/>
                    <a:pt x="45004" y="31937"/>
                    <a:pt x="42084" y="31138"/>
                  </a:cubicBezTo>
                  <a:cubicBezTo>
                    <a:pt x="39073" y="30320"/>
                    <a:pt x="34092" y="28612"/>
                    <a:pt x="32960" y="27562"/>
                  </a:cubicBezTo>
                  <a:cubicBezTo>
                    <a:pt x="32845" y="27454"/>
                    <a:pt x="32731" y="27405"/>
                    <a:pt x="32620" y="27405"/>
                  </a:cubicBezTo>
                  <a:cubicBezTo>
                    <a:pt x="32585" y="27405"/>
                    <a:pt x="32550" y="27410"/>
                    <a:pt x="32516" y="27420"/>
                  </a:cubicBezTo>
                  <a:cubicBezTo>
                    <a:pt x="32142" y="27551"/>
                    <a:pt x="31980" y="28309"/>
                    <a:pt x="31738" y="29643"/>
                  </a:cubicBezTo>
                  <a:cubicBezTo>
                    <a:pt x="31475" y="31088"/>
                    <a:pt x="31141" y="32886"/>
                    <a:pt x="30313" y="33280"/>
                  </a:cubicBezTo>
                  <a:cubicBezTo>
                    <a:pt x="29372" y="33727"/>
                    <a:pt x="26283" y="33961"/>
                    <a:pt x="23365" y="33961"/>
                  </a:cubicBezTo>
                  <a:cubicBezTo>
                    <a:pt x="20799" y="33961"/>
                    <a:pt x="18366" y="33780"/>
                    <a:pt x="17642" y="33402"/>
                  </a:cubicBezTo>
                  <a:cubicBezTo>
                    <a:pt x="16117" y="32614"/>
                    <a:pt x="14753" y="28885"/>
                    <a:pt x="14409" y="27632"/>
                  </a:cubicBezTo>
                  <a:cubicBezTo>
                    <a:pt x="14945" y="27228"/>
                    <a:pt x="15430" y="26773"/>
                    <a:pt x="15874" y="26278"/>
                  </a:cubicBezTo>
                  <a:cubicBezTo>
                    <a:pt x="17046" y="24975"/>
                    <a:pt x="17844" y="23378"/>
                    <a:pt x="18208" y="21661"/>
                  </a:cubicBezTo>
                  <a:cubicBezTo>
                    <a:pt x="18865" y="22277"/>
                    <a:pt x="21371" y="24571"/>
                    <a:pt x="22220" y="24884"/>
                  </a:cubicBezTo>
                  <a:cubicBezTo>
                    <a:pt x="22734" y="25082"/>
                    <a:pt x="23625" y="25164"/>
                    <a:pt x="24481" y="25164"/>
                  </a:cubicBezTo>
                  <a:cubicBezTo>
                    <a:pt x="25239" y="25164"/>
                    <a:pt x="25969" y="25100"/>
                    <a:pt x="26382" y="24995"/>
                  </a:cubicBezTo>
                  <a:cubicBezTo>
                    <a:pt x="27130" y="24813"/>
                    <a:pt x="28868" y="22974"/>
                    <a:pt x="29444" y="22358"/>
                  </a:cubicBezTo>
                  <a:cubicBezTo>
                    <a:pt x="29505" y="23277"/>
                    <a:pt x="29838" y="26208"/>
                    <a:pt x="31758" y="27077"/>
                  </a:cubicBezTo>
                  <a:cubicBezTo>
                    <a:pt x="31776" y="27085"/>
                    <a:pt x="31794" y="27088"/>
                    <a:pt x="31811" y="27088"/>
                  </a:cubicBezTo>
                  <a:cubicBezTo>
                    <a:pt x="31897" y="27088"/>
                    <a:pt x="31959" y="26991"/>
                    <a:pt x="31899" y="26915"/>
                  </a:cubicBezTo>
                  <a:cubicBezTo>
                    <a:pt x="30909" y="25520"/>
                    <a:pt x="29697" y="22681"/>
                    <a:pt x="30636" y="20953"/>
                  </a:cubicBezTo>
                  <a:cubicBezTo>
                    <a:pt x="32223" y="18043"/>
                    <a:pt x="32809" y="16578"/>
                    <a:pt x="33172" y="14244"/>
                  </a:cubicBezTo>
                  <a:cubicBezTo>
                    <a:pt x="33294" y="14456"/>
                    <a:pt x="33465" y="14648"/>
                    <a:pt x="33678" y="14780"/>
                  </a:cubicBezTo>
                  <a:cubicBezTo>
                    <a:pt x="33828" y="14868"/>
                    <a:pt x="33987" y="14912"/>
                    <a:pt x="34152" y="14912"/>
                  </a:cubicBezTo>
                  <a:cubicBezTo>
                    <a:pt x="34362" y="14912"/>
                    <a:pt x="34583" y="14841"/>
                    <a:pt x="34809" y="14699"/>
                  </a:cubicBezTo>
                  <a:cubicBezTo>
                    <a:pt x="35062" y="14547"/>
                    <a:pt x="35042" y="14083"/>
                    <a:pt x="35011" y="13436"/>
                  </a:cubicBezTo>
                  <a:cubicBezTo>
                    <a:pt x="34981" y="12860"/>
                    <a:pt x="34951" y="12153"/>
                    <a:pt x="35133" y="11577"/>
                  </a:cubicBezTo>
                  <a:cubicBezTo>
                    <a:pt x="35203" y="11365"/>
                    <a:pt x="35284" y="11132"/>
                    <a:pt x="35375" y="10890"/>
                  </a:cubicBezTo>
                  <a:cubicBezTo>
                    <a:pt x="35779" y="9718"/>
                    <a:pt x="36295" y="8252"/>
                    <a:pt x="35759" y="7171"/>
                  </a:cubicBezTo>
                  <a:cubicBezTo>
                    <a:pt x="35395" y="6454"/>
                    <a:pt x="35597" y="5929"/>
                    <a:pt x="35911" y="5120"/>
                  </a:cubicBezTo>
                  <a:cubicBezTo>
                    <a:pt x="36062" y="4716"/>
                    <a:pt x="36648" y="3534"/>
                    <a:pt x="36598" y="3342"/>
                  </a:cubicBezTo>
                  <a:cubicBezTo>
                    <a:pt x="36608" y="3301"/>
                    <a:pt x="36618" y="3261"/>
                    <a:pt x="36618" y="3210"/>
                  </a:cubicBezTo>
                  <a:cubicBezTo>
                    <a:pt x="36689" y="1574"/>
                    <a:pt x="30626" y="321"/>
                    <a:pt x="24725" y="58"/>
                  </a:cubicBezTo>
                  <a:cubicBezTo>
                    <a:pt x="23864" y="20"/>
                    <a:pt x="23016" y="1"/>
                    <a:pt x="221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05" name="Google Shape;505;p48">
            <a:extLst>
              <a:ext uri="{FF2B5EF4-FFF2-40B4-BE49-F238E27FC236}">
                <a16:creationId xmlns:a16="http://schemas.microsoft.com/office/drawing/2014/main" id="{363D98F3-E00B-5452-B011-C5A871EAEE5D}"/>
              </a:ext>
            </a:extLst>
          </p:cNvPr>
          <p:cNvSpPr/>
          <p:nvPr/>
        </p:nvSpPr>
        <p:spPr>
          <a:xfrm>
            <a:off x="7049161" y="1719289"/>
            <a:ext cx="636102" cy="914379"/>
          </a:xfrm>
          <a:custGeom>
            <a:avLst/>
            <a:gdLst/>
            <a:ahLst/>
            <a:cxnLst/>
            <a:rect l="l" t="t" r="r" b="b"/>
            <a:pathLst>
              <a:path w="11613" h="16940" extrusionOk="0">
                <a:moveTo>
                  <a:pt x="7131" y="990"/>
                </a:moveTo>
                <a:lnTo>
                  <a:pt x="7323" y="1162"/>
                </a:lnTo>
                <a:cubicBezTo>
                  <a:pt x="7354" y="1243"/>
                  <a:pt x="7202" y="1475"/>
                  <a:pt x="7172" y="1536"/>
                </a:cubicBezTo>
                <a:cubicBezTo>
                  <a:pt x="7030" y="1809"/>
                  <a:pt x="6818" y="2041"/>
                  <a:pt x="6565" y="2223"/>
                </a:cubicBezTo>
                <a:cubicBezTo>
                  <a:pt x="6727" y="2031"/>
                  <a:pt x="6858" y="1819"/>
                  <a:pt x="6960" y="1596"/>
                </a:cubicBezTo>
                <a:cubicBezTo>
                  <a:pt x="6980" y="1550"/>
                  <a:pt x="6933" y="1512"/>
                  <a:pt x="6888" y="1512"/>
                </a:cubicBezTo>
                <a:cubicBezTo>
                  <a:pt x="6865" y="1512"/>
                  <a:pt x="6842" y="1522"/>
                  <a:pt x="6828" y="1546"/>
                </a:cubicBezTo>
                <a:cubicBezTo>
                  <a:pt x="6707" y="1798"/>
                  <a:pt x="6565" y="2031"/>
                  <a:pt x="6384" y="2253"/>
                </a:cubicBezTo>
                <a:cubicBezTo>
                  <a:pt x="6384" y="1990"/>
                  <a:pt x="6384" y="1728"/>
                  <a:pt x="6363" y="1465"/>
                </a:cubicBezTo>
                <a:lnTo>
                  <a:pt x="6373" y="1465"/>
                </a:lnTo>
                <a:cubicBezTo>
                  <a:pt x="6505" y="1324"/>
                  <a:pt x="6666" y="1192"/>
                  <a:pt x="6838" y="1071"/>
                </a:cubicBezTo>
                <a:cubicBezTo>
                  <a:pt x="6919" y="1020"/>
                  <a:pt x="7030" y="990"/>
                  <a:pt x="7131" y="990"/>
                </a:cubicBezTo>
                <a:close/>
                <a:moveTo>
                  <a:pt x="5571" y="163"/>
                </a:moveTo>
                <a:cubicBezTo>
                  <a:pt x="6016" y="163"/>
                  <a:pt x="6195" y="1247"/>
                  <a:pt x="6212" y="1445"/>
                </a:cubicBezTo>
                <a:cubicBezTo>
                  <a:pt x="6232" y="1738"/>
                  <a:pt x="6242" y="2021"/>
                  <a:pt x="6242" y="2314"/>
                </a:cubicBezTo>
                <a:cubicBezTo>
                  <a:pt x="6030" y="2001"/>
                  <a:pt x="5899" y="1647"/>
                  <a:pt x="5848" y="1273"/>
                </a:cubicBezTo>
                <a:lnTo>
                  <a:pt x="5858" y="1273"/>
                </a:lnTo>
                <a:cubicBezTo>
                  <a:pt x="5853" y="1237"/>
                  <a:pt x="5818" y="1216"/>
                  <a:pt x="5787" y="1216"/>
                </a:cubicBezTo>
                <a:cubicBezTo>
                  <a:pt x="5758" y="1216"/>
                  <a:pt x="5732" y="1234"/>
                  <a:pt x="5737" y="1273"/>
                </a:cubicBezTo>
                <a:cubicBezTo>
                  <a:pt x="5757" y="1697"/>
                  <a:pt x="5919" y="2092"/>
                  <a:pt x="6192" y="2415"/>
                </a:cubicBezTo>
                <a:cubicBezTo>
                  <a:pt x="5838" y="2283"/>
                  <a:pt x="5545" y="2041"/>
                  <a:pt x="5343" y="1718"/>
                </a:cubicBezTo>
                <a:cubicBezTo>
                  <a:pt x="5151" y="1394"/>
                  <a:pt x="4929" y="576"/>
                  <a:pt x="5313" y="273"/>
                </a:cubicBezTo>
                <a:cubicBezTo>
                  <a:pt x="5407" y="196"/>
                  <a:pt x="5493" y="163"/>
                  <a:pt x="5571" y="163"/>
                </a:cubicBezTo>
                <a:close/>
                <a:moveTo>
                  <a:pt x="4969" y="1253"/>
                </a:moveTo>
                <a:cubicBezTo>
                  <a:pt x="4989" y="1364"/>
                  <a:pt x="5030" y="1475"/>
                  <a:pt x="5070" y="1576"/>
                </a:cubicBezTo>
                <a:cubicBezTo>
                  <a:pt x="5201" y="1889"/>
                  <a:pt x="5424" y="2162"/>
                  <a:pt x="5707" y="2344"/>
                </a:cubicBezTo>
                <a:cubicBezTo>
                  <a:pt x="5525" y="2273"/>
                  <a:pt x="5343" y="2193"/>
                  <a:pt x="5171" y="2092"/>
                </a:cubicBezTo>
                <a:cubicBezTo>
                  <a:pt x="5169" y="2090"/>
                  <a:pt x="5167" y="2090"/>
                  <a:pt x="5165" y="2090"/>
                </a:cubicBezTo>
                <a:cubicBezTo>
                  <a:pt x="5147" y="2090"/>
                  <a:pt x="5133" y="2124"/>
                  <a:pt x="5151" y="2142"/>
                </a:cubicBezTo>
                <a:cubicBezTo>
                  <a:pt x="5393" y="2294"/>
                  <a:pt x="5656" y="2415"/>
                  <a:pt x="5939" y="2496"/>
                </a:cubicBezTo>
                <a:cubicBezTo>
                  <a:pt x="5884" y="2501"/>
                  <a:pt x="5828" y="2503"/>
                  <a:pt x="5772" y="2503"/>
                </a:cubicBezTo>
                <a:cubicBezTo>
                  <a:pt x="5502" y="2503"/>
                  <a:pt x="5232" y="2445"/>
                  <a:pt x="4989" y="2344"/>
                </a:cubicBezTo>
                <a:cubicBezTo>
                  <a:pt x="4777" y="2253"/>
                  <a:pt x="4585" y="2132"/>
                  <a:pt x="4524" y="1900"/>
                </a:cubicBezTo>
                <a:cubicBezTo>
                  <a:pt x="4433" y="1556"/>
                  <a:pt x="4666" y="1324"/>
                  <a:pt x="4969" y="1253"/>
                </a:cubicBezTo>
                <a:close/>
                <a:moveTo>
                  <a:pt x="9838" y="1506"/>
                </a:moveTo>
                <a:cubicBezTo>
                  <a:pt x="10161" y="1506"/>
                  <a:pt x="10320" y="1637"/>
                  <a:pt x="10304" y="1910"/>
                </a:cubicBezTo>
                <a:cubicBezTo>
                  <a:pt x="10365" y="2112"/>
                  <a:pt x="10304" y="2354"/>
                  <a:pt x="10243" y="2556"/>
                </a:cubicBezTo>
                <a:cubicBezTo>
                  <a:pt x="10213" y="2566"/>
                  <a:pt x="10203" y="2607"/>
                  <a:pt x="10213" y="2627"/>
                </a:cubicBezTo>
                <a:cubicBezTo>
                  <a:pt x="10112" y="2940"/>
                  <a:pt x="9971" y="3233"/>
                  <a:pt x="9799" y="3506"/>
                </a:cubicBezTo>
                <a:cubicBezTo>
                  <a:pt x="9779" y="3092"/>
                  <a:pt x="9819" y="2688"/>
                  <a:pt x="9920" y="2294"/>
                </a:cubicBezTo>
                <a:cubicBezTo>
                  <a:pt x="9932" y="2246"/>
                  <a:pt x="9895" y="2216"/>
                  <a:pt x="9858" y="2216"/>
                </a:cubicBezTo>
                <a:cubicBezTo>
                  <a:pt x="9832" y="2216"/>
                  <a:pt x="9807" y="2230"/>
                  <a:pt x="9799" y="2263"/>
                </a:cubicBezTo>
                <a:cubicBezTo>
                  <a:pt x="9688" y="2678"/>
                  <a:pt x="9667" y="3122"/>
                  <a:pt x="9728" y="3557"/>
                </a:cubicBezTo>
                <a:cubicBezTo>
                  <a:pt x="9334" y="3072"/>
                  <a:pt x="9152" y="2273"/>
                  <a:pt x="9465" y="1708"/>
                </a:cubicBezTo>
                <a:lnTo>
                  <a:pt x="9597" y="1526"/>
                </a:lnTo>
                <a:cubicBezTo>
                  <a:pt x="9685" y="1513"/>
                  <a:pt x="9766" y="1506"/>
                  <a:pt x="9838" y="1506"/>
                </a:cubicBezTo>
                <a:close/>
                <a:moveTo>
                  <a:pt x="10579" y="2650"/>
                </a:moveTo>
                <a:cubicBezTo>
                  <a:pt x="10692" y="2650"/>
                  <a:pt x="10803" y="2666"/>
                  <a:pt x="10910" y="2698"/>
                </a:cubicBezTo>
                <a:cubicBezTo>
                  <a:pt x="11133" y="2738"/>
                  <a:pt x="11234" y="2981"/>
                  <a:pt x="11102" y="3163"/>
                </a:cubicBezTo>
                <a:cubicBezTo>
                  <a:pt x="11042" y="3253"/>
                  <a:pt x="10961" y="3334"/>
                  <a:pt x="10870" y="3395"/>
                </a:cubicBezTo>
                <a:cubicBezTo>
                  <a:pt x="10645" y="3539"/>
                  <a:pt x="10389" y="3610"/>
                  <a:pt x="10129" y="3610"/>
                </a:cubicBezTo>
                <a:cubicBezTo>
                  <a:pt x="10096" y="3610"/>
                  <a:pt x="10064" y="3609"/>
                  <a:pt x="10031" y="3607"/>
                </a:cubicBezTo>
                <a:cubicBezTo>
                  <a:pt x="10344" y="3476"/>
                  <a:pt x="10627" y="3274"/>
                  <a:pt x="10850" y="3011"/>
                </a:cubicBezTo>
                <a:cubicBezTo>
                  <a:pt x="10880" y="2973"/>
                  <a:pt x="10853" y="2923"/>
                  <a:pt x="10816" y="2923"/>
                </a:cubicBezTo>
                <a:cubicBezTo>
                  <a:pt x="10804" y="2923"/>
                  <a:pt x="10791" y="2928"/>
                  <a:pt x="10779" y="2940"/>
                </a:cubicBezTo>
                <a:cubicBezTo>
                  <a:pt x="10526" y="3213"/>
                  <a:pt x="10223" y="3435"/>
                  <a:pt x="9900" y="3607"/>
                </a:cubicBezTo>
                <a:lnTo>
                  <a:pt x="9890" y="3607"/>
                </a:lnTo>
                <a:cubicBezTo>
                  <a:pt x="10092" y="3314"/>
                  <a:pt x="10253" y="3001"/>
                  <a:pt x="10375" y="2667"/>
                </a:cubicBezTo>
                <a:cubicBezTo>
                  <a:pt x="10443" y="2656"/>
                  <a:pt x="10511" y="2650"/>
                  <a:pt x="10579" y="2650"/>
                </a:cubicBezTo>
                <a:close/>
                <a:moveTo>
                  <a:pt x="8725" y="2097"/>
                </a:moveTo>
                <a:cubicBezTo>
                  <a:pt x="8854" y="2097"/>
                  <a:pt x="8989" y="2135"/>
                  <a:pt x="9102" y="2172"/>
                </a:cubicBezTo>
                <a:cubicBezTo>
                  <a:pt x="9071" y="2546"/>
                  <a:pt x="9142" y="2910"/>
                  <a:pt x="9304" y="3243"/>
                </a:cubicBezTo>
                <a:cubicBezTo>
                  <a:pt x="9102" y="3092"/>
                  <a:pt x="8930" y="2910"/>
                  <a:pt x="8798" y="2698"/>
                </a:cubicBezTo>
                <a:cubicBezTo>
                  <a:pt x="8790" y="2689"/>
                  <a:pt x="8780" y="2685"/>
                  <a:pt x="8770" y="2685"/>
                </a:cubicBezTo>
                <a:cubicBezTo>
                  <a:pt x="8744" y="2685"/>
                  <a:pt x="8720" y="2709"/>
                  <a:pt x="8728" y="2738"/>
                </a:cubicBezTo>
                <a:cubicBezTo>
                  <a:pt x="8889" y="3041"/>
                  <a:pt x="9142" y="3294"/>
                  <a:pt x="9435" y="3466"/>
                </a:cubicBezTo>
                <a:cubicBezTo>
                  <a:pt x="9475" y="3516"/>
                  <a:pt x="9516" y="3577"/>
                  <a:pt x="9556" y="3617"/>
                </a:cubicBezTo>
                <a:cubicBezTo>
                  <a:pt x="9213" y="3506"/>
                  <a:pt x="8859" y="3375"/>
                  <a:pt x="8596" y="3092"/>
                </a:cubicBezTo>
                <a:cubicBezTo>
                  <a:pt x="8414" y="2890"/>
                  <a:pt x="8182" y="2475"/>
                  <a:pt x="8414" y="2213"/>
                </a:cubicBezTo>
                <a:cubicBezTo>
                  <a:pt x="8500" y="2127"/>
                  <a:pt x="8610" y="2097"/>
                  <a:pt x="8725" y="2097"/>
                </a:cubicBezTo>
                <a:close/>
                <a:moveTo>
                  <a:pt x="4203" y="4576"/>
                </a:moveTo>
                <a:cubicBezTo>
                  <a:pt x="4312" y="4576"/>
                  <a:pt x="4417" y="4666"/>
                  <a:pt x="4433" y="4830"/>
                </a:cubicBezTo>
                <a:cubicBezTo>
                  <a:pt x="4460" y="5156"/>
                  <a:pt x="4171" y="5390"/>
                  <a:pt x="4037" y="5679"/>
                </a:cubicBezTo>
                <a:lnTo>
                  <a:pt x="4037" y="5679"/>
                </a:lnTo>
                <a:cubicBezTo>
                  <a:pt x="4104" y="5446"/>
                  <a:pt x="4140" y="5212"/>
                  <a:pt x="4140" y="4971"/>
                </a:cubicBezTo>
                <a:cubicBezTo>
                  <a:pt x="4140" y="4941"/>
                  <a:pt x="4115" y="4926"/>
                  <a:pt x="4090" y="4926"/>
                </a:cubicBezTo>
                <a:cubicBezTo>
                  <a:pt x="4065" y="4926"/>
                  <a:pt x="4039" y="4941"/>
                  <a:pt x="4039" y="4971"/>
                </a:cubicBezTo>
                <a:cubicBezTo>
                  <a:pt x="4019" y="5234"/>
                  <a:pt x="3989" y="5497"/>
                  <a:pt x="3948" y="5749"/>
                </a:cubicBezTo>
                <a:cubicBezTo>
                  <a:pt x="3898" y="5557"/>
                  <a:pt x="3888" y="5345"/>
                  <a:pt x="3898" y="5143"/>
                </a:cubicBezTo>
                <a:cubicBezTo>
                  <a:pt x="3908" y="5022"/>
                  <a:pt x="3928" y="4900"/>
                  <a:pt x="3969" y="4779"/>
                </a:cubicBezTo>
                <a:cubicBezTo>
                  <a:pt x="4015" y="4640"/>
                  <a:pt x="4110" y="4576"/>
                  <a:pt x="4203" y="4576"/>
                </a:cubicBezTo>
                <a:close/>
                <a:moveTo>
                  <a:pt x="4727" y="5248"/>
                </a:moveTo>
                <a:cubicBezTo>
                  <a:pt x="4757" y="5248"/>
                  <a:pt x="4787" y="5250"/>
                  <a:pt x="4817" y="5254"/>
                </a:cubicBezTo>
                <a:cubicBezTo>
                  <a:pt x="5110" y="5325"/>
                  <a:pt x="4898" y="5527"/>
                  <a:pt x="4787" y="5648"/>
                </a:cubicBezTo>
                <a:cubicBezTo>
                  <a:pt x="4640" y="5796"/>
                  <a:pt x="4451" y="5901"/>
                  <a:pt x="4252" y="5901"/>
                </a:cubicBezTo>
                <a:cubicBezTo>
                  <a:pt x="4192" y="5901"/>
                  <a:pt x="4131" y="5892"/>
                  <a:pt x="4070" y="5870"/>
                </a:cubicBezTo>
                <a:cubicBezTo>
                  <a:pt x="4080" y="5870"/>
                  <a:pt x="4080" y="5860"/>
                  <a:pt x="4070" y="5860"/>
                </a:cubicBezTo>
                <a:cubicBezTo>
                  <a:pt x="4282" y="5820"/>
                  <a:pt x="4464" y="5729"/>
                  <a:pt x="4615" y="5588"/>
                </a:cubicBezTo>
                <a:cubicBezTo>
                  <a:pt x="4639" y="5564"/>
                  <a:pt x="4613" y="5528"/>
                  <a:pt x="4586" y="5528"/>
                </a:cubicBezTo>
                <a:cubicBezTo>
                  <a:pt x="4579" y="5528"/>
                  <a:pt x="4571" y="5530"/>
                  <a:pt x="4565" y="5537"/>
                </a:cubicBezTo>
                <a:cubicBezTo>
                  <a:pt x="4423" y="5658"/>
                  <a:pt x="4262" y="5749"/>
                  <a:pt x="4080" y="5810"/>
                </a:cubicBezTo>
                <a:cubicBezTo>
                  <a:pt x="4151" y="5638"/>
                  <a:pt x="4231" y="5476"/>
                  <a:pt x="4343" y="5345"/>
                </a:cubicBezTo>
                <a:lnTo>
                  <a:pt x="4393" y="5345"/>
                </a:lnTo>
                <a:cubicBezTo>
                  <a:pt x="4490" y="5280"/>
                  <a:pt x="4606" y="5248"/>
                  <a:pt x="4727" y="5248"/>
                </a:cubicBezTo>
                <a:close/>
                <a:moveTo>
                  <a:pt x="5666" y="3875"/>
                </a:moveTo>
                <a:cubicBezTo>
                  <a:pt x="5972" y="4103"/>
                  <a:pt x="6258" y="4351"/>
                  <a:pt x="6505" y="4638"/>
                </a:cubicBezTo>
                <a:cubicBezTo>
                  <a:pt x="6828" y="5042"/>
                  <a:pt x="7061" y="5517"/>
                  <a:pt x="7162" y="6022"/>
                </a:cubicBezTo>
                <a:cubicBezTo>
                  <a:pt x="6620" y="5350"/>
                  <a:pt x="6158" y="4598"/>
                  <a:pt x="5666" y="3875"/>
                </a:cubicBezTo>
                <a:close/>
                <a:moveTo>
                  <a:pt x="5505" y="3840"/>
                </a:moveTo>
                <a:cubicBezTo>
                  <a:pt x="6000" y="4658"/>
                  <a:pt x="6505" y="5537"/>
                  <a:pt x="7151" y="6244"/>
                </a:cubicBezTo>
                <a:cubicBezTo>
                  <a:pt x="6343" y="5628"/>
                  <a:pt x="5666" y="4860"/>
                  <a:pt x="5505" y="3840"/>
                </a:cubicBezTo>
                <a:close/>
                <a:moveTo>
                  <a:pt x="8091" y="4203"/>
                </a:moveTo>
                <a:lnTo>
                  <a:pt x="8091" y="4203"/>
                </a:lnTo>
                <a:cubicBezTo>
                  <a:pt x="7929" y="5092"/>
                  <a:pt x="7889" y="6012"/>
                  <a:pt x="7697" y="6901"/>
                </a:cubicBezTo>
                <a:cubicBezTo>
                  <a:pt x="7677" y="5951"/>
                  <a:pt x="7727" y="5052"/>
                  <a:pt x="8091" y="4203"/>
                </a:cubicBezTo>
                <a:close/>
                <a:moveTo>
                  <a:pt x="8283" y="3941"/>
                </a:moveTo>
                <a:cubicBezTo>
                  <a:pt x="8425" y="5022"/>
                  <a:pt x="8445" y="6133"/>
                  <a:pt x="7717" y="7012"/>
                </a:cubicBezTo>
                <a:cubicBezTo>
                  <a:pt x="7990" y="5992"/>
                  <a:pt x="8031" y="4951"/>
                  <a:pt x="8283" y="3941"/>
                </a:cubicBezTo>
                <a:close/>
                <a:moveTo>
                  <a:pt x="4834" y="6441"/>
                </a:moveTo>
                <a:cubicBezTo>
                  <a:pt x="5000" y="6441"/>
                  <a:pt x="5153" y="6643"/>
                  <a:pt x="5242" y="6790"/>
                </a:cubicBezTo>
                <a:cubicBezTo>
                  <a:pt x="5080" y="6972"/>
                  <a:pt x="4999" y="7204"/>
                  <a:pt x="5020" y="7437"/>
                </a:cubicBezTo>
                <a:lnTo>
                  <a:pt x="5009" y="7437"/>
                </a:lnTo>
                <a:cubicBezTo>
                  <a:pt x="4959" y="7255"/>
                  <a:pt x="4929" y="7073"/>
                  <a:pt x="4929" y="6891"/>
                </a:cubicBezTo>
                <a:cubicBezTo>
                  <a:pt x="4929" y="6851"/>
                  <a:pt x="4896" y="6830"/>
                  <a:pt x="4863" y="6830"/>
                </a:cubicBezTo>
                <a:cubicBezTo>
                  <a:pt x="4830" y="6830"/>
                  <a:pt x="4797" y="6851"/>
                  <a:pt x="4797" y="6891"/>
                </a:cubicBezTo>
                <a:cubicBezTo>
                  <a:pt x="4797" y="7133"/>
                  <a:pt x="4858" y="7366"/>
                  <a:pt x="4959" y="7588"/>
                </a:cubicBezTo>
                <a:cubicBezTo>
                  <a:pt x="4737" y="7426"/>
                  <a:pt x="4585" y="7184"/>
                  <a:pt x="4535" y="6911"/>
                </a:cubicBezTo>
                <a:cubicBezTo>
                  <a:pt x="4514" y="6780"/>
                  <a:pt x="4555" y="6638"/>
                  <a:pt x="4646" y="6537"/>
                </a:cubicBezTo>
                <a:cubicBezTo>
                  <a:pt x="4709" y="6469"/>
                  <a:pt x="4772" y="6441"/>
                  <a:pt x="4834" y="6441"/>
                </a:cubicBezTo>
                <a:close/>
                <a:moveTo>
                  <a:pt x="5687" y="6739"/>
                </a:moveTo>
                <a:cubicBezTo>
                  <a:pt x="5783" y="6739"/>
                  <a:pt x="5875" y="6782"/>
                  <a:pt x="5939" y="6891"/>
                </a:cubicBezTo>
                <a:cubicBezTo>
                  <a:pt x="6030" y="7093"/>
                  <a:pt x="5979" y="7336"/>
                  <a:pt x="5808" y="7487"/>
                </a:cubicBezTo>
                <a:cubicBezTo>
                  <a:pt x="5656" y="7608"/>
                  <a:pt x="5474" y="7679"/>
                  <a:pt x="5282" y="7699"/>
                </a:cubicBezTo>
                <a:cubicBezTo>
                  <a:pt x="5333" y="7618"/>
                  <a:pt x="5373" y="7528"/>
                  <a:pt x="5434" y="7437"/>
                </a:cubicBezTo>
                <a:cubicBezTo>
                  <a:pt x="5484" y="7356"/>
                  <a:pt x="5575" y="7235"/>
                  <a:pt x="5636" y="7133"/>
                </a:cubicBezTo>
                <a:cubicBezTo>
                  <a:pt x="5658" y="7096"/>
                  <a:pt x="5625" y="7058"/>
                  <a:pt x="5590" y="7058"/>
                </a:cubicBezTo>
                <a:cubicBezTo>
                  <a:pt x="5578" y="7058"/>
                  <a:pt x="5565" y="7063"/>
                  <a:pt x="5555" y="7073"/>
                </a:cubicBezTo>
                <a:cubicBezTo>
                  <a:pt x="5393" y="7265"/>
                  <a:pt x="5272" y="7477"/>
                  <a:pt x="5191" y="7720"/>
                </a:cubicBezTo>
                <a:lnTo>
                  <a:pt x="5151" y="7720"/>
                </a:lnTo>
                <a:cubicBezTo>
                  <a:pt x="5151" y="7477"/>
                  <a:pt x="5131" y="7224"/>
                  <a:pt x="5262" y="7002"/>
                </a:cubicBezTo>
                <a:cubicBezTo>
                  <a:pt x="5345" y="6862"/>
                  <a:pt x="5523" y="6739"/>
                  <a:pt x="5687" y="6739"/>
                </a:cubicBezTo>
                <a:close/>
                <a:moveTo>
                  <a:pt x="925" y="7567"/>
                </a:moveTo>
                <a:cubicBezTo>
                  <a:pt x="970" y="7567"/>
                  <a:pt x="1013" y="7568"/>
                  <a:pt x="1049" y="7568"/>
                </a:cubicBezTo>
                <a:lnTo>
                  <a:pt x="1069" y="7568"/>
                </a:lnTo>
                <a:lnTo>
                  <a:pt x="1099" y="7649"/>
                </a:lnTo>
                <a:cubicBezTo>
                  <a:pt x="1180" y="7790"/>
                  <a:pt x="1271" y="7922"/>
                  <a:pt x="1392" y="8023"/>
                </a:cubicBezTo>
                <a:cubicBezTo>
                  <a:pt x="1230" y="7972"/>
                  <a:pt x="1069" y="7891"/>
                  <a:pt x="927" y="7780"/>
                </a:cubicBezTo>
                <a:cubicBezTo>
                  <a:pt x="917" y="7773"/>
                  <a:pt x="906" y="7770"/>
                  <a:pt x="895" y="7770"/>
                </a:cubicBezTo>
                <a:cubicBezTo>
                  <a:pt x="846" y="7770"/>
                  <a:pt x="805" y="7838"/>
                  <a:pt x="847" y="7871"/>
                </a:cubicBezTo>
                <a:cubicBezTo>
                  <a:pt x="907" y="7922"/>
                  <a:pt x="968" y="7962"/>
                  <a:pt x="1038" y="8002"/>
                </a:cubicBezTo>
                <a:cubicBezTo>
                  <a:pt x="917" y="7952"/>
                  <a:pt x="816" y="7881"/>
                  <a:pt x="725" y="7790"/>
                </a:cubicBezTo>
                <a:cubicBezTo>
                  <a:pt x="522" y="7587"/>
                  <a:pt x="738" y="7567"/>
                  <a:pt x="925" y="7567"/>
                </a:cubicBezTo>
                <a:close/>
                <a:moveTo>
                  <a:pt x="5979" y="7477"/>
                </a:moveTo>
                <a:cubicBezTo>
                  <a:pt x="6141" y="7517"/>
                  <a:pt x="6363" y="7598"/>
                  <a:pt x="6323" y="7810"/>
                </a:cubicBezTo>
                <a:lnTo>
                  <a:pt x="6313" y="7810"/>
                </a:lnTo>
                <a:cubicBezTo>
                  <a:pt x="6286" y="8005"/>
                  <a:pt x="6066" y="8045"/>
                  <a:pt x="5903" y="8045"/>
                </a:cubicBezTo>
                <a:cubicBezTo>
                  <a:pt x="5880" y="8045"/>
                  <a:pt x="5858" y="8044"/>
                  <a:pt x="5838" y="8043"/>
                </a:cubicBezTo>
                <a:cubicBezTo>
                  <a:pt x="5666" y="8033"/>
                  <a:pt x="5494" y="7982"/>
                  <a:pt x="5343" y="7901"/>
                </a:cubicBezTo>
                <a:lnTo>
                  <a:pt x="5343" y="7901"/>
                </a:lnTo>
                <a:cubicBezTo>
                  <a:pt x="5413" y="7908"/>
                  <a:pt x="5485" y="7911"/>
                  <a:pt x="5556" y="7911"/>
                </a:cubicBezTo>
                <a:cubicBezTo>
                  <a:pt x="5710" y="7911"/>
                  <a:pt x="5865" y="7895"/>
                  <a:pt x="6010" y="7861"/>
                </a:cubicBezTo>
                <a:cubicBezTo>
                  <a:pt x="6060" y="7851"/>
                  <a:pt x="6040" y="7780"/>
                  <a:pt x="5990" y="7780"/>
                </a:cubicBezTo>
                <a:cubicBezTo>
                  <a:pt x="5822" y="7814"/>
                  <a:pt x="5648" y="7833"/>
                  <a:pt x="5472" y="7833"/>
                </a:cubicBezTo>
                <a:cubicBezTo>
                  <a:pt x="5436" y="7833"/>
                  <a:pt x="5399" y="7832"/>
                  <a:pt x="5363" y="7831"/>
                </a:cubicBezTo>
                <a:cubicBezTo>
                  <a:pt x="5595" y="7790"/>
                  <a:pt x="5818" y="7669"/>
                  <a:pt x="5979" y="7487"/>
                </a:cubicBezTo>
                <a:cubicBezTo>
                  <a:pt x="5979" y="7487"/>
                  <a:pt x="5979" y="7477"/>
                  <a:pt x="5979" y="7477"/>
                </a:cubicBezTo>
                <a:close/>
                <a:moveTo>
                  <a:pt x="1223" y="7015"/>
                </a:moveTo>
                <a:cubicBezTo>
                  <a:pt x="1281" y="7015"/>
                  <a:pt x="1361" y="7034"/>
                  <a:pt x="1463" y="7073"/>
                </a:cubicBezTo>
                <a:lnTo>
                  <a:pt x="1503" y="7144"/>
                </a:lnTo>
                <a:cubicBezTo>
                  <a:pt x="1574" y="7265"/>
                  <a:pt x="1635" y="7406"/>
                  <a:pt x="1665" y="7548"/>
                </a:cubicBezTo>
                <a:cubicBezTo>
                  <a:pt x="1736" y="7740"/>
                  <a:pt x="1776" y="7922"/>
                  <a:pt x="1817" y="8124"/>
                </a:cubicBezTo>
                <a:lnTo>
                  <a:pt x="1776" y="8093"/>
                </a:lnTo>
                <a:cubicBezTo>
                  <a:pt x="1786" y="8083"/>
                  <a:pt x="1786" y="8073"/>
                  <a:pt x="1776" y="8063"/>
                </a:cubicBezTo>
                <a:cubicBezTo>
                  <a:pt x="1645" y="7851"/>
                  <a:pt x="1534" y="7629"/>
                  <a:pt x="1463" y="7396"/>
                </a:cubicBezTo>
                <a:cubicBezTo>
                  <a:pt x="1455" y="7376"/>
                  <a:pt x="1438" y="7367"/>
                  <a:pt x="1422" y="7367"/>
                </a:cubicBezTo>
                <a:cubicBezTo>
                  <a:pt x="1397" y="7367"/>
                  <a:pt x="1372" y="7386"/>
                  <a:pt x="1372" y="7416"/>
                </a:cubicBezTo>
                <a:cubicBezTo>
                  <a:pt x="1433" y="7639"/>
                  <a:pt x="1523" y="7841"/>
                  <a:pt x="1665" y="8023"/>
                </a:cubicBezTo>
                <a:cubicBezTo>
                  <a:pt x="1382" y="7841"/>
                  <a:pt x="1190" y="7548"/>
                  <a:pt x="1129" y="7214"/>
                </a:cubicBezTo>
                <a:cubicBezTo>
                  <a:pt x="1083" y="7082"/>
                  <a:pt x="1115" y="7015"/>
                  <a:pt x="1223" y="7015"/>
                </a:cubicBezTo>
                <a:close/>
                <a:moveTo>
                  <a:pt x="2168" y="6860"/>
                </a:moveTo>
                <a:cubicBezTo>
                  <a:pt x="2172" y="6860"/>
                  <a:pt x="2176" y="6860"/>
                  <a:pt x="2180" y="6861"/>
                </a:cubicBezTo>
                <a:cubicBezTo>
                  <a:pt x="2332" y="6881"/>
                  <a:pt x="2382" y="7063"/>
                  <a:pt x="2382" y="7174"/>
                </a:cubicBezTo>
                <a:cubicBezTo>
                  <a:pt x="2382" y="7255"/>
                  <a:pt x="2372" y="7336"/>
                  <a:pt x="2352" y="7426"/>
                </a:cubicBezTo>
                <a:cubicBezTo>
                  <a:pt x="2312" y="7689"/>
                  <a:pt x="2180" y="7932"/>
                  <a:pt x="1978" y="8114"/>
                </a:cubicBezTo>
                <a:cubicBezTo>
                  <a:pt x="2059" y="7861"/>
                  <a:pt x="2120" y="7608"/>
                  <a:pt x="2140" y="7346"/>
                </a:cubicBezTo>
                <a:cubicBezTo>
                  <a:pt x="2140" y="7316"/>
                  <a:pt x="2111" y="7296"/>
                  <a:pt x="2086" y="7296"/>
                </a:cubicBezTo>
                <a:cubicBezTo>
                  <a:pt x="2069" y="7296"/>
                  <a:pt x="2053" y="7305"/>
                  <a:pt x="2049" y="7325"/>
                </a:cubicBezTo>
                <a:cubicBezTo>
                  <a:pt x="2008" y="7608"/>
                  <a:pt x="1958" y="7871"/>
                  <a:pt x="1897" y="8144"/>
                </a:cubicBezTo>
                <a:cubicBezTo>
                  <a:pt x="1897" y="8147"/>
                  <a:pt x="1897" y="8151"/>
                  <a:pt x="1897" y="8154"/>
                </a:cubicBezTo>
                <a:cubicBezTo>
                  <a:pt x="1897" y="7891"/>
                  <a:pt x="1847" y="7629"/>
                  <a:pt x="1756" y="7376"/>
                </a:cubicBezTo>
                <a:lnTo>
                  <a:pt x="1756" y="7376"/>
                </a:lnTo>
                <a:cubicBezTo>
                  <a:pt x="1760" y="7378"/>
                  <a:pt x="1764" y="7379"/>
                  <a:pt x="1768" y="7379"/>
                </a:cubicBezTo>
                <a:cubicBezTo>
                  <a:pt x="1786" y="7379"/>
                  <a:pt x="1806" y="7362"/>
                  <a:pt x="1806" y="7346"/>
                </a:cubicBezTo>
                <a:cubicBezTo>
                  <a:pt x="1827" y="7275"/>
                  <a:pt x="1857" y="7204"/>
                  <a:pt x="1877" y="7133"/>
                </a:cubicBezTo>
                <a:cubicBezTo>
                  <a:pt x="1926" y="7025"/>
                  <a:pt x="2033" y="6860"/>
                  <a:pt x="2168" y="6860"/>
                </a:cubicBezTo>
                <a:close/>
                <a:moveTo>
                  <a:pt x="10920" y="9048"/>
                </a:moveTo>
                <a:cubicBezTo>
                  <a:pt x="11063" y="9048"/>
                  <a:pt x="11176" y="9062"/>
                  <a:pt x="11203" y="9104"/>
                </a:cubicBezTo>
                <a:cubicBezTo>
                  <a:pt x="10668" y="9265"/>
                  <a:pt x="10122" y="9457"/>
                  <a:pt x="9597" y="9670"/>
                </a:cubicBezTo>
                <a:cubicBezTo>
                  <a:pt x="9799" y="9498"/>
                  <a:pt x="9981" y="9306"/>
                  <a:pt x="10142" y="9104"/>
                </a:cubicBezTo>
                <a:cubicBezTo>
                  <a:pt x="10152" y="9104"/>
                  <a:pt x="10163" y="9114"/>
                  <a:pt x="10173" y="9114"/>
                </a:cubicBezTo>
                <a:cubicBezTo>
                  <a:pt x="10266" y="9101"/>
                  <a:pt x="10647" y="9048"/>
                  <a:pt x="10920" y="9048"/>
                </a:cubicBezTo>
                <a:close/>
                <a:moveTo>
                  <a:pt x="10607" y="7891"/>
                </a:moveTo>
                <a:lnTo>
                  <a:pt x="10607" y="7891"/>
                </a:lnTo>
                <a:cubicBezTo>
                  <a:pt x="9890" y="8669"/>
                  <a:pt x="9051" y="9346"/>
                  <a:pt x="8142" y="9882"/>
                </a:cubicBezTo>
                <a:cubicBezTo>
                  <a:pt x="8879" y="9104"/>
                  <a:pt x="9647" y="8366"/>
                  <a:pt x="10607" y="7891"/>
                </a:cubicBezTo>
                <a:close/>
                <a:moveTo>
                  <a:pt x="10617" y="8073"/>
                </a:moveTo>
                <a:lnTo>
                  <a:pt x="10617" y="8073"/>
                </a:lnTo>
                <a:cubicBezTo>
                  <a:pt x="10002" y="9112"/>
                  <a:pt x="9196" y="10100"/>
                  <a:pt x="7898" y="10124"/>
                </a:cubicBezTo>
                <a:lnTo>
                  <a:pt x="7898" y="10124"/>
                </a:lnTo>
                <a:lnTo>
                  <a:pt x="7950" y="10064"/>
                </a:lnTo>
                <a:cubicBezTo>
                  <a:pt x="8950" y="9548"/>
                  <a:pt x="9849" y="8881"/>
                  <a:pt x="10617" y="8073"/>
                </a:cubicBezTo>
                <a:close/>
                <a:moveTo>
                  <a:pt x="11183" y="9225"/>
                </a:moveTo>
                <a:cubicBezTo>
                  <a:pt x="11062" y="9427"/>
                  <a:pt x="10516" y="9700"/>
                  <a:pt x="10375" y="9771"/>
                </a:cubicBezTo>
                <a:lnTo>
                  <a:pt x="10375" y="9781"/>
                </a:lnTo>
                <a:cubicBezTo>
                  <a:pt x="9780" y="10092"/>
                  <a:pt x="9178" y="10303"/>
                  <a:pt x="8552" y="10303"/>
                </a:cubicBezTo>
                <a:cubicBezTo>
                  <a:pt x="8486" y="10303"/>
                  <a:pt x="8420" y="10301"/>
                  <a:pt x="8354" y="10296"/>
                </a:cubicBezTo>
                <a:cubicBezTo>
                  <a:pt x="8677" y="10235"/>
                  <a:pt x="8980" y="10114"/>
                  <a:pt x="9253" y="9932"/>
                </a:cubicBezTo>
                <a:cubicBezTo>
                  <a:pt x="9268" y="9954"/>
                  <a:pt x="9293" y="9971"/>
                  <a:pt x="9317" y="9971"/>
                </a:cubicBezTo>
                <a:cubicBezTo>
                  <a:pt x="9326" y="9971"/>
                  <a:pt x="9336" y="9968"/>
                  <a:pt x="9344" y="9963"/>
                </a:cubicBezTo>
                <a:cubicBezTo>
                  <a:pt x="9981" y="9781"/>
                  <a:pt x="10597" y="9528"/>
                  <a:pt x="11183" y="9225"/>
                </a:cubicBezTo>
                <a:close/>
                <a:moveTo>
                  <a:pt x="5565" y="9821"/>
                </a:moveTo>
                <a:lnTo>
                  <a:pt x="5565" y="9821"/>
                </a:lnTo>
                <a:cubicBezTo>
                  <a:pt x="5444" y="10700"/>
                  <a:pt x="5161" y="11509"/>
                  <a:pt x="4494" y="12175"/>
                </a:cubicBezTo>
                <a:cubicBezTo>
                  <a:pt x="4828" y="11377"/>
                  <a:pt x="5171" y="10589"/>
                  <a:pt x="5565" y="9821"/>
                </a:cubicBezTo>
                <a:close/>
                <a:moveTo>
                  <a:pt x="5636" y="9286"/>
                </a:moveTo>
                <a:lnTo>
                  <a:pt x="5636" y="9286"/>
                </a:lnTo>
                <a:cubicBezTo>
                  <a:pt x="5626" y="9366"/>
                  <a:pt x="5616" y="9447"/>
                  <a:pt x="5606" y="9528"/>
                </a:cubicBezTo>
                <a:cubicBezTo>
                  <a:pt x="5151" y="10387"/>
                  <a:pt x="4767" y="11286"/>
                  <a:pt x="4454" y="12216"/>
                </a:cubicBezTo>
                <a:lnTo>
                  <a:pt x="4444" y="12226"/>
                </a:lnTo>
                <a:cubicBezTo>
                  <a:pt x="4413" y="11145"/>
                  <a:pt x="4888" y="10084"/>
                  <a:pt x="5636" y="9286"/>
                </a:cubicBezTo>
                <a:close/>
                <a:moveTo>
                  <a:pt x="1311" y="10892"/>
                </a:moveTo>
                <a:lnTo>
                  <a:pt x="1311" y="10892"/>
                </a:lnTo>
                <a:cubicBezTo>
                  <a:pt x="1412" y="10943"/>
                  <a:pt x="1513" y="10983"/>
                  <a:pt x="1625" y="11024"/>
                </a:cubicBezTo>
                <a:cubicBezTo>
                  <a:pt x="1998" y="11195"/>
                  <a:pt x="2362" y="11397"/>
                  <a:pt x="2696" y="11630"/>
                </a:cubicBezTo>
                <a:cubicBezTo>
                  <a:pt x="2817" y="11852"/>
                  <a:pt x="2948" y="12064"/>
                  <a:pt x="3080" y="12266"/>
                </a:cubicBezTo>
                <a:cubicBezTo>
                  <a:pt x="2524" y="11761"/>
                  <a:pt x="1938" y="11296"/>
                  <a:pt x="1311" y="10892"/>
                </a:cubicBezTo>
                <a:close/>
                <a:moveTo>
                  <a:pt x="7667" y="11428"/>
                </a:moveTo>
                <a:cubicBezTo>
                  <a:pt x="7081" y="12054"/>
                  <a:pt x="6464" y="12640"/>
                  <a:pt x="5818" y="13196"/>
                </a:cubicBezTo>
                <a:cubicBezTo>
                  <a:pt x="5979" y="12923"/>
                  <a:pt x="6161" y="12640"/>
                  <a:pt x="6333" y="12378"/>
                </a:cubicBezTo>
                <a:cubicBezTo>
                  <a:pt x="6717" y="11983"/>
                  <a:pt x="7172" y="11660"/>
                  <a:pt x="7667" y="11428"/>
                </a:cubicBezTo>
                <a:close/>
                <a:moveTo>
                  <a:pt x="1069" y="10862"/>
                </a:moveTo>
                <a:cubicBezTo>
                  <a:pt x="1948" y="11498"/>
                  <a:pt x="2776" y="12196"/>
                  <a:pt x="3565" y="12943"/>
                </a:cubicBezTo>
                <a:cubicBezTo>
                  <a:pt x="3645" y="13034"/>
                  <a:pt x="3716" y="13125"/>
                  <a:pt x="3787" y="13216"/>
                </a:cubicBezTo>
                <a:cubicBezTo>
                  <a:pt x="3474" y="12923"/>
                  <a:pt x="3090" y="12701"/>
                  <a:pt x="2675" y="12570"/>
                </a:cubicBezTo>
                <a:cubicBezTo>
                  <a:pt x="2564" y="12539"/>
                  <a:pt x="2443" y="12519"/>
                  <a:pt x="2332" y="12489"/>
                </a:cubicBezTo>
                <a:cubicBezTo>
                  <a:pt x="1806" y="12044"/>
                  <a:pt x="1372" y="11488"/>
                  <a:pt x="1069" y="10862"/>
                </a:cubicBezTo>
                <a:close/>
                <a:moveTo>
                  <a:pt x="665" y="12317"/>
                </a:moveTo>
                <a:lnTo>
                  <a:pt x="1018" y="12378"/>
                </a:lnTo>
                <a:cubicBezTo>
                  <a:pt x="1332" y="12438"/>
                  <a:pt x="1655" y="12489"/>
                  <a:pt x="1958" y="12549"/>
                </a:cubicBezTo>
                <a:cubicBezTo>
                  <a:pt x="2726" y="12681"/>
                  <a:pt x="3423" y="13034"/>
                  <a:pt x="3979" y="13580"/>
                </a:cubicBezTo>
                <a:lnTo>
                  <a:pt x="3918" y="13580"/>
                </a:lnTo>
                <a:cubicBezTo>
                  <a:pt x="3928" y="13550"/>
                  <a:pt x="3918" y="13519"/>
                  <a:pt x="3888" y="13499"/>
                </a:cubicBezTo>
                <a:cubicBezTo>
                  <a:pt x="2847" y="12994"/>
                  <a:pt x="1715" y="12812"/>
                  <a:pt x="665" y="12317"/>
                </a:cubicBezTo>
                <a:close/>
                <a:moveTo>
                  <a:pt x="8482" y="12367"/>
                </a:moveTo>
                <a:cubicBezTo>
                  <a:pt x="8490" y="12367"/>
                  <a:pt x="8498" y="12367"/>
                  <a:pt x="8505" y="12367"/>
                </a:cubicBezTo>
                <a:cubicBezTo>
                  <a:pt x="7748" y="12883"/>
                  <a:pt x="6768" y="13479"/>
                  <a:pt x="5868" y="13600"/>
                </a:cubicBezTo>
                <a:cubicBezTo>
                  <a:pt x="6222" y="13327"/>
                  <a:pt x="6606" y="13095"/>
                  <a:pt x="7000" y="12903"/>
                </a:cubicBezTo>
                <a:lnTo>
                  <a:pt x="7172" y="12812"/>
                </a:lnTo>
                <a:cubicBezTo>
                  <a:pt x="7187" y="12842"/>
                  <a:pt x="7212" y="12857"/>
                  <a:pt x="7237" y="12857"/>
                </a:cubicBezTo>
                <a:cubicBezTo>
                  <a:pt x="7263" y="12857"/>
                  <a:pt x="7288" y="12842"/>
                  <a:pt x="7303" y="12812"/>
                </a:cubicBezTo>
                <a:lnTo>
                  <a:pt x="7343" y="12741"/>
                </a:lnTo>
                <a:cubicBezTo>
                  <a:pt x="7698" y="12564"/>
                  <a:pt x="8159" y="12367"/>
                  <a:pt x="8482" y="12367"/>
                </a:cubicBezTo>
                <a:close/>
                <a:moveTo>
                  <a:pt x="351" y="12266"/>
                </a:moveTo>
                <a:cubicBezTo>
                  <a:pt x="1433" y="12883"/>
                  <a:pt x="2635" y="13075"/>
                  <a:pt x="3756" y="13600"/>
                </a:cubicBezTo>
                <a:cubicBezTo>
                  <a:pt x="3626" y="13612"/>
                  <a:pt x="3495" y="13617"/>
                  <a:pt x="3365" y="13617"/>
                </a:cubicBezTo>
                <a:cubicBezTo>
                  <a:pt x="2924" y="13617"/>
                  <a:pt x="2491" y="13551"/>
                  <a:pt x="2069" y="13418"/>
                </a:cubicBezTo>
                <a:cubicBezTo>
                  <a:pt x="1584" y="13257"/>
                  <a:pt x="604" y="12852"/>
                  <a:pt x="392" y="12367"/>
                </a:cubicBezTo>
                <a:cubicBezTo>
                  <a:pt x="291" y="12297"/>
                  <a:pt x="281" y="12266"/>
                  <a:pt x="351" y="12266"/>
                </a:cubicBezTo>
                <a:close/>
                <a:moveTo>
                  <a:pt x="7636" y="11711"/>
                </a:moveTo>
                <a:cubicBezTo>
                  <a:pt x="7495" y="12014"/>
                  <a:pt x="7364" y="12317"/>
                  <a:pt x="7222" y="12620"/>
                </a:cubicBezTo>
                <a:cubicBezTo>
                  <a:pt x="6616" y="12893"/>
                  <a:pt x="6050" y="13246"/>
                  <a:pt x="5535" y="13671"/>
                </a:cubicBezTo>
                <a:cubicBezTo>
                  <a:pt x="5555" y="13651"/>
                  <a:pt x="5565" y="13620"/>
                  <a:pt x="5585" y="13600"/>
                </a:cubicBezTo>
                <a:cubicBezTo>
                  <a:pt x="5606" y="13600"/>
                  <a:pt x="5616" y="13590"/>
                  <a:pt x="5636" y="13580"/>
                </a:cubicBezTo>
                <a:cubicBezTo>
                  <a:pt x="6313" y="13004"/>
                  <a:pt x="7081" y="12428"/>
                  <a:pt x="7636" y="11711"/>
                </a:cubicBezTo>
                <a:close/>
                <a:moveTo>
                  <a:pt x="8748" y="12317"/>
                </a:moveTo>
                <a:cubicBezTo>
                  <a:pt x="8768" y="12347"/>
                  <a:pt x="8748" y="12398"/>
                  <a:pt x="8677" y="12489"/>
                </a:cubicBezTo>
                <a:cubicBezTo>
                  <a:pt x="8637" y="12620"/>
                  <a:pt x="8556" y="12721"/>
                  <a:pt x="8445" y="12792"/>
                </a:cubicBezTo>
                <a:cubicBezTo>
                  <a:pt x="8223" y="12984"/>
                  <a:pt x="7990" y="13145"/>
                  <a:pt x="7727" y="13277"/>
                </a:cubicBezTo>
                <a:cubicBezTo>
                  <a:pt x="7220" y="13567"/>
                  <a:pt x="6706" y="13748"/>
                  <a:pt x="6155" y="13748"/>
                </a:cubicBezTo>
                <a:cubicBezTo>
                  <a:pt x="6015" y="13748"/>
                  <a:pt x="5872" y="13736"/>
                  <a:pt x="5727" y="13711"/>
                </a:cubicBezTo>
                <a:lnTo>
                  <a:pt x="5757" y="13691"/>
                </a:lnTo>
                <a:cubicBezTo>
                  <a:pt x="6293" y="13641"/>
                  <a:pt x="6818" y="13388"/>
                  <a:pt x="7303" y="13186"/>
                </a:cubicBezTo>
                <a:cubicBezTo>
                  <a:pt x="7818" y="12974"/>
                  <a:pt x="8293" y="12701"/>
                  <a:pt x="8738" y="12357"/>
                </a:cubicBezTo>
                <a:cubicBezTo>
                  <a:pt x="8748" y="12347"/>
                  <a:pt x="8758" y="12337"/>
                  <a:pt x="8748" y="12317"/>
                </a:cubicBezTo>
                <a:close/>
                <a:moveTo>
                  <a:pt x="5489" y="1"/>
                </a:moveTo>
                <a:cubicBezTo>
                  <a:pt x="5389" y="1"/>
                  <a:pt x="5284" y="39"/>
                  <a:pt x="5181" y="131"/>
                </a:cubicBezTo>
                <a:cubicBezTo>
                  <a:pt x="4929" y="364"/>
                  <a:pt x="4888" y="768"/>
                  <a:pt x="4939" y="1132"/>
                </a:cubicBezTo>
                <a:cubicBezTo>
                  <a:pt x="4444" y="1142"/>
                  <a:pt x="4140" y="1687"/>
                  <a:pt x="4393" y="2122"/>
                </a:cubicBezTo>
                <a:cubicBezTo>
                  <a:pt x="4615" y="2509"/>
                  <a:pt x="5159" y="2678"/>
                  <a:pt x="5654" y="2678"/>
                </a:cubicBezTo>
                <a:cubicBezTo>
                  <a:pt x="5856" y="2678"/>
                  <a:pt x="6051" y="2649"/>
                  <a:pt x="6212" y="2597"/>
                </a:cubicBezTo>
                <a:cubicBezTo>
                  <a:pt x="6495" y="3375"/>
                  <a:pt x="6737" y="4173"/>
                  <a:pt x="6939" y="4981"/>
                </a:cubicBezTo>
                <a:cubicBezTo>
                  <a:pt x="6899" y="4911"/>
                  <a:pt x="6848" y="4830"/>
                  <a:pt x="6798" y="4759"/>
                </a:cubicBezTo>
                <a:cubicBezTo>
                  <a:pt x="6434" y="4234"/>
                  <a:pt x="5909" y="3930"/>
                  <a:pt x="5454" y="3496"/>
                </a:cubicBezTo>
                <a:cubicBezTo>
                  <a:pt x="5437" y="3479"/>
                  <a:pt x="5416" y="3471"/>
                  <a:pt x="5396" y="3471"/>
                </a:cubicBezTo>
                <a:cubicBezTo>
                  <a:pt x="5358" y="3471"/>
                  <a:pt x="5323" y="3500"/>
                  <a:pt x="5323" y="3547"/>
                </a:cubicBezTo>
                <a:cubicBezTo>
                  <a:pt x="5383" y="4820"/>
                  <a:pt x="6232" y="5790"/>
                  <a:pt x="7263" y="6456"/>
                </a:cubicBezTo>
                <a:cubicBezTo>
                  <a:pt x="7475" y="7608"/>
                  <a:pt x="7606" y="8780"/>
                  <a:pt x="7657" y="9963"/>
                </a:cubicBezTo>
                <a:lnTo>
                  <a:pt x="7657" y="9973"/>
                </a:lnTo>
                <a:cubicBezTo>
                  <a:pt x="7444" y="10326"/>
                  <a:pt x="7232" y="10690"/>
                  <a:pt x="7020" y="11044"/>
                </a:cubicBezTo>
                <a:cubicBezTo>
                  <a:pt x="6414" y="12024"/>
                  <a:pt x="5636" y="13075"/>
                  <a:pt x="5060" y="14186"/>
                </a:cubicBezTo>
                <a:cubicBezTo>
                  <a:pt x="4838" y="13681"/>
                  <a:pt x="4636" y="13176"/>
                  <a:pt x="4474" y="12650"/>
                </a:cubicBezTo>
                <a:cubicBezTo>
                  <a:pt x="4464" y="12570"/>
                  <a:pt x="4454" y="12499"/>
                  <a:pt x="4454" y="12418"/>
                </a:cubicBezTo>
                <a:cubicBezTo>
                  <a:pt x="4464" y="12418"/>
                  <a:pt x="4484" y="12418"/>
                  <a:pt x="4494" y="12408"/>
                </a:cubicBezTo>
                <a:cubicBezTo>
                  <a:pt x="5535" y="11610"/>
                  <a:pt x="5747" y="10276"/>
                  <a:pt x="5838" y="9043"/>
                </a:cubicBezTo>
                <a:cubicBezTo>
                  <a:pt x="5838" y="8987"/>
                  <a:pt x="5789" y="8950"/>
                  <a:pt x="5739" y="8950"/>
                </a:cubicBezTo>
                <a:cubicBezTo>
                  <a:pt x="5717" y="8950"/>
                  <a:pt x="5695" y="8957"/>
                  <a:pt x="5676" y="8972"/>
                </a:cubicBezTo>
                <a:cubicBezTo>
                  <a:pt x="4868" y="9750"/>
                  <a:pt x="4262" y="10872"/>
                  <a:pt x="4292" y="11994"/>
                </a:cubicBezTo>
                <a:cubicBezTo>
                  <a:pt x="4191" y="11610"/>
                  <a:pt x="4110" y="11226"/>
                  <a:pt x="4039" y="10842"/>
                </a:cubicBezTo>
                <a:cubicBezTo>
                  <a:pt x="4029" y="10336"/>
                  <a:pt x="4171" y="9872"/>
                  <a:pt x="4353" y="9397"/>
                </a:cubicBezTo>
                <a:cubicBezTo>
                  <a:pt x="4535" y="8881"/>
                  <a:pt x="4696" y="8326"/>
                  <a:pt x="5050" y="7901"/>
                </a:cubicBezTo>
                <a:cubicBezTo>
                  <a:pt x="5050" y="7891"/>
                  <a:pt x="5050" y="7881"/>
                  <a:pt x="5060" y="7871"/>
                </a:cubicBezTo>
                <a:cubicBezTo>
                  <a:pt x="5065" y="7876"/>
                  <a:pt x="5070" y="7879"/>
                  <a:pt x="5075" y="7879"/>
                </a:cubicBezTo>
                <a:cubicBezTo>
                  <a:pt x="5080" y="7879"/>
                  <a:pt x="5085" y="7876"/>
                  <a:pt x="5090" y="7871"/>
                </a:cubicBezTo>
                <a:lnTo>
                  <a:pt x="5121" y="7871"/>
                </a:lnTo>
                <a:cubicBezTo>
                  <a:pt x="5304" y="8062"/>
                  <a:pt x="5626" y="8197"/>
                  <a:pt x="5912" y="8197"/>
                </a:cubicBezTo>
                <a:cubicBezTo>
                  <a:pt x="6051" y="8197"/>
                  <a:pt x="6180" y="8166"/>
                  <a:pt x="6283" y="8093"/>
                </a:cubicBezTo>
                <a:cubicBezTo>
                  <a:pt x="6434" y="7992"/>
                  <a:pt x="6495" y="7821"/>
                  <a:pt x="6444" y="7659"/>
                </a:cubicBezTo>
                <a:cubicBezTo>
                  <a:pt x="6363" y="7507"/>
                  <a:pt x="6222" y="7396"/>
                  <a:pt x="6050" y="7376"/>
                </a:cubicBezTo>
                <a:cubicBezTo>
                  <a:pt x="6151" y="7174"/>
                  <a:pt x="6131" y="6941"/>
                  <a:pt x="5990" y="6770"/>
                </a:cubicBezTo>
                <a:cubicBezTo>
                  <a:pt x="5902" y="6667"/>
                  <a:pt x="5786" y="6624"/>
                  <a:pt x="5667" y="6624"/>
                </a:cubicBezTo>
                <a:cubicBezTo>
                  <a:pt x="5551" y="6624"/>
                  <a:pt x="5432" y="6665"/>
                  <a:pt x="5333" y="6729"/>
                </a:cubicBezTo>
                <a:cubicBezTo>
                  <a:pt x="5272" y="6517"/>
                  <a:pt x="5100" y="6355"/>
                  <a:pt x="4878" y="6315"/>
                </a:cubicBezTo>
                <a:cubicBezTo>
                  <a:pt x="4857" y="6312"/>
                  <a:pt x="4836" y="6310"/>
                  <a:pt x="4815" y="6310"/>
                </a:cubicBezTo>
                <a:cubicBezTo>
                  <a:pt x="4645" y="6310"/>
                  <a:pt x="4486" y="6417"/>
                  <a:pt x="4423" y="6588"/>
                </a:cubicBezTo>
                <a:cubicBezTo>
                  <a:pt x="4231" y="7043"/>
                  <a:pt x="4605" y="7598"/>
                  <a:pt x="5030" y="7770"/>
                </a:cubicBezTo>
                <a:lnTo>
                  <a:pt x="5030" y="7780"/>
                </a:lnTo>
                <a:cubicBezTo>
                  <a:pt x="5030" y="7790"/>
                  <a:pt x="5020" y="7800"/>
                  <a:pt x="5020" y="7800"/>
                </a:cubicBezTo>
                <a:cubicBezTo>
                  <a:pt x="5014" y="7797"/>
                  <a:pt x="5008" y="7796"/>
                  <a:pt x="5002" y="7796"/>
                </a:cubicBezTo>
                <a:cubicBezTo>
                  <a:pt x="4987" y="7796"/>
                  <a:pt x="4973" y="7803"/>
                  <a:pt x="4959" y="7810"/>
                </a:cubicBezTo>
                <a:cubicBezTo>
                  <a:pt x="4585" y="8194"/>
                  <a:pt x="4423" y="8770"/>
                  <a:pt x="4252" y="9265"/>
                </a:cubicBezTo>
                <a:cubicBezTo>
                  <a:pt x="4120" y="9589"/>
                  <a:pt x="4019" y="9932"/>
                  <a:pt x="3948" y="10286"/>
                </a:cubicBezTo>
                <a:cubicBezTo>
                  <a:pt x="3767" y="8851"/>
                  <a:pt x="3787" y="7396"/>
                  <a:pt x="3999" y="5971"/>
                </a:cubicBezTo>
                <a:cubicBezTo>
                  <a:pt x="4086" y="6012"/>
                  <a:pt x="4175" y="6030"/>
                  <a:pt x="4264" y="6030"/>
                </a:cubicBezTo>
                <a:cubicBezTo>
                  <a:pt x="4601" y="6030"/>
                  <a:pt x="4933" y="5772"/>
                  <a:pt x="5100" y="5476"/>
                </a:cubicBezTo>
                <a:cubicBezTo>
                  <a:pt x="5171" y="5365"/>
                  <a:pt x="5121" y="5214"/>
                  <a:pt x="4989" y="5183"/>
                </a:cubicBezTo>
                <a:cubicBezTo>
                  <a:pt x="4906" y="5147"/>
                  <a:pt x="4821" y="5129"/>
                  <a:pt x="4737" y="5129"/>
                </a:cubicBezTo>
                <a:cubicBezTo>
                  <a:pt x="4636" y="5129"/>
                  <a:pt x="4537" y="5154"/>
                  <a:pt x="4444" y="5204"/>
                </a:cubicBezTo>
                <a:cubicBezTo>
                  <a:pt x="4494" y="5113"/>
                  <a:pt x="4535" y="5012"/>
                  <a:pt x="4545" y="4900"/>
                </a:cubicBezTo>
                <a:cubicBezTo>
                  <a:pt x="4565" y="4719"/>
                  <a:pt x="4454" y="4537"/>
                  <a:pt x="4282" y="4476"/>
                </a:cubicBezTo>
                <a:cubicBezTo>
                  <a:pt x="4240" y="4464"/>
                  <a:pt x="4202" y="4458"/>
                  <a:pt x="4167" y="4458"/>
                </a:cubicBezTo>
                <a:cubicBezTo>
                  <a:pt x="3774" y="4458"/>
                  <a:pt x="3761" y="5190"/>
                  <a:pt x="3817" y="5598"/>
                </a:cubicBezTo>
                <a:cubicBezTo>
                  <a:pt x="3706" y="5406"/>
                  <a:pt x="3625" y="5183"/>
                  <a:pt x="3585" y="4961"/>
                </a:cubicBezTo>
                <a:cubicBezTo>
                  <a:pt x="3580" y="4930"/>
                  <a:pt x="3558" y="4916"/>
                  <a:pt x="3534" y="4916"/>
                </a:cubicBezTo>
                <a:cubicBezTo>
                  <a:pt x="3505" y="4916"/>
                  <a:pt x="3474" y="4937"/>
                  <a:pt x="3474" y="4971"/>
                </a:cubicBezTo>
                <a:cubicBezTo>
                  <a:pt x="3494" y="5264"/>
                  <a:pt x="3615" y="5537"/>
                  <a:pt x="3807" y="5749"/>
                </a:cubicBezTo>
                <a:cubicBezTo>
                  <a:pt x="3605" y="5638"/>
                  <a:pt x="3423" y="5486"/>
                  <a:pt x="3282" y="5305"/>
                </a:cubicBezTo>
                <a:cubicBezTo>
                  <a:pt x="3201" y="5193"/>
                  <a:pt x="3090" y="4991"/>
                  <a:pt x="3120" y="4840"/>
                </a:cubicBezTo>
                <a:cubicBezTo>
                  <a:pt x="3156" y="4708"/>
                  <a:pt x="3245" y="4640"/>
                  <a:pt x="3345" y="4640"/>
                </a:cubicBezTo>
                <a:cubicBezTo>
                  <a:pt x="3414" y="4640"/>
                  <a:pt x="3488" y="4673"/>
                  <a:pt x="3554" y="4739"/>
                </a:cubicBezTo>
                <a:cubicBezTo>
                  <a:pt x="3625" y="4830"/>
                  <a:pt x="3686" y="4941"/>
                  <a:pt x="3726" y="5052"/>
                </a:cubicBezTo>
                <a:cubicBezTo>
                  <a:pt x="3730" y="5072"/>
                  <a:pt x="3746" y="5081"/>
                  <a:pt x="3762" y="5081"/>
                </a:cubicBezTo>
                <a:cubicBezTo>
                  <a:pt x="3785" y="5081"/>
                  <a:pt x="3809" y="5062"/>
                  <a:pt x="3797" y="5032"/>
                </a:cubicBezTo>
                <a:cubicBezTo>
                  <a:pt x="3716" y="4810"/>
                  <a:pt x="3595" y="4547"/>
                  <a:pt x="3322" y="4527"/>
                </a:cubicBezTo>
                <a:cubicBezTo>
                  <a:pt x="3309" y="4525"/>
                  <a:pt x="3297" y="4524"/>
                  <a:pt x="3284" y="4524"/>
                </a:cubicBezTo>
                <a:cubicBezTo>
                  <a:pt x="3139" y="4524"/>
                  <a:pt x="3017" y="4630"/>
                  <a:pt x="2989" y="4779"/>
                </a:cubicBezTo>
                <a:cubicBezTo>
                  <a:pt x="2898" y="5295"/>
                  <a:pt x="3413" y="5699"/>
                  <a:pt x="3847" y="5881"/>
                </a:cubicBezTo>
                <a:cubicBezTo>
                  <a:pt x="3231" y="8599"/>
                  <a:pt x="3625" y="11529"/>
                  <a:pt x="4807" y="14045"/>
                </a:cubicBezTo>
                <a:cubicBezTo>
                  <a:pt x="3140" y="12499"/>
                  <a:pt x="2190" y="10559"/>
                  <a:pt x="1928" y="8275"/>
                </a:cubicBezTo>
                <a:cubicBezTo>
                  <a:pt x="1938" y="8265"/>
                  <a:pt x="1938" y="8265"/>
                  <a:pt x="1948" y="8255"/>
                </a:cubicBezTo>
                <a:cubicBezTo>
                  <a:pt x="2140" y="8134"/>
                  <a:pt x="2291" y="7962"/>
                  <a:pt x="2372" y="7740"/>
                </a:cubicBezTo>
                <a:cubicBezTo>
                  <a:pt x="2453" y="7528"/>
                  <a:pt x="2544" y="7184"/>
                  <a:pt x="2453" y="6962"/>
                </a:cubicBezTo>
                <a:cubicBezTo>
                  <a:pt x="2407" y="6839"/>
                  <a:pt x="2297" y="6768"/>
                  <a:pt x="2180" y="6768"/>
                </a:cubicBezTo>
                <a:cubicBezTo>
                  <a:pt x="2143" y="6768"/>
                  <a:pt x="2105" y="6775"/>
                  <a:pt x="2069" y="6790"/>
                </a:cubicBezTo>
                <a:cubicBezTo>
                  <a:pt x="1857" y="6851"/>
                  <a:pt x="1766" y="7083"/>
                  <a:pt x="1715" y="7285"/>
                </a:cubicBezTo>
                <a:cubicBezTo>
                  <a:pt x="1675" y="7194"/>
                  <a:pt x="1625" y="7103"/>
                  <a:pt x="1564" y="7022"/>
                </a:cubicBezTo>
                <a:cubicBezTo>
                  <a:pt x="1494" y="6910"/>
                  <a:pt x="1360" y="6797"/>
                  <a:pt x="1223" y="6797"/>
                </a:cubicBezTo>
                <a:cubicBezTo>
                  <a:pt x="1164" y="6797"/>
                  <a:pt x="1104" y="6819"/>
                  <a:pt x="1049" y="6871"/>
                </a:cubicBezTo>
                <a:cubicBezTo>
                  <a:pt x="907" y="7002"/>
                  <a:pt x="958" y="7275"/>
                  <a:pt x="1028" y="7477"/>
                </a:cubicBezTo>
                <a:cubicBezTo>
                  <a:pt x="964" y="7468"/>
                  <a:pt x="865" y="7452"/>
                  <a:pt x="767" y="7452"/>
                </a:cubicBezTo>
                <a:cubicBezTo>
                  <a:pt x="649" y="7452"/>
                  <a:pt x="533" y="7475"/>
                  <a:pt x="483" y="7558"/>
                </a:cubicBezTo>
                <a:cubicBezTo>
                  <a:pt x="412" y="7689"/>
                  <a:pt x="543" y="7821"/>
                  <a:pt x="624" y="7911"/>
                </a:cubicBezTo>
                <a:cubicBezTo>
                  <a:pt x="885" y="8191"/>
                  <a:pt x="1302" y="8296"/>
                  <a:pt x="1700" y="8296"/>
                </a:cubicBezTo>
                <a:cubicBezTo>
                  <a:pt x="1719" y="8296"/>
                  <a:pt x="1737" y="8296"/>
                  <a:pt x="1756" y="8295"/>
                </a:cubicBezTo>
                <a:cubicBezTo>
                  <a:pt x="1817" y="9377"/>
                  <a:pt x="2099" y="10427"/>
                  <a:pt x="2574" y="11397"/>
                </a:cubicBezTo>
                <a:cubicBezTo>
                  <a:pt x="2352" y="11246"/>
                  <a:pt x="2120" y="11115"/>
                  <a:pt x="1877" y="11003"/>
                </a:cubicBezTo>
                <a:cubicBezTo>
                  <a:pt x="1554" y="10852"/>
                  <a:pt x="1190" y="10751"/>
                  <a:pt x="907" y="10518"/>
                </a:cubicBezTo>
                <a:cubicBezTo>
                  <a:pt x="893" y="10507"/>
                  <a:pt x="876" y="10502"/>
                  <a:pt x="858" y="10502"/>
                </a:cubicBezTo>
                <a:cubicBezTo>
                  <a:pt x="811" y="10502"/>
                  <a:pt x="764" y="10538"/>
                  <a:pt x="786" y="10589"/>
                </a:cubicBezTo>
                <a:cubicBezTo>
                  <a:pt x="1038" y="11306"/>
                  <a:pt x="1483" y="11943"/>
                  <a:pt x="2059" y="12428"/>
                </a:cubicBezTo>
                <a:cubicBezTo>
                  <a:pt x="1463" y="12307"/>
                  <a:pt x="847" y="12216"/>
                  <a:pt x="250" y="12105"/>
                </a:cubicBezTo>
                <a:lnTo>
                  <a:pt x="230" y="12105"/>
                </a:lnTo>
                <a:lnTo>
                  <a:pt x="119" y="12085"/>
                </a:lnTo>
                <a:cubicBezTo>
                  <a:pt x="115" y="12084"/>
                  <a:pt x="111" y="12084"/>
                  <a:pt x="107" y="12084"/>
                </a:cubicBezTo>
                <a:cubicBezTo>
                  <a:pt x="43" y="12084"/>
                  <a:pt x="1" y="12159"/>
                  <a:pt x="48" y="12216"/>
                </a:cubicBezTo>
                <a:cubicBezTo>
                  <a:pt x="824" y="13225"/>
                  <a:pt x="2019" y="13790"/>
                  <a:pt x="3262" y="13790"/>
                </a:cubicBezTo>
                <a:cubicBezTo>
                  <a:pt x="3574" y="13790"/>
                  <a:pt x="3889" y="13754"/>
                  <a:pt x="4201" y="13681"/>
                </a:cubicBezTo>
                <a:lnTo>
                  <a:pt x="4211" y="13681"/>
                </a:lnTo>
                <a:cubicBezTo>
                  <a:pt x="4444" y="13903"/>
                  <a:pt x="4686" y="14126"/>
                  <a:pt x="4939" y="14328"/>
                </a:cubicBezTo>
                <a:lnTo>
                  <a:pt x="4969" y="14388"/>
                </a:lnTo>
                <a:cubicBezTo>
                  <a:pt x="4575" y="15186"/>
                  <a:pt x="4312" y="16025"/>
                  <a:pt x="4332" y="16894"/>
                </a:cubicBezTo>
                <a:cubicBezTo>
                  <a:pt x="4337" y="16924"/>
                  <a:pt x="4365" y="16940"/>
                  <a:pt x="4393" y="16940"/>
                </a:cubicBezTo>
                <a:cubicBezTo>
                  <a:pt x="4421" y="16940"/>
                  <a:pt x="4449" y="16924"/>
                  <a:pt x="4454" y="16894"/>
                </a:cubicBezTo>
                <a:cubicBezTo>
                  <a:pt x="4524" y="16055"/>
                  <a:pt x="4747" y="15237"/>
                  <a:pt x="5121" y="14489"/>
                </a:cubicBezTo>
                <a:cubicBezTo>
                  <a:pt x="5141" y="14479"/>
                  <a:pt x="5151" y="14449"/>
                  <a:pt x="5151" y="14429"/>
                </a:cubicBezTo>
                <a:cubicBezTo>
                  <a:pt x="5252" y="14216"/>
                  <a:pt x="5363" y="14014"/>
                  <a:pt x="5474" y="13802"/>
                </a:cubicBezTo>
                <a:cubicBezTo>
                  <a:pt x="5484" y="13812"/>
                  <a:pt x="5494" y="13812"/>
                  <a:pt x="5505" y="13822"/>
                </a:cubicBezTo>
                <a:cubicBezTo>
                  <a:pt x="5710" y="13883"/>
                  <a:pt x="5938" y="13911"/>
                  <a:pt x="6178" y="13911"/>
                </a:cubicBezTo>
                <a:cubicBezTo>
                  <a:pt x="7309" y="13911"/>
                  <a:pt x="8691" y="13270"/>
                  <a:pt x="9041" y="12236"/>
                </a:cubicBezTo>
                <a:cubicBezTo>
                  <a:pt x="9058" y="12176"/>
                  <a:pt x="9010" y="12131"/>
                  <a:pt x="8958" y="12131"/>
                </a:cubicBezTo>
                <a:cubicBezTo>
                  <a:pt x="8948" y="12131"/>
                  <a:pt x="8939" y="12132"/>
                  <a:pt x="8930" y="12135"/>
                </a:cubicBezTo>
                <a:cubicBezTo>
                  <a:pt x="8425" y="12216"/>
                  <a:pt x="7919" y="12347"/>
                  <a:pt x="7444" y="12549"/>
                </a:cubicBezTo>
                <a:cubicBezTo>
                  <a:pt x="7647" y="12125"/>
                  <a:pt x="7839" y="11711"/>
                  <a:pt x="8000" y="11286"/>
                </a:cubicBezTo>
                <a:cubicBezTo>
                  <a:pt x="8009" y="11243"/>
                  <a:pt x="7972" y="11191"/>
                  <a:pt x="7930" y="11191"/>
                </a:cubicBezTo>
                <a:cubicBezTo>
                  <a:pt x="7923" y="11191"/>
                  <a:pt x="7916" y="11193"/>
                  <a:pt x="7909" y="11195"/>
                </a:cubicBezTo>
                <a:cubicBezTo>
                  <a:pt x="7434" y="11397"/>
                  <a:pt x="6990" y="11670"/>
                  <a:pt x="6596" y="12014"/>
                </a:cubicBezTo>
                <a:cubicBezTo>
                  <a:pt x="6970" y="11438"/>
                  <a:pt x="7364" y="10872"/>
                  <a:pt x="7697" y="10316"/>
                </a:cubicBezTo>
                <a:lnTo>
                  <a:pt x="7707" y="10316"/>
                </a:lnTo>
                <a:cubicBezTo>
                  <a:pt x="7778" y="10326"/>
                  <a:pt x="7859" y="10336"/>
                  <a:pt x="7929" y="10336"/>
                </a:cubicBezTo>
                <a:cubicBezTo>
                  <a:pt x="8167" y="10403"/>
                  <a:pt x="8417" y="10434"/>
                  <a:pt x="8670" y="10434"/>
                </a:cubicBezTo>
                <a:cubicBezTo>
                  <a:pt x="9734" y="10434"/>
                  <a:pt x="10872" y="9891"/>
                  <a:pt x="11516" y="9124"/>
                </a:cubicBezTo>
                <a:cubicBezTo>
                  <a:pt x="11613" y="9089"/>
                  <a:pt x="11580" y="8963"/>
                  <a:pt x="11497" y="8963"/>
                </a:cubicBezTo>
                <a:cubicBezTo>
                  <a:pt x="11484" y="8963"/>
                  <a:pt x="11471" y="8966"/>
                  <a:pt x="11456" y="8972"/>
                </a:cubicBezTo>
                <a:cubicBezTo>
                  <a:pt x="11226" y="8943"/>
                  <a:pt x="10993" y="8927"/>
                  <a:pt x="10759" y="8927"/>
                </a:cubicBezTo>
                <a:cubicBezTo>
                  <a:pt x="10591" y="8927"/>
                  <a:pt x="10422" y="8935"/>
                  <a:pt x="10253" y="8952"/>
                </a:cubicBezTo>
                <a:cubicBezTo>
                  <a:pt x="10546" y="8538"/>
                  <a:pt x="10809" y="8114"/>
                  <a:pt x="11052" y="7669"/>
                </a:cubicBezTo>
                <a:cubicBezTo>
                  <a:pt x="11078" y="7616"/>
                  <a:pt x="11035" y="7532"/>
                  <a:pt x="10977" y="7532"/>
                </a:cubicBezTo>
                <a:cubicBezTo>
                  <a:pt x="10968" y="7532"/>
                  <a:pt x="10960" y="7534"/>
                  <a:pt x="10951" y="7538"/>
                </a:cubicBezTo>
                <a:cubicBezTo>
                  <a:pt x="9748" y="8013"/>
                  <a:pt x="8809" y="8892"/>
                  <a:pt x="7960" y="9841"/>
                </a:cubicBezTo>
                <a:cubicBezTo>
                  <a:pt x="7980" y="9801"/>
                  <a:pt x="8010" y="9771"/>
                  <a:pt x="8031" y="9730"/>
                </a:cubicBezTo>
                <a:cubicBezTo>
                  <a:pt x="9041" y="7891"/>
                  <a:pt x="9829" y="5901"/>
                  <a:pt x="9829" y="3779"/>
                </a:cubicBezTo>
                <a:cubicBezTo>
                  <a:pt x="9849" y="3769"/>
                  <a:pt x="9849" y="3728"/>
                  <a:pt x="9829" y="3718"/>
                </a:cubicBezTo>
                <a:lnTo>
                  <a:pt x="9829" y="3708"/>
                </a:lnTo>
                <a:cubicBezTo>
                  <a:pt x="9917" y="3718"/>
                  <a:pt x="10010" y="3724"/>
                  <a:pt x="10105" y="3724"/>
                </a:cubicBezTo>
                <a:cubicBezTo>
                  <a:pt x="10594" y="3724"/>
                  <a:pt x="11130" y="3574"/>
                  <a:pt x="11324" y="3092"/>
                </a:cubicBezTo>
                <a:cubicBezTo>
                  <a:pt x="11508" y="2655"/>
                  <a:pt x="11012" y="2505"/>
                  <a:pt x="10606" y="2505"/>
                </a:cubicBezTo>
                <a:cubicBezTo>
                  <a:pt x="10543" y="2505"/>
                  <a:pt x="10481" y="2509"/>
                  <a:pt x="10425" y="2516"/>
                </a:cubicBezTo>
                <a:cubicBezTo>
                  <a:pt x="10476" y="2314"/>
                  <a:pt x="10496" y="2102"/>
                  <a:pt x="10476" y="1889"/>
                </a:cubicBezTo>
                <a:cubicBezTo>
                  <a:pt x="10433" y="1541"/>
                  <a:pt x="10240" y="1171"/>
                  <a:pt x="9903" y="1171"/>
                </a:cubicBezTo>
                <a:cubicBezTo>
                  <a:pt x="9840" y="1171"/>
                  <a:pt x="9771" y="1184"/>
                  <a:pt x="9698" y="1212"/>
                </a:cubicBezTo>
                <a:cubicBezTo>
                  <a:pt x="9354" y="1354"/>
                  <a:pt x="9172" y="1667"/>
                  <a:pt x="9112" y="2041"/>
                </a:cubicBezTo>
                <a:cubicBezTo>
                  <a:pt x="8991" y="1969"/>
                  <a:pt x="8860" y="1935"/>
                  <a:pt x="8734" y="1935"/>
                </a:cubicBezTo>
                <a:cubicBezTo>
                  <a:pt x="8385" y="1935"/>
                  <a:pt x="8078" y="2196"/>
                  <a:pt x="8152" y="2627"/>
                </a:cubicBezTo>
                <a:cubicBezTo>
                  <a:pt x="8273" y="3324"/>
                  <a:pt x="9031" y="3617"/>
                  <a:pt x="9647" y="3769"/>
                </a:cubicBezTo>
                <a:cubicBezTo>
                  <a:pt x="9587" y="5971"/>
                  <a:pt x="8798" y="7932"/>
                  <a:pt x="7748" y="9811"/>
                </a:cubicBezTo>
                <a:cubicBezTo>
                  <a:pt x="7778" y="8932"/>
                  <a:pt x="7738" y="8063"/>
                  <a:pt x="7636" y="7194"/>
                </a:cubicBezTo>
                <a:lnTo>
                  <a:pt x="7636" y="7194"/>
                </a:lnTo>
                <a:cubicBezTo>
                  <a:pt x="7648" y="7224"/>
                  <a:pt x="7677" y="7239"/>
                  <a:pt x="7705" y="7239"/>
                </a:cubicBezTo>
                <a:cubicBezTo>
                  <a:pt x="7725" y="7239"/>
                  <a:pt x="7745" y="7231"/>
                  <a:pt x="7758" y="7214"/>
                </a:cubicBezTo>
                <a:cubicBezTo>
                  <a:pt x="8708" y="6204"/>
                  <a:pt x="8576" y="4830"/>
                  <a:pt x="8404" y="3557"/>
                </a:cubicBezTo>
                <a:cubicBezTo>
                  <a:pt x="8399" y="3513"/>
                  <a:pt x="8362" y="3493"/>
                  <a:pt x="8323" y="3493"/>
                </a:cubicBezTo>
                <a:cubicBezTo>
                  <a:pt x="8290" y="3493"/>
                  <a:pt x="8257" y="3508"/>
                  <a:pt x="8243" y="3536"/>
                </a:cubicBezTo>
                <a:cubicBezTo>
                  <a:pt x="7616" y="4547"/>
                  <a:pt x="7525" y="5618"/>
                  <a:pt x="7576" y="6760"/>
                </a:cubicBezTo>
                <a:cubicBezTo>
                  <a:pt x="7364" y="5284"/>
                  <a:pt x="6960" y="3850"/>
                  <a:pt x="6394" y="2486"/>
                </a:cubicBezTo>
                <a:cubicBezTo>
                  <a:pt x="6677" y="2354"/>
                  <a:pt x="6919" y="2152"/>
                  <a:pt x="7111" y="1900"/>
                </a:cubicBezTo>
                <a:cubicBezTo>
                  <a:pt x="7263" y="1708"/>
                  <a:pt x="7515" y="1344"/>
                  <a:pt x="7485" y="1081"/>
                </a:cubicBezTo>
                <a:cubicBezTo>
                  <a:pt x="7460" y="900"/>
                  <a:pt x="7289" y="840"/>
                  <a:pt x="7128" y="840"/>
                </a:cubicBezTo>
                <a:cubicBezTo>
                  <a:pt x="7091" y="840"/>
                  <a:pt x="7054" y="843"/>
                  <a:pt x="7020" y="849"/>
                </a:cubicBezTo>
                <a:cubicBezTo>
                  <a:pt x="6747" y="909"/>
                  <a:pt x="6515" y="1061"/>
                  <a:pt x="6343" y="1273"/>
                </a:cubicBezTo>
                <a:cubicBezTo>
                  <a:pt x="6313" y="1020"/>
                  <a:pt x="6252" y="778"/>
                  <a:pt x="6141" y="546"/>
                </a:cubicBezTo>
                <a:cubicBezTo>
                  <a:pt x="6015" y="287"/>
                  <a:pt x="5765" y="1"/>
                  <a:pt x="5489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F90134-58D8-3C23-BABD-BFEC201A455A}"/>
              </a:ext>
            </a:extLst>
          </p:cNvPr>
          <p:cNvSpPr txBox="1"/>
          <p:nvPr/>
        </p:nvSpPr>
        <p:spPr>
          <a:xfrm>
            <a:off x="412578" y="381236"/>
            <a:ext cx="6095073" cy="41981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</a:rPr>
              <a:t>The crisis is structural, not individual</a:t>
            </a:r>
          </a:p>
          <a:p>
            <a:pPr marL="171450" indent="-171450">
              <a:lnSpc>
                <a:spcPct val="150000"/>
              </a:lnSpc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</a:rPr>
              <a:t>Leadership styles help only when tied to fair </a:t>
            </a:r>
            <a:r>
              <a:rPr lang="en-US" sz="2000" dirty="0" err="1">
                <a:solidFill>
                  <a:schemeClr val="dk1"/>
                </a:solidFill>
                <a:latin typeface="Open Sans"/>
                <a:ea typeface="Open Sans"/>
                <a:cs typeface="Open Sans"/>
              </a:rPr>
              <a:t>rotas</a:t>
            </a: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</a:rPr>
              <a:t> and real support</a:t>
            </a:r>
          </a:p>
          <a:p>
            <a:pPr marL="171450" indent="-171450">
              <a:lnSpc>
                <a:spcPct val="150000"/>
              </a:lnSpc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</a:rPr>
              <a:t>Build psychological safety into daily management routines</a:t>
            </a:r>
          </a:p>
          <a:p>
            <a:pPr marL="171450" indent="-171450">
              <a:lnSpc>
                <a:spcPct val="150000"/>
              </a:lnSpc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</a:rPr>
              <a:t>Measure absence, turnover, and recovery delivery alongside revenue</a:t>
            </a:r>
          </a:p>
          <a:p>
            <a:pPr marL="171450" indent="-171450">
              <a:lnSpc>
                <a:spcPct val="150000"/>
              </a:lnSpc>
              <a:buClr>
                <a:srgbClr val="434343"/>
              </a:buClr>
              <a:buSzPct val="100000"/>
              <a:buFont typeface="Wingdings" panose="05000000000000000000" pitchFamily="2" charset="2"/>
              <a:buChar char="§"/>
            </a:pPr>
            <a:r>
              <a:rPr lang="en-US" sz="2000" dirty="0">
                <a:solidFill>
                  <a:schemeClr val="dk1"/>
                </a:solidFill>
                <a:latin typeface="Open Sans"/>
                <a:ea typeface="Open Sans"/>
                <a:cs typeface="Open Sans"/>
              </a:rPr>
              <a:t>Scale through shared standards and sector partnerships</a:t>
            </a:r>
            <a:endParaRPr lang="en-GB" sz="2000" dirty="0">
              <a:solidFill>
                <a:schemeClr val="dk1"/>
              </a:solidFill>
              <a:latin typeface="Open Sans"/>
              <a:ea typeface="Open Sans"/>
              <a:cs typeface="Open San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70DE7F-9048-C301-67A5-0D3C3700844A}"/>
              </a:ext>
            </a:extLst>
          </p:cNvPr>
          <p:cNvSpPr txBox="1"/>
          <p:nvPr/>
        </p:nvSpPr>
        <p:spPr>
          <a:xfrm>
            <a:off x="202405" y="4958834"/>
            <a:ext cx="9084469" cy="1692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500" dirty="0">
                <a:solidFill>
                  <a:schemeClr val="tx1"/>
                </a:solidFill>
              </a:rPr>
              <a:t>(Hospitality Action, 2024; Murray-Gibbons and Gibbons, 2007; Eva et al., 2019; Cai et al., 2023; Brown and Treviño, 2006; Franke, </a:t>
            </a:r>
            <a:r>
              <a:rPr lang="en-US" sz="500" dirty="0" err="1">
                <a:solidFill>
                  <a:schemeClr val="tx1"/>
                </a:solidFill>
              </a:rPr>
              <a:t>Felfe</a:t>
            </a:r>
            <a:r>
              <a:rPr lang="en-US" sz="500" dirty="0">
                <a:solidFill>
                  <a:schemeClr val="tx1"/>
                </a:solidFill>
              </a:rPr>
              <a:t> and Pundt, 2014; </a:t>
            </a:r>
            <a:r>
              <a:rPr lang="en-US" sz="500" dirty="0" err="1">
                <a:solidFill>
                  <a:schemeClr val="tx1"/>
                </a:solidFill>
              </a:rPr>
              <a:t>Kranabetter</a:t>
            </a:r>
            <a:r>
              <a:rPr lang="en-US" sz="500" dirty="0">
                <a:solidFill>
                  <a:schemeClr val="tx1"/>
                </a:solidFill>
              </a:rPr>
              <a:t> and Niessen, 2017; Deci and Ryan, 2000; International Labour Organization, 2023; World Health Organization, 2022; SHRM, 2024; Hilton, 2025)</a:t>
            </a:r>
            <a:endParaRPr lang="en-GB" sz="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501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0" name="Google Shape;510;p49"/>
          <p:cNvSpPr txBox="1">
            <a:spLocks noGrp="1"/>
          </p:cNvSpPr>
          <p:nvPr>
            <p:ph type="title"/>
          </p:nvPr>
        </p:nvSpPr>
        <p:spPr>
          <a:xfrm>
            <a:off x="715100" y="535000"/>
            <a:ext cx="7713900" cy="59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RESOURCES</a:t>
            </a:r>
            <a:endParaRPr dirty="0"/>
          </a:p>
        </p:txBody>
      </p:sp>
      <p:sp>
        <p:nvSpPr>
          <p:cNvPr id="512" name="Google Shape;512;p49"/>
          <p:cNvSpPr txBox="1">
            <a:spLocks noGrp="1"/>
          </p:cNvSpPr>
          <p:nvPr>
            <p:ph type="subTitle" idx="2"/>
          </p:nvPr>
        </p:nvSpPr>
        <p:spPr>
          <a:xfrm>
            <a:off x="616777" y="1129300"/>
            <a:ext cx="8251919" cy="366884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 err="1"/>
              <a:t>Axonify</a:t>
            </a:r>
            <a:r>
              <a:rPr lang="en-US" sz="500" dirty="0"/>
              <a:t>, 2024. Global study: </a:t>
            </a:r>
            <a:r>
              <a:rPr lang="en-US" sz="500" dirty="0" err="1"/>
              <a:t>Axonify’s</a:t>
            </a:r>
            <a:r>
              <a:rPr lang="en-US" sz="500" dirty="0"/>
              <a:t> 2024 Deskless Report reveals optimism on the frontline but workers &amp; managers are feeling the strain. https://axonify.com/news/deskless-report-2024/ 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BBC, 2022. Hospitality: </a:t>
            </a:r>
            <a:r>
              <a:rPr lang="en-US" sz="500" dirty="0" err="1"/>
              <a:t>Lonfon’s</a:t>
            </a:r>
            <a:r>
              <a:rPr lang="en-US" sz="500" dirty="0"/>
              <a:t> recruitment crisis causing mental health issues. https://www.bbc.com/news/uk-england-london-61149218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Brown, M.E. and Treviño, L.K., 2006. Ethical leadership: A review and future directions. The leadership quarterly, 17(6), pp.595-616. https://doi.org/10.1016/j.leaqua.2006.10.004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Cai, Z., Mao, Y., Gong, T., Xin, Y. and Lou, J., 2023. The effect of servant leadership on work resilience: Evidence from the hospitality industry during the COVID-19 period. International Journal of Environmental Research and Public Health, 20(2), p.1322. https://doi.org/10.3390/ijerph20021322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Chen, H. and </a:t>
            </a:r>
            <a:r>
              <a:rPr lang="en-US" sz="500" dirty="0" err="1"/>
              <a:t>Eyoun</a:t>
            </a:r>
            <a:r>
              <a:rPr lang="en-US" sz="500" dirty="0"/>
              <a:t>, K., 2021. Do mindfulness and perceived organizational support work? Fear of COVID-19 on restaurant frontline employees’ job insecurity and emotional exhaustion. International journal of hospitality management, 94, p.102850. https://doi.org/10.1016/j.ijhm.2020.102850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Current, 2024. Texas nonprofit Southern Smoke expands no-cost hospitality workers mental-health program. https://www.sacurrent.com/food-drink/texas-nonprofit-southern-smoke-expands-no-cost-hospitality-worker-mental-health-program-34449543/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Deci, E.L. and Ryan, R.M., 2000. The" what" and" why" of goal pursuits: Human needs and the self-determination of behavior. Psychological inquiry, 11(4), pp.227-268. https://doi.org/10.1207/S15327965PLI1104_01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Edmondson, A.C., 2018. The fearless organization: Creating psychological safety in the workplace for learning, innovation, and growth. John Wiley &amp; Sons.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Eva, N., Robin, M., </a:t>
            </a:r>
            <a:r>
              <a:rPr lang="en-US" sz="500" dirty="0" err="1"/>
              <a:t>Sendjaya</a:t>
            </a:r>
            <a:r>
              <a:rPr lang="en-US" sz="500" dirty="0"/>
              <a:t>, S., Van </a:t>
            </a:r>
            <a:r>
              <a:rPr lang="en-US" sz="500" dirty="0" err="1"/>
              <a:t>Dierendonck</a:t>
            </a:r>
            <a:r>
              <a:rPr lang="en-US" sz="500" dirty="0"/>
              <a:t>, D. and Liden, R.C., 2019. Servant leadership: A systematic review and call for future research. The leadership quarterly, 30(1), pp.111-132. https://doi.org/10.1016/j.leaqua.2018.07.004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Franke, F., </a:t>
            </a:r>
            <a:r>
              <a:rPr lang="en-US" sz="500" dirty="0" err="1"/>
              <a:t>Felfe</a:t>
            </a:r>
            <a:r>
              <a:rPr lang="en-US" sz="500" dirty="0"/>
              <a:t>, J. and Pundt, A., 2014. The impact of health-oriented leadership on follower health: Development and test of a new instrument measuring health-promoting leadership. German Journal of Human Resource Management, 28(1-2), pp.139-161. https://doi.org/10.1177/239700221402800108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Guest, D.E., 2017. Human resource management and employee well‐being: Towards a new analytic framework. Human resource management journal, 27(1), pp.22-38. https://doi.org/10.1111/1748-8583.12139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Haricharan, S.J., 2023. Leadership, management and organisational implications for public service employee well-being and performance. SA Journal of Human Resource Management, 21, p.2080. https://www.scielo.org.za/pdf/sajhrm/v21/08.pdf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Henderson, C., Noblett, J., Parke, H., Clement, S., Caffrey, A., Gale-Grant, O., Schulze, B., Druss, B. and Thornicroft, G., 2014. Mental health-related stigma in health care and mental health-care settings. The Lancet Psychiatry, 1(6), pp.467-482. https://www.academia.edu/download/100496100/S2215-036628142900023-620230331-1-9ja3e2.pdf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Hilton, 2025. Hilton’s Mental Wellbeing Benefits Creating a Culture of Care. Hilton Culture. https://stories.hilton.com/hilton-culture/hiltons-mental-wellbeing-benefits-creating-a-culture-of-care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Hochschild, A.R., 1983. The Managed Heart: Commercialization of Human Feeling. Twentieth Anniversary Edition With a New Afterword, Berkeley: University of California Press. https://caringlabor.files.wordpress.com/2012/09/the-managed-heart-arlie-russell-hochschild.pdf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Hospitality Action, 2024. Taking the Temperature: Mental Health in Hospitality Report 2024. https://www.hospitalityaction.org.uk/blog-and-news/2024/july/taking-the-temperature-the-results-are-in/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Hospitality Daily (2024) Transforming Lives Through Hospitality - Craig Poole, Reading Hospitality. https://podcast.hospitalitydaily.com/craig-poole-transform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International Labour Organization, 2023. Mental health at work. https://www.ilo.org/sites/default/files/wcmsp5/groups/public/@ed_protect/@protrav/@safework/documents/publication/wcms_856976.pdf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Karatepe, O.M., 2013. High‐performance work practices, work social support and their effects on job embeddedness and turnover intentions. International journal of contemporary hospitality management, 25(6), pp.903-921. https://doi.org/10.1108/IJCHM-06-2012-0097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 err="1"/>
              <a:t>Kranabetter</a:t>
            </a:r>
            <a:r>
              <a:rPr lang="en-US" sz="500" dirty="0"/>
              <a:t>, C. and Niessen, C., 2017. Managers as role models for health: Moderators of the relationship of transformational leadership with employee exhaustion and cynicism. Journal of Occupational Health Psychology, 22(4), p.492. https://www.researchgate.net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Mind Share Partners, 2025. Case Study: Hyatt. https://www.mindsharepartners.org/blog/employee-wellbeing-case-study-hyatt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Murray‐Gibbons, R. and Gibbons, C., 2007. Occupational stress in the chef profession. International Journal of Contemporary Hospitality Management, 19(1), pp.32-42. https://scholar.archive.org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Reisel, W.D., Probst, T.M., Chia, S.L., Maloles, C.M. and König, C.J., 2010. The effects of job insecurity on job satisfaction, organizational citizenship behavior, deviant behavior, and negative emotions of employees. International Studies of Management &amp; Organization, 40(1), pp.74-91. https://doi.org/10.2753/IMO0020-8825400105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Salami, B., Salma, J. and </a:t>
            </a:r>
            <a:r>
              <a:rPr lang="en-US" sz="500" dirty="0" err="1"/>
              <a:t>Hegadoren</a:t>
            </a:r>
            <a:r>
              <a:rPr lang="en-US" sz="500" dirty="0"/>
              <a:t>, K., 2019. Access and utilization of mental health services for immigrants and refugees: Perspectives of immigrant service providers. International journal of mental health nursing, 28(1), pp.152-161. https://doi.org/10.1111/inm.12512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Shiri, R., </a:t>
            </a:r>
            <a:r>
              <a:rPr lang="en-US" sz="500" dirty="0" err="1"/>
              <a:t>Nikunlaakso</a:t>
            </a:r>
            <a:r>
              <a:rPr lang="en-US" sz="500" dirty="0"/>
              <a:t>, R. and Laitinen, J., 2023, June. Effectiveness of workplace interventions to improve health and well-being of health and social service workers: a narrative review of </a:t>
            </a:r>
            <a:r>
              <a:rPr lang="en-US" sz="500" dirty="0" err="1"/>
              <a:t>randomised</a:t>
            </a:r>
            <a:r>
              <a:rPr lang="en-US" sz="500" dirty="0"/>
              <a:t> controlled trials. In Healthcare (Vol. 11, No. 12, p. 1792). MDPI. https://doi.org/10.3390/healthcare11121792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SHRM (2024) Case Study. BODY, MIND, AND SPIRIT: HILTON’S COMPREHENSIVE, DATA-DRIVEN APPROACH TO WORKFORCE MENTAL HEALTH AND WELL-BEING FOR ALL. https://www.shrm.org/content/dam/en/shrm/topics-tools/research/hilton_mental-health-case-study.pdf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Southern Smoke Foundation, 2024. Service Beyond the Kitchen. 2024 Year-And Report. https://www.southernsmoke.org/wp-content/uploads/2025/01/2024-EOY-Report-10.pdf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Strategic Solution Partners, 2024. Case Study: Mental Health in Hospitality – A Growing Priority. https://www.strategicsolutionpartners.com/case-study-mental-health-in-hospitality-a-growing-priority/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The Burnt Chef Project, 2025. The Kitchen Condition. Report. https://www.theburntchefproject.com/_files/ugd/7991dc_f3ede04afd1c415d9e0d02b4ac22cf43.pdf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 err="1"/>
              <a:t>Wiyono</a:t>
            </a:r>
            <a:r>
              <a:rPr lang="en-US" sz="500" dirty="0"/>
              <a:t>, D., Tanjung, R., Setiadi, H., Marini, S. and </a:t>
            </a:r>
            <a:r>
              <a:rPr lang="en-US" sz="500" dirty="0" err="1"/>
              <a:t>Sugiarto</a:t>
            </a:r>
            <a:r>
              <a:rPr lang="en-US" sz="500" dirty="0"/>
              <a:t>, Y., 2024. Organizational transformation: The impact of servant leadership on work ethic culture with burnout as a mediating factor in the hospitality industry. </a:t>
            </a:r>
            <a:r>
              <a:rPr lang="en-US" sz="500" dirty="0" err="1"/>
              <a:t>arXiv</a:t>
            </a:r>
            <a:r>
              <a:rPr lang="en-US" sz="500" dirty="0"/>
              <a:t> preprint arXiv:2407.01533. https://arxiv.org/pdf/2407.01533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World Health Organization, 2022. World Mental Health Report: Transforming mental health for all. https://iris.who.int/server/api/core/bitstreams/40e5a13a-fe50-4efa-b56d-6e8cf00d5bfa/content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00" dirty="0"/>
              <a:t>Yoo, D.Y., 2023. The hospitality stress matrix: Exploring job stressors and their effects on psychological well-being. Sustainability, 15(17), p.13116. https://doi.org/10.3390/su151713116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5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500" dirty="0"/>
          </a:p>
          <a:p>
            <a:pPr marL="0" lvl="0" indent="0">
              <a:buNone/>
            </a:pPr>
            <a:r>
              <a:rPr lang="en-GB" sz="500" dirty="0"/>
              <a:t>I acknowledge the use of the Grammarly App on my own text for grammatical and syntactical mistakes, including getting suggestions to rephrase my work in the document containing the assignment.</a:t>
            </a:r>
            <a:endParaRPr lang="en-US" sz="5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5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5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nxiety and Depression Treatment Breakthrough by Slidesgo">
  <a:themeElements>
    <a:clrScheme name="Simple Light">
      <a:dk1>
        <a:srgbClr val="3C3B5C"/>
      </a:dk1>
      <a:lt1>
        <a:srgbClr val="CBDDE7"/>
      </a:lt1>
      <a:dk2>
        <a:srgbClr val="F2E3D2"/>
      </a:dk2>
      <a:lt2>
        <a:srgbClr val="FFFFFF"/>
      </a:lt2>
      <a:accent1>
        <a:srgbClr val="FFFFFF"/>
      </a:accent1>
      <a:accent2>
        <a:srgbClr val="FFFFFF"/>
      </a:accent2>
      <a:accent3>
        <a:srgbClr val="FFFFFF"/>
      </a:accent3>
      <a:accent4>
        <a:srgbClr val="FFFFFF"/>
      </a:accent4>
      <a:accent5>
        <a:srgbClr val="FFFFFF"/>
      </a:accent5>
      <a:accent6>
        <a:srgbClr val="FFFFFF"/>
      </a:accent6>
      <a:hlink>
        <a:srgbClr val="3C3B5C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2306</Words>
  <Application>Microsoft Office PowerPoint</Application>
  <PresentationFormat>On-screen Show (16:9)</PresentationFormat>
  <Paragraphs>132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Oswald Medium</vt:lpstr>
      <vt:lpstr>Oswald</vt:lpstr>
      <vt:lpstr>Wingdings</vt:lpstr>
      <vt:lpstr>Arial</vt:lpstr>
      <vt:lpstr>Open Sans</vt:lpstr>
      <vt:lpstr>Anxiety and Depression Treatment Breakthrough by Slidesgo</vt:lpstr>
      <vt:lpstr>The deepening mental health crisis in the Hospitality industry</vt:lpstr>
      <vt:lpstr>What the Evidence Shows</vt:lpstr>
      <vt:lpstr>01.</vt:lpstr>
      <vt:lpstr>Prevalence and Structure</vt:lpstr>
      <vt:lpstr>Stigma and Silence</vt:lpstr>
      <vt:lpstr>Leadership Theories: What Actually Helps</vt:lpstr>
      <vt:lpstr>Sector Evidence and Cases</vt:lpstr>
      <vt:lpstr>METHODOLOGY</vt:lpstr>
      <vt:lpstr>PESTLE-SWOT</vt:lpstr>
      <vt:lpstr>What To Do</vt:lpstr>
      <vt:lpstr>Conclusion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Nicolae Dumitru</dc:creator>
  <cp:lastModifiedBy>Nicolae Dumitru (2235616)</cp:lastModifiedBy>
  <cp:revision>2</cp:revision>
  <dcterms:modified xsi:type="dcterms:W3CDTF">2025-11-06T12:06:43Z</dcterms:modified>
</cp:coreProperties>
</file>