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ink/ink1.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66" r:id="rId5"/>
    <p:sldId id="308" r:id="rId6"/>
    <p:sldId id="309" r:id="rId7"/>
    <p:sldId id="310" r:id="rId8"/>
    <p:sldId id="312" r:id="rId9"/>
    <p:sldId id="314" r:id="rId10"/>
    <p:sldId id="315" r:id="rId11"/>
    <p:sldId id="316" r:id="rId12"/>
    <p:sldId id="317" r:id="rId13"/>
    <p:sldId id="318" r:id="rId14"/>
    <p:sldId id="313" r:id="rId15"/>
    <p:sldId id="319" r:id="rId16"/>
    <p:sldId id="31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F4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556A04-A109-4D8B-9ACE-F75F69E451D9}" v="543" dt="2022-01-26T14:31:30.3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3210" autoAdjust="0"/>
  </p:normalViewPr>
  <p:slideViewPr>
    <p:cSldViewPr snapToGrid="0">
      <p:cViewPr>
        <p:scale>
          <a:sx n="78" d="100"/>
          <a:sy n="78" d="100"/>
        </p:scale>
        <p:origin x="24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D556A04-A109-4D8B-9ACE-F75F69E451D9}"/>
    <pc:docChg chg="undo custSel addSld delSld modSld sldOrd">
      <pc:chgData name="Laura Knight" userId="fcc6b1b8-7f69-4c06-9fd3-1a1553b3cd99" providerId="ADAL" clId="{FD556A04-A109-4D8B-9ACE-F75F69E451D9}" dt="2022-01-26T15:28:39.127" v="4508"/>
      <pc:docMkLst>
        <pc:docMk/>
      </pc:docMkLst>
      <pc:sldChg chg="addSp modSp new mod setBg modAnim">
        <pc:chgData name="Laura Knight" userId="fcc6b1b8-7f69-4c06-9fd3-1a1553b3cd99" providerId="ADAL" clId="{FD556A04-A109-4D8B-9ACE-F75F69E451D9}" dt="2022-01-26T13:30:51.901" v="1277" actId="20577"/>
        <pc:sldMkLst>
          <pc:docMk/>
          <pc:sldMk cId="618522526" sldId="312"/>
        </pc:sldMkLst>
        <pc:spChg chg="mod">
          <ac:chgData name="Laura Knight" userId="fcc6b1b8-7f69-4c06-9fd3-1a1553b3cd99" providerId="ADAL" clId="{FD556A04-A109-4D8B-9ACE-F75F69E451D9}" dt="2022-01-26T13:22:38.564" v="487" actId="26606"/>
          <ac:spMkLst>
            <pc:docMk/>
            <pc:sldMk cId="618522526" sldId="312"/>
            <ac:spMk id="2" creationId="{1238845B-932D-46C9-89E2-3058DB3E8C6A}"/>
          </ac:spMkLst>
        </pc:spChg>
        <pc:spChg chg="mod ord">
          <ac:chgData name="Laura Knight" userId="fcc6b1b8-7f69-4c06-9fd3-1a1553b3cd99" providerId="ADAL" clId="{FD556A04-A109-4D8B-9ACE-F75F69E451D9}" dt="2022-01-26T13:30:51.901" v="1277" actId="20577"/>
          <ac:spMkLst>
            <pc:docMk/>
            <pc:sldMk cId="618522526" sldId="312"/>
            <ac:spMk id="3" creationId="{0417B075-0DD4-4691-9DF1-6EC477D81911}"/>
          </ac:spMkLst>
        </pc:spChg>
        <pc:spChg chg="add">
          <ac:chgData name="Laura Knight" userId="fcc6b1b8-7f69-4c06-9fd3-1a1553b3cd99" providerId="ADAL" clId="{FD556A04-A109-4D8B-9ACE-F75F69E451D9}" dt="2022-01-26T13:22:38.564" v="487" actId="26606"/>
          <ac:spMkLst>
            <pc:docMk/>
            <pc:sldMk cId="618522526" sldId="312"/>
            <ac:spMk id="71" creationId="{08CB54FC-0B2A-4107-9A70-958B90B76585}"/>
          </ac:spMkLst>
        </pc:spChg>
        <pc:spChg chg="add">
          <ac:chgData name="Laura Knight" userId="fcc6b1b8-7f69-4c06-9fd3-1a1553b3cd99" providerId="ADAL" clId="{FD556A04-A109-4D8B-9ACE-F75F69E451D9}" dt="2022-01-26T13:22:38.564" v="487" actId="26606"/>
          <ac:spMkLst>
            <pc:docMk/>
            <pc:sldMk cId="618522526" sldId="312"/>
            <ac:spMk id="75" creationId="{9AA76026-5689-4584-8D93-D71D739E61B5}"/>
          </ac:spMkLst>
        </pc:spChg>
        <pc:picChg chg="add mod">
          <ac:chgData name="Laura Knight" userId="fcc6b1b8-7f69-4c06-9fd3-1a1553b3cd99" providerId="ADAL" clId="{FD556A04-A109-4D8B-9ACE-F75F69E451D9}" dt="2022-01-26T13:22:38.564" v="487" actId="26606"/>
          <ac:picMkLst>
            <pc:docMk/>
            <pc:sldMk cId="618522526" sldId="312"/>
            <ac:picMk id="1026" creationId="{E5A616AD-158F-4BC8-90EE-8264660A94C7}"/>
          </ac:picMkLst>
        </pc:picChg>
        <pc:cxnChg chg="add">
          <ac:chgData name="Laura Knight" userId="fcc6b1b8-7f69-4c06-9fd3-1a1553b3cd99" providerId="ADAL" clId="{FD556A04-A109-4D8B-9ACE-F75F69E451D9}" dt="2022-01-26T13:22:38.564" v="487" actId="26606"/>
          <ac:cxnSpMkLst>
            <pc:docMk/>
            <pc:sldMk cId="618522526" sldId="312"/>
            <ac:cxnSpMk id="73" creationId="{7855A9B5-1710-4B19-B0F1-CDFDD4ED5B7E}"/>
          </ac:cxnSpMkLst>
        </pc:cxnChg>
      </pc:sldChg>
      <pc:sldChg chg="del">
        <pc:chgData name="Laura Knight" userId="fcc6b1b8-7f69-4c06-9fd3-1a1553b3cd99" providerId="ADAL" clId="{FD556A04-A109-4D8B-9ACE-F75F69E451D9}" dt="2022-01-26T13:17:22.160" v="0" actId="47"/>
        <pc:sldMkLst>
          <pc:docMk/>
          <pc:sldMk cId="4130983830" sldId="312"/>
        </pc:sldMkLst>
      </pc:sldChg>
      <pc:sldChg chg="addSp delSp modSp new mod ord setBg">
        <pc:chgData name="Laura Knight" userId="fcc6b1b8-7f69-4c06-9fd3-1a1553b3cd99" providerId="ADAL" clId="{FD556A04-A109-4D8B-9ACE-F75F69E451D9}" dt="2022-01-26T15:28:39.127" v="4508"/>
        <pc:sldMkLst>
          <pc:docMk/>
          <pc:sldMk cId="1394679092" sldId="313"/>
        </pc:sldMkLst>
        <pc:spChg chg="mod">
          <ac:chgData name="Laura Knight" userId="fcc6b1b8-7f69-4c06-9fd3-1a1553b3cd99" providerId="ADAL" clId="{FD556A04-A109-4D8B-9ACE-F75F69E451D9}" dt="2022-01-26T13:34:24.263" v="1287" actId="26606"/>
          <ac:spMkLst>
            <pc:docMk/>
            <pc:sldMk cId="1394679092" sldId="313"/>
            <ac:spMk id="2" creationId="{58EB3C65-89D2-4A31-B764-4C31E4CCE5A2}"/>
          </ac:spMkLst>
        </pc:spChg>
        <pc:spChg chg="mod">
          <ac:chgData name="Laura Knight" userId="fcc6b1b8-7f69-4c06-9fd3-1a1553b3cd99" providerId="ADAL" clId="{FD556A04-A109-4D8B-9ACE-F75F69E451D9}" dt="2022-01-26T15:28:04.132" v="4504" actId="20577"/>
          <ac:spMkLst>
            <pc:docMk/>
            <pc:sldMk cId="1394679092" sldId="313"/>
            <ac:spMk id="3" creationId="{6CA25BE4-CE7F-4034-9F57-832D9A95BABE}"/>
          </ac:spMkLst>
        </pc:spChg>
        <pc:spChg chg="add del">
          <ac:chgData name="Laura Knight" userId="fcc6b1b8-7f69-4c06-9fd3-1a1553b3cd99" providerId="ADAL" clId="{FD556A04-A109-4D8B-9ACE-F75F69E451D9}" dt="2022-01-26T13:34:24.257" v="1286" actId="26606"/>
          <ac:spMkLst>
            <pc:docMk/>
            <pc:sldMk cId="1394679092" sldId="313"/>
            <ac:spMk id="9" creationId="{0AB6E427-3F73-4C06-A5D5-AE52C3883B50}"/>
          </ac:spMkLst>
        </pc:spChg>
        <pc:spChg chg="add del">
          <ac:chgData name="Laura Knight" userId="fcc6b1b8-7f69-4c06-9fd3-1a1553b3cd99" providerId="ADAL" clId="{FD556A04-A109-4D8B-9ACE-F75F69E451D9}" dt="2022-01-26T13:34:24.257" v="1286" actId="26606"/>
          <ac:spMkLst>
            <pc:docMk/>
            <pc:sldMk cId="1394679092" sldId="313"/>
            <ac:spMk id="11" creationId="{D8C9BDAA-0390-4B39-9B5C-BC95E5120DA4}"/>
          </ac:spMkLst>
        </pc:spChg>
        <pc:spChg chg="add">
          <ac:chgData name="Laura Knight" userId="fcc6b1b8-7f69-4c06-9fd3-1a1553b3cd99" providerId="ADAL" clId="{FD556A04-A109-4D8B-9ACE-F75F69E451D9}" dt="2022-01-26T13:34:24.263" v="1287" actId="26606"/>
          <ac:spMkLst>
            <pc:docMk/>
            <pc:sldMk cId="1394679092" sldId="313"/>
            <ac:spMk id="15" creationId="{F4FAA6B4-BAFB-4474-9B14-DC83A9096513}"/>
          </ac:spMkLst>
        </pc:spChg>
        <pc:spChg chg="add">
          <ac:chgData name="Laura Knight" userId="fcc6b1b8-7f69-4c06-9fd3-1a1553b3cd99" providerId="ADAL" clId="{FD556A04-A109-4D8B-9ACE-F75F69E451D9}" dt="2022-01-26T13:34:24.263" v="1287" actId="26606"/>
          <ac:spMkLst>
            <pc:docMk/>
            <pc:sldMk cId="1394679092" sldId="313"/>
            <ac:spMk id="17" creationId="{DB148495-5F82-48E2-A76C-C8E1C8949940}"/>
          </ac:spMkLst>
        </pc:spChg>
        <pc:picChg chg="add mod">
          <ac:chgData name="Laura Knight" userId="fcc6b1b8-7f69-4c06-9fd3-1a1553b3cd99" providerId="ADAL" clId="{FD556A04-A109-4D8B-9ACE-F75F69E451D9}" dt="2022-01-26T13:34:29.332" v="1289" actId="27614"/>
          <ac:picMkLst>
            <pc:docMk/>
            <pc:sldMk cId="1394679092" sldId="313"/>
            <ac:picMk id="4" creationId="{86C1D854-CADB-4AAE-8140-85051E7AEF1E}"/>
          </ac:picMkLst>
        </pc:picChg>
        <pc:picChg chg="add del">
          <ac:chgData name="Laura Knight" userId="fcc6b1b8-7f69-4c06-9fd3-1a1553b3cd99" providerId="ADAL" clId="{FD556A04-A109-4D8B-9ACE-F75F69E451D9}" dt="2022-01-26T13:34:03.824" v="1280"/>
          <ac:picMkLst>
            <pc:docMk/>
            <pc:sldMk cId="1394679092" sldId="313"/>
            <ac:picMk id="2050" creationId="{EE1B74EB-F41F-4C76-81A0-1DAD66A1284A}"/>
          </ac:picMkLst>
        </pc:picChg>
        <pc:cxnChg chg="add del">
          <ac:chgData name="Laura Knight" userId="fcc6b1b8-7f69-4c06-9fd3-1a1553b3cd99" providerId="ADAL" clId="{FD556A04-A109-4D8B-9ACE-F75F69E451D9}" dt="2022-01-26T13:34:24.257" v="1286" actId="26606"/>
          <ac:cxnSpMkLst>
            <pc:docMk/>
            <pc:sldMk cId="1394679092" sldId="313"/>
            <ac:cxnSpMk id="13" creationId="{E04A321A-A039-4720-87B4-66A4210E0D57}"/>
          </ac:cxnSpMkLst>
        </pc:cxnChg>
        <pc:cxnChg chg="add">
          <ac:chgData name="Laura Knight" userId="fcc6b1b8-7f69-4c06-9fd3-1a1553b3cd99" providerId="ADAL" clId="{FD556A04-A109-4D8B-9ACE-F75F69E451D9}" dt="2022-01-26T13:34:24.263" v="1287" actId="26606"/>
          <ac:cxnSpMkLst>
            <pc:docMk/>
            <pc:sldMk cId="1394679092" sldId="313"/>
            <ac:cxnSpMk id="16" creationId="{4364CDC3-ADB0-4691-9286-5925F160C2D5}"/>
          </ac:cxnSpMkLst>
        </pc:cxnChg>
      </pc:sldChg>
      <pc:sldChg chg="modSp new mod">
        <pc:chgData name="Laura Knight" userId="fcc6b1b8-7f69-4c06-9fd3-1a1553b3cd99" providerId="ADAL" clId="{FD556A04-A109-4D8B-9ACE-F75F69E451D9}" dt="2022-01-26T13:38:44.522" v="1767" actId="13926"/>
        <pc:sldMkLst>
          <pc:docMk/>
          <pc:sldMk cId="1718703702" sldId="314"/>
        </pc:sldMkLst>
        <pc:spChg chg="mod">
          <ac:chgData name="Laura Knight" userId="fcc6b1b8-7f69-4c06-9fd3-1a1553b3cd99" providerId="ADAL" clId="{FD556A04-A109-4D8B-9ACE-F75F69E451D9}" dt="2022-01-26T13:35:51.921" v="1352" actId="20577"/>
          <ac:spMkLst>
            <pc:docMk/>
            <pc:sldMk cId="1718703702" sldId="314"/>
            <ac:spMk id="2" creationId="{18771E90-1141-4A24-BFEB-55B43ADAFC1A}"/>
          </ac:spMkLst>
        </pc:spChg>
        <pc:spChg chg="mod">
          <ac:chgData name="Laura Knight" userId="fcc6b1b8-7f69-4c06-9fd3-1a1553b3cd99" providerId="ADAL" clId="{FD556A04-A109-4D8B-9ACE-F75F69E451D9}" dt="2022-01-26T13:38:44.522" v="1767" actId="13926"/>
          <ac:spMkLst>
            <pc:docMk/>
            <pc:sldMk cId="1718703702" sldId="314"/>
            <ac:spMk id="3" creationId="{86A9AF35-8FBA-4482-A7A9-DBB2C8405843}"/>
          </ac:spMkLst>
        </pc:spChg>
      </pc:sldChg>
      <pc:sldChg chg="addSp delSp modSp new mod modAnim">
        <pc:chgData name="Laura Knight" userId="fcc6b1b8-7f69-4c06-9fd3-1a1553b3cd99" providerId="ADAL" clId="{FD556A04-A109-4D8B-9ACE-F75F69E451D9}" dt="2022-01-26T13:47:00.012" v="2169"/>
        <pc:sldMkLst>
          <pc:docMk/>
          <pc:sldMk cId="167849550" sldId="315"/>
        </pc:sldMkLst>
        <pc:spChg chg="mod">
          <ac:chgData name="Laura Knight" userId="fcc6b1b8-7f69-4c06-9fd3-1a1553b3cd99" providerId="ADAL" clId="{FD556A04-A109-4D8B-9ACE-F75F69E451D9}" dt="2022-01-26T13:39:38.119" v="1819" actId="20577"/>
          <ac:spMkLst>
            <pc:docMk/>
            <pc:sldMk cId="167849550" sldId="315"/>
            <ac:spMk id="2" creationId="{BAEBCCCC-456A-4F7E-9B4E-A2E140C19960}"/>
          </ac:spMkLst>
        </pc:spChg>
        <pc:spChg chg="del">
          <ac:chgData name="Laura Knight" userId="fcc6b1b8-7f69-4c06-9fd3-1a1553b3cd99" providerId="ADAL" clId="{FD556A04-A109-4D8B-9ACE-F75F69E451D9}" dt="2022-01-26T13:40:10.664" v="1820" actId="22"/>
          <ac:spMkLst>
            <pc:docMk/>
            <pc:sldMk cId="167849550" sldId="315"/>
            <ac:spMk id="3" creationId="{B52471DF-E780-47B9-A3D1-6886E4D4E778}"/>
          </ac:spMkLst>
        </pc:spChg>
        <pc:spChg chg="add mod">
          <ac:chgData name="Laura Knight" userId="fcc6b1b8-7f69-4c06-9fd3-1a1553b3cd99" providerId="ADAL" clId="{FD556A04-A109-4D8B-9ACE-F75F69E451D9}" dt="2022-01-26T13:46:06.651" v="2162" actId="2711"/>
          <ac:spMkLst>
            <pc:docMk/>
            <pc:sldMk cId="167849550" sldId="315"/>
            <ac:spMk id="9" creationId="{B453BD65-0DCC-4943-940F-50FDE8F1DE0D}"/>
          </ac:spMkLst>
        </pc:spChg>
        <pc:picChg chg="add mod ord modCrop">
          <ac:chgData name="Laura Knight" userId="fcc6b1b8-7f69-4c06-9fd3-1a1553b3cd99" providerId="ADAL" clId="{FD556A04-A109-4D8B-9ACE-F75F69E451D9}" dt="2022-01-26T13:41:01.565" v="1829" actId="1076"/>
          <ac:picMkLst>
            <pc:docMk/>
            <pc:sldMk cId="167849550" sldId="315"/>
            <ac:picMk id="5" creationId="{FBF73DEF-4E6B-42C9-B2B4-6316AF73E966}"/>
          </ac:picMkLst>
        </pc:picChg>
        <pc:picChg chg="add del">
          <ac:chgData name="Laura Knight" userId="fcc6b1b8-7f69-4c06-9fd3-1a1553b3cd99" providerId="ADAL" clId="{FD556A04-A109-4D8B-9ACE-F75F69E451D9}" dt="2022-01-26T13:46:35.868" v="2164" actId="478"/>
          <ac:picMkLst>
            <pc:docMk/>
            <pc:sldMk cId="167849550" sldId="315"/>
            <ac:picMk id="11" creationId="{D87A87EE-1A10-4DF2-9412-8F442E8B2596}"/>
          </ac:picMkLst>
        </pc:picChg>
        <pc:picChg chg="add mod">
          <ac:chgData name="Laura Knight" userId="fcc6b1b8-7f69-4c06-9fd3-1a1553b3cd99" providerId="ADAL" clId="{FD556A04-A109-4D8B-9ACE-F75F69E451D9}" dt="2022-01-26T13:46:49.732" v="2167" actId="1076"/>
          <ac:picMkLst>
            <pc:docMk/>
            <pc:sldMk cId="167849550" sldId="315"/>
            <ac:picMk id="12" creationId="{246D4CEC-CBF6-4AB0-843F-1B479D945162}"/>
          </ac:picMkLst>
        </pc:picChg>
        <pc:inkChg chg="add">
          <ac:chgData name="Laura Knight" userId="fcc6b1b8-7f69-4c06-9fd3-1a1553b3cd99" providerId="ADAL" clId="{FD556A04-A109-4D8B-9ACE-F75F69E451D9}" dt="2022-01-26T13:41:12.493" v="1830" actId="9405"/>
          <ac:inkMkLst>
            <pc:docMk/>
            <pc:sldMk cId="167849550" sldId="315"/>
            <ac:inkMk id="6" creationId="{D1E288AA-18F9-4D74-9FE5-7DB599144E9D}"/>
          </ac:inkMkLst>
        </pc:inkChg>
        <pc:inkChg chg="add del">
          <ac:chgData name="Laura Knight" userId="fcc6b1b8-7f69-4c06-9fd3-1a1553b3cd99" providerId="ADAL" clId="{FD556A04-A109-4D8B-9ACE-F75F69E451D9}" dt="2022-01-26T13:43:20.945" v="1833"/>
          <ac:inkMkLst>
            <pc:docMk/>
            <pc:sldMk cId="167849550" sldId="315"/>
            <ac:inkMk id="7" creationId="{6D7D99B3-2C87-40CF-8775-46FAEFFEAC3F}"/>
          </ac:inkMkLst>
        </pc:inkChg>
        <pc:inkChg chg="add del">
          <ac:chgData name="Laura Knight" userId="fcc6b1b8-7f69-4c06-9fd3-1a1553b3cd99" providerId="ADAL" clId="{FD556A04-A109-4D8B-9ACE-F75F69E451D9}" dt="2022-01-26T13:43:20.946" v="1834"/>
          <ac:inkMkLst>
            <pc:docMk/>
            <pc:sldMk cId="167849550" sldId="315"/>
            <ac:inkMk id="8" creationId="{4381B531-BC55-46E4-97E4-8C65D3FF6DC2}"/>
          </ac:inkMkLst>
        </pc:inkChg>
      </pc:sldChg>
      <pc:sldChg chg="addSp delSp modSp new mod">
        <pc:chgData name="Laura Knight" userId="fcc6b1b8-7f69-4c06-9fd3-1a1553b3cd99" providerId="ADAL" clId="{FD556A04-A109-4D8B-9ACE-F75F69E451D9}" dt="2022-01-26T14:10:29.732" v="3025" actId="14100"/>
        <pc:sldMkLst>
          <pc:docMk/>
          <pc:sldMk cId="3329363026" sldId="316"/>
        </pc:sldMkLst>
        <pc:spChg chg="mod">
          <ac:chgData name="Laura Knight" userId="fcc6b1b8-7f69-4c06-9fd3-1a1553b3cd99" providerId="ADAL" clId="{FD556A04-A109-4D8B-9ACE-F75F69E451D9}" dt="2022-01-26T13:53:28.601" v="2262" actId="20577"/>
          <ac:spMkLst>
            <pc:docMk/>
            <pc:sldMk cId="3329363026" sldId="316"/>
            <ac:spMk id="2" creationId="{5B29B8C8-04B7-481D-BC15-340F6E6150A0}"/>
          </ac:spMkLst>
        </pc:spChg>
        <pc:spChg chg="del">
          <ac:chgData name="Laura Knight" userId="fcc6b1b8-7f69-4c06-9fd3-1a1553b3cd99" providerId="ADAL" clId="{FD556A04-A109-4D8B-9ACE-F75F69E451D9}" dt="2022-01-26T14:00:53.990" v="2263" actId="22"/>
          <ac:spMkLst>
            <pc:docMk/>
            <pc:sldMk cId="3329363026" sldId="316"/>
            <ac:spMk id="3" creationId="{BAA854A8-2F22-4737-B34F-3C480921A365}"/>
          </ac:spMkLst>
        </pc:spChg>
        <pc:spChg chg="add mod">
          <ac:chgData name="Laura Knight" userId="fcc6b1b8-7f69-4c06-9fd3-1a1553b3cd99" providerId="ADAL" clId="{FD556A04-A109-4D8B-9ACE-F75F69E451D9}" dt="2022-01-26T14:10:25.553" v="3024" actId="403"/>
          <ac:spMkLst>
            <pc:docMk/>
            <pc:sldMk cId="3329363026" sldId="316"/>
            <ac:spMk id="6" creationId="{5845D6CA-ACDC-4700-9D80-CD9D6B0B7B3B}"/>
          </ac:spMkLst>
        </pc:spChg>
        <pc:picChg chg="add mod ord modCrop">
          <ac:chgData name="Laura Knight" userId="fcc6b1b8-7f69-4c06-9fd3-1a1553b3cd99" providerId="ADAL" clId="{FD556A04-A109-4D8B-9ACE-F75F69E451D9}" dt="2022-01-26T14:10:29.732" v="3025" actId="14100"/>
          <ac:picMkLst>
            <pc:docMk/>
            <pc:sldMk cId="3329363026" sldId="316"/>
            <ac:picMk id="5" creationId="{E8DAB292-644A-4540-B33B-01FE904CB95D}"/>
          </ac:picMkLst>
        </pc:picChg>
      </pc:sldChg>
      <pc:sldChg chg="addSp delSp modSp new mod modNotesTx">
        <pc:chgData name="Laura Knight" userId="fcc6b1b8-7f69-4c06-9fd3-1a1553b3cd99" providerId="ADAL" clId="{FD556A04-A109-4D8B-9ACE-F75F69E451D9}" dt="2022-01-26T14:15:54.617" v="3775" actId="20577"/>
        <pc:sldMkLst>
          <pc:docMk/>
          <pc:sldMk cId="1757913447" sldId="317"/>
        </pc:sldMkLst>
        <pc:spChg chg="mod">
          <ac:chgData name="Laura Knight" userId="fcc6b1b8-7f69-4c06-9fd3-1a1553b3cd99" providerId="ADAL" clId="{FD556A04-A109-4D8B-9ACE-F75F69E451D9}" dt="2022-01-26T14:06:49.219" v="2709" actId="20577"/>
          <ac:spMkLst>
            <pc:docMk/>
            <pc:sldMk cId="1757913447" sldId="317"/>
            <ac:spMk id="2" creationId="{2E0A521B-9289-4E71-8680-BD4A987C78DD}"/>
          </ac:spMkLst>
        </pc:spChg>
        <pc:spChg chg="del">
          <ac:chgData name="Laura Knight" userId="fcc6b1b8-7f69-4c06-9fd3-1a1553b3cd99" providerId="ADAL" clId="{FD556A04-A109-4D8B-9ACE-F75F69E451D9}" dt="2022-01-26T14:06:52.561" v="2710" actId="22"/>
          <ac:spMkLst>
            <pc:docMk/>
            <pc:sldMk cId="1757913447" sldId="317"/>
            <ac:spMk id="3" creationId="{CA53BB26-E101-476C-822E-C85E19960FD6}"/>
          </ac:spMkLst>
        </pc:spChg>
        <pc:spChg chg="add mod">
          <ac:chgData name="Laura Knight" userId="fcc6b1b8-7f69-4c06-9fd3-1a1553b3cd99" providerId="ADAL" clId="{FD556A04-A109-4D8B-9ACE-F75F69E451D9}" dt="2022-01-26T14:11:49.502" v="3076" actId="20577"/>
          <ac:spMkLst>
            <pc:docMk/>
            <pc:sldMk cId="1757913447" sldId="317"/>
            <ac:spMk id="7" creationId="{2D07A3AC-7BE5-44D8-ADD5-371A0F350F1D}"/>
          </ac:spMkLst>
        </pc:spChg>
        <pc:picChg chg="add mod ord modCrop">
          <ac:chgData name="Laura Knight" userId="fcc6b1b8-7f69-4c06-9fd3-1a1553b3cd99" providerId="ADAL" clId="{FD556A04-A109-4D8B-9ACE-F75F69E451D9}" dt="2022-01-26T14:07:14.923" v="2716" actId="1076"/>
          <ac:picMkLst>
            <pc:docMk/>
            <pc:sldMk cId="1757913447" sldId="317"/>
            <ac:picMk id="5" creationId="{D15D181D-E557-4AB0-835E-1C89C218ADED}"/>
          </ac:picMkLst>
        </pc:picChg>
      </pc:sldChg>
      <pc:sldChg chg="addSp modSp new mod modNotesTx">
        <pc:chgData name="Laura Knight" userId="fcc6b1b8-7f69-4c06-9fd3-1a1553b3cd99" providerId="ADAL" clId="{FD556A04-A109-4D8B-9ACE-F75F69E451D9}" dt="2022-01-26T15:23:45.044" v="4500" actId="20577"/>
        <pc:sldMkLst>
          <pc:docMk/>
          <pc:sldMk cId="3325587298" sldId="318"/>
        </pc:sldMkLst>
        <pc:spChg chg="mod">
          <ac:chgData name="Laura Knight" userId="fcc6b1b8-7f69-4c06-9fd3-1a1553b3cd99" providerId="ADAL" clId="{FD556A04-A109-4D8B-9ACE-F75F69E451D9}" dt="2022-01-26T14:21:16.721" v="4249" actId="20577"/>
          <ac:spMkLst>
            <pc:docMk/>
            <pc:sldMk cId="3325587298" sldId="318"/>
            <ac:spMk id="2" creationId="{91951E76-05CD-4DA9-9E12-EEC68B294D3C}"/>
          </ac:spMkLst>
        </pc:spChg>
        <pc:spChg chg="mod">
          <ac:chgData name="Laura Knight" userId="fcc6b1b8-7f69-4c06-9fd3-1a1553b3cd99" providerId="ADAL" clId="{FD556A04-A109-4D8B-9ACE-F75F69E451D9}" dt="2022-01-26T14:18:09.951" v="3951" actId="20577"/>
          <ac:spMkLst>
            <pc:docMk/>
            <pc:sldMk cId="3325587298" sldId="318"/>
            <ac:spMk id="3" creationId="{9DE543DB-1F19-47FD-B232-6CAE4E6AA6FF}"/>
          </ac:spMkLst>
        </pc:spChg>
        <pc:spChg chg="add mod">
          <ac:chgData name="Laura Knight" userId="fcc6b1b8-7f69-4c06-9fd3-1a1553b3cd99" providerId="ADAL" clId="{FD556A04-A109-4D8B-9ACE-F75F69E451D9}" dt="2022-01-26T14:20:49.958" v="4221" actId="1076"/>
          <ac:spMkLst>
            <pc:docMk/>
            <pc:sldMk cId="3325587298" sldId="318"/>
            <ac:spMk id="6" creationId="{6EF5926C-3E71-4B8A-9384-ECD1E24DF113}"/>
          </ac:spMkLst>
        </pc:spChg>
        <pc:picChg chg="add mod modCrop">
          <ac:chgData name="Laura Knight" userId="fcc6b1b8-7f69-4c06-9fd3-1a1553b3cd99" providerId="ADAL" clId="{FD556A04-A109-4D8B-9ACE-F75F69E451D9}" dt="2022-01-26T14:19:20.563" v="3955" actId="732"/>
          <ac:picMkLst>
            <pc:docMk/>
            <pc:sldMk cId="3325587298" sldId="318"/>
            <ac:picMk id="5" creationId="{0D573B57-9E81-470C-ACEC-571C56D00BFC}"/>
          </ac:picMkLst>
        </pc:picChg>
      </pc:sldChg>
      <pc:sldChg chg="addSp delSp modSp new mod modAnim">
        <pc:chgData name="Laura Knight" userId="fcc6b1b8-7f69-4c06-9fd3-1a1553b3cd99" providerId="ADAL" clId="{FD556A04-A109-4D8B-9ACE-F75F69E451D9}" dt="2022-01-26T14:31:43.042" v="4267" actId="14100"/>
        <pc:sldMkLst>
          <pc:docMk/>
          <pc:sldMk cId="2165703800" sldId="319"/>
        </pc:sldMkLst>
        <pc:spChg chg="mod">
          <ac:chgData name="Laura Knight" userId="fcc6b1b8-7f69-4c06-9fd3-1a1553b3cd99" providerId="ADAL" clId="{FD556A04-A109-4D8B-9ACE-F75F69E451D9}" dt="2022-01-26T14:31:36.866" v="4266" actId="20577"/>
          <ac:spMkLst>
            <pc:docMk/>
            <pc:sldMk cId="2165703800" sldId="319"/>
            <ac:spMk id="2" creationId="{6569ECF4-DB47-4D62-BC66-2412BA9DBFE4}"/>
          </ac:spMkLst>
        </pc:spChg>
        <pc:spChg chg="del">
          <ac:chgData name="Laura Knight" userId="fcc6b1b8-7f69-4c06-9fd3-1a1553b3cd99" providerId="ADAL" clId="{FD556A04-A109-4D8B-9ACE-F75F69E451D9}" dt="2022-01-26T14:31:30.313" v="4251"/>
          <ac:spMkLst>
            <pc:docMk/>
            <pc:sldMk cId="2165703800" sldId="319"/>
            <ac:spMk id="3" creationId="{44FDF441-2EB1-44E7-9C46-E1F77BFB2A27}"/>
          </ac:spMkLst>
        </pc:spChg>
        <pc:picChg chg="add mod">
          <ac:chgData name="Laura Knight" userId="fcc6b1b8-7f69-4c06-9fd3-1a1553b3cd99" providerId="ADAL" clId="{FD556A04-A109-4D8B-9ACE-F75F69E451D9}" dt="2022-01-26T14:31:43.042" v="4267" actId="14100"/>
          <ac:picMkLst>
            <pc:docMk/>
            <pc:sldMk cId="2165703800" sldId="319"/>
            <ac:picMk id="4" creationId="{27595089-3AD6-4840-A40C-5DCC38B9B2EE}"/>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26T13:41:12.48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8526 66,'-92'0,"1"5,-110 18,93-6,-145 2,-111-17,194-4,36 3,-127-2,55-14,179 11,0-2,-27-9,26 7,-48-8,50 12,-41-14,43 11,-1 1,-25-3,-67 2,22 3,-464-6,366 11,-1320-1,1493 1,1 0,-1 1,1 1,-1 1,-35 13,37-12,-1 0,0-1,0 0,-25 0,-80-4,78-1,-70 6,95-2,-236 21,-64-25,304 2,0 1,0 0,-28 9,24-6,-38 5,43-9,-12 1,-1 1,1 1,-50 15,57-13,0-1,0 0,-1-2,-28 2,-89-6,57-1,-511 2,553-2,-70-13,70 8,-74-3,69 11,25 0,0 0,1-2,-1 0,1-1,-35-8,37 5,-1 1,0 0,-27-1,-54 3,78 2,5 0,-1-2,1-1,-32-8,30 6,0 1,-36-3,-198 6,123 2,113-1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90E034-26EA-4775-9351-54345571F7F9}" type="datetimeFigureOut">
              <a:rPr lang="en-GB" smtClean="0"/>
              <a:t>26/01/2022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BAC044-3A92-42A8-8A3E-CA51373AC2CA}" type="slidenum">
              <a:rPr lang="en-GB" smtClean="0"/>
              <a:t>‹#›</a:t>
            </a:fld>
            <a:endParaRPr lang="en-GB"/>
          </a:p>
        </p:txBody>
      </p:sp>
    </p:spTree>
    <p:extLst>
      <p:ext uri="{BB962C8B-B14F-4D97-AF65-F5344CB8AC3E}">
        <p14:creationId xmlns:p14="http://schemas.microsoft.com/office/powerpoint/2010/main" val="2557690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upremecourt.uk/watch/uksc-2016-0196/judgment.html"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Watch R (on the application of Miller and another) (Respondents) v Secretary of State for Exiting the European Union (Appellant) - The Supreme Court</a:t>
            </a:r>
            <a:endParaRPr lang="en-GB" dirty="0"/>
          </a:p>
          <a:p>
            <a:endParaRPr lang="en-GB" dirty="0"/>
          </a:p>
          <a:p>
            <a:pPr marL="171450" indent="-171450">
              <a:buFontTx/>
              <a:buChar char="-"/>
            </a:pPr>
            <a:r>
              <a:rPr lang="en-GB" dirty="0"/>
              <a:t>Withdrawing from the EU Treaties would fundamentally change the UKs constitutional settlement which is something that only Parliament may properly do, not the executive acting alone (paras. 80 to 86). </a:t>
            </a:r>
          </a:p>
          <a:p>
            <a:pPr marL="171450" indent="-171450">
              <a:buFontTx/>
              <a:buChar char="-"/>
            </a:pPr>
            <a:endParaRPr lang="en-GB" dirty="0"/>
          </a:p>
          <a:p>
            <a:pPr marL="171450" indent="-171450">
              <a:buFontTx/>
              <a:buChar char="-"/>
            </a:pPr>
            <a:r>
              <a:rPr lang="en-GB" dirty="0"/>
              <a:t>The Supreme court noted that referendums are a ‘relatively new feature of UK constitutional practice, having only ever been held three times at national level (para. 117).</a:t>
            </a:r>
          </a:p>
          <a:p>
            <a:pPr marL="171450" indent="-171450">
              <a:buFontTx/>
              <a:buChar char="-"/>
            </a:pPr>
            <a:r>
              <a:rPr lang="en-GB" dirty="0"/>
              <a:t>The Supreme Court noted that the referendum result was merely advisory rather than binding but noted that it would be difficult for Parliament to ignore a decisive expression of public opinion.</a:t>
            </a:r>
          </a:p>
        </p:txBody>
      </p:sp>
      <p:sp>
        <p:nvSpPr>
          <p:cNvPr id="4" name="Slide Number Placeholder 3"/>
          <p:cNvSpPr>
            <a:spLocks noGrp="1"/>
          </p:cNvSpPr>
          <p:nvPr>
            <p:ph type="sldNum" sz="quarter" idx="5"/>
          </p:nvPr>
        </p:nvSpPr>
        <p:spPr/>
        <p:txBody>
          <a:bodyPr/>
          <a:lstStyle/>
          <a:p>
            <a:fld id="{55BAC044-3A92-42A8-8A3E-CA51373AC2CA}" type="slidenum">
              <a:rPr lang="en-GB" smtClean="0"/>
              <a:t>9</a:t>
            </a:fld>
            <a:endParaRPr lang="en-GB"/>
          </a:p>
        </p:txBody>
      </p:sp>
    </p:spTree>
    <p:extLst>
      <p:ext uri="{BB962C8B-B14F-4D97-AF65-F5344CB8AC3E}">
        <p14:creationId xmlns:p14="http://schemas.microsoft.com/office/powerpoint/2010/main" val="2949634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the Article 50 notification, the UK and the Eu had two years to negotiate an agreement. </a:t>
            </a:r>
          </a:p>
          <a:p>
            <a:r>
              <a:rPr lang="en-GB" dirty="0"/>
              <a:t>Article 50 does not set out explicitly what issues are to be addressed in the withdrawal agreement</a:t>
            </a:r>
          </a:p>
        </p:txBody>
      </p:sp>
      <p:sp>
        <p:nvSpPr>
          <p:cNvPr id="4" name="Slide Number Placeholder 3"/>
          <p:cNvSpPr>
            <a:spLocks noGrp="1"/>
          </p:cNvSpPr>
          <p:nvPr>
            <p:ph type="sldNum" sz="quarter" idx="5"/>
          </p:nvPr>
        </p:nvSpPr>
        <p:spPr/>
        <p:txBody>
          <a:bodyPr/>
          <a:lstStyle/>
          <a:p>
            <a:fld id="{55BAC044-3A92-42A8-8A3E-CA51373AC2CA}" type="slidenum">
              <a:rPr lang="en-GB" smtClean="0"/>
              <a:t>10</a:t>
            </a:fld>
            <a:endParaRPr lang="en-GB"/>
          </a:p>
        </p:txBody>
      </p:sp>
    </p:spTree>
    <p:extLst>
      <p:ext uri="{BB962C8B-B14F-4D97-AF65-F5344CB8AC3E}">
        <p14:creationId xmlns:p14="http://schemas.microsoft.com/office/powerpoint/2010/main" val="3092497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BAC044-3A92-42A8-8A3E-CA51373AC2CA}" type="slidenum">
              <a:rPr lang="en-GB" smtClean="0"/>
              <a:t>11</a:t>
            </a:fld>
            <a:endParaRPr lang="en-GB"/>
          </a:p>
        </p:txBody>
      </p:sp>
    </p:spTree>
    <p:extLst>
      <p:ext uri="{BB962C8B-B14F-4D97-AF65-F5344CB8AC3E}">
        <p14:creationId xmlns:p14="http://schemas.microsoft.com/office/powerpoint/2010/main" val="688636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1/25/2022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1/25/2022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1/25/2022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1/25/2022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1/25/2022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1/25/2022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1/25/2022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1/25/2022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1/25/2022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1/25/2022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supremecourt.uk/watch/uksc-2016-0196/judgment.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mFCKLBsmF_w?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uklawweekly.com/newsletter-03-01-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European law</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Workshop 1</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Learning objectives</a:t>
            </a:r>
          </a:p>
        </p:txBody>
      </p:sp>
      <p:sp>
        <p:nvSpPr>
          <p:cNvPr id="5" name="Content Placeholder 4">
            <a:extLst>
              <a:ext uri="{FF2B5EF4-FFF2-40B4-BE49-F238E27FC236}">
                <a16:creationId xmlns:a16="http://schemas.microsoft.com/office/drawing/2014/main" id="{7D7CBEE3-4C50-405C-8C76-52141F1C550A}"/>
              </a:ext>
            </a:extLst>
          </p:cNvPr>
          <p:cNvSpPr>
            <a:spLocks noGrp="1"/>
          </p:cNvSpPr>
          <p:nvPr>
            <p:ph idx="1"/>
          </p:nvPr>
        </p:nvSpPr>
        <p:spPr/>
        <p:txBody>
          <a:bodyPr/>
          <a:lstStyle/>
          <a:p>
            <a:r>
              <a:rPr lang="en-GB" sz="3200" dirty="0"/>
              <a:t>By the end of today’s session you should be able to . . . . </a:t>
            </a:r>
          </a:p>
          <a:p>
            <a:r>
              <a:rPr lang="en-GB" sz="3200" dirty="0"/>
              <a:t>- Understanding the historical development of the European Union</a:t>
            </a:r>
          </a:p>
          <a:p>
            <a:r>
              <a:rPr lang="en-GB" sz="3200" dirty="0"/>
              <a:t>- Explain elements of retained EU law within the UK post Brexit</a:t>
            </a:r>
          </a:p>
          <a:p>
            <a:endParaRPr lang="en-GB" dirty="0"/>
          </a:p>
        </p:txBody>
      </p:sp>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EEC30-A9C8-456A-9DFF-565AB01E3AF1}"/>
              </a:ext>
            </a:extLst>
          </p:cNvPr>
          <p:cNvSpPr>
            <a:spLocks noGrp="1"/>
          </p:cNvSpPr>
          <p:nvPr>
            <p:ph type="title"/>
          </p:nvPr>
        </p:nvSpPr>
        <p:spPr>
          <a:xfrm>
            <a:off x="878911" y="643468"/>
            <a:ext cx="3177847" cy="1674180"/>
          </a:xfrm>
        </p:spPr>
        <p:txBody>
          <a:bodyPr>
            <a:normAutofit/>
          </a:bodyPr>
          <a:lstStyle/>
          <a:p>
            <a:r>
              <a:rPr lang="en-GB" sz="4000"/>
              <a:t>Introduction to module</a:t>
            </a:r>
          </a:p>
        </p:txBody>
      </p:sp>
      <p:cxnSp>
        <p:nvCxnSpPr>
          <p:cNvPr id="12" name="Straight Connector 11">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346DCE-BCAC-4B61-A951-F8EDC51F94EA}"/>
              </a:ext>
            </a:extLst>
          </p:cNvPr>
          <p:cNvSpPr>
            <a:spLocks noGrp="1"/>
          </p:cNvSpPr>
          <p:nvPr>
            <p:ph idx="1"/>
          </p:nvPr>
        </p:nvSpPr>
        <p:spPr>
          <a:xfrm>
            <a:off x="858064" y="2639380"/>
            <a:ext cx="3205049" cy="3229714"/>
          </a:xfrm>
        </p:spPr>
        <p:txBody>
          <a:bodyPr>
            <a:normAutofit/>
          </a:bodyPr>
          <a:lstStyle/>
          <a:p>
            <a:pPr>
              <a:buFontTx/>
              <a:buChar char="-"/>
            </a:pPr>
            <a:r>
              <a:rPr lang="en-GB"/>
              <a:t>Scheme of work</a:t>
            </a:r>
          </a:p>
          <a:p>
            <a:pPr>
              <a:buFontTx/>
              <a:buChar char="-"/>
            </a:pPr>
            <a:r>
              <a:rPr lang="en-GB"/>
              <a:t>Online resource list</a:t>
            </a:r>
          </a:p>
          <a:p>
            <a:pPr>
              <a:buFontTx/>
              <a:buChar char="-"/>
            </a:pPr>
            <a:r>
              <a:rPr lang="en-GB"/>
              <a:t>Assignment 1 and topic  of assignment 2</a:t>
            </a:r>
          </a:p>
        </p:txBody>
      </p:sp>
      <p:pic>
        <p:nvPicPr>
          <p:cNvPr id="5" name="Picture 4">
            <a:extLst>
              <a:ext uri="{FF2B5EF4-FFF2-40B4-BE49-F238E27FC236}">
                <a16:creationId xmlns:a16="http://schemas.microsoft.com/office/drawing/2014/main" id="{5EE016F4-A290-4567-8B1C-A6AF4B3BA248}"/>
              </a:ext>
            </a:extLst>
          </p:cNvPr>
          <p:cNvPicPr>
            <a:picLocks noChangeAspect="1"/>
          </p:cNvPicPr>
          <p:nvPr/>
        </p:nvPicPr>
        <p:blipFill rotWithShape="1">
          <a:blip r:embed="rId2"/>
          <a:srcRect l="29417" t="22820" r="31319" b="9220"/>
          <a:stretch/>
        </p:blipFill>
        <p:spPr>
          <a:xfrm>
            <a:off x="5523271" y="169607"/>
            <a:ext cx="5597013" cy="6466299"/>
          </a:xfrm>
          <a:prstGeom prst="rect">
            <a:avLst/>
          </a:prstGeom>
        </p:spPr>
      </p:pic>
      <p:sp>
        <p:nvSpPr>
          <p:cNvPr id="14" name="Rectangle 13">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68332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533C3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F9F2FAC-4C5D-4A18-87BA-238FB7F5EF9E}"/>
              </a:ext>
            </a:extLst>
          </p:cNvPr>
          <p:cNvSpPr>
            <a:spLocks noGrp="1"/>
          </p:cNvSpPr>
          <p:nvPr>
            <p:ph type="title"/>
          </p:nvPr>
        </p:nvSpPr>
        <p:spPr>
          <a:xfrm>
            <a:off x="492370" y="516836"/>
            <a:ext cx="3084844" cy="1961086"/>
          </a:xfrm>
        </p:spPr>
        <p:txBody>
          <a:bodyPr>
            <a:normAutofit/>
          </a:bodyPr>
          <a:lstStyle/>
          <a:p>
            <a:r>
              <a:rPr lang="en-GB" sz="4000">
                <a:solidFill>
                  <a:srgbClr val="FFFFFF"/>
                </a:solidFill>
              </a:rPr>
              <a:t>TASK 1:</a:t>
            </a:r>
          </a:p>
        </p:txBody>
      </p:sp>
      <p:cxnSp>
        <p:nvCxnSpPr>
          <p:cNvPr id="14" name="Straight Connector 13">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62118A-343F-41A7-AE49-B0211FF91398}"/>
              </a:ext>
            </a:extLst>
          </p:cNvPr>
          <p:cNvSpPr>
            <a:spLocks noGrp="1"/>
          </p:cNvSpPr>
          <p:nvPr>
            <p:ph idx="1"/>
          </p:nvPr>
        </p:nvSpPr>
        <p:spPr>
          <a:xfrm>
            <a:off x="571752" y="2799654"/>
            <a:ext cx="3005462" cy="3189665"/>
          </a:xfrm>
        </p:spPr>
        <p:txBody>
          <a:bodyPr>
            <a:normAutofit/>
          </a:bodyPr>
          <a:lstStyle/>
          <a:p>
            <a:r>
              <a:rPr lang="en-GB" sz="1800">
                <a:solidFill>
                  <a:srgbClr val="FFFFFF"/>
                </a:solidFill>
              </a:rPr>
              <a:t>QUESTIONS ON THE HISTORY OF THE EUROPEAN UNION</a:t>
            </a:r>
          </a:p>
          <a:p>
            <a:endParaRPr lang="en-GB" sz="1800">
              <a:solidFill>
                <a:srgbClr val="FFFFFF"/>
              </a:solidFill>
            </a:endParaRPr>
          </a:p>
        </p:txBody>
      </p:sp>
      <p:pic>
        <p:nvPicPr>
          <p:cNvPr id="5" name="Picture 4">
            <a:extLst>
              <a:ext uri="{FF2B5EF4-FFF2-40B4-BE49-F238E27FC236}">
                <a16:creationId xmlns:a16="http://schemas.microsoft.com/office/drawing/2014/main" id="{07D11AE7-0553-46A3-BA7B-1EA51E01E510}"/>
              </a:ext>
            </a:extLst>
          </p:cNvPr>
          <p:cNvPicPr>
            <a:picLocks noChangeAspect="1"/>
          </p:cNvPicPr>
          <p:nvPr/>
        </p:nvPicPr>
        <p:blipFill rotWithShape="1">
          <a:blip r:embed="rId2"/>
          <a:srcRect l="35899" t="27736" r="37416" b="19286"/>
          <a:stretch/>
        </p:blipFill>
        <p:spPr>
          <a:xfrm>
            <a:off x="5900987" y="256293"/>
            <a:ext cx="4931703" cy="6535514"/>
          </a:xfrm>
          <a:prstGeom prst="rect">
            <a:avLst/>
          </a:prstGeom>
        </p:spPr>
      </p:pic>
    </p:spTree>
    <p:extLst>
      <p:ext uri="{BB962C8B-B14F-4D97-AF65-F5344CB8AC3E}">
        <p14:creationId xmlns:p14="http://schemas.microsoft.com/office/powerpoint/2010/main" val="455595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8845B-932D-46C9-89E2-3058DB3E8C6A}"/>
              </a:ext>
            </a:extLst>
          </p:cNvPr>
          <p:cNvSpPr>
            <a:spLocks noGrp="1"/>
          </p:cNvSpPr>
          <p:nvPr>
            <p:ph type="title"/>
          </p:nvPr>
        </p:nvSpPr>
        <p:spPr>
          <a:xfrm>
            <a:off x="6411685" y="634946"/>
            <a:ext cx="5127171" cy="1450757"/>
          </a:xfrm>
        </p:spPr>
        <p:txBody>
          <a:bodyPr>
            <a:normAutofit/>
          </a:bodyPr>
          <a:lstStyle/>
          <a:p>
            <a:r>
              <a:rPr lang="en-GB" dirty="0"/>
              <a:t>BREXIT</a:t>
            </a:r>
          </a:p>
        </p:txBody>
      </p:sp>
      <p:pic>
        <p:nvPicPr>
          <p:cNvPr id="1026" name="Picture 2" descr="See the source image">
            <a:extLst>
              <a:ext uri="{FF2B5EF4-FFF2-40B4-BE49-F238E27FC236}">
                <a16:creationId xmlns:a16="http://schemas.microsoft.com/office/drawing/2014/main" id="{E5A616AD-158F-4BC8-90EE-8264660A94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192" y="2245910"/>
            <a:ext cx="5115347" cy="2046139"/>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17B075-0DD4-4691-9DF1-6EC477D81911}"/>
              </a:ext>
            </a:extLst>
          </p:cNvPr>
          <p:cNvSpPr>
            <a:spLocks noGrp="1"/>
          </p:cNvSpPr>
          <p:nvPr>
            <p:ph idx="1"/>
          </p:nvPr>
        </p:nvSpPr>
        <p:spPr>
          <a:xfrm>
            <a:off x="6411684" y="2407436"/>
            <a:ext cx="5127172" cy="3461658"/>
          </a:xfrm>
        </p:spPr>
        <p:txBody>
          <a:bodyPr>
            <a:normAutofit fontScale="92500"/>
          </a:bodyPr>
          <a:lstStyle/>
          <a:p>
            <a:r>
              <a:rPr lang="en-GB" dirty="0"/>
              <a:t>The referendum was held under the </a:t>
            </a:r>
            <a:r>
              <a:rPr lang="en-GB" b="1" dirty="0"/>
              <a:t>European Union Referendum Act 2015 </a:t>
            </a:r>
          </a:p>
          <a:p>
            <a:r>
              <a:rPr lang="en-GB" b="1" dirty="0"/>
              <a:t>Voters were asked: ‘Should the United Kingdom remain a member of the European Union or leave the European Union? – A simple majority was required to pass.</a:t>
            </a:r>
          </a:p>
          <a:p>
            <a:r>
              <a:rPr lang="en-GB" b="1" dirty="0"/>
              <a:t>Note: The referendum itself was purely an advisory vote and di not have any legal consequences – Politically impossible to ignore this result??</a:t>
            </a:r>
            <a:endParaRPr lang="en-GB" dirty="0"/>
          </a:p>
        </p:txBody>
      </p:sp>
      <p:sp>
        <p:nvSpPr>
          <p:cNvPr id="75" name="Rectangle 74">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18522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barn(inVertical)">
                                      <p:cBhvr>
                                        <p:cTn id="2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71E90-1141-4A24-BFEB-55B43ADAFC1A}"/>
              </a:ext>
            </a:extLst>
          </p:cNvPr>
          <p:cNvSpPr>
            <a:spLocks noGrp="1"/>
          </p:cNvSpPr>
          <p:nvPr>
            <p:ph type="title"/>
          </p:nvPr>
        </p:nvSpPr>
        <p:spPr/>
        <p:txBody>
          <a:bodyPr/>
          <a:lstStyle/>
          <a:p>
            <a:r>
              <a:rPr lang="en-GB" dirty="0"/>
              <a:t>What was the legal process for withdrawal from the EU?</a:t>
            </a:r>
          </a:p>
        </p:txBody>
      </p:sp>
      <p:sp>
        <p:nvSpPr>
          <p:cNvPr id="3" name="Content Placeholder 2">
            <a:extLst>
              <a:ext uri="{FF2B5EF4-FFF2-40B4-BE49-F238E27FC236}">
                <a16:creationId xmlns:a16="http://schemas.microsoft.com/office/drawing/2014/main" id="{86A9AF35-8FBA-4482-A7A9-DBB2C8405843}"/>
              </a:ext>
            </a:extLst>
          </p:cNvPr>
          <p:cNvSpPr>
            <a:spLocks noGrp="1"/>
          </p:cNvSpPr>
          <p:nvPr>
            <p:ph idx="1"/>
          </p:nvPr>
        </p:nvSpPr>
        <p:spPr/>
        <p:txBody>
          <a:bodyPr>
            <a:normAutofit/>
          </a:bodyPr>
          <a:lstStyle/>
          <a:p>
            <a:r>
              <a:rPr lang="en-GB" sz="2800" dirty="0">
                <a:solidFill>
                  <a:schemeClr val="tx1"/>
                </a:solidFill>
              </a:rPr>
              <a:t>Withdrawal from the EU fell under Article 50 of the Treaty on European Union as revised by the Treaty of Lisbon. </a:t>
            </a:r>
          </a:p>
          <a:p>
            <a:r>
              <a:rPr lang="en-GB" sz="2800" dirty="0">
                <a:highlight>
                  <a:srgbClr val="FFFF00"/>
                </a:highlight>
              </a:rPr>
              <a:t>What does this Article say?</a:t>
            </a:r>
          </a:p>
          <a:p>
            <a:r>
              <a:rPr lang="en-GB" sz="2800" dirty="0">
                <a:highlight>
                  <a:srgbClr val="FFFF00"/>
                </a:highlight>
              </a:rPr>
              <a:t>Looking at what Article 50 says, can you think of any issues that may arise from the fact that the UK would have to act in accordance with its own constitutional arrangements?</a:t>
            </a:r>
          </a:p>
        </p:txBody>
      </p:sp>
    </p:spTree>
    <p:extLst>
      <p:ext uri="{BB962C8B-B14F-4D97-AF65-F5344CB8AC3E}">
        <p14:creationId xmlns:p14="http://schemas.microsoft.com/office/powerpoint/2010/main" val="1718703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CCCC-456A-4F7E-9B4E-A2E140C19960}"/>
              </a:ext>
            </a:extLst>
          </p:cNvPr>
          <p:cNvSpPr>
            <a:spLocks noGrp="1"/>
          </p:cNvSpPr>
          <p:nvPr>
            <p:ph type="title"/>
          </p:nvPr>
        </p:nvSpPr>
        <p:spPr/>
        <p:txBody>
          <a:bodyPr/>
          <a:lstStyle/>
          <a:p>
            <a:r>
              <a:rPr lang="en-GB" dirty="0"/>
              <a:t>Article 50 TEU </a:t>
            </a:r>
          </a:p>
        </p:txBody>
      </p:sp>
      <p:pic>
        <p:nvPicPr>
          <p:cNvPr id="5" name="Content Placeholder 4">
            <a:extLst>
              <a:ext uri="{FF2B5EF4-FFF2-40B4-BE49-F238E27FC236}">
                <a16:creationId xmlns:a16="http://schemas.microsoft.com/office/drawing/2014/main" id="{FBF73DEF-4E6B-42C9-B2B4-6316AF73E966}"/>
              </a:ext>
            </a:extLst>
          </p:cNvPr>
          <p:cNvPicPr>
            <a:picLocks noGrp="1" noChangeAspect="1"/>
          </p:cNvPicPr>
          <p:nvPr>
            <p:ph idx="1"/>
          </p:nvPr>
        </p:nvPicPr>
        <p:blipFill rotWithShape="1">
          <a:blip r:embed="rId2"/>
          <a:srcRect l="7158" t="20708" r="5985" b="19899"/>
          <a:stretch/>
        </p:blipFill>
        <p:spPr>
          <a:xfrm>
            <a:off x="1535501" y="1932316"/>
            <a:ext cx="8527977" cy="3887637"/>
          </a:xfrm>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D1E288AA-18F9-4D74-9FE5-7DB599144E9D}"/>
                  </a:ext>
                </a:extLst>
              </p14:cNvPr>
              <p14:cNvContentPartPr/>
              <p14:nvPr/>
            </p14:nvContentPartPr>
            <p14:xfrm>
              <a:off x="5734936" y="2592605"/>
              <a:ext cx="3069360" cy="59760"/>
            </p14:xfrm>
          </p:contentPart>
        </mc:Choice>
        <mc:Fallback>
          <p:pic>
            <p:nvPicPr>
              <p:cNvPr id="6" name="Ink 5">
                <a:extLst>
                  <a:ext uri="{FF2B5EF4-FFF2-40B4-BE49-F238E27FC236}">
                    <a16:creationId xmlns:a16="http://schemas.microsoft.com/office/drawing/2014/main" id="{D1E288AA-18F9-4D74-9FE5-7DB599144E9D}"/>
                  </a:ext>
                </a:extLst>
              </p:cNvPr>
              <p:cNvPicPr/>
              <p:nvPr/>
            </p:nvPicPr>
            <p:blipFill>
              <a:blip r:embed="rId4"/>
              <a:stretch>
                <a:fillRect/>
              </a:stretch>
            </p:blipFill>
            <p:spPr>
              <a:xfrm>
                <a:off x="5681296" y="2484965"/>
                <a:ext cx="3177000" cy="275400"/>
              </a:xfrm>
              <a:prstGeom prst="rect">
                <a:avLst/>
              </a:prstGeom>
            </p:spPr>
          </p:pic>
        </mc:Fallback>
      </mc:AlternateContent>
      <p:sp>
        <p:nvSpPr>
          <p:cNvPr id="9" name="TextBox 8">
            <a:extLst>
              <a:ext uri="{FF2B5EF4-FFF2-40B4-BE49-F238E27FC236}">
                <a16:creationId xmlns:a16="http://schemas.microsoft.com/office/drawing/2014/main" id="{B453BD65-0DCC-4943-940F-50FDE8F1DE0D}"/>
              </a:ext>
            </a:extLst>
          </p:cNvPr>
          <p:cNvSpPr txBox="1"/>
          <p:nvPr/>
        </p:nvSpPr>
        <p:spPr>
          <a:xfrm>
            <a:off x="6096000" y="362309"/>
            <a:ext cx="5578415" cy="1477328"/>
          </a:xfrm>
          <a:prstGeom prst="rect">
            <a:avLst/>
          </a:prstGeom>
          <a:solidFill>
            <a:srgbClr val="CAF4F6"/>
          </a:solidFill>
        </p:spPr>
        <p:txBody>
          <a:bodyPr wrap="square" rtlCol="0">
            <a:spAutoFit/>
          </a:bodyPr>
          <a:lstStyle/>
          <a:p>
            <a:r>
              <a:rPr lang="en-GB" b="1" dirty="0">
                <a:latin typeface="Arial Bold" panose="020B0704020202020204" pitchFamily="34" charset="0"/>
                <a:cs typeface="Arial Bold" panose="020B0704020202020204" pitchFamily="34" charset="0"/>
              </a:rPr>
              <a:t>This kind of withdrawal had never been done before under the UK’s constitution – the nature of the unwritten constitution, meant it was unclear as to exactly what was required to withdraw from the EU.</a:t>
            </a:r>
          </a:p>
        </p:txBody>
      </p:sp>
      <p:pic>
        <p:nvPicPr>
          <p:cNvPr id="12" name="Picture 11">
            <a:extLst>
              <a:ext uri="{FF2B5EF4-FFF2-40B4-BE49-F238E27FC236}">
                <a16:creationId xmlns:a16="http://schemas.microsoft.com/office/drawing/2014/main" id="{246D4CEC-CBF6-4AB0-843F-1B479D945162}"/>
              </a:ext>
            </a:extLst>
          </p:cNvPr>
          <p:cNvPicPr>
            <a:picLocks noChangeAspect="1"/>
          </p:cNvPicPr>
          <p:nvPr/>
        </p:nvPicPr>
        <p:blipFill>
          <a:blip r:embed="rId5"/>
          <a:stretch>
            <a:fillRect/>
          </a:stretch>
        </p:blipFill>
        <p:spPr>
          <a:xfrm>
            <a:off x="4894349" y="702278"/>
            <a:ext cx="905140" cy="945368"/>
          </a:xfrm>
          <a:prstGeom prst="rect">
            <a:avLst/>
          </a:prstGeom>
        </p:spPr>
      </p:pic>
    </p:spTree>
    <p:extLst>
      <p:ext uri="{BB962C8B-B14F-4D97-AF65-F5344CB8AC3E}">
        <p14:creationId xmlns:p14="http://schemas.microsoft.com/office/powerpoint/2010/main" val="167849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9B8C8-04B7-481D-BC15-340F6E6150A0}"/>
              </a:ext>
            </a:extLst>
          </p:cNvPr>
          <p:cNvSpPr>
            <a:spLocks noGrp="1"/>
          </p:cNvSpPr>
          <p:nvPr>
            <p:ph type="title"/>
          </p:nvPr>
        </p:nvSpPr>
        <p:spPr/>
        <p:txBody>
          <a:bodyPr/>
          <a:lstStyle/>
          <a:p>
            <a:r>
              <a:rPr lang="en-GB" dirty="0"/>
              <a:t>Was parliamentary approval needed to trigger Article 50? The </a:t>
            </a:r>
            <a:r>
              <a:rPr lang="en-GB" i="1" dirty="0"/>
              <a:t>MILLER judgment</a:t>
            </a:r>
            <a:endParaRPr lang="en-GB" dirty="0"/>
          </a:p>
        </p:txBody>
      </p:sp>
      <p:pic>
        <p:nvPicPr>
          <p:cNvPr id="5" name="Content Placeholder 4">
            <a:extLst>
              <a:ext uri="{FF2B5EF4-FFF2-40B4-BE49-F238E27FC236}">
                <a16:creationId xmlns:a16="http://schemas.microsoft.com/office/drawing/2014/main" id="{E8DAB292-644A-4540-B33B-01FE904CB95D}"/>
              </a:ext>
            </a:extLst>
          </p:cNvPr>
          <p:cNvPicPr>
            <a:picLocks noGrp="1" noChangeAspect="1"/>
          </p:cNvPicPr>
          <p:nvPr>
            <p:ph idx="1"/>
          </p:nvPr>
        </p:nvPicPr>
        <p:blipFill rotWithShape="1">
          <a:blip r:embed="rId2"/>
          <a:srcRect l="17658" t="21778" r="21582" b="9867"/>
          <a:stretch/>
        </p:blipFill>
        <p:spPr>
          <a:xfrm>
            <a:off x="379562" y="2306128"/>
            <a:ext cx="4010325" cy="3007744"/>
          </a:xfrm>
        </p:spPr>
      </p:pic>
      <p:sp>
        <p:nvSpPr>
          <p:cNvPr id="6" name="TextBox 5">
            <a:extLst>
              <a:ext uri="{FF2B5EF4-FFF2-40B4-BE49-F238E27FC236}">
                <a16:creationId xmlns:a16="http://schemas.microsoft.com/office/drawing/2014/main" id="{5845D6CA-ACDC-4700-9D80-CD9D6B0B7B3B}"/>
              </a:ext>
            </a:extLst>
          </p:cNvPr>
          <p:cNvSpPr txBox="1"/>
          <p:nvPr/>
        </p:nvSpPr>
        <p:spPr>
          <a:xfrm>
            <a:off x="4572000" y="2444151"/>
            <a:ext cx="6435306" cy="3785652"/>
          </a:xfrm>
          <a:prstGeom prst="rect">
            <a:avLst/>
          </a:prstGeom>
          <a:noFill/>
        </p:spPr>
        <p:txBody>
          <a:bodyPr wrap="square" rtlCol="0">
            <a:spAutoFit/>
          </a:bodyPr>
          <a:lstStyle/>
          <a:p>
            <a:r>
              <a:rPr lang="en-GB" sz="2000" dirty="0">
                <a:solidFill>
                  <a:srgbClr val="FF0000"/>
                </a:solidFill>
              </a:rPr>
              <a:t>“</a:t>
            </a:r>
            <a:r>
              <a:rPr lang="en-GB" sz="2000" b="1" i="1" dirty="0">
                <a:solidFill>
                  <a:srgbClr val="FF0000"/>
                </a:solidFill>
              </a:rPr>
              <a:t>Miller 1”</a:t>
            </a:r>
          </a:p>
          <a:p>
            <a:r>
              <a:rPr lang="en-GB" sz="2000" b="1" dirty="0"/>
              <a:t>Key issue: Could the executive (Government) trigger Articles 50(2) without Parliaments approval?</a:t>
            </a:r>
          </a:p>
          <a:p>
            <a:r>
              <a:rPr lang="en-GB" sz="2000" b="1" dirty="0"/>
              <a:t>FACTS: </a:t>
            </a:r>
            <a:r>
              <a:rPr lang="en-GB" sz="2000" b="1" dirty="0">
                <a:solidFill>
                  <a:srgbClr val="00B0F0"/>
                </a:solidFill>
              </a:rPr>
              <a:t>Because the triggering of Article 50 would effect domestic rights, the </a:t>
            </a:r>
            <a:r>
              <a:rPr lang="en-GB" sz="2000" b="1" dirty="0" err="1">
                <a:solidFill>
                  <a:srgbClr val="00B0F0"/>
                </a:solidFill>
              </a:rPr>
              <a:t>claimaints</a:t>
            </a:r>
            <a:r>
              <a:rPr lang="en-GB" sz="2000" b="1" dirty="0">
                <a:solidFill>
                  <a:srgbClr val="00B0F0"/>
                </a:solidFill>
              </a:rPr>
              <a:t> Gina Miller and Deir Dos Santos, sought to judicially review what they saw as the Governments unlawful intention to bypass Parliament</a:t>
            </a:r>
          </a:p>
          <a:p>
            <a:r>
              <a:rPr lang="en-GB" sz="2000" b="1" dirty="0">
                <a:solidFill>
                  <a:schemeClr val="accent5">
                    <a:lumMod val="75000"/>
                  </a:schemeClr>
                </a:solidFill>
              </a:rPr>
              <a:t>The Government contended that, as the notification concerned an international Treaty (which can be signed/unsigned by executive without parliamentary approval, no Parliamentary approval was needed to notify a withdrawal from the EU Treaties either.</a:t>
            </a:r>
          </a:p>
        </p:txBody>
      </p:sp>
    </p:spTree>
    <p:extLst>
      <p:ext uri="{BB962C8B-B14F-4D97-AF65-F5344CB8AC3E}">
        <p14:creationId xmlns:p14="http://schemas.microsoft.com/office/powerpoint/2010/main" val="3329363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A521B-9289-4E71-8680-BD4A987C78DD}"/>
              </a:ext>
            </a:extLst>
          </p:cNvPr>
          <p:cNvSpPr>
            <a:spLocks noGrp="1"/>
          </p:cNvSpPr>
          <p:nvPr>
            <p:ph type="title"/>
          </p:nvPr>
        </p:nvSpPr>
        <p:spPr/>
        <p:txBody>
          <a:bodyPr/>
          <a:lstStyle/>
          <a:p>
            <a:r>
              <a:rPr lang="en-GB" i="1" dirty="0"/>
              <a:t>Miller 1 [2017]</a:t>
            </a:r>
          </a:p>
        </p:txBody>
      </p:sp>
      <p:pic>
        <p:nvPicPr>
          <p:cNvPr id="5" name="Content Placeholder 4">
            <a:extLst>
              <a:ext uri="{FF2B5EF4-FFF2-40B4-BE49-F238E27FC236}">
                <a16:creationId xmlns:a16="http://schemas.microsoft.com/office/drawing/2014/main" id="{D15D181D-E557-4AB0-835E-1C89C218ADED}"/>
              </a:ext>
            </a:extLst>
          </p:cNvPr>
          <p:cNvPicPr>
            <a:picLocks noGrp="1" noChangeAspect="1"/>
          </p:cNvPicPr>
          <p:nvPr>
            <p:ph idx="1"/>
          </p:nvPr>
        </p:nvPicPr>
        <p:blipFill rotWithShape="1">
          <a:blip r:embed="rId3"/>
          <a:srcRect l="23571" t="26366" r="18729" b="19898"/>
          <a:stretch/>
        </p:blipFill>
        <p:spPr>
          <a:xfrm>
            <a:off x="667108" y="2357887"/>
            <a:ext cx="5122461" cy="3180272"/>
          </a:xfrm>
        </p:spPr>
      </p:pic>
      <p:sp>
        <p:nvSpPr>
          <p:cNvPr id="7" name="TextBox 6">
            <a:extLst>
              <a:ext uri="{FF2B5EF4-FFF2-40B4-BE49-F238E27FC236}">
                <a16:creationId xmlns:a16="http://schemas.microsoft.com/office/drawing/2014/main" id="{2D07A3AC-7BE5-44D8-ADD5-371A0F350F1D}"/>
              </a:ext>
            </a:extLst>
          </p:cNvPr>
          <p:cNvSpPr txBox="1"/>
          <p:nvPr/>
        </p:nvSpPr>
        <p:spPr>
          <a:xfrm>
            <a:off x="6705600" y="2566683"/>
            <a:ext cx="6096000" cy="1477328"/>
          </a:xfrm>
          <a:prstGeom prst="rect">
            <a:avLst/>
          </a:prstGeom>
          <a:noFill/>
        </p:spPr>
        <p:txBody>
          <a:bodyPr wrap="square">
            <a:spAutoFit/>
          </a:bodyPr>
          <a:lstStyle/>
          <a:p>
            <a:r>
              <a:rPr lang="en-GB" dirty="0">
                <a:hlinkClick r:id="rId4"/>
              </a:rPr>
              <a:t>https://www.supremecourt.uk/watch/uksc-2016-0196/judgment.html</a:t>
            </a:r>
            <a:endParaRPr lang="en-GB" dirty="0"/>
          </a:p>
          <a:p>
            <a:endParaRPr lang="en-GB" dirty="0"/>
          </a:p>
          <a:p>
            <a:r>
              <a:rPr lang="en-GB" dirty="0"/>
              <a:t>Listen to the judgement and note the key findings</a:t>
            </a:r>
          </a:p>
          <a:p>
            <a:endParaRPr lang="en-GB" dirty="0"/>
          </a:p>
        </p:txBody>
      </p:sp>
    </p:spTree>
    <p:extLst>
      <p:ext uri="{BB962C8B-B14F-4D97-AF65-F5344CB8AC3E}">
        <p14:creationId xmlns:p14="http://schemas.microsoft.com/office/powerpoint/2010/main" val="1757913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51E76-05CD-4DA9-9E12-EEC68B294D3C}"/>
              </a:ext>
            </a:extLst>
          </p:cNvPr>
          <p:cNvSpPr>
            <a:spLocks noGrp="1"/>
          </p:cNvSpPr>
          <p:nvPr>
            <p:ph type="title"/>
          </p:nvPr>
        </p:nvSpPr>
        <p:spPr/>
        <p:txBody>
          <a:bodyPr/>
          <a:lstStyle/>
          <a:p>
            <a:r>
              <a:rPr lang="en-GB" dirty="0"/>
              <a:t>The path to leaving the EU – the withdrawal agreement</a:t>
            </a:r>
          </a:p>
        </p:txBody>
      </p:sp>
      <p:sp>
        <p:nvSpPr>
          <p:cNvPr id="3" name="Content Placeholder 2">
            <a:extLst>
              <a:ext uri="{FF2B5EF4-FFF2-40B4-BE49-F238E27FC236}">
                <a16:creationId xmlns:a16="http://schemas.microsoft.com/office/drawing/2014/main" id="{9DE543DB-1F19-47FD-B232-6CAE4E6AA6FF}"/>
              </a:ext>
            </a:extLst>
          </p:cNvPr>
          <p:cNvSpPr>
            <a:spLocks noGrp="1"/>
          </p:cNvSpPr>
          <p:nvPr>
            <p:ph idx="1"/>
          </p:nvPr>
        </p:nvSpPr>
        <p:spPr/>
        <p:txBody>
          <a:bodyPr/>
          <a:lstStyle/>
          <a:p>
            <a:r>
              <a:rPr lang="en-GB" dirty="0"/>
              <a:t>Following the Miller 1 judgment, Parliament enacted the European Union (Notification of Withdrawal) Act. Section 1 stated:</a:t>
            </a:r>
          </a:p>
          <a:p>
            <a:endParaRPr lang="en-GB" dirty="0"/>
          </a:p>
        </p:txBody>
      </p:sp>
      <p:pic>
        <p:nvPicPr>
          <p:cNvPr id="5" name="Picture 4">
            <a:extLst>
              <a:ext uri="{FF2B5EF4-FFF2-40B4-BE49-F238E27FC236}">
                <a16:creationId xmlns:a16="http://schemas.microsoft.com/office/drawing/2014/main" id="{0D573B57-9E81-470C-ACEC-571C56D00BFC}"/>
              </a:ext>
            </a:extLst>
          </p:cNvPr>
          <p:cNvPicPr>
            <a:picLocks noChangeAspect="1"/>
          </p:cNvPicPr>
          <p:nvPr/>
        </p:nvPicPr>
        <p:blipFill rotWithShape="1">
          <a:blip r:embed="rId3"/>
          <a:srcRect t="42935" b="29592"/>
          <a:stretch/>
        </p:blipFill>
        <p:spPr>
          <a:xfrm>
            <a:off x="1097280" y="2944483"/>
            <a:ext cx="10142220" cy="1857555"/>
          </a:xfrm>
          <a:prstGeom prst="rect">
            <a:avLst/>
          </a:prstGeom>
        </p:spPr>
      </p:pic>
      <p:sp>
        <p:nvSpPr>
          <p:cNvPr id="6" name="TextBox 5">
            <a:extLst>
              <a:ext uri="{FF2B5EF4-FFF2-40B4-BE49-F238E27FC236}">
                <a16:creationId xmlns:a16="http://schemas.microsoft.com/office/drawing/2014/main" id="{6EF5926C-3E71-4B8A-9384-ECD1E24DF113}"/>
              </a:ext>
            </a:extLst>
          </p:cNvPr>
          <p:cNvSpPr txBox="1"/>
          <p:nvPr/>
        </p:nvSpPr>
        <p:spPr>
          <a:xfrm>
            <a:off x="3126141" y="4715272"/>
            <a:ext cx="6084498" cy="1200329"/>
          </a:xfrm>
          <a:prstGeom prst="rect">
            <a:avLst/>
          </a:prstGeom>
          <a:noFill/>
        </p:spPr>
        <p:txBody>
          <a:bodyPr wrap="square" rtlCol="0">
            <a:spAutoFit/>
          </a:bodyPr>
          <a:lstStyle/>
          <a:p>
            <a:r>
              <a:rPr lang="en-GB" dirty="0"/>
              <a:t>Mrs May, the then Prime Minister, gave notice on </a:t>
            </a:r>
            <a:r>
              <a:rPr lang="en-GB" b="1" dirty="0"/>
              <a:t>29 March 2017</a:t>
            </a:r>
            <a:r>
              <a:rPr lang="en-GB" dirty="0"/>
              <a:t>, setting a two year period in motion under Article 50, she then commenced negotiations with the EU in relation to the terms of the UK’s departure.</a:t>
            </a:r>
          </a:p>
        </p:txBody>
      </p:sp>
    </p:spTree>
    <p:extLst>
      <p:ext uri="{BB962C8B-B14F-4D97-AF65-F5344CB8AC3E}">
        <p14:creationId xmlns:p14="http://schemas.microsoft.com/office/powerpoint/2010/main" val="3325587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B3C65-89D2-4A31-B764-4C31E4CCE5A2}"/>
              </a:ext>
            </a:extLst>
          </p:cNvPr>
          <p:cNvSpPr>
            <a:spLocks noGrp="1"/>
          </p:cNvSpPr>
          <p:nvPr>
            <p:ph type="title"/>
          </p:nvPr>
        </p:nvSpPr>
        <p:spPr>
          <a:xfrm>
            <a:off x="1097280" y="286603"/>
            <a:ext cx="10058400" cy="1450757"/>
          </a:xfrm>
        </p:spPr>
        <p:txBody>
          <a:bodyPr>
            <a:normAutofit/>
          </a:bodyPr>
          <a:lstStyle/>
          <a:p>
            <a:r>
              <a:rPr lang="en-GB"/>
              <a:t>The European Union (Withdrawal) Act 2018 – The Great Repeal Bill</a:t>
            </a:r>
            <a:endParaRPr lang="en-GB" dirty="0"/>
          </a:p>
        </p:txBody>
      </p:sp>
      <p:cxnSp>
        <p:nvCxnSpPr>
          <p:cNvPr id="16"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A25BE4-CE7F-4034-9F57-832D9A95BABE}"/>
              </a:ext>
            </a:extLst>
          </p:cNvPr>
          <p:cNvSpPr>
            <a:spLocks noGrp="1"/>
          </p:cNvSpPr>
          <p:nvPr>
            <p:ph idx="1"/>
          </p:nvPr>
        </p:nvSpPr>
        <p:spPr>
          <a:xfrm>
            <a:off x="1097280" y="2108201"/>
            <a:ext cx="5575367" cy="3760891"/>
          </a:xfrm>
        </p:spPr>
        <p:txBody>
          <a:bodyPr>
            <a:normAutofit lnSpcReduction="10000"/>
          </a:bodyPr>
          <a:lstStyle/>
          <a:p>
            <a:r>
              <a:rPr lang="en-GB" dirty="0"/>
              <a:t>- </a:t>
            </a:r>
            <a:r>
              <a:rPr lang="en-GB" sz="2400" dirty="0">
                <a:solidFill>
                  <a:schemeClr val="tx1"/>
                </a:solidFill>
              </a:rPr>
              <a:t>Directly enacted into UK law provisions which were in place as a result of the UK’s membership of the EU. </a:t>
            </a:r>
          </a:p>
          <a:p>
            <a:r>
              <a:rPr lang="en-GB" sz="2400" dirty="0">
                <a:solidFill>
                  <a:schemeClr val="tx1"/>
                </a:solidFill>
              </a:rPr>
              <a:t>- European case law in relation to those provisions will continue to provide an insight into such provisions, although over time domestic UK courts may reach different conclusions and laws will be repealed and replaced. </a:t>
            </a:r>
          </a:p>
        </p:txBody>
      </p:sp>
      <p:pic>
        <p:nvPicPr>
          <p:cNvPr id="4" name="Picture 3" descr="Chart, funnel chart&#10;&#10;Description automatically generated">
            <a:extLst>
              <a:ext uri="{FF2B5EF4-FFF2-40B4-BE49-F238E27FC236}">
                <a16:creationId xmlns:a16="http://schemas.microsoft.com/office/drawing/2014/main" id="{86C1D854-CADB-4AAE-8140-85051E7AEF1E}"/>
              </a:ext>
            </a:extLst>
          </p:cNvPr>
          <p:cNvPicPr>
            <a:picLocks noChangeAspect="1"/>
          </p:cNvPicPr>
          <p:nvPr/>
        </p:nvPicPr>
        <p:blipFill rotWithShape="1">
          <a:blip r:embed="rId3"/>
          <a:srcRect r="43432" b="2"/>
          <a:stretch/>
        </p:blipFill>
        <p:spPr>
          <a:xfrm>
            <a:off x="7534656" y="2108200"/>
            <a:ext cx="3621024" cy="3600613"/>
          </a:xfrm>
          <a:prstGeom prst="rect">
            <a:avLst/>
          </a:prstGeom>
        </p:spPr>
      </p:pic>
      <p:sp>
        <p:nvSpPr>
          <p:cNvPr id="17" name="Rectangle 12">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4679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9ECF4-DB47-4D62-BC66-2412BA9DBFE4}"/>
              </a:ext>
            </a:extLst>
          </p:cNvPr>
          <p:cNvSpPr>
            <a:spLocks noGrp="1"/>
          </p:cNvSpPr>
          <p:nvPr>
            <p:ph type="title"/>
          </p:nvPr>
        </p:nvSpPr>
        <p:spPr/>
        <p:txBody>
          <a:bodyPr/>
          <a:lstStyle/>
          <a:p>
            <a:r>
              <a:rPr lang="en-GB" dirty="0"/>
              <a:t>The BREXIT deal</a:t>
            </a:r>
          </a:p>
        </p:txBody>
      </p:sp>
      <p:pic>
        <p:nvPicPr>
          <p:cNvPr id="4" name="Online Media 3" title="Brexit explained: Boris Johnson's new trade deal with the EU">
            <a:hlinkClick r:id="" action="ppaction://media"/>
            <a:extLst>
              <a:ext uri="{FF2B5EF4-FFF2-40B4-BE49-F238E27FC236}">
                <a16:creationId xmlns:a16="http://schemas.microsoft.com/office/drawing/2014/main" id="{27595089-3AD6-4840-A40C-5DCC38B9B2EE}"/>
              </a:ext>
            </a:extLst>
          </p:cNvPr>
          <p:cNvPicPr>
            <a:picLocks noGrp="1" noRot="1" noChangeAspect="1"/>
          </p:cNvPicPr>
          <p:nvPr>
            <p:ph idx="1"/>
            <a:videoFile r:link="rId1"/>
          </p:nvPr>
        </p:nvPicPr>
        <p:blipFill>
          <a:blip r:embed="rId3"/>
          <a:stretch>
            <a:fillRect/>
          </a:stretch>
        </p:blipFill>
        <p:spPr>
          <a:xfrm>
            <a:off x="2315103" y="1834937"/>
            <a:ext cx="7140047" cy="4034051"/>
          </a:xfrm>
          <a:prstGeom prst="rect">
            <a:avLst/>
          </a:prstGeom>
        </p:spPr>
      </p:pic>
    </p:spTree>
    <p:extLst>
      <p:ext uri="{BB962C8B-B14F-4D97-AF65-F5344CB8AC3E}">
        <p14:creationId xmlns:p14="http://schemas.microsoft.com/office/powerpoint/2010/main" val="216570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A3F7B-81D1-483D-8B0F-64275DED04FF}"/>
              </a:ext>
            </a:extLst>
          </p:cNvPr>
          <p:cNvSpPr>
            <a:spLocks noGrp="1"/>
          </p:cNvSpPr>
          <p:nvPr>
            <p:ph type="title"/>
          </p:nvPr>
        </p:nvSpPr>
        <p:spPr/>
        <p:txBody>
          <a:bodyPr/>
          <a:lstStyle/>
          <a:p>
            <a:r>
              <a:rPr lang="en-GB" dirty="0"/>
              <a:t>Brexit in 2022</a:t>
            </a:r>
          </a:p>
        </p:txBody>
      </p:sp>
      <p:sp>
        <p:nvSpPr>
          <p:cNvPr id="3" name="Content Placeholder 2">
            <a:extLst>
              <a:ext uri="{FF2B5EF4-FFF2-40B4-BE49-F238E27FC236}">
                <a16:creationId xmlns:a16="http://schemas.microsoft.com/office/drawing/2014/main" id="{285CE3F4-FE03-49EB-B0D6-AA167674D283}"/>
              </a:ext>
            </a:extLst>
          </p:cNvPr>
          <p:cNvSpPr>
            <a:spLocks noGrp="1"/>
          </p:cNvSpPr>
          <p:nvPr>
            <p:ph idx="1"/>
          </p:nvPr>
        </p:nvSpPr>
        <p:spPr/>
        <p:txBody>
          <a:bodyPr/>
          <a:lstStyle/>
          <a:p>
            <a:r>
              <a:rPr lang="en-GB" dirty="0">
                <a:hlinkClick r:id="rId2"/>
              </a:rPr>
              <a:t>Brexit in 2022 – UK Law Weekly</a:t>
            </a:r>
            <a:endParaRPr lang="en-GB" dirty="0"/>
          </a:p>
          <a:p>
            <a:r>
              <a:rPr lang="en-GB" dirty="0"/>
              <a:t>Please read this article for the UK’s current position regarding Brexit</a:t>
            </a:r>
          </a:p>
        </p:txBody>
      </p:sp>
    </p:spTree>
    <p:extLst>
      <p:ext uri="{BB962C8B-B14F-4D97-AF65-F5344CB8AC3E}">
        <p14:creationId xmlns:p14="http://schemas.microsoft.com/office/powerpoint/2010/main" val="290786450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{2C27B719-E802-48B8-9241-704E247DA487}tf11437505_win32</Template>
  <TotalTime>0</TotalTime>
  <Words>727</Words>
  <Application>Microsoft Office PowerPoint</Application>
  <PresentationFormat>Widescreen</PresentationFormat>
  <Paragraphs>52</Paragraphs>
  <Slides>13</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Bold</vt:lpstr>
      <vt:lpstr>Calibri</vt:lpstr>
      <vt:lpstr>Georgia Pro Cond Light</vt:lpstr>
      <vt:lpstr>Speak Pro</vt:lpstr>
      <vt:lpstr>RetrospectVTI</vt:lpstr>
      <vt:lpstr>European law</vt:lpstr>
      <vt:lpstr>Learning objectives</vt:lpstr>
      <vt:lpstr>Introduction to module</vt:lpstr>
      <vt:lpstr>TASK 1:</vt:lpstr>
      <vt:lpstr>BREXIT</vt:lpstr>
      <vt:lpstr>What was the legal process for withdrawal from the EU?</vt:lpstr>
      <vt:lpstr>Article 50 TEU </vt:lpstr>
      <vt:lpstr>Was parliamentary approval needed to trigger Article 50? The MILLER judgment</vt:lpstr>
      <vt:lpstr>Miller 1 [2017]</vt:lpstr>
      <vt:lpstr>The path to leaving the EU – the withdrawal agreement</vt:lpstr>
      <vt:lpstr>The European Union (Withdrawal) Act 2018 – The Great Repeal Bill</vt:lpstr>
      <vt:lpstr>The BREXIT deal</vt:lpstr>
      <vt:lpstr>Brexit in 2022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European law</dc:title>
  <dc:creator>Laura Knight</dc:creator>
  <cp:lastModifiedBy>Laura Knight</cp:lastModifiedBy>
  <cp:revision>1</cp:revision>
  <dcterms:created xsi:type="dcterms:W3CDTF">2022-01-25T21:12:30Z</dcterms:created>
  <dcterms:modified xsi:type="dcterms:W3CDTF">2022-01-26T15:28:39Z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