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autoCompressPictures="0" embedTrueTypeFonts="1" strictFirstAndLastChars="0" saveSubsetFonts="1">
  <p:sldMasterIdLst>
    <p:sldMasterId id="2147483671" r:id="rId3"/>
    <p:sldMasterId id="2147483672" r:id="rId4"/>
  </p:sldMasterIdLst>
  <p:notesMasterIdLst>
    <p:notesMasterId r:id="rId5"/>
  </p:notesMasterIdLst>
  <p:sldIdLst>
    <p:sldId id="256" r:id="rId6"/>
  </p:sldIdLst>
  <p:sldSz cy="5143500" cx="9144000"/>
  <p:notesSz cx="6858000" cy="9144000"/>
  <p:embeddedFontLst>
    <p:embeddedFont>
      <p:font typeface="Questrial"/>
      <p:regular r:id="rId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font" Target="fonts/Questrial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defRPr sz="1100"/>
            </a:lvl1pPr>
            <a:lvl2pPr lvl="1">
              <a:spcBef>
                <a:spcPts val="0"/>
              </a:spcBef>
              <a:defRPr sz="1100"/>
            </a:lvl2pPr>
            <a:lvl3pPr lvl="2">
              <a:spcBef>
                <a:spcPts val="0"/>
              </a:spcBef>
              <a:defRPr sz="1100"/>
            </a:lvl3pPr>
            <a:lvl4pPr lvl="3">
              <a:spcBef>
                <a:spcPts val="0"/>
              </a:spcBef>
              <a:defRPr sz="1100"/>
            </a:lvl4pPr>
            <a:lvl5pPr lvl="4">
              <a:spcBef>
                <a:spcPts val="0"/>
              </a:spcBef>
              <a:defRPr sz="1100"/>
            </a:lvl5pPr>
            <a:lvl6pPr lvl="5">
              <a:spcBef>
                <a:spcPts val="0"/>
              </a:spcBef>
              <a:defRPr sz="1100"/>
            </a:lvl6pPr>
            <a:lvl7pPr lvl="6">
              <a:spcBef>
                <a:spcPts val="0"/>
              </a:spcBef>
              <a:defRPr sz="1100"/>
            </a:lvl7pPr>
            <a:lvl8pPr lvl="7">
              <a:spcBef>
                <a:spcPts val="0"/>
              </a:spcBef>
              <a:defRPr sz="1100"/>
            </a:lvl8pPr>
            <a:lvl9pPr lvl="8">
              <a:spcBef>
                <a:spcPts val="0"/>
              </a:spcBef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/>
          <p:nvPr>
            <p:ph idx="2" type="sldImg"/>
          </p:nvPr>
        </p:nvSpPr>
        <p:spPr>
          <a:xfrm>
            <a:off x="1847080" y="682803"/>
            <a:ext cx="3163799" cy="34317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2" name="Shape 102"/>
          <p:cNvSpPr txBox="1"/>
          <p:nvPr>
            <p:ph idx="1" type="body"/>
          </p:nvPr>
        </p:nvSpPr>
        <p:spPr>
          <a:xfrm>
            <a:off x="685803" y="4343401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82975" lIns="82975" rIns="82975" tIns="82975">
            <a:noAutofit/>
          </a:bodyPr>
          <a:lstStyle/>
          <a:p>
            <a:pPr indent="0" lvl="0" marL="0" marR="0" rtl="0" algn="l">
              <a:spcBef>
                <a:spcPts val="0"/>
              </a:spcBef>
              <a:buNone/>
            </a:pPr>
            <a:r>
              <a:t/>
            </a:r>
            <a:endParaRPr b="0" i="0" sz="9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rIns="91425" tIns="91425"/>
          <a:lstStyle>
            <a:lvl1pPr lvl="0" algn="ctr">
              <a:spcBef>
                <a:spcPts val="0"/>
              </a:spcBef>
              <a:buSzPct val="100000"/>
              <a:defRPr sz="5200"/>
            </a:lvl1pPr>
            <a:lvl2pPr lvl="1" algn="ctr">
              <a:spcBef>
                <a:spcPts val="0"/>
              </a:spcBef>
              <a:buSzPct val="100000"/>
              <a:defRPr sz="5200"/>
            </a:lvl2pPr>
            <a:lvl3pPr lvl="2" algn="ctr">
              <a:spcBef>
                <a:spcPts val="0"/>
              </a:spcBef>
              <a:buSzPct val="100000"/>
              <a:defRPr sz="5200"/>
            </a:lvl3pPr>
            <a:lvl4pPr lvl="3" algn="ctr">
              <a:spcBef>
                <a:spcPts val="0"/>
              </a:spcBef>
              <a:buSzPct val="100000"/>
              <a:defRPr sz="5200"/>
            </a:lvl4pPr>
            <a:lvl5pPr lvl="4" algn="ctr">
              <a:spcBef>
                <a:spcPts val="0"/>
              </a:spcBef>
              <a:buSzPct val="100000"/>
              <a:defRPr sz="5200"/>
            </a:lvl5pPr>
            <a:lvl6pPr lvl="5" algn="ctr">
              <a:spcBef>
                <a:spcPts val="0"/>
              </a:spcBef>
              <a:buSzPct val="100000"/>
              <a:defRPr sz="5200"/>
            </a:lvl6pPr>
            <a:lvl7pPr lvl="6" algn="ctr">
              <a:spcBef>
                <a:spcPts val="0"/>
              </a:spcBef>
              <a:buSzPct val="100000"/>
              <a:defRPr sz="5200"/>
            </a:lvl7pPr>
            <a:lvl8pPr lvl="7" algn="ctr">
              <a:spcBef>
                <a:spcPts val="0"/>
              </a:spcBef>
              <a:buSzPct val="100000"/>
              <a:defRPr sz="5200"/>
            </a:lvl8pPr>
            <a:lvl9pPr lvl="8" algn="ctr">
              <a:spcBef>
                <a:spcPts val="0"/>
              </a:spcBef>
              <a:buSzPct val="100000"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secHead">
  <p:cSld name="Section 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rIns="91425" tIns="91425"/>
          <a:lstStyle>
            <a:lvl1pPr lvl="0" algn="ctr">
              <a:spcBef>
                <a:spcPts val="0"/>
              </a:spcBef>
              <a:buSzPct val="100000"/>
              <a:defRPr sz="3600"/>
            </a:lvl1pPr>
            <a:lvl2pPr lvl="1" algn="ctr">
              <a:spcBef>
                <a:spcPts val="0"/>
              </a:spcBef>
              <a:buSzPct val="100000"/>
              <a:defRPr sz="3600"/>
            </a:lvl2pPr>
            <a:lvl3pPr lvl="2" algn="ctr">
              <a:spcBef>
                <a:spcPts val="0"/>
              </a:spcBef>
              <a:buSzPct val="100000"/>
              <a:defRPr sz="3600"/>
            </a:lvl3pPr>
            <a:lvl4pPr lvl="3" algn="ctr">
              <a:spcBef>
                <a:spcPts val="0"/>
              </a:spcBef>
              <a:buSzPct val="100000"/>
              <a:defRPr sz="3600"/>
            </a:lvl4pPr>
            <a:lvl5pPr lvl="4" algn="ctr">
              <a:spcBef>
                <a:spcPts val="0"/>
              </a:spcBef>
              <a:buSzPct val="100000"/>
              <a:defRPr sz="3600"/>
            </a:lvl5pPr>
            <a:lvl6pPr lvl="5" algn="ctr">
              <a:spcBef>
                <a:spcPts val="0"/>
              </a:spcBef>
              <a:buSzPct val="100000"/>
              <a:defRPr sz="3600"/>
            </a:lvl6pPr>
            <a:lvl7pPr lvl="6" algn="ctr">
              <a:spcBef>
                <a:spcPts val="0"/>
              </a:spcBef>
              <a:buSzPct val="100000"/>
              <a:defRPr sz="3600"/>
            </a:lvl7pPr>
            <a:lvl8pPr lvl="7" algn="ctr">
              <a:spcBef>
                <a:spcPts val="0"/>
              </a:spcBef>
              <a:buSzPct val="100000"/>
              <a:defRPr sz="3600"/>
            </a:lvl8pPr>
            <a:lvl9pPr lvl="8" algn="ctr">
              <a:spcBef>
                <a:spcPts val="0"/>
              </a:spcBef>
              <a:buSzPct val="100000"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x">
  <p:cSld name="Title and 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woColTx">
  <p:cSld name="Title and two 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itleOnly">
  <p:cSld name="Title 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One column 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rIns="91425" tIns="91425"/>
          <a:lstStyle>
            <a:lvl1pPr lvl="0">
              <a:spcBef>
                <a:spcPts val="0"/>
              </a:spcBef>
              <a:buSzPct val="100000"/>
              <a:defRPr sz="2400"/>
            </a:lvl1pPr>
            <a:lvl2pPr lvl="1">
              <a:spcBef>
                <a:spcPts val="0"/>
              </a:spcBef>
              <a:buSzPct val="100000"/>
              <a:defRPr sz="2400"/>
            </a:lvl2pPr>
            <a:lvl3pPr lvl="2">
              <a:spcBef>
                <a:spcPts val="0"/>
              </a:spcBef>
              <a:buSzPct val="100000"/>
              <a:defRPr sz="2400"/>
            </a:lvl3pPr>
            <a:lvl4pPr lvl="3">
              <a:spcBef>
                <a:spcPts val="0"/>
              </a:spcBef>
              <a:buSzPct val="100000"/>
              <a:defRPr sz="2400"/>
            </a:lvl4pPr>
            <a:lvl5pPr lvl="4">
              <a:spcBef>
                <a:spcPts val="0"/>
              </a:spcBef>
              <a:buSzPct val="100000"/>
              <a:defRPr sz="2400"/>
            </a:lvl5pPr>
            <a:lvl6pPr lvl="5">
              <a:spcBef>
                <a:spcPts val="0"/>
              </a:spcBef>
              <a:buSzPct val="100000"/>
              <a:defRPr sz="2400"/>
            </a:lvl6pPr>
            <a:lvl7pPr lvl="6">
              <a:spcBef>
                <a:spcPts val="0"/>
              </a:spcBef>
              <a:buSzPct val="100000"/>
              <a:defRPr sz="2400"/>
            </a:lvl7pPr>
            <a:lvl8pPr lvl="7">
              <a:spcBef>
                <a:spcPts val="0"/>
              </a:spcBef>
              <a:buSzPct val="100000"/>
              <a:defRPr sz="2400"/>
            </a:lvl8pPr>
            <a:lvl9pPr lvl="8">
              <a:spcBef>
                <a:spcPts val="0"/>
              </a:spcBef>
              <a:buSzPct val="100000"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buSzPct val="100000"/>
              <a:defRPr sz="12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Main 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rIns="91425" tIns="91425"/>
          <a:lstStyle>
            <a:lvl1pPr lvl="0">
              <a:spcBef>
                <a:spcPts val="0"/>
              </a:spcBef>
              <a:buSzPct val="100000"/>
              <a:defRPr sz="4800"/>
            </a:lvl1pPr>
            <a:lvl2pPr lvl="1">
              <a:spcBef>
                <a:spcPts val="0"/>
              </a:spcBef>
              <a:buSzPct val="100000"/>
              <a:defRPr sz="4800"/>
            </a:lvl2pPr>
            <a:lvl3pPr lvl="2">
              <a:spcBef>
                <a:spcPts val="0"/>
              </a:spcBef>
              <a:buSzPct val="100000"/>
              <a:defRPr sz="4800"/>
            </a:lvl3pPr>
            <a:lvl4pPr lvl="3">
              <a:spcBef>
                <a:spcPts val="0"/>
              </a:spcBef>
              <a:buSzPct val="100000"/>
              <a:defRPr sz="4800"/>
            </a:lvl4pPr>
            <a:lvl5pPr lvl="4">
              <a:spcBef>
                <a:spcPts val="0"/>
              </a:spcBef>
              <a:buSzPct val="100000"/>
              <a:defRPr sz="4800"/>
            </a:lvl5pPr>
            <a:lvl6pPr lvl="5">
              <a:spcBef>
                <a:spcPts val="0"/>
              </a:spcBef>
              <a:buSzPct val="100000"/>
              <a:defRPr sz="4800"/>
            </a:lvl6pPr>
            <a:lvl7pPr lvl="6">
              <a:spcBef>
                <a:spcPts val="0"/>
              </a:spcBef>
              <a:buSzPct val="100000"/>
              <a:defRPr sz="4800"/>
            </a:lvl7pPr>
            <a:lvl8pPr lvl="7">
              <a:spcBef>
                <a:spcPts val="0"/>
              </a:spcBef>
              <a:buSzPct val="100000"/>
              <a:defRPr sz="4800"/>
            </a:lvl8pPr>
            <a:lvl9pPr lvl="8">
              <a:spcBef>
                <a:spcPts val="0"/>
              </a:spcBef>
              <a:buSzPct val="100000"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Section title and 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rIns="91425" tIns="91425"/>
          <a:lstStyle>
            <a:lvl1pPr lvl="0" algn="ctr">
              <a:spcBef>
                <a:spcPts val="0"/>
              </a:spcBef>
              <a:buSzPct val="100000"/>
              <a:defRPr sz="4200"/>
            </a:lvl1pPr>
            <a:lvl2pPr lvl="1" algn="ctr">
              <a:spcBef>
                <a:spcPts val="0"/>
              </a:spcBef>
              <a:buSzPct val="100000"/>
              <a:defRPr sz="4200"/>
            </a:lvl2pPr>
            <a:lvl3pPr lvl="2" algn="ctr">
              <a:spcBef>
                <a:spcPts val="0"/>
              </a:spcBef>
              <a:buSzPct val="100000"/>
              <a:defRPr sz="4200"/>
            </a:lvl3pPr>
            <a:lvl4pPr lvl="3" algn="ctr">
              <a:spcBef>
                <a:spcPts val="0"/>
              </a:spcBef>
              <a:buSzPct val="100000"/>
              <a:defRPr sz="4200"/>
            </a:lvl4pPr>
            <a:lvl5pPr lvl="4" algn="ctr">
              <a:spcBef>
                <a:spcPts val="0"/>
              </a:spcBef>
              <a:buSzPct val="100000"/>
              <a:defRPr sz="4200"/>
            </a:lvl5pPr>
            <a:lvl6pPr lvl="5" algn="ctr">
              <a:spcBef>
                <a:spcPts val="0"/>
              </a:spcBef>
              <a:buSzPct val="100000"/>
              <a:defRPr sz="4200"/>
            </a:lvl6pPr>
            <a:lvl7pPr lvl="6" algn="ctr">
              <a:spcBef>
                <a:spcPts val="0"/>
              </a:spcBef>
              <a:buSzPct val="100000"/>
              <a:defRPr sz="4200"/>
            </a:lvl7pPr>
            <a:lvl8pPr lvl="7" algn="ctr">
              <a:spcBef>
                <a:spcPts val="0"/>
              </a:spcBef>
              <a:buSzPct val="100000"/>
              <a:defRPr sz="4200"/>
            </a:lvl8pPr>
            <a:lvl9pPr lvl="8" algn="ctr">
              <a:spcBef>
                <a:spcPts val="0"/>
              </a:spcBef>
              <a:buSzPct val="100000"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rIns="91425" tIns="91425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Ca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rIns="91425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Big 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rIns="91425" tIns="91425"/>
          <a:lstStyle>
            <a:lvl1pPr lvl="0" algn="ctr">
              <a:spcBef>
                <a:spcPts val="0"/>
              </a:spcBef>
              <a:buSzPct val="100000"/>
              <a:defRPr sz="12000"/>
            </a:lvl1pPr>
            <a:lvl2pPr lvl="1" algn="ctr">
              <a:spcBef>
                <a:spcPts val="0"/>
              </a:spcBef>
              <a:buSzPct val="100000"/>
              <a:defRPr sz="12000"/>
            </a:lvl2pPr>
            <a:lvl3pPr lvl="2" algn="ctr">
              <a:spcBef>
                <a:spcPts val="0"/>
              </a:spcBef>
              <a:buSzPct val="100000"/>
              <a:defRPr sz="12000"/>
            </a:lvl3pPr>
            <a:lvl4pPr lvl="3" algn="ctr">
              <a:spcBef>
                <a:spcPts val="0"/>
              </a:spcBef>
              <a:buSzPct val="100000"/>
              <a:defRPr sz="12000"/>
            </a:lvl4pPr>
            <a:lvl5pPr lvl="4" algn="ctr">
              <a:spcBef>
                <a:spcPts val="0"/>
              </a:spcBef>
              <a:buSzPct val="100000"/>
              <a:defRPr sz="12000"/>
            </a:lvl5pPr>
            <a:lvl6pPr lvl="5" algn="ctr">
              <a:spcBef>
                <a:spcPts val="0"/>
              </a:spcBef>
              <a:buSzPct val="100000"/>
              <a:defRPr sz="12000"/>
            </a:lvl6pPr>
            <a:lvl7pPr lvl="6" algn="ctr">
              <a:spcBef>
                <a:spcPts val="0"/>
              </a:spcBef>
              <a:buSzPct val="100000"/>
              <a:defRPr sz="12000"/>
            </a:lvl7pPr>
            <a:lvl8pPr lvl="7" algn="ctr">
              <a:spcBef>
                <a:spcPts val="0"/>
              </a:spcBef>
              <a:buSzPct val="100000"/>
              <a:defRPr sz="12000"/>
            </a:lvl8pPr>
            <a:lvl9pPr lvl="8" algn="ctr">
              <a:spcBef>
                <a:spcPts val="0"/>
              </a:spcBef>
              <a:buSzPct val="100000"/>
              <a:defRPr sz="120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rIns="91425" tIns="91425"/>
          <a:lstStyle>
            <a:lvl1pPr lvl="0" algn="ctr">
              <a:spcBef>
                <a:spcPts val="0"/>
              </a:spcBef>
              <a:defRPr/>
            </a:lvl1pPr>
            <a:lvl2pPr lvl="1" algn="ctr">
              <a:spcBef>
                <a:spcPts val="0"/>
              </a:spcBef>
              <a:defRPr/>
            </a:lvl2pPr>
            <a:lvl3pPr lvl="2" algn="ctr">
              <a:spcBef>
                <a:spcPts val="0"/>
              </a:spcBef>
              <a:defRPr/>
            </a:lvl3pPr>
            <a:lvl4pPr lvl="3" algn="ctr">
              <a:spcBef>
                <a:spcPts val="0"/>
              </a:spcBef>
              <a:defRPr/>
            </a:lvl4pPr>
            <a:lvl5pPr lvl="4" algn="ctr">
              <a:spcBef>
                <a:spcPts val="0"/>
              </a:spcBef>
              <a:defRPr/>
            </a:lvl5pPr>
            <a:lvl6pPr lvl="5" algn="ctr">
              <a:spcBef>
                <a:spcPts val="0"/>
              </a:spcBef>
              <a:defRPr/>
            </a:lvl6pPr>
            <a:lvl7pPr lvl="6" algn="ctr">
              <a:spcBef>
                <a:spcPts val="0"/>
              </a:spcBef>
              <a:defRPr/>
            </a:lvl7pPr>
            <a:lvl8pPr lvl="7" algn="ctr">
              <a:spcBef>
                <a:spcPts val="0"/>
              </a:spcBef>
              <a:defRPr/>
            </a:lvl8pPr>
            <a:lvl9pPr lvl="8" algn="ctr">
              <a:spcBef>
                <a:spcPts val="0"/>
              </a:spcBef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</p:spPr>
        <p:txBody>
          <a:bodyPr anchorCtr="0" anchor="ctr" bIns="91425" lIns="91425" rIns="91425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Title and Content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idx="1" type="body"/>
          </p:nvPr>
        </p:nvSpPr>
        <p:spPr>
          <a:xfrm>
            <a:off x="252045" y="843561"/>
            <a:ext cx="8640000" cy="3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12700" lvl="0" marL="152400" marR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■"/>
              <a:defRPr/>
            </a:lvl1pPr>
            <a:lvl2pPr indent="88900" lvl="1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−"/>
              <a:defRPr/>
            </a:lvl2pPr>
            <a:lvl3pPr indent="38100" lvl="2" marL="7747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•"/>
              <a:defRPr/>
            </a:lvl3pPr>
            <a:lvl4pPr indent="38100" lvl="3" marL="1079500" marR="0" rtl="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−"/>
              <a:defRPr/>
            </a:lvl4pPr>
            <a:lvl5pPr indent="25400" lvl="4" marL="1397000" marR="0" rtl="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•"/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55" name="Shape 55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secHead">
  <p:cSld name="Section Header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 txBox="1"/>
          <p:nvPr>
            <p:ph type="title"/>
          </p:nvPr>
        </p:nvSpPr>
        <p:spPr>
          <a:xfrm>
            <a:off x="722435" y="3305185"/>
            <a:ext cx="7772400" cy="10215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58" name="Shape 58"/>
          <p:cNvSpPr txBox="1"/>
          <p:nvPr>
            <p:ph idx="1" type="body"/>
          </p:nvPr>
        </p:nvSpPr>
        <p:spPr>
          <a:xfrm>
            <a:off x="722435" y="2180035"/>
            <a:ext cx="7772400" cy="11253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rtl="0">
              <a:spcBef>
                <a:spcPts val="0"/>
              </a:spcBef>
              <a:buFont typeface="Arial"/>
              <a:buNone/>
              <a:defRPr/>
            </a:lvl1pPr>
            <a:lvl2pPr indent="-12700" lvl="1" marL="393700" rtl="0">
              <a:spcBef>
                <a:spcPts val="0"/>
              </a:spcBef>
              <a:buFont typeface="Arial"/>
              <a:buNone/>
              <a:defRPr/>
            </a:lvl2pPr>
            <a:lvl3pPr indent="-12700" lvl="2" marL="787400" rtl="0">
              <a:spcBef>
                <a:spcPts val="0"/>
              </a:spcBef>
              <a:buFont typeface="Arial"/>
              <a:buNone/>
              <a:defRPr/>
            </a:lvl3pPr>
            <a:lvl4pPr indent="-12700" lvl="3" marL="1181100" rtl="0">
              <a:spcBef>
                <a:spcPts val="0"/>
              </a:spcBef>
              <a:buFont typeface="Arial"/>
              <a:buNone/>
              <a:defRPr/>
            </a:lvl4pPr>
            <a:lvl5pPr indent="0" lvl="4" marL="1574800" rtl="0">
              <a:spcBef>
                <a:spcPts val="0"/>
              </a:spcBef>
              <a:buFont typeface="Arial"/>
              <a:buNone/>
              <a:defRPr/>
            </a:lvl5pPr>
            <a:lvl6pPr indent="0" lvl="5" marL="1968500" rtl="0">
              <a:spcBef>
                <a:spcPts val="0"/>
              </a:spcBef>
              <a:buFont typeface="Arial"/>
              <a:buNone/>
              <a:defRPr/>
            </a:lvl6pPr>
            <a:lvl7pPr indent="-12700" lvl="6" marL="2362200" rtl="0">
              <a:spcBef>
                <a:spcPts val="0"/>
              </a:spcBef>
              <a:buFont typeface="Arial"/>
              <a:buNone/>
              <a:defRPr/>
            </a:lvl7pPr>
            <a:lvl8pPr indent="-25400" lvl="7" marL="2768600" rtl="0">
              <a:spcBef>
                <a:spcPts val="0"/>
              </a:spcBef>
              <a:buFont typeface="Arial"/>
              <a:buNone/>
              <a:defRPr/>
            </a:lvl8pPr>
            <a:lvl9pPr indent="-12700" lvl="8" marL="3162300" rtl="0">
              <a:spcBef>
                <a:spcPts val="0"/>
              </a:spcBef>
              <a:buFont typeface="Arial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woObj">
  <p:cSld name="Two Conten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252051" y="744921"/>
            <a:ext cx="4249800" cy="3866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62" name="Shape 62"/>
          <p:cNvSpPr txBox="1"/>
          <p:nvPr>
            <p:ph idx="2" type="body"/>
          </p:nvPr>
        </p:nvSpPr>
        <p:spPr>
          <a:xfrm>
            <a:off x="4642341" y="744920"/>
            <a:ext cx="4249799" cy="3866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woTxTwoObj">
  <p:cSld name="Comparison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/>
          <p:nvPr>
            <p:ph type="title"/>
          </p:nvPr>
        </p:nvSpPr>
        <p:spPr>
          <a:xfrm>
            <a:off x="457200" y="205977"/>
            <a:ext cx="82296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65" name="Shape 65"/>
          <p:cNvSpPr txBox="1"/>
          <p:nvPr>
            <p:ph idx="1" type="body"/>
          </p:nvPr>
        </p:nvSpPr>
        <p:spPr>
          <a:xfrm>
            <a:off x="457203" y="1151337"/>
            <a:ext cx="4040100" cy="4800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rtl="0">
              <a:spcBef>
                <a:spcPts val="0"/>
              </a:spcBef>
              <a:buFont typeface="Arial"/>
              <a:buNone/>
              <a:defRPr/>
            </a:lvl1pPr>
            <a:lvl2pPr indent="-12700" lvl="1" marL="393700" rtl="0">
              <a:spcBef>
                <a:spcPts val="0"/>
              </a:spcBef>
              <a:buFont typeface="Arial"/>
              <a:buNone/>
              <a:defRPr/>
            </a:lvl2pPr>
            <a:lvl3pPr indent="-12700" lvl="2" marL="787400" rtl="0">
              <a:spcBef>
                <a:spcPts val="0"/>
              </a:spcBef>
              <a:buFont typeface="Arial"/>
              <a:buNone/>
              <a:defRPr/>
            </a:lvl3pPr>
            <a:lvl4pPr indent="-12700" lvl="3" marL="1181100" rtl="0">
              <a:spcBef>
                <a:spcPts val="0"/>
              </a:spcBef>
              <a:buFont typeface="Arial"/>
              <a:buNone/>
              <a:defRPr/>
            </a:lvl4pPr>
            <a:lvl5pPr indent="0" lvl="4" marL="1574800" rtl="0">
              <a:spcBef>
                <a:spcPts val="0"/>
              </a:spcBef>
              <a:buFont typeface="Arial"/>
              <a:buNone/>
              <a:defRPr/>
            </a:lvl5pPr>
            <a:lvl6pPr indent="0" lvl="5" marL="1968500" rtl="0">
              <a:spcBef>
                <a:spcPts val="0"/>
              </a:spcBef>
              <a:buFont typeface="Arial"/>
              <a:buNone/>
              <a:defRPr/>
            </a:lvl6pPr>
            <a:lvl7pPr indent="-12700" lvl="6" marL="2362200" rtl="0">
              <a:spcBef>
                <a:spcPts val="0"/>
              </a:spcBef>
              <a:buFont typeface="Arial"/>
              <a:buNone/>
              <a:defRPr/>
            </a:lvl7pPr>
            <a:lvl8pPr indent="-25400" lvl="7" marL="2768600" rtl="0">
              <a:spcBef>
                <a:spcPts val="0"/>
              </a:spcBef>
              <a:buFont typeface="Arial"/>
              <a:buNone/>
              <a:defRPr/>
            </a:lvl8pPr>
            <a:lvl9pPr indent="-12700" lvl="8" marL="3162300" rtl="0">
              <a:spcBef>
                <a:spcPts val="0"/>
              </a:spcBef>
              <a:buFont typeface="Arial"/>
              <a:buNone/>
              <a:defRPr/>
            </a:lvl9pPr>
          </a:lstStyle>
          <a:p/>
        </p:txBody>
      </p:sp>
      <p:sp>
        <p:nvSpPr>
          <p:cNvPr id="66" name="Shape 66"/>
          <p:cNvSpPr txBox="1"/>
          <p:nvPr>
            <p:ph idx="2" type="body"/>
          </p:nvPr>
        </p:nvSpPr>
        <p:spPr>
          <a:xfrm>
            <a:off x="457203" y="1631156"/>
            <a:ext cx="4040100" cy="29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67" name="Shape 67"/>
          <p:cNvSpPr txBox="1"/>
          <p:nvPr>
            <p:ph idx="3" type="body"/>
          </p:nvPr>
        </p:nvSpPr>
        <p:spPr>
          <a:xfrm>
            <a:off x="4645308" y="1151337"/>
            <a:ext cx="4041300" cy="4800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rtl="0">
              <a:spcBef>
                <a:spcPts val="0"/>
              </a:spcBef>
              <a:buFont typeface="Arial"/>
              <a:buNone/>
              <a:defRPr/>
            </a:lvl1pPr>
            <a:lvl2pPr indent="-12700" lvl="1" marL="393700" rtl="0">
              <a:spcBef>
                <a:spcPts val="0"/>
              </a:spcBef>
              <a:buFont typeface="Arial"/>
              <a:buNone/>
              <a:defRPr/>
            </a:lvl2pPr>
            <a:lvl3pPr indent="-12700" lvl="2" marL="787400" rtl="0">
              <a:spcBef>
                <a:spcPts val="0"/>
              </a:spcBef>
              <a:buFont typeface="Arial"/>
              <a:buNone/>
              <a:defRPr/>
            </a:lvl3pPr>
            <a:lvl4pPr indent="-12700" lvl="3" marL="1181100" rtl="0">
              <a:spcBef>
                <a:spcPts val="0"/>
              </a:spcBef>
              <a:buFont typeface="Arial"/>
              <a:buNone/>
              <a:defRPr/>
            </a:lvl4pPr>
            <a:lvl5pPr indent="0" lvl="4" marL="1574800" rtl="0">
              <a:spcBef>
                <a:spcPts val="0"/>
              </a:spcBef>
              <a:buFont typeface="Arial"/>
              <a:buNone/>
              <a:defRPr/>
            </a:lvl5pPr>
            <a:lvl6pPr indent="0" lvl="5" marL="1968500" rtl="0">
              <a:spcBef>
                <a:spcPts val="0"/>
              </a:spcBef>
              <a:buFont typeface="Arial"/>
              <a:buNone/>
              <a:defRPr/>
            </a:lvl6pPr>
            <a:lvl7pPr indent="-12700" lvl="6" marL="2362200" rtl="0">
              <a:spcBef>
                <a:spcPts val="0"/>
              </a:spcBef>
              <a:buFont typeface="Arial"/>
              <a:buNone/>
              <a:defRPr/>
            </a:lvl7pPr>
            <a:lvl8pPr indent="-25400" lvl="7" marL="2768600" rtl="0">
              <a:spcBef>
                <a:spcPts val="0"/>
              </a:spcBef>
              <a:buFont typeface="Arial"/>
              <a:buNone/>
              <a:defRPr/>
            </a:lvl8pPr>
            <a:lvl9pPr indent="-12700" lvl="8" marL="3162300" rtl="0">
              <a:spcBef>
                <a:spcPts val="0"/>
              </a:spcBef>
              <a:buFont typeface="Arial"/>
              <a:buNone/>
              <a:defRPr/>
            </a:lvl9pPr>
          </a:lstStyle>
          <a:p/>
        </p:txBody>
      </p:sp>
      <p:sp>
        <p:nvSpPr>
          <p:cNvPr id="68" name="Shape 68"/>
          <p:cNvSpPr txBox="1"/>
          <p:nvPr>
            <p:ph idx="4" type="body"/>
          </p:nvPr>
        </p:nvSpPr>
        <p:spPr>
          <a:xfrm>
            <a:off x="4645308" y="1631156"/>
            <a:ext cx="4041300" cy="29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69" name="Shape 69"/>
          <p:cNvSpPr txBox="1"/>
          <p:nvPr>
            <p:ph idx="11" type="ftr"/>
          </p:nvPr>
        </p:nvSpPr>
        <p:spPr>
          <a:xfrm>
            <a:off x="650066" y="4876359"/>
            <a:ext cx="3390000" cy="945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12700" lvl="1" marL="3937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12700" lvl="2" marL="787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12700" lvl="3" marL="11811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57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19685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12700" lvl="6" marL="2362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5400" lvl="7" marL="2768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12700" lvl="8" marL="31623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titleOnly">
  <p:cSld name="Title Only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blank">
  <p:cSld name="Blank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hape 73"/>
          <p:cNvCxnSpPr/>
          <p:nvPr/>
        </p:nvCxnSpPr>
        <p:spPr>
          <a:xfrm>
            <a:off x="2776" y="4701632"/>
            <a:ext cx="913860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4" name="Shape 74"/>
          <p:cNvSpPr txBox="1"/>
          <p:nvPr>
            <p:ph idx="12" type="sldNum"/>
          </p:nvPr>
        </p:nvSpPr>
        <p:spPr>
          <a:xfrm>
            <a:off x="251531" y="4766075"/>
            <a:ext cx="2208600" cy="2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2775" lIns="92775" rIns="92775" tIns="927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14300" lvl="1" marL="3937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Courier New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01600" lvl="2" marL="787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Noto Symbo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01600" lvl="3" marL="11811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01600" lvl="4" marL="157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Courier New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88900" lvl="5" marL="19685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Noto Symbo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01600" lvl="6" marL="2362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14300" lvl="7" marL="2768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Courier New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14300" lvl="8" marL="31623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Noto Symbo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objTx">
  <p:cSld name="Content with Caption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/>
          <p:nvPr>
            <p:ph type="title"/>
          </p:nvPr>
        </p:nvSpPr>
        <p:spPr>
          <a:xfrm>
            <a:off x="457202" y="204788"/>
            <a:ext cx="3008399" cy="8718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lvl="0" rtl="0" algn="l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77" name="Shape 77"/>
          <p:cNvSpPr txBox="1"/>
          <p:nvPr>
            <p:ph idx="1" type="body"/>
          </p:nvPr>
        </p:nvSpPr>
        <p:spPr>
          <a:xfrm>
            <a:off x="3575540" y="204795"/>
            <a:ext cx="5111100" cy="43896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78" name="Shape 78"/>
          <p:cNvSpPr txBox="1"/>
          <p:nvPr>
            <p:ph idx="2" type="body"/>
          </p:nvPr>
        </p:nvSpPr>
        <p:spPr>
          <a:xfrm>
            <a:off x="457202" y="1076328"/>
            <a:ext cx="3008399" cy="3518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0" lvl="0" marL="0" rtl="0">
              <a:spcBef>
                <a:spcPts val="0"/>
              </a:spcBef>
              <a:buFont typeface="Arial"/>
              <a:buNone/>
              <a:defRPr/>
            </a:lvl1pPr>
            <a:lvl2pPr indent="-12700" lvl="1" marL="393700" rtl="0">
              <a:spcBef>
                <a:spcPts val="0"/>
              </a:spcBef>
              <a:buFont typeface="Arial"/>
              <a:buNone/>
              <a:defRPr/>
            </a:lvl2pPr>
            <a:lvl3pPr indent="-12700" lvl="2" marL="787400" rtl="0">
              <a:spcBef>
                <a:spcPts val="0"/>
              </a:spcBef>
              <a:buFont typeface="Arial"/>
              <a:buNone/>
              <a:defRPr/>
            </a:lvl3pPr>
            <a:lvl4pPr indent="-12700" lvl="3" marL="1181100" rtl="0">
              <a:spcBef>
                <a:spcPts val="0"/>
              </a:spcBef>
              <a:buFont typeface="Arial"/>
              <a:buNone/>
              <a:defRPr/>
            </a:lvl4pPr>
            <a:lvl5pPr indent="0" lvl="4" marL="1574800" rtl="0">
              <a:spcBef>
                <a:spcPts val="0"/>
              </a:spcBef>
              <a:buFont typeface="Arial"/>
              <a:buNone/>
              <a:defRPr/>
            </a:lvl5pPr>
            <a:lvl6pPr indent="0" lvl="5" marL="1968500" rtl="0">
              <a:spcBef>
                <a:spcPts val="0"/>
              </a:spcBef>
              <a:buFont typeface="Arial"/>
              <a:buNone/>
              <a:defRPr/>
            </a:lvl6pPr>
            <a:lvl7pPr indent="-12700" lvl="6" marL="2362200" rtl="0">
              <a:spcBef>
                <a:spcPts val="0"/>
              </a:spcBef>
              <a:buFont typeface="Arial"/>
              <a:buNone/>
              <a:defRPr/>
            </a:lvl7pPr>
            <a:lvl8pPr indent="-25400" lvl="7" marL="2768600" rtl="0">
              <a:spcBef>
                <a:spcPts val="0"/>
              </a:spcBef>
              <a:buFont typeface="Arial"/>
              <a:buNone/>
              <a:defRPr/>
            </a:lvl8pPr>
            <a:lvl9pPr indent="-12700" lvl="8" marL="3162300" rtl="0">
              <a:spcBef>
                <a:spcPts val="0"/>
              </a:spcBef>
              <a:buFont typeface="Arial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picTx">
  <p:cSld name="Picture with Caption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type="title"/>
          </p:nvPr>
        </p:nvSpPr>
        <p:spPr>
          <a:xfrm>
            <a:off x="1792169" y="3600452"/>
            <a:ext cx="5486400" cy="4251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lvl="0" rtl="0" algn="l">
              <a:spcBef>
                <a:spcPts val="0"/>
              </a:spcBef>
              <a:defRPr/>
            </a:lvl1pPr>
            <a:lvl2pPr lvl="1" rtl="0">
              <a:spcBef>
                <a:spcPts val="0"/>
              </a:spcBef>
              <a:defRPr/>
            </a:lvl2pPr>
            <a:lvl3pPr lvl="2" rtl="0">
              <a:spcBef>
                <a:spcPts val="0"/>
              </a:spcBef>
              <a:defRPr/>
            </a:lvl3pPr>
            <a:lvl4pPr lvl="3" rtl="0">
              <a:spcBef>
                <a:spcPts val="0"/>
              </a:spcBef>
              <a:defRPr/>
            </a:lvl4pPr>
            <a:lvl5pPr lvl="4" rtl="0">
              <a:spcBef>
                <a:spcPts val="0"/>
              </a:spcBef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81" name="Shape 81"/>
          <p:cNvSpPr/>
          <p:nvPr>
            <p:ph idx="2" type="pic"/>
          </p:nvPr>
        </p:nvSpPr>
        <p:spPr>
          <a:xfrm>
            <a:off x="1792169" y="459584"/>
            <a:ext cx="5486400" cy="3086100"/>
          </a:xfrm>
          <a:prstGeom prst="rect">
            <a:avLst/>
          </a:prstGeom>
          <a:noFill/>
          <a:ln>
            <a:noFill/>
          </a:ln>
        </p:spPr>
      </p:sp>
      <p:sp>
        <p:nvSpPr>
          <p:cNvPr id="82" name="Shape 82"/>
          <p:cNvSpPr txBox="1"/>
          <p:nvPr>
            <p:ph idx="1" type="body"/>
          </p:nvPr>
        </p:nvSpPr>
        <p:spPr>
          <a:xfrm>
            <a:off x="1792169" y="4025541"/>
            <a:ext cx="5486400" cy="6036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0" lvl="0" marL="0" rtl="0">
              <a:spcBef>
                <a:spcPts val="0"/>
              </a:spcBef>
              <a:buFont typeface="Arial"/>
              <a:buNone/>
              <a:defRPr/>
            </a:lvl1pPr>
            <a:lvl2pPr indent="-12700" lvl="1" marL="393700" rtl="0">
              <a:spcBef>
                <a:spcPts val="0"/>
              </a:spcBef>
              <a:buFont typeface="Arial"/>
              <a:buNone/>
              <a:defRPr/>
            </a:lvl2pPr>
            <a:lvl3pPr indent="-12700" lvl="2" marL="787400" rtl="0">
              <a:spcBef>
                <a:spcPts val="0"/>
              </a:spcBef>
              <a:buFont typeface="Arial"/>
              <a:buNone/>
              <a:defRPr/>
            </a:lvl3pPr>
            <a:lvl4pPr indent="-12700" lvl="3" marL="1181100" rtl="0">
              <a:spcBef>
                <a:spcPts val="0"/>
              </a:spcBef>
              <a:buFont typeface="Arial"/>
              <a:buNone/>
              <a:defRPr/>
            </a:lvl4pPr>
            <a:lvl5pPr indent="0" lvl="4" marL="1574800" rtl="0">
              <a:spcBef>
                <a:spcPts val="0"/>
              </a:spcBef>
              <a:buFont typeface="Arial"/>
              <a:buNone/>
              <a:defRPr/>
            </a:lvl5pPr>
            <a:lvl6pPr indent="0" lvl="5" marL="1968500" rtl="0">
              <a:spcBef>
                <a:spcPts val="0"/>
              </a:spcBef>
              <a:buFont typeface="Arial"/>
              <a:buNone/>
              <a:defRPr/>
            </a:lvl6pPr>
            <a:lvl7pPr indent="-12700" lvl="6" marL="2362200" rtl="0">
              <a:spcBef>
                <a:spcPts val="0"/>
              </a:spcBef>
              <a:buFont typeface="Arial"/>
              <a:buNone/>
              <a:defRPr/>
            </a:lvl7pPr>
            <a:lvl8pPr indent="-25400" lvl="7" marL="2768600" rtl="0">
              <a:spcBef>
                <a:spcPts val="0"/>
              </a:spcBef>
              <a:buFont typeface="Arial"/>
              <a:buNone/>
              <a:defRPr/>
            </a:lvl8pPr>
            <a:lvl9pPr indent="-12700" lvl="8" marL="3162300" rtl="0">
              <a:spcBef>
                <a:spcPts val="0"/>
              </a:spcBef>
              <a:buFont typeface="Arial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vertTx">
  <p:cSld name="Title and Vertical Tex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  <p:sp>
        <p:nvSpPr>
          <p:cNvPr id="85" name="Shape 85"/>
          <p:cNvSpPr txBox="1"/>
          <p:nvPr>
            <p:ph idx="1" type="body"/>
          </p:nvPr>
        </p:nvSpPr>
        <p:spPr>
          <a:xfrm rot="5400000">
            <a:off x="2681806" y="-1586291"/>
            <a:ext cx="3780300" cy="86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-292100" lvl="0" marL="292100" rtl="0" algn="l">
              <a:spcBef>
                <a:spcPts val="200"/>
              </a:spcBef>
              <a:spcAft>
                <a:spcPts val="0"/>
              </a:spcAft>
              <a:defRPr/>
            </a:lvl1pPr>
            <a:lvl2pPr indent="-266700" lvl="1" marL="647700" rtl="0" algn="l">
              <a:spcBef>
                <a:spcPts val="500"/>
              </a:spcBef>
              <a:spcAft>
                <a:spcPts val="0"/>
              </a:spcAft>
              <a:defRPr/>
            </a:lvl2pPr>
            <a:lvl3pPr indent="-215900" lvl="2" marL="990600" rtl="0" algn="l">
              <a:spcBef>
                <a:spcPts val="400"/>
              </a:spcBef>
              <a:spcAft>
                <a:spcPts val="0"/>
              </a:spcAft>
              <a:defRPr/>
            </a:lvl3pPr>
            <a:lvl4pPr indent="-215900" lvl="3" marL="1384300" rtl="0" algn="l">
              <a:spcBef>
                <a:spcPts val="300"/>
              </a:spcBef>
              <a:spcAft>
                <a:spcPts val="0"/>
              </a:spcAft>
              <a:defRPr/>
            </a:lvl4pPr>
            <a:lvl5pPr indent="-203200" lvl="4" marL="1778000" rtl="0" algn="l">
              <a:spcBef>
                <a:spcPts val="300"/>
              </a:spcBef>
              <a:spcAft>
                <a:spcPts val="0"/>
              </a:spcAft>
              <a:defRPr/>
            </a:lvl5pPr>
            <a:lvl6pPr indent="-203200" lvl="5" marL="2171700" rtl="0" algn="l">
              <a:spcBef>
                <a:spcPts val="300"/>
              </a:spcBef>
              <a:spcAft>
                <a:spcPts val="0"/>
              </a:spcAft>
              <a:defRPr/>
            </a:lvl6pPr>
            <a:lvl7pPr indent="-215900" lvl="6" marL="2565400" rtl="0" algn="l">
              <a:spcBef>
                <a:spcPts val="300"/>
              </a:spcBef>
              <a:spcAft>
                <a:spcPts val="0"/>
              </a:spcAft>
              <a:defRPr/>
            </a:lvl7pPr>
            <a:lvl8pPr indent="-215900" lvl="7" marL="2959100" rtl="0" algn="l">
              <a:spcBef>
                <a:spcPts val="300"/>
              </a:spcBef>
              <a:spcAft>
                <a:spcPts val="0"/>
              </a:spcAft>
              <a:defRPr/>
            </a:lvl8pPr>
            <a:lvl9pPr indent="-203200" lvl="8" marL="3352800" rtl="0" algn="l">
              <a:spcBef>
                <a:spcPts val="300"/>
              </a:spcBef>
              <a:spcAft>
                <a:spcPts val="0"/>
              </a:spcAft>
              <a:defRPr/>
            </a:lvl9pPr>
          </a:lstStyle>
          <a:p/>
        </p:txBody>
      </p:sp>
      <p:cxnSp>
        <p:nvCxnSpPr>
          <p:cNvPr id="86" name="Shape 86"/>
          <p:cNvCxnSpPr/>
          <p:nvPr/>
        </p:nvCxnSpPr>
        <p:spPr>
          <a:xfrm>
            <a:off x="2776" y="4701632"/>
            <a:ext cx="913860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7" name="Shape 87"/>
          <p:cNvSpPr txBox="1"/>
          <p:nvPr>
            <p:ph idx="11" type="ftr"/>
          </p:nvPr>
        </p:nvSpPr>
        <p:spPr>
          <a:xfrm>
            <a:off x="650066" y="4876359"/>
            <a:ext cx="3390000" cy="945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12700" lvl="1" marL="3937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12700" lvl="2" marL="787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12700" lvl="3" marL="11811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57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19685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12700" lvl="6" marL="2362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5400" lvl="7" marL="2768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12700" lvl="8" marL="31623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type="vertTitleAndTx">
  <p:cSld name="Vertical Title and Text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/>
          <p:nvPr>
            <p:ph type="title"/>
          </p:nvPr>
        </p:nvSpPr>
        <p:spPr>
          <a:xfrm rot="5400000">
            <a:off x="5381829" y="1491839"/>
            <a:ext cx="4860300" cy="21600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  <p:sp>
        <p:nvSpPr>
          <p:cNvPr id="90" name="Shape 90"/>
          <p:cNvSpPr txBox="1"/>
          <p:nvPr>
            <p:ph idx="1" type="body"/>
          </p:nvPr>
        </p:nvSpPr>
        <p:spPr>
          <a:xfrm rot="5400000">
            <a:off x="991500" y="-597811"/>
            <a:ext cx="4860300" cy="63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-292100" lvl="0" marL="292100" rtl="0" algn="l">
              <a:spcBef>
                <a:spcPts val="200"/>
              </a:spcBef>
              <a:spcAft>
                <a:spcPts val="0"/>
              </a:spcAft>
              <a:defRPr/>
            </a:lvl1pPr>
            <a:lvl2pPr indent="-266700" lvl="1" marL="647700" rtl="0" algn="l">
              <a:spcBef>
                <a:spcPts val="500"/>
              </a:spcBef>
              <a:spcAft>
                <a:spcPts val="0"/>
              </a:spcAft>
              <a:defRPr/>
            </a:lvl2pPr>
            <a:lvl3pPr indent="-215900" lvl="2" marL="990600" rtl="0" algn="l">
              <a:spcBef>
                <a:spcPts val="400"/>
              </a:spcBef>
              <a:spcAft>
                <a:spcPts val="0"/>
              </a:spcAft>
              <a:defRPr/>
            </a:lvl3pPr>
            <a:lvl4pPr indent="-215900" lvl="3" marL="1384300" rtl="0" algn="l">
              <a:spcBef>
                <a:spcPts val="300"/>
              </a:spcBef>
              <a:spcAft>
                <a:spcPts val="0"/>
              </a:spcAft>
              <a:defRPr/>
            </a:lvl4pPr>
            <a:lvl5pPr indent="-203200" lvl="4" marL="1778000" rtl="0" algn="l">
              <a:spcBef>
                <a:spcPts val="300"/>
              </a:spcBef>
              <a:spcAft>
                <a:spcPts val="0"/>
              </a:spcAft>
              <a:defRPr/>
            </a:lvl5pPr>
            <a:lvl6pPr indent="-203200" lvl="5" marL="2171700" rtl="0" algn="l">
              <a:spcBef>
                <a:spcPts val="300"/>
              </a:spcBef>
              <a:spcAft>
                <a:spcPts val="0"/>
              </a:spcAft>
              <a:defRPr/>
            </a:lvl6pPr>
            <a:lvl7pPr indent="-215900" lvl="6" marL="2565400" rtl="0" algn="l">
              <a:spcBef>
                <a:spcPts val="300"/>
              </a:spcBef>
              <a:spcAft>
                <a:spcPts val="0"/>
              </a:spcAft>
              <a:defRPr/>
            </a:lvl7pPr>
            <a:lvl8pPr indent="-215900" lvl="7" marL="2959100" rtl="0" algn="l">
              <a:spcBef>
                <a:spcPts val="300"/>
              </a:spcBef>
              <a:spcAft>
                <a:spcPts val="0"/>
              </a:spcAft>
              <a:defRPr/>
            </a:lvl8pPr>
            <a:lvl9pPr indent="-203200" lvl="8" marL="3352800" rtl="0" algn="l">
              <a:spcBef>
                <a:spcPts val="300"/>
              </a:spcBef>
              <a:spcAft>
                <a:spcPts val="0"/>
              </a:spcAft>
              <a:defRPr/>
            </a:lvl9pPr>
          </a:lstStyle>
          <a:p/>
        </p:txBody>
      </p:sp>
      <p:sp>
        <p:nvSpPr>
          <p:cNvPr id="91" name="Shape 91"/>
          <p:cNvSpPr txBox="1"/>
          <p:nvPr/>
        </p:nvSpPr>
        <p:spPr>
          <a:xfrm rot="5400000">
            <a:off x="-671298" y="3966661"/>
            <a:ext cx="1794300" cy="252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tIns="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92" name="Shape 92"/>
          <p:cNvSpPr txBox="1"/>
          <p:nvPr>
            <p:ph idx="11" type="ftr"/>
          </p:nvPr>
        </p:nvSpPr>
        <p:spPr>
          <a:xfrm rot="5400000">
            <a:off x="-1186040" y="1412830"/>
            <a:ext cx="2754600" cy="116400"/>
          </a:xfrm>
          <a:prstGeom prst="rect">
            <a:avLst/>
          </a:prstGeom>
          <a:noFill/>
          <a:ln>
            <a:noFill/>
          </a:ln>
        </p:spPr>
        <p:txBody>
          <a:bodyPr anchorCtr="0" anchor="b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12700" lvl="1" marL="3937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12700" lvl="2" marL="787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12700" lvl="3" marL="11811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57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19685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12700" lvl="6" marL="2362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5400" lvl="7" marL="2768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12700" lvl="8" marL="31623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2_Title and Content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Shape 94"/>
          <p:cNvCxnSpPr/>
          <p:nvPr/>
        </p:nvCxnSpPr>
        <p:spPr>
          <a:xfrm>
            <a:off x="2929" y="4701777"/>
            <a:ext cx="9138300" cy="0"/>
          </a:xfrm>
          <a:prstGeom prst="straightConnector1">
            <a:avLst/>
          </a:prstGeom>
          <a:noFill/>
          <a:ln cap="flat" cmpd="sng" w="9525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5" name="Shape 95"/>
          <p:cNvSpPr txBox="1"/>
          <p:nvPr>
            <p:ph idx="1" type="body"/>
          </p:nvPr>
        </p:nvSpPr>
        <p:spPr>
          <a:xfrm>
            <a:off x="252045" y="843561"/>
            <a:ext cx="8640000" cy="3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12700" lvl="0" marL="152400" marR="0" rtl="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■"/>
              <a:defRPr/>
            </a:lvl1pPr>
            <a:lvl2pPr indent="88900" lvl="1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−"/>
              <a:defRPr/>
            </a:lvl2pPr>
            <a:lvl3pPr indent="38100" lvl="2" marL="7747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•"/>
              <a:defRPr/>
            </a:lvl3pPr>
            <a:lvl4pPr indent="38100" lvl="3" marL="1079500" marR="0" rtl="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−"/>
              <a:defRPr/>
            </a:lvl4pPr>
            <a:lvl5pPr indent="25400" lvl="4" marL="1397000" marR="0" rtl="0" algn="l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C1CA1F"/>
              </a:buClr>
              <a:buFont typeface="Noto Symbol"/>
              <a:buChar char="•"/>
              <a:defRPr/>
            </a:lvl5pPr>
            <a:lvl6pPr lvl="5" rtl="0">
              <a:spcBef>
                <a:spcPts val="0"/>
              </a:spcBef>
              <a:defRPr/>
            </a:lvl6pPr>
            <a:lvl7pPr lvl="6" rtl="0">
              <a:spcBef>
                <a:spcPts val="0"/>
              </a:spcBef>
              <a:defRPr/>
            </a:lvl7pPr>
            <a:lvl8pPr lvl="7" rtl="0">
              <a:spcBef>
                <a:spcPts val="0"/>
              </a:spcBef>
              <a:defRPr/>
            </a:lvl8pPr>
            <a:lvl9pPr lvl="8" rtl="0">
              <a:spcBef>
                <a:spcPts val="0"/>
              </a:spcBef>
              <a:defRPr/>
            </a:lvl9pPr>
          </a:lstStyle>
          <a:p/>
        </p:txBody>
      </p:sp>
      <p:sp>
        <p:nvSpPr>
          <p:cNvPr id="96" name="Shape 96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lvl="0" rtl="0" algn="l">
              <a:spcBef>
                <a:spcPts val="0"/>
              </a:spcBef>
              <a:spcAft>
                <a:spcPts val="0"/>
              </a:spcAft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defRPr/>
            </a:lvl5pPr>
            <a:lvl6pPr lvl="5" marL="393700" rtl="0" algn="l">
              <a:spcBef>
                <a:spcPts val="0"/>
              </a:spcBef>
              <a:spcAft>
                <a:spcPts val="0"/>
              </a:spcAft>
              <a:defRPr/>
            </a:lvl6pPr>
            <a:lvl7pPr lvl="6" marL="787400" rtl="0" algn="l">
              <a:spcBef>
                <a:spcPts val="0"/>
              </a:spcBef>
              <a:spcAft>
                <a:spcPts val="0"/>
              </a:spcAft>
              <a:defRPr/>
            </a:lvl7pPr>
            <a:lvl8pPr lvl="7" marL="1181100" rtl="0" algn="l">
              <a:spcBef>
                <a:spcPts val="0"/>
              </a:spcBef>
              <a:spcAft>
                <a:spcPts val="0"/>
              </a:spcAft>
              <a:defRPr/>
            </a:lvl8pPr>
            <a:lvl9pPr lvl="8" marL="1574800" rtl="0" algn="l">
              <a:spcBef>
                <a:spcPts val="0"/>
              </a:spcBef>
              <a:spcAft>
                <a:spcPts val="0"/>
              </a:spcAft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 name="1_Custom Layout">
    <p:bg>
      <p:bgPr>
        <a:solidFill>
          <a:schemeClr val="accent1"/>
        </a:solidFill>
      </p:bgPr>
    </p:bg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/>
          <p:nvPr>
            <p:ph type="ctrTitle"/>
          </p:nvPr>
        </p:nvSpPr>
        <p:spPr>
          <a:xfrm>
            <a:off x="2305058" y="1491859"/>
            <a:ext cx="5980200" cy="10800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5pPr>
            <a:lvl6pPr indent="-12700" lvl="5" marL="39370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6pPr>
            <a:lvl7pPr indent="-12700" lvl="6" marL="78740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7pPr>
            <a:lvl8pPr indent="-12700" lvl="7" marL="118110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8pPr>
            <a:lvl9pPr indent="0" lvl="8" marL="1574800" marR="0" rtl="0" algn="l">
              <a:spcBef>
                <a:spcPts val="0"/>
              </a:spcBef>
              <a:spcAft>
                <a:spcPts val="0"/>
              </a:spcAft>
              <a:defRPr b="0" i="0" sz="1600" u="none" cap="none" strike="noStrike"/>
            </a:lvl9pPr>
          </a:lstStyle>
          <a:p/>
        </p:txBody>
      </p:sp>
      <p:sp>
        <p:nvSpPr>
          <p:cNvPr id="99" name="Shape 99"/>
          <p:cNvSpPr txBox="1"/>
          <p:nvPr>
            <p:ph idx="1" type="subTitle"/>
          </p:nvPr>
        </p:nvSpPr>
        <p:spPr>
          <a:xfrm>
            <a:off x="2305058" y="2571790"/>
            <a:ext cx="5980200" cy="1079999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66700" lvl="1" marL="647700" marR="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15900" lvl="2" marL="990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15900" lvl="3" marL="13843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03200" lvl="4" marL="17780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03200" lvl="5" marL="21717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15900" lvl="6" marL="25654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15900" lvl="7" marL="29591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03200" lvl="8" marL="33528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3" Type="http://schemas.openxmlformats.org/officeDocument/2006/relationships/theme" Target="../theme/theme3.xml"/><Relationship Id="rId1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tIns="91425"/>
          <a:lstStyle>
            <a:lvl1pPr lvl="0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tIns="91425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defRPr sz="1800">
                <a:solidFill>
                  <a:schemeClr val="dk2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7" y="4663216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tIns="91425">
            <a:noAutofit/>
          </a:bodyPr>
          <a:lstStyle/>
          <a:p>
            <a:pPr lvl="0" algn="r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 txBox="1"/>
          <p:nvPr>
            <p:ph type="title"/>
          </p:nvPr>
        </p:nvSpPr>
        <p:spPr>
          <a:xfrm>
            <a:off x="252045" y="141689"/>
            <a:ext cx="8640000" cy="5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3pPr>
            <a:lvl4pPr indent="0" lvl="3" marL="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4pPr>
            <a:lvl5pPr indent="0" lvl="4" marL="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5pPr>
            <a:lvl6pPr indent="-12700" lvl="5" marL="34290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6pPr>
            <a:lvl7pPr indent="0" lvl="6" marL="67310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7pPr>
            <a:lvl8pPr indent="-12700" lvl="7" marL="101600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8pPr>
            <a:lvl9pPr indent="0" lvl="8" marL="1346200" marR="0" rtl="0" algn="l">
              <a:spcBef>
                <a:spcPts val="0"/>
              </a:spcBef>
              <a:spcAft>
                <a:spcPts val="0"/>
              </a:spcAft>
              <a:buSzPct val="75000"/>
              <a:defRPr b="0" i="0" sz="1600" u="none" cap="none" strike="noStrike"/>
            </a:lvl9pPr>
          </a:lstStyle>
          <a:p/>
        </p:txBody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252045" y="843561"/>
            <a:ext cx="8640000" cy="3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/>
          <a:lstStyle>
            <a:lvl1pPr indent="-254000" lvl="0" marL="2540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15900" lvl="1" marL="5461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165100" lvl="2" marL="8382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177800" lvl="3" marL="11811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165100" lvl="4" marL="15113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177800" lvl="5" marL="18542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177800" lvl="6" marL="21844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177800" lvl="7" marL="25273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177800" lvl="8" marL="28575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ct val="85714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/>
          <p:nvPr>
            <p:ph type="title"/>
          </p:nvPr>
        </p:nvSpPr>
        <p:spPr>
          <a:xfrm>
            <a:off x="-2331" y="-44561"/>
            <a:ext cx="7975500" cy="43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2775" lIns="92775" rIns="92775" tIns="9277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lang="en-GB" sz="23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Collaboration Model:</a:t>
            </a:r>
            <a:r>
              <a:rPr b="1" i="0" lang="en-GB" sz="2300" u="none" cap="none" strike="noStrike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 </a:t>
            </a:r>
            <a:r>
              <a:rPr lang="en-GB" sz="2300">
                <a:solidFill>
                  <a:schemeClr val="accent2"/>
                </a:solidFill>
                <a:latin typeface="Questrial"/>
                <a:ea typeface="Questrial"/>
                <a:cs typeface="Questrial"/>
                <a:sym typeface="Questrial"/>
              </a:rPr>
              <a:t>Outcomes</a:t>
            </a:r>
          </a:p>
        </p:txBody>
      </p:sp>
      <p:sp>
        <p:nvSpPr>
          <p:cNvPr id="105" name="Shape 105"/>
          <p:cNvSpPr/>
          <p:nvPr/>
        </p:nvSpPr>
        <p:spPr>
          <a:xfrm>
            <a:off x="7081500" y="732430"/>
            <a:ext cx="1243800" cy="38505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Deploy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Continued Support &amp; Training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Run</a:t>
            </a:r>
          </a:p>
        </p:txBody>
      </p:sp>
      <p:sp>
        <p:nvSpPr>
          <p:cNvPr id="106" name="Shape 106"/>
          <p:cNvSpPr/>
          <p:nvPr/>
        </p:nvSpPr>
        <p:spPr>
          <a:xfrm>
            <a:off x="5362061" y="732375"/>
            <a:ext cx="1243799" cy="38505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Detailed Design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Build / Configure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Test/QA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Business Change &amp; Training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Infrastructure Build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Operational Preparation</a:t>
            </a:r>
          </a:p>
        </p:txBody>
      </p:sp>
      <p:sp>
        <p:nvSpPr>
          <p:cNvPr id="107" name="Shape 107"/>
          <p:cNvSpPr/>
          <p:nvPr/>
        </p:nvSpPr>
        <p:spPr>
          <a:xfrm>
            <a:off x="3886200" y="732431"/>
            <a:ext cx="1006500" cy="38505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Detailed Requirements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High Level Design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Implementation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Approach Definition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i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Develop</a:t>
            </a: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 Phase Preparation</a:t>
            </a:r>
          </a:p>
        </p:txBody>
      </p:sp>
      <p:sp>
        <p:nvSpPr>
          <p:cNvPr id="108" name="Shape 108"/>
          <p:cNvSpPr/>
          <p:nvPr/>
        </p:nvSpPr>
        <p:spPr>
          <a:xfrm>
            <a:off x="2193692" y="732431"/>
            <a:ext cx="1002300" cy="38505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High Level Requirements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Solution Shaping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Business Case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sz="900">
              <a:solidFill>
                <a:schemeClr val="accen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i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Design</a:t>
            </a: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 Phase Preparation</a:t>
            </a:r>
          </a:p>
        </p:txBody>
      </p:sp>
      <p:sp>
        <p:nvSpPr>
          <p:cNvPr id="109" name="Shape 109"/>
          <p:cNvSpPr/>
          <p:nvPr/>
        </p:nvSpPr>
        <p:spPr>
          <a:xfrm>
            <a:off x="1954523" y="516375"/>
            <a:ext cx="1241700" cy="216000"/>
          </a:xfrm>
          <a:prstGeom prst="rect">
            <a:avLst/>
          </a:prstGeom>
          <a:solidFill>
            <a:srgbClr val="66666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GB" sz="10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 Case</a:t>
            </a:r>
          </a:p>
        </p:txBody>
      </p:sp>
      <p:sp>
        <p:nvSpPr>
          <p:cNvPr id="110" name="Shape 110"/>
          <p:cNvSpPr/>
          <p:nvPr/>
        </p:nvSpPr>
        <p:spPr>
          <a:xfrm>
            <a:off x="3654807" y="516375"/>
            <a:ext cx="1238100" cy="216000"/>
          </a:xfrm>
          <a:prstGeom prst="rect">
            <a:avLst/>
          </a:prstGeom>
          <a:solidFill>
            <a:srgbClr val="66666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GB" sz="10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Design</a:t>
            </a:r>
          </a:p>
        </p:txBody>
      </p:sp>
      <p:sp>
        <p:nvSpPr>
          <p:cNvPr id="111" name="Shape 111"/>
          <p:cNvSpPr/>
          <p:nvPr/>
        </p:nvSpPr>
        <p:spPr>
          <a:xfrm>
            <a:off x="7081500" y="516375"/>
            <a:ext cx="1247400" cy="216000"/>
          </a:xfrm>
          <a:prstGeom prst="rect">
            <a:avLst/>
          </a:prstGeom>
          <a:solidFill>
            <a:srgbClr val="66666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GB" sz="10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Live / Run</a:t>
            </a:r>
          </a:p>
        </p:txBody>
      </p:sp>
      <p:sp>
        <p:nvSpPr>
          <p:cNvPr id="112" name="Shape 112"/>
          <p:cNvSpPr/>
          <p:nvPr/>
        </p:nvSpPr>
        <p:spPr>
          <a:xfrm>
            <a:off x="324623" y="2465118"/>
            <a:ext cx="1483800" cy="2161200"/>
          </a:xfrm>
          <a:prstGeom prst="rect">
            <a:avLst/>
          </a:prstGeom>
          <a:noFill/>
          <a:ln cap="flat" cmpd="sng" w="76200">
            <a:solidFill>
              <a:srgbClr val="E0666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29600" lIns="59200" rIns="59200" tIns="296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r>
              <a:t/>
            </a:r>
            <a:endParaRPr b="1" i="0" sz="2100" u="none" cap="none" strike="noStrike">
              <a:solidFill>
                <a:srgbClr val="FF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13" name="Shape 113"/>
          <p:cNvSpPr/>
          <p:nvPr/>
        </p:nvSpPr>
        <p:spPr>
          <a:xfrm>
            <a:off x="398676" y="2540297"/>
            <a:ext cx="921600" cy="20427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In-Cycle Change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800">
                <a:solidFill>
                  <a:srgbClr val="FF0000"/>
                </a:solidFill>
                <a:latin typeface="Questrial"/>
                <a:ea typeface="Questrial"/>
                <a:cs typeface="Questrial"/>
                <a:sym typeface="Questrial"/>
              </a:rPr>
              <a:t>(by exception)</a:t>
            </a:r>
          </a:p>
        </p:txBody>
      </p:sp>
      <p:sp>
        <p:nvSpPr>
          <p:cNvPr id="114" name="Shape 114"/>
          <p:cNvSpPr/>
          <p:nvPr/>
        </p:nvSpPr>
        <p:spPr>
          <a:xfrm>
            <a:off x="398676" y="2524237"/>
            <a:ext cx="921600" cy="216000"/>
          </a:xfrm>
          <a:prstGeom prst="rect">
            <a:avLst/>
          </a:prstGeom>
          <a:solidFill>
            <a:srgbClr val="666666"/>
          </a:solidFill>
          <a:ln cap="flat" cmpd="sng" w="12700">
            <a:solidFill>
              <a:srgbClr val="66666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0" i="0" lang="en-GB" sz="1000" u="none" cap="none" strike="noStrike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Idea</a:t>
            </a:r>
            <a:r>
              <a:rPr lang="en-GB" sz="10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 Review</a:t>
            </a:r>
          </a:p>
        </p:txBody>
      </p:sp>
      <p:sp>
        <p:nvSpPr>
          <p:cNvPr id="115" name="Shape 115"/>
          <p:cNvSpPr/>
          <p:nvPr/>
        </p:nvSpPr>
        <p:spPr>
          <a:xfrm rot="5400000">
            <a:off x="522288" y="3391725"/>
            <a:ext cx="2049900" cy="332400"/>
          </a:xfrm>
          <a:prstGeom prst="rect">
            <a:avLst/>
          </a:prstGeom>
          <a:solidFill>
            <a:schemeClr val="accent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1" lang="en-GB" sz="10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Portfolio Management</a:t>
            </a:r>
          </a:p>
        </p:txBody>
      </p:sp>
      <p:sp>
        <p:nvSpPr>
          <p:cNvPr id="116" name="Shape 116"/>
          <p:cNvSpPr txBox="1"/>
          <p:nvPr/>
        </p:nvSpPr>
        <p:spPr>
          <a:xfrm>
            <a:off x="5833415" y="4374418"/>
            <a:ext cx="384000" cy="19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3300" lIns="23300" rIns="59200" tIns="233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0" i="0" lang="en-GB" sz="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SG0</a:t>
            </a:r>
          </a:p>
        </p:txBody>
      </p:sp>
      <p:sp>
        <p:nvSpPr>
          <p:cNvPr id="117" name="Shape 117"/>
          <p:cNvSpPr txBox="1"/>
          <p:nvPr/>
        </p:nvSpPr>
        <p:spPr>
          <a:xfrm>
            <a:off x="1381122" y="4373949"/>
            <a:ext cx="332399" cy="19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3300" lIns="23300" rIns="59200" tIns="233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0" i="0" lang="en-GB" sz="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SG</a:t>
            </a:r>
            <a:r>
              <a:rPr lang="en-GB" sz="800">
                <a:solidFill>
                  <a:schemeClr val="lt1"/>
                </a:solidFill>
              </a:rPr>
              <a:t>0</a:t>
            </a:r>
          </a:p>
        </p:txBody>
      </p:sp>
      <p:sp>
        <p:nvSpPr>
          <p:cNvPr id="118" name="Shape 118"/>
          <p:cNvSpPr/>
          <p:nvPr/>
        </p:nvSpPr>
        <p:spPr>
          <a:xfrm>
            <a:off x="5362084" y="516375"/>
            <a:ext cx="1244400" cy="216000"/>
          </a:xfrm>
          <a:prstGeom prst="rect">
            <a:avLst/>
          </a:prstGeom>
          <a:solidFill>
            <a:srgbClr val="66666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GB" sz="10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Develop</a:t>
            </a:r>
          </a:p>
        </p:txBody>
      </p:sp>
      <p:sp>
        <p:nvSpPr>
          <p:cNvPr id="119" name="Shape 119"/>
          <p:cNvSpPr/>
          <p:nvPr/>
        </p:nvSpPr>
        <p:spPr>
          <a:xfrm>
            <a:off x="324623" y="1007625"/>
            <a:ext cx="1238100" cy="977700"/>
          </a:xfrm>
          <a:prstGeom prst="roundRect">
            <a:avLst>
              <a:gd fmla="val 16667" name="adj"/>
            </a:avLst>
          </a:prstGeom>
          <a:solidFill>
            <a:schemeClr val="accent1"/>
          </a:solidFill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31150" lIns="31150" rIns="31150" tIns="3115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1" i="0" lang="en-GB" sz="1000" u="none" cap="none" strike="noStrike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Project Mandate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sz="8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b="1"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Drawn from Project Portfolio</a:t>
            </a:r>
          </a:p>
        </p:txBody>
      </p:sp>
      <p:sp>
        <p:nvSpPr>
          <p:cNvPr id="120" name="Shape 120"/>
          <p:cNvSpPr/>
          <p:nvPr/>
        </p:nvSpPr>
        <p:spPr>
          <a:xfrm>
            <a:off x="1623819" y="1374656"/>
            <a:ext cx="276900" cy="3087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666666"/>
          </a:solidFill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79125" lIns="79125" rIns="79125" tIns="791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grpSp>
        <p:nvGrpSpPr>
          <p:cNvPr id="121" name="Shape 121"/>
          <p:cNvGrpSpPr/>
          <p:nvPr/>
        </p:nvGrpSpPr>
        <p:grpSpPr>
          <a:xfrm>
            <a:off x="3259726" y="516733"/>
            <a:ext cx="332318" cy="4065956"/>
            <a:chOff x="9265112" y="839604"/>
            <a:chExt cx="360003" cy="5401828"/>
          </a:xfrm>
        </p:grpSpPr>
        <p:sp>
          <p:nvSpPr>
            <p:cNvPr id="122" name="Shape 122"/>
            <p:cNvSpPr/>
            <p:nvPr/>
          </p:nvSpPr>
          <p:spPr>
            <a:xfrm rot="5400000">
              <a:off x="6744812" y="3359904"/>
              <a:ext cx="5400600" cy="360000"/>
            </a:xfrm>
            <a:prstGeom prst="rect">
              <a:avLst/>
            </a:prstGeom>
            <a:solidFill>
              <a:schemeClr val="accent6"/>
            </a:solidFill>
            <a:ln cap="flat" cmpd="sng" w="12700">
              <a:solidFill>
                <a:schemeClr val="accent6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29600" lIns="59200" rIns="59200" tIns="296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1" lang="en-GB" sz="1000">
                  <a:solidFill>
                    <a:srgbClr val="FFFFFF"/>
                  </a:solidFill>
                  <a:latin typeface="Questrial"/>
                  <a:ea typeface="Questrial"/>
                  <a:cs typeface="Questrial"/>
                  <a:sym typeface="Questrial"/>
                </a:rPr>
                <a:t>Portfolio Management</a:t>
              </a:r>
            </a:p>
          </p:txBody>
        </p:sp>
        <p:sp>
          <p:nvSpPr>
            <p:cNvPr id="123" name="Shape 123"/>
            <p:cNvSpPr txBox="1"/>
            <p:nvPr/>
          </p:nvSpPr>
          <p:spPr>
            <a:xfrm>
              <a:off x="9265115" y="5984332"/>
              <a:ext cx="360000" cy="257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3300" lIns="23300" rIns="59200" tIns="233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0" i="0" lang="en-GB" sz="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SG2</a:t>
              </a:r>
            </a:p>
          </p:txBody>
        </p:sp>
      </p:grpSp>
      <p:grpSp>
        <p:nvGrpSpPr>
          <p:cNvPr id="124" name="Shape 124"/>
          <p:cNvGrpSpPr/>
          <p:nvPr/>
        </p:nvGrpSpPr>
        <p:grpSpPr>
          <a:xfrm>
            <a:off x="4935886" y="505094"/>
            <a:ext cx="372741" cy="4084957"/>
            <a:chOff x="9353700" y="756159"/>
            <a:chExt cx="403792" cy="5178699"/>
          </a:xfrm>
        </p:grpSpPr>
        <p:sp>
          <p:nvSpPr>
            <p:cNvPr id="125" name="Shape 125"/>
            <p:cNvSpPr/>
            <p:nvPr/>
          </p:nvSpPr>
          <p:spPr>
            <a:xfrm rot="5400000">
              <a:off x="6965100" y="3144759"/>
              <a:ext cx="5177100" cy="399900"/>
            </a:xfrm>
            <a:prstGeom prst="rect">
              <a:avLst/>
            </a:prstGeom>
            <a:solidFill>
              <a:schemeClr val="accent6"/>
            </a:solidFill>
            <a:ln cap="flat" cmpd="sng" w="1270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29600" lIns="59200" rIns="59200" tIns="296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1" lang="en-GB" sz="1000">
                  <a:solidFill>
                    <a:srgbClr val="FFFFFF"/>
                  </a:solidFill>
                  <a:latin typeface="Questrial"/>
                  <a:ea typeface="Questrial"/>
                  <a:cs typeface="Questrial"/>
                  <a:sym typeface="Questrial"/>
                </a:rPr>
                <a:t>Portfolio Management - Design Approved?		[can be iterative]</a:t>
              </a:r>
            </a:p>
          </p:txBody>
        </p:sp>
        <p:sp>
          <p:nvSpPr>
            <p:cNvPr id="126" name="Shape 126"/>
            <p:cNvSpPr txBox="1"/>
            <p:nvPr/>
          </p:nvSpPr>
          <p:spPr>
            <a:xfrm>
              <a:off x="9397492" y="5677758"/>
              <a:ext cx="360000" cy="257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3300" lIns="23300" rIns="59200" tIns="233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0" i="0" lang="en-GB" sz="800" u="none" cap="none" strike="noStrike">
                  <a:solidFill>
                    <a:schemeClr val="lt1"/>
                  </a:solidFill>
                  <a:latin typeface="Questrial"/>
                  <a:ea typeface="Questrial"/>
                  <a:cs typeface="Questrial"/>
                  <a:sym typeface="Questrial"/>
                </a:rPr>
                <a:t>SG3</a:t>
              </a:r>
            </a:p>
          </p:txBody>
        </p:sp>
      </p:grpSp>
      <p:grpSp>
        <p:nvGrpSpPr>
          <p:cNvPr id="127" name="Shape 127"/>
          <p:cNvGrpSpPr/>
          <p:nvPr/>
        </p:nvGrpSpPr>
        <p:grpSpPr>
          <a:xfrm>
            <a:off x="6658104" y="510232"/>
            <a:ext cx="369147" cy="4086841"/>
            <a:chOff x="9353700" y="756155"/>
            <a:chExt cx="399900" cy="5510100"/>
          </a:xfrm>
        </p:grpSpPr>
        <p:sp>
          <p:nvSpPr>
            <p:cNvPr id="128" name="Shape 128"/>
            <p:cNvSpPr/>
            <p:nvPr/>
          </p:nvSpPr>
          <p:spPr>
            <a:xfrm rot="5400000">
              <a:off x="6798600" y="3311255"/>
              <a:ext cx="5510100" cy="399900"/>
            </a:xfrm>
            <a:prstGeom prst="rect">
              <a:avLst/>
            </a:prstGeom>
            <a:solidFill>
              <a:schemeClr val="accent6"/>
            </a:solidFill>
            <a:ln cap="flat" cmpd="sng" w="1270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29600" lIns="59200" rIns="59200" tIns="296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1" lang="en-GB" sz="1000">
                  <a:solidFill>
                    <a:srgbClr val="FFFFFF"/>
                  </a:solidFill>
                  <a:latin typeface="Questrial"/>
                  <a:ea typeface="Questrial"/>
                  <a:cs typeface="Questrial"/>
                  <a:sym typeface="Questrial"/>
                </a:rPr>
                <a:t>Build Complete - Go Live?  		 [can be iterative]  </a:t>
              </a:r>
            </a:p>
          </p:txBody>
        </p:sp>
        <p:sp>
          <p:nvSpPr>
            <p:cNvPr id="129" name="Shape 129"/>
            <p:cNvSpPr txBox="1"/>
            <p:nvPr/>
          </p:nvSpPr>
          <p:spPr>
            <a:xfrm>
              <a:off x="9372600" y="5991300"/>
              <a:ext cx="360000" cy="2571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23300" lIns="23300" rIns="59200" tIns="23300">
              <a:noAutofit/>
            </a:bodyPr>
            <a:lstStyle/>
            <a:p>
              <a:pPr indent="0" lvl="0" marL="0" marR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0" i="0" lang="en-GB" sz="800" u="none" cap="none" strike="noStrike">
                  <a:solidFill>
                    <a:schemeClr val="lt1"/>
                  </a:solidFill>
                  <a:latin typeface="Questrial"/>
                  <a:ea typeface="Questrial"/>
                  <a:cs typeface="Questrial"/>
                  <a:sym typeface="Questrial"/>
                </a:rPr>
                <a:t>SG</a:t>
              </a:r>
              <a:r>
                <a:rPr lang="en-GB" sz="800">
                  <a:solidFill>
                    <a:schemeClr val="lt1"/>
                  </a:solidFill>
                  <a:latin typeface="Questrial"/>
                  <a:ea typeface="Questrial"/>
                  <a:cs typeface="Questrial"/>
                  <a:sym typeface="Questrial"/>
                </a:rPr>
                <a:t>4</a:t>
              </a:r>
            </a:p>
          </p:txBody>
        </p:sp>
      </p:grpSp>
      <p:grpSp>
        <p:nvGrpSpPr>
          <p:cNvPr id="130" name="Shape 130"/>
          <p:cNvGrpSpPr/>
          <p:nvPr/>
        </p:nvGrpSpPr>
        <p:grpSpPr>
          <a:xfrm>
            <a:off x="8355641" y="510198"/>
            <a:ext cx="422041" cy="4093923"/>
            <a:chOff x="9331143" y="756149"/>
            <a:chExt cx="457200" cy="5492250"/>
          </a:xfrm>
        </p:grpSpPr>
        <p:sp>
          <p:nvSpPr>
            <p:cNvPr id="131" name="Shape 131"/>
            <p:cNvSpPr/>
            <p:nvPr/>
          </p:nvSpPr>
          <p:spPr>
            <a:xfrm rot="5400000">
              <a:off x="6813000" y="3296849"/>
              <a:ext cx="5481300" cy="399900"/>
            </a:xfrm>
            <a:prstGeom prst="rect">
              <a:avLst/>
            </a:prstGeom>
            <a:solidFill>
              <a:schemeClr val="accent6"/>
            </a:solidFill>
            <a:ln cap="flat" cmpd="sng" w="1270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  <p:txBody>
            <a:bodyPr anchorCtr="0" anchor="ctr" bIns="29600" lIns="59200" rIns="59200" tIns="296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1" lang="en-GB" sz="1000">
                  <a:solidFill>
                    <a:srgbClr val="FFFFFF"/>
                  </a:solidFill>
                  <a:latin typeface="Questrial"/>
                  <a:ea typeface="Questrial"/>
                  <a:cs typeface="Questrial"/>
                  <a:sym typeface="Questrial"/>
                </a:rPr>
                <a:t>Benefits Tracking      </a:t>
              </a:r>
            </a:p>
          </p:txBody>
        </p:sp>
        <p:sp>
          <p:nvSpPr>
            <p:cNvPr id="132" name="Shape 132"/>
            <p:cNvSpPr txBox="1"/>
            <p:nvPr/>
          </p:nvSpPr>
          <p:spPr>
            <a:xfrm>
              <a:off x="9331143" y="5991300"/>
              <a:ext cx="457200" cy="257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3300" lIns="23300" rIns="59200" tIns="233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ct val="25000"/>
                <a:buFont typeface="Arial"/>
                <a:buNone/>
              </a:pPr>
              <a:r>
                <a:rPr b="0" i="0" lang="en-GB" sz="800" u="none" cap="none" strike="noStrike">
                  <a:solidFill>
                    <a:schemeClr val="lt1"/>
                  </a:solidFill>
                  <a:latin typeface="Questrial"/>
                  <a:ea typeface="Questrial"/>
                  <a:cs typeface="Questrial"/>
                  <a:sym typeface="Questrial"/>
                </a:rPr>
                <a:t>SG</a:t>
              </a:r>
              <a:r>
                <a:rPr lang="en-GB" sz="800">
                  <a:solidFill>
                    <a:schemeClr val="lt1"/>
                  </a:solidFill>
                  <a:latin typeface="Questrial"/>
                  <a:ea typeface="Questrial"/>
                  <a:cs typeface="Questrial"/>
                  <a:sym typeface="Questrial"/>
                </a:rPr>
                <a:t>5/6</a:t>
              </a:r>
            </a:p>
          </p:txBody>
        </p:sp>
      </p:grpSp>
      <p:sp>
        <p:nvSpPr>
          <p:cNvPr id="133" name="Shape 133"/>
          <p:cNvSpPr txBox="1"/>
          <p:nvPr/>
        </p:nvSpPr>
        <p:spPr>
          <a:xfrm>
            <a:off x="2664155" y="4525968"/>
            <a:ext cx="735900" cy="1929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600">
                <a:latin typeface="Questrial"/>
                <a:ea typeface="Questrial"/>
                <a:cs typeface="Questrial"/>
                <a:sym typeface="Questrial"/>
              </a:rPr>
              <a:t>*If Required</a:t>
            </a:r>
          </a:p>
        </p:txBody>
      </p:sp>
      <p:sp>
        <p:nvSpPr>
          <p:cNvPr id="134" name="Shape 134"/>
          <p:cNvSpPr txBox="1"/>
          <p:nvPr/>
        </p:nvSpPr>
        <p:spPr>
          <a:xfrm>
            <a:off x="4379760" y="4528809"/>
            <a:ext cx="735900" cy="192900"/>
          </a:xfrm>
          <a:prstGeom prst="rect">
            <a:avLst/>
          </a:prstGeom>
          <a:noFill/>
          <a:ln>
            <a:noFill/>
          </a:ln>
        </p:spPr>
        <p:txBody>
          <a:bodyPr anchorCtr="0" anchor="t" bIns="79125" lIns="79125" rIns="79125" tIns="79125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600">
                <a:latin typeface="Questrial"/>
                <a:ea typeface="Questrial"/>
                <a:cs typeface="Questrial"/>
                <a:sym typeface="Questrial"/>
              </a:rPr>
              <a:t>*If Required</a:t>
            </a:r>
          </a:p>
        </p:txBody>
      </p:sp>
      <p:sp>
        <p:nvSpPr>
          <p:cNvPr id="135" name="Shape 135"/>
          <p:cNvSpPr/>
          <p:nvPr/>
        </p:nvSpPr>
        <p:spPr>
          <a:xfrm rot="-5395416">
            <a:off x="831130" y="2006710"/>
            <a:ext cx="225000" cy="379799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666666"/>
          </a:solidFill>
          <a:ln cap="flat" cmpd="sng" w="12700">
            <a:solidFill>
              <a:srgbClr val="53565A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79125" lIns="79125" rIns="79125" tIns="791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FFFFFF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36" name="Shape 136"/>
          <p:cNvSpPr/>
          <p:nvPr/>
        </p:nvSpPr>
        <p:spPr>
          <a:xfrm rot="5400000">
            <a:off x="150540" y="2539706"/>
            <a:ext cx="3849300" cy="2370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RFI*</a:t>
            </a:r>
          </a:p>
        </p:txBody>
      </p:sp>
      <p:sp>
        <p:nvSpPr>
          <p:cNvPr id="137" name="Shape 137"/>
          <p:cNvSpPr/>
          <p:nvPr/>
        </p:nvSpPr>
        <p:spPr>
          <a:xfrm rot="5400000">
            <a:off x="1845565" y="2546906"/>
            <a:ext cx="3849300" cy="223200"/>
          </a:xfrm>
          <a:prstGeom prst="rect">
            <a:avLst/>
          </a:prstGeom>
          <a:noFill/>
          <a:ln cap="flat" cmpd="sng" w="12700">
            <a:solidFill>
              <a:schemeClr val="accent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29600" lIns="59200" rIns="59200" tIns="29600">
            <a:noAutofit/>
          </a:bodyPr>
          <a:lstStyle/>
          <a:p>
            <a:pPr lvl="0" rtl="0" algn="ctr"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b="1" lang="en-GB" sz="900">
                <a:solidFill>
                  <a:schemeClr val="accent1"/>
                </a:solidFill>
                <a:latin typeface="Questrial"/>
                <a:ea typeface="Questrial"/>
                <a:cs typeface="Questrial"/>
                <a:sym typeface="Questrial"/>
              </a:rPr>
              <a:t>RFP &amp; Contract*</a:t>
            </a:r>
          </a:p>
        </p:txBody>
      </p:sp>
      <p:grpSp>
        <p:nvGrpSpPr>
          <p:cNvPr id="138" name="Shape 138"/>
          <p:cNvGrpSpPr/>
          <p:nvPr/>
        </p:nvGrpSpPr>
        <p:grpSpPr>
          <a:xfrm>
            <a:off x="2140415" y="738937"/>
            <a:ext cx="94986" cy="3839631"/>
            <a:chOff x="2318725" y="985250"/>
            <a:chExt cx="102900" cy="5119508"/>
          </a:xfrm>
        </p:grpSpPr>
        <p:sp>
          <p:nvSpPr>
            <p:cNvPr id="139" name="Shape 139"/>
            <p:cNvSpPr/>
            <p:nvPr/>
          </p:nvSpPr>
          <p:spPr>
            <a:xfrm>
              <a:off x="2318725" y="985250"/>
              <a:ext cx="102900" cy="51156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79125" lIns="79125" rIns="79125" tIns="791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cxnSp>
          <p:nvCxnSpPr>
            <p:cNvPr id="140" name="Shape 140"/>
            <p:cNvCxnSpPr/>
            <p:nvPr/>
          </p:nvCxnSpPr>
          <p:spPr>
            <a:xfrm flipH="1">
              <a:off x="2369612" y="985258"/>
              <a:ext cx="1200" cy="5119500"/>
            </a:xfrm>
            <a:prstGeom prst="straightConnector1">
              <a:avLst/>
            </a:prstGeom>
            <a:noFill/>
            <a:ln cap="flat" cmpd="sng" w="9525">
              <a:solidFill>
                <a:srgbClr val="D9D9D9"/>
              </a:solidFill>
              <a:prstDash val="solid"/>
              <a:round/>
              <a:headEnd len="lg" w="lg" type="none"/>
              <a:tailEnd len="lg" w="lg" type="none"/>
            </a:ln>
          </p:spPr>
        </p:cxnSp>
      </p:grpSp>
      <p:grpSp>
        <p:nvGrpSpPr>
          <p:cNvPr id="141" name="Shape 141"/>
          <p:cNvGrpSpPr/>
          <p:nvPr/>
        </p:nvGrpSpPr>
        <p:grpSpPr>
          <a:xfrm>
            <a:off x="3842418" y="738937"/>
            <a:ext cx="94986" cy="3839631"/>
            <a:chOff x="2318725" y="985250"/>
            <a:chExt cx="102900" cy="5119508"/>
          </a:xfrm>
        </p:grpSpPr>
        <p:sp>
          <p:nvSpPr>
            <p:cNvPr id="142" name="Shape 142"/>
            <p:cNvSpPr/>
            <p:nvPr/>
          </p:nvSpPr>
          <p:spPr>
            <a:xfrm>
              <a:off x="2318725" y="985250"/>
              <a:ext cx="102900" cy="51156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79125" lIns="79125" rIns="79125" tIns="79125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r>
                <a:t/>
              </a:r>
              <a:endParaRPr/>
            </a:p>
          </p:txBody>
        </p:sp>
        <p:cxnSp>
          <p:nvCxnSpPr>
            <p:cNvPr id="143" name="Shape 143"/>
            <p:cNvCxnSpPr/>
            <p:nvPr/>
          </p:nvCxnSpPr>
          <p:spPr>
            <a:xfrm flipH="1">
              <a:off x="2369612" y="985258"/>
              <a:ext cx="1200" cy="5119500"/>
            </a:xfrm>
            <a:prstGeom prst="straightConnector1">
              <a:avLst/>
            </a:prstGeom>
            <a:noFill/>
            <a:ln cap="flat" cmpd="sng" w="9525">
              <a:solidFill>
                <a:srgbClr val="D9D9D9"/>
              </a:solidFill>
              <a:prstDash val="solid"/>
              <a:round/>
              <a:headEnd len="lg" w="lg" type="none"/>
              <a:tailEnd len="lg" w="lg" type="none"/>
            </a:ln>
          </p:spPr>
        </p:cxn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-light-2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6_Waitrose Template">
  <a:themeElements>
    <a:clrScheme name="Waitrose Colours">
      <a:dk1>
        <a:srgbClr val="000000"/>
      </a:dk1>
      <a:lt1>
        <a:srgbClr val="FFFFFF"/>
      </a:lt1>
      <a:dk2>
        <a:srgbClr val="04A638"/>
      </a:dk2>
      <a:lt2>
        <a:srgbClr val="005EB8"/>
      </a:lt2>
      <a:accent1>
        <a:srgbClr val="658D1B"/>
      </a:accent1>
      <a:accent2>
        <a:srgbClr val="B7BF10"/>
      </a:accent2>
      <a:accent3>
        <a:srgbClr val="07272D"/>
      </a:accent3>
      <a:accent4>
        <a:srgbClr val="FF9E1B"/>
      </a:accent4>
      <a:accent5>
        <a:srgbClr val="6E6259"/>
      </a:accent5>
      <a:accent6>
        <a:srgbClr val="53565A"/>
      </a:accent6>
      <a:hlink>
        <a:srgbClr val="B7BF10"/>
      </a:hlink>
      <a:folHlink>
        <a:srgbClr val="658D1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