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3.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4.xml" ContentType="application/vnd.openxmlformats-officedocument.theme+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theme/theme5.xml" ContentType="application/vnd.openxmlformats-officedocument.theme+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theme/theme6.xml" ContentType="application/vnd.openxmlformats-officedocument.theme+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theme/theme7.xml" ContentType="application/vnd.openxmlformats-officedocument.theme+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8" r:id="rId1"/>
    <p:sldMasterId id="2147483800" r:id="rId2"/>
    <p:sldMasterId id="2147483817" r:id="rId3"/>
    <p:sldMasterId id="2147483853" r:id="rId4"/>
    <p:sldMasterId id="2147483870" r:id="rId5"/>
    <p:sldMasterId id="2147483899" r:id="rId6"/>
    <p:sldMasterId id="2147483911" r:id="rId7"/>
    <p:sldMasterId id="2147483929" r:id="rId8"/>
  </p:sldMasterIdLst>
  <p:notesMasterIdLst>
    <p:notesMasterId r:id="rId26"/>
  </p:notesMasterIdLst>
  <p:sldIdLst>
    <p:sldId id="265" r:id="rId9"/>
    <p:sldId id="256" r:id="rId10"/>
    <p:sldId id="259" r:id="rId11"/>
    <p:sldId id="268" r:id="rId12"/>
    <p:sldId id="272" r:id="rId13"/>
    <p:sldId id="270" r:id="rId14"/>
    <p:sldId id="271" r:id="rId15"/>
    <p:sldId id="273" r:id="rId16"/>
    <p:sldId id="274" r:id="rId17"/>
    <p:sldId id="267" r:id="rId18"/>
    <p:sldId id="261" r:id="rId19"/>
    <p:sldId id="263" r:id="rId20"/>
    <p:sldId id="262" r:id="rId21"/>
    <p:sldId id="266" r:id="rId22"/>
    <p:sldId id="264" r:id="rId23"/>
    <p:sldId id="275" r:id="rId24"/>
    <p:sldId id="276"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OWZA86 H" initials="HH" lastIdx="23" clrIdx="0">
    <p:extLst>
      <p:ext uri="{19B8F6BF-5375-455C-9EA6-DF929625EA0E}">
        <p15:presenceInfo xmlns:p15="http://schemas.microsoft.com/office/powerpoint/2012/main" userId="7fbed9bc5e1f355a"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8DD1864-CCAB-45C2-88C1-8D50EDB83326}" v="195" dt="2021-05-20T20:47:24.7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397" autoAdjust="0"/>
    <p:restoredTop sz="81575" autoAdjust="0"/>
  </p:normalViewPr>
  <p:slideViewPr>
    <p:cSldViewPr snapToGrid="0">
      <p:cViewPr varScale="1">
        <p:scale>
          <a:sx n="69" d="100"/>
          <a:sy n="69" d="100"/>
        </p:scale>
        <p:origin x="720" y="72"/>
      </p:cViewPr>
      <p:guideLst/>
    </p:cSldViewPr>
  </p:slideViewPr>
  <p:outlineViewPr>
    <p:cViewPr>
      <p:scale>
        <a:sx n="33" d="100"/>
        <a:sy n="33" d="100"/>
      </p:scale>
      <p:origin x="0" y="-2808"/>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notesMaster" Target="notesMasters/notesMaster1.xml"/><Relationship Id="rId3" Type="http://schemas.openxmlformats.org/officeDocument/2006/relationships/slideMaster" Target="slideMasters/slideMaster3.xml"/><Relationship Id="rId21" Type="http://schemas.openxmlformats.org/officeDocument/2006/relationships/slide" Target="slides/slide13.xml"/><Relationship Id="rId7" Type="http://schemas.openxmlformats.org/officeDocument/2006/relationships/slideMaster" Target="slideMasters/slideMaster7.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3.xml"/><Relationship Id="rId24" Type="http://schemas.openxmlformats.org/officeDocument/2006/relationships/slide" Target="slides/slide16.xml"/><Relationship Id="rId32" Type="http://schemas.microsoft.com/office/2016/11/relationships/changesInfo" Target="changesInfos/changesInfo1.xml"/><Relationship Id="rId5" Type="http://schemas.openxmlformats.org/officeDocument/2006/relationships/slideMaster" Target="slideMasters/slideMaster5.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presProps" Target="presProps.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commentAuthors" Target="commentAuthors.xml"/><Relationship Id="rId30" Type="http://schemas.openxmlformats.org/officeDocument/2006/relationships/theme" Target="theme/theme1.xml"/><Relationship Id="rId8" Type="http://schemas.openxmlformats.org/officeDocument/2006/relationships/slideMaster" Target="slideMasters/slideMaster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WZA86 H" userId="7fbed9bc5e1f355a" providerId="LiveId" clId="{8790A276-CE61-4CC3-A01A-6712A5DE0F9A}"/>
    <pc:docChg chg="undo custSel delSld modSld">
      <pc:chgData name="HOWZA86 H" userId="7fbed9bc5e1f355a" providerId="LiveId" clId="{8790A276-CE61-4CC3-A01A-6712A5DE0F9A}" dt="2021-05-14T12:02:29.222" v="803" actId="20577"/>
      <pc:docMkLst>
        <pc:docMk/>
      </pc:docMkLst>
      <pc:sldChg chg="delSp modSp mod modNotesTx">
        <pc:chgData name="HOWZA86 H" userId="7fbed9bc5e1f355a" providerId="LiveId" clId="{8790A276-CE61-4CC3-A01A-6712A5DE0F9A}" dt="2021-05-14T11:57:59.296" v="743" actId="20577"/>
        <pc:sldMkLst>
          <pc:docMk/>
          <pc:sldMk cId="1044589664" sldId="256"/>
        </pc:sldMkLst>
        <pc:spChg chg="mod">
          <ac:chgData name="HOWZA86 H" userId="7fbed9bc5e1f355a" providerId="LiveId" clId="{8790A276-CE61-4CC3-A01A-6712A5DE0F9A}" dt="2021-05-14T11:57:59.296" v="743" actId="20577"/>
          <ac:spMkLst>
            <pc:docMk/>
            <pc:sldMk cId="1044589664" sldId="256"/>
            <ac:spMk id="2" creationId="{63FE39F6-27D1-408B-B72B-6D6335F3907F}"/>
          </ac:spMkLst>
        </pc:spChg>
        <pc:spChg chg="mod">
          <ac:chgData name="HOWZA86 H" userId="7fbed9bc5e1f355a" providerId="LiveId" clId="{8790A276-CE61-4CC3-A01A-6712A5DE0F9A}" dt="2021-05-14T11:39:26.650" v="81" actId="207"/>
          <ac:spMkLst>
            <pc:docMk/>
            <pc:sldMk cId="1044589664" sldId="256"/>
            <ac:spMk id="3" creationId="{8E697B77-1B99-44DC-A8FF-FCD2F981F9A4}"/>
          </ac:spMkLst>
        </pc:spChg>
        <pc:graphicFrameChg chg="del">
          <ac:chgData name="HOWZA86 H" userId="7fbed9bc5e1f355a" providerId="LiveId" clId="{8790A276-CE61-4CC3-A01A-6712A5DE0F9A}" dt="2021-05-14T11:35:02.766" v="7" actId="21"/>
          <ac:graphicFrameMkLst>
            <pc:docMk/>
            <pc:sldMk cId="1044589664" sldId="256"/>
            <ac:graphicFrameMk id="4" creationId="{5E11711F-45C7-4E45-9FE9-1AB2ECCAB2E7}"/>
          </ac:graphicFrameMkLst>
        </pc:graphicFrameChg>
      </pc:sldChg>
      <pc:sldChg chg="del">
        <pc:chgData name="HOWZA86 H" userId="7fbed9bc5e1f355a" providerId="LiveId" clId="{8790A276-CE61-4CC3-A01A-6712A5DE0F9A}" dt="2021-05-14T11:28:34.796" v="1" actId="47"/>
        <pc:sldMkLst>
          <pc:docMk/>
          <pc:sldMk cId="2096546678" sldId="257"/>
        </pc:sldMkLst>
      </pc:sldChg>
      <pc:sldChg chg="del">
        <pc:chgData name="HOWZA86 H" userId="7fbed9bc5e1f355a" providerId="LiveId" clId="{8790A276-CE61-4CC3-A01A-6712A5DE0F9A}" dt="2021-05-14T11:28:20.988" v="0" actId="47"/>
        <pc:sldMkLst>
          <pc:docMk/>
          <pc:sldMk cId="666022942" sldId="258"/>
        </pc:sldMkLst>
      </pc:sldChg>
      <pc:sldChg chg="modNotesTx">
        <pc:chgData name="HOWZA86 H" userId="7fbed9bc5e1f355a" providerId="LiveId" clId="{8790A276-CE61-4CC3-A01A-6712A5DE0F9A}" dt="2021-05-14T11:32:05.436" v="6" actId="20577"/>
        <pc:sldMkLst>
          <pc:docMk/>
          <pc:sldMk cId="4168344505" sldId="261"/>
        </pc:sldMkLst>
      </pc:sldChg>
      <pc:sldChg chg="modNotesTx">
        <pc:chgData name="HOWZA86 H" userId="7fbed9bc5e1f355a" providerId="LiveId" clId="{8790A276-CE61-4CC3-A01A-6712A5DE0F9A}" dt="2021-05-14T12:00:43.315" v="792" actId="20577"/>
        <pc:sldMkLst>
          <pc:docMk/>
          <pc:sldMk cId="4293517681" sldId="265"/>
        </pc:sldMkLst>
      </pc:sldChg>
      <pc:sldChg chg="modNotesTx">
        <pc:chgData name="HOWZA86 H" userId="7fbed9bc5e1f355a" providerId="LiveId" clId="{8790A276-CE61-4CC3-A01A-6712A5DE0F9A}" dt="2021-05-14T12:02:29.222" v="803" actId="20577"/>
        <pc:sldMkLst>
          <pc:docMk/>
          <pc:sldMk cId="3106488117" sldId="267"/>
        </pc:sldMkLst>
      </pc:sldChg>
      <pc:sldChg chg="del">
        <pc:chgData name="HOWZA86 H" userId="7fbed9bc5e1f355a" providerId="LiveId" clId="{8790A276-CE61-4CC3-A01A-6712A5DE0F9A}" dt="2021-05-14T11:28:39.749" v="2" actId="47"/>
        <pc:sldMkLst>
          <pc:docMk/>
          <pc:sldMk cId="2002480517" sldId="268"/>
        </pc:sldMkLst>
      </pc:sldChg>
    </pc:docChg>
  </pc:docChgLst>
  <pc:docChgLst>
    <pc:chgData name="HOWZA86 H" userId="7fbed9bc5e1f355a" providerId="LiveId" clId="{DA427FDA-CADD-4005-A789-0F254CFBF9B8}"/>
    <pc:docChg chg="undo custSel modSld">
      <pc:chgData name="HOWZA86 H" userId="7fbed9bc5e1f355a" providerId="LiveId" clId="{DA427FDA-CADD-4005-A789-0F254CFBF9B8}" dt="2021-05-12T14:12:26.959" v="5" actId="26606"/>
      <pc:docMkLst>
        <pc:docMk/>
      </pc:docMkLst>
      <pc:sldChg chg="addSp delSp modSp mod setBg">
        <pc:chgData name="HOWZA86 H" userId="7fbed9bc5e1f355a" providerId="LiveId" clId="{DA427FDA-CADD-4005-A789-0F254CFBF9B8}" dt="2021-05-12T14:11:43.146" v="1" actId="26606"/>
        <pc:sldMkLst>
          <pc:docMk/>
          <pc:sldMk cId="666022942" sldId="258"/>
        </pc:sldMkLst>
        <pc:spChg chg="del">
          <ac:chgData name="HOWZA86 H" userId="7fbed9bc5e1f355a" providerId="LiveId" clId="{DA427FDA-CADD-4005-A789-0F254CFBF9B8}" dt="2021-05-12T14:11:43.146" v="1" actId="26606"/>
          <ac:spMkLst>
            <pc:docMk/>
            <pc:sldMk cId="666022942" sldId="258"/>
            <ac:spMk id="4" creationId="{9A59D6AC-B583-4DCF-89D8-12F6A13BD287}"/>
          </ac:spMkLst>
        </pc:spChg>
        <pc:spChg chg="del">
          <ac:chgData name="HOWZA86 H" userId="7fbed9bc5e1f355a" providerId="LiveId" clId="{DA427FDA-CADD-4005-A789-0F254CFBF9B8}" dt="2021-05-12T14:11:43.146" v="1" actId="26606"/>
          <ac:spMkLst>
            <pc:docMk/>
            <pc:sldMk cId="666022942" sldId="258"/>
            <ac:spMk id="5" creationId="{0819A562-3A05-4F49-8985-6050DA5B3A7B}"/>
          </ac:spMkLst>
        </pc:spChg>
        <pc:spChg chg="del">
          <ac:chgData name="HOWZA86 H" userId="7fbed9bc5e1f355a" providerId="LiveId" clId="{DA427FDA-CADD-4005-A789-0F254CFBF9B8}" dt="2021-05-12T14:11:43.146" v="1" actId="26606"/>
          <ac:spMkLst>
            <pc:docMk/>
            <pc:sldMk cId="666022942" sldId="258"/>
            <ac:spMk id="6" creationId="{16BC1009-44B8-469B-8AB6-7A0642CC6714}"/>
          </ac:spMkLst>
        </pc:spChg>
        <pc:spChg chg="add">
          <ac:chgData name="HOWZA86 H" userId="7fbed9bc5e1f355a" providerId="LiveId" clId="{DA427FDA-CADD-4005-A789-0F254CFBF9B8}" dt="2021-05-12T14:11:43.146" v="1" actId="26606"/>
          <ac:spMkLst>
            <pc:docMk/>
            <pc:sldMk cId="666022942" sldId="258"/>
            <ac:spMk id="8" creationId="{A03445F7-FD8B-494B-8F82-8DFCE98D112D}"/>
          </ac:spMkLst>
        </pc:spChg>
        <pc:spChg chg="add">
          <ac:chgData name="HOWZA86 H" userId="7fbed9bc5e1f355a" providerId="LiveId" clId="{DA427FDA-CADD-4005-A789-0F254CFBF9B8}" dt="2021-05-12T14:11:43.146" v="1" actId="26606"/>
          <ac:spMkLst>
            <pc:docMk/>
            <pc:sldMk cId="666022942" sldId="258"/>
            <ac:spMk id="10" creationId="{0126A9BA-045C-45E7-AF03-BAE3E00AF1A1}"/>
          </ac:spMkLst>
        </pc:spChg>
        <pc:picChg chg="mod">
          <ac:chgData name="HOWZA86 H" userId="7fbed9bc5e1f355a" providerId="LiveId" clId="{DA427FDA-CADD-4005-A789-0F254CFBF9B8}" dt="2021-05-12T14:11:43.146" v="1" actId="26606"/>
          <ac:picMkLst>
            <pc:docMk/>
            <pc:sldMk cId="666022942" sldId="258"/>
            <ac:picMk id="2" creationId="{74218430-CFA0-4C2B-A03E-C6ED46D9CC2B}"/>
          </ac:picMkLst>
        </pc:picChg>
      </pc:sldChg>
      <pc:sldChg chg="addSp delSp modSp mod setBg">
        <pc:chgData name="HOWZA86 H" userId="7fbed9bc5e1f355a" providerId="LiveId" clId="{DA427FDA-CADD-4005-A789-0F254CFBF9B8}" dt="2021-05-12T14:12:26.959" v="5" actId="26606"/>
        <pc:sldMkLst>
          <pc:docMk/>
          <pc:sldMk cId="1664982433" sldId="259"/>
        </pc:sldMkLst>
        <pc:spChg chg="add del">
          <ac:chgData name="HOWZA86 H" userId="7fbed9bc5e1f355a" providerId="LiveId" clId="{DA427FDA-CADD-4005-A789-0F254CFBF9B8}" dt="2021-05-12T14:12:20.811" v="3" actId="26606"/>
          <ac:spMkLst>
            <pc:docMk/>
            <pc:sldMk cId="1664982433" sldId="259"/>
            <ac:spMk id="5" creationId="{A03445F7-FD8B-494B-8F82-8DFCE98D112D}"/>
          </ac:spMkLst>
        </pc:spChg>
        <pc:spChg chg="add del">
          <ac:chgData name="HOWZA86 H" userId="7fbed9bc5e1f355a" providerId="LiveId" clId="{DA427FDA-CADD-4005-A789-0F254CFBF9B8}" dt="2021-05-12T14:12:20.811" v="3" actId="26606"/>
          <ac:spMkLst>
            <pc:docMk/>
            <pc:sldMk cId="1664982433" sldId="259"/>
            <ac:spMk id="6" creationId="{0126A9BA-045C-45E7-AF03-BAE3E00AF1A1}"/>
          </ac:spMkLst>
        </pc:spChg>
        <pc:picChg chg="mod">
          <ac:chgData name="HOWZA86 H" userId="7fbed9bc5e1f355a" providerId="LiveId" clId="{DA427FDA-CADD-4005-A789-0F254CFBF9B8}" dt="2021-05-12T14:12:26.959" v="5" actId="26606"/>
          <ac:picMkLst>
            <pc:docMk/>
            <pc:sldMk cId="1664982433" sldId="259"/>
            <ac:picMk id="3" creationId="{C524EA82-D36D-4045-B024-0152EAE41709}"/>
          </ac:picMkLst>
        </pc:picChg>
      </pc:sldChg>
      <pc:sldChg chg="addSp delSp modSp mod setBg">
        <pc:chgData name="HOWZA86 H" userId="7fbed9bc5e1f355a" providerId="LiveId" clId="{DA427FDA-CADD-4005-A789-0F254CFBF9B8}" dt="2021-05-12T14:11:31.871" v="0" actId="26606"/>
        <pc:sldMkLst>
          <pc:docMk/>
          <pc:sldMk cId="2002480517" sldId="268"/>
        </pc:sldMkLst>
        <pc:spChg chg="del">
          <ac:chgData name="HOWZA86 H" userId="7fbed9bc5e1f355a" providerId="LiveId" clId="{DA427FDA-CADD-4005-A789-0F254CFBF9B8}" dt="2021-05-12T14:11:31.871" v="0" actId="26606"/>
          <ac:spMkLst>
            <pc:docMk/>
            <pc:sldMk cId="2002480517" sldId="268"/>
            <ac:spMk id="8" creationId="{7887C618-E770-4DC3-AA81-A9C9113EB6D5}"/>
          </ac:spMkLst>
        </pc:spChg>
        <pc:spChg chg="del">
          <ac:chgData name="HOWZA86 H" userId="7fbed9bc5e1f355a" providerId="LiveId" clId="{DA427FDA-CADD-4005-A789-0F254CFBF9B8}" dt="2021-05-12T14:11:31.871" v="0" actId="26606"/>
          <ac:spMkLst>
            <pc:docMk/>
            <pc:sldMk cId="2002480517" sldId="268"/>
            <ac:spMk id="10" creationId="{C680FE0D-ABF5-4154-9553-3B6F8814425D}"/>
          </ac:spMkLst>
        </pc:spChg>
        <pc:spChg chg="del">
          <ac:chgData name="HOWZA86 H" userId="7fbed9bc5e1f355a" providerId="LiveId" clId="{DA427FDA-CADD-4005-A789-0F254CFBF9B8}" dt="2021-05-12T14:11:31.871" v="0" actId="26606"/>
          <ac:spMkLst>
            <pc:docMk/>
            <pc:sldMk cId="2002480517" sldId="268"/>
            <ac:spMk id="12" creationId="{0C6D57F1-1477-40FC-B3CC-41B365BD7D0D}"/>
          </ac:spMkLst>
        </pc:spChg>
        <pc:spChg chg="add">
          <ac:chgData name="HOWZA86 H" userId="7fbed9bc5e1f355a" providerId="LiveId" clId="{DA427FDA-CADD-4005-A789-0F254CFBF9B8}" dt="2021-05-12T14:11:31.871" v="0" actId="26606"/>
          <ac:spMkLst>
            <pc:docMk/>
            <pc:sldMk cId="2002480517" sldId="268"/>
            <ac:spMk id="17" creationId="{BA8C3F1B-AF32-4D0D-B42C-2043756728FE}"/>
          </ac:spMkLst>
        </pc:spChg>
        <pc:spChg chg="add">
          <ac:chgData name="HOWZA86 H" userId="7fbed9bc5e1f355a" providerId="LiveId" clId="{DA427FDA-CADD-4005-A789-0F254CFBF9B8}" dt="2021-05-12T14:11:31.871" v="0" actId="26606"/>
          <ac:spMkLst>
            <pc:docMk/>
            <pc:sldMk cId="2002480517" sldId="268"/>
            <ac:spMk id="19" creationId="{A0CADC38-D22A-4B56-8554-7506BEA9DA47}"/>
          </ac:spMkLst>
        </pc:spChg>
        <pc:spChg chg="add">
          <ac:chgData name="HOWZA86 H" userId="7fbed9bc5e1f355a" providerId="LiveId" clId="{DA427FDA-CADD-4005-A789-0F254CFBF9B8}" dt="2021-05-12T14:11:31.871" v="0" actId="26606"/>
          <ac:spMkLst>
            <pc:docMk/>
            <pc:sldMk cId="2002480517" sldId="268"/>
            <ac:spMk id="21" creationId="{B8F3431F-E81A-45B5-8D09-B248F0C8EA21}"/>
          </ac:spMkLst>
        </pc:spChg>
        <pc:picChg chg="mod">
          <ac:chgData name="HOWZA86 H" userId="7fbed9bc5e1f355a" providerId="LiveId" clId="{DA427FDA-CADD-4005-A789-0F254CFBF9B8}" dt="2021-05-12T14:11:31.871" v="0" actId="26606"/>
          <ac:picMkLst>
            <pc:docMk/>
            <pc:sldMk cId="2002480517" sldId="268"/>
            <ac:picMk id="2" creationId="{F2067D94-B2C1-4B29-ABC0-780CA38A7116}"/>
          </ac:picMkLst>
        </pc:picChg>
        <pc:picChg chg="mod">
          <ac:chgData name="HOWZA86 H" userId="7fbed9bc5e1f355a" providerId="LiveId" clId="{DA427FDA-CADD-4005-A789-0F254CFBF9B8}" dt="2021-05-12T14:11:31.871" v="0" actId="26606"/>
          <ac:picMkLst>
            <pc:docMk/>
            <pc:sldMk cId="2002480517" sldId="268"/>
            <ac:picMk id="3" creationId="{4228A0C9-6F86-4CAC-B2CA-743FA4819794}"/>
          </ac:picMkLst>
        </pc:picChg>
      </pc:sldChg>
    </pc:docChg>
  </pc:docChgLst>
  <pc:docChgLst>
    <pc:chgData name="HOWZA86 H" userId="7fbed9bc5e1f355a" providerId="LiveId" clId="{EEB699E9-2CC9-48E1-8759-3E395AE94245}"/>
    <pc:docChg chg="undo custSel addSld delSld modSld sldOrd modMainMaster">
      <pc:chgData name="HOWZA86 H" userId="7fbed9bc5e1f355a" providerId="LiveId" clId="{EEB699E9-2CC9-48E1-8759-3E395AE94245}" dt="2021-05-11T19:05:18.026" v="1646" actId="20577"/>
      <pc:docMkLst>
        <pc:docMk/>
      </pc:docMkLst>
      <pc:sldChg chg="modSp delCm modCm modNotesTx">
        <pc:chgData name="HOWZA86 H" userId="7fbed9bc5e1f355a" providerId="LiveId" clId="{EEB699E9-2CC9-48E1-8759-3E395AE94245}" dt="2021-05-05T11:42:21.858" v="799" actId="20577"/>
        <pc:sldMkLst>
          <pc:docMk/>
          <pc:sldMk cId="1044589664" sldId="256"/>
        </pc:sldMkLst>
        <pc:spChg chg="mod">
          <ac:chgData name="HOWZA86 H" userId="7fbed9bc5e1f355a" providerId="LiveId" clId="{EEB699E9-2CC9-48E1-8759-3E395AE94245}" dt="2021-05-05T11:06:52.133" v="445"/>
          <ac:spMkLst>
            <pc:docMk/>
            <pc:sldMk cId="1044589664" sldId="256"/>
            <ac:spMk id="2" creationId="{63FE39F6-27D1-408B-B72B-6D6335F3907F}"/>
          </ac:spMkLst>
        </pc:spChg>
        <pc:spChg chg="mod">
          <ac:chgData name="HOWZA86 H" userId="7fbed9bc5e1f355a" providerId="LiveId" clId="{EEB699E9-2CC9-48E1-8759-3E395AE94245}" dt="2021-05-05T11:06:52.133" v="445"/>
          <ac:spMkLst>
            <pc:docMk/>
            <pc:sldMk cId="1044589664" sldId="256"/>
            <ac:spMk id="3" creationId="{8E697B77-1B99-44DC-A8FF-FCD2F981F9A4}"/>
          </ac:spMkLst>
        </pc:spChg>
        <pc:graphicFrameChg chg="mod">
          <ac:chgData name="HOWZA86 H" userId="7fbed9bc5e1f355a" providerId="LiveId" clId="{EEB699E9-2CC9-48E1-8759-3E395AE94245}" dt="2021-05-05T11:18:48.617" v="565" actId="14100"/>
          <ac:graphicFrameMkLst>
            <pc:docMk/>
            <pc:sldMk cId="1044589664" sldId="256"/>
            <ac:graphicFrameMk id="4" creationId="{5E11711F-45C7-4E45-9FE9-1AB2ECCAB2E7}"/>
          </ac:graphicFrameMkLst>
        </pc:graphicFrameChg>
      </pc:sldChg>
      <pc:sldChg chg="modSp delCm modNotesTx">
        <pc:chgData name="HOWZA86 H" userId="7fbed9bc5e1f355a" providerId="LiveId" clId="{EEB699E9-2CC9-48E1-8759-3E395AE94245}" dt="2021-05-05T11:22:30.038" v="617" actId="1592"/>
        <pc:sldMkLst>
          <pc:docMk/>
          <pc:sldMk cId="2096546678" sldId="257"/>
        </pc:sldMkLst>
        <pc:spChg chg="mod">
          <ac:chgData name="HOWZA86 H" userId="7fbed9bc5e1f355a" providerId="LiveId" clId="{EEB699E9-2CC9-48E1-8759-3E395AE94245}" dt="2021-05-05T11:06:52.133" v="445"/>
          <ac:spMkLst>
            <pc:docMk/>
            <pc:sldMk cId="2096546678" sldId="257"/>
            <ac:spMk id="2" creationId="{4D2C394A-90F6-4B56-9FFE-D7662233DC07}"/>
          </ac:spMkLst>
        </pc:spChg>
        <pc:picChg chg="mod">
          <ac:chgData name="HOWZA86 H" userId="7fbed9bc5e1f355a" providerId="LiveId" clId="{EEB699E9-2CC9-48E1-8759-3E395AE94245}" dt="2021-05-05T11:06:52.133" v="445"/>
          <ac:picMkLst>
            <pc:docMk/>
            <pc:sldMk cId="2096546678" sldId="257"/>
            <ac:picMk id="5" creationId="{D1CC640F-DB91-4CCC-B3BE-7CCF1B0BCA24}"/>
          </ac:picMkLst>
        </pc:picChg>
        <pc:picChg chg="mod">
          <ac:chgData name="HOWZA86 H" userId="7fbed9bc5e1f355a" providerId="LiveId" clId="{EEB699E9-2CC9-48E1-8759-3E395AE94245}" dt="2021-05-05T11:06:52.133" v="445"/>
          <ac:picMkLst>
            <pc:docMk/>
            <pc:sldMk cId="2096546678" sldId="257"/>
            <ac:picMk id="6" creationId="{70E08A01-4894-4F23-94DC-395CA73ECA11}"/>
          </ac:picMkLst>
        </pc:picChg>
        <pc:picChg chg="mod">
          <ac:chgData name="HOWZA86 H" userId="7fbed9bc5e1f355a" providerId="LiveId" clId="{EEB699E9-2CC9-48E1-8759-3E395AE94245}" dt="2021-05-05T11:06:52.133" v="445"/>
          <ac:picMkLst>
            <pc:docMk/>
            <pc:sldMk cId="2096546678" sldId="257"/>
            <ac:picMk id="7" creationId="{1E760817-8D7E-48D2-A459-CC04CDA9954A}"/>
          </ac:picMkLst>
        </pc:picChg>
        <pc:picChg chg="mod">
          <ac:chgData name="HOWZA86 H" userId="7fbed9bc5e1f355a" providerId="LiveId" clId="{EEB699E9-2CC9-48E1-8759-3E395AE94245}" dt="2021-05-05T11:06:52.133" v="445"/>
          <ac:picMkLst>
            <pc:docMk/>
            <pc:sldMk cId="2096546678" sldId="257"/>
            <ac:picMk id="8" creationId="{85F1B18F-BD31-421C-B7BD-C6BCC88A9D93}"/>
          </ac:picMkLst>
        </pc:picChg>
        <pc:picChg chg="mod">
          <ac:chgData name="HOWZA86 H" userId="7fbed9bc5e1f355a" providerId="LiveId" clId="{EEB699E9-2CC9-48E1-8759-3E395AE94245}" dt="2021-05-05T11:06:52.133" v="445"/>
          <ac:picMkLst>
            <pc:docMk/>
            <pc:sldMk cId="2096546678" sldId="257"/>
            <ac:picMk id="9" creationId="{794DE368-60F5-40B2-9B09-91924C7E03A5}"/>
          </ac:picMkLst>
        </pc:picChg>
        <pc:picChg chg="mod">
          <ac:chgData name="HOWZA86 H" userId="7fbed9bc5e1f355a" providerId="LiveId" clId="{EEB699E9-2CC9-48E1-8759-3E395AE94245}" dt="2021-05-05T11:06:52.133" v="445"/>
          <ac:picMkLst>
            <pc:docMk/>
            <pc:sldMk cId="2096546678" sldId="257"/>
            <ac:picMk id="10" creationId="{462D9417-BF5C-46A9-A413-0D190134F135}"/>
          </ac:picMkLst>
        </pc:picChg>
      </pc:sldChg>
      <pc:sldChg chg="delSp modSp delDesignElem delCm modNotesTx">
        <pc:chgData name="HOWZA86 H" userId="7fbed9bc5e1f355a" providerId="LiveId" clId="{EEB699E9-2CC9-48E1-8759-3E395AE94245}" dt="2021-05-05T21:16:27.451" v="829"/>
        <pc:sldMkLst>
          <pc:docMk/>
          <pc:sldMk cId="666022942" sldId="258"/>
        </pc:sldMkLst>
        <pc:spChg chg="del mod">
          <ac:chgData name="HOWZA86 H" userId="7fbed9bc5e1f355a" providerId="LiveId" clId="{EEB699E9-2CC9-48E1-8759-3E395AE94245}" dt="2021-05-05T21:16:27.451" v="829"/>
          <ac:spMkLst>
            <pc:docMk/>
            <pc:sldMk cId="666022942" sldId="258"/>
            <ac:spMk id="7" creationId="{F3060C83-F051-4F0E-ABAD-AA0DFC48B218}"/>
          </ac:spMkLst>
        </pc:spChg>
        <pc:spChg chg="del mod">
          <ac:chgData name="HOWZA86 H" userId="7fbed9bc5e1f355a" providerId="LiveId" clId="{EEB699E9-2CC9-48E1-8759-3E395AE94245}" dt="2021-05-05T21:16:27.451" v="829"/>
          <ac:spMkLst>
            <pc:docMk/>
            <pc:sldMk cId="666022942" sldId="258"/>
            <ac:spMk id="9" creationId="{83C98ABE-055B-441F-B07E-44F97F083C39}"/>
          </ac:spMkLst>
        </pc:spChg>
        <pc:spChg chg="del mod">
          <ac:chgData name="HOWZA86 H" userId="7fbed9bc5e1f355a" providerId="LiveId" clId="{EEB699E9-2CC9-48E1-8759-3E395AE94245}" dt="2021-05-05T21:16:27.451" v="829"/>
          <ac:spMkLst>
            <pc:docMk/>
            <pc:sldMk cId="666022942" sldId="258"/>
            <ac:spMk id="11" creationId="{29FDB030-9B49-4CED-8CCD-4D99382388AC}"/>
          </ac:spMkLst>
        </pc:spChg>
        <pc:spChg chg="del mod">
          <ac:chgData name="HOWZA86 H" userId="7fbed9bc5e1f355a" providerId="LiveId" clId="{EEB699E9-2CC9-48E1-8759-3E395AE94245}" dt="2021-05-05T21:16:27.451" v="829"/>
          <ac:spMkLst>
            <pc:docMk/>
            <pc:sldMk cId="666022942" sldId="258"/>
            <ac:spMk id="13" creationId="{3783CA14-24A1-485C-8B30-D6A5D87987AD}"/>
          </ac:spMkLst>
        </pc:spChg>
        <pc:spChg chg="del mod">
          <ac:chgData name="HOWZA86 H" userId="7fbed9bc5e1f355a" providerId="LiveId" clId="{EEB699E9-2CC9-48E1-8759-3E395AE94245}" dt="2021-05-05T21:16:27.451" v="829"/>
          <ac:spMkLst>
            <pc:docMk/>
            <pc:sldMk cId="666022942" sldId="258"/>
            <ac:spMk id="15" creationId="{9A97C86A-04D6-40F7-AE84-31AB43E6A846}"/>
          </ac:spMkLst>
        </pc:spChg>
        <pc:spChg chg="del mod">
          <ac:chgData name="HOWZA86 H" userId="7fbed9bc5e1f355a" providerId="LiveId" clId="{EEB699E9-2CC9-48E1-8759-3E395AE94245}" dt="2021-05-05T21:16:27.451" v="829"/>
          <ac:spMkLst>
            <pc:docMk/>
            <pc:sldMk cId="666022942" sldId="258"/>
            <ac:spMk id="17" creationId="{FF9F2414-84E8-453E-B1F3-389FDE8192D9}"/>
          </ac:spMkLst>
        </pc:spChg>
        <pc:spChg chg="del mod">
          <ac:chgData name="HOWZA86 H" userId="7fbed9bc5e1f355a" providerId="LiveId" clId="{EEB699E9-2CC9-48E1-8759-3E395AE94245}" dt="2021-05-05T21:16:27.451" v="829"/>
          <ac:spMkLst>
            <pc:docMk/>
            <pc:sldMk cId="666022942" sldId="258"/>
            <ac:spMk id="19" creationId="{3ECA69A1-7536-43AC-85EF-C7106179F5ED}"/>
          </ac:spMkLst>
        </pc:spChg>
        <pc:picChg chg="mod">
          <ac:chgData name="HOWZA86 H" userId="7fbed9bc5e1f355a" providerId="LiveId" clId="{EEB699E9-2CC9-48E1-8759-3E395AE94245}" dt="2021-05-05T11:06:52.133" v="445"/>
          <ac:picMkLst>
            <pc:docMk/>
            <pc:sldMk cId="666022942" sldId="258"/>
            <ac:picMk id="2" creationId="{74218430-CFA0-4C2B-A03E-C6ED46D9CC2B}"/>
          </ac:picMkLst>
        </pc:picChg>
      </pc:sldChg>
      <pc:sldChg chg="delSp modSp mod delDesignElem delCm modNotesTx">
        <pc:chgData name="HOWZA86 H" userId="7fbed9bc5e1f355a" providerId="LiveId" clId="{EEB699E9-2CC9-48E1-8759-3E395AE94245}" dt="2021-05-11T19:05:18.026" v="1646" actId="20577"/>
        <pc:sldMkLst>
          <pc:docMk/>
          <pc:sldMk cId="1664982433" sldId="259"/>
        </pc:sldMkLst>
        <pc:spChg chg="del mod">
          <ac:chgData name="HOWZA86 H" userId="7fbed9bc5e1f355a" providerId="LiveId" clId="{EEB699E9-2CC9-48E1-8759-3E395AE94245}" dt="2021-05-05T21:16:27.451" v="829"/>
          <ac:spMkLst>
            <pc:docMk/>
            <pc:sldMk cId="1664982433" sldId="259"/>
            <ac:spMk id="8" creationId="{A169D286-F4D7-4C8B-A6BD-D05384C7F1D8}"/>
          </ac:spMkLst>
        </pc:spChg>
        <pc:spChg chg="del mod">
          <ac:chgData name="HOWZA86 H" userId="7fbed9bc5e1f355a" providerId="LiveId" clId="{EEB699E9-2CC9-48E1-8759-3E395AE94245}" dt="2021-05-05T21:16:27.451" v="829"/>
          <ac:spMkLst>
            <pc:docMk/>
            <pc:sldMk cId="1664982433" sldId="259"/>
            <ac:spMk id="10" creationId="{39E8235E-135E-4261-8F54-2B316E493C42}"/>
          </ac:spMkLst>
        </pc:spChg>
        <pc:spChg chg="del mod">
          <ac:chgData name="HOWZA86 H" userId="7fbed9bc5e1f355a" providerId="LiveId" clId="{EEB699E9-2CC9-48E1-8759-3E395AE94245}" dt="2021-05-05T21:16:27.451" v="829"/>
          <ac:spMkLst>
            <pc:docMk/>
            <pc:sldMk cId="1664982433" sldId="259"/>
            <ac:spMk id="12" creationId="{D4ED8EC3-4D57-4620-93CE-4E6661F09A3E}"/>
          </ac:spMkLst>
        </pc:spChg>
        <pc:spChg chg="del mod">
          <ac:chgData name="HOWZA86 H" userId="7fbed9bc5e1f355a" providerId="LiveId" clId="{EEB699E9-2CC9-48E1-8759-3E395AE94245}" dt="2021-05-05T21:16:27.451" v="829"/>
          <ac:spMkLst>
            <pc:docMk/>
            <pc:sldMk cId="1664982433" sldId="259"/>
            <ac:spMk id="14" creationId="{83BCB34A-2F40-4F41-8488-A134C1C155B7}"/>
          </ac:spMkLst>
        </pc:spChg>
        <pc:spChg chg="del mod">
          <ac:chgData name="HOWZA86 H" userId="7fbed9bc5e1f355a" providerId="LiveId" clId="{EEB699E9-2CC9-48E1-8759-3E395AE94245}" dt="2021-05-05T21:16:27.451" v="829"/>
          <ac:spMkLst>
            <pc:docMk/>
            <pc:sldMk cId="1664982433" sldId="259"/>
            <ac:spMk id="16" creationId="{F78382DC-4207-465E-B379-1E16448AA222}"/>
          </ac:spMkLst>
        </pc:spChg>
        <pc:picChg chg="del mod">
          <ac:chgData name="HOWZA86 H" userId="7fbed9bc5e1f355a" providerId="LiveId" clId="{EEB699E9-2CC9-48E1-8759-3E395AE94245}" dt="2021-05-11T19:00:43.789" v="1441" actId="478"/>
          <ac:picMkLst>
            <pc:docMk/>
            <pc:sldMk cId="1664982433" sldId="259"/>
            <ac:picMk id="2" creationId="{F47A7D2C-6A5B-42DD-81C3-7F781197CD2A}"/>
          </ac:picMkLst>
        </pc:picChg>
        <pc:picChg chg="mod">
          <ac:chgData name="HOWZA86 H" userId="7fbed9bc5e1f355a" providerId="LiveId" clId="{EEB699E9-2CC9-48E1-8759-3E395AE94245}" dt="2021-05-11T19:01:19.585" v="1446" actId="14100"/>
          <ac:picMkLst>
            <pc:docMk/>
            <pc:sldMk cId="1664982433" sldId="259"/>
            <ac:picMk id="3" creationId="{C524EA82-D36D-4045-B024-0152EAE41709}"/>
          </ac:picMkLst>
        </pc:picChg>
      </pc:sldChg>
      <pc:sldChg chg="delSp modSp delDesignElem delCm modNotesTx">
        <pc:chgData name="HOWZA86 H" userId="7fbed9bc5e1f355a" providerId="LiveId" clId="{EEB699E9-2CC9-48E1-8759-3E395AE94245}" dt="2021-05-05T21:16:27.451" v="829"/>
        <pc:sldMkLst>
          <pc:docMk/>
          <pc:sldMk cId="2776284686" sldId="260"/>
        </pc:sldMkLst>
        <pc:spChg chg="del mod">
          <ac:chgData name="HOWZA86 H" userId="7fbed9bc5e1f355a" providerId="LiveId" clId="{EEB699E9-2CC9-48E1-8759-3E395AE94245}" dt="2021-05-05T21:16:27.451" v="829"/>
          <ac:spMkLst>
            <pc:docMk/>
            <pc:sldMk cId="2776284686" sldId="260"/>
            <ac:spMk id="16" creationId="{9E90EB45-EEE9-4563-8179-65EF62AE0978}"/>
          </ac:spMkLst>
        </pc:spChg>
        <pc:spChg chg="del mod">
          <ac:chgData name="HOWZA86 H" userId="7fbed9bc5e1f355a" providerId="LiveId" clId="{EEB699E9-2CC9-48E1-8759-3E395AE94245}" dt="2021-05-05T21:16:27.451" v="829"/>
          <ac:spMkLst>
            <pc:docMk/>
            <pc:sldMk cId="2776284686" sldId="260"/>
            <ac:spMk id="17" creationId="{23D0EF74-AD1E-4FD9-914D-8EC9058EBBA3}"/>
          </ac:spMkLst>
        </pc:spChg>
        <pc:picChg chg="mod">
          <ac:chgData name="HOWZA86 H" userId="7fbed9bc5e1f355a" providerId="LiveId" clId="{EEB699E9-2CC9-48E1-8759-3E395AE94245}" dt="2021-05-05T11:06:52.133" v="445"/>
          <ac:picMkLst>
            <pc:docMk/>
            <pc:sldMk cId="2776284686" sldId="260"/>
            <ac:picMk id="3" creationId="{C56710E2-23D1-4B5F-93E6-E714E65110B0}"/>
          </ac:picMkLst>
        </pc:picChg>
        <pc:picChg chg="mod">
          <ac:chgData name="HOWZA86 H" userId="7fbed9bc5e1f355a" providerId="LiveId" clId="{EEB699E9-2CC9-48E1-8759-3E395AE94245}" dt="2021-05-05T11:06:52.133" v="445"/>
          <ac:picMkLst>
            <pc:docMk/>
            <pc:sldMk cId="2776284686" sldId="260"/>
            <ac:picMk id="7" creationId="{9F1CD899-20AC-4A1F-85A3-37EE0922BFAC}"/>
          </ac:picMkLst>
        </pc:picChg>
      </pc:sldChg>
      <pc:sldChg chg="delSp modSp delDesignElem delCm modNotesTx">
        <pc:chgData name="HOWZA86 H" userId="7fbed9bc5e1f355a" providerId="LiveId" clId="{EEB699E9-2CC9-48E1-8759-3E395AE94245}" dt="2021-05-05T21:16:27.451" v="829"/>
        <pc:sldMkLst>
          <pc:docMk/>
          <pc:sldMk cId="4168344505" sldId="261"/>
        </pc:sldMkLst>
        <pc:spChg chg="del mod">
          <ac:chgData name="HOWZA86 H" userId="7fbed9bc5e1f355a" providerId="LiveId" clId="{EEB699E9-2CC9-48E1-8759-3E395AE94245}" dt="2021-05-05T21:16:27.451" v="829"/>
          <ac:spMkLst>
            <pc:docMk/>
            <pc:sldMk cId="4168344505" sldId="261"/>
            <ac:spMk id="8" creationId="{A9F529C3-C941-49FD-8C67-82F134F64BDB}"/>
          </ac:spMkLst>
        </pc:spChg>
        <pc:spChg chg="del mod">
          <ac:chgData name="HOWZA86 H" userId="7fbed9bc5e1f355a" providerId="LiveId" clId="{EEB699E9-2CC9-48E1-8759-3E395AE94245}" dt="2021-05-05T21:16:27.451" v="829"/>
          <ac:spMkLst>
            <pc:docMk/>
            <pc:sldMk cId="4168344505" sldId="261"/>
            <ac:spMk id="10" creationId="{20586029-32A0-47E5-9AEC-AE3ABA6B94D0}"/>
          </ac:spMkLst>
        </pc:spChg>
        <pc:picChg chg="mod">
          <ac:chgData name="HOWZA86 H" userId="7fbed9bc5e1f355a" providerId="LiveId" clId="{EEB699E9-2CC9-48E1-8759-3E395AE94245}" dt="2021-05-05T11:06:52.133" v="445"/>
          <ac:picMkLst>
            <pc:docMk/>
            <pc:sldMk cId="4168344505" sldId="261"/>
            <ac:picMk id="2" creationId="{75967F85-6DA4-47FA-A076-496CEF3B57BB}"/>
          </ac:picMkLst>
        </pc:picChg>
        <pc:picChg chg="mod">
          <ac:chgData name="HOWZA86 H" userId="7fbed9bc5e1f355a" providerId="LiveId" clId="{EEB699E9-2CC9-48E1-8759-3E395AE94245}" dt="2021-05-05T11:06:52.133" v="445"/>
          <ac:picMkLst>
            <pc:docMk/>
            <pc:sldMk cId="4168344505" sldId="261"/>
            <ac:picMk id="3" creationId="{C320C011-DE2E-44FD-A0E8-BCF3706461F4}"/>
          </ac:picMkLst>
        </pc:picChg>
        <pc:cxnChg chg="del mod">
          <ac:chgData name="HOWZA86 H" userId="7fbed9bc5e1f355a" providerId="LiveId" clId="{EEB699E9-2CC9-48E1-8759-3E395AE94245}" dt="2021-05-05T21:16:27.451" v="829"/>
          <ac:cxnSpMkLst>
            <pc:docMk/>
            <pc:sldMk cId="4168344505" sldId="261"/>
            <ac:cxnSpMk id="12" creationId="{8C730EAB-A532-4295-A302-FB4B90DB9F5E}"/>
          </ac:cxnSpMkLst>
        </pc:cxnChg>
      </pc:sldChg>
      <pc:sldChg chg="modSp delCm modNotesTx">
        <pc:chgData name="HOWZA86 H" userId="7fbed9bc5e1f355a" providerId="LiveId" clId="{EEB699E9-2CC9-48E1-8759-3E395AE94245}" dt="2021-05-05T11:26:37.396" v="689" actId="20577"/>
        <pc:sldMkLst>
          <pc:docMk/>
          <pc:sldMk cId="2206069337" sldId="262"/>
        </pc:sldMkLst>
        <pc:spChg chg="mod">
          <ac:chgData name="HOWZA86 H" userId="7fbed9bc5e1f355a" providerId="LiveId" clId="{EEB699E9-2CC9-48E1-8759-3E395AE94245}" dt="2021-05-05T11:06:52.133" v="445"/>
          <ac:spMkLst>
            <pc:docMk/>
            <pc:sldMk cId="2206069337" sldId="262"/>
            <ac:spMk id="4" creationId="{FC76E9E8-82E7-4BB6-9CAB-224E64713885}"/>
          </ac:spMkLst>
        </pc:spChg>
        <pc:picChg chg="mod">
          <ac:chgData name="HOWZA86 H" userId="7fbed9bc5e1f355a" providerId="LiveId" clId="{EEB699E9-2CC9-48E1-8759-3E395AE94245}" dt="2021-05-05T11:06:52.133" v="445"/>
          <ac:picMkLst>
            <pc:docMk/>
            <pc:sldMk cId="2206069337" sldId="262"/>
            <ac:picMk id="2" creationId="{AFB017AF-8D93-41EC-961E-716359926B09}"/>
          </ac:picMkLst>
        </pc:picChg>
        <pc:picChg chg="mod">
          <ac:chgData name="HOWZA86 H" userId="7fbed9bc5e1f355a" providerId="LiveId" clId="{EEB699E9-2CC9-48E1-8759-3E395AE94245}" dt="2021-05-05T11:06:52.133" v="445"/>
          <ac:picMkLst>
            <pc:docMk/>
            <pc:sldMk cId="2206069337" sldId="262"/>
            <ac:picMk id="3" creationId="{5D3DBBAE-FF25-4E65-AF2A-B9FA0B675B23}"/>
          </ac:picMkLst>
        </pc:picChg>
        <pc:picChg chg="mod">
          <ac:chgData name="HOWZA86 H" userId="7fbed9bc5e1f355a" providerId="LiveId" clId="{EEB699E9-2CC9-48E1-8759-3E395AE94245}" dt="2021-05-05T11:06:52.133" v="445"/>
          <ac:picMkLst>
            <pc:docMk/>
            <pc:sldMk cId="2206069337" sldId="262"/>
            <ac:picMk id="106" creationId="{E845C271-B4C7-4FCD-8A09-E85CE21BBC04}"/>
          </ac:picMkLst>
        </pc:picChg>
        <pc:picChg chg="mod">
          <ac:chgData name="HOWZA86 H" userId="7fbed9bc5e1f355a" providerId="LiveId" clId="{EEB699E9-2CC9-48E1-8759-3E395AE94245}" dt="2021-05-05T11:06:52.133" v="445"/>
          <ac:picMkLst>
            <pc:docMk/>
            <pc:sldMk cId="2206069337" sldId="262"/>
            <ac:picMk id="107" creationId="{82ACD100-D9BD-45BB-B9FF-52B51D846CC7}"/>
          </ac:picMkLst>
        </pc:picChg>
      </pc:sldChg>
      <pc:sldChg chg="delSp modSp delDesignElem delCm modNotesTx">
        <pc:chgData name="HOWZA86 H" userId="7fbed9bc5e1f355a" providerId="LiveId" clId="{EEB699E9-2CC9-48E1-8759-3E395AE94245}" dt="2021-05-05T21:16:27.451" v="829"/>
        <pc:sldMkLst>
          <pc:docMk/>
          <pc:sldMk cId="2993290264" sldId="263"/>
        </pc:sldMkLst>
        <pc:spChg chg="del mod">
          <ac:chgData name="HOWZA86 H" userId="7fbed9bc5e1f355a" providerId="LiveId" clId="{EEB699E9-2CC9-48E1-8759-3E395AE94245}" dt="2021-05-05T21:16:27.451" v="829"/>
          <ac:spMkLst>
            <pc:docMk/>
            <pc:sldMk cId="2993290264" sldId="263"/>
            <ac:spMk id="12" creationId="{19E301E5-1206-47D0-9CDF-72583D739089}"/>
          </ac:spMkLst>
        </pc:spChg>
        <pc:spChg chg="del mod">
          <ac:chgData name="HOWZA86 H" userId="7fbed9bc5e1f355a" providerId="LiveId" clId="{EEB699E9-2CC9-48E1-8759-3E395AE94245}" dt="2021-05-05T21:16:27.451" v="829"/>
          <ac:spMkLst>
            <pc:docMk/>
            <pc:sldMk cId="2993290264" sldId="263"/>
            <ac:spMk id="14" creationId="{AFA31FBE-7948-4384-B68A-75DEFDC4955A}"/>
          </ac:spMkLst>
        </pc:spChg>
        <pc:picChg chg="mod">
          <ac:chgData name="HOWZA86 H" userId="7fbed9bc5e1f355a" providerId="LiveId" clId="{EEB699E9-2CC9-48E1-8759-3E395AE94245}" dt="2021-05-05T11:06:52.133" v="445"/>
          <ac:picMkLst>
            <pc:docMk/>
            <pc:sldMk cId="2993290264" sldId="263"/>
            <ac:picMk id="3" creationId="{759679E8-6389-400A-9DCD-A04BCD26F93E}"/>
          </ac:picMkLst>
        </pc:picChg>
        <pc:picChg chg="mod">
          <ac:chgData name="HOWZA86 H" userId="7fbed9bc5e1f355a" providerId="LiveId" clId="{EEB699E9-2CC9-48E1-8759-3E395AE94245}" dt="2021-05-05T11:06:52.133" v="445"/>
          <ac:picMkLst>
            <pc:docMk/>
            <pc:sldMk cId="2993290264" sldId="263"/>
            <ac:picMk id="5" creationId="{E21FAA97-4B4B-44F4-A7A2-83D420242B03}"/>
          </ac:picMkLst>
        </pc:picChg>
        <pc:picChg chg="mod">
          <ac:chgData name="HOWZA86 H" userId="7fbed9bc5e1f355a" providerId="LiveId" clId="{EEB699E9-2CC9-48E1-8759-3E395AE94245}" dt="2021-05-05T11:06:52.133" v="445"/>
          <ac:picMkLst>
            <pc:docMk/>
            <pc:sldMk cId="2993290264" sldId="263"/>
            <ac:picMk id="7" creationId="{4019EF1A-E8C2-4B61-81EF-1FB9C2AE2D8C}"/>
          </ac:picMkLst>
        </pc:picChg>
      </pc:sldChg>
      <pc:sldChg chg="addSp delSp modSp mod setBg delDesignElem addCm delCm modNotesTx">
        <pc:chgData name="HOWZA86 H" userId="7fbed9bc5e1f355a" providerId="LiveId" clId="{EEB699E9-2CC9-48E1-8759-3E395AE94245}" dt="2021-05-05T21:33:47.032" v="963" actId="20577"/>
        <pc:sldMkLst>
          <pc:docMk/>
          <pc:sldMk cId="3537236268" sldId="264"/>
        </pc:sldMkLst>
        <pc:spChg chg="mod">
          <ac:chgData name="HOWZA86 H" userId="7fbed9bc5e1f355a" providerId="LiveId" clId="{EEB699E9-2CC9-48E1-8759-3E395AE94245}" dt="2021-05-05T21:33:47.032" v="963" actId="20577"/>
          <ac:spMkLst>
            <pc:docMk/>
            <pc:sldMk cId="3537236268" sldId="264"/>
            <ac:spMk id="2" creationId="{44992E74-A5AB-4310-8C84-5EEE69007F7C}"/>
          </ac:spMkLst>
        </pc:spChg>
        <pc:spChg chg="del mod">
          <ac:chgData name="HOWZA86 H" userId="7fbed9bc5e1f355a" providerId="LiveId" clId="{EEB699E9-2CC9-48E1-8759-3E395AE94245}" dt="2021-05-05T21:16:27.451" v="829"/>
          <ac:spMkLst>
            <pc:docMk/>
            <pc:sldMk cId="3537236268" sldId="264"/>
            <ac:spMk id="7" creationId="{66B332A4-D438-4773-A77F-5ED49A448D9D}"/>
          </ac:spMkLst>
        </pc:spChg>
        <pc:spChg chg="add del">
          <ac:chgData name="HOWZA86 H" userId="7fbed9bc5e1f355a" providerId="LiveId" clId="{EEB699E9-2CC9-48E1-8759-3E395AE94245}" dt="2021-05-05T21:33:22.606" v="954" actId="26606"/>
          <ac:spMkLst>
            <pc:docMk/>
            <pc:sldMk cId="3537236268" sldId="264"/>
            <ac:spMk id="8" creationId="{8CD2B798-7994-4548-A2BE-4AEF9C1A5FAE}"/>
          </ac:spMkLst>
        </pc:spChg>
        <pc:spChg chg="del mod">
          <ac:chgData name="HOWZA86 H" userId="7fbed9bc5e1f355a" providerId="LiveId" clId="{EEB699E9-2CC9-48E1-8759-3E395AE94245}" dt="2021-05-05T21:16:27.451" v="829"/>
          <ac:spMkLst>
            <pc:docMk/>
            <pc:sldMk cId="3537236268" sldId="264"/>
            <ac:spMk id="9" creationId="{DF9AD32D-FF05-44F4-BD4D-9CEE89B71EB9}"/>
          </ac:spMkLst>
        </pc:spChg>
        <pc:spChg chg="add del">
          <ac:chgData name="HOWZA86 H" userId="7fbed9bc5e1f355a" providerId="LiveId" clId="{EEB699E9-2CC9-48E1-8759-3E395AE94245}" dt="2021-05-05T21:33:22.606" v="954" actId="26606"/>
          <ac:spMkLst>
            <pc:docMk/>
            <pc:sldMk cId="3537236268" sldId="264"/>
            <ac:spMk id="10" creationId="{E6162320-3B67-42BB-AF9D-939326E6489E}"/>
          </ac:spMkLst>
        </pc:spChg>
        <pc:spChg chg="add">
          <ac:chgData name="HOWZA86 H" userId="7fbed9bc5e1f355a" providerId="LiveId" clId="{EEB699E9-2CC9-48E1-8759-3E395AE94245}" dt="2021-05-05T21:33:35.806" v="957" actId="26606"/>
          <ac:spMkLst>
            <pc:docMk/>
            <pc:sldMk cId="3537236268" sldId="264"/>
            <ac:spMk id="13" creationId="{62AE8E50-35D4-4D5A-A4BB-168CBB027DA2}"/>
          </ac:spMkLst>
        </pc:spChg>
        <pc:spChg chg="add del">
          <ac:chgData name="HOWZA86 H" userId="7fbed9bc5e1f355a" providerId="LiveId" clId="{EEB699E9-2CC9-48E1-8759-3E395AE94245}" dt="2021-05-05T21:33:22.606" v="954" actId="26606"/>
          <ac:spMkLst>
            <pc:docMk/>
            <pc:sldMk cId="3537236268" sldId="264"/>
            <ac:spMk id="14" creationId="{B8D726A5-7900-41B4-8D49-49B4A2010E7C}"/>
          </ac:spMkLst>
        </pc:spChg>
        <pc:spChg chg="add">
          <ac:chgData name="HOWZA86 H" userId="7fbed9bc5e1f355a" providerId="LiveId" clId="{EEB699E9-2CC9-48E1-8759-3E395AE94245}" dt="2021-05-05T21:33:35.806" v="957" actId="26606"/>
          <ac:spMkLst>
            <pc:docMk/>
            <pc:sldMk cId="3537236268" sldId="264"/>
            <ac:spMk id="15" creationId="{C37D1D6D-17D8-4296-B000-665D1892D01E}"/>
          </ac:spMkLst>
        </pc:spChg>
        <pc:spChg chg="add">
          <ac:chgData name="HOWZA86 H" userId="7fbed9bc5e1f355a" providerId="LiveId" clId="{EEB699E9-2CC9-48E1-8759-3E395AE94245}" dt="2021-05-05T21:33:35.806" v="957" actId="26606"/>
          <ac:spMkLst>
            <pc:docMk/>
            <pc:sldMk cId="3537236268" sldId="264"/>
            <ac:spMk id="17" creationId="{1B26E892-1320-40AA-9CA1-246721C18768}"/>
          </ac:spMkLst>
        </pc:spChg>
        <pc:spChg chg="add del">
          <ac:chgData name="HOWZA86 H" userId="7fbed9bc5e1f355a" providerId="LiveId" clId="{EEB699E9-2CC9-48E1-8759-3E395AE94245}" dt="2021-05-05T21:33:35.721" v="956" actId="26606"/>
          <ac:spMkLst>
            <pc:docMk/>
            <pc:sldMk cId="3537236268" sldId="264"/>
            <ac:spMk id="18" creationId="{8CD2B798-7994-4548-A2BE-4AEF9C1A5FAE}"/>
          </ac:spMkLst>
        </pc:spChg>
        <pc:spChg chg="add del">
          <ac:chgData name="HOWZA86 H" userId="7fbed9bc5e1f355a" providerId="LiveId" clId="{EEB699E9-2CC9-48E1-8759-3E395AE94245}" dt="2021-05-05T21:33:35.721" v="956" actId="26606"/>
          <ac:spMkLst>
            <pc:docMk/>
            <pc:sldMk cId="3537236268" sldId="264"/>
            <ac:spMk id="19" creationId="{E6162320-3B67-42BB-AF9D-939326E6489E}"/>
          </ac:spMkLst>
        </pc:spChg>
        <pc:spChg chg="add del">
          <ac:chgData name="HOWZA86 H" userId="7fbed9bc5e1f355a" providerId="LiveId" clId="{EEB699E9-2CC9-48E1-8759-3E395AE94245}" dt="2021-05-05T21:33:35.721" v="956" actId="26606"/>
          <ac:spMkLst>
            <pc:docMk/>
            <pc:sldMk cId="3537236268" sldId="264"/>
            <ac:spMk id="21" creationId="{B8D726A5-7900-41B4-8D49-49B4A2010E7C}"/>
          </ac:spMkLst>
        </pc:spChg>
        <pc:spChg chg="add">
          <ac:chgData name="HOWZA86 H" userId="7fbed9bc5e1f355a" providerId="LiveId" clId="{EEB699E9-2CC9-48E1-8759-3E395AE94245}" dt="2021-05-05T21:33:35.806" v="957" actId="26606"/>
          <ac:spMkLst>
            <pc:docMk/>
            <pc:sldMk cId="3537236268" sldId="264"/>
            <ac:spMk id="25" creationId="{BE194971-2F2D-44B0-8AE6-FF2DCCEE0A96}"/>
          </ac:spMkLst>
        </pc:spChg>
        <pc:spChg chg="add">
          <ac:chgData name="HOWZA86 H" userId="7fbed9bc5e1f355a" providerId="LiveId" clId="{EEB699E9-2CC9-48E1-8759-3E395AE94245}" dt="2021-05-05T21:33:35.806" v="957" actId="26606"/>
          <ac:spMkLst>
            <pc:docMk/>
            <pc:sldMk cId="3537236268" sldId="264"/>
            <ac:spMk id="26" creationId="{1FF9A61E-EB11-4C46-82E1-3E00A3B4B4D6}"/>
          </ac:spMkLst>
        </pc:spChg>
        <pc:spChg chg="add">
          <ac:chgData name="HOWZA86 H" userId="7fbed9bc5e1f355a" providerId="LiveId" clId="{EEB699E9-2CC9-48E1-8759-3E395AE94245}" dt="2021-05-05T21:33:35.806" v="957" actId="26606"/>
          <ac:spMkLst>
            <pc:docMk/>
            <pc:sldMk cId="3537236268" sldId="264"/>
            <ac:spMk id="28" creationId="{C170DF7D-4686-4BD5-A9CD-C8964928468D}"/>
          </ac:spMkLst>
        </pc:spChg>
        <pc:picChg chg="add del">
          <ac:chgData name="HOWZA86 H" userId="7fbed9bc5e1f355a" providerId="LiveId" clId="{EEB699E9-2CC9-48E1-8759-3E395AE94245}" dt="2021-05-05T21:33:22.606" v="954" actId="26606"/>
          <ac:picMkLst>
            <pc:docMk/>
            <pc:sldMk cId="3537236268" sldId="264"/>
            <ac:picMk id="4" creationId="{274A3E5E-1296-43BD-B052-43E233AFB517}"/>
          </ac:picMkLst>
        </pc:picChg>
        <pc:picChg chg="add del">
          <ac:chgData name="HOWZA86 H" userId="7fbed9bc5e1f355a" providerId="LiveId" clId="{EEB699E9-2CC9-48E1-8759-3E395AE94245}" dt="2021-05-05T21:33:35.721" v="956" actId="26606"/>
          <ac:picMkLst>
            <pc:docMk/>
            <pc:sldMk cId="3537236268" sldId="264"/>
            <ac:picMk id="22" creationId="{7BDB6E76-7943-4626-9A2D-B90699E98A62}"/>
          </ac:picMkLst>
        </pc:picChg>
        <pc:cxnChg chg="add">
          <ac:chgData name="HOWZA86 H" userId="7fbed9bc5e1f355a" providerId="LiveId" clId="{EEB699E9-2CC9-48E1-8759-3E395AE94245}" dt="2021-05-05T21:33:35.806" v="957" actId="26606"/>
          <ac:cxnSpMkLst>
            <pc:docMk/>
            <pc:sldMk cId="3537236268" sldId="264"/>
            <ac:cxnSpMk id="11" creationId="{5E564EB3-35F2-4EFF-87DC-642DC020526D}"/>
          </ac:cxnSpMkLst>
        </pc:cxnChg>
        <pc:cxnChg chg="add del">
          <ac:chgData name="HOWZA86 H" userId="7fbed9bc5e1f355a" providerId="LiveId" clId="{EEB699E9-2CC9-48E1-8759-3E395AE94245}" dt="2021-05-05T21:33:22.606" v="954" actId="26606"/>
          <ac:cxnSpMkLst>
            <pc:docMk/>
            <pc:sldMk cId="3537236268" sldId="264"/>
            <ac:cxnSpMk id="12" creationId="{6722E143-84C1-4F95-937C-78B92D2811CF}"/>
          </ac:cxnSpMkLst>
        </pc:cxnChg>
        <pc:cxnChg chg="add del">
          <ac:chgData name="HOWZA86 H" userId="7fbed9bc5e1f355a" providerId="LiveId" clId="{EEB699E9-2CC9-48E1-8759-3E395AE94245}" dt="2021-05-05T21:33:22.606" v="954" actId="26606"/>
          <ac:cxnSpMkLst>
            <pc:docMk/>
            <pc:sldMk cId="3537236268" sldId="264"/>
            <ac:cxnSpMk id="16" creationId="{46E49661-E258-450C-8150-A91A6B30D1CD}"/>
          </ac:cxnSpMkLst>
        </pc:cxnChg>
        <pc:cxnChg chg="add del">
          <ac:chgData name="HOWZA86 H" userId="7fbed9bc5e1f355a" providerId="LiveId" clId="{EEB699E9-2CC9-48E1-8759-3E395AE94245}" dt="2021-05-05T21:33:35.721" v="956" actId="26606"/>
          <ac:cxnSpMkLst>
            <pc:docMk/>
            <pc:sldMk cId="3537236268" sldId="264"/>
            <ac:cxnSpMk id="20" creationId="{6722E143-84C1-4F95-937C-78B92D2811CF}"/>
          </ac:cxnSpMkLst>
        </pc:cxnChg>
        <pc:cxnChg chg="add del">
          <ac:chgData name="HOWZA86 H" userId="7fbed9bc5e1f355a" providerId="LiveId" clId="{EEB699E9-2CC9-48E1-8759-3E395AE94245}" dt="2021-05-05T21:33:35.721" v="956" actId="26606"/>
          <ac:cxnSpMkLst>
            <pc:docMk/>
            <pc:sldMk cId="3537236268" sldId="264"/>
            <ac:cxnSpMk id="23" creationId="{46E49661-E258-450C-8150-A91A6B30D1CD}"/>
          </ac:cxnSpMkLst>
        </pc:cxnChg>
        <pc:cxnChg chg="add">
          <ac:chgData name="HOWZA86 H" userId="7fbed9bc5e1f355a" providerId="LiveId" clId="{EEB699E9-2CC9-48E1-8759-3E395AE94245}" dt="2021-05-05T21:33:35.806" v="957" actId="26606"/>
          <ac:cxnSpMkLst>
            <pc:docMk/>
            <pc:sldMk cId="3537236268" sldId="264"/>
            <ac:cxnSpMk id="27" creationId="{C9A1F79C-E4D1-4AAE-BA11-3A09005252E3}"/>
          </ac:cxnSpMkLst>
        </pc:cxnChg>
      </pc:sldChg>
      <pc:sldChg chg="del">
        <pc:chgData name="HOWZA86 H" userId="7fbed9bc5e1f355a" providerId="LiveId" clId="{EEB699E9-2CC9-48E1-8759-3E395AE94245}" dt="2021-05-05T10:21:43.832" v="1" actId="2696"/>
        <pc:sldMkLst>
          <pc:docMk/>
          <pc:sldMk cId="4014267038" sldId="265"/>
        </pc:sldMkLst>
      </pc:sldChg>
      <pc:sldChg chg="addSp delSp modSp new mod ord setBg setClrOvrMap delDesignElem modNotesTx">
        <pc:chgData name="HOWZA86 H" userId="7fbed9bc5e1f355a" providerId="LiveId" clId="{EEB699E9-2CC9-48E1-8759-3E395AE94245}" dt="2021-05-05T21:37:20.344" v="997" actId="26606"/>
        <pc:sldMkLst>
          <pc:docMk/>
          <pc:sldMk cId="4293517681" sldId="265"/>
        </pc:sldMkLst>
        <pc:spChg chg="mod">
          <ac:chgData name="HOWZA86 H" userId="7fbed9bc5e1f355a" providerId="LiveId" clId="{EEB699E9-2CC9-48E1-8759-3E395AE94245}" dt="2021-05-05T21:37:20.344" v="997" actId="26606"/>
          <ac:spMkLst>
            <pc:docMk/>
            <pc:sldMk cId="4293517681" sldId="265"/>
            <ac:spMk id="2" creationId="{09B9AAD0-3F89-45D3-97D9-8B5D3BA32DE1}"/>
          </ac:spMkLst>
        </pc:spChg>
        <pc:spChg chg="add del mod">
          <ac:chgData name="HOWZA86 H" userId="7fbed9bc5e1f355a" providerId="LiveId" clId="{EEB699E9-2CC9-48E1-8759-3E395AE94245}" dt="2021-05-05T10:55:34.268" v="442" actId="26606"/>
          <ac:spMkLst>
            <pc:docMk/>
            <pc:sldMk cId="4293517681" sldId="265"/>
            <ac:spMk id="3" creationId="{785DF048-0CA5-4322-A072-90551F63CC6F}"/>
          </ac:spMkLst>
        </pc:spChg>
        <pc:spChg chg="add del mod">
          <ac:chgData name="HOWZA86 H" userId="7fbed9bc5e1f355a" providerId="LiveId" clId="{EEB699E9-2CC9-48E1-8759-3E395AE94245}" dt="2021-05-05T21:16:27.451" v="829"/>
          <ac:spMkLst>
            <pc:docMk/>
            <pc:sldMk cId="4293517681" sldId="265"/>
            <ac:spMk id="6" creationId="{1D63C574-BFD2-41A1-A567-B0C3CC7FDD4F}"/>
          </ac:spMkLst>
        </pc:spChg>
        <pc:spChg chg="add del mod">
          <ac:chgData name="HOWZA86 H" userId="7fbed9bc5e1f355a" providerId="LiveId" clId="{EEB699E9-2CC9-48E1-8759-3E395AE94245}" dt="2021-05-05T21:16:27.451" v="829"/>
          <ac:spMkLst>
            <pc:docMk/>
            <pc:sldMk cId="4293517681" sldId="265"/>
            <ac:spMk id="7" creationId="{E2A46BAB-8C31-42B2-90E8-B26DD3E81D37}"/>
          </ac:spMkLst>
        </pc:spChg>
        <pc:spChg chg="add del">
          <ac:chgData name="HOWZA86 H" userId="7fbed9bc5e1f355a" providerId="LiveId" clId="{EEB699E9-2CC9-48E1-8759-3E395AE94245}" dt="2021-05-05T10:52:28.770" v="422" actId="26606"/>
          <ac:spMkLst>
            <pc:docMk/>
            <pc:sldMk cId="4293517681" sldId="265"/>
            <ac:spMk id="9" creationId="{1D63C574-BFD2-41A1-A567-B0C3CC7FDD4F}"/>
          </ac:spMkLst>
        </pc:spChg>
        <pc:spChg chg="add del">
          <ac:chgData name="HOWZA86 H" userId="7fbed9bc5e1f355a" providerId="LiveId" clId="{EEB699E9-2CC9-48E1-8759-3E395AE94245}" dt="2021-05-05T10:52:28.770" v="422" actId="26606"/>
          <ac:spMkLst>
            <pc:docMk/>
            <pc:sldMk cId="4293517681" sldId="265"/>
            <ac:spMk id="11" creationId="{E2A46BAB-8C31-42B2-90E8-B26DD3E81D37}"/>
          </ac:spMkLst>
        </pc:spChg>
        <pc:spChg chg="mod">
          <ac:chgData name="HOWZA86 H" userId="7fbed9bc5e1f355a" providerId="LiveId" clId="{EEB699E9-2CC9-48E1-8759-3E395AE94245}" dt="2021-05-05T11:06:52.133" v="445"/>
          <ac:spMkLst>
            <pc:docMk/>
            <pc:sldMk cId="4293517681" sldId="265"/>
            <ac:spMk id="14" creationId="{3BE6D516-DFC6-4698-B3F1-5F591C1130C4}"/>
          </ac:spMkLst>
        </pc:spChg>
        <pc:spChg chg="mod">
          <ac:chgData name="HOWZA86 H" userId="7fbed9bc5e1f355a" providerId="LiveId" clId="{EEB699E9-2CC9-48E1-8759-3E395AE94245}" dt="2021-05-05T11:06:52.133" v="445"/>
          <ac:spMkLst>
            <pc:docMk/>
            <pc:sldMk cId="4293517681" sldId="265"/>
            <ac:spMk id="15" creationId="{C2580FB0-D146-458C-AF1B-8E8BBF6BBA85}"/>
          </ac:spMkLst>
        </pc:spChg>
        <pc:spChg chg="add del">
          <ac:chgData name="HOWZA86 H" userId="7fbed9bc5e1f355a" providerId="LiveId" clId="{EEB699E9-2CC9-48E1-8759-3E395AE94245}" dt="2021-05-05T21:35:52.122" v="965" actId="26606"/>
          <ac:spMkLst>
            <pc:docMk/>
            <pc:sldMk cId="4293517681" sldId="265"/>
            <ac:spMk id="16" creationId="{F7422F06-6017-4361-8872-E0E2CEB20B48}"/>
          </ac:spMkLst>
        </pc:spChg>
        <pc:spChg chg="mod">
          <ac:chgData name="HOWZA86 H" userId="7fbed9bc5e1f355a" providerId="LiveId" clId="{EEB699E9-2CC9-48E1-8759-3E395AE94245}" dt="2021-05-05T11:06:52.133" v="445"/>
          <ac:spMkLst>
            <pc:docMk/>
            <pc:sldMk cId="4293517681" sldId="265"/>
            <ac:spMk id="18" creationId="{4DDB60AE-8B9C-4BA0-93DC-F8C9EBF6D8BD}"/>
          </ac:spMkLst>
        </pc:spChg>
        <pc:spChg chg="mod">
          <ac:chgData name="HOWZA86 H" userId="7fbed9bc5e1f355a" providerId="LiveId" clId="{EEB699E9-2CC9-48E1-8759-3E395AE94245}" dt="2021-05-05T11:06:52.133" v="445"/>
          <ac:spMkLst>
            <pc:docMk/>
            <pc:sldMk cId="4293517681" sldId="265"/>
            <ac:spMk id="19" creationId="{9F247760-BE07-41A2-969E-570081E65529}"/>
          </ac:spMkLst>
        </pc:spChg>
        <pc:spChg chg="mod">
          <ac:chgData name="HOWZA86 H" userId="7fbed9bc5e1f355a" providerId="LiveId" clId="{EEB699E9-2CC9-48E1-8759-3E395AE94245}" dt="2021-05-05T11:06:52.133" v="445"/>
          <ac:spMkLst>
            <pc:docMk/>
            <pc:sldMk cId="4293517681" sldId="265"/>
            <ac:spMk id="20" creationId="{57A70BD2-76FC-4BDD-9E64-3B93D5EF3692}"/>
          </ac:spMkLst>
        </pc:spChg>
        <pc:spChg chg="mod">
          <ac:chgData name="HOWZA86 H" userId="7fbed9bc5e1f355a" providerId="LiveId" clId="{EEB699E9-2CC9-48E1-8759-3E395AE94245}" dt="2021-05-05T11:06:52.133" v="445"/>
          <ac:spMkLst>
            <pc:docMk/>
            <pc:sldMk cId="4293517681" sldId="265"/>
            <ac:spMk id="21" creationId="{AADD9643-5489-42CB-9762-FBAC2AAE9FB9}"/>
          </ac:spMkLst>
        </pc:spChg>
        <pc:spChg chg="mod">
          <ac:chgData name="HOWZA86 H" userId="7fbed9bc5e1f355a" providerId="LiveId" clId="{EEB699E9-2CC9-48E1-8759-3E395AE94245}" dt="2021-05-05T11:06:52.133" v="445"/>
          <ac:spMkLst>
            <pc:docMk/>
            <pc:sldMk cId="4293517681" sldId="265"/>
            <ac:spMk id="22" creationId="{09A2C16E-2745-4E3D-BECC-D66755221E3B}"/>
          </ac:spMkLst>
        </pc:spChg>
        <pc:spChg chg="mod">
          <ac:chgData name="HOWZA86 H" userId="7fbed9bc5e1f355a" providerId="LiveId" clId="{EEB699E9-2CC9-48E1-8759-3E395AE94245}" dt="2021-05-05T11:06:52.133" v="445"/>
          <ac:spMkLst>
            <pc:docMk/>
            <pc:sldMk cId="4293517681" sldId="265"/>
            <ac:spMk id="23" creationId="{52E5A063-571D-4461-9869-B3E93F6E69DD}"/>
          </ac:spMkLst>
        </pc:spChg>
        <pc:spChg chg="mod">
          <ac:chgData name="HOWZA86 H" userId="7fbed9bc5e1f355a" providerId="LiveId" clId="{EEB699E9-2CC9-48E1-8759-3E395AE94245}" dt="2021-05-05T11:06:52.133" v="445"/>
          <ac:spMkLst>
            <pc:docMk/>
            <pc:sldMk cId="4293517681" sldId="265"/>
            <ac:spMk id="24" creationId="{366019AD-E33B-4DBF-BAD3-AE3611603168}"/>
          </ac:spMkLst>
        </pc:spChg>
        <pc:grpChg chg="add del mod">
          <ac:chgData name="HOWZA86 H" userId="7fbed9bc5e1f355a" providerId="LiveId" clId="{EEB699E9-2CC9-48E1-8759-3E395AE94245}" dt="2021-05-05T21:16:27.451" v="829"/>
          <ac:grpSpMkLst>
            <pc:docMk/>
            <pc:sldMk cId="4293517681" sldId="265"/>
            <ac:grpSpMk id="8" creationId="{B3F7A3C7-0737-4E57-B30E-8EEFE638B401}"/>
          </ac:grpSpMkLst>
        </pc:grpChg>
        <pc:grpChg chg="add del mod">
          <ac:chgData name="HOWZA86 H" userId="7fbed9bc5e1f355a" providerId="LiveId" clId="{EEB699E9-2CC9-48E1-8759-3E395AE94245}" dt="2021-05-05T21:16:27.451" v="829"/>
          <ac:grpSpMkLst>
            <pc:docMk/>
            <pc:sldMk cId="4293517681" sldId="265"/>
            <ac:grpSpMk id="10" creationId="{43F5E015-E085-4624-B431-B42414448684}"/>
          </ac:grpSpMkLst>
        </pc:grpChg>
        <pc:grpChg chg="add del">
          <ac:chgData name="HOWZA86 H" userId="7fbed9bc5e1f355a" providerId="LiveId" clId="{EEB699E9-2CC9-48E1-8759-3E395AE94245}" dt="2021-05-05T10:52:28.770" v="422" actId="26606"/>
          <ac:grpSpMkLst>
            <pc:docMk/>
            <pc:sldMk cId="4293517681" sldId="265"/>
            <ac:grpSpMk id="13" creationId="{B3F7A3C7-0737-4E57-B30E-8EEFE638B401}"/>
          </ac:grpSpMkLst>
        </pc:grpChg>
        <pc:grpChg chg="add del">
          <ac:chgData name="HOWZA86 H" userId="7fbed9bc5e1f355a" providerId="LiveId" clId="{EEB699E9-2CC9-48E1-8759-3E395AE94245}" dt="2021-05-05T10:52:28.770" v="422" actId="26606"/>
          <ac:grpSpMkLst>
            <pc:docMk/>
            <pc:sldMk cId="4293517681" sldId="265"/>
            <ac:grpSpMk id="17" creationId="{43F5E015-E085-4624-B431-B42414448684}"/>
          </ac:grpSpMkLst>
        </pc:grpChg>
        <pc:graphicFrameChg chg="add del">
          <ac:chgData name="HOWZA86 H" userId="7fbed9bc5e1f355a" providerId="LiveId" clId="{EEB699E9-2CC9-48E1-8759-3E395AE94245}" dt="2021-05-05T10:52:28.770" v="422" actId="26606"/>
          <ac:graphicFrameMkLst>
            <pc:docMk/>
            <pc:sldMk cId="4293517681" sldId="265"/>
            <ac:graphicFrameMk id="5" creationId="{D6589118-8BC6-42B4-90BE-07685F95405C}"/>
          </ac:graphicFrameMkLst>
        </pc:graphicFrameChg>
        <pc:graphicFrameChg chg="add mod modGraphic">
          <ac:chgData name="HOWZA86 H" userId="7fbed9bc5e1f355a" providerId="LiveId" clId="{EEB699E9-2CC9-48E1-8759-3E395AE94245}" dt="2021-05-05T21:37:20.344" v="997" actId="26606"/>
          <ac:graphicFrameMkLst>
            <pc:docMk/>
            <pc:sldMk cId="4293517681" sldId="265"/>
            <ac:graphicFrameMk id="12" creationId="{9B409F28-78F9-4E86-9996-5E021F43877B}"/>
          </ac:graphicFrameMkLst>
        </pc:graphicFrameChg>
        <pc:cxnChg chg="add del">
          <ac:chgData name="HOWZA86 H" userId="7fbed9bc5e1f355a" providerId="LiveId" clId="{EEB699E9-2CC9-48E1-8759-3E395AE94245}" dt="2021-05-05T21:37:20.344" v="997" actId="26606"/>
          <ac:cxnSpMkLst>
            <pc:docMk/>
            <pc:sldMk cId="4293517681" sldId="265"/>
            <ac:cxnSpMk id="25" creationId="{3FEFDF7D-B17C-4F16-B8BE-C55FFC7E295E}"/>
          </ac:cxnSpMkLst>
        </pc:cxnChg>
        <pc:cxnChg chg="add">
          <ac:chgData name="HOWZA86 H" userId="7fbed9bc5e1f355a" providerId="LiveId" clId="{EEB699E9-2CC9-48E1-8759-3E395AE94245}" dt="2021-05-05T21:37:20.344" v="997" actId="26606"/>
          <ac:cxnSpMkLst>
            <pc:docMk/>
            <pc:sldMk cId="4293517681" sldId="265"/>
            <ac:cxnSpMk id="30" creationId="{FBC3B7EE-8632-4756-A078-1B3B0DF3B53E}"/>
          </ac:cxnSpMkLst>
        </pc:cxnChg>
      </pc:sldChg>
      <pc:sldChg chg="addSp delSp modSp new add del mod ord setBg modClrScheme delDesignElem addCm delCm modCm chgLayout modNotesTx">
        <pc:chgData name="HOWZA86 H" userId="7fbed9bc5e1f355a" providerId="LiveId" clId="{EEB699E9-2CC9-48E1-8759-3E395AE94245}" dt="2021-05-11T15:44:15.917" v="999"/>
        <pc:sldMkLst>
          <pc:docMk/>
          <pc:sldMk cId="307636500" sldId="266"/>
        </pc:sldMkLst>
        <pc:spChg chg="add del mod">
          <ac:chgData name="HOWZA86 H" userId="7fbed9bc5e1f355a" providerId="LiveId" clId="{EEB699E9-2CC9-48E1-8759-3E395AE94245}" dt="2021-05-05T21:17:36.510" v="834" actId="700"/>
          <ac:spMkLst>
            <pc:docMk/>
            <pc:sldMk cId="307636500" sldId="266"/>
            <ac:spMk id="2" creationId="{7AC22A86-8577-40B4-995C-ABB891BD4616}"/>
          </ac:spMkLst>
        </pc:spChg>
        <pc:spChg chg="add del mod">
          <ac:chgData name="HOWZA86 H" userId="7fbed9bc5e1f355a" providerId="LiveId" clId="{EEB699E9-2CC9-48E1-8759-3E395AE94245}" dt="2021-05-05T21:17:36.510" v="834" actId="700"/>
          <ac:spMkLst>
            <pc:docMk/>
            <pc:sldMk cId="307636500" sldId="266"/>
            <ac:spMk id="4" creationId="{BA81FBA6-4023-4F02-927B-0D3FEA957DC0}"/>
          </ac:spMkLst>
        </pc:spChg>
        <pc:spChg chg="add del mod">
          <ac:chgData name="HOWZA86 H" userId="7fbed9bc5e1f355a" providerId="LiveId" clId="{EEB699E9-2CC9-48E1-8759-3E395AE94245}" dt="2021-05-05T21:19:13.981" v="839"/>
          <ac:spMkLst>
            <pc:docMk/>
            <pc:sldMk cId="307636500" sldId="266"/>
            <ac:spMk id="5" creationId="{4173A610-D6E1-43FC-8D8E-759AC4108305}"/>
          </ac:spMkLst>
        </pc:spChg>
        <pc:spChg chg="add del mod">
          <ac:chgData name="HOWZA86 H" userId="7fbed9bc5e1f355a" providerId="LiveId" clId="{EEB699E9-2CC9-48E1-8759-3E395AE94245}" dt="2021-05-05T21:21:29.211" v="866" actId="767"/>
          <ac:spMkLst>
            <pc:docMk/>
            <pc:sldMk cId="307636500" sldId="266"/>
            <ac:spMk id="6" creationId="{0739B7A6-F3E4-441F-9AF7-8FD21860D20F}"/>
          </ac:spMkLst>
        </pc:spChg>
        <pc:spChg chg="add mod">
          <ac:chgData name="HOWZA86 H" userId="7fbed9bc5e1f355a" providerId="LiveId" clId="{EEB699E9-2CC9-48E1-8759-3E395AE94245}" dt="2021-05-05T21:28:09.618" v="899" actId="20577"/>
          <ac:spMkLst>
            <pc:docMk/>
            <pc:sldMk cId="307636500" sldId="266"/>
            <ac:spMk id="7" creationId="{FC6FF7D5-D8DF-4B81-B40B-584478F34F3A}"/>
          </ac:spMkLst>
        </pc:spChg>
        <pc:spChg chg="add del mod">
          <ac:chgData name="HOWZA86 H" userId="7fbed9bc5e1f355a" providerId="LiveId" clId="{EEB699E9-2CC9-48E1-8759-3E395AE94245}" dt="2021-05-05T21:29:15.210" v="902" actId="767"/>
          <ac:spMkLst>
            <pc:docMk/>
            <pc:sldMk cId="307636500" sldId="266"/>
            <ac:spMk id="8" creationId="{1A0EB25D-8C8A-4B77-8733-01C8DA9F5C24}"/>
          </ac:spMkLst>
        </pc:spChg>
        <pc:spChg chg="add del">
          <ac:chgData name="HOWZA86 H" userId="7fbed9bc5e1f355a" providerId="LiveId" clId="{EEB699E9-2CC9-48E1-8759-3E395AE94245}" dt="2021-05-05T11:13:30.675" v="473" actId="26606"/>
          <ac:spMkLst>
            <pc:docMk/>
            <pc:sldMk cId="307636500" sldId="266"/>
            <ac:spMk id="8" creationId="{F3060C83-F051-4F0E-ABAD-AA0DFC48B218}"/>
          </ac:spMkLst>
        </pc:spChg>
        <pc:spChg chg="add del mod">
          <ac:chgData name="HOWZA86 H" userId="7fbed9bc5e1f355a" providerId="LiveId" clId="{EEB699E9-2CC9-48E1-8759-3E395AE94245}" dt="2021-05-05T21:30:50.274" v="950"/>
          <ac:spMkLst>
            <pc:docMk/>
            <pc:sldMk cId="307636500" sldId="266"/>
            <ac:spMk id="9" creationId="{39D749CB-2429-450B-8EFF-3018A9FCF08D}"/>
          </ac:spMkLst>
        </pc:spChg>
        <pc:spChg chg="add del">
          <ac:chgData name="HOWZA86 H" userId="7fbed9bc5e1f355a" providerId="LiveId" clId="{EEB699E9-2CC9-48E1-8759-3E395AE94245}" dt="2021-05-05T11:13:30.675" v="473" actId="26606"/>
          <ac:spMkLst>
            <pc:docMk/>
            <pc:sldMk cId="307636500" sldId="266"/>
            <ac:spMk id="10" creationId="{83C98ABE-055B-441F-B07E-44F97F083C39}"/>
          </ac:spMkLst>
        </pc:spChg>
        <pc:spChg chg="add mod">
          <ac:chgData name="HOWZA86 H" userId="7fbed9bc5e1f355a" providerId="LiveId" clId="{EEB699E9-2CC9-48E1-8759-3E395AE94245}" dt="2021-05-05T21:30:48.164" v="948" actId="1076"/>
          <ac:spMkLst>
            <pc:docMk/>
            <pc:sldMk cId="307636500" sldId="266"/>
            <ac:spMk id="12" creationId="{16222134-0F3C-4E3F-BA0F-CCFABBFECE7A}"/>
          </ac:spMkLst>
        </pc:spChg>
        <pc:spChg chg="add del">
          <ac:chgData name="HOWZA86 H" userId="7fbed9bc5e1f355a" providerId="LiveId" clId="{EEB699E9-2CC9-48E1-8759-3E395AE94245}" dt="2021-05-05T11:13:30.675" v="473" actId="26606"/>
          <ac:spMkLst>
            <pc:docMk/>
            <pc:sldMk cId="307636500" sldId="266"/>
            <ac:spMk id="12" creationId="{29FDB030-9B49-4CED-8CCD-4D99382388AC}"/>
          </ac:spMkLst>
        </pc:spChg>
        <pc:spChg chg="add del">
          <ac:chgData name="HOWZA86 H" userId="7fbed9bc5e1f355a" providerId="LiveId" clId="{EEB699E9-2CC9-48E1-8759-3E395AE94245}" dt="2021-05-05T11:13:30.675" v="473" actId="26606"/>
          <ac:spMkLst>
            <pc:docMk/>
            <pc:sldMk cId="307636500" sldId="266"/>
            <ac:spMk id="14" creationId="{3783CA14-24A1-485C-8B30-D6A5D87987AD}"/>
          </ac:spMkLst>
        </pc:spChg>
        <pc:spChg chg="add del">
          <ac:chgData name="HOWZA86 H" userId="7fbed9bc5e1f355a" providerId="LiveId" clId="{EEB699E9-2CC9-48E1-8759-3E395AE94245}" dt="2021-05-05T11:13:30.675" v="473" actId="26606"/>
          <ac:spMkLst>
            <pc:docMk/>
            <pc:sldMk cId="307636500" sldId="266"/>
            <ac:spMk id="16" creationId="{9A97C86A-04D6-40F7-AE84-31AB43E6A846}"/>
          </ac:spMkLst>
        </pc:spChg>
        <pc:spChg chg="add del">
          <ac:chgData name="HOWZA86 H" userId="7fbed9bc5e1f355a" providerId="LiveId" clId="{EEB699E9-2CC9-48E1-8759-3E395AE94245}" dt="2021-05-05T11:13:30.675" v="473" actId="26606"/>
          <ac:spMkLst>
            <pc:docMk/>
            <pc:sldMk cId="307636500" sldId="266"/>
            <ac:spMk id="18" creationId="{FF9F2414-84E8-453E-B1F3-389FDE8192D9}"/>
          </ac:spMkLst>
        </pc:spChg>
        <pc:spChg chg="add del">
          <ac:chgData name="HOWZA86 H" userId="7fbed9bc5e1f355a" providerId="LiveId" clId="{EEB699E9-2CC9-48E1-8759-3E395AE94245}" dt="2021-05-05T11:13:30.675" v="473" actId="26606"/>
          <ac:spMkLst>
            <pc:docMk/>
            <pc:sldMk cId="307636500" sldId="266"/>
            <ac:spMk id="20" creationId="{3ECA69A1-7536-43AC-85EF-C7106179F5ED}"/>
          </ac:spMkLst>
        </pc:spChg>
        <pc:spChg chg="add del">
          <ac:chgData name="HOWZA86 H" userId="7fbed9bc5e1f355a" providerId="LiveId" clId="{EEB699E9-2CC9-48E1-8759-3E395AE94245}" dt="2021-05-05T11:13:26.663" v="468" actId="26606"/>
          <ac:spMkLst>
            <pc:docMk/>
            <pc:sldMk cId="307636500" sldId="266"/>
            <ac:spMk id="22" creationId="{AB8C311F-7253-4AED-9701-7FC0708C41C7}"/>
          </ac:spMkLst>
        </pc:spChg>
        <pc:spChg chg="add del">
          <ac:chgData name="HOWZA86 H" userId="7fbed9bc5e1f355a" providerId="LiveId" clId="{EEB699E9-2CC9-48E1-8759-3E395AE94245}" dt="2021-05-05T11:13:26.663" v="468" actId="26606"/>
          <ac:spMkLst>
            <pc:docMk/>
            <pc:sldMk cId="307636500" sldId="266"/>
            <ac:spMk id="23" creationId="{E2384209-CB15-4CDF-9D31-C44FD9A3F20D}"/>
          </ac:spMkLst>
        </pc:spChg>
        <pc:spChg chg="add del">
          <ac:chgData name="HOWZA86 H" userId="7fbed9bc5e1f355a" providerId="LiveId" clId="{EEB699E9-2CC9-48E1-8759-3E395AE94245}" dt="2021-05-05T11:13:26.663" v="468" actId="26606"/>
          <ac:spMkLst>
            <pc:docMk/>
            <pc:sldMk cId="307636500" sldId="266"/>
            <ac:spMk id="24" creationId="{2633B3B5-CC90-43F0-8714-D31D1F3F0209}"/>
          </ac:spMkLst>
        </pc:spChg>
        <pc:spChg chg="add del">
          <ac:chgData name="HOWZA86 H" userId="7fbed9bc5e1f355a" providerId="LiveId" clId="{EEB699E9-2CC9-48E1-8759-3E395AE94245}" dt="2021-05-05T11:13:12.545" v="458" actId="26606"/>
          <ac:spMkLst>
            <pc:docMk/>
            <pc:sldMk cId="307636500" sldId="266"/>
            <ac:spMk id="25" creationId="{86FF76B9-219D-4469-AF87-0236D29032F1}"/>
          </ac:spMkLst>
        </pc:spChg>
        <pc:spChg chg="add del">
          <ac:chgData name="HOWZA86 H" userId="7fbed9bc5e1f355a" providerId="LiveId" clId="{EEB699E9-2CC9-48E1-8759-3E395AE94245}" dt="2021-05-05T11:13:26.663" v="468" actId="26606"/>
          <ac:spMkLst>
            <pc:docMk/>
            <pc:sldMk cId="307636500" sldId="266"/>
            <ac:spMk id="26" creationId="{A8D57A06-A426-446D-B02C-A2DC6B62E45E}"/>
          </ac:spMkLst>
        </pc:spChg>
        <pc:spChg chg="add del">
          <ac:chgData name="HOWZA86 H" userId="7fbed9bc5e1f355a" providerId="LiveId" clId="{EEB699E9-2CC9-48E1-8759-3E395AE94245}" dt="2021-05-05T11:13:27.632" v="470" actId="26606"/>
          <ac:spMkLst>
            <pc:docMk/>
            <pc:sldMk cId="307636500" sldId="266"/>
            <ac:spMk id="28" creationId="{32BC26D8-82FB-445E-AA49-62A77D7C1EE0}"/>
          </ac:spMkLst>
        </pc:spChg>
        <pc:spChg chg="add del">
          <ac:chgData name="HOWZA86 H" userId="7fbed9bc5e1f355a" providerId="LiveId" clId="{EEB699E9-2CC9-48E1-8759-3E395AE94245}" dt="2021-05-05T11:13:18.913" v="462" actId="26606"/>
          <ac:spMkLst>
            <pc:docMk/>
            <pc:sldMk cId="307636500" sldId="266"/>
            <ac:spMk id="29" creationId="{2AEAFA59-923A-4F54-8B49-44C970BCC323}"/>
          </ac:spMkLst>
        </pc:spChg>
        <pc:spChg chg="add del">
          <ac:chgData name="HOWZA86 H" userId="7fbed9bc5e1f355a" providerId="LiveId" clId="{EEB699E9-2CC9-48E1-8759-3E395AE94245}" dt="2021-05-05T11:13:27.632" v="470" actId="26606"/>
          <ac:spMkLst>
            <pc:docMk/>
            <pc:sldMk cId="307636500" sldId="266"/>
            <ac:spMk id="30" creationId="{CB44330D-EA18-4254-AA95-EB49948539B8}"/>
          </ac:spMkLst>
        </pc:spChg>
        <pc:spChg chg="add del">
          <ac:chgData name="HOWZA86 H" userId="7fbed9bc5e1f355a" providerId="LiveId" clId="{EEB699E9-2CC9-48E1-8759-3E395AE94245}" dt="2021-05-05T11:13:12.545" v="458" actId="26606"/>
          <ac:spMkLst>
            <pc:docMk/>
            <pc:sldMk cId="307636500" sldId="266"/>
            <ac:spMk id="31" creationId="{2E80C965-DB6D-4F81-9E9E-B027384D0BD6}"/>
          </ac:spMkLst>
        </pc:spChg>
        <pc:spChg chg="add del">
          <ac:chgData name="HOWZA86 H" userId="7fbed9bc5e1f355a" providerId="LiveId" clId="{EEB699E9-2CC9-48E1-8759-3E395AE94245}" dt="2021-05-05T11:13:30.659" v="472" actId="26606"/>
          <ac:spMkLst>
            <pc:docMk/>
            <pc:sldMk cId="307636500" sldId="266"/>
            <ac:spMk id="32" creationId="{B9FF99BD-075F-4761-A995-6FC574BD25EA}"/>
          </ac:spMkLst>
        </pc:spChg>
        <pc:spChg chg="add del">
          <ac:chgData name="HOWZA86 H" userId="7fbed9bc5e1f355a" providerId="LiveId" clId="{EEB699E9-2CC9-48E1-8759-3E395AE94245}" dt="2021-05-05T11:13:12.545" v="458" actId="26606"/>
          <ac:spMkLst>
            <pc:docMk/>
            <pc:sldMk cId="307636500" sldId="266"/>
            <ac:spMk id="33" creationId="{633C5E46-DAC5-4661-9C87-22B08E2A512F}"/>
          </ac:spMkLst>
        </pc:spChg>
        <pc:spChg chg="add del">
          <ac:chgData name="HOWZA86 H" userId="7fbed9bc5e1f355a" providerId="LiveId" clId="{EEB699E9-2CC9-48E1-8759-3E395AE94245}" dt="2021-05-05T11:13:30.659" v="472" actId="26606"/>
          <ac:spMkLst>
            <pc:docMk/>
            <pc:sldMk cId="307636500" sldId="266"/>
            <ac:spMk id="34" creationId="{A7B21A54-9BA3-4EA9-B460-5A829ADD9051}"/>
          </ac:spMkLst>
        </pc:spChg>
        <pc:spChg chg="add del">
          <ac:chgData name="HOWZA86 H" userId="7fbed9bc5e1f355a" providerId="LiveId" clId="{EEB699E9-2CC9-48E1-8759-3E395AE94245}" dt="2021-05-05T11:13:14.139" v="460" actId="26606"/>
          <ac:spMkLst>
            <pc:docMk/>
            <pc:sldMk cId="307636500" sldId="266"/>
            <ac:spMk id="35" creationId="{FF9F2414-84E8-453E-B1F3-389FDE8192D9}"/>
          </ac:spMkLst>
        </pc:spChg>
        <pc:spChg chg="add del">
          <ac:chgData name="HOWZA86 H" userId="7fbed9bc5e1f355a" providerId="LiveId" clId="{EEB699E9-2CC9-48E1-8759-3E395AE94245}" dt="2021-05-05T11:13:14.139" v="460" actId="26606"/>
          <ac:spMkLst>
            <pc:docMk/>
            <pc:sldMk cId="307636500" sldId="266"/>
            <ac:spMk id="36" creationId="{F3060C83-F051-4F0E-ABAD-AA0DFC48B218}"/>
          </ac:spMkLst>
        </pc:spChg>
        <pc:spChg chg="add del">
          <ac:chgData name="HOWZA86 H" userId="7fbed9bc5e1f355a" providerId="LiveId" clId="{EEB699E9-2CC9-48E1-8759-3E395AE94245}" dt="2021-05-05T11:13:14.139" v="460" actId="26606"/>
          <ac:spMkLst>
            <pc:docMk/>
            <pc:sldMk cId="307636500" sldId="266"/>
            <ac:spMk id="37" creationId="{3ECA69A1-7536-43AC-85EF-C7106179F5ED}"/>
          </ac:spMkLst>
        </pc:spChg>
        <pc:spChg chg="add del">
          <ac:chgData name="HOWZA86 H" userId="7fbed9bc5e1f355a" providerId="LiveId" clId="{EEB699E9-2CC9-48E1-8759-3E395AE94245}" dt="2021-05-05T11:13:14.139" v="460" actId="26606"/>
          <ac:spMkLst>
            <pc:docMk/>
            <pc:sldMk cId="307636500" sldId="266"/>
            <ac:spMk id="38" creationId="{83C98ABE-055B-441F-B07E-44F97F083C39}"/>
          </ac:spMkLst>
        </pc:spChg>
        <pc:spChg chg="add del">
          <ac:chgData name="HOWZA86 H" userId="7fbed9bc5e1f355a" providerId="LiveId" clId="{EEB699E9-2CC9-48E1-8759-3E395AE94245}" dt="2021-05-05T11:13:14.139" v="460" actId="26606"/>
          <ac:spMkLst>
            <pc:docMk/>
            <pc:sldMk cId="307636500" sldId="266"/>
            <ac:spMk id="39" creationId="{29FDB030-9B49-4CED-8CCD-4D99382388AC}"/>
          </ac:spMkLst>
        </pc:spChg>
        <pc:spChg chg="add del">
          <ac:chgData name="HOWZA86 H" userId="7fbed9bc5e1f355a" providerId="LiveId" clId="{EEB699E9-2CC9-48E1-8759-3E395AE94245}" dt="2021-05-05T11:13:14.139" v="460" actId="26606"/>
          <ac:spMkLst>
            <pc:docMk/>
            <pc:sldMk cId="307636500" sldId="266"/>
            <ac:spMk id="40" creationId="{3783CA14-24A1-485C-8B30-D6A5D87987AD}"/>
          </ac:spMkLst>
        </pc:spChg>
        <pc:spChg chg="add del">
          <ac:chgData name="HOWZA86 H" userId="7fbed9bc5e1f355a" providerId="LiveId" clId="{EEB699E9-2CC9-48E1-8759-3E395AE94245}" dt="2021-05-05T11:13:14.139" v="460" actId="26606"/>
          <ac:spMkLst>
            <pc:docMk/>
            <pc:sldMk cId="307636500" sldId="266"/>
            <ac:spMk id="41" creationId="{9A97C86A-04D6-40F7-AE84-31AB43E6A846}"/>
          </ac:spMkLst>
        </pc:spChg>
        <pc:spChg chg="add del">
          <ac:chgData name="HOWZA86 H" userId="7fbed9bc5e1f355a" providerId="LiveId" clId="{EEB699E9-2CC9-48E1-8759-3E395AE94245}" dt="2021-05-05T11:13:30.659" v="472" actId="26606"/>
          <ac:spMkLst>
            <pc:docMk/>
            <pc:sldMk cId="307636500" sldId="266"/>
            <ac:spMk id="42" creationId="{6FA8F714-B9D8-488A-8CCA-E9948FF913A9}"/>
          </ac:spMkLst>
        </pc:spChg>
        <pc:spChg chg="add del">
          <ac:chgData name="HOWZA86 H" userId="7fbed9bc5e1f355a" providerId="LiveId" clId="{EEB699E9-2CC9-48E1-8759-3E395AE94245}" dt="2021-05-05T11:13:18.913" v="462" actId="26606"/>
          <ac:spMkLst>
            <pc:docMk/>
            <pc:sldMk cId="307636500" sldId="266"/>
            <ac:spMk id="43" creationId="{22F15A2D-2324-487D-A02A-BF46C5C580EB}"/>
          </ac:spMkLst>
        </pc:spChg>
        <pc:spChg chg="add del">
          <ac:chgData name="HOWZA86 H" userId="7fbed9bc5e1f355a" providerId="LiveId" clId="{EEB699E9-2CC9-48E1-8759-3E395AE94245}" dt="2021-05-05T11:13:18.913" v="462" actId="26606"/>
          <ac:spMkLst>
            <pc:docMk/>
            <pc:sldMk cId="307636500" sldId="266"/>
            <ac:spMk id="44" creationId="{17A7F34E-D418-47E2-9F86-2C45BBC31210}"/>
          </ac:spMkLst>
        </pc:spChg>
        <pc:spChg chg="add del">
          <ac:chgData name="HOWZA86 H" userId="7fbed9bc5e1f355a" providerId="LiveId" clId="{EEB699E9-2CC9-48E1-8759-3E395AE94245}" dt="2021-05-05T21:13:17.883" v="814" actId="26606"/>
          <ac:spMkLst>
            <pc:docMk/>
            <pc:sldMk cId="307636500" sldId="266"/>
            <ac:spMk id="45" creationId="{F3060C83-F051-4F0E-ABAD-AA0DFC48B218}"/>
          </ac:spMkLst>
        </pc:spChg>
        <pc:spChg chg="add del">
          <ac:chgData name="HOWZA86 H" userId="7fbed9bc5e1f355a" providerId="LiveId" clId="{EEB699E9-2CC9-48E1-8759-3E395AE94245}" dt="2021-05-05T11:13:19.757" v="464" actId="26606"/>
          <ac:spMkLst>
            <pc:docMk/>
            <pc:sldMk cId="307636500" sldId="266"/>
            <ac:spMk id="46" creationId="{AB8C311F-7253-4AED-9701-7FC0708C41C7}"/>
          </ac:spMkLst>
        </pc:spChg>
        <pc:spChg chg="add del">
          <ac:chgData name="HOWZA86 H" userId="7fbed9bc5e1f355a" providerId="LiveId" clId="{EEB699E9-2CC9-48E1-8759-3E395AE94245}" dt="2021-05-05T11:13:19.757" v="464" actId="26606"/>
          <ac:spMkLst>
            <pc:docMk/>
            <pc:sldMk cId="307636500" sldId="266"/>
            <ac:spMk id="47" creationId="{E2384209-CB15-4CDF-9D31-C44FD9A3F20D}"/>
          </ac:spMkLst>
        </pc:spChg>
        <pc:spChg chg="add del">
          <ac:chgData name="HOWZA86 H" userId="7fbed9bc5e1f355a" providerId="LiveId" clId="{EEB699E9-2CC9-48E1-8759-3E395AE94245}" dt="2021-05-05T11:13:19.757" v="464" actId="26606"/>
          <ac:spMkLst>
            <pc:docMk/>
            <pc:sldMk cId="307636500" sldId="266"/>
            <ac:spMk id="48" creationId="{2633B3B5-CC90-43F0-8714-D31D1F3F0209}"/>
          </ac:spMkLst>
        </pc:spChg>
        <pc:spChg chg="add del">
          <ac:chgData name="HOWZA86 H" userId="7fbed9bc5e1f355a" providerId="LiveId" clId="{EEB699E9-2CC9-48E1-8759-3E395AE94245}" dt="2021-05-05T11:13:19.757" v="464" actId="26606"/>
          <ac:spMkLst>
            <pc:docMk/>
            <pc:sldMk cId="307636500" sldId="266"/>
            <ac:spMk id="49" creationId="{A8D57A06-A426-446D-B02C-A2DC6B62E45E}"/>
          </ac:spMkLst>
        </pc:spChg>
        <pc:spChg chg="add del">
          <ac:chgData name="HOWZA86 H" userId="7fbed9bc5e1f355a" providerId="LiveId" clId="{EEB699E9-2CC9-48E1-8759-3E395AE94245}" dt="2021-05-05T21:13:17.883" v="814" actId="26606"/>
          <ac:spMkLst>
            <pc:docMk/>
            <pc:sldMk cId="307636500" sldId="266"/>
            <ac:spMk id="50" creationId="{83C98ABE-055B-441F-B07E-44F97F083C39}"/>
          </ac:spMkLst>
        </pc:spChg>
        <pc:spChg chg="add del">
          <ac:chgData name="HOWZA86 H" userId="7fbed9bc5e1f355a" providerId="LiveId" clId="{EEB699E9-2CC9-48E1-8759-3E395AE94245}" dt="2021-05-05T21:13:17.883" v="814" actId="26606"/>
          <ac:spMkLst>
            <pc:docMk/>
            <pc:sldMk cId="307636500" sldId="266"/>
            <ac:spMk id="51" creationId="{29FDB030-9B49-4CED-8CCD-4D99382388AC}"/>
          </ac:spMkLst>
        </pc:spChg>
        <pc:spChg chg="add del">
          <ac:chgData name="HOWZA86 H" userId="7fbed9bc5e1f355a" providerId="LiveId" clId="{EEB699E9-2CC9-48E1-8759-3E395AE94245}" dt="2021-05-05T21:13:17.883" v="814" actId="26606"/>
          <ac:spMkLst>
            <pc:docMk/>
            <pc:sldMk cId="307636500" sldId="266"/>
            <ac:spMk id="52" creationId="{3783CA14-24A1-485C-8B30-D6A5D87987AD}"/>
          </ac:spMkLst>
        </pc:spChg>
        <pc:spChg chg="add del">
          <ac:chgData name="HOWZA86 H" userId="7fbed9bc5e1f355a" providerId="LiveId" clId="{EEB699E9-2CC9-48E1-8759-3E395AE94245}" dt="2021-05-05T21:13:17.883" v="814" actId="26606"/>
          <ac:spMkLst>
            <pc:docMk/>
            <pc:sldMk cId="307636500" sldId="266"/>
            <ac:spMk id="53" creationId="{9A97C86A-04D6-40F7-AE84-31AB43E6A846}"/>
          </ac:spMkLst>
        </pc:spChg>
        <pc:spChg chg="add del">
          <ac:chgData name="HOWZA86 H" userId="7fbed9bc5e1f355a" providerId="LiveId" clId="{EEB699E9-2CC9-48E1-8759-3E395AE94245}" dt="2021-05-05T21:13:17.883" v="814" actId="26606"/>
          <ac:spMkLst>
            <pc:docMk/>
            <pc:sldMk cId="307636500" sldId="266"/>
            <ac:spMk id="54" creationId="{FF9F2414-84E8-453E-B1F3-389FDE8192D9}"/>
          </ac:spMkLst>
        </pc:spChg>
        <pc:spChg chg="add del">
          <ac:chgData name="HOWZA86 H" userId="7fbed9bc5e1f355a" providerId="LiveId" clId="{EEB699E9-2CC9-48E1-8759-3E395AE94245}" dt="2021-05-05T21:13:17.883" v="814" actId="26606"/>
          <ac:spMkLst>
            <pc:docMk/>
            <pc:sldMk cId="307636500" sldId="266"/>
            <ac:spMk id="55" creationId="{3ECA69A1-7536-43AC-85EF-C7106179F5ED}"/>
          </ac:spMkLst>
        </pc:spChg>
        <pc:spChg chg="add del">
          <ac:chgData name="HOWZA86 H" userId="7fbed9bc5e1f355a" providerId="LiveId" clId="{EEB699E9-2CC9-48E1-8759-3E395AE94245}" dt="2021-05-05T21:16:27.451" v="829"/>
          <ac:spMkLst>
            <pc:docMk/>
            <pc:sldMk cId="307636500" sldId="266"/>
            <ac:spMk id="57" creationId="{5F9CFCE6-877F-4858-B8BD-2C52CA8AFBC4}"/>
          </ac:spMkLst>
        </pc:spChg>
        <pc:spChg chg="add del">
          <ac:chgData name="HOWZA86 H" userId="7fbed9bc5e1f355a" providerId="LiveId" clId="{EEB699E9-2CC9-48E1-8759-3E395AE94245}" dt="2021-05-05T21:16:27.451" v="829"/>
          <ac:spMkLst>
            <pc:docMk/>
            <pc:sldMk cId="307636500" sldId="266"/>
            <ac:spMk id="58" creationId="{8213F8A0-12AE-4514-8372-0DD766EC28EE}"/>
          </ac:spMkLst>
        </pc:spChg>
        <pc:spChg chg="add del">
          <ac:chgData name="HOWZA86 H" userId="7fbed9bc5e1f355a" providerId="LiveId" clId="{EEB699E9-2CC9-48E1-8759-3E395AE94245}" dt="2021-05-05T21:16:27.451" v="829"/>
          <ac:spMkLst>
            <pc:docMk/>
            <pc:sldMk cId="307636500" sldId="266"/>
            <ac:spMk id="59" creationId="{9EFF17D4-9A8C-4CE5-B096-D8CCD4400437}"/>
          </ac:spMkLst>
        </pc:spChg>
        <pc:spChg chg="add del">
          <ac:chgData name="HOWZA86 H" userId="7fbed9bc5e1f355a" providerId="LiveId" clId="{EEB699E9-2CC9-48E1-8759-3E395AE94245}" dt="2021-05-05T11:14:49.923" v="481" actId="26606"/>
          <ac:spMkLst>
            <pc:docMk/>
            <pc:sldMk cId="307636500" sldId="266"/>
            <ac:spMk id="60" creationId="{57845966-6EFC-468A-9CC7-BAB4B95854E7}"/>
          </ac:spMkLst>
        </pc:spChg>
        <pc:spChg chg="add del">
          <ac:chgData name="HOWZA86 H" userId="7fbed9bc5e1f355a" providerId="LiveId" clId="{EEB699E9-2CC9-48E1-8759-3E395AE94245}" dt="2021-05-05T11:14:49.923" v="481" actId="26606"/>
          <ac:spMkLst>
            <pc:docMk/>
            <pc:sldMk cId="307636500" sldId="266"/>
            <ac:spMk id="64" creationId="{ADAD1991-FFD1-4E94-ABAB-7560D33008E4}"/>
          </ac:spMkLst>
        </pc:spChg>
        <pc:spChg chg="add del">
          <ac:chgData name="HOWZA86 H" userId="7fbed9bc5e1f355a" providerId="LiveId" clId="{EEB699E9-2CC9-48E1-8759-3E395AE94245}" dt="2021-05-05T21:33:06.204" v="952"/>
          <ac:spMkLst>
            <pc:docMk/>
            <pc:sldMk cId="307636500" sldId="266"/>
            <ac:spMk id="71" creationId="{904C0BC6-B04D-4459-B721-9C030C392739}"/>
          </ac:spMkLst>
        </pc:spChg>
        <pc:spChg chg="add del">
          <ac:chgData name="HOWZA86 H" userId="7fbed9bc5e1f355a" providerId="LiveId" clId="{EEB699E9-2CC9-48E1-8759-3E395AE94245}" dt="2021-05-05T21:33:06.204" v="952"/>
          <ac:spMkLst>
            <pc:docMk/>
            <pc:sldMk cId="307636500" sldId="266"/>
            <ac:spMk id="73" creationId="{CB2F024E-D853-479C-B5A9-08293A2D7212}"/>
          </ac:spMkLst>
        </pc:spChg>
        <pc:grpChg chg="add del">
          <ac:chgData name="HOWZA86 H" userId="7fbed9bc5e1f355a" providerId="LiveId" clId="{EEB699E9-2CC9-48E1-8759-3E395AE94245}" dt="2021-05-05T11:13:12.545" v="458" actId="26606"/>
          <ac:grpSpMkLst>
            <pc:docMk/>
            <pc:sldMk cId="307636500" sldId="266"/>
            <ac:grpSpMk id="27" creationId="{DB88BD78-87E1-424D-B479-C37D8E41B12E}"/>
          </ac:grpSpMkLst>
        </pc:grpChg>
        <pc:picChg chg="add del mod modCrop">
          <ac:chgData name="HOWZA86 H" userId="7fbed9bc5e1f355a" providerId="LiveId" clId="{EEB699E9-2CC9-48E1-8759-3E395AE94245}" dt="2021-05-05T21:00:55.747" v="811" actId="21"/>
          <ac:picMkLst>
            <pc:docMk/>
            <pc:sldMk cId="307636500" sldId="266"/>
            <ac:picMk id="3" creationId="{054AE8CD-E54B-44EC-992C-2C6D2FAAA701}"/>
          </ac:picMkLst>
        </pc:picChg>
        <pc:picChg chg="add del mod">
          <ac:chgData name="HOWZA86 H" userId="7fbed9bc5e1f355a" providerId="LiveId" clId="{EEB699E9-2CC9-48E1-8759-3E395AE94245}" dt="2021-05-05T21:16:38.832" v="831" actId="21"/>
          <ac:picMkLst>
            <pc:docMk/>
            <pc:sldMk cId="307636500" sldId="266"/>
            <ac:picMk id="10" creationId="{93A943E6-5B39-4D80-979A-2317E9F661FC}"/>
          </ac:picMkLst>
        </pc:picChg>
        <pc:picChg chg="add del mod">
          <ac:chgData name="HOWZA86 H" userId="7fbed9bc5e1f355a" providerId="LiveId" clId="{EEB699E9-2CC9-48E1-8759-3E395AE94245}" dt="2021-05-05T21:16:35.088" v="830" actId="21"/>
          <ac:picMkLst>
            <pc:docMk/>
            <pc:sldMk cId="307636500" sldId="266"/>
            <ac:picMk id="11" creationId="{7AB18E06-5726-4BD2-B8FC-5DED26701BB4}"/>
          </ac:picMkLst>
        </pc:picChg>
        <pc:picChg chg="add del">
          <ac:chgData name="HOWZA86 H" userId="7fbed9bc5e1f355a" providerId="LiveId" clId="{EEB699E9-2CC9-48E1-8759-3E395AE94245}" dt="2021-05-05T11:14:49.923" v="481" actId="26606"/>
          <ac:picMkLst>
            <pc:docMk/>
            <pc:sldMk cId="307636500" sldId="266"/>
            <ac:picMk id="62" creationId="{75554383-98AF-4A47-BB65-705FAAA4BE6A}"/>
          </ac:picMkLst>
        </pc:picChg>
        <pc:picChg chg="add mod">
          <ac:chgData name="HOWZA86 H" userId="7fbed9bc5e1f355a" providerId="LiveId" clId="{EEB699E9-2CC9-48E1-8759-3E395AE94245}" dt="2021-05-05T21:29:40.109" v="904" actId="1076"/>
          <ac:picMkLst>
            <pc:docMk/>
            <pc:sldMk cId="307636500" sldId="266"/>
            <ac:picMk id="1026" creationId="{04C4A1FF-1E83-4FD4-966A-FE00B81F91A7}"/>
          </ac:picMkLst>
        </pc:picChg>
      </pc:sldChg>
      <pc:sldChg chg="new del">
        <pc:chgData name="HOWZA86 H" userId="7fbed9bc5e1f355a" providerId="LiveId" clId="{EEB699E9-2CC9-48E1-8759-3E395AE94245}" dt="2021-05-05T21:14:55.224" v="817" actId="680"/>
        <pc:sldMkLst>
          <pc:docMk/>
          <pc:sldMk cId="976955844" sldId="266"/>
        </pc:sldMkLst>
      </pc:sldChg>
      <pc:sldChg chg="addSp delSp modSp new mod ord modNotesTx">
        <pc:chgData name="HOWZA86 H" userId="7fbed9bc5e1f355a" providerId="LiveId" clId="{EEB699E9-2CC9-48E1-8759-3E395AE94245}" dt="2021-05-11T19:00:10.120" v="1440"/>
        <pc:sldMkLst>
          <pc:docMk/>
          <pc:sldMk cId="3106488117" sldId="267"/>
        </pc:sldMkLst>
        <pc:picChg chg="add del mod">
          <ac:chgData name="HOWZA86 H" userId="7fbed9bc5e1f355a" providerId="LiveId" clId="{EEB699E9-2CC9-48E1-8759-3E395AE94245}" dt="2021-05-11T18:51:29.131" v="1008"/>
          <ac:picMkLst>
            <pc:docMk/>
            <pc:sldMk cId="3106488117" sldId="267"/>
            <ac:picMk id="2" creationId="{CD689B45-A717-421B-906A-2B595AF18A62}"/>
          </ac:picMkLst>
        </pc:picChg>
        <pc:picChg chg="add mod">
          <ac:chgData name="HOWZA86 H" userId="7fbed9bc5e1f355a" providerId="LiveId" clId="{EEB699E9-2CC9-48E1-8759-3E395AE94245}" dt="2021-05-11T18:53:55.359" v="1012" actId="14100"/>
          <ac:picMkLst>
            <pc:docMk/>
            <pc:sldMk cId="3106488117" sldId="267"/>
            <ac:picMk id="3" creationId="{626E05BB-A080-4B72-ABA8-07317FE7327E}"/>
          </ac:picMkLst>
        </pc:picChg>
      </pc:sldChg>
      <pc:sldMasterChg chg="modSp modSldLayout">
        <pc:chgData name="HOWZA86 H" userId="7fbed9bc5e1f355a" providerId="LiveId" clId="{EEB699E9-2CC9-48E1-8759-3E395AE94245}" dt="2021-05-05T11:06:52.133" v="445"/>
        <pc:sldMasterMkLst>
          <pc:docMk/>
          <pc:sldMasterMk cId="474350643" sldId="2147483648"/>
        </pc:sldMasterMkLst>
        <pc:spChg chg="mod">
          <ac:chgData name="HOWZA86 H" userId="7fbed9bc5e1f355a" providerId="LiveId" clId="{EEB699E9-2CC9-48E1-8759-3E395AE94245}" dt="2021-05-05T11:06:52.133" v="445"/>
          <ac:spMkLst>
            <pc:docMk/>
            <pc:sldMasterMk cId="474350643" sldId="2147483648"/>
            <ac:spMk id="2" creationId="{4D989370-ABDA-4119-88FD-E7DD50617138}"/>
          </ac:spMkLst>
        </pc:spChg>
        <pc:spChg chg="mod">
          <ac:chgData name="HOWZA86 H" userId="7fbed9bc5e1f355a" providerId="LiveId" clId="{EEB699E9-2CC9-48E1-8759-3E395AE94245}" dt="2021-05-05T11:06:52.133" v="445"/>
          <ac:spMkLst>
            <pc:docMk/>
            <pc:sldMasterMk cId="474350643" sldId="2147483648"/>
            <ac:spMk id="3" creationId="{A34A53F0-7DA2-4417-879E-3F15971B9568}"/>
          </ac:spMkLst>
        </pc:spChg>
        <pc:spChg chg="mod">
          <ac:chgData name="HOWZA86 H" userId="7fbed9bc5e1f355a" providerId="LiveId" clId="{EEB699E9-2CC9-48E1-8759-3E395AE94245}" dt="2021-05-05T11:06:52.133" v="445"/>
          <ac:spMkLst>
            <pc:docMk/>
            <pc:sldMasterMk cId="474350643" sldId="2147483648"/>
            <ac:spMk id="4" creationId="{F6A73367-1D8C-479A-8270-7C16378837CF}"/>
          </ac:spMkLst>
        </pc:spChg>
        <pc:spChg chg="mod">
          <ac:chgData name="HOWZA86 H" userId="7fbed9bc5e1f355a" providerId="LiveId" clId="{EEB699E9-2CC9-48E1-8759-3E395AE94245}" dt="2021-05-05T11:06:52.133" v="445"/>
          <ac:spMkLst>
            <pc:docMk/>
            <pc:sldMasterMk cId="474350643" sldId="2147483648"/>
            <ac:spMk id="5" creationId="{4DA87447-6FD0-425D-8B25-BF06E6FD4C68}"/>
          </ac:spMkLst>
        </pc:spChg>
        <pc:spChg chg="mod">
          <ac:chgData name="HOWZA86 H" userId="7fbed9bc5e1f355a" providerId="LiveId" clId="{EEB699E9-2CC9-48E1-8759-3E395AE94245}" dt="2021-05-05T11:06:52.133" v="445"/>
          <ac:spMkLst>
            <pc:docMk/>
            <pc:sldMasterMk cId="474350643" sldId="2147483648"/>
            <ac:spMk id="6" creationId="{AAFC065F-DD6B-4BC7-9E11-04E4724010ED}"/>
          </ac:spMkLst>
        </pc:spChg>
        <pc:sldLayoutChg chg="modSp">
          <pc:chgData name="HOWZA86 H" userId="7fbed9bc5e1f355a" providerId="LiveId" clId="{EEB699E9-2CC9-48E1-8759-3E395AE94245}" dt="2021-05-05T11:06:52.133" v="445"/>
          <pc:sldLayoutMkLst>
            <pc:docMk/>
            <pc:sldMasterMk cId="474350643" sldId="2147483648"/>
            <pc:sldLayoutMk cId="4260083381" sldId="2147483649"/>
          </pc:sldLayoutMkLst>
          <pc:spChg chg="mod">
            <ac:chgData name="HOWZA86 H" userId="7fbed9bc5e1f355a" providerId="LiveId" clId="{EEB699E9-2CC9-48E1-8759-3E395AE94245}" dt="2021-05-05T11:06:52.133" v="445"/>
            <ac:spMkLst>
              <pc:docMk/>
              <pc:sldMasterMk cId="474350643" sldId="2147483648"/>
              <pc:sldLayoutMk cId="4260083381" sldId="2147483649"/>
              <ac:spMk id="2" creationId="{A951F5C8-0F68-491A-BC2A-F8FE050120F0}"/>
            </ac:spMkLst>
          </pc:spChg>
          <pc:spChg chg="mod">
            <ac:chgData name="HOWZA86 H" userId="7fbed9bc5e1f355a" providerId="LiveId" clId="{EEB699E9-2CC9-48E1-8759-3E395AE94245}" dt="2021-05-05T11:06:52.133" v="445"/>
            <ac:spMkLst>
              <pc:docMk/>
              <pc:sldMasterMk cId="474350643" sldId="2147483648"/>
              <pc:sldLayoutMk cId="4260083381" sldId="2147483649"/>
              <ac:spMk id="3" creationId="{42336AEA-3EDF-4F60-B7BA-7A9BC81E8AD1}"/>
            </ac:spMkLst>
          </pc:spChg>
        </pc:sldLayoutChg>
        <pc:sldLayoutChg chg="modSp">
          <pc:chgData name="HOWZA86 H" userId="7fbed9bc5e1f355a" providerId="LiveId" clId="{EEB699E9-2CC9-48E1-8759-3E395AE94245}" dt="2021-05-05T11:06:52.133" v="445"/>
          <pc:sldLayoutMkLst>
            <pc:docMk/>
            <pc:sldMasterMk cId="474350643" sldId="2147483648"/>
            <pc:sldLayoutMk cId="4150203997" sldId="2147483651"/>
          </pc:sldLayoutMkLst>
          <pc:spChg chg="mod">
            <ac:chgData name="HOWZA86 H" userId="7fbed9bc5e1f355a" providerId="LiveId" clId="{EEB699E9-2CC9-48E1-8759-3E395AE94245}" dt="2021-05-05T11:06:52.133" v="445"/>
            <ac:spMkLst>
              <pc:docMk/>
              <pc:sldMasterMk cId="474350643" sldId="2147483648"/>
              <pc:sldLayoutMk cId="4150203997" sldId="2147483651"/>
              <ac:spMk id="2" creationId="{F57ECDF7-526F-4352-8FED-509DE0D32D00}"/>
            </ac:spMkLst>
          </pc:spChg>
          <pc:spChg chg="mod">
            <ac:chgData name="HOWZA86 H" userId="7fbed9bc5e1f355a" providerId="LiveId" clId="{EEB699E9-2CC9-48E1-8759-3E395AE94245}" dt="2021-05-05T11:06:52.133" v="445"/>
            <ac:spMkLst>
              <pc:docMk/>
              <pc:sldMasterMk cId="474350643" sldId="2147483648"/>
              <pc:sldLayoutMk cId="4150203997" sldId="2147483651"/>
              <ac:spMk id="3" creationId="{58D8AEF7-4323-4D0D-97E9-AF4159C52862}"/>
            </ac:spMkLst>
          </pc:spChg>
        </pc:sldLayoutChg>
        <pc:sldLayoutChg chg="modSp">
          <pc:chgData name="HOWZA86 H" userId="7fbed9bc5e1f355a" providerId="LiveId" clId="{EEB699E9-2CC9-48E1-8759-3E395AE94245}" dt="2021-05-05T11:06:52.133" v="445"/>
          <pc:sldLayoutMkLst>
            <pc:docMk/>
            <pc:sldMasterMk cId="474350643" sldId="2147483648"/>
            <pc:sldLayoutMk cId="2085810600" sldId="2147483652"/>
          </pc:sldLayoutMkLst>
          <pc:spChg chg="mod">
            <ac:chgData name="HOWZA86 H" userId="7fbed9bc5e1f355a" providerId="LiveId" clId="{EEB699E9-2CC9-48E1-8759-3E395AE94245}" dt="2021-05-05T11:06:52.133" v="445"/>
            <ac:spMkLst>
              <pc:docMk/>
              <pc:sldMasterMk cId="474350643" sldId="2147483648"/>
              <pc:sldLayoutMk cId="2085810600" sldId="2147483652"/>
              <ac:spMk id="3" creationId="{CB8C6F2D-BEA2-462D-B392-AF905ED645CB}"/>
            </ac:spMkLst>
          </pc:spChg>
          <pc:spChg chg="mod">
            <ac:chgData name="HOWZA86 H" userId="7fbed9bc5e1f355a" providerId="LiveId" clId="{EEB699E9-2CC9-48E1-8759-3E395AE94245}" dt="2021-05-05T11:06:52.133" v="445"/>
            <ac:spMkLst>
              <pc:docMk/>
              <pc:sldMasterMk cId="474350643" sldId="2147483648"/>
              <pc:sldLayoutMk cId="2085810600" sldId="2147483652"/>
              <ac:spMk id="4" creationId="{4B21ED66-9C7B-4E4A-9FE8-A9DF5B796C6D}"/>
            </ac:spMkLst>
          </pc:spChg>
        </pc:sldLayoutChg>
        <pc:sldLayoutChg chg="modSp">
          <pc:chgData name="HOWZA86 H" userId="7fbed9bc5e1f355a" providerId="LiveId" clId="{EEB699E9-2CC9-48E1-8759-3E395AE94245}" dt="2021-05-05T11:06:52.133" v="445"/>
          <pc:sldLayoutMkLst>
            <pc:docMk/>
            <pc:sldMasterMk cId="474350643" sldId="2147483648"/>
            <pc:sldLayoutMk cId="864701064" sldId="2147483653"/>
          </pc:sldLayoutMkLst>
          <pc:spChg chg="mod">
            <ac:chgData name="HOWZA86 H" userId="7fbed9bc5e1f355a" providerId="LiveId" clId="{EEB699E9-2CC9-48E1-8759-3E395AE94245}" dt="2021-05-05T11:06:52.133" v="445"/>
            <ac:spMkLst>
              <pc:docMk/>
              <pc:sldMasterMk cId="474350643" sldId="2147483648"/>
              <pc:sldLayoutMk cId="864701064" sldId="2147483653"/>
              <ac:spMk id="2" creationId="{9099971F-B3E8-46FD-85BA-5E3F72A0C70B}"/>
            </ac:spMkLst>
          </pc:spChg>
          <pc:spChg chg="mod">
            <ac:chgData name="HOWZA86 H" userId="7fbed9bc5e1f355a" providerId="LiveId" clId="{EEB699E9-2CC9-48E1-8759-3E395AE94245}" dt="2021-05-05T11:06:52.133" v="445"/>
            <ac:spMkLst>
              <pc:docMk/>
              <pc:sldMasterMk cId="474350643" sldId="2147483648"/>
              <pc:sldLayoutMk cId="864701064" sldId="2147483653"/>
              <ac:spMk id="3" creationId="{62DD9C02-8BED-42CB-AFB8-BE5C9DD71B5A}"/>
            </ac:spMkLst>
          </pc:spChg>
          <pc:spChg chg="mod">
            <ac:chgData name="HOWZA86 H" userId="7fbed9bc5e1f355a" providerId="LiveId" clId="{EEB699E9-2CC9-48E1-8759-3E395AE94245}" dt="2021-05-05T11:06:52.133" v="445"/>
            <ac:spMkLst>
              <pc:docMk/>
              <pc:sldMasterMk cId="474350643" sldId="2147483648"/>
              <pc:sldLayoutMk cId="864701064" sldId="2147483653"/>
              <ac:spMk id="4" creationId="{7924DD5D-FD38-4EEC-B377-FD10255DB232}"/>
            </ac:spMkLst>
          </pc:spChg>
          <pc:spChg chg="mod">
            <ac:chgData name="HOWZA86 H" userId="7fbed9bc5e1f355a" providerId="LiveId" clId="{EEB699E9-2CC9-48E1-8759-3E395AE94245}" dt="2021-05-05T11:06:52.133" v="445"/>
            <ac:spMkLst>
              <pc:docMk/>
              <pc:sldMasterMk cId="474350643" sldId="2147483648"/>
              <pc:sldLayoutMk cId="864701064" sldId="2147483653"/>
              <ac:spMk id="5" creationId="{2D3CFBC0-676F-46E8-A593-22EE44507D4E}"/>
            </ac:spMkLst>
          </pc:spChg>
          <pc:spChg chg="mod">
            <ac:chgData name="HOWZA86 H" userId="7fbed9bc5e1f355a" providerId="LiveId" clId="{EEB699E9-2CC9-48E1-8759-3E395AE94245}" dt="2021-05-05T11:06:52.133" v="445"/>
            <ac:spMkLst>
              <pc:docMk/>
              <pc:sldMasterMk cId="474350643" sldId="2147483648"/>
              <pc:sldLayoutMk cId="864701064" sldId="2147483653"/>
              <ac:spMk id="6" creationId="{D7F5DDD6-E45F-4FBF-8A34-11F02C74BA80}"/>
            </ac:spMkLst>
          </pc:spChg>
        </pc:sldLayoutChg>
        <pc:sldLayoutChg chg="modSp">
          <pc:chgData name="HOWZA86 H" userId="7fbed9bc5e1f355a" providerId="LiveId" clId="{EEB699E9-2CC9-48E1-8759-3E395AE94245}" dt="2021-05-05T11:06:52.133" v="445"/>
          <pc:sldLayoutMkLst>
            <pc:docMk/>
            <pc:sldMasterMk cId="474350643" sldId="2147483648"/>
            <pc:sldLayoutMk cId="2804574152" sldId="2147483656"/>
          </pc:sldLayoutMkLst>
          <pc:spChg chg="mod">
            <ac:chgData name="HOWZA86 H" userId="7fbed9bc5e1f355a" providerId="LiveId" clId="{EEB699E9-2CC9-48E1-8759-3E395AE94245}" dt="2021-05-05T11:06:52.133" v="445"/>
            <ac:spMkLst>
              <pc:docMk/>
              <pc:sldMasterMk cId="474350643" sldId="2147483648"/>
              <pc:sldLayoutMk cId="2804574152" sldId="2147483656"/>
              <ac:spMk id="2" creationId="{A503AC03-6EA4-497B-AA96-F1A6D905EEFE}"/>
            </ac:spMkLst>
          </pc:spChg>
          <pc:spChg chg="mod">
            <ac:chgData name="HOWZA86 H" userId="7fbed9bc5e1f355a" providerId="LiveId" clId="{EEB699E9-2CC9-48E1-8759-3E395AE94245}" dt="2021-05-05T11:06:52.133" v="445"/>
            <ac:spMkLst>
              <pc:docMk/>
              <pc:sldMasterMk cId="474350643" sldId="2147483648"/>
              <pc:sldLayoutMk cId="2804574152" sldId="2147483656"/>
              <ac:spMk id="3" creationId="{8F482BE8-89E8-4735-9407-6AC6D4C16658}"/>
            </ac:spMkLst>
          </pc:spChg>
          <pc:spChg chg="mod">
            <ac:chgData name="HOWZA86 H" userId="7fbed9bc5e1f355a" providerId="LiveId" clId="{EEB699E9-2CC9-48E1-8759-3E395AE94245}" dt="2021-05-05T11:06:52.133" v="445"/>
            <ac:spMkLst>
              <pc:docMk/>
              <pc:sldMasterMk cId="474350643" sldId="2147483648"/>
              <pc:sldLayoutMk cId="2804574152" sldId="2147483656"/>
              <ac:spMk id="4" creationId="{F8AE0EA3-CD72-412F-9F50-E0CC86B87D9D}"/>
            </ac:spMkLst>
          </pc:spChg>
        </pc:sldLayoutChg>
        <pc:sldLayoutChg chg="modSp">
          <pc:chgData name="HOWZA86 H" userId="7fbed9bc5e1f355a" providerId="LiveId" clId="{EEB699E9-2CC9-48E1-8759-3E395AE94245}" dt="2021-05-05T11:06:52.133" v="445"/>
          <pc:sldLayoutMkLst>
            <pc:docMk/>
            <pc:sldMasterMk cId="474350643" sldId="2147483648"/>
            <pc:sldLayoutMk cId="1726362741" sldId="2147483657"/>
          </pc:sldLayoutMkLst>
          <pc:spChg chg="mod">
            <ac:chgData name="HOWZA86 H" userId="7fbed9bc5e1f355a" providerId="LiveId" clId="{EEB699E9-2CC9-48E1-8759-3E395AE94245}" dt="2021-05-05T11:06:52.133" v="445"/>
            <ac:spMkLst>
              <pc:docMk/>
              <pc:sldMasterMk cId="474350643" sldId="2147483648"/>
              <pc:sldLayoutMk cId="1726362741" sldId="2147483657"/>
              <ac:spMk id="2" creationId="{9D998349-3691-469A-BE4A-C6D3F451E655}"/>
            </ac:spMkLst>
          </pc:spChg>
          <pc:spChg chg="mod">
            <ac:chgData name="HOWZA86 H" userId="7fbed9bc5e1f355a" providerId="LiveId" clId="{EEB699E9-2CC9-48E1-8759-3E395AE94245}" dt="2021-05-05T11:06:52.133" v="445"/>
            <ac:spMkLst>
              <pc:docMk/>
              <pc:sldMasterMk cId="474350643" sldId="2147483648"/>
              <pc:sldLayoutMk cId="1726362741" sldId="2147483657"/>
              <ac:spMk id="3" creationId="{06515B97-C3E9-4386-AB26-219E80E5BA14}"/>
            </ac:spMkLst>
          </pc:spChg>
          <pc:spChg chg="mod">
            <ac:chgData name="HOWZA86 H" userId="7fbed9bc5e1f355a" providerId="LiveId" clId="{EEB699E9-2CC9-48E1-8759-3E395AE94245}" dt="2021-05-05T11:06:52.133" v="445"/>
            <ac:spMkLst>
              <pc:docMk/>
              <pc:sldMasterMk cId="474350643" sldId="2147483648"/>
              <pc:sldLayoutMk cId="1726362741" sldId="2147483657"/>
              <ac:spMk id="4" creationId="{6530836F-3F62-45A2-A1CE-C725BB479F23}"/>
            </ac:spMkLst>
          </pc:spChg>
        </pc:sldLayoutChg>
        <pc:sldLayoutChg chg="modSp">
          <pc:chgData name="HOWZA86 H" userId="7fbed9bc5e1f355a" providerId="LiveId" clId="{EEB699E9-2CC9-48E1-8759-3E395AE94245}" dt="2021-05-05T11:06:52.133" v="445"/>
          <pc:sldLayoutMkLst>
            <pc:docMk/>
            <pc:sldMasterMk cId="474350643" sldId="2147483648"/>
            <pc:sldLayoutMk cId="3185435919" sldId="2147483659"/>
          </pc:sldLayoutMkLst>
          <pc:spChg chg="mod">
            <ac:chgData name="HOWZA86 H" userId="7fbed9bc5e1f355a" providerId="LiveId" clId="{EEB699E9-2CC9-48E1-8759-3E395AE94245}" dt="2021-05-05T11:06:52.133" v="445"/>
            <ac:spMkLst>
              <pc:docMk/>
              <pc:sldMasterMk cId="474350643" sldId="2147483648"/>
              <pc:sldLayoutMk cId="3185435919" sldId="2147483659"/>
              <ac:spMk id="2" creationId="{5FC2E350-26E9-4CE9-8F96-88F171F5991D}"/>
            </ac:spMkLst>
          </pc:spChg>
          <pc:spChg chg="mod">
            <ac:chgData name="HOWZA86 H" userId="7fbed9bc5e1f355a" providerId="LiveId" clId="{EEB699E9-2CC9-48E1-8759-3E395AE94245}" dt="2021-05-05T11:06:52.133" v="445"/>
            <ac:spMkLst>
              <pc:docMk/>
              <pc:sldMasterMk cId="474350643" sldId="2147483648"/>
              <pc:sldLayoutMk cId="3185435919" sldId="2147483659"/>
              <ac:spMk id="3" creationId="{2C603CB7-B462-454E-8250-2F430BF9F0F1}"/>
            </ac:spMkLst>
          </pc:spChg>
        </pc:sldLayoutChg>
      </pc:sldMasterChg>
    </pc:docChg>
  </pc:docChgLst>
  <pc:docChgLst>
    <pc:chgData name="HOWZA86 H" userId="7fbed9bc5e1f355a" providerId="LiveId" clId="{676D7ECB-E013-4047-A236-81FAD2BDCA43}"/>
    <pc:docChg chg="undo custSel modSld">
      <pc:chgData name="HOWZA86 H" userId="7fbed9bc5e1f355a" providerId="LiveId" clId="{676D7ECB-E013-4047-A236-81FAD2BDCA43}" dt="2021-05-12T14:07:09.360" v="537" actId="20577"/>
      <pc:docMkLst>
        <pc:docMk/>
      </pc:docMkLst>
      <pc:sldChg chg="setBg">
        <pc:chgData name="HOWZA86 H" userId="7fbed9bc5e1f355a" providerId="LiveId" clId="{676D7ECB-E013-4047-A236-81FAD2BDCA43}" dt="2021-05-12T14:00:53.896" v="256"/>
        <pc:sldMkLst>
          <pc:docMk/>
          <pc:sldMk cId="2096546678" sldId="257"/>
        </pc:sldMkLst>
      </pc:sldChg>
      <pc:sldChg chg="setBg">
        <pc:chgData name="HOWZA86 H" userId="7fbed9bc5e1f355a" providerId="LiveId" clId="{676D7ECB-E013-4047-A236-81FAD2BDCA43}" dt="2021-05-12T14:00:27.840" v="255"/>
        <pc:sldMkLst>
          <pc:docMk/>
          <pc:sldMk cId="666022942" sldId="258"/>
        </pc:sldMkLst>
      </pc:sldChg>
      <pc:sldChg chg="setBg">
        <pc:chgData name="HOWZA86 H" userId="7fbed9bc5e1f355a" providerId="LiveId" clId="{676D7ECB-E013-4047-A236-81FAD2BDCA43}" dt="2021-05-12T14:00:12.773" v="254"/>
        <pc:sldMkLst>
          <pc:docMk/>
          <pc:sldMk cId="1664982433" sldId="259"/>
        </pc:sldMkLst>
      </pc:sldChg>
      <pc:sldChg chg="setBg">
        <pc:chgData name="HOWZA86 H" userId="7fbed9bc5e1f355a" providerId="LiveId" clId="{676D7ECB-E013-4047-A236-81FAD2BDCA43}" dt="2021-05-12T14:00:01.451" v="253"/>
        <pc:sldMkLst>
          <pc:docMk/>
          <pc:sldMk cId="4168344505" sldId="261"/>
        </pc:sldMkLst>
      </pc:sldChg>
      <pc:sldChg chg="modSp mod setBg">
        <pc:chgData name="HOWZA86 H" userId="7fbed9bc5e1f355a" providerId="LiveId" clId="{676D7ECB-E013-4047-A236-81FAD2BDCA43}" dt="2021-05-12T14:02:39.987" v="267" actId="20577"/>
        <pc:sldMkLst>
          <pc:docMk/>
          <pc:sldMk cId="2206069337" sldId="262"/>
        </pc:sldMkLst>
        <pc:spChg chg="mod">
          <ac:chgData name="HOWZA86 H" userId="7fbed9bc5e1f355a" providerId="LiveId" clId="{676D7ECB-E013-4047-A236-81FAD2BDCA43}" dt="2021-05-12T14:02:39.987" v="267" actId="20577"/>
          <ac:spMkLst>
            <pc:docMk/>
            <pc:sldMk cId="2206069337" sldId="262"/>
            <ac:spMk id="5" creationId="{85E2AB44-8BFA-42F6-A774-2E0C20AD2022}"/>
          </ac:spMkLst>
        </pc:spChg>
      </pc:sldChg>
      <pc:sldChg chg="setBg">
        <pc:chgData name="HOWZA86 H" userId="7fbed9bc5e1f355a" providerId="LiveId" clId="{676D7ECB-E013-4047-A236-81FAD2BDCA43}" dt="2021-05-12T13:59:48.096" v="252"/>
        <pc:sldMkLst>
          <pc:docMk/>
          <pc:sldMk cId="2993290264" sldId="263"/>
        </pc:sldMkLst>
      </pc:sldChg>
      <pc:sldChg chg="addSp modSp mod addCm delCm">
        <pc:chgData name="HOWZA86 H" userId="7fbed9bc5e1f355a" providerId="LiveId" clId="{676D7ECB-E013-4047-A236-81FAD2BDCA43}" dt="2021-05-12T13:57:08.790" v="41" actId="14100"/>
        <pc:sldMkLst>
          <pc:docMk/>
          <pc:sldMk cId="307636500" sldId="266"/>
        </pc:sldMkLst>
        <pc:spChg chg="add mod">
          <ac:chgData name="HOWZA86 H" userId="7fbed9bc5e1f355a" providerId="LiveId" clId="{676D7ECB-E013-4047-A236-81FAD2BDCA43}" dt="2021-05-12T13:56:07.480" v="37" actId="20577"/>
          <ac:spMkLst>
            <pc:docMk/>
            <pc:sldMk cId="307636500" sldId="266"/>
            <ac:spMk id="2" creationId="{EC657999-4804-4BCB-BE76-7B78C8D0A8B3}"/>
          </ac:spMkLst>
        </pc:spChg>
        <pc:picChg chg="mod">
          <ac:chgData name="HOWZA86 H" userId="7fbed9bc5e1f355a" providerId="LiveId" clId="{676D7ECB-E013-4047-A236-81FAD2BDCA43}" dt="2021-05-12T13:57:08.790" v="41" actId="14100"/>
          <ac:picMkLst>
            <pc:docMk/>
            <pc:sldMk cId="307636500" sldId="266"/>
            <ac:picMk id="1026" creationId="{04C4A1FF-1E83-4FD4-966A-FE00B81F91A7}"/>
          </ac:picMkLst>
        </pc:picChg>
      </pc:sldChg>
      <pc:sldChg chg="setBg modNotesTx">
        <pc:chgData name="HOWZA86 H" userId="7fbed9bc5e1f355a" providerId="LiveId" clId="{676D7ECB-E013-4047-A236-81FAD2BDCA43}" dt="2021-05-12T14:07:09.360" v="537" actId="20577"/>
        <pc:sldMkLst>
          <pc:docMk/>
          <pc:sldMk cId="3106488117" sldId="267"/>
        </pc:sldMkLst>
      </pc:sldChg>
      <pc:sldChg chg="setBg">
        <pc:chgData name="HOWZA86 H" userId="7fbed9bc5e1f355a" providerId="LiveId" clId="{676D7ECB-E013-4047-A236-81FAD2BDCA43}" dt="2021-05-12T14:01:02.328" v="257"/>
        <pc:sldMkLst>
          <pc:docMk/>
          <pc:sldMk cId="2002480517" sldId="268"/>
        </pc:sldMkLst>
      </pc:sldChg>
    </pc:docChg>
  </pc:docChgLst>
  <pc:docChgLst>
    <pc:chgData name="HOWZA86 H" userId="7fbed9bc5e1f355a" providerId="LiveId" clId="{DCDD9364-07DE-455C-B1CB-FEF4B7CBFA15}"/>
    <pc:docChg chg="undo custSel addSld delSld modSld sldOrd">
      <pc:chgData name="HOWZA86 H" userId="7fbed9bc5e1f355a" providerId="LiveId" clId="{DCDD9364-07DE-455C-B1CB-FEF4B7CBFA15}" dt="2021-05-17T09:46:58.769" v="460" actId="1076"/>
      <pc:docMkLst>
        <pc:docMk/>
      </pc:docMkLst>
      <pc:sldChg chg="modNotesTx">
        <pc:chgData name="HOWZA86 H" userId="7fbed9bc5e1f355a" providerId="LiveId" clId="{DCDD9364-07DE-455C-B1CB-FEF4B7CBFA15}" dt="2021-05-17T09:29:07.225" v="84" actId="20577"/>
        <pc:sldMkLst>
          <pc:docMk/>
          <pc:sldMk cId="2993290264" sldId="263"/>
        </pc:sldMkLst>
      </pc:sldChg>
      <pc:sldChg chg="ord">
        <pc:chgData name="HOWZA86 H" userId="7fbed9bc5e1f355a" providerId="LiveId" clId="{DCDD9364-07DE-455C-B1CB-FEF4B7CBFA15}" dt="2021-05-17T09:28:04.016" v="1"/>
        <pc:sldMkLst>
          <pc:docMk/>
          <pc:sldMk cId="3106488117" sldId="267"/>
        </pc:sldMkLst>
      </pc:sldChg>
      <pc:sldChg chg="modSp new mod ord">
        <pc:chgData name="HOWZA86 H" userId="7fbed9bc5e1f355a" providerId="LiveId" clId="{DCDD9364-07DE-455C-B1CB-FEF4B7CBFA15}" dt="2021-05-17T09:42:41.918" v="349" actId="14100"/>
        <pc:sldMkLst>
          <pc:docMk/>
          <pc:sldMk cId="322023521" sldId="268"/>
        </pc:sldMkLst>
        <pc:spChg chg="mod">
          <ac:chgData name="HOWZA86 H" userId="7fbed9bc5e1f355a" providerId="LiveId" clId="{DCDD9364-07DE-455C-B1CB-FEF4B7CBFA15}" dt="2021-05-17T09:42:11.800" v="347" actId="207"/>
          <ac:spMkLst>
            <pc:docMk/>
            <pc:sldMk cId="322023521" sldId="268"/>
            <ac:spMk id="2" creationId="{4682813B-C676-4F33-983F-EABDD5B5F3A7}"/>
          </ac:spMkLst>
        </pc:spChg>
        <pc:spChg chg="mod">
          <ac:chgData name="HOWZA86 H" userId="7fbed9bc5e1f355a" providerId="LiveId" clId="{DCDD9364-07DE-455C-B1CB-FEF4B7CBFA15}" dt="2021-05-17T09:42:41.918" v="349" actId="14100"/>
          <ac:spMkLst>
            <pc:docMk/>
            <pc:sldMk cId="322023521" sldId="268"/>
            <ac:spMk id="3" creationId="{A97881F1-C30B-4EE3-9EBE-D756ED7A7286}"/>
          </ac:spMkLst>
        </pc:spChg>
      </pc:sldChg>
      <pc:sldChg chg="new del">
        <pc:chgData name="HOWZA86 H" userId="7fbed9bc5e1f355a" providerId="LiveId" clId="{DCDD9364-07DE-455C-B1CB-FEF4B7CBFA15}" dt="2021-05-17T09:29:58.214" v="86" actId="680"/>
        <pc:sldMkLst>
          <pc:docMk/>
          <pc:sldMk cId="4162634185" sldId="268"/>
        </pc:sldMkLst>
      </pc:sldChg>
      <pc:sldChg chg="addSp delSp modSp new del mod">
        <pc:chgData name="HOWZA86 H" userId="7fbed9bc5e1f355a" providerId="LiveId" clId="{DCDD9364-07DE-455C-B1CB-FEF4B7CBFA15}" dt="2021-05-17T09:35:28.614" v="245" actId="2696"/>
        <pc:sldMkLst>
          <pc:docMk/>
          <pc:sldMk cId="255299127" sldId="269"/>
        </pc:sldMkLst>
        <pc:spChg chg="add del mod">
          <ac:chgData name="HOWZA86 H" userId="7fbed9bc5e1f355a" providerId="LiveId" clId="{DCDD9364-07DE-455C-B1CB-FEF4B7CBFA15}" dt="2021-05-17T09:33:27.806" v="129" actId="767"/>
          <ac:spMkLst>
            <pc:docMk/>
            <pc:sldMk cId="255299127" sldId="269"/>
            <ac:spMk id="2" creationId="{B508BADE-C166-4C7E-A668-0231BEF22ACF}"/>
          </ac:spMkLst>
        </pc:spChg>
        <pc:spChg chg="add del mod">
          <ac:chgData name="HOWZA86 H" userId="7fbed9bc5e1f355a" providerId="LiveId" clId="{DCDD9364-07DE-455C-B1CB-FEF4B7CBFA15}" dt="2021-05-17T09:35:20.086" v="244" actId="767"/>
          <ac:spMkLst>
            <pc:docMk/>
            <pc:sldMk cId="255299127" sldId="269"/>
            <ac:spMk id="3" creationId="{FAE463C2-D528-45CF-A1D5-CB39898C7925}"/>
          </ac:spMkLst>
        </pc:spChg>
      </pc:sldChg>
      <pc:sldChg chg="addSp modSp new mod">
        <pc:chgData name="HOWZA86 H" userId="7fbed9bc5e1f355a" providerId="LiveId" clId="{DCDD9364-07DE-455C-B1CB-FEF4B7CBFA15}" dt="2021-05-17T09:43:28.904" v="353" actId="1076"/>
        <pc:sldMkLst>
          <pc:docMk/>
          <pc:sldMk cId="2000061297" sldId="270"/>
        </pc:sldMkLst>
        <pc:spChg chg="add mod">
          <ac:chgData name="HOWZA86 H" userId="7fbed9bc5e1f355a" providerId="LiveId" clId="{DCDD9364-07DE-455C-B1CB-FEF4B7CBFA15}" dt="2021-05-17T09:43:28.904" v="353" actId="1076"/>
          <ac:spMkLst>
            <pc:docMk/>
            <pc:sldMk cId="2000061297" sldId="270"/>
            <ac:spMk id="2" creationId="{E3DBA97D-1B3D-4D36-948E-F84BDFBFAB9C}"/>
          </ac:spMkLst>
        </pc:spChg>
      </pc:sldChg>
      <pc:sldChg chg="addSp modSp new mod">
        <pc:chgData name="HOWZA86 H" userId="7fbed9bc5e1f355a" providerId="LiveId" clId="{DCDD9364-07DE-455C-B1CB-FEF4B7CBFA15}" dt="2021-05-17T09:45:22.739" v="420" actId="20577"/>
        <pc:sldMkLst>
          <pc:docMk/>
          <pc:sldMk cId="3429754182" sldId="271"/>
        </pc:sldMkLst>
        <pc:spChg chg="add mod">
          <ac:chgData name="HOWZA86 H" userId="7fbed9bc5e1f355a" providerId="LiveId" clId="{DCDD9364-07DE-455C-B1CB-FEF4B7CBFA15}" dt="2021-05-17T09:45:22.739" v="420" actId="20577"/>
          <ac:spMkLst>
            <pc:docMk/>
            <pc:sldMk cId="3429754182" sldId="271"/>
            <ac:spMk id="2" creationId="{ECCDE60D-E922-4D09-95A8-89C46D242F72}"/>
          </ac:spMkLst>
        </pc:spChg>
      </pc:sldChg>
      <pc:sldChg chg="addSp modSp new mod ord">
        <pc:chgData name="HOWZA86 H" userId="7fbed9bc5e1f355a" providerId="LiveId" clId="{DCDD9364-07DE-455C-B1CB-FEF4B7CBFA15}" dt="2021-05-17T09:44:00.793" v="357" actId="1076"/>
        <pc:sldMkLst>
          <pc:docMk/>
          <pc:sldMk cId="3215566615" sldId="272"/>
        </pc:sldMkLst>
        <pc:spChg chg="mod">
          <ac:chgData name="HOWZA86 H" userId="7fbed9bc5e1f355a" providerId="LiveId" clId="{DCDD9364-07DE-455C-B1CB-FEF4B7CBFA15}" dt="2021-05-17T09:44:00.793" v="357" actId="1076"/>
          <ac:spMkLst>
            <pc:docMk/>
            <pc:sldMk cId="3215566615" sldId="272"/>
            <ac:spMk id="2" creationId="{6E000B87-8E95-4729-BD9F-861595EEAF52}"/>
          </ac:spMkLst>
        </pc:spChg>
        <pc:spChg chg="add mod">
          <ac:chgData name="HOWZA86 H" userId="7fbed9bc5e1f355a" providerId="LiveId" clId="{DCDD9364-07DE-455C-B1CB-FEF4B7CBFA15}" dt="2021-05-17T09:43:53.942" v="356" actId="115"/>
          <ac:spMkLst>
            <pc:docMk/>
            <pc:sldMk cId="3215566615" sldId="272"/>
            <ac:spMk id="4" creationId="{C07F0209-3C63-4BF1-B9D7-983A85B688DB}"/>
          </ac:spMkLst>
        </pc:spChg>
      </pc:sldChg>
      <pc:sldChg chg="modSp new mod">
        <pc:chgData name="HOWZA86 H" userId="7fbed9bc5e1f355a" providerId="LiveId" clId="{DCDD9364-07DE-455C-B1CB-FEF4B7CBFA15}" dt="2021-05-17T09:46:58.769" v="460" actId="1076"/>
        <pc:sldMkLst>
          <pc:docMk/>
          <pc:sldMk cId="3997133180" sldId="273"/>
        </pc:sldMkLst>
        <pc:spChg chg="mod">
          <ac:chgData name="HOWZA86 H" userId="7fbed9bc5e1f355a" providerId="LiveId" clId="{DCDD9364-07DE-455C-B1CB-FEF4B7CBFA15}" dt="2021-05-17T09:46:58.769" v="460" actId="1076"/>
          <ac:spMkLst>
            <pc:docMk/>
            <pc:sldMk cId="3997133180" sldId="273"/>
            <ac:spMk id="2" creationId="{606810DC-3FEC-44EB-8FEC-83C0BEDED492}"/>
          </ac:spMkLst>
        </pc:spChg>
      </pc:sldChg>
    </pc:docChg>
  </pc:docChgLst>
  <pc:docChgLst>
    <pc:chgData name="HOWZA86 H" userId="7fbed9bc5e1f355a" providerId="LiveId" clId="{D8DD1864-CCAB-45C2-88C1-8D50EDB83326}"/>
    <pc:docChg chg="undo redo custSel addSld delSld modSld sldOrd delMainMaster">
      <pc:chgData name="HOWZA86 H" userId="7fbed9bc5e1f355a" providerId="LiveId" clId="{D8DD1864-CCAB-45C2-88C1-8D50EDB83326}" dt="2021-05-20T20:51:41.941" v="5840" actId="1076"/>
      <pc:docMkLst>
        <pc:docMk/>
      </pc:docMkLst>
      <pc:sldChg chg="addSp delSp modSp mod setBg setClrOvrMap">
        <pc:chgData name="HOWZA86 H" userId="7fbed9bc5e1f355a" providerId="LiveId" clId="{D8DD1864-CCAB-45C2-88C1-8D50EDB83326}" dt="2021-05-20T20:44:28.019" v="5746" actId="255"/>
        <pc:sldMkLst>
          <pc:docMk/>
          <pc:sldMk cId="1044589664" sldId="256"/>
        </pc:sldMkLst>
        <pc:spChg chg="mod">
          <ac:chgData name="HOWZA86 H" userId="7fbed9bc5e1f355a" providerId="LiveId" clId="{D8DD1864-CCAB-45C2-88C1-8D50EDB83326}" dt="2021-05-20T20:44:28.019" v="5746" actId="255"/>
          <ac:spMkLst>
            <pc:docMk/>
            <pc:sldMk cId="1044589664" sldId="256"/>
            <ac:spMk id="2" creationId="{63FE39F6-27D1-408B-B72B-6D6335F3907F}"/>
          </ac:spMkLst>
        </pc:spChg>
        <pc:spChg chg="mod">
          <ac:chgData name="HOWZA86 H" userId="7fbed9bc5e1f355a" providerId="LiveId" clId="{D8DD1864-CCAB-45C2-88C1-8D50EDB83326}" dt="2021-05-20T20:44:04.304" v="5745" actId="207"/>
          <ac:spMkLst>
            <pc:docMk/>
            <pc:sldMk cId="1044589664" sldId="256"/>
            <ac:spMk id="3" creationId="{8E697B77-1B99-44DC-A8FF-FCD2F981F9A4}"/>
          </ac:spMkLst>
        </pc:spChg>
        <pc:spChg chg="add del">
          <ac:chgData name="HOWZA86 H" userId="7fbed9bc5e1f355a" providerId="LiveId" clId="{D8DD1864-CCAB-45C2-88C1-8D50EDB83326}" dt="2021-05-20T20:42:18.957" v="5742" actId="26606"/>
          <ac:spMkLst>
            <pc:docMk/>
            <pc:sldMk cId="1044589664" sldId="256"/>
            <ac:spMk id="8" creationId="{4E50CAEE-CAC0-4F18-9593-F09A3338C1A8}"/>
          </ac:spMkLst>
        </pc:spChg>
        <pc:picChg chg="add del">
          <ac:chgData name="HOWZA86 H" userId="7fbed9bc5e1f355a" providerId="LiveId" clId="{D8DD1864-CCAB-45C2-88C1-8D50EDB83326}" dt="2021-05-20T20:42:18.957" v="5742" actId="26606"/>
          <ac:picMkLst>
            <pc:docMk/>
            <pc:sldMk cId="1044589664" sldId="256"/>
            <ac:picMk id="10" creationId="{D2DA77D5-12C4-446D-AC72-A514960A553E}"/>
          </ac:picMkLst>
        </pc:picChg>
        <pc:picChg chg="add del">
          <ac:chgData name="HOWZA86 H" userId="7fbed9bc5e1f355a" providerId="LiveId" clId="{D8DD1864-CCAB-45C2-88C1-8D50EDB83326}" dt="2021-05-20T20:42:18.957" v="5742" actId="26606"/>
          <ac:picMkLst>
            <pc:docMk/>
            <pc:sldMk cId="1044589664" sldId="256"/>
            <ac:picMk id="12" creationId="{19E04E4F-6B32-4651-ACE0-DACABF1FC254}"/>
          </ac:picMkLst>
        </pc:picChg>
        <pc:picChg chg="add del">
          <ac:chgData name="HOWZA86 H" userId="7fbed9bc5e1f355a" providerId="LiveId" clId="{D8DD1864-CCAB-45C2-88C1-8D50EDB83326}" dt="2021-05-20T20:42:18.957" v="5742" actId="26606"/>
          <ac:picMkLst>
            <pc:docMk/>
            <pc:sldMk cId="1044589664" sldId="256"/>
            <ac:picMk id="14" creationId="{13D4F2B0-7771-46FC-9763-240E8F55F14D}"/>
          </ac:picMkLst>
        </pc:picChg>
        <pc:picChg chg="add del">
          <ac:chgData name="HOWZA86 H" userId="7fbed9bc5e1f355a" providerId="LiveId" clId="{D8DD1864-CCAB-45C2-88C1-8D50EDB83326}" dt="2021-05-20T20:42:18.957" v="5742" actId="26606"/>
          <ac:picMkLst>
            <pc:docMk/>
            <pc:sldMk cId="1044589664" sldId="256"/>
            <ac:picMk id="16" creationId="{6164F387-6750-4AFF-8A10-65C64D31ECA3}"/>
          </ac:picMkLst>
        </pc:picChg>
      </pc:sldChg>
      <pc:sldChg chg="ord modNotesTx">
        <pc:chgData name="HOWZA86 H" userId="7fbed9bc5e1f355a" providerId="LiveId" clId="{D8DD1864-CCAB-45C2-88C1-8D50EDB83326}" dt="2021-05-18T13:04:34.905" v="3092" actId="20577"/>
        <pc:sldMkLst>
          <pc:docMk/>
          <pc:sldMk cId="1664982433" sldId="259"/>
        </pc:sldMkLst>
      </pc:sldChg>
      <pc:sldChg chg="addSp delSp modSp mod setBg setClrOvrMap delDesignElem">
        <pc:chgData name="HOWZA86 H" userId="7fbed9bc5e1f355a" providerId="LiveId" clId="{D8DD1864-CCAB-45C2-88C1-8D50EDB83326}" dt="2021-05-20T20:39:05.350" v="5736"/>
        <pc:sldMkLst>
          <pc:docMk/>
          <pc:sldMk cId="4168344505" sldId="261"/>
        </pc:sldMkLst>
        <pc:spChg chg="add del">
          <ac:chgData name="HOWZA86 H" userId="7fbed9bc5e1f355a" providerId="LiveId" clId="{D8DD1864-CCAB-45C2-88C1-8D50EDB83326}" dt="2021-05-20T20:38:21.722" v="5731"/>
          <ac:spMkLst>
            <pc:docMk/>
            <pc:sldMk cId="4168344505" sldId="261"/>
            <ac:spMk id="5" creationId="{12E8CD4E-6381-4807-AA5B-CE0024A8BE19}"/>
          </ac:spMkLst>
        </pc:spChg>
        <pc:spChg chg="add del">
          <ac:chgData name="HOWZA86 H" userId="7fbed9bc5e1f355a" providerId="LiveId" clId="{D8DD1864-CCAB-45C2-88C1-8D50EDB83326}" dt="2021-05-20T20:38:21.722" v="5731"/>
          <ac:spMkLst>
            <pc:docMk/>
            <pc:sldMk cId="4168344505" sldId="261"/>
            <ac:spMk id="6" creationId="{D28445F8-F032-43C9-8D0F-A5155F525283}"/>
          </ac:spMkLst>
        </pc:spChg>
        <pc:spChg chg="add del">
          <ac:chgData name="HOWZA86 H" userId="7fbed9bc5e1f355a" providerId="LiveId" clId="{D8DD1864-CCAB-45C2-88C1-8D50EDB83326}" dt="2021-05-20T20:38:21.722" v="5731"/>
          <ac:spMkLst>
            <pc:docMk/>
            <pc:sldMk cId="4168344505" sldId="261"/>
            <ac:spMk id="7" creationId="{36A325B5-56A3-425A-B9A3-0CEB7CA1BBF6}"/>
          </ac:spMkLst>
        </pc:spChg>
        <pc:spChg chg="add del">
          <ac:chgData name="HOWZA86 H" userId="7fbed9bc5e1f355a" providerId="LiveId" clId="{D8DD1864-CCAB-45C2-88C1-8D50EDB83326}" dt="2021-05-20T20:39:05.350" v="5736"/>
          <ac:spMkLst>
            <pc:docMk/>
            <pc:sldMk cId="4168344505" sldId="261"/>
            <ac:spMk id="9" creationId="{12E8CD4E-6381-4807-AA5B-CE0024A8BE19}"/>
          </ac:spMkLst>
        </pc:spChg>
        <pc:spChg chg="add del">
          <ac:chgData name="HOWZA86 H" userId="7fbed9bc5e1f355a" providerId="LiveId" clId="{D8DD1864-CCAB-45C2-88C1-8D50EDB83326}" dt="2021-05-20T20:39:05.350" v="5736"/>
          <ac:spMkLst>
            <pc:docMk/>
            <pc:sldMk cId="4168344505" sldId="261"/>
            <ac:spMk id="11" creationId="{D28445F8-F032-43C9-8D0F-A5155F525283}"/>
          </ac:spMkLst>
        </pc:spChg>
        <pc:spChg chg="del">
          <ac:chgData name="HOWZA86 H" userId="7fbed9bc5e1f355a" providerId="LiveId" clId="{D8DD1864-CCAB-45C2-88C1-8D50EDB83326}" dt="2021-05-20T19:10:28.755" v="5634"/>
          <ac:spMkLst>
            <pc:docMk/>
            <pc:sldMk cId="4168344505" sldId="261"/>
            <ac:spMk id="13" creationId="{63F43E42-B309-403D-B6DA-5C7403A4E0D3}"/>
          </ac:spMkLst>
        </pc:spChg>
        <pc:spChg chg="add del">
          <ac:chgData name="HOWZA86 H" userId="7fbed9bc5e1f355a" providerId="LiveId" clId="{D8DD1864-CCAB-45C2-88C1-8D50EDB83326}" dt="2021-05-20T20:39:05.350" v="5736"/>
          <ac:spMkLst>
            <pc:docMk/>
            <pc:sldMk cId="4168344505" sldId="261"/>
            <ac:spMk id="14" creationId="{36A325B5-56A3-425A-B9A3-0CEB7CA1BBF6}"/>
          </ac:spMkLst>
        </pc:spChg>
        <pc:spChg chg="del">
          <ac:chgData name="HOWZA86 H" userId="7fbed9bc5e1f355a" providerId="LiveId" clId="{D8DD1864-CCAB-45C2-88C1-8D50EDB83326}" dt="2021-05-20T19:10:28.755" v="5634"/>
          <ac:spMkLst>
            <pc:docMk/>
            <pc:sldMk cId="4168344505" sldId="261"/>
            <ac:spMk id="15" creationId="{000E5AA1-D3EF-41F7-8258-87FA3FF1FBFB}"/>
          </ac:spMkLst>
        </pc:spChg>
        <pc:picChg chg="mod">
          <ac:chgData name="HOWZA86 H" userId="7fbed9bc5e1f355a" providerId="LiveId" clId="{D8DD1864-CCAB-45C2-88C1-8D50EDB83326}" dt="2021-05-20T20:38:38.073" v="5733" actId="26606"/>
          <ac:picMkLst>
            <pc:docMk/>
            <pc:sldMk cId="4168344505" sldId="261"/>
            <ac:picMk id="3" creationId="{C320C011-DE2E-44FD-A0E8-BCF3706461F4}"/>
          </ac:picMkLst>
        </pc:picChg>
      </pc:sldChg>
      <pc:sldChg chg="modSp mod modNotesTx">
        <pc:chgData name="HOWZA86 H" userId="7fbed9bc5e1f355a" providerId="LiveId" clId="{D8DD1864-CCAB-45C2-88C1-8D50EDB83326}" dt="2021-05-20T20:39:41.973" v="5738" actId="13926"/>
        <pc:sldMkLst>
          <pc:docMk/>
          <pc:sldMk cId="2206069337" sldId="262"/>
        </pc:sldMkLst>
        <pc:spChg chg="mod">
          <ac:chgData name="HOWZA86 H" userId="7fbed9bc5e1f355a" providerId="LiveId" clId="{D8DD1864-CCAB-45C2-88C1-8D50EDB83326}" dt="2021-05-20T20:39:41.973" v="5738" actId="13926"/>
          <ac:spMkLst>
            <pc:docMk/>
            <pc:sldMk cId="2206069337" sldId="262"/>
            <ac:spMk id="5" creationId="{85E2AB44-8BFA-42F6-A774-2E0C20AD2022}"/>
          </ac:spMkLst>
        </pc:spChg>
      </pc:sldChg>
      <pc:sldChg chg="addSp delSp mod setBg delDesignElem">
        <pc:chgData name="HOWZA86 H" userId="7fbed9bc5e1f355a" providerId="LiveId" clId="{D8DD1864-CCAB-45C2-88C1-8D50EDB83326}" dt="2021-05-20T20:39:05.350" v="5736"/>
        <pc:sldMkLst>
          <pc:docMk/>
          <pc:sldMk cId="2993290264" sldId="263"/>
        </pc:sldMkLst>
        <pc:spChg chg="add del">
          <ac:chgData name="HOWZA86 H" userId="7fbed9bc5e1f355a" providerId="LiveId" clId="{D8DD1864-CCAB-45C2-88C1-8D50EDB83326}" dt="2021-05-20T20:39:05.350" v="5736"/>
          <ac:spMkLst>
            <pc:docMk/>
            <pc:sldMk cId="2993290264" sldId="263"/>
            <ac:spMk id="9" creationId="{19E301E5-1206-47D0-9CDF-72583D739089}"/>
          </ac:spMkLst>
        </pc:spChg>
        <pc:spChg chg="add del">
          <ac:chgData name="HOWZA86 H" userId="7fbed9bc5e1f355a" providerId="LiveId" clId="{D8DD1864-CCAB-45C2-88C1-8D50EDB83326}" dt="2021-05-20T20:39:05.350" v="5736"/>
          <ac:spMkLst>
            <pc:docMk/>
            <pc:sldMk cId="2993290264" sldId="263"/>
            <ac:spMk id="10" creationId="{AFA31FBE-7948-4384-B68A-75DEFDC4955A}"/>
          </ac:spMkLst>
        </pc:spChg>
      </pc:sldChg>
      <pc:sldChg chg="addSp delSp modSp mod setBg setClrOvrMap delDesignElem">
        <pc:chgData name="HOWZA86 H" userId="7fbed9bc5e1f355a" providerId="LiveId" clId="{D8DD1864-CCAB-45C2-88C1-8D50EDB83326}" dt="2021-05-20T20:47:30.455" v="5788" actId="1076"/>
        <pc:sldMkLst>
          <pc:docMk/>
          <pc:sldMk cId="3537236268" sldId="264"/>
        </pc:sldMkLst>
        <pc:spChg chg="mod">
          <ac:chgData name="HOWZA86 H" userId="7fbed9bc5e1f355a" providerId="LiveId" clId="{D8DD1864-CCAB-45C2-88C1-8D50EDB83326}" dt="2021-05-20T20:47:30.455" v="5788" actId="1076"/>
          <ac:spMkLst>
            <pc:docMk/>
            <pc:sldMk cId="3537236268" sldId="264"/>
            <ac:spMk id="2" creationId="{44992E74-A5AB-4310-8C84-5EEE69007F7C}"/>
          </ac:spMkLst>
        </pc:spChg>
        <pc:spChg chg="del">
          <ac:chgData name="HOWZA86 H" userId="7fbed9bc5e1f355a" providerId="LiveId" clId="{D8DD1864-CCAB-45C2-88C1-8D50EDB83326}" dt="2021-05-20T19:10:28.755" v="5634"/>
          <ac:spMkLst>
            <pc:docMk/>
            <pc:sldMk cId="3537236268" sldId="264"/>
            <ac:spMk id="5" creationId="{1D523E8A-B17D-4079-AD00-E6CB726F899C}"/>
          </ac:spMkLst>
        </pc:spChg>
        <pc:spChg chg="del">
          <ac:chgData name="HOWZA86 H" userId="7fbed9bc5e1f355a" providerId="LiveId" clId="{D8DD1864-CCAB-45C2-88C1-8D50EDB83326}" dt="2021-05-20T19:10:28.755" v="5634"/>
          <ac:spMkLst>
            <pc:docMk/>
            <pc:sldMk cId="3537236268" sldId="264"/>
            <ac:spMk id="6" creationId="{0A640B00-6CB6-4B5D-9273-AADFA4B4ECF8}"/>
          </ac:spMkLst>
        </pc:spChg>
        <pc:spChg chg="del">
          <ac:chgData name="HOWZA86 H" userId="7fbed9bc5e1f355a" providerId="LiveId" clId="{D8DD1864-CCAB-45C2-88C1-8D50EDB83326}" dt="2021-05-20T19:10:28.755" v="5634"/>
          <ac:spMkLst>
            <pc:docMk/>
            <pc:sldMk cId="3537236268" sldId="264"/>
            <ac:spMk id="24" creationId="{04B3A732-BD30-43B3-B22F-86F94190750E}"/>
          </ac:spMkLst>
        </pc:spChg>
        <pc:spChg chg="del">
          <ac:chgData name="HOWZA86 H" userId="7fbed9bc5e1f355a" providerId="LiveId" clId="{D8DD1864-CCAB-45C2-88C1-8D50EDB83326}" dt="2021-05-20T19:10:28.755" v="5634"/>
          <ac:spMkLst>
            <pc:docMk/>
            <pc:sldMk cId="3537236268" sldId="264"/>
            <ac:spMk id="29" creationId="{CB5978F0-8D3C-4B12-B071-F1254173E35D}"/>
          </ac:spMkLst>
        </pc:spChg>
        <pc:spChg chg="del">
          <ac:chgData name="HOWZA86 H" userId="7fbed9bc5e1f355a" providerId="LiveId" clId="{D8DD1864-CCAB-45C2-88C1-8D50EDB83326}" dt="2021-05-20T19:10:28.755" v="5634"/>
          <ac:spMkLst>
            <pc:docMk/>
            <pc:sldMk cId="3537236268" sldId="264"/>
            <ac:spMk id="30" creationId="{9DFDE310-F9F9-4DAB-A86D-45566B819058}"/>
          </ac:spMkLst>
        </pc:spChg>
        <pc:spChg chg="add del">
          <ac:chgData name="HOWZA86 H" userId="7fbed9bc5e1f355a" providerId="LiveId" clId="{D8DD1864-CCAB-45C2-88C1-8D50EDB83326}" dt="2021-05-20T20:46:05.934" v="5748" actId="26606"/>
          <ac:spMkLst>
            <pc:docMk/>
            <pc:sldMk cId="3537236268" sldId="264"/>
            <ac:spMk id="31" creationId="{88294908-8B00-4F58-BBBA-20F71A40AA9E}"/>
          </ac:spMkLst>
        </pc:spChg>
        <pc:spChg chg="add del">
          <ac:chgData name="HOWZA86 H" userId="7fbed9bc5e1f355a" providerId="LiveId" clId="{D8DD1864-CCAB-45C2-88C1-8D50EDB83326}" dt="2021-05-20T20:46:05.934" v="5748" actId="26606"/>
          <ac:spMkLst>
            <pc:docMk/>
            <pc:sldMk cId="3537236268" sldId="264"/>
            <ac:spMk id="32" creationId="{4364C879-1404-4203-8E9D-CC5DE0A621A2}"/>
          </ac:spMkLst>
        </pc:spChg>
        <pc:spChg chg="add del">
          <ac:chgData name="HOWZA86 H" userId="7fbed9bc5e1f355a" providerId="LiveId" clId="{D8DD1864-CCAB-45C2-88C1-8D50EDB83326}" dt="2021-05-20T20:46:05.934" v="5748" actId="26606"/>
          <ac:spMkLst>
            <pc:docMk/>
            <pc:sldMk cId="3537236268" sldId="264"/>
            <ac:spMk id="33" creationId="{84617302-4B0D-4351-A6BB-6F0930D943AC}"/>
          </ac:spMkLst>
        </pc:spChg>
        <pc:spChg chg="add del">
          <ac:chgData name="HOWZA86 H" userId="7fbed9bc5e1f355a" providerId="LiveId" clId="{D8DD1864-CCAB-45C2-88C1-8D50EDB83326}" dt="2021-05-20T20:46:05.934" v="5748" actId="26606"/>
          <ac:spMkLst>
            <pc:docMk/>
            <pc:sldMk cId="3537236268" sldId="264"/>
            <ac:spMk id="34" creationId="{DA2C7802-C2E0-4218-8F89-8DD7CCD2CD1C}"/>
          </ac:spMkLst>
        </pc:spChg>
        <pc:spChg chg="add del">
          <ac:chgData name="HOWZA86 H" userId="7fbed9bc5e1f355a" providerId="LiveId" clId="{D8DD1864-CCAB-45C2-88C1-8D50EDB83326}" dt="2021-05-20T20:46:05.934" v="5748" actId="26606"/>
          <ac:spMkLst>
            <pc:docMk/>
            <pc:sldMk cId="3537236268" sldId="264"/>
            <ac:spMk id="35" creationId="{A6D7111A-21E5-4EE9-8A78-10E5530F0116}"/>
          </ac:spMkLst>
        </pc:spChg>
        <pc:spChg chg="add del">
          <ac:chgData name="HOWZA86 H" userId="7fbed9bc5e1f355a" providerId="LiveId" clId="{D8DD1864-CCAB-45C2-88C1-8D50EDB83326}" dt="2021-05-20T20:46:05.934" v="5748" actId="26606"/>
          <ac:spMkLst>
            <pc:docMk/>
            <pc:sldMk cId="3537236268" sldId="264"/>
            <ac:spMk id="36" creationId="{A3969E80-A77B-49FC-9122-D89AFD5EE118}"/>
          </ac:spMkLst>
        </pc:spChg>
        <pc:spChg chg="add del">
          <ac:chgData name="HOWZA86 H" userId="7fbed9bc5e1f355a" providerId="LiveId" clId="{D8DD1864-CCAB-45C2-88C1-8D50EDB83326}" dt="2021-05-20T20:46:05.934" v="5748" actId="26606"/>
          <ac:spMkLst>
            <pc:docMk/>
            <pc:sldMk cId="3537236268" sldId="264"/>
            <ac:spMk id="37" creationId="{1849CA57-76BD-4CF2-80BA-D7A46A01B7B1}"/>
          </ac:spMkLst>
        </pc:spChg>
        <pc:spChg chg="add del">
          <ac:chgData name="HOWZA86 H" userId="7fbed9bc5e1f355a" providerId="LiveId" clId="{D8DD1864-CCAB-45C2-88C1-8D50EDB83326}" dt="2021-05-20T20:46:05.934" v="5748" actId="26606"/>
          <ac:spMkLst>
            <pc:docMk/>
            <pc:sldMk cId="3537236268" sldId="264"/>
            <ac:spMk id="38" creationId="{35E9085E-E730-4768-83D4-6CB7E9897153}"/>
          </ac:spMkLst>
        </pc:spChg>
        <pc:spChg chg="add del">
          <ac:chgData name="HOWZA86 H" userId="7fbed9bc5e1f355a" providerId="LiveId" clId="{D8DD1864-CCAB-45C2-88C1-8D50EDB83326}" dt="2021-05-20T20:46:05.934" v="5748" actId="26606"/>
          <ac:spMkLst>
            <pc:docMk/>
            <pc:sldMk cId="3537236268" sldId="264"/>
            <ac:spMk id="39" creationId="{973272FE-A474-4CAE-8CA2-BCC8B476C3F4}"/>
          </ac:spMkLst>
        </pc:spChg>
        <pc:spChg chg="add del">
          <ac:chgData name="HOWZA86 H" userId="7fbed9bc5e1f355a" providerId="LiveId" clId="{D8DD1864-CCAB-45C2-88C1-8D50EDB83326}" dt="2021-05-20T20:46:05.934" v="5748" actId="26606"/>
          <ac:spMkLst>
            <pc:docMk/>
            <pc:sldMk cId="3537236268" sldId="264"/>
            <ac:spMk id="40" creationId="{E07981EA-05A6-437C-88D7-B377B92B031D}"/>
          </ac:spMkLst>
        </pc:spChg>
        <pc:spChg chg="add del">
          <ac:chgData name="HOWZA86 H" userId="7fbed9bc5e1f355a" providerId="LiveId" clId="{D8DD1864-CCAB-45C2-88C1-8D50EDB83326}" dt="2021-05-20T20:46:05.934" v="5748" actId="26606"/>
          <ac:spMkLst>
            <pc:docMk/>
            <pc:sldMk cId="3537236268" sldId="264"/>
            <ac:spMk id="41" creationId="{15E3C750-986E-4769-B1AE-49289FBEE757}"/>
          </ac:spMkLst>
        </pc:spChg>
        <pc:spChg chg="add">
          <ac:chgData name="HOWZA86 H" userId="7fbed9bc5e1f355a" providerId="LiveId" clId="{D8DD1864-CCAB-45C2-88C1-8D50EDB83326}" dt="2021-05-20T20:46:05.965" v="5749" actId="26606"/>
          <ac:spMkLst>
            <pc:docMk/>
            <pc:sldMk cId="3537236268" sldId="264"/>
            <ac:spMk id="43" creationId="{A8DB9CD9-59B1-4D73-BC4C-98796A48EF9B}"/>
          </ac:spMkLst>
        </pc:spChg>
        <pc:spChg chg="add">
          <ac:chgData name="HOWZA86 H" userId="7fbed9bc5e1f355a" providerId="LiveId" clId="{D8DD1864-CCAB-45C2-88C1-8D50EDB83326}" dt="2021-05-20T20:46:05.965" v="5749" actId="26606"/>
          <ac:spMkLst>
            <pc:docMk/>
            <pc:sldMk cId="3537236268" sldId="264"/>
            <ac:spMk id="44" creationId="{8874A6A9-41FF-4E33-AFA8-F9F81436A59E}"/>
          </ac:spMkLst>
        </pc:spChg>
        <pc:grpChg chg="add">
          <ac:chgData name="HOWZA86 H" userId="7fbed9bc5e1f355a" providerId="LiveId" clId="{D8DD1864-CCAB-45C2-88C1-8D50EDB83326}" dt="2021-05-20T20:46:05.965" v="5749" actId="26606"/>
          <ac:grpSpMkLst>
            <pc:docMk/>
            <pc:sldMk cId="3537236268" sldId="264"/>
            <ac:grpSpMk id="45" creationId="{721D730E-1F97-4071-B143-B05E6D2599BC}"/>
          </ac:grpSpMkLst>
        </pc:grpChg>
      </pc:sldChg>
      <pc:sldChg chg="addSp delSp modSp mod modNotesTx">
        <pc:chgData name="HOWZA86 H" userId="7fbed9bc5e1f355a" providerId="LiveId" clId="{D8DD1864-CCAB-45C2-88C1-8D50EDB83326}" dt="2021-05-18T14:12:36.651" v="3985" actId="255"/>
        <pc:sldMkLst>
          <pc:docMk/>
          <pc:sldMk cId="4293517681" sldId="265"/>
        </pc:sldMkLst>
        <pc:spChg chg="mod">
          <ac:chgData name="HOWZA86 H" userId="7fbed9bc5e1f355a" providerId="LiveId" clId="{D8DD1864-CCAB-45C2-88C1-8D50EDB83326}" dt="2021-05-18T14:12:36.651" v="3985" actId="255"/>
          <ac:spMkLst>
            <pc:docMk/>
            <pc:sldMk cId="4293517681" sldId="265"/>
            <ac:spMk id="2" creationId="{09B9AAD0-3F89-45D3-97D9-8B5D3BA32DE1}"/>
          </ac:spMkLst>
        </pc:spChg>
        <pc:spChg chg="add del mod">
          <ac:chgData name="HOWZA86 H" userId="7fbed9bc5e1f355a" providerId="LiveId" clId="{D8DD1864-CCAB-45C2-88C1-8D50EDB83326}" dt="2021-05-18T14:12:35.775" v="3984" actId="22"/>
          <ac:spMkLst>
            <pc:docMk/>
            <pc:sldMk cId="4293517681" sldId="265"/>
            <ac:spMk id="5" creationId="{50F14243-6F87-4033-857C-AB252F3660B4}"/>
          </ac:spMkLst>
        </pc:spChg>
        <pc:graphicFrameChg chg="mod">
          <ac:chgData name="HOWZA86 H" userId="7fbed9bc5e1f355a" providerId="LiveId" clId="{D8DD1864-CCAB-45C2-88C1-8D50EDB83326}" dt="2021-05-18T13:27:15.524" v="3472"/>
          <ac:graphicFrameMkLst>
            <pc:docMk/>
            <pc:sldMk cId="4293517681" sldId="265"/>
            <ac:graphicFrameMk id="12" creationId="{9B409F28-78F9-4E86-9996-5E021F43877B}"/>
          </ac:graphicFrameMkLst>
        </pc:graphicFrameChg>
      </pc:sldChg>
      <pc:sldChg chg="delSp modSp mod">
        <pc:chgData name="HOWZA86 H" userId="7fbed9bc5e1f355a" providerId="LiveId" clId="{D8DD1864-CCAB-45C2-88C1-8D50EDB83326}" dt="2021-05-20T20:51:41.941" v="5840" actId="1076"/>
        <pc:sldMkLst>
          <pc:docMk/>
          <pc:sldMk cId="307636500" sldId="266"/>
        </pc:sldMkLst>
        <pc:spChg chg="mod">
          <ac:chgData name="HOWZA86 H" userId="7fbed9bc5e1f355a" providerId="LiveId" clId="{D8DD1864-CCAB-45C2-88C1-8D50EDB83326}" dt="2021-05-20T20:49:57.353" v="5791" actId="1076"/>
          <ac:spMkLst>
            <pc:docMk/>
            <pc:sldMk cId="307636500" sldId="266"/>
            <ac:spMk id="2" creationId="{EC657999-4804-4BCB-BE76-7B78C8D0A8B3}"/>
          </ac:spMkLst>
        </pc:spChg>
        <pc:spChg chg="del mod">
          <ac:chgData name="HOWZA86 H" userId="7fbed9bc5e1f355a" providerId="LiveId" clId="{D8DD1864-CCAB-45C2-88C1-8D50EDB83326}" dt="2021-05-20T20:50:23.329" v="5793" actId="21"/>
          <ac:spMkLst>
            <pc:docMk/>
            <pc:sldMk cId="307636500" sldId="266"/>
            <ac:spMk id="7" creationId="{FC6FF7D5-D8DF-4B81-B40B-584478F34F3A}"/>
          </ac:spMkLst>
        </pc:spChg>
        <pc:spChg chg="mod">
          <ac:chgData name="HOWZA86 H" userId="7fbed9bc5e1f355a" providerId="LiveId" clId="{D8DD1864-CCAB-45C2-88C1-8D50EDB83326}" dt="2021-05-20T20:51:41.941" v="5840" actId="1076"/>
          <ac:spMkLst>
            <pc:docMk/>
            <pc:sldMk cId="307636500" sldId="266"/>
            <ac:spMk id="12" creationId="{16222134-0F3C-4E3F-BA0F-CCFABBFECE7A}"/>
          </ac:spMkLst>
        </pc:spChg>
      </pc:sldChg>
      <pc:sldChg chg="ord setBg modNotesTx">
        <pc:chgData name="HOWZA86 H" userId="7fbed9bc5e1f355a" providerId="LiveId" clId="{D8DD1864-CCAB-45C2-88C1-8D50EDB83326}" dt="2021-05-18T14:12:59.790" v="3987"/>
        <pc:sldMkLst>
          <pc:docMk/>
          <pc:sldMk cId="3106488117" sldId="267"/>
        </pc:sldMkLst>
      </pc:sldChg>
      <pc:sldChg chg="addSp delSp modSp mod setBg modClrScheme addAnim delDesignElem addCm delCm chgLayout modNotesTx">
        <pc:chgData name="HOWZA86 H" userId="7fbed9bc5e1f355a" providerId="LiveId" clId="{D8DD1864-CCAB-45C2-88C1-8D50EDB83326}" dt="2021-05-20T20:49:21.101" v="5790" actId="14100"/>
        <pc:sldMkLst>
          <pc:docMk/>
          <pc:sldMk cId="322023521" sldId="268"/>
        </pc:sldMkLst>
        <pc:spChg chg="mod ord">
          <ac:chgData name="HOWZA86 H" userId="7fbed9bc5e1f355a" providerId="LiveId" clId="{D8DD1864-CCAB-45C2-88C1-8D50EDB83326}" dt="2021-05-20T20:49:21.101" v="5790" actId="14100"/>
          <ac:spMkLst>
            <pc:docMk/>
            <pc:sldMk cId="322023521" sldId="268"/>
            <ac:spMk id="2" creationId="{4682813B-C676-4F33-983F-EABDD5B5F3A7}"/>
          </ac:spMkLst>
        </pc:spChg>
        <pc:spChg chg="del">
          <ac:chgData name="HOWZA86 H" userId="7fbed9bc5e1f355a" providerId="LiveId" clId="{D8DD1864-CCAB-45C2-88C1-8D50EDB83326}" dt="2021-05-17T12:17:17.617" v="0" actId="700"/>
          <ac:spMkLst>
            <pc:docMk/>
            <pc:sldMk cId="322023521" sldId="268"/>
            <ac:spMk id="3" creationId="{A97881F1-C30B-4EE3-9EBE-D756ED7A7286}"/>
          </ac:spMkLst>
        </pc:spChg>
        <pc:spChg chg="add del">
          <ac:chgData name="HOWZA86 H" userId="7fbed9bc5e1f355a" providerId="LiveId" clId="{D8DD1864-CCAB-45C2-88C1-8D50EDB83326}" dt="2021-05-20T18:45:18.498" v="4270"/>
          <ac:spMkLst>
            <pc:docMk/>
            <pc:sldMk cId="322023521" sldId="268"/>
            <ac:spMk id="24" creationId="{66D61E08-70C3-48D8-BEA0-787111DC30DA}"/>
          </ac:spMkLst>
        </pc:spChg>
        <pc:spChg chg="add del">
          <ac:chgData name="HOWZA86 H" userId="7fbed9bc5e1f355a" providerId="LiveId" clId="{D8DD1864-CCAB-45C2-88C1-8D50EDB83326}" dt="2021-05-20T18:45:18.498" v="4270"/>
          <ac:spMkLst>
            <pc:docMk/>
            <pc:sldMk cId="322023521" sldId="268"/>
            <ac:spMk id="26" creationId="{FC55298F-0AE5-478E-AD2B-03C2614C5833}"/>
          </ac:spMkLst>
        </pc:spChg>
        <pc:spChg chg="add del">
          <ac:chgData name="HOWZA86 H" userId="7fbed9bc5e1f355a" providerId="LiveId" clId="{D8DD1864-CCAB-45C2-88C1-8D50EDB83326}" dt="2021-05-20T18:45:18.498" v="4270"/>
          <ac:spMkLst>
            <pc:docMk/>
            <pc:sldMk cId="322023521" sldId="268"/>
            <ac:spMk id="28" creationId="{C180E4EA-0B63-4779-A895-7E90E71088F3}"/>
          </ac:spMkLst>
        </pc:spChg>
        <pc:spChg chg="add del">
          <ac:chgData name="HOWZA86 H" userId="7fbed9bc5e1f355a" providerId="LiveId" clId="{D8DD1864-CCAB-45C2-88C1-8D50EDB83326}" dt="2021-05-20T18:45:18.498" v="4270"/>
          <ac:spMkLst>
            <pc:docMk/>
            <pc:sldMk cId="322023521" sldId="268"/>
            <ac:spMk id="30" creationId="{CEE01D9D-3DE8-4EED-B0D3-8F3C79CC7673}"/>
          </ac:spMkLst>
        </pc:spChg>
        <pc:spChg chg="add del">
          <ac:chgData name="HOWZA86 H" userId="7fbed9bc5e1f355a" providerId="LiveId" clId="{D8DD1864-CCAB-45C2-88C1-8D50EDB83326}" dt="2021-05-20T18:45:18.498" v="4270"/>
          <ac:spMkLst>
            <pc:docMk/>
            <pc:sldMk cId="322023521" sldId="268"/>
            <ac:spMk id="32" creationId="{89AF5CE9-607F-43F4-8983-DCD6DA4051FD}"/>
          </ac:spMkLst>
        </pc:spChg>
        <pc:spChg chg="add del">
          <ac:chgData name="HOWZA86 H" userId="7fbed9bc5e1f355a" providerId="LiveId" clId="{D8DD1864-CCAB-45C2-88C1-8D50EDB83326}" dt="2021-05-20T18:45:18.498" v="4270"/>
          <ac:spMkLst>
            <pc:docMk/>
            <pc:sldMk cId="322023521" sldId="268"/>
            <ac:spMk id="34" creationId="{6EEA2DBD-9E1E-4521-8C01-F32AD18A89E3}"/>
          </ac:spMkLst>
        </pc:spChg>
        <pc:spChg chg="add del">
          <ac:chgData name="HOWZA86 H" userId="7fbed9bc5e1f355a" providerId="LiveId" clId="{D8DD1864-CCAB-45C2-88C1-8D50EDB83326}" dt="2021-05-20T18:45:18.498" v="4270"/>
          <ac:spMkLst>
            <pc:docMk/>
            <pc:sldMk cId="322023521" sldId="268"/>
            <ac:spMk id="36" creationId="{15BBD2C1-BA9B-46A9-A27A-33498B169272}"/>
          </ac:spMkLst>
        </pc:spChg>
        <pc:grpChg chg="add del">
          <ac:chgData name="HOWZA86 H" userId="7fbed9bc5e1f355a" providerId="LiveId" clId="{D8DD1864-CCAB-45C2-88C1-8D50EDB83326}" dt="2021-05-20T18:45:18.498" v="4270"/>
          <ac:grpSpMkLst>
            <pc:docMk/>
            <pc:sldMk cId="322023521" sldId="268"/>
            <ac:grpSpMk id="8" creationId="{88C9B83F-64CD-41C1-925F-A08801FFD0BD}"/>
          </ac:grpSpMkLst>
        </pc:grpChg>
        <pc:picChg chg="add mod modCrop">
          <ac:chgData name="HOWZA86 H" userId="7fbed9bc5e1f355a" providerId="LiveId" clId="{D8DD1864-CCAB-45C2-88C1-8D50EDB83326}" dt="2021-05-18T14:14:38.810" v="3988" actId="14100"/>
          <ac:picMkLst>
            <pc:docMk/>
            <pc:sldMk cId="322023521" sldId="268"/>
            <ac:picMk id="3" creationId="{F4434774-06E4-4CEC-9B78-5A84BE44AB9D}"/>
          </ac:picMkLst>
        </pc:picChg>
        <pc:picChg chg="add">
          <ac:chgData name="HOWZA86 H" userId="7fbed9bc5e1f355a" providerId="LiveId" clId="{D8DD1864-CCAB-45C2-88C1-8D50EDB83326}" dt="2021-05-17T12:17:47.205" v="2" actId="26606"/>
          <ac:picMkLst>
            <pc:docMk/>
            <pc:sldMk cId="322023521" sldId="268"/>
            <ac:picMk id="4" creationId="{6D1CDCE2-33E8-44BF-B18C-184BAB8A64DC}"/>
          </ac:picMkLst>
        </pc:picChg>
        <pc:cxnChg chg="add del">
          <ac:chgData name="HOWZA86 H" userId="7fbed9bc5e1f355a" providerId="LiveId" clId="{D8DD1864-CCAB-45C2-88C1-8D50EDB83326}" dt="2021-05-20T18:45:18.498" v="4270"/>
          <ac:cxnSpMkLst>
            <pc:docMk/>
            <pc:sldMk cId="322023521" sldId="268"/>
            <ac:cxnSpMk id="20" creationId="{A57C1A16-B8AB-4D99-A195-A38F556A6486}"/>
          </ac:cxnSpMkLst>
        </pc:cxnChg>
        <pc:cxnChg chg="add del">
          <ac:chgData name="HOWZA86 H" userId="7fbed9bc5e1f355a" providerId="LiveId" clId="{D8DD1864-CCAB-45C2-88C1-8D50EDB83326}" dt="2021-05-20T18:45:18.498" v="4270"/>
          <ac:cxnSpMkLst>
            <pc:docMk/>
            <pc:sldMk cId="322023521" sldId="268"/>
            <ac:cxnSpMk id="22" creationId="{F8A9B20B-D1DD-4573-B5EC-558029519236}"/>
          </ac:cxnSpMkLst>
        </pc:cxnChg>
      </pc:sldChg>
      <pc:sldChg chg="addSp delSp modSp mod setBg delDesignElem modNotesTx">
        <pc:chgData name="HOWZA86 H" userId="7fbed9bc5e1f355a" providerId="LiveId" clId="{D8DD1864-CCAB-45C2-88C1-8D50EDB83326}" dt="2021-05-20T20:37:22.321" v="5728" actId="27636"/>
        <pc:sldMkLst>
          <pc:docMk/>
          <pc:sldMk cId="2000061297" sldId="270"/>
        </pc:sldMkLst>
        <pc:spChg chg="mod">
          <ac:chgData name="HOWZA86 H" userId="7fbed9bc5e1f355a" providerId="LiveId" clId="{D8DD1864-CCAB-45C2-88C1-8D50EDB83326}" dt="2021-05-20T20:37:22.321" v="5728" actId="27636"/>
          <ac:spMkLst>
            <pc:docMk/>
            <pc:sldMk cId="2000061297" sldId="270"/>
            <ac:spMk id="2" creationId="{E3DBA97D-1B3D-4D36-948E-F84BDFBFAB9C}"/>
          </ac:spMkLst>
        </pc:spChg>
        <pc:spChg chg="add del">
          <ac:chgData name="HOWZA86 H" userId="7fbed9bc5e1f355a" providerId="LiveId" clId="{D8DD1864-CCAB-45C2-88C1-8D50EDB83326}" dt="2021-05-20T18:45:18.498" v="4270"/>
          <ac:spMkLst>
            <pc:docMk/>
            <pc:sldMk cId="2000061297" sldId="270"/>
            <ac:spMk id="19" creationId="{2783C067-F8BF-4755-B516-8A0CD74CF60C}"/>
          </ac:spMkLst>
        </pc:spChg>
        <pc:spChg chg="add del">
          <ac:chgData name="HOWZA86 H" userId="7fbed9bc5e1f355a" providerId="LiveId" clId="{D8DD1864-CCAB-45C2-88C1-8D50EDB83326}" dt="2021-05-20T18:45:18.498" v="4270"/>
          <ac:spMkLst>
            <pc:docMk/>
            <pc:sldMk cId="2000061297" sldId="270"/>
            <ac:spMk id="21" creationId="{2ED796EC-E7FF-46DB-B912-FB08BF12AA6E}"/>
          </ac:spMkLst>
        </pc:spChg>
        <pc:spChg chg="add del">
          <ac:chgData name="HOWZA86 H" userId="7fbed9bc5e1f355a" providerId="LiveId" clId="{D8DD1864-CCAB-45C2-88C1-8D50EDB83326}" dt="2021-05-20T18:45:18.498" v="4270"/>
          <ac:spMkLst>
            <pc:docMk/>
            <pc:sldMk cId="2000061297" sldId="270"/>
            <ac:spMk id="23" creationId="{549A2DAB-B431-487D-95AD-BB0FECB49E57}"/>
          </ac:spMkLst>
        </pc:spChg>
        <pc:spChg chg="add del">
          <ac:chgData name="HOWZA86 H" userId="7fbed9bc5e1f355a" providerId="LiveId" clId="{D8DD1864-CCAB-45C2-88C1-8D50EDB83326}" dt="2021-05-20T18:45:18.498" v="4270"/>
          <ac:spMkLst>
            <pc:docMk/>
            <pc:sldMk cId="2000061297" sldId="270"/>
            <ac:spMk id="25" creationId="{0819F787-32B4-46A8-BC57-C6571BCEE243}"/>
          </ac:spMkLst>
        </pc:spChg>
        <pc:grpChg chg="add del">
          <ac:chgData name="HOWZA86 H" userId="7fbed9bc5e1f355a" providerId="LiveId" clId="{D8DD1864-CCAB-45C2-88C1-8D50EDB83326}" dt="2021-05-20T18:45:18.498" v="4270"/>
          <ac:grpSpMkLst>
            <pc:docMk/>
            <pc:sldMk cId="2000061297" sldId="270"/>
            <ac:grpSpMk id="7" creationId="{28460BD8-AE3F-4AC9-9D0B-717052AA5D3A}"/>
          </ac:grpSpMkLst>
        </pc:grpChg>
        <pc:picChg chg="add mod modCrop">
          <ac:chgData name="HOWZA86 H" userId="7fbed9bc5e1f355a" providerId="LiveId" clId="{D8DD1864-CCAB-45C2-88C1-8D50EDB83326}" dt="2021-05-18T13:52:40.542" v="3910" actId="14100"/>
          <ac:picMkLst>
            <pc:docMk/>
            <pc:sldMk cId="2000061297" sldId="270"/>
            <ac:picMk id="20" creationId="{51B9D7F2-D426-42C1-AE9D-37604C45AA8F}"/>
          </ac:picMkLst>
        </pc:picChg>
        <pc:cxnChg chg="add del">
          <ac:chgData name="HOWZA86 H" userId="7fbed9bc5e1f355a" providerId="LiveId" clId="{D8DD1864-CCAB-45C2-88C1-8D50EDB83326}" dt="2021-05-20T18:45:18.498" v="4270"/>
          <ac:cxnSpMkLst>
            <pc:docMk/>
            <pc:sldMk cId="2000061297" sldId="270"/>
            <ac:cxnSpMk id="27" creationId="{C5ECDEE1-7093-418F-9CF5-24EEB115C1C1}"/>
          </ac:cxnSpMkLst>
        </pc:cxnChg>
        <pc:cxnChg chg="add del">
          <ac:chgData name="HOWZA86 H" userId="7fbed9bc5e1f355a" providerId="LiveId" clId="{D8DD1864-CCAB-45C2-88C1-8D50EDB83326}" dt="2021-05-20T18:45:18.498" v="4270"/>
          <ac:cxnSpMkLst>
            <pc:docMk/>
            <pc:sldMk cId="2000061297" sldId="270"/>
            <ac:cxnSpMk id="29" creationId="{045062AF-EB11-4651-BC4A-4DA21768DE8E}"/>
          </ac:cxnSpMkLst>
        </pc:cxnChg>
      </pc:sldChg>
      <pc:sldChg chg="addSp delSp modSp mod setBg addAnim setClrOvrMap delDesignElem modNotesTx">
        <pc:chgData name="HOWZA86 H" userId="7fbed9bc5e1f355a" providerId="LiveId" clId="{D8DD1864-CCAB-45C2-88C1-8D50EDB83326}" dt="2021-05-20T18:45:18.498" v="4270"/>
        <pc:sldMkLst>
          <pc:docMk/>
          <pc:sldMk cId="3429754182" sldId="271"/>
        </pc:sldMkLst>
        <pc:spChg chg="mod ord">
          <ac:chgData name="HOWZA86 H" userId="7fbed9bc5e1f355a" providerId="LiveId" clId="{D8DD1864-CCAB-45C2-88C1-8D50EDB83326}" dt="2021-05-18T13:58:31.390" v="3948" actId="27636"/>
          <ac:spMkLst>
            <pc:docMk/>
            <pc:sldMk cId="3429754182" sldId="271"/>
            <ac:spMk id="2" creationId="{ECCDE60D-E922-4D09-95A8-89C46D242F72}"/>
          </ac:spMkLst>
        </pc:spChg>
        <pc:spChg chg="add del">
          <ac:chgData name="HOWZA86 H" userId="7fbed9bc5e1f355a" providerId="LiveId" clId="{D8DD1864-CCAB-45C2-88C1-8D50EDB83326}" dt="2021-05-18T13:55:06.363" v="3921" actId="26606"/>
          <ac:spMkLst>
            <pc:docMk/>
            <pc:sldMk cId="3429754182" sldId="271"/>
            <ac:spMk id="24" creationId="{66D61E08-70C3-48D8-BEA0-787111DC30DA}"/>
          </ac:spMkLst>
        </pc:spChg>
        <pc:spChg chg="add del">
          <ac:chgData name="HOWZA86 H" userId="7fbed9bc5e1f355a" providerId="LiveId" clId="{D8DD1864-CCAB-45C2-88C1-8D50EDB83326}" dt="2021-05-18T13:55:06.363" v="3921" actId="26606"/>
          <ac:spMkLst>
            <pc:docMk/>
            <pc:sldMk cId="3429754182" sldId="271"/>
            <ac:spMk id="26" creationId="{FC55298F-0AE5-478E-AD2B-03C2614C5833}"/>
          </ac:spMkLst>
        </pc:spChg>
        <pc:spChg chg="add del">
          <ac:chgData name="HOWZA86 H" userId="7fbed9bc5e1f355a" providerId="LiveId" clId="{D8DD1864-CCAB-45C2-88C1-8D50EDB83326}" dt="2021-05-18T13:55:06.363" v="3921" actId="26606"/>
          <ac:spMkLst>
            <pc:docMk/>
            <pc:sldMk cId="3429754182" sldId="271"/>
            <ac:spMk id="28" creationId="{C180E4EA-0B63-4779-A895-7E90E71088F3}"/>
          </ac:spMkLst>
        </pc:spChg>
        <pc:spChg chg="add del">
          <ac:chgData name="HOWZA86 H" userId="7fbed9bc5e1f355a" providerId="LiveId" clId="{D8DD1864-CCAB-45C2-88C1-8D50EDB83326}" dt="2021-05-18T13:55:06.363" v="3921" actId="26606"/>
          <ac:spMkLst>
            <pc:docMk/>
            <pc:sldMk cId="3429754182" sldId="271"/>
            <ac:spMk id="30" creationId="{CEE01D9D-3DE8-4EED-B0D3-8F3C79CC7673}"/>
          </ac:spMkLst>
        </pc:spChg>
        <pc:spChg chg="add del">
          <ac:chgData name="HOWZA86 H" userId="7fbed9bc5e1f355a" providerId="LiveId" clId="{D8DD1864-CCAB-45C2-88C1-8D50EDB83326}" dt="2021-05-18T13:55:06.363" v="3921" actId="26606"/>
          <ac:spMkLst>
            <pc:docMk/>
            <pc:sldMk cId="3429754182" sldId="271"/>
            <ac:spMk id="32" creationId="{89AF5CE9-607F-43F4-8983-DCD6DA4051FD}"/>
          </ac:spMkLst>
        </pc:spChg>
        <pc:spChg chg="add del">
          <ac:chgData name="HOWZA86 H" userId="7fbed9bc5e1f355a" providerId="LiveId" clId="{D8DD1864-CCAB-45C2-88C1-8D50EDB83326}" dt="2021-05-18T13:55:06.363" v="3921" actId="26606"/>
          <ac:spMkLst>
            <pc:docMk/>
            <pc:sldMk cId="3429754182" sldId="271"/>
            <ac:spMk id="34" creationId="{6EEA2DBD-9E1E-4521-8C01-F32AD18A89E3}"/>
          </ac:spMkLst>
        </pc:spChg>
        <pc:spChg chg="add del">
          <ac:chgData name="HOWZA86 H" userId="7fbed9bc5e1f355a" providerId="LiveId" clId="{D8DD1864-CCAB-45C2-88C1-8D50EDB83326}" dt="2021-05-18T13:55:06.363" v="3921" actId="26606"/>
          <ac:spMkLst>
            <pc:docMk/>
            <pc:sldMk cId="3429754182" sldId="271"/>
            <ac:spMk id="36" creationId="{15BBD2C1-BA9B-46A9-A27A-33498B169272}"/>
          </ac:spMkLst>
        </pc:spChg>
        <pc:spChg chg="add del">
          <ac:chgData name="HOWZA86 H" userId="7fbed9bc5e1f355a" providerId="LiveId" clId="{D8DD1864-CCAB-45C2-88C1-8D50EDB83326}" dt="2021-05-20T18:45:18.498" v="4270"/>
          <ac:spMkLst>
            <pc:docMk/>
            <pc:sldMk cId="3429754182" sldId="271"/>
            <ac:spMk id="53" creationId="{7815DC60-3142-4171-B7AD-13B6FD265C6B}"/>
          </ac:spMkLst>
        </pc:spChg>
        <pc:spChg chg="add del">
          <ac:chgData name="HOWZA86 H" userId="7fbed9bc5e1f355a" providerId="LiveId" clId="{D8DD1864-CCAB-45C2-88C1-8D50EDB83326}" dt="2021-05-20T18:45:18.498" v="4270"/>
          <ac:spMkLst>
            <pc:docMk/>
            <pc:sldMk cId="3429754182" sldId="271"/>
            <ac:spMk id="55" creationId="{3A459D44-E95C-4AB2-9D79-7C182560C4A9}"/>
          </ac:spMkLst>
        </pc:spChg>
        <pc:grpChg chg="add del">
          <ac:chgData name="HOWZA86 H" userId="7fbed9bc5e1f355a" providerId="LiveId" clId="{D8DD1864-CCAB-45C2-88C1-8D50EDB83326}" dt="2021-05-18T13:55:06.363" v="3921" actId="26606"/>
          <ac:grpSpMkLst>
            <pc:docMk/>
            <pc:sldMk cId="3429754182" sldId="271"/>
            <ac:grpSpMk id="8" creationId="{88C9B83F-64CD-41C1-925F-A08801FFD0BD}"/>
          </ac:grpSpMkLst>
        </pc:grpChg>
        <pc:grpChg chg="add del">
          <ac:chgData name="HOWZA86 H" userId="7fbed9bc5e1f355a" providerId="LiveId" clId="{D8DD1864-CCAB-45C2-88C1-8D50EDB83326}" dt="2021-05-20T18:45:18.498" v="4270"/>
          <ac:grpSpMkLst>
            <pc:docMk/>
            <pc:sldMk cId="3429754182" sldId="271"/>
            <ac:grpSpMk id="41" creationId="{5EA39187-0197-4C1D-BE4A-06B353C7B215}"/>
          </ac:grpSpMkLst>
        </pc:grpChg>
        <pc:picChg chg="add mod">
          <ac:chgData name="HOWZA86 H" userId="7fbed9bc5e1f355a" providerId="LiveId" clId="{D8DD1864-CCAB-45C2-88C1-8D50EDB83326}" dt="2021-05-18T13:55:06.363" v="3921" actId="26606"/>
          <ac:picMkLst>
            <pc:docMk/>
            <pc:sldMk cId="3429754182" sldId="271"/>
            <ac:picMk id="4" creationId="{3F661768-8CC5-460E-8216-3B004B64BBE6}"/>
          </ac:picMkLst>
        </pc:picChg>
        <pc:picChg chg="add mod modCrop">
          <ac:chgData name="HOWZA86 H" userId="7fbed9bc5e1f355a" providerId="LiveId" clId="{D8DD1864-CCAB-45C2-88C1-8D50EDB83326}" dt="2021-05-18T14:15:56.863" v="3992" actId="14100"/>
          <ac:picMkLst>
            <pc:docMk/>
            <pc:sldMk cId="3429754182" sldId="271"/>
            <ac:picMk id="25" creationId="{6747E88A-6006-42B0-AF54-3FDF79976DFE}"/>
          </ac:picMkLst>
        </pc:picChg>
        <pc:cxnChg chg="add del">
          <ac:chgData name="HOWZA86 H" userId="7fbed9bc5e1f355a" providerId="LiveId" clId="{D8DD1864-CCAB-45C2-88C1-8D50EDB83326}" dt="2021-05-18T13:55:06.363" v="3921" actId="26606"/>
          <ac:cxnSpMkLst>
            <pc:docMk/>
            <pc:sldMk cId="3429754182" sldId="271"/>
            <ac:cxnSpMk id="20" creationId="{A57C1A16-B8AB-4D99-A195-A38F556A6486}"/>
          </ac:cxnSpMkLst>
        </pc:cxnChg>
        <pc:cxnChg chg="add del">
          <ac:chgData name="HOWZA86 H" userId="7fbed9bc5e1f355a" providerId="LiveId" clId="{D8DD1864-CCAB-45C2-88C1-8D50EDB83326}" dt="2021-05-18T13:55:06.363" v="3921" actId="26606"/>
          <ac:cxnSpMkLst>
            <pc:docMk/>
            <pc:sldMk cId="3429754182" sldId="271"/>
            <ac:cxnSpMk id="22" creationId="{F8A9B20B-D1DD-4573-B5EC-558029519236}"/>
          </ac:cxnSpMkLst>
        </pc:cxnChg>
      </pc:sldChg>
      <pc:sldChg chg="addSp delSp modSp mod modNotesTx">
        <pc:chgData name="HOWZA86 H" userId="7fbed9bc5e1f355a" providerId="LiveId" clId="{D8DD1864-CCAB-45C2-88C1-8D50EDB83326}" dt="2021-05-20T20:49:01.135" v="5789" actId="1076"/>
        <pc:sldMkLst>
          <pc:docMk/>
          <pc:sldMk cId="3215566615" sldId="272"/>
        </pc:sldMkLst>
        <pc:spChg chg="add del">
          <ac:chgData name="HOWZA86 H" userId="7fbed9bc5e1f355a" providerId="LiveId" clId="{D8DD1864-CCAB-45C2-88C1-8D50EDB83326}" dt="2021-05-18T11:47:22.689" v="1928" actId="478"/>
          <ac:spMkLst>
            <pc:docMk/>
            <pc:sldMk cId="3215566615" sldId="272"/>
            <ac:spMk id="2" creationId="{6E000B87-8E95-4729-BD9F-861595EEAF52}"/>
          </ac:spMkLst>
        </pc:spChg>
        <pc:spChg chg="mod">
          <ac:chgData name="HOWZA86 H" userId="7fbed9bc5e1f355a" providerId="LiveId" clId="{D8DD1864-CCAB-45C2-88C1-8D50EDB83326}" dt="2021-05-20T20:49:01.135" v="5789" actId="1076"/>
          <ac:spMkLst>
            <pc:docMk/>
            <pc:sldMk cId="3215566615" sldId="272"/>
            <ac:spMk id="4" creationId="{C07F0209-3C63-4BF1-B9D7-983A85B688DB}"/>
          </ac:spMkLst>
        </pc:spChg>
        <pc:spChg chg="add del mod">
          <ac:chgData name="HOWZA86 H" userId="7fbed9bc5e1f355a" providerId="LiveId" clId="{D8DD1864-CCAB-45C2-88C1-8D50EDB83326}" dt="2021-05-18T11:47:22.689" v="1928" actId="478"/>
          <ac:spMkLst>
            <pc:docMk/>
            <pc:sldMk cId="3215566615" sldId="272"/>
            <ac:spMk id="5" creationId="{B609C94B-0444-4E54-8CE1-15542ECC1BE0}"/>
          </ac:spMkLst>
        </pc:spChg>
        <pc:picChg chg="add mod modCrop">
          <ac:chgData name="HOWZA86 H" userId="7fbed9bc5e1f355a" providerId="LiveId" clId="{D8DD1864-CCAB-45C2-88C1-8D50EDB83326}" dt="2021-05-18T16:39:29.405" v="4000" actId="14100"/>
          <ac:picMkLst>
            <pc:docMk/>
            <pc:sldMk cId="3215566615" sldId="272"/>
            <ac:picMk id="5" creationId="{BACDA1C0-858A-4E92-87F8-1F69D86DA148}"/>
          </ac:picMkLst>
        </pc:picChg>
      </pc:sldChg>
      <pc:sldChg chg="addSp delSp modSp mod setBg delDesignElem modNotesTx">
        <pc:chgData name="HOWZA86 H" userId="7fbed9bc5e1f355a" providerId="LiveId" clId="{D8DD1864-CCAB-45C2-88C1-8D50EDB83326}" dt="2021-05-18T16:46:21.429" v="4068" actId="20577"/>
        <pc:sldMkLst>
          <pc:docMk/>
          <pc:sldMk cId="3997133180" sldId="273"/>
        </pc:sldMkLst>
        <pc:spChg chg="mod">
          <ac:chgData name="HOWZA86 H" userId="7fbed9bc5e1f355a" providerId="LiveId" clId="{D8DD1864-CCAB-45C2-88C1-8D50EDB83326}" dt="2021-05-18T14:01:20.684" v="3966" actId="27636"/>
          <ac:spMkLst>
            <pc:docMk/>
            <pc:sldMk cId="3997133180" sldId="273"/>
            <ac:spMk id="2" creationId="{606810DC-3FEC-44EB-8FEC-83C0BEDED492}"/>
          </ac:spMkLst>
        </pc:spChg>
        <pc:grpChg chg="add del">
          <ac:chgData name="HOWZA86 H" userId="7fbed9bc5e1f355a" providerId="LiveId" clId="{D8DD1864-CCAB-45C2-88C1-8D50EDB83326}" dt="2021-05-18T14:05:41.777" v="3976"/>
          <ac:grpSpMkLst>
            <pc:docMk/>
            <pc:sldMk cId="3997133180" sldId="273"/>
            <ac:grpSpMk id="8" creationId="{B4DE830A-B531-4A3B-96F6-0ECE88B08555}"/>
          </ac:grpSpMkLst>
        </pc:grpChg>
        <pc:picChg chg="add mod modCrop">
          <ac:chgData name="HOWZA86 H" userId="7fbed9bc5e1f355a" providerId="LiveId" clId="{D8DD1864-CCAB-45C2-88C1-8D50EDB83326}" dt="2021-05-18T14:05:02.838" v="3968" actId="14100"/>
          <ac:picMkLst>
            <pc:docMk/>
            <pc:sldMk cId="3997133180" sldId="273"/>
            <ac:picMk id="3" creationId="{340103D5-3426-452A-8897-34F583FB6CB6}"/>
          </ac:picMkLst>
        </pc:picChg>
      </pc:sldChg>
      <pc:sldChg chg="addSp delSp modSp new mod ord setBg addAnim delAnim delDesignElem modNotesTx">
        <pc:chgData name="HOWZA86 H" userId="7fbed9bc5e1f355a" providerId="LiveId" clId="{D8DD1864-CCAB-45C2-88C1-8D50EDB83326}" dt="2021-05-18T13:29:14.265" v="3481" actId="14100"/>
        <pc:sldMkLst>
          <pc:docMk/>
          <pc:sldMk cId="1574858618" sldId="274"/>
        </pc:sldMkLst>
        <pc:spChg chg="add mod">
          <ac:chgData name="HOWZA86 H" userId="7fbed9bc5e1f355a" providerId="LiveId" clId="{D8DD1864-CCAB-45C2-88C1-8D50EDB83326}" dt="2021-05-18T13:29:14.265" v="3481" actId="14100"/>
          <ac:spMkLst>
            <pc:docMk/>
            <pc:sldMk cId="1574858618" sldId="274"/>
            <ac:spMk id="2" creationId="{5D3A709E-3B41-413B-9671-5AE5792350D1}"/>
          </ac:spMkLst>
        </pc:spChg>
        <pc:spChg chg="add del">
          <ac:chgData name="HOWZA86 H" userId="7fbed9bc5e1f355a" providerId="LiveId" clId="{D8DD1864-CCAB-45C2-88C1-8D50EDB83326}" dt="2021-05-18T13:25:31.146" v="3391" actId="26606"/>
          <ac:spMkLst>
            <pc:docMk/>
            <pc:sldMk cId="1574858618" sldId="274"/>
            <ac:spMk id="71" creationId="{3A8EC506-B1DA-46A1-B44D-774E68468E13}"/>
          </ac:spMkLst>
        </pc:spChg>
        <pc:spChg chg="add del">
          <ac:chgData name="HOWZA86 H" userId="7fbed9bc5e1f355a" providerId="LiveId" clId="{D8DD1864-CCAB-45C2-88C1-8D50EDB83326}" dt="2021-05-18T13:25:31.146" v="3391" actId="26606"/>
          <ac:spMkLst>
            <pc:docMk/>
            <pc:sldMk cId="1574858618" sldId="274"/>
            <ac:spMk id="73" creationId="{BFF30785-305E-45D7-984F-5AA93D3CA561}"/>
          </ac:spMkLst>
        </pc:spChg>
        <pc:spChg chg="add del">
          <ac:chgData name="HOWZA86 H" userId="7fbed9bc5e1f355a" providerId="LiveId" clId="{D8DD1864-CCAB-45C2-88C1-8D50EDB83326}" dt="2021-05-18T13:25:31.146" v="3391" actId="26606"/>
          <ac:spMkLst>
            <pc:docMk/>
            <pc:sldMk cId="1574858618" sldId="274"/>
            <ac:spMk id="77" creationId="{C6D18C07-B1F9-42F0-8956-B88FC37A674C}"/>
          </ac:spMkLst>
        </pc:spChg>
        <pc:spChg chg="add">
          <ac:chgData name="HOWZA86 H" userId="7fbed9bc5e1f355a" providerId="LiveId" clId="{D8DD1864-CCAB-45C2-88C1-8D50EDB83326}" dt="2021-05-18T13:27:24.891" v="3474" actId="26606"/>
          <ac:spMkLst>
            <pc:docMk/>
            <pc:sldMk cId="1574858618" sldId="274"/>
            <ac:spMk id="81" creationId="{0CC36881-E309-4C41-8B5B-203AADC15FF6}"/>
          </ac:spMkLst>
        </pc:spChg>
        <pc:spChg chg="add del">
          <ac:chgData name="HOWZA86 H" userId="7fbed9bc5e1f355a" providerId="LiveId" clId="{D8DD1864-CCAB-45C2-88C1-8D50EDB83326}" dt="2021-05-18T13:25:41.948" v="3394" actId="26606"/>
          <ac:spMkLst>
            <pc:docMk/>
            <pc:sldMk cId="1574858618" sldId="274"/>
            <ac:spMk id="1028" creationId="{8CD2B798-7994-4548-A2BE-4AEF9C1A5FAE}"/>
          </ac:spMkLst>
        </pc:spChg>
        <pc:spChg chg="add del">
          <ac:chgData name="HOWZA86 H" userId="7fbed9bc5e1f355a" providerId="LiveId" clId="{D8DD1864-CCAB-45C2-88C1-8D50EDB83326}" dt="2021-05-18T13:25:41.948" v="3394" actId="26606"/>
          <ac:spMkLst>
            <pc:docMk/>
            <pc:sldMk cId="1574858618" sldId="274"/>
            <ac:spMk id="1029" creationId="{E6162320-3B67-42BB-AF9D-939326E6489E}"/>
          </ac:spMkLst>
        </pc:spChg>
        <pc:spChg chg="add del">
          <ac:chgData name="HOWZA86 H" userId="7fbed9bc5e1f355a" providerId="LiveId" clId="{D8DD1864-CCAB-45C2-88C1-8D50EDB83326}" dt="2021-05-18T13:25:41.948" v="3394" actId="26606"/>
          <ac:spMkLst>
            <pc:docMk/>
            <pc:sldMk cId="1574858618" sldId="274"/>
            <ac:spMk id="1031" creationId="{F3D45596-EA0E-4DD4-956D-80389BE0D742}"/>
          </ac:spMkLst>
        </pc:spChg>
        <pc:spChg chg="add">
          <ac:chgData name="HOWZA86 H" userId="7fbed9bc5e1f355a" providerId="LiveId" clId="{D8DD1864-CCAB-45C2-88C1-8D50EDB83326}" dt="2021-05-18T13:27:24.891" v="3474" actId="26606"/>
          <ac:spMkLst>
            <pc:docMk/>
            <pc:sldMk cId="1574858618" sldId="274"/>
            <ac:spMk id="1032" creationId="{1CE580D1-F917-4567-AFB4-99AA9B52ADF0}"/>
          </ac:spMkLst>
        </pc:spChg>
        <pc:spChg chg="add del">
          <ac:chgData name="HOWZA86 H" userId="7fbed9bc5e1f355a" providerId="LiveId" clId="{D8DD1864-CCAB-45C2-88C1-8D50EDB83326}" dt="2021-05-18T13:27:15.524" v="3472"/>
          <ac:spMkLst>
            <pc:docMk/>
            <pc:sldMk cId="1574858618" sldId="274"/>
            <ac:spMk id="1033" creationId="{3A8EC506-B1DA-46A1-B44D-774E68468E13}"/>
          </ac:spMkLst>
        </pc:spChg>
        <pc:spChg chg="add del">
          <ac:chgData name="HOWZA86 H" userId="7fbed9bc5e1f355a" providerId="LiveId" clId="{D8DD1864-CCAB-45C2-88C1-8D50EDB83326}" dt="2021-05-18T13:27:15.524" v="3472"/>
          <ac:spMkLst>
            <pc:docMk/>
            <pc:sldMk cId="1574858618" sldId="274"/>
            <ac:spMk id="1034" creationId="{BFF30785-305E-45D7-984F-5AA93D3CA561}"/>
          </ac:spMkLst>
        </pc:spChg>
        <pc:spChg chg="add del">
          <ac:chgData name="HOWZA86 H" userId="7fbed9bc5e1f355a" providerId="LiveId" clId="{D8DD1864-CCAB-45C2-88C1-8D50EDB83326}" dt="2021-05-18T13:27:15.524" v="3472"/>
          <ac:spMkLst>
            <pc:docMk/>
            <pc:sldMk cId="1574858618" sldId="274"/>
            <ac:spMk id="1036" creationId="{CA73784B-AC76-4BAD-93AF-C72D0EDFD715}"/>
          </ac:spMkLst>
        </pc:spChg>
        <pc:spChg chg="add">
          <ac:chgData name="HOWZA86 H" userId="7fbed9bc5e1f355a" providerId="LiveId" clId="{D8DD1864-CCAB-45C2-88C1-8D50EDB83326}" dt="2021-05-18T13:27:24.891" v="3474" actId="26606"/>
          <ac:spMkLst>
            <pc:docMk/>
            <pc:sldMk cId="1574858618" sldId="274"/>
            <ac:spMk id="1041" creationId="{EC17D08F-2133-44A9-B28C-CB29928FA8D9}"/>
          </ac:spMkLst>
        </pc:spChg>
        <pc:grpChg chg="add">
          <ac:chgData name="HOWZA86 H" userId="7fbed9bc5e1f355a" providerId="LiveId" clId="{D8DD1864-CCAB-45C2-88C1-8D50EDB83326}" dt="2021-05-18T13:27:24.891" v="3474" actId="26606"/>
          <ac:grpSpMkLst>
            <pc:docMk/>
            <pc:sldMk cId="1574858618" sldId="274"/>
            <ac:grpSpMk id="85" creationId="{AED92372-F778-4E96-9E90-4E63BAF3CAD3}"/>
          </ac:grpSpMkLst>
        </pc:grpChg>
        <pc:picChg chg="add">
          <ac:chgData name="HOWZA86 H" userId="7fbed9bc5e1f355a" providerId="LiveId" clId="{D8DD1864-CCAB-45C2-88C1-8D50EDB83326}" dt="2021-05-18T13:27:24.891" v="3474" actId="26606"/>
          <ac:picMkLst>
            <pc:docMk/>
            <pc:sldMk cId="1574858618" sldId="274"/>
            <ac:picMk id="89" creationId="{4B61EBEC-D0CA-456C-98A6-EDA1AC9FB0D6}"/>
          </ac:picMkLst>
        </pc:picChg>
        <pc:picChg chg="add mod">
          <ac:chgData name="HOWZA86 H" userId="7fbed9bc5e1f355a" providerId="LiveId" clId="{D8DD1864-CCAB-45C2-88C1-8D50EDB83326}" dt="2021-05-18T13:27:24.891" v="3474" actId="26606"/>
          <ac:picMkLst>
            <pc:docMk/>
            <pc:sldMk cId="1574858618" sldId="274"/>
            <ac:picMk id="1026" creationId="{AA2A5BE9-68FC-4D80-B31B-911B2BCD5451}"/>
          </ac:picMkLst>
        </pc:picChg>
        <pc:picChg chg="add">
          <ac:chgData name="HOWZA86 H" userId="7fbed9bc5e1f355a" providerId="LiveId" clId="{D8DD1864-CCAB-45C2-88C1-8D50EDB83326}" dt="2021-05-18T13:27:24.891" v="3474" actId="26606"/>
          <ac:picMkLst>
            <pc:docMk/>
            <pc:sldMk cId="1574858618" sldId="274"/>
            <ac:picMk id="1038" creationId="{1F5620B8-A2D8-4568-B566-F0453A0D9167}"/>
          </ac:picMkLst>
        </pc:picChg>
        <pc:cxnChg chg="add del">
          <ac:chgData name="HOWZA86 H" userId="7fbed9bc5e1f355a" providerId="LiveId" clId="{D8DD1864-CCAB-45C2-88C1-8D50EDB83326}" dt="2021-05-18T13:25:31.146" v="3391" actId="26606"/>
          <ac:cxnSpMkLst>
            <pc:docMk/>
            <pc:sldMk cId="1574858618" sldId="274"/>
            <ac:cxnSpMk id="75" creationId="{15E01FA5-D766-43CA-A83D-E7CF3F04E96F}"/>
          </ac:cxnSpMkLst>
        </pc:cxnChg>
        <pc:cxnChg chg="add del">
          <ac:chgData name="HOWZA86 H" userId="7fbed9bc5e1f355a" providerId="LiveId" clId="{D8DD1864-CCAB-45C2-88C1-8D50EDB83326}" dt="2021-05-18T13:25:41.948" v="3394" actId="26606"/>
          <ac:cxnSpMkLst>
            <pc:docMk/>
            <pc:sldMk cId="1574858618" sldId="274"/>
            <ac:cxnSpMk id="79" creationId="{8E6A78A1-C775-42C8-9A7B-6998977BCBEC}"/>
          </ac:cxnSpMkLst>
        </pc:cxnChg>
        <pc:cxnChg chg="add">
          <ac:chgData name="HOWZA86 H" userId="7fbed9bc5e1f355a" providerId="LiveId" clId="{D8DD1864-CCAB-45C2-88C1-8D50EDB83326}" dt="2021-05-18T13:27:24.891" v="3474" actId="26606"/>
          <ac:cxnSpMkLst>
            <pc:docMk/>
            <pc:sldMk cId="1574858618" sldId="274"/>
            <ac:cxnSpMk id="83" creationId="{84F2C6A8-7D46-49EA-860B-0F0B0208436C}"/>
          </ac:cxnSpMkLst>
        </pc:cxnChg>
        <pc:cxnChg chg="add">
          <ac:chgData name="HOWZA86 H" userId="7fbed9bc5e1f355a" providerId="LiveId" clId="{D8DD1864-CCAB-45C2-88C1-8D50EDB83326}" dt="2021-05-18T13:27:24.891" v="3474" actId="26606"/>
          <ac:cxnSpMkLst>
            <pc:docMk/>
            <pc:sldMk cId="1574858618" sldId="274"/>
            <ac:cxnSpMk id="91" creationId="{718A71EB-D327-4458-85FB-26336B2BA01B}"/>
          </ac:cxnSpMkLst>
        </pc:cxnChg>
        <pc:cxnChg chg="add del">
          <ac:chgData name="HOWZA86 H" userId="7fbed9bc5e1f355a" providerId="LiveId" clId="{D8DD1864-CCAB-45C2-88C1-8D50EDB83326}" dt="2021-05-18T13:25:41.948" v="3394" actId="26606"/>
          <ac:cxnSpMkLst>
            <pc:docMk/>
            <pc:sldMk cId="1574858618" sldId="274"/>
            <ac:cxnSpMk id="1030" creationId="{6722E143-84C1-4F95-937C-78B92D2811CF}"/>
          </ac:cxnSpMkLst>
        </pc:cxnChg>
        <pc:cxnChg chg="add del">
          <ac:chgData name="HOWZA86 H" userId="7fbed9bc5e1f355a" providerId="LiveId" clId="{D8DD1864-CCAB-45C2-88C1-8D50EDB83326}" dt="2021-05-18T13:27:15.524" v="3472"/>
          <ac:cxnSpMkLst>
            <pc:docMk/>
            <pc:sldMk cId="1574858618" sldId="274"/>
            <ac:cxnSpMk id="1035" creationId="{15E01FA5-D766-43CA-A83D-E7CF3F04E96F}"/>
          </ac:cxnSpMkLst>
        </pc:cxnChg>
        <pc:cxnChg chg="add del">
          <ac:chgData name="HOWZA86 H" userId="7fbed9bc5e1f355a" providerId="LiveId" clId="{D8DD1864-CCAB-45C2-88C1-8D50EDB83326}" dt="2021-05-18T13:27:15.524" v="3472"/>
          <ac:cxnSpMkLst>
            <pc:docMk/>
            <pc:sldMk cId="1574858618" sldId="274"/>
            <ac:cxnSpMk id="1037" creationId="{811DCF04-0C7C-44FC-8246-FC8D736B1A71}"/>
          </ac:cxnSpMkLst>
        </pc:cxnChg>
        <pc:cxnChg chg="add">
          <ac:chgData name="HOWZA86 H" userId="7fbed9bc5e1f355a" providerId="LiveId" clId="{D8DD1864-CCAB-45C2-88C1-8D50EDB83326}" dt="2021-05-18T13:27:24.891" v="3474" actId="26606"/>
          <ac:cxnSpMkLst>
            <pc:docMk/>
            <pc:sldMk cId="1574858618" sldId="274"/>
            <ac:cxnSpMk id="1039" creationId="{1C7D2BA4-4B7A-4596-8BCC-5CF715423894}"/>
          </ac:cxnSpMkLst>
        </pc:cxnChg>
        <pc:cxnChg chg="add">
          <ac:chgData name="HOWZA86 H" userId="7fbed9bc5e1f355a" providerId="LiveId" clId="{D8DD1864-CCAB-45C2-88C1-8D50EDB83326}" dt="2021-05-18T13:27:24.891" v="3474" actId="26606"/>
          <ac:cxnSpMkLst>
            <pc:docMk/>
            <pc:sldMk cId="1574858618" sldId="274"/>
            <ac:cxnSpMk id="1040" creationId="{4977F1E1-2B6F-4BB6-899F-67D8764D83C5}"/>
          </ac:cxnSpMkLst>
        </pc:cxnChg>
      </pc:sldChg>
      <pc:sldChg chg="addSp delSp modSp new del mod setBg addAnim delAnim setClrOvrMap delDesignElem">
        <pc:chgData name="HOWZA86 H" userId="7fbed9bc5e1f355a" providerId="LiveId" clId="{D8DD1864-CCAB-45C2-88C1-8D50EDB83326}" dt="2021-05-17T12:59:29.448" v="815" actId="2696"/>
        <pc:sldMkLst>
          <pc:docMk/>
          <pc:sldMk cId="3929436953" sldId="274"/>
        </pc:sldMkLst>
        <pc:spChg chg="mod">
          <ac:chgData name="HOWZA86 H" userId="7fbed9bc5e1f355a" providerId="LiveId" clId="{D8DD1864-CCAB-45C2-88C1-8D50EDB83326}" dt="2021-05-17T12:58:56.757" v="814" actId="26606"/>
          <ac:spMkLst>
            <pc:docMk/>
            <pc:sldMk cId="3929436953" sldId="274"/>
            <ac:spMk id="2" creationId="{A470BA23-EFA2-4E46-AAF0-5FE51319E67D}"/>
          </ac:spMkLst>
        </pc:spChg>
        <pc:spChg chg="add del">
          <ac:chgData name="HOWZA86 H" userId="7fbed9bc5e1f355a" providerId="LiveId" clId="{D8DD1864-CCAB-45C2-88C1-8D50EDB83326}" dt="2021-05-17T12:54:12.132" v="781" actId="26606"/>
          <ac:spMkLst>
            <pc:docMk/>
            <pc:sldMk cId="3929436953" sldId="274"/>
            <ac:spMk id="5" creationId="{23522FE7-5A29-4EF6-B1EF-2CA55748A772}"/>
          </ac:spMkLst>
        </pc:spChg>
        <pc:spChg chg="add del">
          <ac:chgData name="HOWZA86 H" userId="7fbed9bc5e1f355a" providerId="LiveId" clId="{D8DD1864-CCAB-45C2-88C1-8D50EDB83326}" dt="2021-05-17T12:49:20.186" v="741" actId="26606"/>
          <ac:spMkLst>
            <pc:docMk/>
            <pc:sldMk cId="3929436953" sldId="274"/>
            <ac:spMk id="7" creationId="{23522FE7-5A29-4EF6-B1EF-2CA55748A772}"/>
          </ac:spMkLst>
        </pc:spChg>
        <pc:spChg chg="add del">
          <ac:chgData name="HOWZA86 H" userId="7fbed9bc5e1f355a" providerId="LiveId" clId="{D8DD1864-CCAB-45C2-88C1-8D50EDB83326}" dt="2021-05-17T12:49:20.186" v="741" actId="26606"/>
          <ac:spMkLst>
            <pc:docMk/>
            <pc:sldMk cId="3929436953" sldId="274"/>
            <ac:spMk id="15" creationId="{1BF0792A-0F2B-4A2E-AB38-0A4F18A3072D}"/>
          </ac:spMkLst>
        </pc:spChg>
        <pc:spChg chg="add del">
          <ac:chgData name="HOWZA86 H" userId="7fbed9bc5e1f355a" providerId="LiveId" clId="{D8DD1864-CCAB-45C2-88C1-8D50EDB83326}" dt="2021-05-17T12:49:20.186" v="741" actId="26606"/>
          <ac:spMkLst>
            <pc:docMk/>
            <pc:sldMk cId="3929436953" sldId="274"/>
            <ac:spMk id="17" creationId="{F57DB18D-C2F1-4C8C-8808-9C01ECE6834E}"/>
          </ac:spMkLst>
        </pc:spChg>
        <pc:spChg chg="add del">
          <ac:chgData name="HOWZA86 H" userId="7fbed9bc5e1f355a" providerId="LiveId" clId="{D8DD1864-CCAB-45C2-88C1-8D50EDB83326}" dt="2021-05-17T12:54:12.132" v="781" actId="26606"/>
          <ac:spMkLst>
            <pc:docMk/>
            <pc:sldMk cId="3929436953" sldId="274"/>
            <ac:spMk id="21" creationId="{522D6F85-FFBA-4F81-AEE5-AAA17CB7AA98}"/>
          </ac:spMkLst>
        </pc:spChg>
        <pc:spChg chg="add del">
          <ac:chgData name="HOWZA86 H" userId="7fbed9bc5e1f355a" providerId="LiveId" clId="{D8DD1864-CCAB-45C2-88C1-8D50EDB83326}" dt="2021-05-17T12:53:53.934" v="778"/>
          <ac:spMkLst>
            <pc:docMk/>
            <pc:sldMk cId="3929436953" sldId="274"/>
            <ac:spMk id="26" creationId="{9179DE42-5613-4B35-A1E6-6CCBAA13C743}"/>
          </ac:spMkLst>
        </pc:spChg>
        <pc:spChg chg="add del">
          <ac:chgData name="HOWZA86 H" userId="7fbed9bc5e1f355a" providerId="LiveId" clId="{D8DD1864-CCAB-45C2-88C1-8D50EDB83326}" dt="2021-05-17T12:53:53.934" v="778"/>
          <ac:spMkLst>
            <pc:docMk/>
            <pc:sldMk cId="3929436953" sldId="274"/>
            <ac:spMk id="29" creationId="{3C195FC1-B568-4C72-9902-34CB35DDD7A1}"/>
          </ac:spMkLst>
        </pc:spChg>
        <pc:spChg chg="add del">
          <ac:chgData name="HOWZA86 H" userId="7fbed9bc5e1f355a" providerId="LiveId" clId="{D8DD1864-CCAB-45C2-88C1-8D50EDB83326}" dt="2021-05-17T12:53:53.934" v="778"/>
          <ac:spMkLst>
            <pc:docMk/>
            <pc:sldMk cId="3929436953" sldId="274"/>
            <ac:spMk id="31" creationId="{EF2BDF77-362C-43F0-8CBB-A969EC2AE0C4}"/>
          </ac:spMkLst>
        </pc:spChg>
        <pc:spChg chg="add del">
          <ac:chgData name="HOWZA86 H" userId="7fbed9bc5e1f355a" providerId="LiveId" clId="{D8DD1864-CCAB-45C2-88C1-8D50EDB83326}" dt="2021-05-17T12:53:53.934" v="778"/>
          <ac:spMkLst>
            <pc:docMk/>
            <pc:sldMk cId="3929436953" sldId="274"/>
            <ac:spMk id="32" creationId="{52FB45E9-914E-4471-AC87-E475CD51767D}"/>
          </ac:spMkLst>
        </pc:spChg>
        <pc:spChg chg="add del">
          <ac:chgData name="HOWZA86 H" userId="7fbed9bc5e1f355a" providerId="LiveId" clId="{D8DD1864-CCAB-45C2-88C1-8D50EDB83326}" dt="2021-05-17T12:53:53.934" v="778"/>
          <ac:spMkLst>
            <pc:docMk/>
            <pc:sldMk cId="3929436953" sldId="274"/>
            <ac:spMk id="33" creationId="{4BE96B01-3929-432D-B8C2-ADBCB74C2EF4}"/>
          </ac:spMkLst>
        </pc:spChg>
        <pc:spChg chg="add del">
          <ac:chgData name="HOWZA86 H" userId="7fbed9bc5e1f355a" providerId="LiveId" clId="{D8DD1864-CCAB-45C2-88C1-8D50EDB83326}" dt="2021-05-17T12:53:53.934" v="778"/>
          <ac:spMkLst>
            <pc:docMk/>
            <pc:sldMk cId="3929436953" sldId="274"/>
            <ac:spMk id="34" creationId="{C310626D-5743-49D4-8F7D-88C4F8F05774}"/>
          </ac:spMkLst>
        </pc:spChg>
        <pc:spChg chg="add del">
          <ac:chgData name="HOWZA86 H" userId="7fbed9bc5e1f355a" providerId="LiveId" clId="{D8DD1864-CCAB-45C2-88C1-8D50EDB83326}" dt="2021-05-17T12:53:53.934" v="778"/>
          <ac:spMkLst>
            <pc:docMk/>
            <pc:sldMk cId="3929436953" sldId="274"/>
            <ac:spMk id="35" creationId="{2A6FCDE6-CDE2-4C51-B18E-A95CFB679714}"/>
          </ac:spMkLst>
        </pc:spChg>
        <pc:spChg chg="add del">
          <ac:chgData name="HOWZA86 H" userId="7fbed9bc5e1f355a" providerId="LiveId" clId="{D8DD1864-CCAB-45C2-88C1-8D50EDB83326}" dt="2021-05-17T12:53:53.934" v="778"/>
          <ac:spMkLst>
            <pc:docMk/>
            <pc:sldMk cId="3929436953" sldId="274"/>
            <ac:spMk id="37" creationId="{9D2E8756-2465-473A-BA2A-2DB1D6224745}"/>
          </ac:spMkLst>
        </pc:spChg>
        <pc:spChg chg="add del">
          <ac:chgData name="HOWZA86 H" userId="7fbed9bc5e1f355a" providerId="LiveId" clId="{D8DD1864-CCAB-45C2-88C1-8D50EDB83326}" dt="2021-05-17T12:54:12.132" v="781" actId="26606"/>
          <ac:spMkLst>
            <pc:docMk/>
            <pc:sldMk cId="3929436953" sldId="274"/>
            <ac:spMk id="38" creationId="{1C69834E-5EEE-4D61-833E-04928896454C}"/>
          </ac:spMkLst>
        </pc:spChg>
        <pc:spChg chg="add del">
          <ac:chgData name="HOWZA86 H" userId="7fbed9bc5e1f355a" providerId="LiveId" clId="{D8DD1864-CCAB-45C2-88C1-8D50EDB83326}" dt="2021-05-17T12:54:12.132" v="781" actId="26606"/>
          <ac:spMkLst>
            <pc:docMk/>
            <pc:sldMk cId="3929436953" sldId="274"/>
            <ac:spMk id="40" creationId="{58E5D9BA-46E7-4BFA-9C74-75495BF6F54D}"/>
          </ac:spMkLst>
        </pc:spChg>
        <pc:spChg chg="add del">
          <ac:chgData name="HOWZA86 H" userId="7fbed9bc5e1f355a" providerId="LiveId" clId="{D8DD1864-CCAB-45C2-88C1-8D50EDB83326}" dt="2021-05-17T12:54:12.132" v="781" actId="26606"/>
          <ac:spMkLst>
            <pc:docMk/>
            <pc:sldMk cId="3929436953" sldId="274"/>
            <ac:spMk id="41" creationId="{5B033D76-5800-44B6-AFE9-EE2106935115}"/>
          </ac:spMkLst>
        </pc:spChg>
        <pc:spChg chg="add del">
          <ac:chgData name="HOWZA86 H" userId="7fbed9bc5e1f355a" providerId="LiveId" clId="{D8DD1864-CCAB-45C2-88C1-8D50EDB83326}" dt="2021-05-17T12:54:12.132" v="781" actId="26606"/>
          <ac:spMkLst>
            <pc:docMk/>
            <pc:sldMk cId="3929436953" sldId="274"/>
            <ac:spMk id="42" creationId="{13B31514-E6DF-4357-9EEA-EFB7983080DA}"/>
          </ac:spMkLst>
        </pc:spChg>
        <pc:spChg chg="add">
          <ac:chgData name="HOWZA86 H" userId="7fbed9bc5e1f355a" providerId="LiveId" clId="{D8DD1864-CCAB-45C2-88C1-8D50EDB83326}" dt="2021-05-17T12:58:56.757" v="814" actId="26606"/>
          <ac:spMkLst>
            <pc:docMk/>
            <pc:sldMk cId="3929436953" sldId="274"/>
            <ac:spMk id="46" creationId="{23522FE7-5A29-4EF6-B1EF-2CA55748A772}"/>
          </ac:spMkLst>
        </pc:spChg>
        <pc:spChg chg="add del">
          <ac:chgData name="HOWZA86 H" userId="7fbed9bc5e1f355a" providerId="LiveId" clId="{D8DD1864-CCAB-45C2-88C1-8D50EDB83326}" dt="2021-05-17T12:54:41.195" v="784" actId="26606"/>
          <ac:spMkLst>
            <pc:docMk/>
            <pc:sldMk cId="3929436953" sldId="274"/>
            <ac:spMk id="47" creationId="{23522FE7-5A29-4EF6-B1EF-2CA55748A772}"/>
          </ac:spMkLst>
        </pc:spChg>
        <pc:spChg chg="add del">
          <ac:chgData name="HOWZA86 H" userId="7fbed9bc5e1f355a" providerId="LiveId" clId="{D8DD1864-CCAB-45C2-88C1-8D50EDB83326}" dt="2021-05-17T12:54:41.195" v="784" actId="26606"/>
          <ac:spMkLst>
            <pc:docMk/>
            <pc:sldMk cId="3929436953" sldId="274"/>
            <ac:spMk id="51" creationId="{F0AB17F6-592B-45CB-96F6-705C9825AFBC}"/>
          </ac:spMkLst>
        </pc:spChg>
        <pc:spChg chg="add del">
          <ac:chgData name="HOWZA86 H" userId="7fbed9bc5e1f355a" providerId="LiveId" clId="{D8DD1864-CCAB-45C2-88C1-8D50EDB83326}" dt="2021-05-17T12:55:04.814" v="791" actId="26606"/>
          <ac:spMkLst>
            <pc:docMk/>
            <pc:sldMk cId="3929436953" sldId="274"/>
            <ac:spMk id="54" creationId="{23522FE7-5A29-4EF6-B1EF-2CA55748A772}"/>
          </ac:spMkLst>
        </pc:spChg>
        <pc:spChg chg="add del">
          <ac:chgData name="HOWZA86 H" userId="7fbed9bc5e1f355a" providerId="LiveId" clId="{D8DD1864-CCAB-45C2-88C1-8D50EDB83326}" dt="2021-05-17T12:53:32.027" v="776" actId="26606"/>
          <ac:spMkLst>
            <pc:docMk/>
            <pc:sldMk cId="3929436953" sldId="274"/>
            <ac:spMk id="59" creationId="{66D61E08-70C3-48D8-BEA0-787111DC30DA}"/>
          </ac:spMkLst>
        </pc:spChg>
        <pc:spChg chg="add del">
          <ac:chgData name="HOWZA86 H" userId="7fbed9bc5e1f355a" providerId="LiveId" clId="{D8DD1864-CCAB-45C2-88C1-8D50EDB83326}" dt="2021-05-17T12:53:32.027" v="776" actId="26606"/>
          <ac:spMkLst>
            <pc:docMk/>
            <pc:sldMk cId="3929436953" sldId="274"/>
            <ac:spMk id="61" creationId="{FC55298F-0AE5-478E-AD2B-03C2614C5833}"/>
          </ac:spMkLst>
        </pc:spChg>
        <pc:spChg chg="add del">
          <ac:chgData name="HOWZA86 H" userId="7fbed9bc5e1f355a" providerId="LiveId" clId="{D8DD1864-CCAB-45C2-88C1-8D50EDB83326}" dt="2021-05-17T12:55:04.814" v="791" actId="26606"/>
          <ac:spMkLst>
            <pc:docMk/>
            <pc:sldMk cId="3929436953" sldId="274"/>
            <ac:spMk id="62" creationId="{1BF0792A-0F2B-4A2E-AB38-0A4F18A3072D}"/>
          </ac:spMkLst>
        </pc:spChg>
        <pc:spChg chg="add del">
          <ac:chgData name="HOWZA86 H" userId="7fbed9bc5e1f355a" providerId="LiveId" clId="{D8DD1864-CCAB-45C2-88C1-8D50EDB83326}" dt="2021-05-17T12:53:32.027" v="776" actId="26606"/>
          <ac:spMkLst>
            <pc:docMk/>
            <pc:sldMk cId="3929436953" sldId="274"/>
            <ac:spMk id="63" creationId="{C180E4EA-0B63-4779-A895-7E90E71088F3}"/>
          </ac:spMkLst>
        </pc:spChg>
        <pc:spChg chg="add del">
          <ac:chgData name="HOWZA86 H" userId="7fbed9bc5e1f355a" providerId="LiveId" clId="{D8DD1864-CCAB-45C2-88C1-8D50EDB83326}" dt="2021-05-17T12:55:04.814" v="791" actId="26606"/>
          <ac:spMkLst>
            <pc:docMk/>
            <pc:sldMk cId="3929436953" sldId="274"/>
            <ac:spMk id="64" creationId="{F57DB18D-C2F1-4C8C-8808-9C01ECE6834E}"/>
          </ac:spMkLst>
        </pc:spChg>
        <pc:spChg chg="add del">
          <ac:chgData name="HOWZA86 H" userId="7fbed9bc5e1f355a" providerId="LiveId" clId="{D8DD1864-CCAB-45C2-88C1-8D50EDB83326}" dt="2021-05-17T12:53:32.027" v="776" actId="26606"/>
          <ac:spMkLst>
            <pc:docMk/>
            <pc:sldMk cId="3929436953" sldId="274"/>
            <ac:spMk id="65" creationId="{CEE01D9D-3DE8-4EED-B0D3-8F3C79CC7673}"/>
          </ac:spMkLst>
        </pc:spChg>
        <pc:spChg chg="add del">
          <ac:chgData name="HOWZA86 H" userId="7fbed9bc5e1f355a" providerId="LiveId" clId="{D8DD1864-CCAB-45C2-88C1-8D50EDB83326}" dt="2021-05-17T12:53:32.027" v="776" actId="26606"/>
          <ac:spMkLst>
            <pc:docMk/>
            <pc:sldMk cId="3929436953" sldId="274"/>
            <ac:spMk id="67" creationId="{89AF5CE9-607F-43F4-8983-DCD6DA4051FD}"/>
          </ac:spMkLst>
        </pc:spChg>
        <pc:spChg chg="add del">
          <ac:chgData name="HOWZA86 H" userId="7fbed9bc5e1f355a" providerId="LiveId" clId="{D8DD1864-CCAB-45C2-88C1-8D50EDB83326}" dt="2021-05-17T12:53:32.027" v="776" actId="26606"/>
          <ac:spMkLst>
            <pc:docMk/>
            <pc:sldMk cId="3929436953" sldId="274"/>
            <ac:spMk id="69" creationId="{6EEA2DBD-9E1E-4521-8C01-F32AD18A89E3}"/>
          </ac:spMkLst>
        </pc:spChg>
        <pc:spChg chg="add del">
          <ac:chgData name="HOWZA86 H" userId="7fbed9bc5e1f355a" providerId="LiveId" clId="{D8DD1864-CCAB-45C2-88C1-8D50EDB83326}" dt="2021-05-17T12:53:32.027" v="776" actId="26606"/>
          <ac:spMkLst>
            <pc:docMk/>
            <pc:sldMk cId="3929436953" sldId="274"/>
            <ac:spMk id="71" creationId="{15BBD2C1-BA9B-46A9-A27A-33498B169272}"/>
          </ac:spMkLst>
        </pc:spChg>
        <pc:spChg chg="add">
          <ac:chgData name="HOWZA86 H" userId="7fbed9bc5e1f355a" providerId="LiveId" clId="{D8DD1864-CCAB-45C2-88C1-8D50EDB83326}" dt="2021-05-17T12:58:56.757" v="814" actId="26606"/>
          <ac:spMkLst>
            <pc:docMk/>
            <pc:sldMk cId="3929436953" sldId="274"/>
            <ac:spMk id="75" creationId="{1C69834E-5EEE-4D61-833E-04928896454C}"/>
          </ac:spMkLst>
        </pc:spChg>
        <pc:spChg chg="add">
          <ac:chgData name="HOWZA86 H" userId="7fbed9bc5e1f355a" providerId="LiveId" clId="{D8DD1864-CCAB-45C2-88C1-8D50EDB83326}" dt="2021-05-17T12:58:56.757" v="814" actId="26606"/>
          <ac:spMkLst>
            <pc:docMk/>
            <pc:sldMk cId="3929436953" sldId="274"/>
            <ac:spMk id="76" creationId="{58E5D9BA-46E7-4BFA-9C74-75495BF6F54D}"/>
          </ac:spMkLst>
        </pc:spChg>
        <pc:spChg chg="add">
          <ac:chgData name="HOWZA86 H" userId="7fbed9bc5e1f355a" providerId="LiveId" clId="{D8DD1864-CCAB-45C2-88C1-8D50EDB83326}" dt="2021-05-17T12:58:56.757" v="814" actId="26606"/>
          <ac:spMkLst>
            <pc:docMk/>
            <pc:sldMk cId="3929436953" sldId="274"/>
            <ac:spMk id="77" creationId="{5B033D76-5800-44B6-AFE9-EE2106935115}"/>
          </ac:spMkLst>
        </pc:spChg>
        <pc:spChg chg="add">
          <ac:chgData name="HOWZA86 H" userId="7fbed9bc5e1f355a" providerId="LiveId" clId="{D8DD1864-CCAB-45C2-88C1-8D50EDB83326}" dt="2021-05-17T12:58:56.757" v="814" actId="26606"/>
          <ac:spMkLst>
            <pc:docMk/>
            <pc:sldMk cId="3929436953" sldId="274"/>
            <ac:spMk id="78" creationId="{522D6F85-FFBA-4F81-AEE5-AAA17CB7AA98}"/>
          </ac:spMkLst>
        </pc:spChg>
        <pc:spChg chg="add del">
          <ac:chgData name="HOWZA86 H" userId="7fbed9bc5e1f355a" providerId="LiveId" clId="{D8DD1864-CCAB-45C2-88C1-8D50EDB83326}" dt="2021-05-17T12:55:03.254" v="789" actId="26606"/>
          <ac:spMkLst>
            <pc:docMk/>
            <pc:sldMk cId="3929436953" sldId="274"/>
            <ac:spMk id="79" creationId="{23522FE7-5A29-4EF6-B1EF-2CA55748A772}"/>
          </ac:spMkLst>
        </pc:spChg>
        <pc:spChg chg="add">
          <ac:chgData name="HOWZA86 H" userId="7fbed9bc5e1f355a" providerId="LiveId" clId="{D8DD1864-CCAB-45C2-88C1-8D50EDB83326}" dt="2021-05-17T12:58:56.757" v="814" actId="26606"/>
          <ac:spMkLst>
            <pc:docMk/>
            <pc:sldMk cId="3929436953" sldId="274"/>
            <ac:spMk id="80" creationId="{13B31514-E6DF-4357-9EEA-EFB7983080DA}"/>
          </ac:spMkLst>
        </pc:spChg>
        <pc:spChg chg="add del">
          <ac:chgData name="HOWZA86 H" userId="7fbed9bc5e1f355a" providerId="LiveId" clId="{D8DD1864-CCAB-45C2-88C1-8D50EDB83326}" dt="2021-05-17T12:55:03.254" v="789" actId="26606"/>
          <ac:spMkLst>
            <pc:docMk/>
            <pc:sldMk cId="3929436953" sldId="274"/>
            <ac:spMk id="87" creationId="{1C69834E-5EEE-4D61-833E-04928896454C}"/>
          </ac:spMkLst>
        </pc:spChg>
        <pc:spChg chg="add del">
          <ac:chgData name="HOWZA86 H" userId="7fbed9bc5e1f355a" providerId="LiveId" clId="{D8DD1864-CCAB-45C2-88C1-8D50EDB83326}" dt="2021-05-17T12:55:03.254" v="789" actId="26606"/>
          <ac:spMkLst>
            <pc:docMk/>
            <pc:sldMk cId="3929436953" sldId="274"/>
            <ac:spMk id="89" creationId="{58E5D9BA-46E7-4BFA-9C74-75495BF6F54D}"/>
          </ac:spMkLst>
        </pc:spChg>
        <pc:spChg chg="add del">
          <ac:chgData name="HOWZA86 H" userId="7fbed9bc5e1f355a" providerId="LiveId" clId="{D8DD1864-CCAB-45C2-88C1-8D50EDB83326}" dt="2021-05-17T12:55:03.254" v="789" actId="26606"/>
          <ac:spMkLst>
            <pc:docMk/>
            <pc:sldMk cId="3929436953" sldId="274"/>
            <ac:spMk id="91" creationId="{5B033D76-5800-44B6-AFE9-EE2106935115}"/>
          </ac:spMkLst>
        </pc:spChg>
        <pc:spChg chg="add del">
          <ac:chgData name="HOWZA86 H" userId="7fbed9bc5e1f355a" providerId="LiveId" clId="{D8DD1864-CCAB-45C2-88C1-8D50EDB83326}" dt="2021-05-17T12:55:03.254" v="789" actId="26606"/>
          <ac:spMkLst>
            <pc:docMk/>
            <pc:sldMk cId="3929436953" sldId="274"/>
            <ac:spMk id="93" creationId="{522D6F85-FFBA-4F81-AEE5-AAA17CB7AA98}"/>
          </ac:spMkLst>
        </pc:spChg>
        <pc:spChg chg="add del">
          <ac:chgData name="HOWZA86 H" userId="7fbed9bc5e1f355a" providerId="LiveId" clId="{D8DD1864-CCAB-45C2-88C1-8D50EDB83326}" dt="2021-05-17T12:55:03.254" v="789" actId="26606"/>
          <ac:spMkLst>
            <pc:docMk/>
            <pc:sldMk cId="3929436953" sldId="274"/>
            <ac:spMk id="95" creationId="{13B31514-E6DF-4357-9EEA-EFB7983080DA}"/>
          </ac:spMkLst>
        </pc:spChg>
        <pc:grpChg chg="add del">
          <ac:chgData name="HOWZA86 H" userId="7fbed9bc5e1f355a" providerId="LiveId" clId="{D8DD1864-CCAB-45C2-88C1-8D50EDB83326}" dt="2021-05-17T12:53:53.934" v="778"/>
          <ac:grpSpMkLst>
            <pc:docMk/>
            <pc:sldMk cId="3929436953" sldId="274"/>
            <ac:grpSpMk id="4" creationId="{28460BD8-AE3F-4AC9-9D0B-717052AA5D3A}"/>
          </ac:grpSpMkLst>
        </pc:grpChg>
        <pc:grpChg chg="add del">
          <ac:chgData name="HOWZA86 H" userId="7fbed9bc5e1f355a" providerId="LiveId" clId="{D8DD1864-CCAB-45C2-88C1-8D50EDB83326}" dt="2021-05-17T12:49:20.186" v="741" actId="26606"/>
          <ac:grpSpMkLst>
            <pc:docMk/>
            <pc:sldMk cId="3929436953" sldId="274"/>
            <ac:grpSpMk id="19" creationId="{E5D935FA-3336-4941-9214-E250A5727F40}"/>
          </ac:grpSpMkLst>
        </pc:grpChg>
        <pc:grpChg chg="add del">
          <ac:chgData name="HOWZA86 H" userId="7fbed9bc5e1f355a" providerId="LiveId" clId="{D8DD1864-CCAB-45C2-88C1-8D50EDB83326}" dt="2021-05-17T12:53:32.027" v="776" actId="26606"/>
          <ac:grpSpMkLst>
            <pc:docMk/>
            <pc:sldMk cId="3929436953" sldId="274"/>
            <ac:grpSpMk id="43" creationId="{88C9B83F-64CD-41C1-925F-A08801FFD0BD}"/>
          </ac:grpSpMkLst>
        </pc:grpChg>
        <pc:grpChg chg="add del">
          <ac:chgData name="HOWZA86 H" userId="7fbed9bc5e1f355a" providerId="LiveId" clId="{D8DD1864-CCAB-45C2-88C1-8D50EDB83326}" dt="2021-05-17T12:55:04.814" v="791" actId="26606"/>
          <ac:grpSpMkLst>
            <pc:docMk/>
            <pc:sldMk cId="3929436953" sldId="274"/>
            <ac:grpSpMk id="66" creationId="{E5D935FA-3336-4941-9214-E250A5727F40}"/>
          </ac:grpSpMkLst>
        </pc:grpChg>
        <pc:picChg chg="add del">
          <ac:chgData name="HOWZA86 H" userId="7fbed9bc5e1f355a" providerId="LiveId" clId="{D8DD1864-CCAB-45C2-88C1-8D50EDB83326}" dt="2021-05-17T12:54:12.132" v="781" actId="26606"/>
          <ac:picMkLst>
            <pc:docMk/>
            <pc:sldMk cId="3929436953" sldId="274"/>
            <ac:picMk id="8" creationId="{C2192E09-EBC7-416C-B887-DFF915D7F43D}"/>
          </ac:picMkLst>
        </pc:picChg>
        <pc:picChg chg="add del">
          <ac:chgData name="HOWZA86 H" userId="7fbed9bc5e1f355a" providerId="LiveId" clId="{D8DD1864-CCAB-45C2-88C1-8D50EDB83326}" dt="2021-05-17T12:49:20.186" v="741" actId="26606"/>
          <ac:picMkLst>
            <pc:docMk/>
            <pc:sldMk cId="3929436953" sldId="274"/>
            <ac:picMk id="9" creationId="{C2192E09-EBC7-416C-B887-DFF915D7F43D}"/>
          </ac:picMkLst>
        </pc:picChg>
        <pc:picChg chg="add del">
          <ac:chgData name="HOWZA86 H" userId="7fbed9bc5e1f355a" providerId="LiveId" clId="{D8DD1864-CCAB-45C2-88C1-8D50EDB83326}" dt="2021-05-17T12:49:20.186" v="741" actId="26606"/>
          <ac:picMkLst>
            <pc:docMk/>
            <pc:sldMk cId="3929436953" sldId="274"/>
            <ac:picMk id="27" creationId="{75CC23F7-9F20-4C4B-8608-BD4DE9728FA5}"/>
          </ac:picMkLst>
        </pc:picChg>
        <pc:picChg chg="add del">
          <ac:chgData name="HOWZA86 H" userId="7fbed9bc5e1f355a" providerId="LiveId" clId="{D8DD1864-CCAB-45C2-88C1-8D50EDB83326}" dt="2021-05-17T12:53:32.027" v="776" actId="26606"/>
          <ac:picMkLst>
            <pc:docMk/>
            <pc:sldMk cId="3929436953" sldId="274"/>
            <ac:picMk id="39" creationId="{E4A8FB4F-289D-4BA2-8798-D7AE8E76A598}"/>
          </ac:picMkLst>
        </pc:picChg>
        <pc:picChg chg="add del">
          <ac:chgData name="HOWZA86 H" userId="7fbed9bc5e1f355a" providerId="LiveId" clId="{D8DD1864-CCAB-45C2-88C1-8D50EDB83326}" dt="2021-05-17T12:54:12.132" v="781" actId="26606"/>
          <ac:picMkLst>
            <pc:docMk/>
            <pc:sldMk cId="3929436953" sldId="274"/>
            <ac:picMk id="44" creationId="{4C401D57-600A-4C91-AC9A-14CA1ED6F7D8}"/>
          </ac:picMkLst>
        </pc:picChg>
        <pc:picChg chg="add del">
          <ac:chgData name="HOWZA86 H" userId="7fbed9bc5e1f355a" providerId="LiveId" clId="{D8DD1864-CCAB-45C2-88C1-8D50EDB83326}" dt="2021-05-17T12:54:41.195" v="784" actId="26606"/>
          <ac:picMkLst>
            <pc:docMk/>
            <pc:sldMk cId="3929436953" sldId="274"/>
            <ac:picMk id="48" creationId="{C2192E09-EBC7-416C-B887-DFF915D7F43D}"/>
          </ac:picMkLst>
        </pc:picChg>
        <pc:picChg chg="add">
          <ac:chgData name="HOWZA86 H" userId="7fbed9bc5e1f355a" providerId="LiveId" clId="{D8DD1864-CCAB-45C2-88C1-8D50EDB83326}" dt="2021-05-17T12:58:56.757" v="814" actId="26606"/>
          <ac:picMkLst>
            <pc:docMk/>
            <pc:sldMk cId="3929436953" sldId="274"/>
            <ac:picMk id="53" creationId="{C2192E09-EBC7-416C-B887-DFF915D7F43D}"/>
          </ac:picMkLst>
        </pc:picChg>
        <pc:picChg chg="add del">
          <ac:chgData name="HOWZA86 H" userId="7fbed9bc5e1f355a" providerId="LiveId" clId="{D8DD1864-CCAB-45C2-88C1-8D50EDB83326}" dt="2021-05-17T12:55:04.814" v="791" actId="26606"/>
          <ac:picMkLst>
            <pc:docMk/>
            <pc:sldMk cId="3929436953" sldId="274"/>
            <ac:picMk id="56" creationId="{C2192E09-EBC7-416C-B887-DFF915D7F43D}"/>
          </ac:picMkLst>
        </pc:picChg>
        <pc:picChg chg="add del">
          <ac:chgData name="HOWZA86 H" userId="7fbed9bc5e1f355a" providerId="LiveId" clId="{D8DD1864-CCAB-45C2-88C1-8D50EDB83326}" dt="2021-05-17T12:55:04.814" v="791" actId="26606"/>
          <ac:picMkLst>
            <pc:docMk/>
            <pc:sldMk cId="3929436953" sldId="274"/>
            <ac:picMk id="74" creationId="{75CC23F7-9F20-4C4B-8608-BD4DE9728FA5}"/>
          </ac:picMkLst>
        </pc:picChg>
        <pc:picChg chg="add del">
          <ac:chgData name="HOWZA86 H" userId="7fbed9bc5e1f355a" providerId="LiveId" clId="{D8DD1864-CCAB-45C2-88C1-8D50EDB83326}" dt="2021-05-17T12:55:03.254" v="789" actId="26606"/>
          <ac:picMkLst>
            <pc:docMk/>
            <pc:sldMk cId="3929436953" sldId="274"/>
            <ac:picMk id="81" creationId="{C2192E09-EBC7-416C-B887-DFF915D7F43D}"/>
          </ac:picMkLst>
        </pc:picChg>
        <pc:picChg chg="add">
          <ac:chgData name="HOWZA86 H" userId="7fbed9bc5e1f355a" providerId="LiveId" clId="{D8DD1864-CCAB-45C2-88C1-8D50EDB83326}" dt="2021-05-17T12:58:56.757" v="814" actId="26606"/>
          <ac:picMkLst>
            <pc:docMk/>
            <pc:sldMk cId="3929436953" sldId="274"/>
            <ac:picMk id="82" creationId="{4C401D57-600A-4C91-AC9A-14CA1ED6F7D8}"/>
          </ac:picMkLst>
        </pc:picChg>
        <pc:picChg chg="add del">
          <ac:chgData name="HOWZA86 H" userId="7fbed9bc5e1f355a" providerId="LiveId" clId="{D8DD1864-CCAB-45C2-88C1-8D50EDB83326}" dt="2021-05-17T12:55:03.254" v="789" actId="26606"/>
          <ac:picMkLst>
            <pc:docMk/>
            <pc:sldMk cId="3929436953" sldId="274"/>
            <ac:picMk id="97" creationId="{4C401D57-600A-4C91-AC9A-14CA1ED6F7D8}"/>
          </ac:picMkLst>
        </pc:picChg>
        <pc:cxnChg chg="add del">
          <ac:chgData name="HOWZA86 H" userId="7fbed9bc5e1f355a" providerId="LiveId" clId="{D8DD1864-CCAB-45C2-88C1-8D50EDB83326}" dt="2021-05-17T12:49:20.186" v="741" actId="26606"/>
          <ac:cxnSpMkLst>
            <pc:docMk/>
            <pc:sldMk cId="3929436953" sldId="274"/>
            <ac:cxnSpMk id="11" creationId="{2924498D-E084-44BE-A196-CFCE35564350}"/>
          </ac:cxnSpMkLst>
        </pc:cxnChg>
        <pc:cxnChg chg="add del">
          <ac:chgData name="HOWZA86 H" userId="7fbed9bc5e1f355a" providerId="LiveId" clId="{D8DD1864-CCAB-45C2-88C1-8D50EDB83326}" dt="2021-05-17T12:49:20.186" v="741" actId="26606"/>
          <ac:cxnSpMkLst>
            <pc:docMk/>
            <pc:sldMk cId="3929436953" sldId="274"/>
            <ac:cxnSpMk id="13" creationId="{3BBC7667-C352-4842-9AFD-E5C16AD002F4}"/>
          </ac:cxnSpMkLst>
        </pc:cxnChg>
        <pc:cxnChg chg="add del">
          <ac:chgData name="HOWZA86 H" userId="7fbed9bc5e1f355a" providerId="LiveId" clId="{D8DD1864-CCAB-45C2-88C1-8D50EDB83326}" dt="2021-05-17T12:54:12.132" v="781" actId="26606"/>
          <ac:cxnSpMkLst>
            <pc:docMk/>
            <pc:sldMk cId="3929436953" sldId="274"/>
            <ac:cxnSpMk id="20" creationId="{2924498D-E084-44BE-A196-CFCE35564350}"/>
          </ac:cxnSpMkLst>
        </pc:cxnChg>
        <pc:cxnChg chg="add del">
          <ac:chgData name="HOWZA86 H" userId="7fbed9bc5e1f355a" providerId="LiveId" clId="{D8DD1864-CCAB-45C2-88C1-8D50EDB83326}" dt="2021-05-17T12:49:20.186" v="741" actId="26606"/>
          <ac:cxnSpMkLst>
            <pc:docMk/>
            <pc:sldMk cId="3929436953" sldId="274"/>
            <ac:cxnSpMk id="23" creationId="{87F797D1-251E-41FE-9FF8-AD487DEF28AC}"/>
          </ac:cxnSpMkLst>
        </pc:cxnChg>
        <pc:cxnChg chg="add del">
          <ac:chgData name="HOWZA86 H" userId="7fbed9bc5e1f355a" providerId="LiveId" clId="{D8DD1864-CCAB-45C2-88C1-8D50EDB83326}" dt="2021-05-17T12:49:20.186" v="741" actId="26606"/>
          <ac:cxnSpMkLst>
            <pc:docMk/>
            <pc:sldMk cId="3929436953" sldId="274"/>
            <ac:cxnSpMk id="25" creationId="{09A0CE28-0E59-4F4D-9855-8A8DCE9A8EFE}"/>
          </ac:cxnSpMkLst>
        </pc:cxnChg>
        <pc:cxnChg chg="add del">
          <ac:chgData name="HOWZA86 H" userId="7fbed9bc5e1f355a" providerId="LiveId" clId="{D8DD1864-CCAB-45C2-88C1-8D50EDB83326}" dt="2021-05-17T12:53:53.934" v="778"/>
          <ac:cxnSpMkLst>
            <pc:docMk/>
            <pc:sldMk cId="3929436953" sldId="274"/>
            <ac:cxnSpMk id="28" creationId="{EB898B32-3891-4C3A-8F58-C5969D2E9033}"/>
          </ac:cxnSpMkLst>
        </pc:cxnChg>
        <pc:cxnChg chg="add del">
          <ac:chgData name="HOWZA86 H" userId="7fbed9bc5e1f355a" providerId="LiveId" clId="{D8DD1864-CCAB-45C2-88C1-8D50EDB83326}" dt="2021-05-17T12:53:53.934" v="778"/>
          <ac:cxnSpMkLst>
            <pc:docMk/>
            <pc:sldMk cId="3929436953" sldId="274"/>
            <ac:cxnSpMk id="30" creationId="{4AE4806D-B8F9-4679-A68A-9BD21C01A301}"/>
          </ac:cxnSpMkLst>
        </pc:cxnChg>
        <pc:cxnChg chg="add del">
          <ac:chgData name="HOWZA86 H" userId="7fbed9bc5e1f355a" providerId="LiveId" clId="{D8DD1864-CCAB-45C2-88C1-8D50EDB83326}" dt="2021-05-17T12:54:12.132" v="781" actId="26606"/>
          <ac:cxnSpMkLst>
            <pc:docMk/>
            <pc:sldMk cId="3929436953" sldId="274"/>
            <ac:cxnSpMk id="36" creationId="{3BBC7667-C352-4842-9AFD-E5C16AD002F4}"/>
          </ac:cxnSpMkLst>
        </pc:cxnChg>
        <pc:cxnChg chg="add del">
          <ac:chgData name="HOWZA86 H" userId="7fbed9bc5e1f355a" providerId="LiveId" clId="{D8DD1864-CCAB-45C2-88C1-8D50EDB83326}" dt="2021-05-17T12:54:12.132" v="781" actId="26606"/>
          <ac:cxnSpMkLst>
            <pc:docMk/>
            <pc:sldMk cId="3929436953" sldId="274"/>
            <ac:cxnSpMk id="45" creationId="{412BDC66-00FA-4A3F-9BC7-BE05FF7705F8}"/>
          </ac:cxnSpMkLst>
        </pc:cxnChg>
        <pc:cxnChg chg="add del">
          <ac:chgData name="HOWZA86 H" userId="7fbed9bc5e1f355a" providerId="LiveId" clId="{D8DD1864-CCAB-45C2-88C1-8D50EDB83326}" dt="2021-05-17T12:54:41.195" v="784" actId="26606"/>
          <ac:cxnSpMkLst>
            <pc:docMk/>
            <pc:sldMk cId="3929436953" sldId="274"/>
            <ac:cxnSpMk id="49" creationId="{2924498D-E084-44BE-A196-CFCE35564350}"/>
          </ac:cxnSpMkLst>
        </pc:cxnChg>
        <pc:cxnChg chg="add del">
          <ac:chgData name="HOWZA86 H" userId="7fbed9bc5e1f355a" providerId="LiveId" clId="{D8DD1864-CCAB-45C2-88C1-8D50EDB83326}" dt="2021-05-17T12:54:41.195" v="784" actId="26606"/>
          <ac:cxnSpMkLst>
            <pc:docMk/>
            <pc:sldMk cId="3929436953" sldId="274"/>
            <ac:cxnSpMk id="50" creationId="{3BBC7667-C352-4842-9AFD-E5C16AD002F4}"/>
          </ac:cxnSpMkLst>
        </pc:cxnChg>
        <pc:cxnChg chg="add del">
          <ac:chgData name="HOWZA86 H" userId="7fbed9bc5e1f355a" providerId="LiveId" clId="{D8DD1864-CCAB-45C2-88C1-8D50EDB83326}" dt="2021-05-17T12:54:41.195" v="784" actId="26606"/>
          <ac:cxnSpMkLst>
            <pc:docMk/>
            <pc:sldMk cId="3929436953" sldId="274"/>
            <ac:cxnSpMk id="52" creationId="{5A9284E7-0823-472D-9963-18D89DFEB8B4}"/>
          </ac:cxnSpMkLst>
        </pc:cxnChg>
        <pc:cxnChg chg="add del">
          <ac:chgData name="HOWZA86 H" userId="7fbed9bc5e1f355a" providerId="LiveId" clId="{D8DD1864-CCAB-45C2-88C1-8D50EDB83326}" dt="2021-05-17T12:53:32.027" v="776" actId="26606"/>
          <ac:cxnSpMkLst>
            <pc:docMk/>
            <pc:sldMk cId="3929436953" sldId="274"/>
            <ac:cxnSpMk id="55" creationId="{A57C1A16-B8AB-4D99-A195-A38F556A6486}"/>
          </ac:cxnSpMkLst>
        </pc:cxnChg>
        <pc:cxnChg chg="add del">
          <ac:chgData name="HOWZA86 H" userId="7fbed9bc5e1f355a" providerId="LiveId" clId="{D8DD1864-CCAB-45C2-88C1-8D50EDB83326}" dt="2021-05-17T12:53:32.027" v="776" actId="26606"/>
          <ac:cxnSpMkLst>
            <pc:docMk/>
            <pc:sldMk cId="3929436953" sldId="274"/>
            <ac:cxnSpMk id="57" creationId="{F8A9B20B-D1DD-4573-B5EC-558029519236}"/>
          </ac:cxnSpMkLst>
        </pc:cxnChg>
        <pc:cxnChg chg="add del">
          <ac:chgData name="HOWZA86 H" userId="7fbed9bc5e1f355a" providerId="LiveId" clId="{D8DD1864-CCAB-45C2-88C1-8D50EDB83326}" dt="2021-05-17T12:55:04.814" v="791" actId="26606"/>
          <ac:cxnSpMkLst>
            <pc:docMk/>
            <pc:sldMk cId="3929436953" sldId="274"/>
            <ac:cxnSpMk id="58" creationId="{2924498D-E084-44BE-A196-CFCE35564350}"/>
          </ac:cxnSpMkLst>
        </pc:cxnChg>
        <pc:cxnChg chg="add del">
          <ac:chgData name="HOWZA86 H" userId="7fbed9bc5e1f355a" providerId="LiveId" clId="{D8DD1864-CCAB-45C2-88C1-8D50EDB83326}" dt="2021-05-17T12:55:04.814" v="791" actId="26606"/>
          <ac:cxnSpMkLst>
            <pc:docMk/>
            <pc:sldMk cId="3929436953" sldId="274"/>
            <ac:cxnSpMk id="60" creationId="{3BBC7667-C352-4842-9AFD-E5C16AD002F4}"/>
          </ac:cxnSpMkLst>
        </pc:cxnChg>
        <pc:cxnChg chg="add">
          <ac:chgData name="HOWZA86 H" userId="7fbed9bc5e1f355a" providerId="LiveId" clId="{D8DD1864-CCAB-45C2-88C1-8D50EDB83326}" dt="2021-05-17T12:58:56.757" v="814" actId="26606"/>
          <ac:cxnSpMkLst>
            <pc:docMk/>
            <pc:sldMk cId="3929436953" sldId="274"/>
            <ac:cxnSpMk id="68" creationId="{2924498D-E084-44BE-A196-CFCE35564350}"/>
          </ac:cxnSpMkLst>
        </pc:cxnChg>
        <pc:cxnChg chg="add">
          <ac:chgData name="HOWZA86 H" userId="7fbed9bc5e1f355a" providerId="LiveId" clId="{D8DD1864-CCAB-45C2-88C1-8D50EDB83326}" dt="2021-05-17T12:58:56.757" v="814" actId="26606"/>
          <ac:cxnSpMkLst>
            <pc:docMk/>
            <pc:sldMk cId="3929436953" sldId="274"/>
            <ac:cxnSpMk id="70" creationId="{3BBC7667-C352-4842-9AFD-E5C16AD002F4}"/>
          </ac:cxnSpMkLst>
        </pc:cxnChg>
        <pc:cxnChg chg="add del">
          <ac:chgData name="HOWZA86 H" userId="7fbed9bc5e1f355a" providerId="LiveId" clId="{D8DD1864-CCAB-45C2-88C1-8D50EDB83326}" dt="2021-05-17T12:55:04.814" v="791" actId="26606"/>
          <ac:cxnSpMkLst>
            <pc:docMk/>
            <pc:sldMk cId="3929436953" sldId="274"/>
            <ac:cxnSpMk id="72" creationId="{87F797D1-251E-41FE-9FF8-AD487DEF28AC}"/>
          </ac:cxnSpMkLst>
        </pc:cxnChg>
        <pc:cxnChg chg="add del">
          <ac:chgData name="HOWZA86 H" userId="7fbed9bc5e1f355a" providerId="LiveId" clId="{D8DD1864-CCAB-45C2-88C1-8D50EDB83326}" dt="2021-05-17T12:55:04.814" v="791" actId="26606"/>
          <ac:cxnSpMkLst>
            <pc:docMk/>
            <pc:sldMk cId="3929436953" sldId="274"/>
            <ac:cxnSpMk id="73" creationId="{09A0CE28-0E59-4F4D-9855-8A8DCE9A8EFE}"/>
          </ac:cxnSpMkLst>
        </pc:cxnChg>
        <pc:cxnChg chg="add del">
          <ac:chgData name="HOWZA86 H" userId="7fbed9bc5e1f355a" providerId="LiveId" clId="{D8DD1864-CCAB-45C2-88C1-8D50EDB83326}" dt="2021-05-17T12:55:03.254" v="789" actId="26606"/>
          <ac:cxnSpMkLst>
            <pc:docMk/>
            <pc:sldMk cId="3929436953" sldId="274"/>
            <ac:cxnSpMk id="83" creationId="{2924498D-E084-44BE-A196-CFCE35564350}"/>
          </ac:cxnSpMkLst>
        </pc:cxnChg>
        <pc:cxnChg chg="add">
          <ac:chgData name="HOWZA86 H" userId="7fbed9bc5e1f355a" providerId="LiveId" clId="{D8DD1864-CCAB-45C2-88C1-8D50EDB83326}" dt="2021-05-17T12:58:56.757" v="814" actId="26606"/>
          <ac:cxnSpMkLst>
            <pc:docMk/>
            <pc:sldMk cId="3929436953" sldId="274"/>
            <ac:cxnSpMk id="84" creationId="{412BDC66-00FA-4A3F-9BC7-BE05FF7705F8}"/>
          </ac:cxnSpMkLst>
        </pc:cxnChg>
        <pc:cxnChg chg="add del">
          <ac:chgData name="HOWZA86 H" userId="7fbed9bc5e1f355a" providerId="LiveId" clId="{D8DD1864-CCAB-45C2-88C1-8D50EDB83326}" dt="2021-05-17T12:55:03.254" v="789" actId="26606"/>
          <ac:cxnSpMkLst>
            <pc:docMk/>
            <pc:sldMk cId="3929436953" sldId="274"/>
            <ac:cxnSpMk id="85" creationId="{3BBC7667-C352-4842-9AFD-E5C16AD002F4}"/>
          </ac:cxnSpMkLst>
        </pc:cxnChg>
        <pc:cxnChg chg="add del">
          <ac:chgData name="HOWZA86 H" userId="7fbed9bc5e1f355a" providerId="LiveId" clId="{D8DD1864-CCAB-45C2-88C1-8D50EDB83326}" dt="2021-05-17T12:55:03.254" v="789" actId="26606"/>
          <ac:cxnSpMkLst>
            <pc:docMk/>
            <pc:sldMk cId="3929436953" sldId="274"/>
            <ac:cxnSpMk id="99" creationId="{412BDC66-00FA-4A3F-9BC7-BE05FF7705F8}"/>
          </ac:cxnSpMkLst>
        </pc:cxnChg>
      </pc:sldChg>
      <pc:sldChg chg="addSp delSp modSp new mod setBg addAnim delDesignElem modNotesTx">
        <pc:chgData name="HOWZA86 H" userId="7fbed9bc5e1f355a" providerId="LiveId" clId="{D8DD1864-CCAB-45C2-88C1-8D50EDB83326}" dt="2021-05-20T20:35:52.931" v="5726" actId="20577"/>
        <pc:sldMkLst>
          <pc:docMk/>
          <pc:sldMk cId="3060926906" sldId="275"/>
        </pc:sldMkLst>
        <pc:spChg chg="mod">
          <ac:chgData name="HOWZA86 H" userId="7fbed9bc5e1f355a" providerId="LiveId" clId="{D8DD1864-CCAB-45C2-88C1-8D50EDB83326}" dt="2021-05-20T19:12:04.163" v="5645" actId="14100"/>
          <ac:spMkLst>
            <pc:docMk/>
            <pc:sldMk cId="3060926906" sldId="275"/>
            <ac:spMk id="2" creationId="{BD81C127-33DB-4791-B374-4516E63A1E9B}"/>
          </ac:spMkLst>
        </pc:spChg>
        <pc:spChg chg="add del">
          <ac:chgData name="HOWZA86 H" userId="7fbed9bc5e1f355a" providerId="LiveId" clId="{D8DD1864-CCAB-45C2-88C1-8D50EDB83326}" dt="2021-05-20T20:30:39.477" v="5689"/>
          <ac:spMkLst>
            <pc:docMk/>
            <pc:sldMk cId="3060926906" sldId="275"/>
            <ac:spMk id="8" creationId="{6E1232CA-F1A1-4361-A49F-8EAA874C9F94}"/>
          </ac:spMkLst>
        </pc:spChg>
        <pc:spChg chg="add del">
          <ac:chgData name="HOWZA86 H" userId="7fbed9bc5e1f355a" providerId="LiveId" clId="{D8DD1864-CCAB-45C2-88C1-8D50EDB83326}" dt="2021-05-20T20:30:39.477" v="5689"/>
          <ac:spMkLst>
            <pc:docMk/>
            <pc:sldMk cId="3060926906" sldId="275"/>
            <ac:spMk id="10" creationId="{CFEDD90E-756D-4F1F-9543-2D8450E5C06D}"/>
          </ac:spMkLst>
        </pc:spChg>
        <pc:picChg chg="add mod">
          <ac:chgData name="HOWZA86 H" userId="7fbed9bc5e1f355a" providerId="LiveId" clId="{D8DD1864-CCAB-45C2-88C1-8D50EDB83326}" dt="2021-05-20T20:31:29.822" v="5696" actId="1076"/>
          <ac:picMkLst>
            <pc:docMk/>
            <pc:sldMk cId="3060926906" sldId="275"/>
            <ac:picMk id="4" creationId="{69DB3AA2-1282-4965-BDA4-621C5E39371F}"/>
          </ac:picMkLst>
        </pc:picChg>
        <pc:picChg chg="add mod modCrop">
          <ac:chgData name="HOWZA86 H" userId="7fbed9bc5e1f355a" providerId="LiveId" clId="{D8DD1864-CCAB-45C2-88C1-8D50EDB83326}" dt="2021-05-20T20:32:32.904" v="5718" actId="14100"/>
          <ac:picMkLst>
            <pc:docMk/>
            <pc:sldMk cId="3060926906" sldId="275"/>
            <ac:picMk id="5" creationId="{9A9A9711-3625-4850-858B-640FFE9AAAE3}"/>
          </ac:picMkLst>
        </pc:picChg>
      </pc:sldChg>
      <pc:sldChg chg="addSp modSp new mod">
        <pc:chgData name="HOWZA86 H" userId="7fbed9bc5e1f355a" providerId="LiveId" clId="{D8DD1864-CCAB-45C2-88C1-8D50EDB83326}" dt="2021-05-20T19:04:08.151" v="5631" actId="20577"/>
        <pc:sldMkLst>
          <pc:docMk/>
          <pc:sldMk cId="2610906169" sldId="276"/>
        </pc:sldMkLst>
        <pc:spChg chg="add mod">
          <ac:chgData name="HOWZA86 H" userId="7fbed9bc5e1f355a" providerId="LiveId" clId="{D8DD1864-CCAB-45C2-88C1-8D50EDB83326}" dt="2021-05-20T18:46:58.475" v="4300" actId="255"/>
          <ac:spMkLst>
            <pc:docMk/>
            <pc:sldMk cId="2610906169" sldId="276"/>
            <ac:spMk id="2" creationId="{BB2AA754-3280-46A2-A709-3253C21332D4}"/>
          </ac:spMkLst>
        </pc:spChg>
        <pc:spChg chg="add mod">
          <ac:chgData name="HOWZA86 H" userId="7fbed9bc5e1f355a" providerId="LiveId" clId="{D8DD1864-CCAB-45C2-88C1-8D50EDB83326}" dt="2021-05-20T19:04:08.151" v="5631" actId="20577"/>
          <ac:spMkLst>
            <pc:docMk/>
            <pc:sldMk cId="2610906169" sldId="276"/>
            <ac:spMk id="3" creationId="{86F60E25-E201-4AEA-9C3D-68E7EA0B57EA}"/>
          </ac:spMkLst>
        </pc:spChg>
      </pc:sldChg>
      <pc:sldMasterChg chg="del delSldLayout">
        <pc:chgData name="HOWZA86 H" userId="7fbed9bc5e1f355a" providerId="LiveId" clId="{D8DD1864-CCAB-45C2-88C1-8D50EDB83326}" dt="2021-05-17T12:59:29.448" v="815" actId="2696"/>
        <pc:sldMasterMkLst>
          <pc:docMk/>
          <pc:sldMasterMk cId="4234093077" sldId="2147483788"/>
        </pc:sldMasterMkLst>
        <pc:sldLayoutChg chg="del">
          <pc:chgData name="HOWZA86 H" userId="7fbed9bc5e1f355a" providerId="LiveId" clId="{D8DD1864-CCAB-45C2-88C1-8D50EDB83326}" dt="2021-05-17T12:59:29.448" v="815" actId="2696"/>
          <pc:sldLayoutMkLst>
            <pc:docMk/>
            <pc:sldMasterMk cId="4234093077" sldId="2147483788"/>
            <pc:sldLayoutMk cId="1384716620" sldId="2147483789"/>
          </pc:sldLayoutMkLst>
        </pc:sldLayoutChg>
        <pc:sldLayoutChg chg="del">
          <pc:chgData name="HOWZA86 H" userId="7fbed9bc5e1f355a" providerId="LiveId" clId="{D8DD1864-CCAB-45C2-88C1-8D50EDB83326}" dt="2021-05-17T12:59:29.448" v="815" actId="2696"/>
          <pc:sldLayoutMkLst>
            <pc:docMk/>
            <pc:sldMasterMk cId="4234093077" sldId="2147483788"/>
            <pc:sldLayoutMk cId="1802934882" sldId="2147483790"/>
          </pc:sldLayoutMkLst>
        </pc:sldLayoutChg>
        <pc:sldLayoutChg chg="del">
          <pc:chgData name="HOWZA86 H" userId="7fbed9bc5e1f355a" providerId="LiveId" clId="{D8DD1864-CCAB-45C2-88C1-8D50EDB83326}" dt="2021-05-17T12:59:29.448" v="815" actId="2696"/>
          <pc:sldLayoutMkLst>
            <pc:docMk/>
            <pc:sldMasterMk cId="4234093077" sldId="2147483788"/>
            <pc:sldLayoutMk cId="1881212553" sldId="2147483791"/>
          </pc:sldLayoutMkLst>
        </pc:sldLayoutChg>
        <pc:sldLayoutChg chg="del">
          <pc:chgData name="HOWZA86 H" userId="7fbed9bc5e1f355a" providerId="LiveId" clId="{D8DD1864-CCAB-45C2-88C1-8D50EDB83326}" dt="2021-05-17T12:59:29.448" v="815" actId="2696"/>
          <pc:sldLayoutMkLst>
            <pc:docMk/>
            <pc:sldMasterMk cId="4234093077" sldId="2147483788"/>
            <pc:sldLayoutMk cId="1689380293" sldId="2147483792"/>
          </pc:sldLayoutMkLst>
        </pc:sldLayoutChg>
        <pc:sldLayoutChg chg="del">
          <pc:chgData name="HOWZA86 H" userId="7fbed9bc5e1f355a" providerId="LiveId" clId="{D8DD1864-CCAB-45C2-88C1-8D50EDB83326}" dt="2021-05-17T12:59:29.448" v="815" actId="2696"/>
          <pc:sldLayoutMkLst>
            <pc:docMk/>
            <pc:sldMasterMk cId="4234093077" sldId="2147483788"/>
            <pc:sldLayoutMk cId="3731475974" sldId="2147483793"/>
          </pc:sldLayoutMkLst>
        </pc:sldLayoutChg>
        <pc:sldLayoutChg chg="del">
          <pc:chgData name="HOWZA86 H" userId="7fbed9bc5e1f355a" providerId="LiveId" clId="{D8DD1864-CCAB-45C2-88C1-8D50EDB83326}" dt="2021-05-17T12:59:29.448" v="815" actId="2696"/>
          <pc:sldLayoutMkLst>
            <pc:docMk/>
            <pc:sldMasterMk cId="4234093077" sldId="2147483788"/>
            <pc:sldLayoutMk cId="1892859653" sldId="2147483794"/>
          </pc:sldLayoutMkLst>
        </pc:sldLayoutChg>
        <pc:sldLayoutChg chg="del">
          <pc:chgData name="HOWZA86 H" userId="7fbed9bc5e1f355a" providerId="LiveId" clId="{D8DD1864-CCAB-45C2-88C1-8D50EDB83326}" dt="2021-05-17T12:59:29.448" v="815" actId="2696"/>
          <pc:sldLayoutMkLst>
            <pc:docMk/>
            <pc:sldMasterMk cId="4234093077" sldId="2147483788"/>
            <pc:sldLayoutMk cId="2616671636" sldId="2147483795"/>
          </pc:sldLayoutMkLst>
        </pc:sldLayoutChg>
        <pc:sldLayoutChg chg="del">
          <pc:chgData name="HOWZA86 H" userId="7fbed9bc5e1f355a" providerId="LiveId" clId="{D8DD1864-CCAB-45C2-88C1-8D50EDB83326}" dt="2021-05-17T12:59:29.448" v="815" actId="2696"/>
          <pc:sldLayoutMkLst>
            <pc:docMk/>
            <pc:sldMasterMk cId="4234093077" sldId="2147483788"/>
            <pc:sldLayoutMk cId="1245079631" sldId="2147483796"/>
          </pc:sldLayoutMkLst>
        </pc:sldLayoutChg>
        <pc:sldLayoutChg chg="del">
          <pc:chgData name="HOWZA86 H" userId="7fbed9bc5e1f355a" providerId="LiveId" clId="{D8DD1864-CCAB-45C2-88C1-8D50EDB83326}" dt="2021-05-17T12:59:29.448" v="815" actId="2696"/>
          <pc:sldLayoutMkLst>
            <pc:docMk/>
            <pc:sldMasterMk cId="4234093077" sldId="2147483788"/>
            <pc:sldLayoutMk cId="2761478051" sldId="2147483797"/>
          </pc:sldLayoutMkLst>
        </pc:sldLayoutChg>
        <pc:sldLayoutChg chg="del">
          <pc:chgData name="HOWZA86 H" userId="7fbed9bc5e1f355a" providerId="LiveId" clId="{D8DD1864-CCAB-45C2-88C1-8D50EDB83326}" dt="2021-05-17T12:59:29.448" v="815" actId="2696"/>
          <pc:sldLayoutMkLst>
            <pc:docMk/>
            <pc:sldMasterMk cId="4234093077" sldId="2147483788"/>
            <pc:sldLayoutMk cId="879922148" sldId="2147483798"/>
          </pc:sldLayoutMkLst>
        </pc:sldLayoutChg>
        <pc:sldLayoutChg chg="del">
          <pc:chgData name="HOWZA86 H" userId="7fbed9bc5e1f355a" providerId="LiveId" clId="{D8DD1864-CCAB-45C2-88C1-8D50EDB83326}" dt="2021-05-17T12:59:29.448" v="815" actId="2696"/>
          <pc:sldLayoutMkLst>
            <pc:docMk/>
            <pc:sldMasterMk cId="4234093077" sldId="2147483788"/>
            <pc:sldLayoutMk cId="3182956715" sldId="2147483799"/>
          </pc:sldLayoutMkLst>
        </pc:sldLayoutChg>
      </pc:sldMasterChg>
    </pc:docChg>
  </pc:docChgLst>
  <pc:docChgLst>
    <pc:chgData name="HOWZA86 H" userId="7fbed9bc5e1f355a" providerId="LiveId" clId="{BC7A74B1-72BB-448F-AC8B-5BAA74E2A1D9}"/>
    <pc:docChg chg="addSld">
      <pc:chgData name="HOWZA86 H" userId="7fbed9bc5e1f355a" providerId="LiveId" clId="{BC7A74B1-72BB-448F-AC8B-5BAA74E2A1D9}" dt="2021-04-26T11:27:57.833" v="0" actId="680"/>
      <pc:docMkLst>
        <pc:docMk/>
      </pc:docMkLst>
      <pc:sldChg chg="new">
        <pc:chgData name="HOWZA86 H" userId="7fbed9bc5e1f355a" providerId="LiveId" clId="{BC7A74B1-72BB-448F-AC8B-5BAA74E2A1D9}" dt="2021-04-26T11:27:57.833" v="0" actId="680"/>
        <pc:sldMkLst>
          <pc:docMk/>
          <pc:sldMk cId="4014267038" sldId="265"/>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B3CF337-256C-4B10-B032-5EA467F2775F}" type="doc">
      <dgm:prSet loTypeId="urn:microsoft.com/office/officeart/2005/8/layout/vList2" loCatId="list" qsTypeId="urn:microsoft.com/office/officeart/2005/8/quickstyle/simple1" qsCatId="simple" csTypeId="urn:microsoft.com/office/officeart/2005/8/colors/accent0_3" csCatId="mainScheme"/>
      <dgm:spPr/>
      <dgm:t>
        <a:bodyPr/>
        <a:lstStyle/>
        <a:p>
          <a:endParaRPr lang="en-US"/>
        </a:p>
      </dgm:t>
    </dgm:pt>
    <dgm:pt modelId="{C805FB5C-EBCE-4DD4-85BE-BF75543DC2FE}">
      <dgm:prSet/>
      <dgm:spPr/>
      <dgm:t>
        <a:bodyPr/>
        <a:lstStyle/>
        <a:p>
          <a:r>
            <a:rPr lang="en-GB"/>
            <a:t>Hello I would like to take a second to introduce myself before I present to yourselves,</a:t>
          </a:r>
          <a:endParaRPr lang="en-US"/>
        </a:p>
      </dgm:t>
    </dgm:pt>
    <dgm:pt modelId="{DCC65313-E5B4-4DE4-A84F-8530859DC64D}" type="parTrans" cxnId="{28B79B0B-0189-4392-A6AB-9CAE8EA675A0}">
      <dgm:prSet/>
      <dgm:spPr/>
      <dgm:t>
        <a:bodyPr/>
        <a:lstStyle/>
        <a:p>
          <a:endParaRPr lang="en-US"/>
        </a:p>
      </dgm:t>
    </dgm:pt>
    <dgm:pt modelId="{49806BD6-8D9F-4364-AAAA-8D3D1D792E36}" type="sibTrans" cxnId="{28B79B0B-0189-4392-A6AB-9CAE8EA675A0}">
      <dgm:prSet/>
      <dgm:spPr/>
      <dgm:t>
        <a:bodyPr/>
        <a:lstStyle/>
        <a:p>
          <a:endParaRPr lang="en-US"/>
        </a:p>
      </dgm:t>
    </dgm:pt>
    <dgm:pt modelId="{D6076B38-F0F0-4C4E-ABA8-03900C01533E}">
      <dgm:prSet/>
      <dgm:spPr/>
      <dgm:t>
        <a:bodyPr/>
        <a:lstStyle/>
        <a:p>
          <a:r>
            <a:rPr lang="en-GB"/>
            <a:t>I am Howard former heating engineer now student due to pandemic.</a:t>
          </a:r>
          <a:endParaRPr lang="en-US"/>
        </a:p>
      </dgm:t>
    </dgm:pt>
    <dgm:pt modelId="{92EF92DE-7284-4637-B599-C5A0D657485A}" type="parTrans" cxnId="{D7144650-0986-43EF-9759-8086D851CB1E}">
      <dgm:prSet/>
      <dgm:spPr/>
      <dgm:t>
        <a:bodyPr/>
        <a:lstStyle/>
        <a:p>
          <a:endParaRPr lang="en-US"/>
        </a:p>
      </dgm:t>
    </dgm:pt>
    <dgm:pt modelId="{B26A0CD8-82DF-4B9F-96DF-CC1C00B2733C}" type="sibTrans" cxnId="{D7144650-0986-43EF-9759-8086D851CB1E}">
      <dgm:prSet/>
      <dgm:spPr/>
      <dgm:t>
        <a:bodyPr/>
        <a:lstStyle/>
        <a:p>
          <a:endParaRPr lang="en-US"/>
        </a:p>
      </dgm:t>
    </dgm:pt>
    <dgm:pt modelId="{A8A2FAE7-0DBE-4C55-9C2D-CA64E0FD5D90}">
      <dgm:prSet/>
      <dgm:spPr/>
      <dgm:t>
        <a:bodyPr/>
        <a:lstStyle/>
        <a:p>
          <a:r>
            <a:rPr lang="en-GB"/>
            <a:t>hi this is my presentation on remote working and a couple of theories, examples and statistics to show how we can better ourselves and/or our team.</a:t>
          </a:r>
          <a:endParaRPr lang="en-US"/>
        </a:p>
      </dgm:t>
    </dgm:pt>
    <dgm:pt modelId="{334AEF3D-E942-4818-99D8-9BC23FD54355}" type="parTrans" cxnId="{41CCFD5E-84DF-4D6C-8B94-D7BC9320270B}">
      <dgm:prSet/>
      <dgm:spPr/>
      <dgm:t>
        <a:bodyPr/>
        <a:lstStyle/>
        <a:p>
          <a:endParaRPr lang="en-US"/>
        </a:p>
      </dgm:t>
    </dgm:pt>
    <dgm:pt modelId="{DB6A21FC-997C-425F-9700-F0A10909C3AF}" type="sibTrans" cxnId="{41CCFD5E-84DF-4D6C-8B94-D7BC9320270B}">
      <dgm:prSet/>
      <dgm:spPr/>
      <dgm:t>
        <a:bodyPr/>
        <a:lstStyle/>
        <a:p>
          <a:endParaRPr lang="en-US"/>
        </a:p>
      </dgm:t>
    </dgm:pt>
    <dgm:pt modelId="{CC998409-9A25-4EE5-8E42-350979D0554B}" type="pres">
      <dgm:prSet presAssocID="{0B3CF337-256C-4B10-B032-5EA467F2775F}" presName="linear" presStyleCnt="0">
        <dgm:presLayoutVars>
          <dgm:animLvl val="lvl"/>
          <dgm:resizeHandles val="exact"/>
        </dgm:presLayoutVars>
      </dgm:prSet>
      <dgm:spPr/>
    </dgm:pt>
    <dgm:pt modelId="{936B5439-A25B-47DF-B542-BB559B6E4235}" type="pres">
      <dgm:prSet presAssocID="{C805FB5C-EBCE-4DD4-85BE-BF75543DC2FE}" presName="parentText" presStyleLbl="node1" presStyleIdx="0" presStyleCnt="3">
        <dgm:presLayoutVars>
          <dgm:chMax val="0"/>
          <dgm:bulletEnabled val="1"/>
        </dgm:presLayoutVars>
      </dgm:prSet>
      <dgm:spPr/>
    </dgm:pt>
    <dgm:pt modelId="{8DAED5F0-3C26-400E-96C3-A6EB2ED789D1}" type="pres">
      <dgm:prSet presAssocID="{49806BD6-8D9F-4364-AAAA-8D3D1D792E36}" presName="spacer" presStyleCnt="0"/>
      <dgm:spPr/>
    </dgm:pt>
    <dgm:pt modelId="{503B76C3-2D70-4EC5-9801-962C0EF846FF}" type="pres">
      <dgm:prSet presAssocID="{D6076B38-F0F0-4C4E-ABA8-03900C01533E}" presName="parentText" presStyleLbl="node1" presStyleIdx="1" presStyleCnt="3">
        <dgm:presLayoutVars>
          <dgm:chMax val="0"/>
          <dgm:bulletEnabled val="1"/>
        </dgm:presLayoutVars>
      </dgm:prSet>
      <dgm:spPr/>
    </dgm:pt>
    <dgm:pt modelId="{00D424E2-34B9-44E8-8B50-08D5FF257AD8}" type="pres">
      <dgm:prSet presAssocID="{B26A0CD8-82DF-4B9F-96DF-CC1C00B2733C}" presName="spacer" presStyleCnt="0"/>
      <dgm:spPr/>
    </dgm:pt>
    <dgm:pt modelId="{A5028529-01F3-47D2-B0AC-3A4399DF9B65}" type="pres">
      <dgm:prSet presAssocID="{A8A2FAE7-0DBE-4C55-9C2D-CA64E0FD5D90}" presName="parentText" presStyleLbl="node1" presStyleIdx="2" presStyleCnt="3">
        <dgm:presLayoutVars>
          <dgm:chMax val="0"/>
          <dgm:bulletEnabled val="1"/>
        </dgm:presLayoutVars>
      </dgm:prSet>
      <dgm:spPr/>
    </dgm:pt>
  </dgm:ptLst>
  <dgm:cxnLst>
    <dgm:cxn modelId="{F8A2B204-0758-4E85-96C3-D2CD73EA9570}" type="presOf" srcId="{C805FB5C-EBCE-4DD4-85BE-BF75543DC2FE}" destId="{936B5439-A25B-47DF-B542-BB559B6E4235}" srcOrd="0" destOrd="0" presId="urn:microsoft.com/office/officeart/2005/8/layout/vList2"/>
    <dgm:cxn modelId="{28B79B0B-0189-4392-A6AB-9CAE8EA675A0}" srcId="{0B3CF337-256C-4B10-B032-5EA467F2775F}" destId="{C805FB5C-EBCE-4DD4-85BE-BF75543DC2FE}" srcOrd="0" destOrd="0" parTransId="{DCC65313-E5B4-4DE4-A84F-8530859DC64D}" sibTransId="{49806BD6-8D9F-4364-AAAA-8D3D1D792E36}"/>
    <dgm:cxn modelId="{41CCFD5E-84DF-4D6C-8B94-D7BC9320270B}" srcId="{0B3CF337-256C-4B10-B032-5EA467F2775F}" destId="{A8A2FAE7-0DBE-4C55-9C2D-CA64E0FD5D90}" srcOrd="2" destOrd="0" parTransId="{334AEF3D-E942-4818-99D8-9BC23FD54355}" sibTransId="{DB6A21FC-997C-425F-9700-F0A10909C3AF}"/>
    <dgm:cxn modelId="{CF0FBB4F-908A-4928-BBD8-9079FC85813C}" type="presOf" srcId="{A8A2FAE7-0DBE-4C55-9C2D-CA64E0FD5D90}" destId="{A5028529-01F3-47D2-B0AC-3A4399DF9B65}" srcOrd="0" destOrd="0" presId="urn:microsoft.com/office/officeart/2005/8/layout/vList2"/>
    <dgm:cxn modelId="{AD52C96F-941F-4D5E-9F1C-CC30938BAE81}" type="presOf" srcId="{0B3CF337-256C-4B10-B032-5EA467F2775F}" destId="{CC998409-9A25-4EE5-8E42-350979D0554B}" srcOrd="0" destOrd="0" presId="urn:microsoft.com/office/officeart/2005/8/layout/vList2"/>
    <dgm:cxn modelId="{D7144650-0986-43EF-9759-8086D851CB1E}" srcId="{0B3CF337-256C-4B10-B032-5EA467F2775F}" destId="{D6076B38-F0F0-4C4E-ABA8-03900C01533E}" srcOrd="1" destOrd="0" parTransId="{92EF92DE-7284-4637-B599-C5A0D657485A}" sibTransId="{B26A0CD8-82DF-4B9F-96DF-CC1C00B2733C}"/>
    <dgm:cxn modelId="{DC214BE8-4498-40DD-A15D-FCE3B9BD4785}" type="presOf" srcId="{D6076B38-F0F0-4C4E-ABA8-03900C01533E}" destId="{503B76C3-2D70-4EC5-9801-962C0EF846FF}" srcOrd="0" destOrd="0" presId="urn:microsoft.com/office/officeart/2005/8/layout/vList2"/>
    <dgm:cxn modelId="{CA991088-0244-4142-9CFB-F1BB7D8B6417}" type="presParOf" srcId="{CC998409-9A25-4EE5-8E42-350979D0554B}" destId="{936B5439-A25B-47DF-B542-BB559B6E4235}" srcOrd="0" destOrd="0" presId="urn:microsoft.com/office/officeart/2005/8/layout/vList2"/>
    <dgm:cxn modelId="{87DF2964-2264-445B-AC76-D329C718334D}" type="presParOf" srcId="{CC998409-9A25-4EE5-8E42-350979D0554B}" destId="{8DAED5F0-3C26-400E-96C3-A6EB2ED789D1}" srcOrd="1" destOrd="0" presId="urn:microsoft.com/office/officeart/2005/8/layout/vList2"/>
    <dgm:cxn modelId="{E11ABC41-A404-4545-BB84-6D500EA313AC}" type="presParOf" srcId="{CC998409-9A25-4EE5-8E42-350979D0554B}" destId="{503B76C3-2D70-4EC5-9801-962C0EF846FF}" srcOrd="2" destOrd="0" presId="urn:microsoft.com/office/officeart/2005/8/layout/vList2"/>
    <dgm:cxn modelId="{0B0541DF-B7C6-4721-8126-22E5D3646DD9}" type="presParOf" srcId="{CC998409-9A25-4EE5-8E42-350979D0554B}" destId="{00D424E2-34B9-44E8-8B50-08D5FF257AD8}" srcOrd="3" destOrd="0" presId="urn:microsoft.com/office/officeart/2005/8/layout/vList2"/>
    <dgm:cxn modelId="{F428A7DD-1053-4E28-AECA-E54F51ECC345}" type="presParOf" srcId="{CC998409-9A25-4EE5-8E42-350979D0554B}" destId="{A5028529-01F3-47D2-B0AC-3A4399DF9B65}"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6B5439-A25B-47DF-B542-BB559B6E4235}">
      <dsp:nvSpPr>
        <dsp:cNvPr id="0" name=""/>
        <dsp:cNvSpPr/>
      </dsp:nvSpPr>
      <dsp:spPr>
        <a:xfrm>
          <a:off x="0" y="387328"/>
          <a:ext cx="9604375" cy="849420"/>
        </a:xfrm>
        <a:prstGeom prst="roundRect">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Hello I would like to take a second to introduce myself before I present to yourselves,</a:t>
          </a:r>
          <a:endParaRPr lang="en-US" sz="2200" kern="1200"/>
        </a:p>
      </dsp:txBody>
      <dsp:txXfrm>
        <a:off x="41465" y="428793"/>
        <a:ext cx="9521445" cy="766490"/>
      </dsp:txXfrm>
    </dsp:sp>
    <dsp:sp modelId="{503B76C3-2D70-4EC5-9801-962C0EF846FF}">
      <dsp:nvSpPr>
        <dsp:cNvPr id="0" name=""/>
        <dsp:cNvSpPr/>
      </dsp:nvSpPr>
      <dsp:spPr>
        <a:xfrm>
          <a:off x="0" y="1300109"/>
          <a:ext cx="9604375" cy="849420"/>
        </a:xfrm>
        <a:prstGeom prst="roundRect">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I am Howard former heating engineer now student due to pandemic.</a:t>
          </a:r>
          <a:endParaRPr lang="en-US" sz="2200" kern="1200"/>
        </a:p>
      </dsp:txBody>
      <dsp:txXfrm>
        <a:off x="41465" y="1341574"/>
        <a:ext cx="9521445" cy="766490"/>
      </dsp:txXfrm>
    </dsp:sp>
    <dsp:sp modelId="{A5028529-01F3-47D2-B0AC-3A4399DF9B65}">
      <dsp:nvSpPr>
        <dsp:cNvPr id="0" name=""/>
        <dsp:cNvSpPr/>
      </dsp:nvSpPr>
      <dsp:spPr>
        <a:xfrm>
          <a:off x="0" y="2212889"/>
          <a:ext cx="9604375" cy="849420"/>
        </a:xfrm>
        <a:prstGeom prst="roundRect">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hi this is my presentation on remote working and a couple of theories, examples and statistics to show how we can better ourselves and/or our team.</a:t>
          </a:r>
          <a:endParaRPr lang="en-US" sz="2200" kern="1200"/>
        </a:p>
      </dsp:txBody>
      <dsp:txXfrm>
        <a:off x="41465" y="2254354"/>
        <a:ext cx="9521445" cy="76649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ABEDA70-D255-4989-875F-F4B28402644D}" type="datetimeFigureOut">
              <a:rPr lang="en-GB" smtClean="0"/>
              <a:t>20/05/2021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A1DF9C-3B13-443C-8DD7-50F08523B1AB}" type="slidenum">
              <a:rPr lang="en-GB" smtClean="0"/>
              <a:t>‹#›</a:t>
            </a:fld>
            <a:endParaRPr lang="en-GB"/>
          </a:p>
        </p:txBody>
      </p:sp>
    </p:spTree>
    <p:extLst>
      <p:ext uri="{BB962C8B-B14F-4D97-AF65-F5344CB8AC3E}">
        <p14:creationId xmlns:p14="http://schemas.microsoft.com/office/powerpoint/2010/main" val="4194535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will formally introduce myself here as quickly but effectively as I can </a:t>
            </a:r>
            <a:endParaRPr lang="en-GB" sz="1200" dirty="0">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Segoe UI" panose="020B0502040204020203" pitchFamily="34" charset="0"/>
              </a:rPr>
              <a:t>Hi, I'm Howard, and in my short presentation I will be delving into remote working, theories and a few models (examples)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Segoe UI" panose="020B0502040204020203"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Segoe UI" panose="020B0502040204020203" pitchFamily="34" charset="0"/>
              </a:rPr>
              <a:t>(I have written a few more improvised words)</a:t>
            </a:r>
          </a:p>
          <a:p>
            <a:endParaRPr lang="en-GB" dirty="0"/>
          </a:p>
        </p:txBody>
      </p:sp>
      <p:sp>
        <p:nvSpPr>
          <p:cNvPr id="4" name="Slide Number Placeholder 3"/>
          <p:cNvSpPr>
            <a:spLocks noGrp="1"/>
          </p:cNvSpPr>
          <p:nvPr>
            <p:ph type="sldNum" sz="quarter" idx="5"/>
          </p:nvPr>
        </p:nvSpPr>
        <p:spPr/>
        <p:txBody>
          <a:bodyPr/>
          <a:lstStyle/>
          <a:p>
            <a:fld id="{FFA1DF9C-3B13-443C-8DD7-50F08523B1AB}" type="slidenum">
              <a:rPr lang="en-GB" smtClean="0"/>
              <a:t>1</a:t>
            </a:fld>
            <a:endParaRPr lang="en-GB"/>
          </a:p>
        </p:txBody>
      </p:sp>
    </p:spTree>
    <p:extLst>
      <p:ext uri="{BB962C8B-B14F-4D97-AF65-F5344CB8AC3E}">
        <p14:creationId xmlns:p14="http://schemas.microsoft.com/office/powerpoint/2010/main" val="1756446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Segoe UI" panose="020B0502040204020203" pitchFamily="34" charset="0"/>
              </a:rPr>
              <a:t>Introduction - </a:t>
            </a:r>
            <a:endParaRPr lang="en-GB" sz="1800" dirty="0">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Segoe UI" panose="020B0502040204020203" pitchFamily="34" charset="0"/>
              </a:rPr>
              <a:t>Here I’m going to explain a bit of my presentation with a few theories and models, Along with my own personal experiences briefly. Hope it is informative enough. Also I am going to show you some trusted theories and how remotely working can work if you simply follow a few simple steps. Amongst the theories shown by Bruce Tuckman and Belbin. I am going to also show you some examples of a business I see first-hand everyday successfully running whilst in this crisis. Hopefully this presentation is informative enough ….. Here we go!</a:t>
            </a:r>
            <a:endParaRPr lang="en-GB" sz="1800" dirty="0">
              <a:effectLst/>
              <a:latin typeface="Arial" panose="020B0604020202020204" pitchFamily="34" charset="0"/>
            </a:endParaRPr>
          </a:p>
          <a:p>
            <a:endParaRPr lang="en-GB" sz="1800" dirty="0">
              <a:effectLst/>
              <a:latin typeface="Segoe UI" panose="020B0502040204020203" pitchFamily="34" charset="0"/>
            </a:endParaRPr>
          </a:p>
          <a:p>
            <a:endParaRPr lang="en-GB" sz="1800" dirty="0">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FA1DF9C-3B13-443C-8DD7-50F08523B1AB}" type="slidenum">
              <a:rPr lang="en-GB" smtClean="0"/>
              <a:t>2</a:t>
            </a:fld>
            <a:endParaRPr lang="en-GB"/>
          </a:p>
        </p:txBody>
      </p:sp>
    </p:spTree>
    <p:extLst>
      <p:ext uri="{BB962C8B-B14F-4D97-AF65-F5344CB8AC3E}">
        <p14:creationId xmlns:p14="http://schemas.microsoft.com/office/powerpoint/2010/main" val="38440015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Segoe UI" panose="020B0502040204020203" pitchFamily="34" charset="0"/>
              </a:rPr>
              <a:t>Here pictured are the full five steps </a:t>
            </a:r>
            <a:r>
              <a:rPr lang="en-GB" sz="1200" b="1" dirty="0">
                <a:effectLst/>
                <a:latin typeface="Segoe UI" panose="020B0502040204020203" pitchFamily="34" charset="0"/>
              </a:rPr>
              <a:t>Forming, Storming, Norming, Performing and Adjourning </a:t>
            </a:r>
            <a:r>
              <a:rPr lang="en-GB" sz="1200" dirty="0">
                <a:effectLst/>
                <a:latin typeface="Segoe UI" panose="020B0502040204020203" pitchFamily="34" charset="0"/>
              </a:rPr>
              <a:t>that Bruce Tuckman eventually published. I will talk about all five but separately so you can get an little summarised understanding.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Segoe UI" panose="020B0502040204020203" pitchFamily="34" charset="0"/>
              </a:rPr>
              <a:t>As I said there are five steps but that’s </a:t>
            </a:r>
            <a:r>
              <a:rPr lang="en-GB" sz="1200" b="1" u="sng" dirty="0">
                <a:effectLst/>
                <a:latin typeface="Segoe UI" panose="020B0502040204020203" pitchFamily="34" charset="0"/>
              </a:rPr>
              <a:t>NOW that is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Segoe UI" panose="020B0502040204020203" pitchFamily="34" charset="0"/>
              </a:rPr>
              <a:t>So let me explain the first four steps first as originally they didn’t include the fifth step to begin with,</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Segoe UI" panose="020B0502040204020203" pitchFamily="34" charset="0"/>
              </a:rPr>
              <a:t>I will explain more a little further on so </a:t>
            </a:r>
            <a:r>
              <a:rPr lang="en-GB" sz="1200">
                <a:effectLst/>
                <a:latin typeface="Segoe UI" panose="020B0502040204020203" pitchFamily="34" charset="0"/>
              </a:rPr>
              <a:t>lets begin.</a:t>
            </a:r>
            <a:endParaRPr lang="en-GB" dirty="0"/>
          </a:p>
        </p:txBody>
      </p:sp>
      <p:sp>
        <p:nvSpPr>
          <p:cNvPr id="4" name="Slide Number Placeholder 3"/>
          <p:cNvSpPr>
            <a:spLocks noGrp="1"/>
          </p:cNvSpPr>
          <p:nvPr>
            <p:ph type="sldNum" sz="quarter" idx="5"/>
          </p:nvPr>
        </p:nvSpPr>
        <p:spPr/>
        <p:txBody>
          <a:bodyPr/>
          <a:lstStyle/>
          <a:p>
            <a:fld id="{FFA1DF9C-3B13-443C-8DD7-50F08523B1AB}" type="slidenum">
              <a:rPr lang="en-GB" smtClean="0"/>
              <a:t>3</a:t>
            </a:fld>
            <a:endParaRPr lang="en-GB"/>
          </a:p>
        </p:txBody>
      </p:sp>
    </p:spTree>
    <p:extLst>
      <p:ext uri="{BB962C8B-B14F-4D97-AF65-F5344CB8AC3E}">
        <p14:creationId xmlns:p14="http://schemas.microsoft.com/office/powerpoint/2010/main" val="23892196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b="1" u="sng" dirty="0"/>
              <a:t>FORMING: - </a:t>
            </a:r>
            <a:r>
              <a:rPr lang="en-GB" sz="1100" b="1" u="sng" dirty="0"/>
              <a:t>Orientation and relationship building.</a:t>
            </a:r>
          </a:p>
          <a:p>
            <a:endParaRPr lang="en-GB" sz="1100" b="0" u="none" dirty="0"/>
          </a:p>
          <a:p>
            <a:r>
              <a:rPr lang="en-GB" sz="1100" b="0" u="none" dirty="0"/>
              <a:t>As the picture indicates this stage is like pouring a puzzle out and now having to arrange the pieces in place.</a:t>
            </a:r>
          </a:p>
          <a:p>
            <a:endParaRPr lang="en-GB" sz="1100" b="0" u="none" dirty="0"/>
          </a:p>
          <a:p>
            <a:r>
              <a:rPr lang="en-GB" sz="1100" b="0" u="none" dirty="0"/>
              <a:t>Forming for me as a summary Is basically how the team should do such things as simply learn to brainstorm with one and other, also trying to establish the communication to accomplish said tasks or goals.</a:t>
            </a:r>
          </a:p>
        </p:txBody>
      </p:sp>
      <p:sp>
        <p:nvSpPr>
          <p:cNvPr id="4" name="Slide Number Placeholder 3"/>
          <p:cNvSpPr>
            <a:spLocks noGrp="1"/>
          </p:cNvSpPr>
          <p:nvPr>
            <p:ph type="sldNum" sz="quarter" idx="5"/>
          </p:nvPr>
        </p:nvSpPr>
        <p:spPr/>
        <p:txBody>
          <a:bodyPr/>
          <a:lstStyle/>
          <a:p>
            <a:fld id="{FFA1DF9C-3B13-443C-8DD7-50F08523B1AB}" type="slidenum">
              <a:rPr lang="en-GB" smtClean="0"/>
              <a:t>4</a:t>
            </a:fld>
            <a:endParaRPr lang="en-GB"/>
          </a:p>
        </p:txBody>
      </p:sp>
    </p:spTree>
    <p:extLst>
      <p:ext uri="{BB962C8B-B14F-4D97-AF65-F5344CB8AC3E}">
        <p14:creationId xmlns:p14="http://schemas.microsoft.com/office/powerpoint/2010/main" val="2617547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b="1" u="sng" dirty="0"/>
              <a:t>STORMING: - boundaries, workloads working styles.</a:t>
            </a:r>
          </a:p>
          <a:p>
            <a:endParaRPr lang="en-GB" sz="1100" b="0" u="none" dirty="0"/>
          </a:p>
          <a:p>
            <a:r>
              <a:rPr lang="en-GB" sz="1100" b="0" u="none" dirty="0"/>
              <a:t>Storming to me says basically this is where the trust has now started to get recognised, and the team can now get more opinionated without feeling alienated. Also they start to see the others advantages and disadvantages. </a:t>
            </a:r>
          </a:p>
        </p:txBody>
      </p:sp>
      <p:sp>
        <p:nvSpPr>
          <p:cNvPr id="4" name="Slide Number Placeholder 3"/>
          <p:cNvSpPr>
            <a:spLocks noGrp="1"/>
          </p:cNvSpPr>
          <p:nvPr>
            <p:ph type="sldNum" sz="quarter" idx="5"/>
          </p:nvPr>
        </p:nvSpPr>
        <p:spPr/>
        <p:txBody>
          <a:bodyPr/>
          <a:lstStyle/>
          <a:p>
            <a:fld id="{FFA1DF9C-3B13-443C-8DD7-50F08523B1AB}" type="slidenum">
              <a:rPr lang="en-GB" smtClean="0"/>
              <a:t>5</a:t>
            </a:fld>
            <a:endParaRPr lang="en-GB"/>
          </a:p>
        </p:txBody>
      </p:sp>
    </p:spTree>
    <p:extLst>
      <p:ext uri="{BB962C8B-B14F-4D97-AF65-F5344CB8AC3E}">
        <p14:creationId xmlns:p14="http://schemas.microsoft.com/office/powerpoint/2010/main" val="5223876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b="1" u="sng" dirty="0"/>
              <a:t>NORMING: - Appreciate others strengths, ask for help</a:t>
            </a:r>
            <a:r>
              <a:rPr lang="en-GB" sz="1100" b="1" u="sng" dirty="0"/>
              <a:t>, provide feedback, etc.</a:t>
            </a:r>
          </a:p>
          <a:p>
            <a:endParaRPr lang="en-GB" sz="1100" b="1" u="sng" dirty="0"/>
          </a:p>
          <a:p>
            <a:r>
              <a:rPr lang="en-GB" sz="1100" b="0" u="none" dirty="0"/>
              <a:t>Norming to me says this is where the team have now come together and are working as hard as they can towards their targets, figures, duties or goals.</a:t>
            </a:r>
          </a:p>
        </p:txBody>
      </p:sp>
      <p:sp>
        <p:nvSpPr>
          <p:cNvPr id="4" name="Slide Number Placeholder 3"/>
          <p:cNvSpPr>
            <a:spLocks noGrp="1"/>
          </p:cNvSpPr>
          <p:nvPr>
            <p:ph type="sldNum" sz="quarter" idx="5"/>
          </p:nvPr>
        </p:nvSpPr>
        <p:spPr/>
        <p:txBody>
          <a:bodyPr/>
          <a:lstStyle/>
          <a:p>
            <a:fld id="{FFA1DF9C-3B13-443C-8DD7-50F08523B1AB}" type="slidenum">
              <a:rPr lang="en-GB" smtClean="0"/>
              <a:t>6</a:t>
            </a:fld>
            <a:endParaRPr lang="en-GB"/>
          </a:p>
        </p:txBody>
      </p:sp>
    </p:spTree>
    <p:extLst>
      <p:ext uri="{BB962C8B-B14F-4D97-AF65-F5344CB8AC3E}">
        <p14:creationId xmlns:p14="http://schemas.microsoft.com/office/powerpoint/2010/main" val="29118190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PERFORMING: - Maximum effectiveness, structure without friction.</a:t>
            </a:r>
          </a:p>
          <a:p>
            <a:endParaRPr lang="en-GB" sz="1200" dirty="0">
              <a:effectLst/>
              <a:latin typeface="Segoe UI" panose="020B0502040204020203" pitchFamily="34" charset="0"/>
            </a:endParaRPr>
          </a:p>
          <a:p>
            <a:r>
              <a:rPr lang="en-GB" sz="1200" dirty="0">
                <a:effectLst/>
                <a:latin typeface="Segoe UI" panose="020B0502040204020203" pitchFamily="34" charset="0"/>
              </a:rPr>
              <a:t>Performing basically means that everyone has now hit that stage where they are seeing each other as equals, and that is a good place to be in when  working as it is all going successfully. Same end game, Same wave-length and are as all in sync as to what's needed to be done a trusted to so.</a:t>
            </a:r>
            <a:endParaRPr lang="en-GB" b="1" u="sng" dirty="0"/>
          </a:p>
        </p:txBody>
      </p:sp>
      <p:sp>
        <p:nvSpPr>
          <p:cNvPr id="4" name="Slide Number Placeholder 3"/>
          <p:cNvSpPr>
            <a:spLocks noGrp="1"/>
          </p:cNvSpPr>
          <p:nvPr>
            <p:ph type="sldNum" sz="quarter" idx="5"/>
          </p:nvPr>
        </p:nvSpPr>
        <p:spPr/>
        <p:txBody>
          <a:bodyPr/>
          <a:lstStyle/>
          <a:p>
            <a:fld id="{FFA1DF9C-3B13-443C-8DD7-50F08523B1AB}" type="slidenum">
              <a:rPr lang="en-GB" smtClean="0"/>
              <a:t>7</a:t>
            </a:fld>
            <a:endParaRPr lang="en-GB"/>
          </a:p>
        </p:txBody>
      </p:sp>
    </p:spTree>
    <p:extLst>
      <p:ext uri="{BB962C8B-B14F-4D97-AF65-F5344CB8AC3E}">
        <p14:creationId xmlns:p14="http://schemas.microsoft.com/office/powerpoint/2010/main" val="30708288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b="1" u="sng" dirty="0"/>
              <a:t>ADJOURNING: - A definitive end.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effectLst/>
              <a:latin typeface="Segoe UI" panose="020B0502040204020203"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effectLst/>
                <a:latin typeface="Segoe UI" panose="020B0502040204020203" pitchFamily="34" charset="0"/>
              </a:rPr>
              <a:t>The other fifth originated step was added in </a:t>
            </a:r>
            <a:r>
              <a:rPr lang="en-GB" sz="1400" b="1" u="sng" dirty="0">
                <a:effectLst/>
                <a:latin typeface="Segoe UI" panose="020B0502040204020203" pitchFamily="34" charset="0"/>
              </a:rPr>
              <a:t>(1977) </a:t>
            </a:r>
            <a:r>
              <a:rPr lang="en-GB" sz="1400" dirty="0">
                <a:effectLst/>
                <a:latin typeface="Segoe UI" panose="020B0502040204020203" pitchFamily="34" charset="0"/>
              </a:rPr>
              <a:t>. The other step Bruce Tuckman has also added in (1977) along with someone he collaborated with was called</a:t>
            </a:r>
            <a:r>
              <a:rPr lang="en-GB" sz="1400" b="1" dirty="0">
                <a:effectLst/>
                <a:latin typeface="Segoe UI" panose="020B0502040204020203" pitchFamily="34" charset="0"/>
              </a:rPr>
              <a:t> Mary Anne Jensen</a:t>
            </a:r>
            <a:r>
              <a:rPr lang="en-GB" sz="1400" dirty="0">
                <a:effectLst/>
                <a:latin typeface="Segoe UI" panose="020B0502040204020203" pitchFamily="34" charset="0"/>
              </a:rPr>
              <a:t>, who was at the time a doctoral student at Rutgers (at that present time a psychologist in private practice in Princeton, New Jersey). With Tuckman together they sourced another step to achieve towards all their or our goals. Together they added: - </a:t>
            </a:r>
            <a:r>
              <a:rPr lang="en-GB" sz="1400" b="1" u="sng" dirty="0"/>
              <a:t>ADJOURNING.</a:t>
            </a:r>
          </a:p>
          <a:p>
            <a:r>
              <a:rPr lang="en-GB" sz="1400" dirty="0">
                <a:effectLst/>
                <a:latin typeface="Segoe UI" panose="020B0502040204020203" pitchFamily="34" charset="0"/>
              </a:rPr>
              <a:t>ADJOURNING, this is when the team sees and tends to reward and achieve people for their contributions and team roles, to boost the already trust they have gained from all of the other steps that took part in the whole team experience. This is now where a company works as one and have succeeded all their goals. But their experience could be the end after reaching their goal, so then we have to deal with the changes, emotional changes, people leaving, new teams etc so maybe adapting to the lifestyles and comfortability we have established along the path to success together could be the start the process all over again but at least with the knowledge you have learnt going forward.</a:t>
            </a:r>
            <a:endParaRPr lang="en-GB" sz="1600" b="1" u="sng" dirty="0"/>
          </a:p>
          <a:p>
            <a:endParaRPr lang="en-GB" sz="1400" b="1" u="sng" dirty="0"/>
          </a:p>
        </p:txBody>
      </p:sp>
      <p:sp>
        <p:nvSpPr>
          <p:cNvPr id="4" name="Slide Number Placeholder 3"/>
          <p:cNvSpPr>
            <a:spLocks noGrp="1"/>
          </p:cNvSpPr>
          <p:nvPr>
            <p:ph type="sldNum" sz="quarter" idx="5"/>
          </p:nvPr>
        </p:nvSpPr>
        <p:spPr/>
        <p:txBody>
          <a:bodyPr/>
          <a:lstStyle/>
          <a:p>
            <a:fld id="{FFA1DF9C-3B13-443C-8DD7-50F08523B1AB}" type="slidenum">
              <a:rPr lang="en-GB" smtClean="0"/>
              <a:t>8</a:t>
            </a:fld>
            <a:endParaRPr lang="en-GB"/>
          </a:p>
        </p:txBody>
      </p:sp>
    </p:spTree>
    <p:extLst>
      <p:ext uri="{BB962C8B-B14F-4D97-AF65-F5344CB8AC3E}">
        <p14:creationId xmlns:p14="http://schemas.microsoft.com/office/powerpoint/2010/main" val="6850391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you can see here this is what then was known as the Tuckman's ladder model.</a:t>
            </a:r>
          </a:p>
        </p:txBody>
      </p:sp>
      <p:sp>
        <p:nvSpPr>
          <p:cNvPr id="4" name="Slide Number Placeholder 3"/>
          <p:cNvSpPr>
            <a:spLocks noGrp="1"/>
          </p:cNvSpPr>
          <p:nvPr>
            <p:ph type="sldNum" sz="quarter" idx="5"/>
          </p:nvPr>
        </p:nvSpPr>
        <p:spPr/>
        <p:txBody>
          <a:bodyPr/>
          <a:lstStyle/>
          <a:p>
            <a:fld id="{FFA1DF9C-3B13-443C-8DD7-50F08523B1AB}" type="slidenum">
              <a:rPr lang="en-GB" smtClean="0"/>
              <a:t>9</a:t>
            </a:fld>
            <a:endParaRPr lang="en-GB"/>
          </a:p>
        </p:txBody>
      </p:sp>
    </p:spTree>
    <p:extLst>
      <p:ext uri="{BB962C8B-B14F-4D97-AF65-F5344CB8AC3E}">
        <p14:creationId xmlns:p14="http://schemas.microsoft.com/office/powerpoint/2010/main" val="23158382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u="sng" dirty="0"/>
              <a:t>Belbin’s 9 roles to team building and success.</a:t>
            </a:r>
          </a:p>
          <a:p>
            <a:endParaRPr lang="en-GB" dirty="0"/>
          </a:p>
          <a:p>
            <a:r>
              <a:rPr lang="en-GB" dirty="0"/>
              <a:t>Here are Belbin’s nine steps to team roles, and it is key to have these come in to play if you would like you or your team to succeed.  Everyone has their place in a team there is no individual, you should be as equals. Although there is team leaders and managers you should all be able to all communicate with ease, and business should flow along nicely, If followed your team can reach their goals and succeed.</a:t>
            </a:r>
          </a:p>
          <a:p>
            <a:r>
              <a:rPr lang="en-GB" dirty="0"/>
              <a:t>And as follows on the next slide is what proved to me that this theory does actually work, along with all the other steps mentioned previously. But as I mentioned I am new to all this so could be completely different elsewhere. (lol)</a:t>
            </a:r>
          </a:p>
        </p:txBody>
      </p:sp>
      <p:sp>
        <p:nvSpPr>
          <p:cNvPr id="4" name="Slide Number Placeholder 3"/>
          <p:cNvSpPr>
            <a:spLocks noGrp="1"/>
          </p:cNvSpPr>
          <p:nvPr>
            <p:ph type="sldNum" sz="quarter" idx="5"/>
          </p:nvPr>
        </p:nvSpPr>
        <p:spPr/>
        <p:txBody>
          <a:bodyPr/>
          <a:lstStyle/>
          <a:p>
            <a:fld id="{FFA1DF9C-3B13-443C-8DD7-50F08523B1AB}" type="slidenum">
              <a:rPr lang="en-GB" smtClean="0"/>
              <a:t>10</a:t>
            </a:fld>
            <a:endParaRPr lang="en-GB"/>
          </a:p>
        </p:txBody>
      </p:sp>
    </p:spTree>
    <p:extLst>
      <p:ext uri="{BB962C8B-B14F-4D97-AF65-F5344CB8AC3E}">
        <p14:creationId xmlns:p14="http://schemas.microsoft.com/office/powerpoint/2010/main" val="19610573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Segoe UI" panose="020B0502040204020203" pitchFamily="34" charset="0"/>
              </a:rPr>
              <a:t>If I may touch upon a personal experience a second. I recently due to the pandemic also became one of these statistics and had to close my business down, (along with many others as I know), after successfully running it for 6 years. competing with the big league's and managing to joining them was hard enough lol.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Segoe UI" panose="020B0502040204020203" pitchFamily="34" charset="0"/>
              </a:rPr>
              <a:t>I had to fight with a pandemic that made it hard to be able to enter people's properties or drive too even if the place was void (empty if you will) as we were in a national lockdown that prohibited it. </a:t>
            </a:r>
            <a:endParaRPr lang="en-GB" sz="1800" dirty="0">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FA1DF9C-3B13-443C-8DD7-50F08523B1AB}" type="slidenum">
              <a:rPr lang="en-GB" smtClean="0"/>
              <a:t>11</a:t>
            </a:fld>
            <a:endParaRPr lang="en-GB"/>
          </a:p>
        </p:txBody>
      </p:sp>
    </p:spTree>
    <p:extLst>
      <p:ext uri="{BB962C8B-B14F-4D97-AF65-F5344CB8AC3E}">
        <p14:creationId xmlns:p14="http://schemas.microsoft.com/office/powerpoint/2010/main" val="9266360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Segoe UI" panose="020B0502040204020203" pitchFamily="34" charset="0"/>
              </a:rPr>
              <a:t>This course, and the fact that we are becoming a team. Through all the isolation working in this very crisis, shows the elements of Bruce Tuckman's models to be effective. Along with our 21</a:t>
            </a:r>
            <a:r>
              <a:rPr lang="en-GB" sz="1800" baseline="30000" dirty="0">
                <a:effectLst/>
                <a:latin typeface="Segoe UI" panose="020B0502040204020203" pitchFamily="34" charset="0"/>
              </a:rPr>
              <a:t>st</a:t>
            </a:r>
            <a:r>
              <a:rPr lang="en-GB" sz="1800" dirty="0">
                <a:effectLst/>
                <a:latin typeface="Segoe UI" panose="020B0502040204020203" pitchFamily="34" charset="0"/>
              </a:rPr>
              <a:t> century technology this has helped immensely throughout this whole pandemic and basically this whole life changing experience I am now presented with.</a:t>
            </a:r>
            <a:endParaRPr lang="en-GB" sz="1800" dirty="0">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FA1DF9C-3B13-443C-8DD7-50F08523B1AB}" type="slidenum">
              <a:rPr lang="en-GB" smtClean="0"/>
              <a:t>12</a:t>
            </a:fld>
            <a:endParaRPr lang="en-GB"/>
          </a:p>
        </p:txBody>
      </p:sp>
    </p:spTree>
    <p:extLst>
      <p:ext uri="{BB962C8B-B14F-4D97-AF65-F5344CB8AC3E}">
        <p14:creationId xmlns:p14="http://schemas.microsoft.com/office/powerpoint/2010/main" val="2811385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Segoe UI" panose="020B0502040204020203" pitchFamily="34" charset="0"/>
              </a:rPr>
              <a:t>Now this is an example of a business still thriving through the pandemic. my Partner remotely works from home right now sat next to me whilst I'm tapping away too </a:t>
            </a:r>
            <a:r>
              <a:rPr lang="en-GB" sz="1800" b="1" u="sng" dirty="0">
                <a:effectLst/>
                <a:latin typeface="Segoe UI" panose="020B0502040204020203" pitchFamily="34" charset="0"/>
              </a:rPr>
              <a:t>(lol) </a:t>
            </a:r>
            <a:r>
              <a:rPr lang="en-GB" sz="1800" dirty="0">
                <a:effectLst/>
                <a:latin typeface="Segoe UI" panose="020B0502040204020203" pitchFamily="34" charset="0"/>
              </a:rPr>
              <a:t>and I see first-hand these models we are learning actually working. here are some statistics of PHS Group (Personnel Hygiene Services Group) whilst witnessing how her company she is with have risen and the communication is amazing between them even throughout this pandemic, Irony of it is that she works for a hygiene service  company and with this global pandemic, it is essential with all the cleanliness, so as I was saying I saw first-hand how when a company can follow these steps by Belbin and </a:t>
            </a:r>
            <a:r>
              <a:rPr lang="en-GB" sz="1800">
                <a:effectLst/>
                <a:latin typeface="Segoe UI" panose="020B0502040204020203" pitchFamily="34" charset="0"/>
              </a:rPr>
              <a:t>Tuckman and </a:t>
            </a:r>
            <a:r>
              <a:rPr lang="en-GB" sz="1800" dirty="0">
                <a:effectLst/>
                <a:latin typeface="Segoe UI" panose="020B0502040204020203" pitchFamily="34" charset="0"/>
              </a:rPr>
              <a:t>they were grossly overly inundated by orders, in which new staff members have </a:t>
            </a:r>
            <a:r>
              <a:rPr lang="en-GB" sz="1800">
                <a:effectLst/>
                <a:latin typeface="Segoe UI" panose="020B0502040204020203" pitchFamily="34" charset="0"/>
              </a:rPr>
              <a:t>been employed </a:t>
            </a:r>
            <a:r>
              <a:rPr lang="en-GB" sz="1800" dirty="0">
                <a:effectLst/>
                <a:latin typeface="Segoe UI" panose="020B0502040204020203" pitchFamily="34" charset="0"/>
              </a:rPr>
              <a:t>to help, so to control and then delegate with each other correctly, respectfully and in a timely manor, I have seen these models working as I said. The support and communication is quality to be fair,….. this really has shown me a new perspective on how to achieve better success to be fair. </a:t>
            </a:r>
            <a:endParaRPr lang="en-GB" sz="1800" dirty="0">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FA1DF9C-3B13-443C-8DD7-50F08523B1AB}" type="slidenum">
              <a:rPr lang="en-GB" smtClean="0"/>
              <a:t>13</a:t>
            </a:fld>
            <a:endParaRPr lang="en-GB"/>
          </a:p>
        </p:txBody>
      </p:sp>
    </p:spTree>
    <p:extLst>
      <p:ext uri="{BB962C8B-B14F-4D97-AF65-F5344CB8AC3E}">
        <p14:creationId xmlns:p14="http://schemas.microsoft.com/office/powerpoint/2010/main" val="35432157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Segoe UI" panose="020B0502040204020203" pitchFamily="34" charset="0"/>
              </a:rPr>
              <a:t>Here is a little questionnaire that is more for me to learn a bit more on what we have just had to do ( i.e. this presentation) but whilst asking for your feedback please peeps, any questions or feedback as I said it would be greatly appreciated as all this is new to me. I will answer to the best of my ability and if you even want to ask me anything feel free we are all in the WhatsApp group I'm happy to help if I can. </a:t>
            </a:r>
            <a:endParaRPr lang="en-GB" sz="1200" dirty="0">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FA1DF9C-3B13-443C-8DD7-50F08523B1AB}" type="slidenum">
              <a:rPr lang="en-GB" smtClean="0"/>
              <a:t>14</a:t>
            </a:fld>
            <a:endParaRPr lang="en-GB"/>
          </a:p>
        </p:txBody>
      </p:sp>
    </p:spTree>
    <p:extLst>
      <p:ext uri="{BB962C8B-B14F-4D97-AF65-F5344CB8AC3E}">
        <p14:creationId xmlns:p14="http://schemas.microsoft.com/office/powerpoint/2010/main" val="21882809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Segoe UI" panose="020B0502040204020203" pitchFamily="34" charset="0"/>
              </a:rPr>
              <a:t>I’m going to finish here now as we have little time, but I hope my presentation was informative enough, and thanks again for listening.</a:t>
            </a:r>
            <a:endParaRPr lang="en-GB" dirty="0"/>
          </a:p>
        </p:txBody>
      </p:sp>
      <p:sp>
        <p:nvSpPr>
          <p:cNvPr id="4" name="Slide Number Placeholder 3"/>
          <p:cNvSpPr>
            <a:spLocks noGrp="1"/>
          </p:cNvSpPr>
          <p:nvPr>
            <p:ph type="sldNum" sz="quarter" idx="5"/>
          </p:nvPr>
        </p:nvSpPr>
        <p:spPr/>
        <p:txBody>
          <a:bodyPr/>
          <a:lstStyle/>
          <a:p>
            <a:fld id="{FFA1DF9C-3B13-443C-8DD7-50F08523B1AB}" type="slidenum">
              <a:rPr lang="en-GB" smtClean="0"/>
              <a:t>15</a:t>
            </a:fld>
            <a:endParaRPr lang="en-GB"/>
          </a:p>
        </p:txBody>
      </p:sp>
    </p:spTree>
    <p:extLst>
      <p:ext uri="{BB962C8B-B14F-4D97-AF65-F5344CB8AC3E}">
        <p14:creationId xmlns:p14="http://schemas.microsoft.com/office/powerpoint/2010/main" val="31697641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screenshot image of my </a:t>
            </a:r>
            <a:r>
              <a:rPr lang="en-GB"/>
              <a:t>handout sheet </a:t>
            </a:r>
            <a:endParaRPr lang="en-GB" dirty="0"/>
          </a:p>
        </p:txBody>
      </p:sp>
      <p:sp>
        <p:nvSpPr>
          <p:cNvPr id="4" name="Slide Number Placeholder 3"/>
          <p:cNvSpPr>
            <a:spLocks noGrp="1"/>
          </p:cNvSpPr>
          <p:nvPr>
            <p:ph type="sldNum" sz="quarter" idx="5"/>
          </p:nvPr>
        </p:nvSpPr>
        <p:spPr/>
        <p:txBody>
          <a:bodyPr/>
          <a:lstStyle/>
          <a:p>
            <a:fld id="{FFA1DF9C-3B13-443C-8DD7-50F08523B1AB}" type="slidenum">
              <a:rPr lang="en-GB" smtClean="0"/>
              <a:t>16</a:t>
            </a:fld>
            <a:endParaRPr lang="en-GB"/>
          </a:p>
        </p:txBody>
      </p:sp>
    </p:spTree>
    <p:extLst>
      <p:ext uri="{BB962C8B-B14F-4D97-AF65-F5344CB8AC3E}">
        <p14:creationId xmlns:p14="http://schemas.microsoft.com/office/powerpoint/2010/main" val="596988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7.xml"/></Relationships>
</file>

<file path=ppt/slideLayouts/_rels/slideLayout8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7.xml"/></Relationships>
</file>

<file path=ppt/slideLayouts/_rels/slideLayout8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7.xml"/></Relationships>
</file>

<file path=ppt/slideLayouts/_rels/slideLayout8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7.xml"/></Relationships>
</file>

<file path=ppt/slideLayouts/_rels/slideLayout8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7.xml"/></Relationships>
</file>

<file path=ppt/slideLayouts/_rels/slideLayout8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7.xml"/></Relationships>
</file>

<file path=ppt/slideLayouts/_rels/slideLayout8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7.xml"/></Relationships>
</file>

<file path=ppt/slideLayouts/_rels/slideLayout8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7.xml"/></Relationships>
</file>

<file path=ppt/slideLayouts/_rels/slideLayout9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7.xml"/></Relationships>
</file>

<file path=ppt/slideLayouts/_rels/slideLayout9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7.xml"/></Relationships>
</file>

<file path=ppt/slideLayouts/_rels/slideLayout9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7.xml"/></Relationships>
</file>

<file path=ppt/slideLayouts/_rels/slideLayout9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7.xml"/></Relationships>
</file>

<file path=ppt/slideLayouts/_rels/slideLayout9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7.xml"/></Relationships>
</file>

<file path=ppt/slideLayouts/_rels/slideLayout9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7.xml"/></Relationships>
</file>

<file path=ppt/slideLayouts/_rels/slideLayout9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7.xml"/></Relationships>
</file>

<file path=ppt/slideLayouts/_rels/slideLayout9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7.xml"/></Relationships>
</file>

<file path=ppt/slideLayouts/_rels/slideLayout9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7.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3B0D383-9936-4069-82D1-7FFE8D717EB6}" type="datetimeFigureOut">
              <a:rPr lang="en-GB" smtClean="0"/>
              <a:t>20/05/2021</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510C5834-3565-43B1-BBA1-2597005F41BA}"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493630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B0D383-9936-4069-82D1-7FFE8D717EB6}" type="datetimeFigureOut">
              <a:rPr lang="en-GB" smtClean="0"/>
              <a:t>20/05/2021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0C5834-3565-43B1-BBA1-2597005F41BA}"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810102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B0D383-9936-4069-82D1-7FFE8D717EB6}" type="datetimeFigureOut">
              <a:rPr lang="en-GB" smtClean="0"/>
              <a:t>20/05/2021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0C5834-3565-43B1-BBA1-2597005F41BA}"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004373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3B0D383-9936-4069-82D1-7FFE8D717EB6}" type="datetimeFigureOut">
              <a:rPr lang="en-GB" smtClean="0"/>
              <a:t>20/05/2021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0C5834-3565-43B1-BBA1-2597005F41BA}"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39801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3B0D383-9936-4069-82D1-7FFE8D717EB6}" type="datetimeFigureOut">
              <a:rPr lang="en-GB" smtClean="0"/>
              <a:t>20/05/2021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10C5834-3565-43B1-BBA1-2597005F41BA}"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727282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3B0D383-9936-4069-82D1-7FFE8D717EB6}" type="datetimeFigureOut">
              <a:rPr lang="en-GB" smtClean="0"/>
              <a:t>20/05/2021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10C5834-3565-43B1-BBA1-2597005F41BA}"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274065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3B0D383-9936-4069-82D1-7FFE8D717EB6}" type="datetimeFigureOut">
              <a:rPr lang="en-GB" smtClean="0"/>
              <a:t>20/05/2021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2642159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3B0D383-9936-4069-82D1-7FFE8D717EB6}" type="datetimeFigureOut">
              <a:rPr lang="en-GB" smtClean="0"/>
              <a:t>20/05/2021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0C5834-3565-43B1-BBA1-2597005F41BA}"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428277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B3B0D383-9936-4069-82D1-7FFE8D717EB6}" type="datetimeFigureOut">
              <a:rPr lang="en-GB" smtClean="0"/>
              <a:t>20/05/2021</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510C5834-3565-43B1-BBA1-2597005F41BA}"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276978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B0D383-9936-4069-82D1-7FFE8D717EB6}" type="datetimeFigureOut">
              <a:rPr lang="en-GB" smtClean="0"/>
              <a:t>20/05/2021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0C5834-3565-43B1-BBA1-2597005F41BA}"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773749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B0D383-9936-4069-82D1-7FFE8D717EB6}" type="datetimeFigureOut">
              <a:rPr lang="en-GB" smtClean="0"/>
              <a:t>20/05/2021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0C5834-3565-43B1-BBA1-2597005F41BA}"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391675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3B0D383-9936-4069-82D1-7FFE8D717EB6}" type="datetimeFigureOut">
              <a:rPr lang="en-GB" smtClean="0"/>
              <a:t>20/05/2021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12403727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B0D383-9936-4069-82D1-7FFE8D717EB6}" type="datetimeFigureOut">
              <a:rPr lang="en-GB" smtClean="0"/>
              <a:t>20/05/2021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40727069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B0D383-9936-4069-82D1-7FFE8D717EB6}" type="datetimeFigureOut">
              <a:rPr lang="en-GB" smtClean="0"/>
              <a:t>20/05/2021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41723618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3B0D383-9936-4069-82D1-7FFE8D717EB6}" type="datetimeFigureOut">
              <a:rPr lang="en-GB" smtClean="0"/>
              <a:t>20/05/2021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14874586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3B0D383-9936-4069-82D1-7FFE8D717EB6}" type="datetimeFigureOut">
              <a:rPr lang="en-GB" smtClean="0"/>
              <a:t>20/05/2021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16817951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3B0D383-9936-4069-82D1-7FFE8D717EB6}" type="datetimeFigureOut">
              <a:rPr lang="en-GB" smtClean="0"/>
              <a:t>20/05/2021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18195446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3B0D383-9936-4069-82D1-7FFE8D717EB6}" type="datetimeFigureOut">
              <a:rPr lang="en-GB" smtClean="0"/>
              <a:t>20/05/2021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209268368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3B0D383-9936-4069-82D1-7FFE8D717EB6}" type="datetimeFigureOut">
              <a:rPr lang="en-GB" smtClean="0"/>
              <a:t>20/05/2021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116589797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3B0D383-9936-4069-82D1-7FFE8D717EB6}" type="datetimeFigureOut">
              <a:rPr lang="en-GB" smtClean="0"/>
              <a:t>20/05/2021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1966736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B0D383-9936-4069-82D1-7FFE8D717EB6}" type="datetimeFigureOut">
              <a:rPr lang="en-GB" smtClean="0"/>
              <a:t>20/05/2021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71211046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B0D383-9936-4069-82D1-7FFE8D717EB6}" type="datetimeFigureOut">
              <a:rPr lang="en-GB" smtClean="0"/>
              <a:t>20/05/2021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0C5834-3565-43B1-BBA1-2597005F41BA}"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91619385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B0D383-9936-4069-82D1-7FFE8D717EB6}" type="datetimeFigureOut">
              <a:rPr lang="en-GB" smtClean="0"/>
              <a:t>20/05/2021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67782360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B0D383-9936-4069-82D1-7FFE8D717EB6}" type="datetimeFigureOut">
              <a:rPr lang="en-GB" smtClean="0"/>
              <a:t>20/05/2021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0C5834-3565-43B1-BBA1-2597005F41BA}"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84324516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B0D383-9936-4069-82D1-7FFE8D717EB6}" type="datetimeFigureOut">
              <a:rPr lang="en-GB" smtClean="0"/>
              <a:t>20/05/2021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151017405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B0D383-9936-4069-82D1-7FFE8D717EB6}" type="datetimeFigureOut">
              <a:rPr lang="en-GB" smtClean="0"/>
              <a:t>20/05/2021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143614867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B0D383-9936-4069-82D1-7FFE8D717EB6}" type="datetimeFigureOut">
              <a:rPr lang="en-GB" smtClean="0"/>
              <a:t>20/05/2021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375296677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3B0D383-9936-4069-82D1-7FFE8D717EB6}" type="datetimeFigureOut">
              <a:rPr lang="en-GB" smtClean="0"/>
              <a:t>20/05/2021</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510C5834-3565-43B1-BBA1-2597005F41BA}"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7206288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B0D383-9936-4069-82D1-7FFE8D717EB6}" type="datetimeFigureOut">
              <a:rPr lang="en-GB" smtClean="0"/>
              <a:t>20/05/2021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0C5834-3565-43B1-BBA1-2597005F41BA}"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537280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B0D383-9936-4069-82D1-7FFE8D717EB6}" type="datetimeFigureOut">
              <a:rPr lang="en-GB" smtClean="0"/>
              <a:t>20/05/2021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0C5834-3565-43B1-BBA1-2597005F41BA}"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5284065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3B0D383-9936-4069-82D1-7FFE8D717EB6}" type="datetimeFigureOut">
              <a:rPr lang="en-GB" smtClean="0"/>
              <a:t>20/05/2021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0C5834-3565-43B1-BBA1-2597005F41BA}"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894298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3B0D383-9936-4069-82D1-7FFE8D717EB6}" type="datetimeFigureOut">
              <a:rPr lang="en-GB" smtClean="0"/>
              <a:t>20/05/2021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10C5834-3565-43B1-BBA1-2597005F41BA}"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8440878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3B0D383-9936-4069-82D1-7FFE8D717EB6}" type="datetimeFigureOut">
              <a:rPr lang="en-GB" smtClean="0"/>
              <a:t>20/05/2021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10C5834-3565-43B1-BBA1-2597005F41BA}"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2876175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3B0D383-9936-4069-82D1-7FFE8D717EB6}" type="datetimeFigureOut">
              <a:rPr lang="en-GB" smtClean="0"/>
              <a:t>20/05/2021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388908958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3B0D383-9936-4069-82D1-7FFE8D717EB6}" type="datetimeFigureOut">
              <a:rPr lang="en-GB" smtClean="0"/>
              <a:t>20/05/2021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0C5834-3565-43B1-BBA1-2597005F41BA}"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3524675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B3B0D383-9936-4069-82D1-7FFE8D717EB6}" type="datetimeFigureOut">
              <a:rPr lang="en-GB" smtClean="0"/>
              <a:t>20/05/2021</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510C5834-3565-43B1-BBA1-2597005F41BA}"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272813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B0D383-9936-4069-82D1-7FFE8D717EB6}" type="datetimeFigureOut">
              <a:rPr lang="en-GB" smtClean="0"/>
              <a:t>20/05/2021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0C5834-3565-43B1-BBA1-2597005F41BA}"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8390177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B0D383-9936-4069-82D1-7FFE8D717EB6}" type="datetimeFigureOut">
              <a:rPr lang="en-GB" smtClean="0"/>
              <a:t>20/05/2021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0C5834-3565-43B1-BBA1-2597005F41BA}"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5240377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3B0D383-9936-4069-82D1-7FFE8D717EB6}" type="datetimeFigureOut">
              <a:rPr lang="en-GB" smtClean="0"/>
              <a:t>20/05/2021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348896022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B0D383-9936-4069-82D1-7FFE8D717EB6}" type="datetimeFigureOut">
              <a:rPr lang="en-GB" smtClean="0"/>
              <a:t>20/05/2021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387347834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B0D383-9936-4069-82D1-7FFE8D717EB6}" type="datetimeFigureOut">
              <a:rPr lang="en-GB" smtClean="0"/>
              <a:t>20/05/2021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115346663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3B0D383-9936-4069-82D1-7FFE8D717EB6}" type="datetimeFigureOut">
              <a:rPr lang="en-GB" smtClean="0"/>
              <a:t>20/05/2021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323146314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3B0D383-9936-4069-82D1-7FFE8D717EB6}" type="datetimeFigureOut">
              <a:rPr lang="en-GB" smtClean="0"/>
              <a:t>20/05/2021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422687874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3B0D383-9936-4069-82D1-7FFE8D717EB6}" type="datetimeFigureOut">
              <a:rPr lang="en-GB" smtClean="0"/>
              <a:t>20/05/2021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273636305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3B0D383-9936-4069-82D1-7FFE8D717EB6}" type="datetimeFigureOut">
              <a:rPr lang="en-GB" smtClean="0"/>
              <a:t>20/05/2021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294861700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3B0D383-9936-4069-82D1-7FFE8D717EB6}" type="datetimeFigureOut">
              <a:rPr lang="en-GB" smtClean="0"/>
              <a:t>20/05/2021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31071564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3B0D383-9936-4069-82D1-7FFE8D717EB6}" type="datetimeFigureOut">
              <a:rPr lang="en-GB" smtClean="0"/>
              <a:t>20/05/2021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203066845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B0D383-9936-4069-82D1-7FFE8D717EB6}" type="datetimeFigureOut">
              <a:rPr lang="en-GB" smtClean="0"/>
              <a:t>20/05/2021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78016958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B0D383-9936-4069-82D1-7FFE8D717EB6}" type="datetimeFigureOut">
              <a:rPr lang="en-GB" smtClean="0"/>
              <a:t>20/05/2021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0C5834-3565-43B1-BBA1-2597005F41BA}"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36378656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B0D383-9936-4069-82D1-7FFE8D717EB6}" type="datetimeFigureOut">
              <a:rPr lang="en-GB" smtClean="0"/>
              <a:t>20/05/2021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416277481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B0D383-9936-4069-82D1-7FFE8D717EB6}" type="datetimeFigureOut">
              <a:rPr lang="en-GB" smtClean="0"/>
              <a:t>20/05/2021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0C5834-3565-43B1-BBA1-2597005F41BA}"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14891364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B0D383-9936-4069-82D1-7FFE8D717EB6}" type="datetimeFigureOut">
              <a:rPr lang="en-GB" smtClean="0"/>
              <a:t>20/05/2021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350122891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B0D383-9936-4069-82D1-7FFE8D717EB6}" type="datetimeFigureOut">
              <a:rPr lang="en-GB" smtClean="0"/>
              <a:t>20/05/2021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558701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B0D383-9936-4069-82D1-7FFE8D717EB6}" type="datetimeFigureOut">
              <a:rPr lang="en-GB" smtClean="0"/>
              <a:t>20/05/2021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268769794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3B0D383-9936-4069-82D1-7FFE8D717EB6}" type="datetimeFigureOut">
              <a:rPr lang="en-GB" smtClean="0"/>
              <a:t>20/05/2021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231118093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B0D383-9936-4069-82D1-7FFE8D717EB6}" type="datetimeFigureOut">
              <a:rPr lang="en-GB" smtClean="0"/>
              <a:t>20/05/2021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81065888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B0D383-9936-4069-82D1-7FFE8D717EB6}" type="datetimeFigureOut">
              <a:rPr lang="en-GB" smtClean="0"/>
              <a:t>20/05/2021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2801606216"/>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3B0D383-9936-4069-82D1-7FFE8D717EB6}" type="datetimeFigureOut">
              <a:rPr lang="en-GB" smtClean="0"/>
              <a:t>20/05/2021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237584648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3B0D383-9936-4069-82D1-7FFE8D717EB6}" type="datetimeFigureOut">
              <a:rPr lang="en-GB" smtClean="0"/>
              <a:t>20/05/2021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2383056447"/>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3B0D383-9936-4069-82D1-7FFE8D717EB6}" type="datetimeFigureOut">
              <a:rPr lang="en-GB" smtClean="0"/>
              <a:t>20/05/2021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2173402309"/>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3B0D383-9936-4069-82D1-7FFE8D717EB6}" type="datetimeFigureOut">
              <a:rPr lang="en-GB" smtClean="0"/>
              <a:t>20/05/2021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47058143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3B0D383-9936-4069-82D1-7FFE8D717EB6}" type="datetimeFigureOut">
              <a:rPr lang="en-GB" smtClean="0"/>
              <a:t>20/05/2021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1706933605"/>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3B0D383-9936-4069-82D1-7FFE8D717EB6}" type="datetimeFigureOut">
              <a:rPr lang="en-GB" smtClean="0"/>
              <a:t>20/05/2021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26844364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B0D383-9936-4069-82D1-7FFE8D717EB6}" type="datetimeFigureOut">
              <a:rPr lang="en-GB" smtClean="0"/>
              <a:t>20/05/2021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3740982405"/>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B0D383-9936-4069-82D1-7FFE8D717EB6}" type="datetimeFigureOut">
              <a:rPr lang="en-GB" smtClean="0"/>
              <a:t>20/05/2021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0C5834-3565-43B1-BBA1-2597005F41BA}"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82777257"/>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B0D383-9936-4069-82D1-7FFE8D717EB6}" type="datetimeFigureOut">
              <a:rPr lang="en-GB" smtClean="0"/>
              <a:t>20/05/2021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4287753510"/>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B0D383-9936-4069-82D1-7FFE8D717EB6}" type="datetimeFigureOut">
              <a:rPr lang="en-GB" smtClean="0"/>
              <a:t>20/05/2021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0C5834-3565-43B1-BBA1-2597005F41BA}"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000361692"/>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B0D383-9936-4069-82D1-7FFE8D717EB6}" type="datetimeFigureOut">
              <a:rPr lang="en-GB" smtClean="0"/>
              <a:t>20/05/2021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1481067348"/>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B0D383-9936-4069-82D1-7FFE8D717EB6}" type="datetimeFigureOut">
              <a:rPr lang="en-GB" smtClean="0"/>
              <a:t>20/05/2021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3696084420"/>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B0D383-9936-4069-82D1-7FFE8D717EB6}" type="datetimeFigureOut">
              <a:rPr lang="en-GB" smtClean="0"/>
              <a:t>20/05/2021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4175217727"/>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DABCC-FFCD-4981-B193-0D49E75DF6C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90058FA-BDD5-451C-BD24-12DF080A9A4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A509E1F-AC5F-4884-84B0-F7B9F5C017DD}"/>
              </a:ext>
            </a:extLst>
          </p:cNvPr>
          <p:cNvSpPr>
            <a:spLocks noGrp="1"/>
          </p:cNvSpPr>
          <p:nvPr>
            <p:ph type="dt" sz="half" idx="10"/>
          </p:nvPr>
        </p:nvSpPr>
        <p:spPr/>
        <p:txBody>
          <a:bodyPr/>
          <a:lstStyle/>
          <a:p>
            <a:fld id="{B3B0D383-9936-4069-82D1-7FFE8D717EB6}" type="datetimeFigureOut">
              <a:rPr lang="en-GB" smtClean="0"/>
              <a:t>20/05/2021</a:t>
            </a:fld>
            <a:endParaRPr lang="en-GB"/>
          </a:p>
        </p:txBody>
      </p:sp>
      <p:sp>
        <p:nvSpPr>
          <p:cNvPr id="5" name="Footer Placeholder 4">
            <a:extLst>
              <a:ext uri="{FF2B5EF4-FFF2-40B4-BE49-F238E27FC236}">
                <a16:creationId xmlns:a16="http://schemas.microsoft.com/office/drawing/2014/main" id="{147B209E-45F2-4411-A3ED-C9B0065A0E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2E41BA-08BA-4C12-8C00-D0663CEB4267}"/>
              </a:ext>
            </a:extLst>
          </p:cNvPr>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3542845948"/>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CBEF2-9004-41F6-B2C4-95BAC9401C0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74CEC06-5D7F-4317-A736-0EDD8A858B5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008559-8B83-4E4E-8A7A-AA8A84492CC0}"/>
              </a:ext>
            </a:extLst>
          </p:cNvPr>
          <p:cNvSpPr>
            <a:spLocks noGrp="1"/>
          </p:cNvSpPr>
          <p:nvPr>
            <p:ph type="dt" sz="half" idx="10"/>
          </p:nvPr>
        </p:nvSpPr>
        <p:spPr/>
        <p:txBody>
          <a:bodyPr/>
          <a:lstStyle/>
          <a:p>
            <a:fld id="{B3B0D383-9936-4069-82D1-7FFE8D717EB6}" type="datetimeFigureOut">
              <a:rPr lang="en-GB" smtClean="0"/>
              <a:t>20/05/2021</a:t>
            </a:fld>
            <a:endParaRPr lang="en-GB"/>
          </a:p>
        </p:txBody>
      </p:sp>
      <p:sp>
        <p:nvSpPr>
          <p:cNvPr id="5" name="Footer Placeholder 4">
            <a:extLst>
              <a:ext uri="{FF2B5EF4-FFF2-40B4-BE49-F238E27FC236}">
                <a16:creationId xmlns:a16="http://schemas.microsoft.com/office/drawing/2014/main" id="{63035419-B1E8-4BBE-9BBF-C9512F7D84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73B8B6-319F-408E-8970-CC56F5BFF974}"/>
              </a:ext>
            </a:extLst>
          </p:cNvPr>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1006735495"/>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249D0-B6C9-4ED2-BD56-EDFF4A04070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40BD383-A95C-4A4B-B993-E9856148539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FB4CBC8-7F66-4A67-85A4-833FB67051F6}"/>
              </a:ext>
            </a:extLst>
          </p:cNvPr>
          <p:cNvSpPr>
            <a:spLocks noGrp="1"/>
          </p:cNvSpPr>
          <p:nvPr>
            <p:ph type="dt" sz="half" idx="10"/>
          </p:nvPr>
        </p:nvSpPr>
        <p:spPr/>
        <p:txBody>
          <a:bodyPr/>
          <a:lstStyle/>
          <a:p>
            <a:fld id="{B3B0D383-9936-4069-82D1-7FFE8D717EB6}" type="datetimeFigureOut">
              <a:rPr lang="en-GB" smtClean="0"/>
              <a:t>20/05/2021</a:t>
            </a:fld>
            <a:endParaRPr lang="en-GB"/>
          </a:p>
        </p:txBody>
      </p:sp>
      <p:sp>
        <p:nvSpPr>
          <p:cNvPr id="5" name="Footer Placeholder 4">
            <a:extLst>
              <a:ext uri="{FF2B5EF4-FFF2-40B4-BE49-F238E27FC236}">
                <a16:creationId xmlns:a16="http://schemas.microsoft.com/office/drawing/2014/main" id="{9B7866BD-E55E-49F9-B437-1DA820F280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6B9E2-092F-4B9D-9A81-02D3E02FACBD}"/>
              </a:ext>
            </a:extLst>
          </p:cNvPr>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3519668180"/>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1503F-15BE-4333-9722-22E468C31A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25BB9BD-CE17-488C-BC9E-DEA5C230E86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F595DD0-9A5E-4EA0-BB8C-B290FB21C65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DC1BB4D-9F82-4BE4-9ECF-0A0F8D3AB4F4}"/>
              </a:ext>
            </a:extLst>
          </p:cNvPr>
          <p:cNvSpPr>
            <a:spLocks noGrp="1"/>
          </p:cNvSpPr>
          <p:nvPr>
            <p:ph type="dt" sz="half" idx="10"/>
          </p:nvPr>
        </p:nvSpPr>
        <p:spPr/>
        <p:txBody>
          <a:bodyPr/>
          <a:lstStyle/>
          <a:p>
            <a:fld id="{B3B0D383-9936-4069-82D1-7FFE8D717EB6}" type="datetimeFigureOut">
              <a:rPr lang="en-GB" smtClean="0"/>
              <a:t>20/05/2021</a:t>
            </a:fld>
            <a:endParaRPr lang="en-GB"/>
          </a:p>
        </p:txBody>
      </p:sp>
      <p:sp>
        <p:nvSpPr>
          <p:cNvPr id="6" name="Footer Placeholder 5">
            <a:extLst>
              <a:ext uri="{FF2B5EF4-FFF2-40B4-BE49-F238E27FC236}">
                <a16:creationId xmlns:a16="http://schemas.microsoft.com/office/drawing/2014/main" id="{D5504D6F-7EEB-4075-AC66-4E27C482F5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1DEA15-5D29-41D7-9A50-9EE60FE20A42}"/>
              </a:ext>
            </a:extLst>
          </p:cNvPr>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585859521"/>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AB557-CA07-42BF-9F50-CBFF6D6426E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B790335-D51F-48E7-9E56-E04383B5D25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23DD4C7-6C78-4581-8055-49FC741B241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07BECE4-E82E-4BF5-8CD9-B686BC79C26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E2A6EFE-F9BA-4D3B-A9D5-71F221DCB8D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C4EBE19-11F9-45A2-BB1F-12EFA758D947}"/>
              </a:ext>
            </a:extLst>
          </p:cNvPr>
          <p:cNvSpPr>
            <a:spLocks noGrp="1"/>
          </p:cNvSpPr>
          <p:nvPr>
            <p:ph type="dt" sz="half" idx="10"/>
          </p:nvPr>
        </p:nvSpPr>
        <p:spPr/>
        <p:txBody>
          <a:bodyPr/>
          <a:lstStyle/>
          <a:p>
            <a:fld id="{B3B0D383-9936-4069-82D1-7FFE8D717EB6}" type="datetimeFigureOut">
              <a:rPr lang="en-GB" smtClean="0"/>
              <a:t>20/05/2021</a:t>
            </a:fld>
            <a:endParaRPr lang="en-GB"/>
          </a:p>
        </p:txBody>
      </p:sp>
      <p:sp>
        <p:nvSpPr>
          <p:cNvPr id="8" name="Footer Placeholder 7">
            <a:extLst>
              <a:ext uri="{FF2B5EF4-FFF2-40B4-BE49-F238E27FC236}">
                <a16:creationId xmlns:a16="http://schemas.microsoft.com/office/drawing/2014/main" id="{5A3C2B26-EADE-45C7-8440-EA12DCE4BBA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81F675F-8AEC-445D-8CEE-B62B77DF2A9B}"/>
              </a:ext>
            </a:extLst>
          </p:cNvPr>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1437806668"/>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69737-EE16-4D7A-860B-8B5DAC5E322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CB1B13A-86F6-4BD0-861A-6148B9214301}"/>
              </a:ext>
            </a:extLst>
          </p:cNvPr>
          <p:cNvSpPr>
            <a:spLocks noGrp="1"/>
          </p:cNvSpPr>
          <p:nvPr>
            <p:ph type="dt" sz="half" idx="10"/>
          </p:nvPr>
        </p:nvSpPr>
        <p:spPr/>
        <p:txBody>
          <a:bodyPr/>
          <a:lstStyle/>
          <a:p>
            <a:fld id="{B3B0D383-9936-4069-82D1-7FFE8D717EB6}" type="datetimeFigureOut">
              <a:rPr lang="en-GB" smtClean="0"/>
              <a:t>20/05/2021</a:t>
            </a:fld>
            <a:endParaRPr lang="en-GB"/>
          </a:p>
        </p:txBody>
      </p:sp>
      <p:sp>
        <p:nvSpPr>
          <p:cNvPr id="4" name="Footer Placeholder 3">
            <a:extLst>
              <a:ext uri="{FF2B5EF4-FFF2-40B4-BE49-F238E27FC236}">
                <a16:creationId xmlns:a16="http://schemas.microsoft.com/office/drawing/2014/main" id="{9CBD0CF2-EE4D-4D50-A383-7659A40C059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F31534C-0F1A-4467-B657-3201ED3116A5}"/>
              </a:ext>
            </a:extLst>
          </p:cNvPr>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1459874968"/>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A52AAA-FFD6-48FF-88C6-D48218666921}"/>
              </a:ext>
            </a:extLst>
          </p:cNvPr>
          <p:cNvSpPr>
            <a:spLocks noGrp="1"/>
          </p:cNvSpPr>
          <p:nvPr>
            <p:ph type="dt" sz="half" idx="10"/>
          </p:nvPr>
        </p:nvSpPr>
        <p:spPr/>
        <p:txBody>
          <a:bodyPr/>
          <a:lstStyle/>
          <a:p>
            <a:fld id="{B3B0D383-9936-4069-82D1-7FFE8D717EB6}" type="datetimeFigureOut">
              <a:rPr lang="en-GB" smtClean="0"/>
              <a:t>20/05/2021</a:t>
            </a:fld>
            <a:endParaRPr lang="en-GB"/>
          </a:p>
        </p:txBody>
      </p:sp>
      <p:sp>
        <p:nvSpPr>
          <p:cNvPr id="3" name="Footer Placeholder 2">
            <a:extLst>
              <a:ext uri="{FF2B5EF4-FFF2-40B4-BE49-F238E27FC236}">
                <a16:creationId xmlns:a16="http://schemas.microsoft.com/office/drawing/2014/main" id="{E42A6F93-55EE-48C5-ABE7-6353537ACF6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3E64850-DC42-40AA-AE6C-877A7D079773}"/>
              </a:ext>
            </a:extLst>
          </p:cNvPr>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2624474422"/>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E7924-DE15-47B7-AF38-8B5B9D57D2F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06F68AB-95CD-4C53-B053-27A209B2AA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FBA99FE-8896-4319-AEAD-087FA1C4E80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77B5A99-DBEB-46B5-8086-DFE3F3D92746}"/>
              </a:ext>
            </a:extLst>
          </p:cNvPr>
          <p:cNvSpPr>
            <a:spLocks noGrp="1"/>
          </p:cNvSpPr>
          <p:nvPr>
            <p:ph type="dt" sz="half" idx="10"/>
          </p:nvPr>
        </p:nvSpPr>
        <p:spPr/>
        <p:txBody>
          <a:bodyPr/>
          <a:lstStyle/>
          <a:p>
            <a:fld id="{B3B0D383-9936-4069-82D1-7FFE8D717EB6}" type="datetimeFigureOut">
              <a:rPr lang="en-GB" smtClean="0"/>
              <a:t>20/05/2021</a:t>
            </a:fld>
            <a:endParaRPr lang="en-GB"/>
          </a:p>
        </p:txBody>
      </p:sp>
      <p:sp>
        <p:nvSpPr>
          <p:cNvPr id="6" name="Footer Placeholder 5">
            <a:extLst>
              <a:ext uri="{FF2B5EF4-FFF2-40B4-BE49-F238E27FC236}">
                <a16:creationId xmlns:a16="http://schemas.microsoft.com/office/drawing/2014/main" id="{F508F647-3429-4F71-97D6-490EFBD09BB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5F73E89-2C69-4C62-909C-2984B0F17D95}"/>
              </a:ext>
            </a:extLst>
          </p:cNvPr>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627480538"/>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1CC51-1453-49EC-A154-B14BC86C96D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F774D53-441A-4AB9-8D67-5CAB503E2E6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D0B385F-0D64-416E-9BB9-82781AA3A4A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8E8045A-419F-4133-B55B-A15070ECACC7}"/>
              </a:ext>
            </a:extLst>
          </p:cNvPr>
          <p:cNvSpPr>
            <a:spLocks noGrp="1"/>
          </p:cNvSpPr>
          <p:nvPr>
            <p:ph type="dt" sz="half" idx="10"/>
          </p:nvPr>
        </p:nvSpPr>
        <p:spPr/>
        <p:txBody>
          <a:bodyPr/>
          <a:lstStyle/>
          <a:p>
            <a:fld id="{B3B0D383-9936-4069-82D1-7FFE8D717EB6}" type="datetimeFigureOut">
              <a:rPr lang="en-GB" smtClean="0"/>
              <a:t>20/05/2021</a:t>
            </a:fld>
            <a:endParaRPr lang="en-GB"/>
          </a:p>
        </p:txBody>
      </p:sp>
      <p:sp>
        <p:nvSpPr>
          <p:cNvPr id="6" name="Footer Placeholder 5">
            <a:extLst>
              <a:ext uri="{FF2B5EF4-FFF2-40B4-BE49-F238E27FC236}">
                <a16:creationId xmlns:a16="http://schemas.microsoft.com/office/drawing/2014/main" id="{3C919045-4802-4652-9B96-274AF98B3C4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F190FD-93F5-4DF5-A6E7-5845BF040B6D}"/>
              </a:ext>
            </a:extLst>
          </p:cNvPr>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3678332045"/>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3EE93-E83A-46C0-8857-F71B0CB588C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09DA8A8-6BC0-42A9-8A30-BC34457DDB0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7EF1F3-2806-4080-88FA-CF78213222D2}"/>
              </a:ext>
            </a:extLst>
          </p:cNvPr>
          <p:cNvSpPr>
            <a:spLocks noGrp="1"/>
          </p:cNvSpPr>
          <p:nvPr>
            <p:ph type="dt" sz="half" idx="10"/>
          </p:nvPr>
        </p:nvSpPr>
        <p:spPr/>
        <p:txBody>
          <a:bodyPr/>
          <a:lstStyle/>
          <a:p>
            <a:fld id="{B3B0D383-9936-4069-82D1-7FFE8D717EB6}" type="datetimeFigureOut">
              <a:rPr lang="en-GB" smtClean="0"/>
              <a:t>20/05/2021</a:t>
            </a:fld>
            <a:endParaRPr lang="en-GB"/>
          </a:p>
        </p:txBody>
      </p:sp>
      <p:sp>
        <p:nvSpPr>
          <p:cNvPr id="5" name="Footer Placeholder 4">
            <a:extLst>
              <a:ext uri="{FF2B5EF4-FFF2-40B4-BE49-F238E27FC236}">
                <a16:creationId xmlns:a16="http://schemas.microsoft.com/office/drawing/2014/main" id="{06DC1DA6-8540-4C28-8902-9F86A588B1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2C300D-4807-41E6-9625-2AC398C16DCC}"/>
              </a:ext>
            </a:extLst>
          </p:cNvPr>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1397074377"/>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06558C-4009-44EE-A61F-EFDC360DB7D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DFD66B9-87A8-4ED5-A38E-5A657E1A042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D6B3B5-4BEA-4FD9-96EE-592BC6EB574C}"/>
              </a:ext>
            </a:extLst>
          </p:cNvPr>
          <p:cNvSpPr>
            <a:spLocks noGrp="1"/>
          </p:cNvSpPr>
          <p:nvPr>
            <p:ph type="dt" sz="half" idx="10"/>
          </p:nvPr>
        </p:nvSpPr>
        <p:spPr/>
        <p:txBody>
          <a:bodyPr/>
          <a:lstStyle/>
          <a:p>
            <a:fld id="{B3B0D383-9936-4069-82D1-7FFE8D717EB6}" type="datetimeFigureOut">
              <a:rPr lang="en-GB" smtClean="0"/>
              <a:t>20/05/2021</a:t>
            </a:fld>
            <a:endParaRPr lang="en-GB"/>
          </a:p>
        </p:txBody>
      </p:sp>
      <p:sp>
        <p:nvSpPr>
          <p:cNvPr id="5" name="Footer Placeholder 4">
            <a:extLst>
              <a:ext uri="{FF2B5EF4-FFF2-40B4-BE49-F238E27FC236}">
                <a16:creationId xmlns:a16="http://schemas.microsoft.com/office/drawing/2014/main" id="{15A434AB-53D8-4AC1-B783-D121CF3B8E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3A5D7E-8F00-47E4-9920-1FC4F4F066AD}"/>
              </a:ext>
            </a:extLst>
          </p:cNvPr>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2966309460"/>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3B0D383-9936-4069-82D1-7FFE8D717EB6}" type="datetimeFigureOut">
              <a:rPr lang="en-GB" smtClean="0"/>
              <a:t>20/05/2021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1158456336"/>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B0D383-9936-4069-82D1-7FFE8D717EB6}" type="datetimeFigureOut">
              <a:rPr lang="en-GB" smtClean="0"/>
              <a:t>20/05/2021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2016730890"/>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B0D383-9936-4069-82D1-7FFE8D717EB6}" type="datetimeFigureOut">
              <a:rPr lang="en-GB" smtClean="0"/>
              <a:t>20/05/2021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1801651086"/>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3B0D383-9936-4069-82D1-7FFE8D717EB6}" type="datetimeFigureOut">
              <a:rPr lang="en-GB" smtClean="0"/>
              <a:t>20/05/2021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1631031160"/>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3B0D383-9936-4069-82D1-7FFE8D717EB6}" type="datetimeFigureOut">
              <a:rPr lang="en-GB" smtClean="0"/>
              <a:t>20/05/2021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1274244591"/>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3B0D383-9936-4069-82D1-7FFE8D717EB6}" type="datetimeFigureOut">
              <a:rPr lang="en-GB" smtClean="0"/>
              <a:t>20/05/2021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320282984"/>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B3B0D383-9936-4069-82D1-7FFE8D717EB6}" type="datetimeFigureOut">
              <a:rPr lang="en-GB" smtClean="0"/>
              <a:t>20/05/2021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457605514"/>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3B0D383-9936-4069-82D1-7FFE8D717EB6}" type="datetimeFigureOut">
              <a:rPr lang="en-GB" smtClean="0"/>
              <a:t>20/05/2021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2575760721"/>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3B0D383-9936-4069-82D1-7FFE8D717EB6}" type="datetimeFigureOut">
              <a:rPr lang="en-GB" smtClean="0"/>
              <a:t>20/05/2021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4169148544"/>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3B0D383-9936-4069-82D1-7FFE8D717EB6}" type="datetimeFigureOut">
              <a:rPr lang="en-GB" smtClean="0"/>
              <a:t>20/05/2021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2525507793"/>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3B0D383-9936-4069-82D1-7FFE8D717EB6}" type="datetimeFigureOut">
              <a:rPr lang="en-GB" smtClean="0"/>
              <a:t>20/05/2021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664683824"/>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3B0D383-9936-4069-82D1-7FFE8D717EB6}" type="datetimeFigureOut">
              <a:rPr lang="en-GB" smtClean="0"/>
              <a:t>20/05/2021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0C5834-3565-43B1-BBA1-2597005F41BA}"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570022221"/>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3B0D383-9936-4069-82D1-7FFE8D717EB6}" type="datetimeFigureOut">
              <a:rPr lang="en-GB" smtClean="0"/>
              <a:t>20/05/2021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1627735421"/>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3B0D383-9936-4069-82D1-7FFE8D717EB6}" type="datetimeFigureOut">
              <a:rPr lang="en-GB" smtClean="0"/>
              <a:t>20/05/2021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2818354365"/>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3B0D383-9936-4069-82D1-7FFE8D717EB6}" type="datetimeFigureOut">
              <a:rPr lang="en-GB" smtClean="0"/>
              <a:t>20/05/2021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1286904350"/>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B0D383-9936-4069-82D1-7FFE8D717EB6}" type="datetimeFigureOut">
              <a:rPr lang="en-GB" smtClean="0"/>
              <a:t>20/05/2021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300703228"/>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B0D383-9936-4069-82D1-7FFE8D717EB6}" type="datetimeFigureOut">
              <a:rPr lang="en-GB" smtClean="0"/>
              <a:t>20/05/2021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773757681"/>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3B0D383-9936-4069-82D1-7FFE8D717EB6}" type="datetimeFigureOut">
              <a:rPr lang="en-GB" smtClean="0"/>
              <a:t>20/05/2021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3707981000"/>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B0D383-9936-4069-82D1-7FFE8D717EB6}" type="datetimeFigureOut">
              <a:rPr lang="en-GB" smtClean="0"/>
              <a:t>20/05/2021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3302135206"/>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B0D383-9936-4069-82D1-7FFE8D717EB6}" type="datetimeFigureOut">
              <a:rPr lang="en-GB" smtClean="0"/>
              <a:t>20/05/2021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3965605043"/>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3B0D383-9936-4069-82D1-7FFE8D717EB6}" type="datetimeFigureOut">
              <a:rPr lang="en-GB" smtClean="0"/>
              <a:t>20/05/2021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2866651926"/>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3B0D383-9936-4069-82D1-7FFE8D717EB6}" type="datetimeFigureOut">
              <a:rPr lang="en-GB" smtClean="0"/>
              <a:t>20/05/2021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2933642754"/>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3B0D383-9936-4069-82D1-7FFE8D717EB6}" type="datetimeFigureOut">
              <a:rPr lang="en-GB" smtClean="0"/>
              <a:t>20/05/2021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1372475085"/>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3B0D383-9936-4069-82D1-7FFE8D717EB6}" type="datetimeFigureOut">
              <a:rPr lang="en-GB" smtClean="0"/>
              <a:t>20/05/2021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247295887"/>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3B0D383-9936-4069-82D1-7FFE8D717EB6}" type="datetimeFigureOut">
              <a:rPr lang="en-GB" smtClean="0"/>
              <a:t>20/05/2021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259716452"/>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3B0D383-9936-4069-82D1-7FFE8D717EB6}" type="datetimeFigureOut">
              <a:rPr lang="en-GB" smtClean="0"/>
              <a:t>20/05/2021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2306731952"/>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B0D383-9936-4069-82D1-7FFE8D717EB6}" type="datetimeFigureOut">
              <a:rPr lang="en-GB" smtClean="0"/>
              <a:t>20/05/2021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2066494335"/>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B0D383-9936-4069-82D1-7FFE8D717EB6}" type="datetimeFigureOut">
              <a:rPr lang="en-GB" smtClean="0"/>
              <a:t>20/05/2021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0C5834-3565-43B1-BBA1-2597005F41BA}" type="slidenum">
              <a:rPr lang="en-GB" smtClean="0"/>
              <a:t>‹#›</a:t>
            </a:fld>
            <a:endParaRPr lang="en-GB"/>
          </a:p>
        </p:txBody>
      </p:sp>
    </p:spTree>
    <p:extLst>
      <p:ext uri="{BB962C8B-B14F-4D97-AF65-F5344CB8AC3E}">
        <p14:creationId xmlns:p14="http://schemas.microsoft.com/office/powerpoint/2010/main" val="13693972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theme" Target="../theme/theme2.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image" Target="../media/image1.jpg"/><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theme" Target="../theme/theme3.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6.xml"/><Relationship Id="rId13" Type="http://schemas.openxmlformats.org/officeDocument/2006/relationships/slideLayout" Target="../slideLayouts/slideLayout51.xml"/><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slideLayout" Target="../slideLayouts/slideLayout50.xml"/><Relationship Id="rId17" Type="http://schemas.openxmlformats.org/officeDocument/2006/relationships/theme" Target="../theme/theme4.xml"/><Relationship Id="rId2" Type="http://schemas.openxmlformats.org/officeDocument/2006/relationships/slideLayout" Target="../slideLayouts/slideLayout40.xml"/><Relationship Id="rId16" Type="http://schemas.openxmlformats.org/officeDocument/2006/relationships/slideLayout" Target="../slideLayouts/slideLayout54.xml"/><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5" Type="http://schemas.openxmlformats.org/officeDocument/2006/relationships/slideLayout" Target="../slideLayouts/slideLayout43.xml"/><Relationship Id="rId15" Type="http://schemas.openxmlformats.org/officeDocument/2006/relationships/slideLayout" Target="../slideLayouts/slideLayout53.xml"/><Relationship Id="rId10" Type="http://schemas.openxmlformats.org/officeDocument/2006/relationships/slideLayout" Target="../slideLayouts/slideLayout48.xml"/><Relationship Id="rId4" Type="http://schemas.openxmlformats.org/officeDocument/2006/relationships/slideLayout" Target="../slideLayouts/slideLayout42.xml"/><Relationship Id="rId9" Type="http://schemas.openxmlformats.org/officeDocument/2006/relationships/slideLayout" Target="../slideLayouts/slideLayout47.xml"/><Relationship Id="rId14" Type="http://schemas.openxmlformats.org/officeDocument/2006/relationships/slideLayout" Target="../slideLayouts/slideLayout5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62.xml"/><Relationship Id="rId13" Type="http://schemas.openxmlformats.org/officeDocument/2006/relationships/slideLayout" Target="../slideLayouts/slideLayout67.xml"/><Relationship Id="rId3" Type="http://schemas.openxmlformats.org/officeDocument/2006/relationships/slideLayout" Target="../slideLayouts/slideLayout57.xml"/><Relationship Id="rId7" Type="http://schemas.openxmlformats.org/officeDocument/2006/relationships/slideLayout" Target="../slideLayouts/slideLayout61.xml"/><Relationship Id="rId12" Type="http://schemas.openxmlformats.org/officeDocument/2006/relationships/slideLayout" Target="../slideLayouts/slideLayout66.xml"/><Relationship Id="rId17" Type="http://schemas.openxmlformats.org/officeDocument/2006/relationships/theme" Target="../theme/theme5.xml"/><Relationship Id="rId2" Type="http://schemas.openxmlformats.org/officeDocument/2006/relationships/slideLayout" Target="../slideLayouts/slideLayout56.xml"/><Relationship Id="rId16" Type="http://schemas.openxmlformats.org/officeDocument/2006/relationships/slideLayout" Target="../slideLayouts/slideLayout70.xml"/><Relationship Id="rId1" Type="http://schemas.openxmlformats.org/officeDocument/2006/relationships/slideLayout" Target="../slideLayouts/slideLayout55.xml"/><Relationship Id="rId6" Type="http://schemas.openxmlformats.org/officeDocument/2006/relationships/slideLayout" Target="../slideLayouts/slideLayout60.xml"/><Relationship Id="rId11" Type="http://schemas.openxmlformats.org/officeDocument/2006/relationships/slideLayout" Target="../slideLayouts/slideLayout65.xml"/><Relationship Id="rId5" Type="http://schemas.openxmlformats.org/officeDocument/2006/relationships/slideLayout" Target="../slideLayouts/slideLayout59.xml"/><Relationship Id="rId15" Type="http://schemas.openxmlformats.org/officeDocument/2006/relationships/slideLayout" Target="../slideLayouts/slideLayout69.xml"/><Relationship Id="rId10" Type="http://schemas.openxmlformats.org/officeDocument/2006/relationships/slideLayout" Target="../slideLayouts/slideLayout64.xml"/><Relationship Id="rId4" Type="http://schemas.openxmlformats.org/officeDocument/2006/relationships/slideLayout" Target="../slideLayouts/slideLayout58.xml"/><Relationship Id="rId9" Type="http://schemas.openxmlformats.org/officeDocument/2006/relationships/slideLayout" Target="../slideLayouts/slideLayout63.xml"/><Relationship Id="rId14" Type="http://schemas.openxmlformats.org/officeDocument/2006/relationships/slideLayout" Target="../slideLayouts/slideLayout68.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78.xml"/><Relationship Id="rId3" Type="http://schemas.openxmlformats.org/officeDocument/2006/relationships/slideLayout" Target="../slideLayouts/slideLayout73.xml"/><Relationship Id="rId7" Type="http://schemas.openxmlformats.org/officeDocument/2006/relationships/slideLayout" Target="../slideLayouts/slideLayout77.xml"/><Relationship Id="rId12" Type="http://schemas.openxmlformats.org/officeDocument/2006/relationships/theme" Target="../theme/theme6.xml"/><Relationship Id="rId2" Type="http://schemas.openxmlformats.org/officeDocument/2006/relationships/slideLayout" Target="../slideLayouts/slideLayout72.xml"/><Relationship Id="rId1" Type="http://schemas.openxmlformats.org/officeDocument/2006/relationships/slideLayout" Target="../slideLayouts/slideLayout71.xml"/><Relationship Id="rId6" Type="http://schemas.openxmlformats.org/officeDocument/2006/relationships/slideLayout" Target="../slideLayouts/slideLayout76.xml"/><Relationship Id="rId11" Type="http://schemas.openxmlformats.org/officeDocument/2006/relationships/slideLayout" Target="../slideLayouts/slideLayout81.xml"/><Relationship Id="rId5" Type="http://schemas.openxmlformats.org/officeDocument/2006/relationships/slideLayout" Target="../slideLayouts/slideLayout75.xml"/><Relationship Id="rId10" Type="http://schemas.openxmlformats.org/officeDocument/2006/relationships/slideLayout" Target="../slideLayouts/slideLayout80.xml"/><Relationship Id="rId4" Type="http://schemas.openxmlformats.org/officeDocument/2006/relationships/slideLayout" Target="../slideLayouts/slideLayout74.xml"/><Relationship Id="rId9" Type="http://schemas.openxmlformats.org/officeDocument/2006/relationships/slideLayout" Target="../slideLayouts/slideLayout79.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89.xml"/><Relationship Id="rId13" Type="http://schemas.openxmlformats.org/officeDocument/2006/relationships/slideLayout" Target="../slideLayouts/slideLayout94.xml"/><Relationship Id="rId18" Type="http://schemas.openxmlformats.org/officeDocument/2006/relationships/theme" Target="../theme/theme7.xml"/><Relationship Id="rId3" Type="http://schemas.openxmlformats.org/officeDocument/2006/relationships/slideLayout" Target="../slideLayouts/slideLayout84.xml"/><Relationship Id="rId7" Type="http://schemas.openxmlformats.org/officeDocument/2006/relationships/slideLayout" Target="../slideLayouts/slideLayout88.xml"/><Relationship Id="rId12" Type="http://schemas.openxmlformats.org/officeDocument/2006/relationships/slideLayout" Target="../slideLayouts/slideLayout93.xml"/><Relationship Id="rId17" Type="http://schemas.openxmlformats.org/officeDocument/2006/relationships/slideLayout" Target="../slideLayouts/slideLayout98.xml"/><Relationship Id="rId2" Type="http://schemas.openxmlformats.org/officeDocument/2006/relationships/slideLayout" Target="../slideLayouts/slideLayout83.xml"/><Relationship Id="rId16" Type="http://schemas.openxmlformats.org/officeDocument/2006/relationships/slideLayout" Target="../slideLayouts/slideLayout97.xml"/><Relationship Id="rId1" Type="http://schemas.openxmlformats.org/officeDocument/2006/relationships/slideLayout" Target="../slideLayouts/slideLayout82.xml"/><Relationship Id="rId6" Type="http://schemas.openxmlformats.org/officeDocument/2006/relationships/slideLayout" Target="../slideLayouts/slideLayout87.xml"/><Relationship Id="rId11" Type="http://schemas.openxmlformats.org/officeDocument/2006/relationships/slideLayout" Target="../slideLayouts/slideLayout92.xml"/><Relationship Id="rId5" Type="http://schemas.openxmlformats.org/officeDocument/2006/relationships/slideLayout" Target="../slideLayouts/slideLayout86.xml"/><Relationship Id="rId15" Type="http://schemas.openxmlformats.org/officeDocument/2006/relationships/slideLayout" Target="../slideLayouts/slideLayout96.xml"/><Relationship Id="rId10" Type="http://schemas.openxmlformats.org/officeDocument/2006/relationships/slideLayout" Target="../slideLayouts/slideLayout91.xml"/><Relationship Id="rId19" Type="http://schemas.openxmlformats.org/officeDocument/2006/relationships/image" Target="../media/image2.png"/><Relationship Id="rId4" Type="http://schemas.openxmlformats.org/officeDocument/2006/relationships/slideLayout" Target="../slideLayouts/slideLayout85.xml"/><Relationship Id="rId9" Type="http://schemas.openxmlformats.org/officeDocument/2006/relationships/slideLayout" Target="../slideLayouts/slideLayout90.xml"/><Relationship Id="rId14" Type="http://schemas.openxmlformats.org/officeDocument/2006/relationships/slideLayout" Target="../slideLayouts/slideLayout95.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106.xml"/><Relationship Id="rId3" Type="http://schemas.openxmlformats.org/officeDocument/2006/relationships/slideLayout" Target="../slideLayouts/slideLayout101.xml"/><Relationship Id="rId7" Type="http://schemas.openxmlformats.org/officeDocument/2006/relationships/slideLayout" Target="../slideLayouts/slideLayout105.xml"/><Relationship Id="rId12" Type="http://schemas.openxmlformats.org/officeDocument/2006/relationships/theme" Target="../theme/theme8.xml"/><Relationship Id="rId2" Type="http://schemas.openxmlformats.org/officeDocument/2006/relationships/slideLayout" Target="../slideLayouts/slideLayout100.xml"/><Relationship Id="rId1" Type="http://schemas.openxmlformats.org/officeDocument/2006/relationships/slideLayout" Target="../slideLayouts/slideLayout99.xml"/><Relationship Id="rId6" Type="http://schemas.openxmlformats.org/officeDocument/2006/relationships/slideLayout" Target="../slideLayouts/slideLayout104.xml"/><Relationship Id="rId11" Type="http://schemas.openxmlformats.org/officeDocument/2006/relationships/slideLayout" Target="../slideLayouts/slideLayout109.xml"/><Relationship Id="rId5" Type="http://schemas.openxmlformats.org/officeDocument/2006/relationships/slideLayout" Target="../slideLayouts/slideLayout103.xml"/><Relationship Id="rId10" Type="http://schemas.openxmlformats.org/officeDocument/2006/relationships/slideLayout" Target="../slideLayouts/slideLayout108.xml"/><Relationship Id="rId4" Type="http://schemas.openxmlformats.org/officeDocument/2006/relationships/slideLayout" Target="../slideLayouts/slideLayout102.xml"/><Relationship Id="rId9" Type="http://schemas.openxmlformats.org/officeDocument/2006/relationships/slideLayout" Target="../slideLayouts/slideLayout10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B3B0D383-9936-4069-82D1-7FFE8D717EB6}" type="datetimeFigureOut">
              <a:rPr lang="en-GB" smtClean="0"/>
              <a:t>20/05/2021</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510C5834-3565-43B1-BBA1-2597005F41BA}"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51607712"/>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3B0D383-9936-4069-82D1-7FFE8D717EB6}" type="datetimeFigureOut">
              <a:rPr lang="en-GB" smtClean="0"/>
              <a:t>20/05/2021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510C5834-3565-43B1-BBA1-2597005F41BA}" type="slidenum">
              <a:rPr lang="en-GB" smtClean="0"/>
              <a:t>‹#›</a:t>
            </a:fld>
            <a:endParaRPr lang="en-GB"/>
          </a:p>
        </p:txBody>
      </p:sp>
    </p:spTree>
    <p:extLst>
      <p:ext uri="{BB962C8B-B14F-4D97-AF65-F5344CB8AC3E}">
        <p14:creationId xmlns:p14="http://schemas.microsoft.com/office/powerpoint/2010/main" val="1187542145"/>
      </p:ext>
    </p:extLst>
  </p:cSld>
  <p:clrMap bg1="lt1" tx1="dk1" bg2="lt2" tx2="dk2" accent1="accent1" accent2="accent2" accent3="accent3" accent4="accent4" accent5="accent5" accent6="accent6" hlink="hlink" folHlink="folHlink"/>
  <p:sldLayoutIdLst>
    <p:sldLayoutId id="2147483801" r:id="rId1"/>
    <p:sldLayoutId id="2147483802" r:id="rId2"/>
    <p:sldLayoutId id="2147483803" r:id="rId3"/>
    <p:sldLayoutId id="2147483804" r:id="rId4"/>
    <p:sldLayoutId id="2147483805" r:id="rId5"/>
    <p:sldLayoutId id="2147483806" r:id="rId6"/>
    <p:sldLayoutId id="2147483807" r:id="rId7"/>
    <p:sldLayoutId id="2147483808" r:id="rId8"/>
    <p:sldLayoutId id="2147483809" r:id="rId9"/>
    <p:sldLayoutId id="2147483810" r:id="rId10"/>
    <p:sldLayoutId id="2147483811" r:id="rId11"/>
    <p:sldLayoutId id="2147483812" r:id="rId12"/>
    <p:sldLayoutId id="2147483813" r:id="rId13"/>
    <p:sldLayoutId id="2147483814" r:id="rId14"/>
    <p:sldLayoutId id="2147483815" r:id="rId15"/>
    <p:sldLayoutId id="2147483816"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B3B0D383-9936-4069-82D1-7FFE8D717EB6}" type="datetimeFigureOut">
              <a:rPr lang="en-GB" smtClean="0"/>
              <a:t>20/05/2021</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510C5834-3565-43B1-BBA1-2597005F41BA}"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6464385"/>
      </p:ext>
    </p:extLst>
  </p:cSld>
  <p:clrMap bg1="lt1" tx1="dk1" bg2="lt2" tx2="dk2" accent1="accent1" accent2="accent2" accent3="accent3" accent4="accent4" accent5="accent5" accent6="accent6" hlink="hlink" folHlink="folHlink"/>
  <p:sldLayoutIdLst>
    <p:sldLayoutId id="2147483818" r:id="rId1"/>
    <p:sldLayoutId id="2147483819" r:id="rId2"/>
    <p:sldLayoutId id="2147483820" r:id="rId3"/>
    <p:sldLayoutId id="2147483821" r:id="rId4"/>
    <p:sldLayoutId id="2147483822" r:id="rId5"/>
    <p:sldLayoutId id="2147483823" r:id="rId6"/>
    <p:sldLayoutId id="2147483824" r:id="rId7"/>
    <p:sldLayoutId id="2147483825" r:id="rId8"/>
    <p:sldLayoutId id="2147483826" r:id="rId9"/>
    <p:sldLayoutId id="2147483827" r:id="rId10"/>
    <p:sldLayoutId id="2147483828"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3B0D383-9936-4069-82D1-7FFE8D717EB6}" type="datetimeFigureOut">
              <a:rPr lang="en-GB" smtClean="0"/>
              <a:t>20/05/2021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10C5834-3565-43B1-BBA1-2597005F41BA}" type="slidenum">
              <a:rPr lang="en-GB" smtClean="0"/>
              <a:t>‹#›</a:t>
            </a:fld>
            <a:endParaRPr lang="en-GB"/>
          </a:p>
        </p:txBody>
      </p:sp>
    </p:spTree>
    <p:extLst>
      <p:ext uri="{BB962C8B-B14F-4D97-AF65-F5344CB8AC3E}">
        <p14:creationId xmlns:p14="http://schemas.microsoft.com/office/powerpoint/2010/main" val="887032051"/>
      </p:ext>
    </p:extLst>
  </p:cSld>
  <p:clrMap bg1="lt1" tx1="dk1" bg2="lt2" tx2="dk2" accent1="accent1" accent2="accent2" accent3="accent3" accent4="accent4" accent5="accent5" accent6="accent6" hlink="hlink" folHlink="folHlink"/>
  <p:sldLayoutIdLst>
    <p:sldLayoutId id="2147483854" r:id="rId1"/>
    <p:sldLayoutId id="2147483855" r:id="rId2"/>
    <p:sldLayoutId id="2147483856" r:id="rId3"/>
    <p:sldLayoutId id="2147483857" r:id="rId4"/>
    <p:sldLayoutId id="2147483858" r:id="rId5"/>
    <p:sldLayoutId id="2147483859" r:id="rId6"/>
    <p:sldLayoutId id="2147483860" r:id="rId7"/>
    <p:sldLayoutId id="2147483861" r:id="rId8"/>
    <p:sldLayoutId id="2147483862" r:id="rId9"/>
    <p:sldLayoutId id="2147483863" r:id="rId10"/>
    <p:sldLayoutId id="2147483864" r:id="rId11"/>
    <p:sldLayoutId id="2147483865" r:id="rId12"/>
    <p:sldLayoutId id="2147483866" r:id="rId13"/>
    <p:sldLayoutId id="2147483867" r:id="rId14"/>
    <p:sldLayoutId id="2147483868" r:id="rId15"/>
    <p:sldLayoutId id="214748386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3B0D383-9936-4069-82D1-7FFE8D717EB6}" type="datetimeFigureOut">
              <a:rPr lang="en-GB" smtClean="0"/>
              <a:t>20/05/2021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10C5834-3565-43B1-BBA1-2597005F41BA}" type="slidenum">
              <a:rPr lang="en-GB" smtClean="0"/>
              <a:t>‹#›</a:t>
            </a:fld>
            <a:endParaRPr lang="en-GB"/>
          </a:p>
        </p:txBody>
      </p:sp>
    </p:spTree>
    <p:extLst>
      <p:ext uri="{BB962C8B-B14F-4D97-AF65-F5344CB8AC3E}">
        <p14:creationId xmlns:p14="http://schemas.microsoft.com/office/powerpoint/2010/main" val="3624478921"/>
      </p:ext>
    </p:extLst>
  </p:cSld>
  <p:clrMap bg1="lt1" tx1="dk1" bg2="lt2" tx2="dk2" accent1="accent1" accent2="accent2" accent3="accent3" accent4="accent4" accent5="accent5" accent6="accent6" hlink="hlink" folHlink="folHlink"/>
  <p:sldLayoutIdLst>
    <p:sldLayoutId id="2147483871" r:id="rId1"/>
    <p:sldLayoutId id="2147483872" r:id="rId2"/>
    <p:sldLayoutId id="2147483873" r:id="rId3"/>
    <p:sldLayoutId id="2147483874" r:id="rId4"/>
    <p:sldLayoutId id="2147483875" r:id="rId5"/>
    <p:sldLayoutId id="2147483876" r:id="rId6"/>
    <p:sldLayoutId id="2147483877" r:id="rId7"/>
    <p:sldLayoutId id="2147483878" r:id="rId8"/>
    <p:sldLayoutId id="2147483879" r:id="rId9"/>
    <p:sldLayoutId id="2147483880" r:id="rId10"/>
    <p:sldLayoutId id="2147483881" r:id="rId11"/>
    <p:sldLayoutId id="2147483882" r:id="rId12"/>
    <p:sldLayoutId id="2147483883" r:id="rId13"/>
    <p:sldLayoutId id="2147483884" r:id="rId14"/>
    <p:sldLayoutId id="2147483885" r:id="rId15"/>
    <p:sldLayoutId id="214748388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A51C926-965A-4782-80DB-9893E5B4331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165D8BF-1132-4249-AB49-244B6127EA2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939FC8-F512-4F77-92BA-D2B282164ED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3B0D383-9936-4069-82D1-7FFE8D717EB6}" type="datetimeFigureOut">
              <a:rPr lang="en-GB" smtClean="0"/>
              <a:t>20/05/2021</a:t>
            </a:fld>
            <a:endParaRPr lang="en-GB"/>
          </a:p>
        </p:txBody>
      </p:sp>
      <p:sp>
        <p:nvSpPr>
          <p:cNvPr id="5" name="Footer Placeholder 4">
            <a:extLst>
              <a:ext uri="{FF2B5EF4-FFF2-40B4-BE49-F238E27FC236}">
                <a16:creationId xmlns:a16="http://schemas.microsoft.com/office/drawing/2014/main" id="{8B8CF90B-60D0-4E0E-8139-89A49FC08AB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8FD7FE1-A04E-4E23-825C-882FB7CC619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0C5834-3565-43B1-BBA1-2597005F41BA}" type="slidenum">
              <a:rPr lang="en-GB" smtClean="0"/>
              <a:t>‹#›</a:t>
            </a:fld>
            <a:endParaRPr lang="en-GB"/>
          </a:p>
        </p:txBody>
      </p:sp>
    </p:spTree>
    <p:extLst>
      <p:ext uri="{BB962C8B-B14F-4D97-AF65-F5344CB8AC3E}">
        <p14:creationId xmlns:p14="http://schemas.microsoft.com/office/powerpoint/2010/main" val="2554894498"/>
      </p:ext>
    </p:extLst>
  </p:cSld>
  <p:clrMap bg1="lt1" tx1="dk1" bg2="lt2" tx2="dk2" accent1="accent1" accent2="accent2" accent3="accent3" accent4="accent4" accent5="accent5" accent6="accent6" hlink="hlink" folHlink="folHlink"/>
  <p:sldLayoutIdLst>
    <p:sldLayoutId id="2147483900" r:id="rId1"/>
    <p:sldLayoutId id="2147483901" r:id="rId2"/>
    <p:sldLayoutId id="2147483902" r:id="rId3"/>
    <p:sldLayoutId id="2147483903" r:id="rId4"/>
    <p:sldLayoutId id="2147483904" r:id="rId5"/>
    <p:sldLayoutId id="2147483905" r:id="rId6"/>
    <p:sldLayoutId id="2147483906" r:id="rId7"/>
    <p:sldLayoutId id="2147483907" r:id="rId8"/>
    <p:sldLayoutId id="2147483908" r:id="rId9"/>
    <p:sldLayoutId id="2147483909" r:id="rId10"/>
    <p:sldLayoutId id="214748391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B3B0D383-9936-4069-82D1-7FFE8D717EB6}" type="datetimeFigureOut">
              <a:rPr lang="en-GB" smtClean="0"/>
              <a:t>20/05/2021</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510C5834-3565-43B1-BBA1-2597005F41BA}" type="slidenum">
              <a:rPr lang="en-GB" smtClean="0"/>
              <a:t>‹#›</a:t>
            </a:fld>
            <a:endParaRPr lang="en-GB"/>
          </a:p>
        </p:txBody>
      </p:sp>
    </p:spTree>
    <p:extLst>
      <p:ext uri="{BB962C8B-B14F-4D97-AF65-F5344CB8AC3E}">
        <p14:creationId xmlns:p14="http://schemas.microsoft.com/office/powerpoint/2010/main" val="2257896943"/>
      </p:ext>
    </p:extLst>
  </p:cSld>
  <p:clrMap bg1="lt1" tx1="dk1" bg2="lt2" tx2="dk2" accent1="accent1" accent2="accent2" accent3="accent3" accent4="accent4" accent5="accent5" accent6="accent6" hlink="hlink" folHlink="folHlink"/>
  <p:sldLayoutIdLst>
    <p:sldLayoutId id="2147483912" r:id="rId1"/>
    <p:sldLayoutId id="2147483913" r:id="rId2"/>
    <p:sldLayoutId id="2147483914" r:id="rId3"/>
    <p:sldLayoutId id="2147483915" r:id="rId4"/>
    <p:sldLayoutId id="2147483916" r:id="rId5"/>
    <p:sldLayoutId id="2147483917" r:id="rId6"/>
    <p:sldLayoutId id="2147483918" r:id="rId7"/>
    <p:sldLayoutId id="2147483919" r:id="rId8"/>
    <p:sldLayoutId id="2147483920" r:id="rId9"/>
    <p:sldLayoutId id="2147483921" r:id="rId10"/>
    <p:sldLayoutId id="2147483922" r:id="rId11"/>
    <p:sldLayoutId id="2147483923" r:id="rId12"/>
    <p:sldLayoutId id="2147483924" r:id="rId13"/>
    <p:sldLayoutId id="2147483925" r:id="rId14"/>
    <p:sldLayoutId id="2147483926" r:id="rId15"/>
    <p:sldLayoutId id="2147483927" r:id="rId16"/>
    <p:sldLayoutId id="2147483928"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3B0D383-9936-4069-82D1-7FFE8D717EB6}" type="datetimeFigureOut">
              <a:rPr lang="en-GB" smtClean="0"/>
              <a:t>20/05/2021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0C5834-3565-43B1-BBA1-2597005F41BA}" type="slidenum">
              <a:rPr lang="en-GB" smtClean="0"/>
              <a:t>‹#›</a:t>
            </a:fld>
            <a:endParaRPr lang="en-GB"/>
          </a:p>
        </p:txBody>
      </p:sp>
    </p:spTree>
    <p:extLst>
      <p:ext uri="{BB962C8B-B14F-4D97-AF65-F5344CB8AC3E}">
        <p14:creationId xmlns:p14="http://schemas.microsoft.com/office/powerpoint/2010/main" val="467888534"/>
      </p:ext>
    </p:extLst>
  </p:cSld>
  <p:clrMap bg1="dk1" tx1="lt1" bg2="dk2" tx2="lt2" accent1="accent1" accent2="accent2" accent3="accent3" accent4="accent4" accent5="accent5" accent6="accent6" hlink="hlink" folHlink="folHlink"/>
  <p:sldLayoutIdLst>
    <p:sldLayoutId id="2147483930" r:id="rId1"/>
    <p:sldLayoutId id="2147483931" r:id="rId2"/>
    <p:sldLayoutId id="2147483932" r:id="rId3"/>
    <p:sldLayoutId id="2147483933" r:id="rId4"/>
    <p:sldLayoutId id="2147483934" r:id="rId5"/>
    <p:sldLayoutId id="2147483935" r:id="rId6"/>
    <p:sldLayoutId id="2147483936" r:id="rId7"/>
    <p:sldLayoutId id="2147483937" r:id="rId8"/>
    <p:sldLayoutId id="2147483938" r:id="rId9"/>
    <p:sldLayoutId id="2147483939" r:id="rId10"/>
    <p:sldLayoutId id="214748394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7.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33.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4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61.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34.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77.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77.xml"/><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2.xml"/><Relationship Id="rId1" Type="http://schemas.openxmlformats.org/officeDocument/2006/relationships/slideLayout" Target="../slideLayouts/slideLayout77.xml"/><Relationship Id="rId5" Type="http://schemas.openxmlformats.org/officeDocument/2006/relationships/image" Target="../media/image15.jpg"/><Relationship Id="rId4" Type="http://schemas.openxmlformats.org/officeDocument/2006/relationships/image" Target="../media/image14.jpg"/></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77.xml"/><Relationship Id="rId6" Type="http://schemas.openxmlformats.org/officeDocument/2006/relationships/image" Target="../media/image19.emf"/><Relationship Id="rId5" Type="http://schemas.openxmlformats.org/officeDocument/2006/relationships/image" Target="../media/image18.png"/><Relationship Id="rId4" Type="http://schemas.openxmlformats.org/officeDocument/2006/relationships/image" Target="../media/image17.png"/></Relationships>
</file>

<file path=ppt/slides/_rels/slide1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4.xml"/><Relationship Id="rId1" Type="http://schemas.openxmlformats.org/officeDocument/2006/relationships/slideLayout" Target="../slideLayouts/slideLayout7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04.xml"/></Relationships>
</file>

<file path=ppt/slides/_rels/slide1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6.xml"/><Relationship Id="rId1" Type="http://schemas.openxmlformats.org/officeDocument/2006/relationships/slideLayout" Target="../slideLayouts/slideLayout76.xml"/><Relationship Id="rId5" Type="http://schemas.openxmlformats.org/officeDocument/2006/relationships/image" Target="../media/image23.png"/><Relationship Id="rId4" Type="http://schemas.openxmlformats.org/officeDocument/2006/relationships/image" Target="../media/image22.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9AAD0-3F89-45D3-97D9-8B5D3BA32DE1}"/>
              </a:ext>
            </a:extLst>
          </p:cNvPr>
          <p:cNvSpPr>
            <a:spLocks noGrp="1"/>
          </p:cNvSpPr>
          <p:nvPr>
            <p:ph type="title"/>
          </p:nvPr>
        </p:nvSpPr>
        <p:spPr/>
        <p:txBody>
          <a:bodyPr>
            <a:normAutofit/>
          </a:bodyPr>
          <a:lstStyle/>
          <a:p>
            <a:r>
              <a:rPr lang="en-GB" b="1" dirty="0">
                <a:effectLst>
                  <a:outerShdw blurRad="38100" dist="38100" dir="2700000" algn="tl">
                    <a:srgbClr val="000000">
                      <a:alpha val="43137"/>
                    </a:srgbClr>
                  </a:outerShdw>
                </a:effectLst>
              </a:rPr>
              <a:t>                        </a:t>
            </a:r>
            <a:r>
              <a:rPr lang="en-GB" b="1" u="sng" dirty="0">
                <a:effectLst>
                  <a:outerShdw blurRad="38100" dist="38100" dir="2700000" algn="tl">
                    <a:srgbClr val="000000">
                      <a:alpha val="43137"/>
                    </a:srgbClr>
                  </a:outerShdw>
                </a:effectLst>
              </a:rPr>
              <a:t>WELCOME</a:t>
            </a:r>
          </a:p>
        </p:txBody>
      </p:sp>
      <p:graphicFrame>
        <p:nvGraphicFramePr>
          <p:cNvPr id="12" name="Content Placeholder 2">
            <a:extLst>
              <a:ext uri="{FF2B5EF4-FFF2-40B4-BE49-F238E27FC236}">
                <a16:creationId xmlns:a16="http://schemas.microsoft.com/office/drawing/2014/main" id="{9B409F28-78F9-4E86-9996-5E021F43877B}"/>
              </a:ext>
            </a:extLst>
          </p:cNvPr>
          <p:cNvGraphicFramePr>
            <a:graphicFrameLocks noGrp="1"/>
          </p:cNvGraphicFramePr>
          <p:nvPr>
            <p:ph idx="1"/>
            <p:extLst>
              <p:ext uri="{D42A27DB-BD31-4B8C-83A1-F6EECF244321}">
                <p14:modId xmlns:p14="http://schemas.microsoft.com/office/powerpoint/2010/main" val="2438434477"/>
              </p:ext>
            </p:extLst>
          </p:nvPr>
        </p:nvGraphicFramePr>
        <p:xfrm>
          <a:off x="1450975" y="2016125"/>
          <a:ext cx="9604375" cy="3449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935176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E39F6-27D1-408B-B72B-6D6335F3907F}"/>
              </a:ext>
            </a:extLst>
          </p:cNvPr>
          <p:cNvSpPr>
            <a:spLocks noGrp="1"/>
          </p:cNvSpPr>
          <p:nvPr>
            <p:ph type="ctrTitle"/>
          </p:nvPr>
        </p:nvSpPr>
        <p:spPr>
          <a:xfrm>
            <a:off x="1" y="636814"/>
            <a:ext cx="12192000" cy="6221186"/>
          </a:xfrm>
        </p:spPr>
        <p:txBody>
          <a:bodyPr>
            <a:normAutofit fontScale="90000"/>
          </a:bodyPr>
          <a:lstStyle/>
          <a:p>
            <a:pPr algn="l"/>
            <a:br>
              <a:rPr lang="en-GB" sz="2800" dirty="0">
                <a:solidFill>
                  <a:schemeClr val="bg1"/>
                </a:solidFill>
              </a:rPr>
            </a:br>
            <a:br>
              <a:rPr lang="en-GB" sz="2800" dirty="0">
                <a:solidFill>
                  <a:schemeClr val="bg1"/>
                </a:solidFill>
              </a:rPr>
            </a:br>
            <a:br>
              <a:rPr lang="en-GB" sz="2800" dirty="0">
                <a:solidFill>
                  <a:schemeClr val="bg1"/>
                </a:solidFill>
              </a:rPr>
            </a:br>
            <a:br>
              <a:rPr lang="en-GB" sz="2800" dirty="0">
                <a:solidFill>
                  <a:schemeClr val="bg1"/>
                </a:solidFill>
              </a:rPr>
            </a:br>
            <a:br>
              <a:rPr lang="en-GB" sz="2800" dirty="0">
                <a:solidFill>
                  <a:schemeClr val="bg1"/>
                </a:solidFill>
              </a:rPr>
            </a:br>
            <a:br>
              <a:rPr lang="en-GB" sz="2800" dirty="0">
                <a:solidFill>
                  <a:schemeClr val="bg1"/>
                </a:solidFill>
              </a:rPr>
            </a:br>
            <a:br>
              <a:rPr lang="en-GB" sz="2800" dirty="0">
                <a:solidFill>
                  <a:schemeClr val="bg1"/>
                </a:solidFill>
              </a:rPr>
            </a:br>
            <a:br>
              <a:rPr lang="en-GB" sz="2800" dirty="0">
                <a:solidFill>
                  <a:schemeClr val="bg1"/>
                </a:solidFill>
              </a:rPr>
            </a:br>
            <a:br>
              <a:rPr lang="en-GB" sz="2800" dirty="0">
                <a:solidFill>
                  <a:schemeClr val="bg1"/>
                </a:solidFill>
              </a:rPr>
            </a:br>
            <a:br>
              <a:rPr lang="en-GB" sz="2800" dirty="0">
                <a:solidFill>
                  <a:schemeClr val="bg1"/>
                </a:solidFill>
              </a:rPr>
            </a:br>
            <a:br>
              <a:rPr lang="en-GB" sz="2800" dirty="0">
                <a:solidFill>
                  <a:schemeClr val="bg1"/>
                </a:solidFill>
              </a:rPr>
            </a:br>
            <a:br>
              <a:rPr lang="en-GB" sz="2800" dirty="0">
                <a:solidFill>
                  <a:schemeClr val="bg1"/>
                </a:solidFill>
              </a:rPr>
            </a:br>
            <a:br>
              <a:rPr lang="en-GB" sz="2800" dirty="0">
                <a:solidFill>
                  <a:schemeClr val="bg1"/>
                </a:solidFill>
              </a:rPr>
            </a:br>
            <a:br>
              <a:rPr lang="en-GB" sz="2800" dirty="0"/>
            </a:br>
            <a:br>
              <a:rPr lang="en-GB" sz="2800" dirty="0">
                <a:solidFill>
                  <a:schemeClr val="bg1"/>
                </a:solidFill>
              </a:rPr>
            </a:br>
            <a:br>
              <a:rPr lang="en-GB" sz="2800" dirty="0">
                <a:solidFill>
                  <a:schemeClr val="bg1"/>
                </a:solidFill>
              </a:rPr>
            </a:br>
            <a:br>
              <a:rPr lang="en-GB" sz="2800" dirty="0">
                <a:solidFill>
                  <a:schemeClr val="bg1"/>
                </a:solidFill>
              </a:rPr>
            </a:br>
            <a:br>
              <a:rPr lang="en-GB" sz="2800" dirty="0">
                <a:solidFill>
                  <a:schemeClr val="bg1"/>
                </a:solidFill>
              </a:rPr>
            </a:br>
            <a:br>
              <a:rPr lang="en-GB" sz="2800" dirty="0">
                <a:solidFill>
                  <a:schemeClr val="bg1"/>
                </a:solidFill>
              </a:rPr>
            </a:br>
            <a:br>
              <a:rPr lang="en-GB" sz="2800" dirty="0">
                <a:solidFill>
                  <a:schemeClr val="bg1"/>
                </a:solidFill>
              </a:rPr>
            </a:br>
            <a:r>
              <a:rPr lang="en-GB" sz="3600" dirty="0"/>
              <a:t>Bruce Tuckman 5 steps model to team success. (Summarised)</a:t>
            </a:r>
            <a:br>
              <a:rPr lang="en-GB" sz="3600" dirty="0"/>
            </a:br>
            <a:br>
              <a:rPr lang="en-GB" sz="3600" dirty="0"/>
            </a:br>
            <a:r>
              <a:rPr lang="en-GB" sz="3600" dirty="0"/>
              <a:t>Belbin’s 9 roles to team success.</a:t>
            </a:r>
            <a:br>
              <a:rPr lang="en-GB" sz="3600" dirty="0"/>
            </a:br>
            <a:br>
              <a:rPr lang="en-GB" sz="3600" dirty="0"/>
            </a:br>
            <a:r>
              <a:rPr lang="en-GB" sz="3600" dirty="0"/>
              <a:t>A personal note about failed business’ along with my own.</a:t>
            </a:r>
            <a:br>
              <a:rPr lang="en-GB" sz="3600" dirty="0"/>
            </a:br>
            <a:br>
              <a:rPr lang="en-GB" sz="3600" dirty="0"/>
            </a:br>
            <a:r>
              <a:rPr lang="en-GB" sz="3600" dirty="0"/>
              <a:t>(PHS Group) My example of a business that is thriving throughout the crisis, Whilst using the steps mentioned perfectly as mentioned.</a:t>
            </a:r>
            <a:br>
              <a:rPr lang="en-GB" sz="3600" dirty="0"/>
            </a:br>
            <a:br>
              <a:rPr lang="en-GB" sz="3600" dirty="0"/>
            </a:br>
            <a:r>
              <a:rPr lang="en-GB" sz="3600" dirty="0"/>
              <a:t>Explain a little about my feedback form.</a:t>
            </a:r>
            <a:br>
              <a:rPr lang="en-GB" sz="3600" dirty="0"/>
            </a:br>
            <a:br>
              <a:rPr lang="en-GB" sz="3600" dirty="0"/>
            </a:br>
            <a:r>
              <a:rPr lang="en-GB" sz="3600" dirty="0"/>
              <a:t>THANKS TO YOU ALL FOR LISTENING ANY FEEDBACK APPRECIATED</a:t>
            </a:r>
            <a:r>
              <a:rPr lang="en-GB" sz="2800" dirty="0">
                <a:solidFill>
                  <a:schemeClr val="bg1"/>
                </a:solidFill>
              </a:rPr>
              <a:t>. </a:t>
            </a:r>
          </a:p>
        </p:txBody>
      </p:sp>
      <p:sp>
        <p:nvSpPr>
          <p:cNvPr id="3" name="Subtitle 2">
            <a:extLst>
              <a:ext uri="{FF2B5EF4-FFF2-40B4-BE49-F238E27FC236}">
                <a16:creationId xmlns:a16="http://schemas.microsoft.com/office/drawing/2014/main" id="{8E697B77-1B99-44DC-A8FF-FCD2F981F9A4}"/>
              </a:ext>
            </a:extLst>
          </p:cNvPr>
          <p:cNvSpPr>
            <a:spLocks noGrp="1"/>
          </p:cNvSpPr>
          <p:nvPr>
            <p:ph type="subTitle" idx="1"/>
          </p:nvPr>
        </p:nvSpPr>
        <p:spPr>
          <a:xfrm>
            <a:off x="1884136" y="175138"/>
            <a:ext cx="8423728" cy="618978"/>
          </a:xfrm>
        </p:spPr>
        <p:txBody>
          <a:bodyPr>
            <a:normAutofit fontScale="92500"/>
          </a:bodyPr>
          <a:lstStyle/>
          <a:p>
            <a:r>
              <a:rPr lang="en-GB" sz="3200" b="1" dirty="0">
                <a:solidFill>
                  <a:schemeClr val="tx1"/>
                </a:solidFill>
              </a:rPr>
              <a:t>My Presentation BMSK4002 By Howard Lewis</a:t>
            </a:r>
          </a:p>
        </p:txBody>
      </p:sp>
    </p:spTree>
    <p:extLst>
      <p:ext uri="{BB962C8B-B14F-4D97-AF65-F5344CB8AC3E}">
        <p14:creationId xmlns:p14="http://schemas.microsoft.com/office/powerpoint/2010/main" val="10445896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00"/>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524EA82-D36D-4045-B024-0152EAE41709}"/>
              </a:ext>
            </a:extLst>
          </p:cNvPr>
          <p:cNvPicPr/>
          <p:nvPr/>
        </p:nvPicPr>
        <p:blipFill rotWithShape="1">
          <a:blip r:embed="rId3"/>
          <a:srcRect l="10302" t="21001" r="40707" b="24923"/>
          <a:stretch/>
        </p:blipFill>
        <p:spPr bwMode="auto">
          <a:xfrm>
            <a:off x="0" y="0"/>
            <a:ext cx="12192000" cy="6858000"/>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16649824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Puzzle">
            <a:extLst>
              <a:ext uri="{FF2B5EF4-FFF2-40B4-BE49-F238E27FC236}">
                <a16:creationId xmlns:a16="http://schemas.microsoft.com/office/drawing/2014/main" id="{6D1CDCE2-33E8-44BF-B18C-184BAB8A64DC}"/>
              </a:ext>
            </a:extLst>
          </p:cNvPr>
          <p:cNvPicPr>
            <a:picLocks noChangeAspect="1"/>
          </p:cNvPicPr>
          <p:nvPr/>
        </p:nvPicPr>
        <p:blipFill rotWithShape="1">
          <a:blip r:embed="rId3"/>
          <a:srcRect l="15558" r="7333"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4682813B-C676-4F33-983F-EABDD5B5F3A7}"/>
              </a:ext>
            </a:extLst>
          </p:cNvPr>
          <p:cNvSpPr>
            <a:spLocks noGrp="1"/>
          </p:cNvSpPr>
          <p:nvPr>
            <p:ph type="title"/>
          </p:nvPr>
        </p:nvSpPr>
        <p:spPr>
          <a:xfrm>
            <a:off x="593380" y="7300"/>
            <a:ext cx="4893020" cy="1184546"/>
          </a:xfrm>
        </p:spPr>
        <p:txBody>
          <a:bodyPr vert="horz" lIns="91440" tIns="45720" rIns="91440" bIns="45720" rtlCol="0" anchor="b">
            <a:normAutofit fontScale="90000"/>
          </a:bodyPr>
          <a:lstStyle/>
          <a:p>
            <a:pPr algn="r"/>
            <a:r>
              <a:rPr lang="en-US" sz="4800" dirty="0"/>
              <a:t>                     </a:t>
            </a:r>
            <a:r>
              <a:rPr lang="en-US" sz="8000" b="1" u="sng" dirty="0">
                <a:solidFill>
                  <a:schemeClr val="tx1"/>
                </a:solidFill>
              </a:rPr>
              <a:t>Forming</a:t>
            </a:r>
          </a:p>
        </p:txBody>
      </p:sp>
      <p:pic>
        <p:nvPicPr>
          <p:cNvPr id="3" name="Picture 2">
            <a:extLst>
              <a:ext uri="{FF2B5EF4-FFF2-40B4-BE49-F238E27FC236}">
                <a16:creationId xmlns:a16="http://schemas.microsoft.com/office/drawing/2014/main" id="{F4434774-06E4-4CEC-9B78-5A84BE44AB9D}"/>
              </a:ext>
            </a:extLst>
          </p:cNvPr>
          <p:cNvPicPr>
            <a:picLocks noChangeAspect="1"/>
          </p:cNvPicPr>
          <p:nvPr/>
        </p:nvPicPr>
        <p:blipFill rotWithShape="1">
          <a:blip r:embed="rId4"/>
          <a:srcRect l="13081" t="27778" r="71250" b="15555"/>
          <a:stretch/>
        </p:blipFill>
        <p:spPr>
          <a:xfrm>
            <a:off x="1123528" y="1199146"/>
            <a:ext cx="3293004" cy="5651554"/>
          </a:xfrm>
          <a:prstGeom prst="rect">
            <a:avLst/>
          </a:prstGeom>
        </p:spPr>
      </p:pic>
    </p:spTree>
    <p:extLst>
      <p:ext uri="{BB962C8B-B14F-4D97-AF65-F5344CB8AC3E}">
        <p14:creationId xmlns:p14="http://schemas.microsoft.com/office/powerpoint/2010/main" val="322023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nodeType="withEffect">
                                  <p:stCondLst>
                                    <p:cond delay="0"/>
                                  </p:stCondLst>
                                  <p:iterate>
                                    <p:tmPct val="10000"/>
                                  </p:iterate>
                                  <p:childTnLst>
                                    <p:set>
                                      <p:cBhvr>
                                        <p:cTn id="9" dur="1" fill="hold">
                                          <p:stCondLst>
                                            <p:cond delay="0"/>
                                          </p:stCondLst>
                                        </p:cTn>
                                        <p:tgtEl>
                                          <p:spTgt spid="4"/>
                                        </p:tgtEl>
                                        <p:attrNameLst>
                                          <p:attrName>style.visibility</p:attrName>
                                        </p:attrNameLst>
                                      </p:cBhvr>
                                      <p:to>
                                        <p:strVal val="visible"/>
                                      </p:to>
                                    </p:set>
                                    <p:animEffect transition="in" filter="fade">
                                      <p:cBhvr>
                                        <p:cTn id="10"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00B87-8E95-4729-BD9F-861595EEAF52}"/>
              </a:ext>
            </a:extLst>
          </p:cNvPr>
          <p:cNvSpPr>
            <a:spLocks noGrp="1"/>
          </p:cNvSpPr>
          <p:nvPr>
            <p:ph type="title"/>
          </p:nvPr>
        </p:nvSpPr>
        <p:spPr>
          <a:xfrm>
            <a:off x="872836" y="775854"/>
            <a:ext cx="5223164" cy="651164"/>
          </a:xfrm>
        </p:spPr>
        <p:txBody>
          <a:bodyPr>
            <a:noAutofit/>
          </a:bodyPr>
          <a:lstStyle/>
          <a:p>
            <a:r>
              <a:rPr lang="en-GB" sz="4000" dirty="0"/>
              <a:t> </a:t>
            </a:r>
          </a:p>
        </p:txBody>
      </p:sp>
      <p:sp>
        <p:nvSpPr>
          <p:cNvPr id="4" name="TextBox 3">
            <a:extLst>
              <a:ext uri="{FF2B5EF4-FFF2-40B4-BE49-F238E27FC236}">
                <a16:creationId xmlns:a16="http://schemas.microsoft.com/office/drawing/2014/main" id="{C07F0209-3C63-4BF1-B9D7-983A85B688DB}"/>
              </a:ext>
            </a:extLst>
          </p:cNvPr>
          <p:cNvSpPr txBox="1"/>
          <p:nvPr/>
        </p:nvSpPr>
        <p:spPr>
          <a:xfrm>
            <a:off x="4475016" y="-98893"/>
            <a:ext cx="3241964" cy="1200329"/>
          </a:xfrm>
          <a:prstGeom prst="rect">
            <a:avLst/>
          </a:prstGeom>
          <a:noFill/>
        </p:spPr>
        <p:txBody>
          <a:bodyPr wrap="square">
            <a:spAutoFit/>
          </a:bodyPr>
          <a:lstStyle/>
          <a:p>
            <a:r>
              <a:rPr lang="en-GB" sz="1800" b="1" u="sng" dirty="0"/>
              <a:t> </a:t>
            </a:r>
            <a:r>
              <a:rPr lang="en-GB" sz="5400" b="1" u="sng" dirty="0"/>
              <a:t>Storming</a:t>
            </a:r>
          </a:p>
        </p:txBody>
      </p:sp>
      <p:pic>
        <p:nvPicPr>
          <p:cNvPr id="5" name="Picture 4">
            <a:extLst>
              <a:ext uri="{FF2B5EF4-FFF2-40B4-BE49-F238E27FC236}">
                <a16:creationId xmlns:a16="http://schemas.microsoft.com/office/drawing/2014/main" id="{BACDA1C0-858A-4E92-87F8-1F69D86DA148}"/>
              </a:ext>
            </a:extLst>
          </p:cNvPr>
          <p:cNvPicPr/>
          <p:nvPr/>
        </p:nvPicPr>
        <p:blipFill rotWithShape="1">
          <a:blip r:embed="rId3"/>
          <a:srcRect l="16535" t="33232" r="66602" b="32906"/>
          <a:stretch/>
        </p:blipFill>
        <p:spPr bwMode="auto">
          <a:xfrm>
            <a:off x="2454727" y="775854"/>
            <a:ext cx="7282543" cy="5796643"/>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32155666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3DBA97D-1B3D-4D36-948E-F84BDFBFAB9C}"/>
              </a:ext>
            </a:extLst>
          </p:cNvPr>
          <p:cNvSpPr txBox="1"/>
          <p:nvPr/>
        </p:nvSpPr>
        <p:spPr>
          <a:xfrm>
            <a:off x="4691743" y="156029"/>
            <a:ext cx="2808514" cy="774700"/>
          </a:xfrm>
          <a:prstGeom prst="rect">
            <a:avLst/>
          </a:prstGeom>
        </p:spPr>
        <p:txBody>
          <a:bodyPr vert="horz" lIns="91440" tIns="45720" rIns="91440" bIns="45720" rtlCol="0" anchor="b">
            <a:normAutofit fontScale="92500" lnSpcReduction="20000"/>
          </a:bodyPr>
          <a:lstStyle/>
          <a:p>
            <a:pPr algn="r">
              <a:spcBef>
                <a:spcPct val="0"/>
              </a:spcBef>
              <a:spcAft>
                <a:spcPts val="600"/>
              </a:spcAft>
            </a:pPr>
            <a:r>
              <a:rPr lang="en-US" sz="5400" b="1" u="sng" dirty="0">
                <a:latin typeface="+mj-lt"/>
                <a:ea typeface="+mj-ea"/>
                <a:cs typeface="+mj-cs"/>
              </a:rPr>
              <a:t>Norming</a:t>
            </a:r>
          </a:p>
        </p:txBody>
      </p:sp>
      <p:pic>
        <p:nvPicPr>
          <p:cNvPr id="20" name="Picture 19">
            <a:extLst>
              <a:ext uri="{FF2B5EF4-FFF2-40B4-BE49-F238E27FC236}">
                <a16:creationId xmlns:a16="http://schemas.microsoft.com/office/drawing/2014/main" id="{51B9D7F2-D426-42C1-AE9D-37604C45AA8F}"/>
              </a:ext>
            </a:extLst>
          </p:cNvPr>
          <p:cNvPicPr/>
          <p:nvPr/>
        </p:nvPicPr>
        <p:blipFill rotWithShape="1">
          <a:blip r:embed="rId3"/>
          <a:srcRect l="16036" t="30233" r="59326" b="33202"/>
          <a:stretch/>
        </p:blipFill>
        <p:spPr bwMode="auto">
          <a:xfrm>
            <a:off x="1657270" y="939196"/>
            <a:ext cx="9162086" cy="5522987"/>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20000612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Microphone with stage lights">
            <a:extLst>
              <a:ext uri="{FF2B5EF4-FFF2-40B4-BE49-F238E27FC236}">
                <a16:creationId xmlns:a16="http://schemas.microsoft.com/office/drawing/2014/main" id="{3F661768-8CC5-460E-8216-3B004B64BBE6}"/>
              </a:ext>
            </a:extLst>
          </p:cNvPr>
          <p:cNvPicPr>
            <a:picLocks noChangeAspect="1"/>
          </p:cNvPicPr>
          <p:nvPr/>
        </p:nvPicPr>
        <p:blipFill rotWithShape="1">
          <a:blip r:embed="rId3"/>
          <a:srcRect r="43454"/>
          <a:stretch/>
        </p:blipFill>
        <p:spPr>
          <a:xfrm>
            <a:off x="20" y="-1"/>
            <a:ext cx="5897982" cy="6858000"/>
          </a:xfrm>
          <a:custGeom>
            <a:avLst/>
            <a:gdLst/>
            <a:ahLst/>
            <a:cxnLst/>
            <a:rect l="l" t="t" r="r" b="b"/>
            <a:pathLst>
              <a:path w="5898002" h="6858000">
                <a:moveTo>
                  <a:pt x="0" y="0"/>
                </a:moveTo>
                <a:lnTo>
                  <a:pt x="5898002" y="0"/>
                </a:lnTo>
                <a:lnTo>
                  <a:pt x="4873624" y="6858000"/>
                </a:lnTo>
                <a:lnTo>
                  <a:pt x="0" y="6858000"/>
                </a:lnTo>
                <a:close/>
              </a:path>
            </a:pathLst>
          </a:custGeom>
        </p:spPr>
      </p:pic>
      <p:pic>
        <p:nvPicPr>
          <p:cNvPr id="25" name="Picture 24">
            <a:extLst>
              <a:ext uri="{FF2B5EF4-FFF2-40B4-BE49-F238E27FC236}">
                <a16:creationId xmlns:a16="http://schemas.microsoft.com/office/drawing/2014/main" id="{6747E88A-6006-42B0-AF54-3FDF79976DFE}"/>
              </a:ext>
            </a:extLst>
          </p:cNvPr>
          <p:cNvPicPr/>
          <p:nvPr/>
        </p:nvPicPr>
        <p:blipFill rotWithShape="1">
          <a:blip r:embed="rId4"/>
          <a:srcRect l="12925" t="26745" r="51964" b="33256"/>
          <a:stretch/>
        </p:blipFill>
        <p:spPr bwMode="auto">
          <a:xfrm>
            <a:off x="2871537" y="-8468"/>
            <a:ext cx="9320463" cy="5213325"/>
          </a:xfrm>
          <a:custGeom>
            <a:avLst/>
            <a:gdLst/>
            <a:ahLst/>
            <a:cxnLst/>
            <a:rect l="l" t="t" r="r" b="b"/>
            <a:pathLst>
              <a:path w="7312272" h="6858000">
                <a:moveTo>
                  <a:pt x="1024379" y="0"/>
                </a:moveTo>
                <a:lnTo>
                  <a:pt x="7312272" y="0"/>
                </a:lnTo>
                <a:lnTo>
                  <a:pt x="7312272" y="6858000"/>
                </a:lnTo>
                <a:lnTo>
                  <a:pt x="0" y="6858000"/>
                </a:lnTo>
                <a:close/>
              </a:path>
            </a:pathLst>
          </a:custGeom>
          <a:extLst>
            <a:ext uri="{53640926-AAD7-44D8-BBD7-CCE9431645EC}">
              <a14:shadowObscured xmlns:a14="http://schemas.microsoft.com/office/drawing/2010/main"/>
            </a:ext>
          </a:extLst>
        </p:spPr>
      </p:pic>
      <p:sp>
        <p:nvSpPr>
          <p:cNvPr id="2" name="TextBox 1">
            <a:extLst>
              <a:ext uri="{FF2B5EF4-FFF2-40B4-BE49-F238E27FC236}">
                <a16:creationId xmlns:a16="http://schemas.microsoft.com/office/drawing/2014/main" id="{ECCDE60D-E922-4D09-95A8-89C46D242F72}"/>
              </a:ext>
            </a:extLst>
          </p:cNvPr>
          <p:cNvSpPr txBox="1"/>
          <p:nvPr/>
        </p:nvSpPr>
        <p:spPr>
          <a:xfrm>
            <a:off x="2349663" y="5269706"/>
            <a:ext cx="5887368" cy="1387928"/>
          </a:xfrm>
          <a:prstGeom prst="rect">
            <a:avLst/>
          </a:prstGeom>
        </p:spPr>
        <p:txBody>
          <a:bodyPr vert="horz" lIns="91440" tIns="45720" rIns="91440" bIns="45720" rtlCol="0" anchor="b">
            <a:normAutofit fontScale="92500" lnSpcReduction="10000"/>
          </a:bodyPr>
          <a:lstStyle/>
          <a:p>
            <a:pPr algn="r">
              <a:lnSpc>
                <a:spcPct val="90000"/>
              </a:lnSpc>
              <a:spcBef>
                <a:spcPct val="0"/>
              </a:spcBef>
              <a:spcAft>
                <a:spcPts val="600"/>
              </a:spcAft>
            </a:pPr>
            <a:r>
              <a:rPr lang="en-US" sz="4400" dirty="0">
                <a:solidFill>
                  <a:schemeClr val="accent1"/>
                </a:solidFill>
                <a:latin typeface="+mj-lt"/>
                <a:ea typeface="+mj-ea"/>
                <a:cs typeface="+mj-cs"/>
              </a:rPr>
              <a:t>                                   </a:t>
            </a:r>
            <a:r>
              <a:rPr lang="en-US" sz="6600" b="1" u="sng" dirty="0">
                <a:latin typeface="+mj-lt"/>
                <a:ea typeface="+mj-ea"/>
                <a:cs typeface="+mj-cs"/>
              </a:rPr>
              <a:t>Performing</a:t>
            </a:r>
          </a:p>
        </p:txBody>
      </p:sp>
    </p:spTree>
    <p:extLst>
      <p:ext uri="{BB962C8B-B14F-4D97-AF65-F5344CB8AC3E}">
        <p14:creationId xmlns:p14="http://schemas.microsoft.com/office/powerpoint/2010/main" val="342975418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810DC-3FEC-44EB-8FEC-83C0BEDED492}"/>
              </a:ext>
            </a:extLst>
          </p:cNvPr>
          <p:cNvSpPr>
            <a:spLocks noGrp="1"/>
          </p:cNvSpPr>
          <p:nvPr>
            <p:ph type="title"/>
          </p:nvPr>
        </p:nvSpPr>
        <p:spPr>
          <a:xfrm>
            <a:off x="842597" y="489857"/>
            <a:ext cx="4335468" cy="3191556"/>
          </a:xfrm>
        </p:spPr>
        <p:txBody>
          <a:bodyPr vert="horz" lIns="91440" tIns="45720" rIns="91440" bIns="45720" rtlCol="0" anchor="b">
            <a:normAutofit/>
          </a:bodyPr>
          <a:lstStyle/>
          <a:p>
            <a:pPr algn="r"/>
            <a:r>
              <a:rPr lang="en-US" sz="6000" b="1" kern="1200" dirty="0">
                <a:solidFill>
                  <a:schemeClr val="tx1"/>
                </a:solidFill>
                <a:latin typeface="+mj-lt"/>
                <a:ea typeface="+mj-ea"/>
                <a:cs typeface="+mj-cs"/>
              </a:rPr>
              <a:t>                       </a:t>
            </a:r>
            <a:r>
              <a:rPr lang="en-US" sz="6000" b="1" u="sng" kern="1200" dirty="0">
                <a:solidFill>
                  <a:schemeClr val="tx1"/>
                </a:solidFill>
                <a:latin typeface="+mj-lt"/>
                <a:ea typeface="+mj-ea"/>
                <a:cs typeface="+mj-cs"/>
              </a:rPr>
              <a:t>Adjourning</a:t>
            </a:r>
          </a:p>
        </p:txBody>
      </p:sp>
      <p:pic>
        <p:nvPicPr>
          <p:cNvPr id="3" name="Picture 2">
            <a:extLst>
              <a:ext uri="{FF2B5EF4-FFF2-40B4-BE49-F238E27FC236}">
                <a16:creationId xmlns:a16="http://schemas.microsoft.com/office/drawing/2014/main" id="{340103D5-3426-452A-8897-34F583FB6CB6}"/>
              </a:ext>
            </a:extLst>
          </p:cNvPr>
          <p:cNvPicPr/>
          <p:nvPr/>
        </p:nvPicPr>
        <p:blipFill rotWithShape="1">
          <a:blip r:embed="rId3"/>
          <a:srcRect l="48029" t="26410" r="44753" b="33420"/>
          <a:stretch/>
        </p:blipFill>
        <p:spPr bwMode="auto">
          <a:xfrm>
            <a:off x="5879047" y="274319"/>
            <a:ext cx="4230125" cy="6583681"/>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39971331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32" name="Rectangle 70">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038" name="Picture 72">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039" name="Straight Connector 74">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040" name="Straight Connector 76">
            <a:extLst>
              <a:ext uri="{FF2B5EF4-FFF2-40B4-BE49-F238E27FC236}">
                <a16:creationId xmlns:a16="http://schemas.microsoft.com/office/drawing/2014/main" id="{4977F1E1-2B6F-4BB6-899F-67D8764D83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041" name="Rectangle 78">
            <a:extLst>
              <a:ext uri="{FF2B5EF4-FFF2-40B4-BE49-F238E27FC236}">
                <a16:creationId xmlns:a16="http://schemas.microsoft.com/office/drawing/2014/main" id="{EC17D08F-2133-44A9-B28C-CB29928FA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0CC36881-E309-4C41-8B5B-203AADC15F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extBox 1">
            <a:extLst>
              <a:ext uri="{FF2B5EF4-FFF2-40B4-BE49-F238E27FC236}">
                <a16:creationId xmlns:a16="http://schemas.microsoft.com/office/drawing/2014/main" id="{5D3A709E-3B41-413B-9671-5AE5792350D1}"/>
              </a:ext>
            </a:extLst>
          </p:cNvPr>
          <p:cNvSpPr txBox="1"/>
          <p:nvPr/>
        </p:nvSpPr>
        <p:spPr>
          <a:xfrm>
            <a:off x="665459" y="228600"/>
            <a:ext cx="2823919" cy="4753913"/>
          </a:xfrm>
          <a:prstGeom prst="rect">
            <a:avLst/>
          </a:prstGeom>
        </p:spPr>
        <p:txBody>
          <a:bodyPr vert="horz" lIns="91440" tIns="45720" rIns="91440" bIns="0" rtlCol="0" anchor="b">
            <a:noAutofit/>
          </a:bodyPr>
          <a:lstStyle/>
          <a:p>
            <a:pPr defTabSz="914400">
              <a:lnSpc>
                <a:spcPct val="90000"/>
              </a:lnSpc>
              <a:spcBef>
                <a:spcPct val="0"/>
              </a:spcBef>
              <a:spcAft>
                <a:spcPts val="600"/>
              </a:spcAft>
            </a:pPr>
            <a:r>
              <a:rPr lang="en-US" sz="2800" cap="all" spc="200" baseline="0" dirty="0">
                <a:latin typeface="+mj-lt"/>
                <a:ea typeface="+mj-ea"/>
                <a:cs typeface="+mj-cs"/>
              </a:rPr>
              <a:t>This became known as the: - </a:t>
            </a:r>
          </a:p>
          <a:p>
            <a:pPr defTabSz="914400">
              <a:lnSpc>
                <a:spcPct val="90000"/>
              </a:lnSpc>
              <a:spcBef>
                <a:spcPct val="0"/>
              </a:spcBef>
              <a:spcAft>
                <a:spcPts val="600"/>
              </a:spcAft>
            </a:pPr>
            <a:r>
              <a:rPr lang="en-US" sz="2800" cap="all" spc="200" baseline="0" dirty="0">
                <a:latin typeface="+mj-lt"/>
                <a:ea typeface="+mj-ea"/>
                <a:cs typeface="+mj-cs"/>
              </a:rPr>
              <a:t>           </a:t>
            </a:r>
            <a:r>
              <a:rPr lang="en-US" sz="2800" u="sng" cap="all" spc="200" baseline="0" dirty="0">
                <a:latin typeface="+mj-lt"/>
                <a:ea typeface="+mj-ea"/>
                <a:cs typeface="+mj-cs"/>
              </a:rPr>
              <a:t>Tuckman Ladder Model</a:t>
            </a:r>
          </a:p>
        </p:txBody>
      </p:sp>
      <p:cxnSp>
        <p:nvCxnSpPr>
          <p:cNvPr id="83" name="Straight Connector 82">
            <a:extLst>
              <a:ext uri="{FF2B5EF4-FFF2-40B4-BE49-F238E27FC236}">
                <a16:creationId xmlns:a16="http://schemas.microsoft.com/office/drawing/2014/main" id="{84F2C6A8-7D46-49EA-860B-0F0B020843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9301" y="3528543"/>
            <a:ext cx="28239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85" name="Group 84">
            <a:extLst>
              <a:ext uri="{FF2B5EF4-FFF2-40B4-BE49-F238E27FC236}">
                <a16:creationId xmlns:a16="http://schemas.microsoft.com/office/drawing/2014/main" id="{AED92372-F778-4E96-9E90-4E63BAF3CA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7463258" y="583365"/>
            <a:chExt cx="7560115" cy="5181928"/>
          </a:xfrm>
        </p:grpSpPr>
        <p:sp>
          <p:nvSpPr>
            <p:cNvPr id="86" name="Rectangle 85">
              <a:extLst>
                <a:ext uri="{FF2B5EF4-FFF2-40B4-BE49-F238E27FC236}">
                  <a16:creationId xmlns:a16="http://schemas.microsoft.com/office/drawing/2014/main" id="{EB4EC089-8B60-43F4-9BF5-1F0B0E398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8" y="583365"/>
              <a:ext cx="7560115"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7" name="Rectangle 86">
              <a:extLst>
                <a:ext uri="{FF2B5EF4-FFF2-40B4-BE49-F238E27FC236}">
                  <a16:creationId xmlns:a16="http://schemas.microsoft.com/office/drawing/2014/main" id="{1C0BAC91-1725-4E5A-92CE-F5A2EB066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7" y="915807"/>
              <a:ext cx="69282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1026" name="Picture 2" descr="5 Stages of Team Development.">
            <a:extLst>
              <a:ext uri="{FF2B5EF4-FFF2-40B4-BE49-F238E27FC236}">
                <a16:creationId xmlns:a16="http://schemas.microsoft.com/office/drawing/2014/main" id="{AA2A5BE9-68FC-4D80-B31B-911B2BCD545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6554" b="-3"/>
          <a:stretch/>
        </p:blipFill>
        <p:spPr bwMode="auto">
          <a:xfrm>
            <a:off x="4618374" y="1116345"/>
            <a:ext cx="6282919" cy="3866172"/>
          </a:xfrm>
          <a:prstGeom prst="rect">
            <a:avLst/>
          </a:prstGeom>
          <a:noFill/>
          <a:extLst>
            <a:ext uri="{909E8E84-426E-40DD-AFC4-6F175D3DCCD1}">
              <a14:hiddenFill xmlns:a14="http://schemas.microsoft.com/office/drawing/2010/main">
                <a:solidFill>
                  <a:srgbClr val="FFFFFF"/>
                </a:solidFill>
              </a14:hiddenFill>
            </a:ext>
          </a:extLst>
        </p:spPr>
      </p:pic>
      <p:pic>
        <p:nvPicPr>
          <p:cNvPr id="89" name="Picture 88">
            <a:extLst>
              <a:ext uri="{FF2B5EF4-FFF2-40B4-BE49-F238E27FC236}">
                <a16:creationId xmlns:a16="http://schemas.microsoft.com/office/drawing/2014/main" id="{4B61EBEC-D0CA-456C-98A6-EDA1AC9FB0D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91" name="Straight Connector 90">
            <a:extLst>
              <a:ext uri="{FF2B5EF4-FFF2-40B4-BE49-F238E27FC236}">
                <a16:creationId xmlns:a16="http://schemas.microsoft.com/office/drawing/2014/main" id="{718A71EB-D327-4458-85FB-26336B2BA0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74858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iterate>
                                    <p:tmPct val="10000"/>
                                  </p:iterate>
                                  <p:childTnLst>
                                    <p:set>
                                      <p:cBhvr>
                                        <p:cTn id="6" dur="1" fill="hold">
                                          <p:stCondLst>
                                            <p:cond delay="0"/>
                                          </p:stCondLst>
                                        </p:cTn>
                                        <p:tgtEl>
                                          <p:spTgt spid="89"/>
                                        </p:tgtEl>
                                        <p:attrNameLst>
                                          <p:attrName>style.visibility</p:attrName>
                                        </p:attrNameLst>
                                      </p:cBhvr>
                                      <p:to>
                                        <p:strVal val="visible"/>
                                      </p:to>
                                    </p:set>
                                    <p:animEffect transition="in" filter="fade">
                                      <p:cBhvr>
                                        <p:cTn id="7" dur="700"/>
                                        <p:tgtEl>
                                          <p:spTgt spid="89"/>
                                        </p:tgtEl>
                                      </p:cBhvr>
                                    </p:animEffect>
                                  </p:childTnLst>
                                </p:cTn>
                              </p:par>
                              <p:par>
                                <p:cTn id="8" presetID="10" presetClass="entr" presetSubtype="0" fill="hold" nodeType="withEffect">
                                  <p:stCondLst>
                                    <p:cond delay="0"/>
                                  </p:stCondLst>
                                  <p:iterate>
                                    <p:tmPct val="10000"/>
                                  </p:iterate>
                                  <p:childTnLst>
                                    <p:set>
                                      <p:cBhvr>
                                        <p:cTn id="9" dur="1" fill="hold">
                                          <p:stCondLst>
                                            <p:cond delay="0"/>
                                          </p:stCondLst>
                                        </p:cTn>
                                        <p:tgtEl>
                                          <p:spTgt spid="1026"/>
                                        </p:tgtEl>
                                        <p:attrNameLst>
                                          <p:attrName>style.visibility</p:attrName>
                                        </p:attrNameLst>
                                      </p:cBhvr>
                                      <p:to>
                                        <p:strVal val="visible"/>
                                      </p:to>
                                    </p:set>
                                    <p:animEffect transition="in" filter="fade">
                                      <p:cBhvr>
                                        <p:cTn id="10" dur="700"/>
                                        <p:tgtEl>
                                          <p:spTgt spid="1026"/>
                                        </p:tgtEl>
                                      </p:cBhvr>
                                    </p:animEffect>
                                  </p:childTnLst>
                                </p:cTn>
                              </p:par>
                              <p:par>
                                <p:cTn id="11" presetID="10" presetClass="entr" presetSubtype="0" fill="hold" nodeType="withEffect">
                                  <p:stCondLst>
                                    <p:cond delay="0"/>
                                  </p:stCondLst>
                                  <p:iterate>
                                    <p:tmPct val="10000"/>
                                  </p:iterate>
                                  <p:childTnLst>
                                    <p:set>
                                      <p:cBhvr>
                                        <p:cTn id="12" dur="1" fill="hold">
                                          <p:stCondLst>
                                            <p:cond delay="0"/>
                                          </p:stCondLst>
                                        </p:cTn>
                                        <p:tgtEl>
                                          <p:spTgt spid="1038"/>
                                        </p:tgtEl>
                                        <p:attrNameLst>
                                          <p:attrName>style.visibility</p:attrName>
                                        </p:attrNameLst>
                                      </p:cBhvr>
                                      <p:to>
                                        <p:strVal val="visible"/>
                                      </p:to>
                                    </p:set>
                                    <p:animEffect transition="in" filter="fade">
                                      <p:cBhvr>
                                        <p:cTn id="13" dur="700"/>
                                        <p:tgtEl>
                                          <p:spTgt spid="10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26E05BB-A080-4B72-ABA8-07317FE7327E}"/>
              </a:ext>
            </a:extLst>
          </p:cNvPr>
          <p:cNvPicPr>
            <a:picLocks noChangeAspect="1"/>
          </p:cNvPicPr>
          <p:nvPr/>
        </p:nvPicPr>
        <p:blipFill>
          <a:blip r:embed="rId3"/>
          <a:stretch>
            <a:fillRect/>
          </a:stretch>
        </p:blipFill>
        <p:spPr>
          <a:xfrm>
            <a:off x="1583871" y="0"/>
            <a:ext cx="9437915" cy="6858000"/>
          </a:xfrm>
          <a:prstGeom prst="rect">
            <a:avLst/>
          </a:prstGeom>
        </p:spPr>
      </p:pic>
    </p:spTree>
    <p:extLst>
      <p:ext uri="{BB962C8B-B14F-4D97-AF65-F5344CB8AC3E}">
        <p14:creationId xmlns:p14="http://schemas.microsoft.com/office/powerpoint/2010/main" val="31064881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320C011-DE2E-44FD-A0E8-BCF3706461F4}"/>
              </a:ext>
            </a:extLst>
          </p:cNvPr>
          <p:cNvPicPr/>
          <p:nvPr/>
        </p:nvPicPr>
        <p:blipFill rotWithShape="1">
          <a:blip r:embed="rId3"/>
          <a:srcRect l="9497" r="38698" b="-1"/>
          <a:stretch/>
        </p:blipFill>
        <p:spPr bwMode="auto">
          <a:xfrm>
            <a:off x="643467" y="643467"/>
            <a:ext cx="5130799" cy="5571066"/>
          </a:xfrm>
          <a:prstGeom prst="rect">
            <a:avLst/>
          </a:prstGeom>
          <a:extLst>
            <a:ext uri="{53640926-AAD7-44D8-BBD7-CCE9431645EC}">
              <a14:shadowObscured xmlns:a14="http://schemas.microsoft.com/office/drawing/2010/main"/>
            </a:ext>
          </a:extLst>
        </p:spPr>
      </p:pic>
      <p:pic>
        <p:nvPicPr>
          <p:cNvPr id="2" name="Picture 1">
            <a:extLst>
              <a:ext uri="{FF2B5EF4-FFF2-40B4-BE49-F238E27FC236}">
                <a16:creationId xmlns:a16="http://schemas.microsoft.com/office/drawing/2014/main" id="{75967F85-6DA4-47FA-A076-496CEF3B57BB}"/>
              </a:ext>
            </a:extLst>
          </p:cNvPr>
          <p:cNvPicPr/>
          <p:nvPr/>
        </p:nvPicPr>
        <p:blipFill rotWithShape="1">
          <a:blip r:embed="rId4"/>
          <a:srcRect l="10585" r="37609" b="-1"/>
          <a:stretch/>
        </p:blipFill>
        <p:spPr bwMode="auto">
          <a:xfrm>
            <a:off x="6423321" y="643467"/>
            <a:ext cx="5130799" cy="5571066"/>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4168344505"/>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5" name="Picture 4" descr="The outside of a building&#10;&#10;Description automatically generated with medium confidence">
            <a:extLst>
              <a:ext uri="{FF2B5EF4-FFF2-40B4-BE49-F238E27FC236}">
                <a16:creationId xmlns:a16="http://schemas.microsoft.com/office/drawing/2014/main" id="{E21FAA97-4B4B-44F4-A7A2-83D420242B03}"/>
              </a:ext>
            </a:extLst>
          </p:cNvPr>
          <p:cNvPicPr>
            <a:picLocks noChangeAspect="1"/>
          </p:cNvPicPr>
          <p:nvPr/>
        </p:nvPicPr>
        <p:blipFill rotWithShape="1">
          <a:blip r:embed="rId3">
            <a:extLst>
              <a:ext uri="{28A0092B-C50C-407E-A947-70E740481C1C}">
                <a14:useLocalDpi xmlns:a14="http://schemas.microsoft.com/office/drawing/2010/main" val="0"/>
              </a:ext>
            </a:extLst>
          </a:blip>
          <a:srcRect t="3161" r="-1" b="13031"/>
          <a:stretch/>
        </p:blipFill>
        <p:spPr>
          <a:xfrm>
            <a:off x="641277" y="643469"/>
            <a:ext cx="4013020" cy="2702558"/>
          </a:xfrm>
          <a:prstGeom prst="rect">
            <a:avLst/>
          </a:prstGeom>
        </p:spPr>
      </p:pic>
      <p:pic>
        <p:nvPicPr>
          <p:cNvPr id="3" name="Picture 2" descr="A picture containing person, indoor, group, hospital room&#10;&#10;Description automatically generated">
            <a:extLst>
              <a:ext uri="{FF2B5EF4-FFF2-40B4-BE49-F238E27FC236}">
                <a16:creationId xmlns:a16="http://schemas.microsoft.com/office/drawing/2014/main" id="{759679E8-6389-400A-9DCD-A04BCD26F93E}"/>
              </a:ext>
            </a:extLst>
          </p:cNvPr>
          <p:cNvPicPr>
            <a:picLocks noChangeAspect="1"/>
          </p:cNvPicPr>
          <p:nvPr/>
        </p:nvPicPr>
        <p:blipFill rotWithShape="1">
          <a:blip r:embed="rId4">
            <a:extLst>
              <a:ext uri="{28A0092B-C50C-407E-A947-70E740481C1C}">
                <a14:useLocalDpi xmlns:a14="http://schemas.microsoft.com/office/drawing/2010/main" val="0"/>
              </a:ext>
            </a:extLst>
          </a:blip>
          <a:srcRect t="28" r="3" b="1806"/>
          <a:stretch/>
        </p:blipFill>
        <p:spPr>
          <a:xfrm>
            <a:off x="643467" y="3509434"/>
            <a:ext cx="4010830" cy="2705099"/>
          </a:xfrm>
          <a:prstGeom prst="rect">
            <a:avLst/>
          </a:prstGeom>
        </p:spPr>
      </p:pic>
      <p:pic>
        <p:nvPicPr>
          <p:cNvPr id="7" name="Picture 6" descr="Diagram&#10;&#10;Description automatically generated">
            <a:extLst>
              <a:ext uri="{FF2B5EF4-FFF2-40B4-BE49-F238E27FC236}">
                <a16:creationId xmlns:a16="http://schemas.microsoft.com/office/drawing/2014/main" id="{4019EF1A-E8C2-4B61-81EF-1FB9C2AE2D8C}"/>
              </a:ext>
            </a:extLst>
          </p:cNvPr>
          <p:cNvPicPr>
            <a:picLocks noChangeAspect="1"/>
          </p:cNvPicPr>
          <p:nvPr/>
        </p:nvPicPr>
        <p:blipFill rotWithShape="1">
          <a:blip r:embed="rId5">
            <a:extLst>
              <a:ext uri="{28A0092B-C50C-407E-A947-70E740481C1C}">
                <a14:useLocalDpi xmlns:a14="http://schemas.microsoft.com/office/drawing/2010/main" val="0"/>
              </a:ext>
            </a:extLst>
          </a:blip>
          <a:srcRect l="12325" r="5857" b="-1"/>
          <a:stretch/>
        </p:blipFill>
        <p:spPr>
          <a:xfrm>
            <a:off x="4812633" y="643469"/>
            <a:ext cx="6735900" cy="5571067"/>
          </a:xfrm>
          <a:prstGeom prst="rect">
            <a:avLst/>
          </a:prstGeom>
        </p:spPr>
      </p:pic>
    </p:spTree>
    <p:extLst>
      <p:ext uri="{BB962C8B-B14F-4D97-AF65-F5344CB8AC3E}">
        <p14:creationId xmlns:p14="http://schemas.microsoft.com/office/powerpoint/2010/main" val="2993290264"/>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00"/>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FB017AF-8D93-41EC-961E-716359926B09}"/>
              </a:ext>
            </a:extLst>
          </p:cNvPr>
          <p:cNvPicPr>
            <a:picLocks noChangeAspect="1"/>
          </p:cNvPicPr>
          <p:nvPr/>
        </p:nvPicPr>
        <p:blipFill>
          <a:blip r:embed="rId3"/>
          <a:stretch>
            <a:fillRect/>
          </a:stretch>
        </p:blipFill>
        <p:spPr>
          <a:xfrm>
            <a:off x="291098" y="50116"/>
            <a:ext cx="3000375" cy="1524000"/>
          </a:xfrm>
          <a:prstGeom prst="rect">
            <a:avLst/>
          </a:prstGeom>
        </p:spPr>
      </p:pic>
      <p:pic>
        <p:nvPicPr>
          <p:cNvPr id="3" name="Picture 2">
            <a:extLst>
              <a:ext uri="{FF2B5EF4-FFF2-40B4-BE49-F238E27FC236}">
                <a16:creationId xmlns:a16="http://schemas.microsoft.com/office/drawing/2014/main" id="{5D3DBBAE-FF25-4E65-AF2A-B9FA0B675B23}"/>
              </a:ext>
            </a:extLst>
          </p:cNvPr>
          <p:cNvPicPr>
            <a:picLocks noChangeAspect="1"/>
          </p:cNvPicPr>
          <p:nvPr/>
        </p:nvPicPr>
        <p:blipFill>
          <a:blip r:embed="rId4"/>
          <a:stretch>
            <a:fillRect/>
          </a:stretch>
        </p:blipFill>
        <p:spPr>
          <a:xfrm>
            <a:off x="471489" y="1767493"/>
            <a:ext cx="2105026" cy="2171700"/>
          </a:xfrm>
          <a:prstGeom prst="rect">
            <a:avLst/>
          </a:prstGeom>
        </p:spPr>
      </p:pic>
      <p:sp>
        <p:nvSpPr>
          <p:cNvPr id="4" name="Rectangle 51">
            <a:extLst>
              <a:ext uri="{FF2B5EF4-FFF2-40B4-BE49-F238E27FC236}">
                <a16:creationId xmlns:a16="http://schemas.microsoft.com/office/drawing/2014/main" id="{FC76E9E8-82E7-4BB6-9CAB-224E64713885}"/>
              </a:ext>
            </a:extLst>
          </p:cNvPr>
          <p:cNvSpPr>
            <a:spLocks noChangeArrowheads="1"/>
          </p:cNvSpPr>
          <p:nvPr/>
        </p:nvSpPr>
        <p:spPr bwMode="auto">
          <a:xfrm>
            <a:off x="3291473" y="1898019"/>
            <a:ext cx="18071714" cy="369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1" rIns="91440" bIns="45721" numCol="1" anchor="ctr" anchorCtr="0" compatLnSpc="1">
            <a:prstTxWarp prst="textNoShape">
              <a:avLst/>
            </a:prstTxWarp>
            <a:spAutoFit/>
          </a:bodyPr>
          <a:lstStyle/>
          <a:p>
            <a:endParaRPr lang="en-GB" sz="1801"/>
          </a:p>
        </p:txBody>
      </p:sp>
      <p:pic>
        <p:nvPicPr>
          <p:cNvPr id="106" name="Picture 105">
            <a:extLst>
              <a:ext uri="{FF2B5EF4-FFF2-40B4-BE49-F238E27FC236}">
                <a16:creationId xmlns:a16="http://schemas.microsoft.com/office/drawing/2014/main" id="{E845C271-B4C7-4FCD-8A09-E85CE21BBC04}"/>
              </a:ext>
            </a:extLst>
          </p:cNvPr>
          <p:cNvPicPr>
            <a:picLocks noChangeAspect="1"/>
          </p:cNvPicPr>
          <p:nvPr/>
        </p:nvPicPr>
        <p:blipFill>
          <a:blip r:embed="rId5"/>
          <a:stretch>
            <a:fillRect/>
          </a:stretch>
        </p:blipFill>
        <p:spPr>
          <a:xfrm>
            <a:off x="3291472" y="265472"/>
            <a:ext cx="8697554" cy="3673721"/>
          </a:xfrm>
          <a:prstGeom prst="rect">
            <a:avLst/>
          </a:prstGeom>
        </p:spPr>
      </p:pic>
      <p:pic>
        <p:nvPicPr>
          <p:cNvPr id="107" name="Picture 106">
            <a:extLst>
              <a:ext uri="{FF2B5EF4-FFF2-40B4-BE49-F238E27FC236}">
                <a16:creationId xmlns:a16="http://schemas.microsoft.com/office/drawing/2014/main" id="{82ACD100-D9BD-45BB-B9FF-52B51D846CC7}"/>
              </a:ext>
            </a:extLst>
          </p:cNvPr>
          <p:cNvPicPr>
            <a:picLocks noChangeAspect="1"/>
          </p:cNvPicPr>
          <p:nvPr/>
        </p:nvPicPr>
        <p:blipFill>
          <a:blip r:embed="rId6"/>
          <a:stretch>
            <a:fillRect/>
          </a:stretch>
        </p:blipFill>
        <p:spPr>
          <a:xfrm>
            <a:off x="471488" y="3939193"/>
            <a:ext cx="8534489" cy="2544843"/>
          </a:xfrm>
          <a:prstGeom prst="rect">
            <a:avLst/>
          </a:prstGeom>
        </p:spPr>
      </p:pic>
      <p:sp>
        <p:nvSpPr>
          <p:cNvPr id="5" name="TextBox 4">
            <a:extLst>
              <a:ext uri="{FF2B5EF4-FFF2-40B4-BE49-F238E27FC236}">
                <a16:creationId xmlns:a16="http://schemas.microsoft.com/office/drawing/2014/main" id="{85E2AB44-8BFA-42F6-A774-2E0C20AD2022}"/>
              </a:ext>
            </a:extLst>
          </p:cNvPr>
          <p:cNvSpPr txBox="1"/>
          <p:nvPr/>
        </p:nvSpPr>
        <p:spPr>
          <a:xfrm>
            <a:off x="9169042" y="3995678"/>
            <a:ext cx="2819984" cy="2554545"/>
          </a:xfrm>
          <a:prstGeom prst="rect">
            <a:avLst/>
          </a:prstGeom>
          <a:noFill/>
        </p:spPr>
        <p:txBody>
          <a:bodyPr wrap="square" rtlCol="0">
            <a:spAutoFit/>
          </a:bodyPr>
          <a:lstStyle/>
          <a:p>
            <a:r>
              <a:rPr lang="en-GB" sz="2000" b="1" dirty="0">
                <a:highlight>
                  <a:srgbClr val="C0C0C0"/>
                </a:highlight>
              </a:rPr>
              <a:t>STATISTICS SHOWING</a:t>
            </a:r>
          </a:p>
          <a:p>
            <a:r>
              <a:rPr lang="en-GB" sz="2000" b="1" dirty="0">
                <a:highlight>
                  <a:srgbClr val="C0C0C0"/>
                </a:highlight>
              </a:rPr>
              <a:t> THIS COMPANY HAS EXCELLED THROUGHOUT THE PANDEMIC, AND THIS COMPANY SURE KNOWS HOW TO USE THESES PRACTISED THEORIES.</a:t>
            </a:r>
          </a:p>
        </p:txBody>
      </p:sp>
    </p:spTree>
    <p:extLst>
      <p:ext uri="{BB962C8B-B14F-4D97-AF65-F5344CB8AC3E}">
        <p14:creationId xmlns:p14="http://schemas.microsoft.com/office/powerpoint/2010/main" val="22060693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04C4A1FF-1E83-4FD4-966A-FE00B81F91A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1605" r="1120" b="35027"/>
          <a:stretch/>
        </p:blipFill>
        <p:spPr bwMode="auto">
          <a:xfrm>
            <a:off x="936998" y="0"/>
            <a:ext cx="10506857" cy="6858000"/>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16222134-0F3C-4E3F-BA0F-CCFABBFECE7A}"/>
              </a:ext>
            </a:extLst>
          </p:cNvPr>
          <p:cNvSpPr txBox="1"/>
          <p:nvPr/>
        </p:nvSpPr>
        <p:spPr>
          <a:xfrm>
            <a:off x="2416629" y="1399677"/>
            <a:ext cx="3461657" cy="369332"/>
          </a:xfrm>
          <a:prstGeom prst="rect">
            <a:avLst/>
          </a:prstGeom>
          <a:noFill/>
        </p:spPr>
        <p:txBody>
          <a:bodyPr wrap="square" rtlCol="0">
            <a:spAutoFit/>
          </a:bodyPr>
          <a:lstStyle/>
          <a:p>
            <a:r>
              <a:rPr lang="en-GB" dirty="0"/>
              <a:t>Presentation feedback </a:t>
            </a:r>
          </a:p>
        </p:txBody>
      </p:sp>
      <p:sp>
        <p:nvSpPr>
          <p:cNvPr id="2" name="TextBox 1">
            <a:extLst>
              <a:ext uri="{FF2B5EF4-FFF2-40B4-BE49-F238E27FC236}">
                <a16:creationId xmlns:a16="http://schemas.microsoft.com/office/drawing/2014/main" id="{EC657999-4804-4BCB-BE76-7B78C8D0A8B3}"/>
              </a:ext>
            </a:extLst>
          </p:cNvPr>
          <p:cNvSpPr txBox="1"/>
          <p:nvPr/>
        </p:nvSpPr>
        <p:spPr>
          <a:xfrm>
            <a:off x="2661557" y="659368"/>
            <a:ext cx="3216729" cy="369332"/>
          </a:xfrm>
          <a:prstGeom prst="rect">
            <a:avLst/>
          </a:prstGeom>
          <a:noFill/>
        </p:spPr>
        <p:txBody>
          <a:bodyPr wrap="square" rtlCol="0">
            <a:spAutoFit/>
          </a:bodyPr>
          <a:lstStyle/>
          <a:p>
            <a:r>
              <a:rPr lang="en-GB" dirty="0"/>
              <a:t>Howard Lewis</a:t>
            </a:r>
          </a:p>
        </p:txBody>
      </p:sp>
    </p:spTree>
    <p:extLst>
      <p:ext uri="{BB962C8B-B14F-4D97-AF65-F5344CB8AC3E}">
        <p14:creationId xmlns:p14="http://schemas.microsoft.com/office/powerpoint/2010/main" val="3076365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6">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8">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5" name="Group 10">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46" name="Freeform: Shape 11">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7" name="Freeform: Shape 12">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8" name="Freeform: Shape 13">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9" name="Freeform: Shape 14">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0" name="Freeform: Shape 15">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51" name="Freeform: Shape 16">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2" name="Freeform: Shape 17">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44992E74-A5AB-4310-8C84-5EEE69007F7C}"/>
              </a:ext>
            </a:extLst>
          </p:cNvPr>
          <p:cNvSpPr>
            <a:spLocks noGrp="1"/>
          </p:cNvSpPr>
          <p:nvPr>
            <p:ph type="title"/>
          </p:nvPr>
        </p:nvSpPr>
        <p:spPr>
          <a:xfrm>
            <a:off x="2953117" y="1905990"/>
            <a:ext cx="6285459" cy="3046019"/>
          </a:xfrm>
        </p:spPr>
        <p:txBody>
          <a:bodyPr vert="horz" lIns="91440" tIns="45720" rIns="91440" bIns="45720" rtlCol="0" anchor="b">
            <a:normAutofit/>
          </a:bodyPr>
          <a:lstStyle/>
          <a:p>
            <a:pPr algn="ctr"/>
            <a:r>
              <a:rPr lang="en-US" kern="1200" spc="150" dirty="0">
                <a:solidFill>
                  <a:schemeClr val="tx2"/>
                </a:solidFill>
              </a:rPr>
              <a:t>THANKS AGAIN FOR </a:t>
            </a:r>
            <a:r>
              <a:rPr lang="en-US" spc="150" dirty="0">
                <a:solidFill>
                  <a:schemeClr val="tx2"/>
                </a:solidFill>
              </a:rPr>
              <a:t>YOUR</a:t>
            </a:r>
            <a:r>
              <a:rPr lang="en-US" kern="1200" spc="150" dirty="0">
                <a:solidFill>
                  <a:schemeClr val="tx2"/>
                </a:solidFill>
              </a:rPr>
              <a:t> TIME AND LISTENING …. HOWARD LEWIS.</a:t>
            </a:r>
          </a:p>
        </p:txBody>
      </p:sp>
    </p:spTree>
    <p:extLst>
      <p:ext uri="{BB962C8B-B14F-4D97-AF65-F5344CB8AC3E}">
        <p14:creationId xmlns:p14="http://schemas.microsoft.com/office/powerpoint/2010/main" val="3537236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tint val="98000"/>
              </a:schemeClr>
              <a:schemeClr val="bg2">
                <a:tint val="99000"/>
                <a:shade val="96000"/>
                <a:satMod val="105000"/>
              </a:schemeClr>
            </a:duotone>
          </a:blip>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1C127-33DB-4791-B374-4516E63A1E9B}"/>
              </a:ext>
            </a:extLst>
          </p:cNvPr>
          <p:cNvSpPr>
            <a:spLocks noGrp="1"/>
          </p:cNvSpPr>
          <p:nvPr>
            <p:ph type="title"/>
          </p:nvPr>
        </p:nvSpPr>
        <p:spPr>
          <a:xfrm>
            <a:off x="6096000" y="171449"/>
            <a:ext cx="6095980" cy="1657361"/>
          </a:xfrm>
        </p:spPr>
        <p:txBody>
          <a:bodyPr vert="horz" lIns="91440" tIns="45720" rIns="91440" bIns="45720" rtlCol="0" anchor="ctr">
            <a:normAutofit/>
          </a:bodyPr>
          <a:lstStyle/>
          <a:p>
            <a:pPr algn="ctr">
              <a:lnSpc>
                <a:spcPct val="80000"/>
              </a:lnSpc>
            </a:pPr>
            <a:r>
              <a:rPr lang="en-US" sz="6000" spc="150" dirty="0"/>
              <a:t>Handout</a:t>
            </a:r>
          </a:p>
        </p:txBody>
      </p:sp>
      <p:pic>
        <p:nvPicPr>
          <p:cNvPr id="4" name="Picture 3" descr="Writing an appointment on a paper agenda">
            <a:extLst>
              <a:ext uri="{FF2B5EF4-FFF2-40B4-BE49-F238E27FC236}">
                <a16:creationId xmlns:a16="http://schemas.microsoft.com/office/drawing/2014/main" id="{69DB3AA2-1282-4965-BDA4-621C5E39371F}"/>
              </a:ext>
            </a:extLst>
          </p:cNvPr>
          <p:cNvPicPr>
            <a:picLocks noChangeAspect="1"/>
          </p:cNvPicPr>
          <p:nvPr/>
        </p:nvPicPr>
        <p:blipFill rotWithShape="1">
          <a:blip r:embed="rId4"/>
          <a:srcRect t="44520" b="10536"/>
          <a:stretch/>
        </p:blipFill>
        <p:spPr>
          <a:xfrm>
            <a:off x="0" y="0"/>
            <a:ext cx="6096012" cy="1417508"/>
          </a:xfrm>
          <a:prstGeom prst="rect">
            <a:avLst/>
          </a:prstGeom>
        </p:spPr>
      </p:pic>
      <p:pic>
        <p:nvPicPr>
          <p:cNvPr id="5" name="Picture 4">
            <a:extLst>
              <a:ext uri="{FF2B5EF4-FFF2-40B4-BE49-F238E27FC236}">
                <a16:creationId xmlns:a16="http://schemas.microsoft.com/office/drawing/2014/main" id="{9A9A9711-3625-4850-858B-640FFE9AAAE3}"/>
              </a:ext>
            </a:extLst>
          </p:cNvPr>
          <p:cNvPicPr>
            <a:picLocks noChangeAspect="1"/>
          </p:cNvPicPr>
          <p:nvPr/>
        </p:nvPicPr>
        <p:blipFill rotWithShape="1">
          <a:blip r:embed="rId5"/>
          <a:srcRect l="20742" t="26656" r="21836" b="8313"/>
          <a:stretch/>
        </p:blipFill>
        <p:spPr>
          <a:xfrm>
            <a:off x="0" y="0"/>
            <a:ext cx="12192000" cy="6858001"/>
          </a:xfrm>
          <a:prstGeom prst="rect">
            <a:avLst/>
          </a:prstGeom>
        </p:spPr>
      </p:pic>
    </p:spTree>
    <p:extLst>
      <p:ext uri="{BB962C8B-B14F-4D97-AF65-F5344CB8AC3E}">
        <p14:creationId xmlns:p14="http://schemas.microsoft.com/office/powerpoint/2010/main" val="3060926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B2AA754-3280-46A2-A709-3253C21332D4}"/>
              </a:ext>
            </a:extLst>
          </p:cNvPr>
          <p:cNvSpPr txBox="1"/>
          <p:nvPr/>
        </p:nvSpPr>
        <p:spPr>
          <a:xfrm>
            <a:off x="609600" y="235527"/>
            <a:ext cx="2479963" cy="646331"/>
          </a:xfrm>
          <a:prstGeom prst="rect">
            <a:avLst/>
          </a:prstGeom>
          <a:noFill/>
        </p:spPr>
        <p:txBody>
          <a:bodyPr wrap="square" rtlCol="0">
            <a:spAutoFit/>
          </a:bodyPr>
          <a:lstStyle/>
          <a:p>
            <a:r>
              <a:rPr lang="en-GB" sz="3600" dirty="0"/>
              <a:t>Lesson Plan</a:t>
            </a:r>
          </a:p>
        </p:txBody>
      </p:sp>
      <p:sp>
        <p:nvSpPr>
          <p:cNvPr id="3" name="TextBox 2">
            <a:extLst>
              <a:ext uri="{FF2B5EF4-FFF2-40B4-BE49-F238E27FC236}">
                <a16:creationId xmlns:a16="http://schemas.microsoft.com/office/drawing/2014/main" id="{86F60E25-E201-4AEA-9C3D-68E7EA0B57EA}"/>
              </a:ext>
            </a:extLst>
          </p:cNvPr>
          <p:cNvSpPr txBox="1"/>
          <p:nvPr/>
        </p:nvSpPr>
        <p:spPr>
          <a:xfrm>
            <a:off x="277091" y="1122218"/>
            <a:ext cx="11651673" cy="4247317"/>
          </a:xfrm>
          <a:prstGeom prst="rect">
            <a:avLst/>
          </a:prstGeom>
          <a:noFill/>
        </p:spPr>
        <p:txBody>
          <a:bodyPr wrap="square" rtlCol="0">
            <a:spAutoFit/>
          </a:bodyPr>
          <a:lstStyle/>
          <a:p>
            <a:pPr marL="285750" indent="-285750">
              <a:buFont typeface="Arial" panose="020B0604020202020204" pitchFamily="34" charset="0"/>
              <a:buChar char="•"/>
            </a:pPr>
            <a:r>
              <a:rPr lang="en-GB" dirty="0"/>
              <a:t>Slide 1 – Formal Introduction – Est time: 90 sec</a:t>
            </a:r>
          </a:p>
          <a:p>
            <a:pPr marL="285750" indent="-285750">
              <a:buFont typeface="Arial" panose="020B0604020202020204" pitchFamily="34" charset="0"/>
              <a:buChar char="•"/>
            </a:pPr>
            <a:r>
              <a:rPr lang="en-GB" dirty="0"/>
              <a:t>Slide 2 – Lesson Introduction – Est time: 45 sec</a:t>
            </a:r>
          </a:p>
          <a:p>
            <a:pPr marL="285750" indent="-285750">
              <a:buFont typeface="Arial" panose="020B0604020202020204" pitchFamily="34" charset="0"/>
              <a:buChar char="•"/>
            </a:pPr>
            <a:r>
              <a:rPr lang="en-GB" dirty="0"/>
              <a:t>Slide 3 – Introduction to Bruce Tuckman 5 steps – Est time: 45 sec</a:t>
            </a:r>
          </a:p>
          <a:p>
            <a:pPr marL="285750" indent="-285750">
              <a:buFont typeface="Arial" panose="020B0604020202020204" pitchFamily="34" charset="0"/>
              <a:buChar char="•"/>
            </a:pPr>
            <a:r>
              <a:rPr lang="en-GB" dirty="0"/>
              <a:t>Slide 4 – Step 1 summary on Forming – Est time: 30 Sec</a:t>
            </a:r>
          </a:p>
          <a:p>
            <a:pPr marL="285750" indent="-285750">
              <a:buFont typeface="Arial" panose="020B0604020202020204" pitchFamily="34" charset="0"/>
              <a:buChar char="•"/>
            </a:pPr>
            <a:r>
              <a:rPr lang="en-GB" dirty="0"/>
              <a:t>Slide 5 – Step 2 summary on Storming – Est time: 30 sec</a:t>
            </a:r>
          </a:p>
          <a:p>
            <a:pPr marL="285750" indent="-285750">
              <a:buFont typeface="Arial" panose="020B0604020202020204" pitchFamily="34" charset="0"/>
              <a:buChar char="•"/>
            </a:pPr>
            <a:r>
              <a:rPr lang="en-GB" dirty="0"/>
              <a:t>Slide 6 – Step 3 summary on Norming – Est time: 25 sec</a:t>
            </a:r>
          </a:p>
          <a:p>
            <a:pPr marL="285750" indent="-285750">
              <a:buFont typeface="Arial" panose="020B0604020202020204" pitchFamily="34" charset="0"/>
              <a:buChar char="•"/>
            </a:pPr>
            <a:r>
              <a:rPr lang="en-GB" dirty="0"/>
              <a:t>Slide 7 – Step 4 summary on Performing – Est time: 60 sec</a:t>
            </a:r>
          </a:p>
          <a:p>
            <a:pPr marL="285750" indent="-285750">
              <a:buFont typeface="Arial" panose="020B0604020202020204" pitchFamily="34" charset="0"/>
              <a:buChar char="•"/>
            </a:pPr>
            <a:r>
              <a:rPr lang="en-GB" dirty="0"/>
              <a:t>Slide 8 – Step 5 summary on Adjourning – Est time: 90 sec</a:t>
            </a:r>
          </a:p>
          <a:p>
            <a:pPr marL="285750" indent="-285750">
              <a:buFont typeface="Arial" panose="020B0604020202020204" pitchFamily="34" charset="0"/>
              <a:buChar char="•"/>
            </a:pPr>
            <a:r>
              <a:rPr lang="en-GB" dirty="0"/>
              <a:t>Slide 9 – Image showing Tuckman's ‘ladder model’ – Est time: 5 sec</a:t>
            </a:r>
          </a:p>
          <a:p>
            <a:pPr marL="285750" indent="-285750">
              <a:buFont typeface="Arial" panose="020B0604020202020204" pitchFamily="34" charset="0"/>
              <a:buChar char="•"/>
            </a:pPr>
            <a:r>
              <a:rPr lang="en-GB" dirty="0"/>
              <a:t>Slide 10 – Belbin’s 9 roles to team building – Est time: 60 sec</a:t>
            </a:r>
          </a:p>
          <a:p>
            <a:pPr marL="285750" indent="-285750">
              <a:buFont typeface="Arial" panose="020B0604020202020204" pitchFamily="34" charset="0"/>
              <a:buChar char="•"/>
            </a:pPr>
            <a:r>
              <a:rPr lang="en-GB" dirty="0"/>
              <a:t>Slide 11 – Personal experiences – Est time: 90 sec</a:t>
            </a:r>
          </a:p>
          <a:p>
            <a:pPr marL="285750" indent="-285750">
              <a:buFont typeface="Arial" panose="020B0604020202020204" pitchFamily="34" charset="0"/>
              <a:buChar char="•"/>
            </a:pPr>
            <a:r>
              <a:rPr lang="en-GB" dirty="0"/>
              <a:t>Slide 12 – Example of ‘sliver linings’ while on this course – Est time: 40 sec</a:t>
            </a:r>
          </a:p>
          <a:p>
            <a:pPr marL="285750" indent="-285750">
              <a:buFont typeface="Arial" panose="020B0604020202020204" pitchFamily="34" charset="0"/>
              <a:buChar char="•"/>
            </a:pPr>
            <a:r>
              <a:rPr lang="en-GB" dirty="0"/>
              <a:t>Slide 13 – Example of a business using Bruce Tuckman and Belbin’s roles and steps – Est time: 120 sec</a:t>
            </a:r>
          </a:p>
          <a:p>
            <a:pPr marL="285750" indent="-285750">
              <a:buFont typeface="Arial" panose="020B0604020202020204" pitchFamily="34" charset="0"/>
              <a:buChar char="•"/>
            </a:pPr>
            <a:r>
              <a:rPr lang="en-GB" dirty="0"/>
              <a:t>Slide 14 – Feedback form explanation – Est time: 20 sec</a:t>
            </a:r>
          </a:p>
          <a:p>
            <a:pPr marL="285750" indent="-285750">
              <a:buFont typeface="Arial" panose="020B0604020202020204" pitchFamily="34" charset="0"/>
              <a:buChar char="•"/>
            </a:pPr>
            <a:r>
              <a:rPr lang="en-GB" dirty="0"/>
              <a:t>Slide 15 – Closing slide – Est time: 15 sec</a:t>
            </a:r>
          </a:p>
        </p:txBody>
      </p:sp>
    </p:spTree>
    <p:extLst>
      <p:ext uri="{BB962C8B-B14F-4D97-AF65-F5344CB8AC3E}">
        <p14:creationId xmlns:p14="http://schemas.microsoft.com/office/powerpoint/2010/main" val="2610906169"/>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1_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3.xml><?xml version="1.0" encoding="utf-8"?>
<a:theme xmlns:a="http://schemas.openxmlformats.org/drawingml/2006/main" name="1_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4.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5.xml><?xml version="1.0" encoding="utf-8"?>
<a:theme xmlns:a="http://schemas.openxmlformats.org/drawingml/2006/main" name="2_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8.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3E4F19A7-A959-40BB-972C-4880BAF8EB09}"/>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1043</TotalTime>
  <Words>1815</Words>
  <Application>Microsoft Office PowerPoint</Application>
  <PresentationFormat>Widescreen</PresentationFormat>
  <Paragraphs>93</Paragraphs>
  <Slides>17</Slides>
  <Notes>16</Notes>
  <HiddenSlides>0</HiddenSlides>
  <MMClips>0</MMClips>
  <ScaleCrop>false</ScaleCrop>
  <HeadingPairs>
    <vt:vector size="6" baseType="variant">
      <vt:variant>
        <vt:lpstr>Fonts Used</vt:lpstr>
      </vt:variant>
      <vt:variant>
        <vt:i4>8</vt:i4>
      </vt:variant>
      <vt:variant>
        <vt:lpstr>Theme</vt:lpstr>
      </vt:variant>
      <vt:variant>
        <vt:i4>8</vt:i4>
      </vt:variant>
      <vt:variant>
        <vt:lpstr>Slide Titles</vt:lpstr>
      </vt:variant>
      <vt:variant>
        <vt:i4>17</vt:i4>
      </vt:variant>
    </vt:vector>
  </HeadingPairs>
  <TitlesOfParts>
    <vt:vector size="33" baseType="lpstr">
      <vt:lpstr>Arial</vt:lpstr>
      <vt:lpstr>Calibri</vt:lpstr>
      <vt:lpstr>Calibri Light</vt:lpstr>
      <vt:lpstr>Gill Sans MT</vt:lpstr>
      <vt:lpstr>Segoe UI</vt:lpstr>
      <vt:lpstr>Trebuchet MS</vt:lpstr>
      <vt:lpstr>Tw Cen MT</vt:lpstr>
      <vt:lpstr>Wingdings 3</vt:lpstr>
      <vt:lpstr>Gallery</vt:lpstr>
      <vt:lpstr>1_Facet</vt:lpstr>
      <vt:lpstr>1_Gallery</vt:lpstr>
      <vt:lpstr>Facet</vt:lpstr>
      <vt:lpstr>2_Facet</vt:lpstr>
      <vt:lpstr>Office Theme</vt:lpstr>
      <vt:lpstr>Droplet</vt:lpstr>
      <vt:lpstr>1_Office Theme</vt:lpstr>
      <vt:lpstr>                        WELCOME</vt:lpstr>
      <vt:lpstr>                    Bruce Tuckman 5 steps model to team success. (Summarised)  Belbin’s 9 roles to team success.  A personal note about failed business’ along with my own.  (PHS Group) My example of a business that is thriving throughout the crisis, Whilst using the steps mentioned perfectly as mentioned.  Explain a little about my feedback form.  THANKS TO YOU ALL FOR LISTENING ANY FEEDBACK APPRECIATED. </vt:lpstr>
      <vt:lpstr>PowerPoint Presentation</vt:lpstr>
      <vt:lpstr>                     Forming</vt:lpstr>
      <vt:lpstr> </vt:lpstr>
      <vt:lpstr>PowerPoint Presentation</vt:lpstr>
      <vt:lpstr>PowerPoint Presentation</vt:lpstr>
      <vt:lpstr>                       Adjourning</vt:lpstr>
      <vt:lpstr>PowerPoint Presentation</vt:lpstr>
      <vt:lpstr>PowerPoint Presentation</vt:lpstr>
      <vt:lpstr>PowerPoint Presentation</vt:lpstr>
      <vt:lpstr>PowerPoint Presentation</vt:lpstr>
      <vt:lpstr>PowerPoint Presentation</vt:lpstr>
      <vt:lpstr>PowerPoint Presentation</vt:lpstr>
      <vt:lpstr>THANKS AGAIN FOR YOUR TIME AND LISTENING …. HOWARD LEWIS.</vt:lpstr>
      <vt:lpstr>Handout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HOWZA86 H</dc:creator>
  <cp:lastModifiedBy>HOWZA86 H</cp:lastModifiedBy>
  <cp:revision>43</cp:revision>
  <dcterms:created xsi:type="dcterms:W3CDTF">2021-04-20T15:28:52Z</dcterms:created>
  <dcterms:modified xsi:type="dcterms:W3CDTF">2021-05-20T20:51:44Z</dcterms:modified>
</cp:coreProperties>
</file>