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6" r:id="rId3"/>
    <p:sldId id="258"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5C2385-7D88-3578-75E3-FB5D6E0EE678}" v="731" dt="2025-10-04T12:54:56.994"/>
    <p1510:client id="{70F743D2-8B4E-ABD1-BBE0-D389CC183137}" v="761" dt="2025-10-06T12:16:34.9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720"/>
  </p:normalViewPr>
  <p:slideViewPr>
    <p:cSldViewPr snapToGrid="0">
      <p:cViewPr>
        <p:scale>
          <a:sx n="90" d="100"/>
          <a:sy n="90" d="100"/>
        </p:scale>
        <p:origin x="1432" y="4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4.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asmeen Akhtar (2233492)" userId="4eafb696-abeb-441a-a549-729375985d8f" providerId="ADAL" clId="{803E3DAC-824E-C742-9FA1-689E41B51B3E}"/>
    <pc:docChg chg="undo custSel addSld modSld sldOrd">
      <pc:chgData name="Yasmeen Akhtar (2233492)" userId="4eafb696-abeb-441a-a549-729375985d8f" providerId="ADAL" clId="{803E3DAC-824E-C742-9FA1-689E41B51B3E}" dt="2025-10-01T09:37:16.292" v="759" actId="1076"/>
      <pc:docMkLst>
        <pc:docMk/>
      </pc:docMkLst>
      <pc:sldChg chg="addSp delSp modSp mod">
        <pc:chgData name="Yasmeen Akhtar (2233492)" userId="4eafb696-abeb-441a-a549-729375985d8f" providerId="ADAL" clId="{803E3DAC-824E-C742-9FA1-689E41B51B3E}" dt="2025-10-01T09:37:16.292" v="759" actId="1076"/>
        <pc:sldMkLst>
          <pc:docMk/>
          <pc:sldMk cId="1311265250" sldId="256"/>
        </pc:sldMkLst>
        <pc:spChg chg="mod">
          <ac:chgData name="Yasmeen Akhtar (2233492)" userId="4eafb696-abeb-441a-a549-729375985d8f" providerId="ADAL" clId="{803E3DAC-824E-C742-9FA1-689E41B51B3E}" dt="2025-09-30T17:51:40.283" v="576" actId="1076"/>
          <ac:spMkLst>
            <pc:docMk/>
            <pc:sldMk cId="1311265250" sldId="256"/>
            <ac:spMk id="2" creationId="{6E3A3F0E-85B7-47DA-18AB-6240AD2B3BA9}"/>
          </ac:spMkLst>
        </pc:spChg>
        <pc:spChg chg="add mod">
          <ac:chgData name="Yasmeen Akhtar (2233492)" userId="4eafb696-abeb-441a-a549-729375985d8f" providerId="ADAL" clId="{803E3DAC-824E-C742-9FA1-689E41B51B3E}" dt="2025-10-01T09:36:33.972" v="751" actId="1076"/>
          <ac:spMkLst>
            <pc:docMk/>
            <pc:sldMk cId="1311265250" sldId="256"/>
            <ac:spMk id="5" creationId="{CAEBA2E5-A1EF-E2F2-9BD6-8919CF40F242}"/>
          </ac:spMkLst>
        </pc:spChg>
        <pc:spChg chg="add mod">
          <ac:chgData name="Yasmeen Akhtar (2233492)" userId="4eafb696-abeb-441a-a549-729375985d8f" providerId="ADAL" clId="{803E3DAC-824E-C742-9FA1-689E41B51B3E}" dt="2025-10-01T09:34:45.759" v="738" actId="1076"/>
          <ac:spMkLst>
            <pc:docMk/>
            <pc:sldMk cId="1311265250" sldId="256"/>
            <ac:spMk id="9" creationId="{27EE831A-EA42-AA8C-69A3-52E2504F94AA}"/>
          </ac:spMkLst>
        </pc:spChg>
        <pc:spChg chg="add mod">
          <ac:chgData name="Yasmeen Akhtar (2233492)" userId="4eafb696-abeb-441a-a549-729375985d8f" providerId="ADAL" clId="{803E3DAC-824E-C742-9FA1-689E41B51B3E}" dt="2025-10-01T09:35:30.914" v="739" actId="1076"/>
          <ac:spMkLst>
            <pc:docMk/>
            <pc:sldMk cId="1311265250" sldId="256"/>
            <ac:spMk id="11" creationId="{5C1F9908-E6BD-E693-5883-FBA21230EB1F}"/>
          </ac:spMkLst>
        </pc:spChg>
        <pc:picChg chg="add mod">
          <ac:chgData name="Yasmeen Akhtar (2233492)" userId="4eafb696-abeb-441a-a549-729375985d8f" providerId="ADAL" clId="{803E3DAC-824E-C742-9FA1-689E41B51B3E}" dt="2025-10-01T09:36:55.592" v="755" actId="1076"/>
          <ac:picMkLst>
            <pc:docMk/>
            <pc:sldMk cId="1311265250" sldId="256"/>
            <ac:picMk id="14" creationId="{D7C3EA64-CCDD-7701-069B-36FB3AC7E502}"/>
          </ac:picMkLst>
        </pc:picChg>
      </pc:sldChg>
      <pc:sldChg chg="addSp delSp modSp new mod ord setBg">
        <pc:chgData name="Yasmeen Akhtar (2233492)" userId="4eafb696-abeb-441a-a549-729375985d8f" providerId="ADAL" clId="{803E3DAC-824E-C742-9FA1-689E41B51B3E}" dt="2025-09-30T18:26:20.260" v="657" actId="122"/>
        <pc:sldMkLst>
          <pc:docMk/>
          <pc:sldMk cId="347857629" sldId="257"/>
        </pc:sldMkLst>
        <pc:spChg chg="mod">
          <ac:chgData name="Yasmeen Akhtar (2233492)" userId="4eafb696-abeb-441a-a549-729375985d8f" providerId="ADAL" clId="{803E3DAC-824E-C742-9FA1-689E41B51B3E}" dt="2025-09-30T18:26:20.260" v="657" actId="122"/>
          <ac:spMkLst>
            <pc:docMk/>
            <pc:sldMk cId="347857629" sldId="257"/>
            <ac:spMk id="3" creationId="{3845DBC7-9102-635A-48AF-48902DE70018}"/>
          </ac:spMkLst>
        </pc:spChg>
        <pc:spChg chg="add">
          <ac:chgData name="Yasmeen Akhtar (2233492)" userId="4eafb696-abeb-441a-a549-729375985d8f" providerId="ADAL" clId="{803E3DAC-824E-C742-9FA1-689E41B51B3E}" dt="2025-09-30T16:53:50.618" v="281" actId="26606"/>
          <ac:spMkLst>
            <pc:docMk/>
            <pc:sldMk cId="347857629" sldId="257"/>
            <ac:spMk id="8" creationId="{081EA652-8C6A-4E69-BEB9-170809474553}"/>
          </ac:spMkLst>
        </pc:spChg>
        <pc:spChg chg="add">
          <ac:chgData name="Yasmeen Akhtar (2233492)" userId="4eafb696-abeb-441a-a549-729375985d8f" providerId="ADAL" clId="{803E3DAC-824E-C742-9FA1-689E41B51B3E}" dt="2025-09-30T16:53:50.618" v="281" actId="26606"/>
          <ac:spMkLst>
            <pc:docMk/>
            <pc:sldMk cId="347857629" sldId="257"/>
            <ac:spMk id="10" creationId="{5298780A-33B9-4EA2-8F67-DE68AD62841B}"/>
          </ac:spMkLst>
        </pc:spChg>
        <pc:spChg chg="add">
          <ac:chgData name="Yasmeen Akhtar (2233492)" userId="4eafb696-abeb-441a-a549-729375985d8f" providerId="ADAL" clId="{803E3DAC-824E-C742-9FA1-689E41B51B3E}" dt="2025-09-30T16:53:50.618" v="281" actId="26606"/>
          <ac:spMkLst>
            <pc:docMk/>
            <pc:sldMk cId="347857629" sldId="257"/>
            <ac:spMk id="12" creationId="{7F488E8B-4E1E-4402-8935-D4E6C02615C7}"/>
          </ac:spMkLst>
        </pc:spChg>
      </pc:sldChg>
      <pc:sldChg chg="addSp delSp modSp new mod">
        <pc:chgData name="Yasmeen Akhtar (2233492)" userId="4eafb696-abeb-441a-a549-729375985d8f" providerId="ADAL" clId="{803E3DAC-824E-C742-9FA1-689E41B51B3E}" dt="2025-09-30T18:20:32.911" v="642" actId="255"/>
        <pc:sldMkLst>
          <pc:docMk/>
          <pc:sldMk cId="3587831072" sldId="258"/>
        </pc:sldMkLst>
        <pc:spChg chg="add mod">
          <ac:chgData name="Yasmeen Akhtar (2233492)" userId="4eafb696-abeb-441a-a549-729375985d8f" providerId="ADAL" clId="{803E3DAC-824E-C742-9FA1-689E41B51B3E}" dt="2025-09-30T17:57:04.467" v="598" actId="207"/>
          <ac:spMkLst>
            <pc:docMk/>
            <pc:sldMk cId="3587831072" sldId="258"/>
            <ac:spMk id="5" creationId="{F34B22D5-2B15-2F2A-6EDF-95C756DAA396}"/>
          </ac:spMkLst>
        </pc:spChg>
        <pc:spChg chg="add mod">
          <ac:chgData name="Yasmeen Akhtar (2233492)" userId="4eafb696-abeb-441a-a549-729375985d8f" providerId="ADAL" clId="{803E3DAC-824E-C742-9FA1-689E41B51B3E}" dt="2025-09-30T17:40:38.166" v="489" actId="1076"/>
          <ac:spMkLst>
            <pc:docMk/>
            <pc:sldMk cId="3587831072" sldId="258"/>
            <ac:spMk id="7" creationId="{1E6E6D83-25E6-2573-B42A-353E1A99C870}"/>
          </ac:spMkLst>
        </pc:spChg>
        <pc:spChg chg="add mod">
          <ac:chgData name="Yasmeen Akhtar (2233492)" userId="4eafb696-abeb-441a-a549-729375985d8f" providerId="ADAL" clId="{803E3DAC-824E-C742-9FA1-689E41B51B3E}" dt="2025-09-30T17:57:18.329" v="599" actId="207"/>
          <ac:spMkLst>
            <pc:docMk/>
            <pc:sldMk cId="3587831072" sldId="258"/>
            <ac:spMk id="10" creationId="{E1F6C469-05FF-7636-5140-35B7E5538D37}"/>
          </ac:spMkLst>
        </pc:spChg>
        <pc:spChg chg="add mod">
          <ac:chgData name="Yasmeen Akhtar (2233492)" userId="4eafb696-abeb-441a-a549-729375985d8f" providerId="ADAL" clId="{803E3DAC-824E-C742-9FA1-689E41B51B3E}" dt="2025-09-30T17:59:19.126" v="613" actId="207"/>
          <ac:spMkLst>
            <pc:docMk/>
            <pc:sldMk cId="3587831072" sldId="258"/>
            <ac:spMk id="12" creationId="{99C45790-D5A1-5720-EACB-9008803CB3C8}"/>
          </ac:spMkLst>
        </pc:spChg>
        <pc:spChg chg="add mod">
          <ac:chgData name="Yasmeen Akhtar (2233492)" userId="4eafb696-abeb-441a-a549-729375985d8f" providerId="ADAL" clId="{803E3DAC-824E-C742-9FA1-689E41B51B3E}" dt="2025-09-30T18:20:32.911" v="642" actId="255"/>
          <ac:spMkLst>
            <pc:docMk/>
            <pc:sldMk cId="3587831072" sldId="258"/>
            <ac:spMk id="14" creationId="{55FDEEE8-D75A-1B5B-5A27-71531E0E4F01}"/>
          </ac:spMkLst>
        </pc:spChg>
        <pc:picChg chg="add mod">
          <ac:chgData name="Yasmeen Akhtar (2233492)" userId="4eafb696-abeb-441a-a549-729375985d8f" providerId="ADAL" clId="{803E3DAC-824E-C742-9FA1-689E41B51B3E}" dt="2025-09-30T17:59:45.618" v="616" actId="1076"/>
          <ac:picMkLst>
            <pc:docMk/>
            <pc:sldMk cId="3587831072" sldId="258"/>
            <ac:picMk id="6" creationId="{A6C4A75B-5908-08F6-0BAB-B50B07581F29}"/>
          </ac:picMkLst>
        </pc:picChg>
      </pc:sldChg>
      <pc:sldChg chg="modSp new mod">
        <pc:chgData name="Yasmeen Akhtar (2233492)" userId="4eafb696-abeb-441a-a549-729375985d8f" providerId="ADAL" clId="{803E3DAC-824E-C742-9FA1-689E41B51B3E}" dt="2025-10-01T09:31:50.078" v="719" actId="255"/>
        <pc:sldMkLst>
          <pc:docMk/>
          <pc:sldMk cId="168334770" sldId="259"/>
        </pc:sldMkLst>
        <pc:spChg chg="mod">
          <ac:chgData name="Yasmeen Akhtar (2233492)" userId="4eafb696-abeb-441a-a549-729375985d8f" providerId="ADAL" clId="{803E3DAC-824E-C742-9FA1-689E41B51B3E}" dt="2025-09-30T16:57:08.838" v="320" actId="255"/>
          <ac:spMkLst>
            <pc:docMk/>
            <pc:sldMk cId="168334770" sldId="259"/>
            <ac:spMk id="2" creationId="{A37ACAEF-89A8-EEFC-E254-2EBC1DA1B941}"/>
          </ac:spMkLst>
        </pc:spChg>
        <pc:spChg chg="mod">
          <ac:chgData name="Yasmeen Akhtar (2233492)" userId="4eafb696-abeb-441a-a549-729375985d8f" providerId="ADAL" clId="{803E3DAC-824E-C742-9FA1-689E41B51B3E}" dt="2025-10-01T09:31:50.078" v="719" actId="255"/>
          <ac:spMkLst>
            <pc:docMk/>
            <pc:sldMk cId="168334770" sldId="259"/>
            <ac:spMk id="3" creationId="{30DC34E2-02AB-8DCA-E996-BDDE601D6C56}"/>
          </ac:spMkLst>
        </pc:spChg>
      </pc:sldChg>
    </pc:docChg>
  </pc:docChgLst>
  <pc:docChgLst>
    <pc:chgData name="Yasmeen Akhtar (2233492)" userId="S::2233492@student.uwtsd.ac.uk::4eafb696-abeb-441a-a549-729375985d8f" providerId="AD" clId="Web-{1CB76EDE-2CA9-3EAF-3AD1-F79A1861A910}"/>
    <pc:docChg chg="modSld">
      <pc:chgData name="Yasmeen Akhtar (2233492)" userId="S::2233492@student.uwtsd.ac.uk::4eafb696-abeb-441a-a549-729375985d8f" providerId="AD" clId="Web-{1CB76EDE-2CA9-3EAF-3AD1-F79A1861A910}" dt="2025-10-01T10:53:55.130" v="97" actId="1076"/>
      <pc:docMkLst>
        <pc:docMk/>
      </pc:docMkLst>
      <pc:sldChg chg="modSp">
        <pc:chgData name="Yasmeen Akhtar (2233492)" userId="S::2233492@student.uwtsd.ac.uk::4eafb696-abeb-441a-a549-729375985d8f" providerId="AD" clId="Web-{1CB76EDE-2CA9-3EAF-3AD1-F79A1861A910}" dt="2025-10-01T10:53:55.130" v="97" actId="1076"/>
        <pc:sldMkLst>
          <pc:docMk/>
          <pc:sldMk cId="1311265250" sldId="256"/>
        </pc:sldMkLst>
        <pc:spChg chg="mod">
          <ac:chgData name="Yasmeen Akhtar (2233492)" userId="S::2233492@student.uwtsd.ac.uk::4eafb696-abeb-441a-a549-729375985d8f" providerId="AD" clId="Web-{1CB76EDE-2CA9-3EAF-3AD1-F79A1861A910}" dt="2025-10-01T10:50:24.155" v="81" actId="14100"/>
          <ac:spMkLst>
            <pc:docMk/>
            <pc:sldMk cId="1311265250" sldId="256"/>
            <ac:spMk id="5" creationId="{CAEBA2E5-A1EF-E2F2-9BD6-8919CF40F242}"/>
          </ac:spMkLst>
        </pc:spChg>
        <pc:spChg chg="mod">
          <ac:chgData name="Yasmeen Akhtar (2233492)" userId="S::2233492@student.uwtsd.ac.uk::4eafb696-abeb-441a-a549-729375985d8f" providerId="AD" clId="Web-{1CB76EDE-2CA9-3EAF-3AD1-F79A1861A910}" dt="2025-10-01T10:48:04.964" v="57" actId="1076"/>
          <ac:spMkLst>
            <pc:docMk/>
            <pc:sldMk cId="1311265250" sldId="256"/>
            <ac:spMk id="9" creationId="{27EE831A-EA42-AA8C-69A3-52E2504F94AA}"/>
          </ac:spMkLst>
        </pc:spChg>
        <pc:spChg chg="mod">
          <ac:chgData name="Yasmeen Akhtar (2233492)" userId="S::2233492@student.uwtsd.ac.uk::4eafb696-abeb-441a-a549-729375985d8f" providerId="AD" clId="Web-{1CB76EDE-2CA9-3EAF-3AD1-F79A1861A910}" dt="2025-10-01T10:53:55.130" v="97" actId="1076"/>
          <ac:spMkLst>
            <pc:docMk/>
            <pc:sldMk cId="1311265250" sldId="256"/>
            <ac:spMk id="11" creationId="{5C1F9908-E6BD-E693-5883-FBA21230EB1F}"/>
          </ac:spMkLst>
        </pc:spChg>
        <pc:picChg chg="mod">
          <ac:chgData name="Yasmeen Akhtar (2233492)" userId="S::2233492@student.uwtsd.ac.uk::4eafb696-abeb-441a-a549-729375985d8f" providerId="AD" clId="Web-{1CB76EDE-2CA9-3EAF-3AD1-F79A1861A910}" dt="2025-10-01T10:50:40.858" v="84" actId="14100"/>
          <ac:picMkLst>
            <pc:docMk/>
            <pc:sldMk cId="1311265250" sldId="256"/>
            <ac:picMk id="14" creationId="{D7C3EA64-CCDD-7701-069B-36FB3AC7E502}"/>
          </ac:picMkLst>
        </pc:picChg>
      </pc:sldChg>
    </pc:docChg>
  </pc:docChgLst>
  <pc:docChgLst>
    <pc:chgData name="Yasmeen Akhtar (2233492)" userId="S::2233492@student.uwtsd.ac.uk::4eafb696-abeb-441a-a549-729375985d8f" providerId="AD" clId="Web-{405C2385-7D88-3578-75E3-FB5D6E0EE678}"/>
    <pc:docChg chg="addSld delSld modSld">
      <pc:chgData name="Yasmeen Akhtar (2233492)" userId="S::2233492@student.uwtsd.ac.uk::4eafb696-abeb-441a-a549-729375985d8f" providerId="AD" clId="Web-{405C2385-7D88-3578-75E3-FB5D6E0EE678}" dt="2025-10-04T12:54:56.994" v="585" actId="14100"/>
      <pc:docMkLst>
        <pc:docMk/>
      </pc:docMkLst>
      <pc:sldChg chg="addSp delSp modSp">
        <pc:chgData name="Yasmeen Akhtar (2233492)" userId="S::2233492@student.uwtsd.ac.uk::4eafb696-abeb-441a-a549-729375985d8f" providerId="AD" clId="Web-{405C2385-7D88-3578-75E3-FB5D6E0EE678}" dt="2025-10-04T12:54:56.994" v="585" actId="14100"/>
        <pc:sldMkLst>
          <pc:docMk/>
          <pc:sldMk cId="1311265250" sldId="256"/>
        </pc:sldMkLst>
        <pc:spChg chg="mod">
          <ac:chgData name="Yasmeen Akhtar (2233492)" userId="S::2233492@student.uwtsd.ac.uk::4eafb696-abeb-441a-a549-729375985d8f" providerId="AD" clId="Web-{405C2385-7D88-3578-75E3-FB5D6E0EE678}" dt="2025-10-04T12:51:46.132" v="557" actId="1076"/>
          <ac:spMkLst>
            <pc:docMk/>
            <pc:sldMk cId="1311265250" sldId="256"/>
            <ac:spMk id="2" creationId="{6E3A3F0E-85B7-47DA-18AB-6240AD2B3BA9}"/>
          </ac:spMkLst>
        </pc:spChg>
        <pc:spChg chg="add mod">
          <ac:chgData name="Yasmeen Akhtar (2233492)" userId="S::2233492@student.uwtsd.ac.uk::4eafb696-abeb-441a-a549-729375985d8f" providerId="AD" clId="Web-{405C2385-7D88-3578-75E3-FB5D6E0EE678}" dt="2025-10-04T12:52:52.039" v="568" actId="20577"/>
          <ac:spMkLst>
            <pc:docMk/>
            <pc:sldMk cId="1311265250" sldId="256"/>
            <ac:spMk id="3" creationId="{C677AF7F-CC2B-4A08-D8CB-A20257E259F1}"/>
          </ac:spMkLst>
        </pc:spChg>
        <pc:spChg chg="mod">
          <ac:chgData name="Yasmeen Akhtar (2233492)" userId="S::2233492@student.uwtsd.ac.uk::4eafb696-abeb-441a-a549-729375985d8f" providerId="AD" clId="Web-{405C2385-7D88-3578-75E3-FB5D6E0EE678}" dt="2025-10-04T12:53:15.461" v="570" actId="20577"/>
          <ac:spMkLst>
            <pc:docMk/>
            <pc:sldMk cId="1311265250" sldId="256"/>
            <ac:spMk id="5" creationId="{CAEBA2E5-A1EF-E2F2-9BD6-8919CF40F242}"/>
          </ac:spMkLst>
        </pc:spChg>
        <pc:spChg chg="add mod">
          <ac:chgData name="Yasmeen Akhtar (2233492)" userId="S::2233492@student.uwtsd.ac.uk::4eafb696-abeb-441a-a549-729375985d8f" providerId="AD" clId="Web-{405C2385-7D88-3578-75E3-FB5D6E0EE678}" dt="2025-10-04T09:08:45.869" v="228" actId="1076"/>
          <ac:spMkLst>
            <pc:docMk/>
            <pc:sldMk cId="1311265250" sldId="256"/>
            <ac:spMk id="6" creationId="{807310C8-CA42-4626-4CBE-BFF737362E1F}"/>
          </ac:spMkLst>
        </pc:spChg>
        <pc:spChg chg="add mod">
          <ac:chgData name="Yasmeen Akhtar (2233492)" userId="S::2233492@student.uwtsd.ac.uk::4eafb696-abeb-441a-a549-729375985d8f" providerId="AD" clId="Web-{405C2385-7D88-3578-75E3-FB5D6E0EE678}" dt="2025-10-04T10:02:48.842" v="351"/>
          <ac:spMkLst>
            <pc:docMk/>
            <pc:sldMk cId="1311265250" sldId="256"/>
            <ac:spMk id="7" creationId="{8479F5C9-C7E0-098D-A213-EFB2D2E91FCE}"/>
          </ac:spMkLst>
        </pc:spChg>
        <pc:spChg chg="mod">
          <ac:chgData name="Yasmeen Akhtar (2233492)" userId="S::2233492@student.uwtsd.ac.uk::4eafb696-abeb-441a-a549-729375985d8f" providerId="AD" clId="Web-{405C2385-7D88-3578-75E3-FB5D6E0EE678}" dt="2025-10-04T12:52:24.914" v="564" actId="20577"/>
          <ac:spMkLst>
            <pc:docMk/>
            <pc:sldMk cId="1311265250" sldId="256"/>
            <ac:spMk id="9" creationId="{27EE831A-EA42-AA8C-69A3-52E2504F94AA}"/>
          </ac:spMkLst>
        </pc:spChg>
        <pc:spChg chg="add mod">
          <ac:chgData name="Yasmeen Akhtar (2233492)" userId="S::2233492@student.uwtsd.ac.uk::4eafb696-abeb-441a-a549-729375985d8f" providerId="AD" clId="Web-{405C2385-7D88-3578-75E3-FB5D6E0EE678}" dt="2025-10-04T12:53:23.790" v="573" actId="20577"/>
          <ac:spMkLst>
            <pc:docMk/>
            <pc:sldMk cId="1311265250" sldId="256"/>
            <ac:spMk id="10" creationId="{818922FA-42D0-BF5E-97C1-6F85551FE481}"/>
          </ac:spMkLst>
        </pc:spChg>
        <pc:spChg chg="mod">
          <ac:chgData name="Yasmeen Akhtar (2233492)" userId="S::2233492@student.uwtsd.ac.uk::4eafb696-abeb-441a-a549-729375985d8f" providerId="AD" clId="Web-{405C2385-7D88-3578-75E3-FB5D6E0EE678}" dt="2025-10-04T12:53:17.883" v="571" actId="20577"/>
          <ac:spMkLst>
            <pc:docMk/>
            <pc:sldMk cId="1311265250" sldId="256"/>
            <ac:spMk id="11" creationId="{5C1F9908-E6BD-E693-5883-FBA21230EB1F}"/>
          </ac:spMkLst>
        </pc:spChg>
        <pc:spChg chg="add mod">
          <ac:chgData name="Yasmeen Akhtar (2233492)" userId="S::2233492@student.uwtsd.ac.uk::4eafb696-abeb-441a-a549-729375985d8f" providerId="AD" clId="Web-{405C2385-7D88-3578-75E3-FB5D6E0EE678}" dt="2025-10-04T12:38:00.666" v="533"/>
          <ac:spMkLst>
            <pc:docMk/>
            <pc:sldMk cId="1311265250" sldId="256"/>
            <ac:spMk id="12" creationId="{EA780497-0B21-ECE8-00AE-0EA84DFD22B9}"/>
          </ac:spMkLst>
        </pc:spChg>
        <pc:spChg chg="add mod">
          <ac:chgData name="Yasmeen Akhtar (2233492)" userId="S::2233492@student.uwtsd.ac.uk::4eafb696-abeb-441a-a549-729375985d8f" providerId="AD" clId="Web-{405C2385-7D88-3578-75E3-FB5D6E0EE678}" dt="2025-10-04T10:00:04.512" v="342" actId="1076"/>
          <ac:spMkLst>
            <pc:docMk/>
            <pc:sldMk cId="1311265250" sldId="256"/>
            <ac:spMk id="13" creationId="{33C028A7-1ECD-6C73-90E2-69B69C1E294C}"/>
          </ac:spMkLst>
        </pc:spChg>
        <pc:picChg chg="add mod">
          <ac:chgData name="Yasmeen Akhtar (2233492)" userId="S::2233492@student.uwtsd.ac.uk::4eafb696-abeb-441a-a549-729375985d8f" providerId="AD" clId="Web-{405C2385-7D88-3578-75E3-FB5D6E0EE678}" dt="2025-10-04T09:08:53.166" v="230" actId="1076"/>
          <ac:picMkLst>
            <pc:docMk/>
            <pc:sldMk cId="1311265250" sldId="256"/>
            <ac:picMk id="4" creationId="{3E3C751F-1077-9A37-0E22-02B30BA45867}"/>
          </ac:picMkLst>
        </pc:picChg>
        <pc:picChg chg="add mod">
          <ac:chgData name="Yasmeen Akhtar (2233492)" userId="S::2233492@student.uwtsd.ac.uk::4eafb696-abeb-441a-a549-729375985d8f" providerId="AD" clId="Web-{405C2385-7D88-3578-75E3-FB5D6E0EE678}" dt="2025-10-04T09:54:55.299" v="311" actId="14100"/>
          <ac:picMkLst>
            <pc:docMk/>
            <pc:sldMk cId="1311265250" sldId="256"/>
            <ac:picMk id="8" creationId="{80ABF157-9592-5AD0-146E-3D50A39278B0}"/>
          </ac:picMkLst>
        </pc:picChg>
        <pc:picChg chg="mod">
          <ac:chgData name="Yasmeen Akhtar (2233492)" userId="S::2233492@student.uwtsd.ac.uk::4eafb696-abeb-441a-a549-729375985d8f" providerId="AD" clId="Web-{405C2385-7D88-3578-75E3-FB5D6E0EE678}" dt="2025-10-04T09:17:25.491" v="289" actId="14100"/>
          <ac:picMkLst>
            <pc:docMk/>
            <pc:sldMk cId="1311265250" sldId="256"/>
            <ac:picMk id="14" creationId="{D7C3EA64-CCDD-7701-069B-36FB3AC7E502}"/>
          </ac:picMkLst>
        </pc:picChg>
      </pc:sldChg>
      <pc:sldChg chg="modSp">
        <pc:chgData name="Yasmeen Akhtar (2233492)" userId="S::2233492@student.uwtsd.ac.uk::4eafb696-abeb-441a-a549-729375985d8f" providerId="AD" clId="Web-{405C2385-7D88-3578-75E3-FB5D6E0EE678}" dt="2025-10-03T07:44:57.523" v="27" actId="20577"/>
        <pc:sldMkLst>
          <pc:docMk/>
          <pc:sldMk cId="347857629" sldId="257"/>
        </pc:sldMkLst>
        <pc:spChg chg="mod">
          <ac:chgData name="Yasmeen Akhtar (2233492)" userId="S::2233492@student.uwtsd.ac.uk::4eafb696-abeb-441a-a549-729375985d8f" providerId="AD" clId="Web-{405C2385-7D88-3578-75E3-FB5D6E0EE678}" dt="2025-10-03T07:44:57.523" v="27" actId="20577"/>
          <ac:spMkLst>
            <pc:docMk/>
            <pc:sldMk cId="347857629" sldId="257"/>
            <ac:spMk id="3" creationId="{3845DBC7-9102-635A-48AF-48902DE70018}"/>
          </ac:spMkLst>
        </pc:spChg>
      </pc:sldChg>
      <pc:sldChg chg="addSp modSp">
        <pc:chgData name="Yasmeen Akhtar (2233492)" userId="S::2233492@student.uwtsd.ac.uk::4eafb696-abeb-441a-a549-729375985d8f" providerId="AD" clId="Web-{405C2385-7D88-3578-75E3-FB5D6E0EE678}" dt="2025-10-04T12:53:34.368" v="575" actId="20577"/>
        <pc:sldMkLst>
          <pc:docMk/>
          <pc:sldMk cId="3587831072" sldId="258"/>
        </pc:sldMkLst>
        <pc:spChg chg="add mod">
          <ac:chgData name="Yasmeen Akhtar (2233492)" userId="S::2233492@student.uwtsd.ac.uk::4eafb696-abeb-441a-a549-729375985d8f" providerId="AD" clId="Web-{405C2385-7D88-3578-75E3-FB5D6E0EE678}" dt="2025-10-04T12:28:33.482" v="506" actId="1076"/>
          <ac:spMkLst>
            <pc:docMk/>
            <pc:sldMk cId="3587831072" sldId="258"/>
            <ac:spMk id="3" creationId="{03EB9F13-828F-E087-3405-D911C810D933}"/>
          </ac:spMkLst>
        </pc:spChg>
        <pc:spChg chg="add mod">
          <ac:chgData name="Yasmeen Akhtar (2233492)" userId="S::2233492@student.uwtsd.ac.uk::4eafb696-abeb-441a-a549-729375985d8f" providerId="AD" clId="Web-{405C2385-7D88-3578-75E3-FB5D6E0EE678}" dt="2025-10-04T11:48:43.412" v="443" actId="1076"/>
          <ac:spMkLst>
            <pc:docMk/>
            <pc:sldMk cId="3587831072" sldId="258"/>
            <ac:spMk id="4" creationId="{A3FE4B97-5A27-87FA-F4EB-E198406BB595}"/>
          </ac:spMkLst>
        </pc:spChg>
        <pc:spChg chg="mod">
          <ac:chgData name="Yasmeen Akhtar (2233492)" userId="S::2233492@student.uwtsd.ac.uk::4eafb696-abeb-441a-a549-729375985d8f" providerId="AD" clId="Web-{405C2385-7D88-3578-75E3-FB5D6E0EE678}" dt="2025-10-04T12:53:28.383" v="574" actId="20577"/>
          <ac:spMkLst>
            <pc:docMk/>
            <pc:sldMk cId="3587831072" sldId="258"/>
            <ac:spMk id="5" creationId="{F34B22D5-2B15-2F2A-6EDF-95C756DAA396}"/>
          </ac:spMkLst>
        </pc:spChg>
        <pc:spChg chg="mod">
          <ac:chgData name="Yasmeen Akhtar (2233492)" userId="S::2233492@student.uwtsd.ac.uk::4eafb696-abeb-441a-a549-729375985d8f" providerId="AD" clId="Web-{405C2385-7D88-3578-75E3-FB5D6E0EE678}" dt="2025-10-04T10:03:58.625" v="356"/>
          <ac:spMkLst>
            <pc:docMk/>
            <pc:sldMk cId="3587831072" sldId="258"/>
            <ac:spMk id="7" creationId="{1E6E6D83-25E6-2573-B42A-353E1A99C870}"/>
          </ac:spMkLst>
        </pc:spChg>
        <pc:spChg chg="mod">
          <ac:chgData name="Yasmeen Akhtar (2233492)" userId="S::2233492@student.uwtsd.ac.uk::4eafb696-abeb-441a-a549-729375985d8f" providerId="AD" clId="Web-{405C2385-7D88-3578-75E3-FB5D6E0EE678}" dt="2025-10-04T11:36:31.190" v="390" actId="20577"/>
          <ac:spMkLst>
            <pc:docMk/>
            <pc:sldMk cId="3587831072" sldId="258"/>
            <ac:spMk id="10" creationId="{E1F6C469-05FF-7636-5140-35B7E5538D37}"/>
          </ac:spMkLst>
        </pc:spChg>
        <pc:spChg chg="mod">
          <ac:chgData name="Yasmeen Akhtar (2233492)" userId="S::2233492@student.uwtsd.ac.uk::4eafb696-abeb-441a-a549-729375985d8f" providerId="AD" clId="Web-{405C2385-7D88-3578-75E3-FB5D6E0EE678}" dt="2025-10-04T11:36:48.175" v="394" actId="20577"/>
          <ac:spMkLst>
            <pc:docMk/>
            <pc:sldMk cId="3587831072" sldId="258"/>
            <ac:spMk id="12" creationId="{99C45790-D5A1-5720-EACB-9008803CB3C8}"/>
          </ac:spMkLst>
        </pc:spChg>
        <pc:spChg chg="mod">
          <ac:chgData name="Yasmeen Akhtar (2233492)" userId="S::2233492@student.uwtsd.ac.uk::4eafb696-abeb-441a-a549-729375985d8f" providerId="AD" clId="Web-{405C2385-7D88-3578-75E3-FB5D6E0EE678}" dt="2025-10-04T12:53:34.368" v="575" actId="20577"/>
          <ac:spMkLst>
            <pc:docMk/>
            <pc:sldMk cId="3587831072" sldId="258"/>
            <ac:spMk id="14" creationId="{55FDEEE8-D75A-1B5B-5A27-71531E0E4F01}"/>
          </ac:spMkLst>
        </pc:spChg>
        <pc:picChg chg="add mod">
          <ac:chgData name="Yasmeen Akhtar (2233492)" userId="S::2233492@student.uwtsd.ac.uk::4eafb696-abeb-441a-a549-729375985d8f" providerId="AD" clId="Web-{405C2385-7D88-3578-75E3-FB5D6E0EE678}" dt="2025-10-04T12:06:24.387" v="458" actId="14100"/>
          <ac:picMkLst>
            <pc:docMk/>
            <pc:sldMk cId="3587831072" sldId="258"/>
            <ac:picMk id="2" creationId="{EAE77702-36C7-11A8-2E8E-79B930890482}"/>
          </ac:picMkLst>
        </pc:picChg>
        <pc:picChg chg="mod">
          <ac:chgData name="Yasmeen Akhtar (2233492)" userId="S::2233492@student.uwtsd.ac.uk::4eafb696-abeb-441a-a549-729375985d8f" providerId="AD" clId="Web-{405C2385-7D88-3578-75E3-FB5D6E0EE678}" dt="2025-10-04T09:12:50.859" v="271" actId="14100"/>
          <ac:picMkLst>
            <pc:docMk/>
            <pc:sldMk cId="3587831072" sldId="258"/>
            <ac:picMk id="6" creationId="{A6C4A75B-5908-08F6-0BAB-B50B07581F29}"/>
          </ac:picMkLst>
        </pc:picChg>
      </pc:sldChg>
      <pc:sldChg chg="modSp">
        <pc:chgData name="Yasmeen Akhtar (2233492)" userId="S::2233492@student.uwtsd.ac.uk::4eafb696-abeb-441a-a549-729375985d8f" providerId="AD" clId="Web-{405C2385-7D88-3578-75E3-FB5D6E0EE678}" dt="2025-10-04T12:36:27.681" v="521" actId="14100"/>
        <pc:sldMkLst>
          <pc:docMk/>
          <pc:sldMk cId="168334770" sldId="259"/>
        </pc:sldMkLst>
        <pc:spChg chg="mod">
          <ac:chgData name="Yasmeen Akhtar (2233492)" userId="S::2233492@student.uwtsd.ac.uk::4eafb696-abeb-441a-a549-729375985d8f" providerId="AD" clId="Web-{405C2385-7D88-3578-75E3-FB5D6E0EE678}" dt="2025-10-04T12:36:27.681" v="521" actId="14100"/>
          <ac:spMkLst>
            <pc:docMk/>
            <pc:sldMk cId="168334770" sldId="259"/>
            <ac:spMk id="3" creationId="{30DC34E2-02AB-8DCA-E996-BDDE601D6C56}"/>
          </ac:spMkLst>
        </pc:spChg>
      </pc:sldChg>
    </pc:docChg>
  </pc:docChgLst>
  <pc:docChgLst>
    <pc:chgData name="Yasmeen Akhtar (2233492)" userId="S::2233492@student.uwtsd.ac.uk::4eafb696-abeb-441a-a549-729375985d8f" providerId="AD" clId="Web-{70F743D2-8B4E-ABD1-BBE0-D389CC183137}"/>
    <pc:docChg chg="modSld">
      <pc:chgData name="Yasmeen Akhtar (2233492)" userId="S::2233492@student.uwtsd.ac.uk::4eafb696-abeb-441a-a549-729375985d8f" providerId="AD" clId="Web-{70F743D2-8B4E-ABD1-BBE0-D389CC183137}" dt="2025-10-06T12:16:34.935" v="553" actId="20577"/>
      <pc:docMkLst>
        <pc:docMk/>
      </pc:docMkLst>
      <pc:sldChg chg="addSp delSp modSp">
        <pc:chgData name="Yasmeen Akhtar (2233492)" userId="S::2233492@student.uwtsd.ac.uk::4eafb696-abeb-441a-a549-729375985d8f" providerId="AD" clId="Web-{70F743D2-8B4E-ABD1-BBE0-D389CC183137}" dt="2025-10-06T12:09:29.190" v="492" actId="20577"/>
        <pc:sldMkLst>
          <pc:docMk/>
          <pc:sldMk cId="1311265250" sldId="256"/>
        </pc:sldMkLst>
        <pc:spChg chg="mod">
          <ac:chgData name="Yasmeen Akhtar (2233492)" userId="S::2233492@student.uwtsd.ac.uk::4eafb696-abeb-441a-a549-729375985d8f" providerId="AD" clId="Web-{70F743D2-8B4E-ABD1-BBE0-D389CC183137}" dt="2025-10-06T11:49:20.963" v="382" actId="20577"/>
          <ac:spMkLst>
            <pc:docMk/>
            <pc:sldMk cId="1311265250" sldId="256"/>
            <ac:spMk id="2" creationId="{6E3A3F0E-85B7-47DA-18AB-6240AD2B3BA9}"/>
          </ac:spMkLst>
        </pc:spChg>
        <pc:spChg chg="mod">
          <ac:chgData name="Yasmeen Akhtar (2233492)" userId="S::2233492@student.uwtsd.ac.uk::4eafb696-abeb-441a-a549-729375985d8f" providerId="AD" clId="Web-{70F743D2-8B4E-ABD1-BBE0-D389CC183137}" dt="2025-10-06T12:09:29.190" v="492" actId="20577"/>
          <ac:spMkLst>
            <pc:docMk/>
            <pc:sldMk cId="1311265250" sldId="256"/>
            <ac:spMk id="3" creationId="{C677AF7F-CC2B-4A08-D8CB-A20257E259F1}"/>
          </ac:spMkLst>
        </pc:spChg>
        <pc:spChg chg="mod">
          <ac:chgData name="Yasmeen Akhtar (2233492)" userId="S::2233492@student.uwtsd.ac.uk::4eafb696-abeb-441a-a549-729375985d8f" providerId="AD" clId="Web-{70F743D2-8B4E-ABD1-BBE0-D389CC183137}" dt="2025-10-06T11:48:22.208" v="381" actId="20577"/>
          <ac:spMkLst>
            <pc:docMk/>
            <pc:sldMk cId="1311265250" sldId="256"/>
            <ac:spMk id="5" creationId="{CAEBA2E5-A1EF-E2F2-9BD6-8919CF40F242}"/>
          </ac:spMkLst>
        </pc:spChg>
        <pc:spChg chg="mod">
          <ac:chgData name="Yasmeen Akhtar (2233492)" userId="S::2233492@student.uwtsd.ac.uk::4eafb696-abeb-441a-a549-729375985d8f" providerId="AD" clId="Web-{70F743D2-8B4E-ABD1-BBE0-D389CC183137}" dt="2025-10-06T11:47:57.738" v="370" actId="1076"/>
          <ac:spMkLst>
            <pc:docMk/>
            <pc:sldMk cId="1311265250" sldId="256"/>
            <ac:spMk id="6" creationId="{807310C8-CA42-4626-4CBE-BFF737362E1F}"/>
          </ac:spMkLst>
        </pc:spChg>
        <pc:spChg chg="mod">
          <ac:chgData name="Yasmeen Akhtar (2233492)" userId="S::2233492@student.uwtsd.ac.uk::4eafb696-abeb-441a-a549-729375985d8f" providerId="AD" clId="Web-{70F743D2-8B4E-ABD1-BBE0-D389CC183137}" dt="2025-10-06T11:46:53.691" v="362" actId="1076"/>
          <ac:spMkLst>
            <pc:docMk/>
            <pc:sldMk cId="1311265250" sldId="256"/>
            <ac:spMk id="7" creationId="{8479F5C9-C7E0-098D-A213-EFB2D2E91FCE}"/>
          </ac:spMkLst>
        </pc:spChg>
        <pc:spChg chg="mod">
          <ac:chgData name="Yasmeen Akhtar (2233492)" userId="S::2233492@student.uwtsd.ac.uk::4eafb696-abeb-441a-a549-729375985d8f" providerId="AD" clId="Web-{70F743D2-8B4E-ABD1-BBE0-D389CC183137}" dt="2025-10-06T11:58:29.639" v="480" actId="1076"/>
          <ac:spMkLst>
            <pc:docMk/>
            <pc:sldMk cId="1311265250" sldId="256"/>
            <ac:spMk id="9" creationId="{27EE831A-EA42-AA8C-69A3-52E2504F94AA}"/>
          </ac:spMkLst>
        </pc:spChg>
        <pc:spChg chg="mod">
          <ac:chgData name="Yasmeen Akhtar (2233492)" userId="S::2233492@student.uwtsd.ac.uk::4eafb696-abeb-441a-a549-729375985d8f" providerId="AD" clId="Web-{70F743D2-8B4E-ABD1-BBE0-D389CC183137}" dt="2025-10-06T11:46:42.081" v="361" actId="20577"/>
          <ac:spMkLst>
            <pc:docMk/>
            <pc:sldMk cId="1311265250" sldId="256"/>
            <ac:spMk id="10" creationId="{818922FA-42D0-BF5E-97C1-6F85551FE481}"/>
          </ac:spMkLst>
        </pc:spChg>
        <pc:spChg chg="mod">
          <ac:chgData name="Yasmeen Akhtar (2233492)" userId="S::2233492@student.uwtsd.ac.uk::4eafb696-abeb-441a-a549-729375985d8f" providerId="AD" clId="Web-{70F743D2-8B4E-ABD1-BBE0-D389CC183137}" dt="2025-10-06T11:58:24.092" v="479" actId="1076"/>
          <ac:spMkLst>
            <pc:docMk/>
            <pc:sldMk cId="1311265250" sldId="256"/>
            <ac:spMk id="11" creationId="{5C1F9908-E6BD-E693-5883-FBA21230EB1F}"/>
          </ac:spMkLst>
        </pc:spChg>
        <pc:spChg chg="mod">
          <ac:chgData name="Yasmeen Akhtar (2233492)" userId="S::2233492@student.uwtsd.ac.uk::4eafb696-abeb-441a-a549-729375985d8f" providerId="AD" clId="Web-{70F743D2-8B4E-ABD1-BBE0-D389CC183137}" dt="2025-10-06T11:29:58.397" v="224" actId="1076"/>
          <ac:spMkLst>
            <pc:docMk/>
            <pc:sldMk cId="1311265250" sldId="256"/>
            <ac:spMk id="12" creationId="{EA780497-0B21-ECE8-00AE-0EA84DFD22B9}"/>
          </ac:spMkLst>
        </pc:spChg>
        <pc:spChg chg="mod">
          <ac:chgData name="Yasmeen Akhtar (2233492)" userId="S::2233492@student.uwtsd.ac.uk::4eafb696-abeb-441a-a549-729375985d8f" providerId="AD" clId="Web-{70F743D2-8B4E-ABD1-BBE0-D389CC183137}" dt="2025-10-06T11:30:25.241" v="229" actId="1076"/>
          <ac:spMkLst>
            <pc:docMk/>
            <pc:sldMk cId="1311265250" sldId="256"/>
            <ac:spMk id="13" creationId="{33C028A7-1ECD-6C73-90E2-69B69C1E294C}"/>
          </ac:spMkLst>
        </pc:spChg>
        <pc:spChg chg="add del mod">
          <ac:chgData name="Yasmeen Akhtar (2233492)" userId="S::2233492@student.uwtsd.ac.uk::4eafb696-abeb-441a-a549-729375985d8f" providerId="AD" clId="Web-{70F743D2-8B4E-ABD1-BBE0-D389CC183137}" dt="2025-10-06T11:24:31.533" v="179"/>
          <ac:spMkLst>
            <pc:docMk/>
            <pc:sldMk cId="1311265250" sldId="256"/>
            <ac:spMk id="15" creationId="{F2CD90F9-8588-3B2F-54D1-54372CF7D18B}"/>
          </ac:spMkLst>
        </pc:spChg>
        <pc:spChg chg="del mod">
          <ac:chgData name="Yasmeen Akhtar (2233492)" userId="S::2233492@student.uwtsd.ac.uk::4eafb696-abeb-441a-a549-729375985d8f" providerId="AD" clId="Web-{70F743D2-8B4E-ABD1-BBE0-D389CC183137}" dt="2025-10-06T11:24:11.798" v="176"/>
          <ac:spMkLst>
            <pc:docMk/>
            <pc:sldMk cId="1311265250" sldId="256"/>
            <ac:spMk id="16" creationId="{A6E7FBC0-C04F-09BC-4D85-432FFE88256A}"/>
          </ac:spMkLst>
        </pc:spChg>
        <pc:spChg chg="add mod">
          <ac:chgData name="Yasmeen Akhtar (2233492)" userId="S::2233492@student.uwtsd.ac.uk::4eafb696-abeb-441a-a549-729375985d8f" providerId="AD" clId="Web-{70F743D2-8B4E-ABD1-BBE0-D389CC183137}" dt="2025-10-06T11:58:37.342" v="481" actId="1076"/>
          <ac:spMkLst>
            <pc:docMk/>
            <pc:sldMk cId="1311265250" sldId="256"/>
            <ac:spMk id="17" creationId="{B77256A9-E218-E3FB-9839-26453C2F3858}"/>
          </ac:spMkLst>
        </pc:spChg>
        <pc:picChg chg="mod">
          <ac:chgData name="Yasmeen Akhtar (2233492)" userId="S::2233492@student.uwtsd.ac.uk::4eafb696-abeb-441a-a549-729375985d8f" providerId="AD" clId="Web-{70F743D2-8B4E-ABD1-BBE0-D389CC183137}" dt="2025-10-06T11:47:50.801" v="369" actId="1076"/>
          <ac:picMkLst>
            <pc:docMk/>
            <pc:sldMk cId="1311265250" sldId="256"/>
            <ac:picMk id="4" creationId="{3E3C751F-1077-9A37-0E22-02B30BA45867}"/>
          </ac:picMkLst>
        </pc:picChg>
        <pc:picChg chg="mod">
          <ac:chgData name="Yasmeen Akhtar (2233492)" userId="S::2233492@student.uwtsd.ac.uk::4eafb696-abeb-441a-a549-729375985d8f" providerId="AD" clId="Web-{70F743D2-8B4E-ABD1-BBE0-D389CC183137}" dt="2025-10-06T12:09:19.143" v="491" actId="1076"/>
          <ac:picMkLst>
            <pc:docMk/>
            <pc:sldMk cId="1311265250" sldId="256"/>
            <ac:picMk id="8" creationId="{80ABF157-9592-5AD0-146E-3D50A39278B0}"/>
          </ac:picMkLst>
        </pc:picChg>
        <pc:picChg chg="mod">
          <ac:chgData name="Yasmeen Akhtar (2233492)" userId="S::2233492@student.uwtsd.ac.uk::4eafb696-abeb-441a-a549-729375985d8f" providerId="AD" clId="Web-{70F743D2-8B4E-ABD1-BBE0-D389CC183137}" dt="2025-10-06T11:43:15.485" v="340" actId="14100"/>
          <ac:picMkLst>
            <pc:docMk/>
            <pc:sldMk cId="1311265250" sldId="256"/>
            <ac:picMk id="14" creationId="{D7C3EA64-CCDD-7701-069B-36FB3AC7E502}"/>
          </ac:picMkLst>
        </pc:picChg>
      </pc:sldChg>
      <pc:sldChg chg="modSp">
        <pc:chgData name="Yasmeen Akhtar (2233492)" userId="S::2233492@student.uwtsd.ac.uk::4eafb696-abeb-441a-a549-729375985d8f" providerId="AD" clId="Web-{70F743D2-8B4E-ABD1-BBE0-D389CC183137}" dt="2025-10-06T12:16:34.935" v="553" actId="20577"/>
        <pc:sldMkLst>
          <pc:docMk/>
          <pc:sldMk cId="3587831072" sldId="258"/>
        </pc:sldMkLst>
        <pc:spChg chg="mod">
          <ac:chgData name="Yasmeen Akhtar (2233492)" userId="S::2233492@student.uwtsd.ac.uk::4eafb696-abeb-441a-a549-729375985d8f" providerId="AD" clId="Web-{70F743D2-8B4E-ABD1-BBE0-D389CC183137}" dt="2025-10-06T11:53:31.210" v="451" actId="1076"/>
          <ac:spMkLst>
            <pc:docMk/>
            <pc:sldMk cId="3587831072" sldId="258"/>
            <ac:spMk id="3" creationId="{03EB9F13-828F-E087-3405-D911C810D933}"/>
          </ac:spMkLst>
        </pc:spChg>
        <pc:spChg chg="mod">
          <ac:chgData name="Yasmeen Akhtar (2233492)" userId="S::2233492@student.uwtsd.ac.uk::4eafb696-abeb-441a-a549-729375985d8f" providerId="AD" clId="Web-{70F743D2-8B4E-ABD1-BBE0-D389CC183137}" dt="2025-10-06T11:51:22.314" v="418" actId="1076"/>
          <ac:spMkLst>
            <pc:docMk/>
            <pc:sldMk cId="3587831072" sldId="258"/>
            <ac:spMk id="4" creationId="{A3FE4B97-5A27-87FA-F4EB-E198406BB595}"/>
          </ac:spMkLst>
        </pc:spChg>
        <pc:spChg chg="mod">
          <ac:chgData name="Yasmeen Akhtar (2233492)" userId="S::2233492@student.uwtsd.ac.uk::4eafb696-abeb-441a-a549-729375985d8f" providerId="AD" clId="Web-{70F743D2-8B4E-ABD1-BBE0-D389CC183137}" dt="2025-10-06T11:36:07.257" v="266" actId="14100"/>
          <ac:spMkLst>
            <pc:docMk/>
            <pc:sldMk cId="3587831072" sldId="258"/>
            <ac:spMk id="5" creationId="{F34B22D5-2B15-2F2A-6EDF-95C756DAA396}"/>
          </ac:spMkLst>
        </pc:spChg>
        <pc:spChg chg="mod">
          <ac:chgData name="Yasmeen Akhtar (2233492)" userId="S::2233492@student.uwtsd.ac.uk::4eafb696-abeb-441a-a549-729375985d8f" providerId="AD" clId="Web-{70F743D2-8B4E-ABD1-BBE0-D389CC183137}" dt="2025-10-06T11:32:10.777" v="240" actId="1076"/>
          <ac:spMkLst>
            <pc:docMk/>
            <pc:sldMk cId="3587831072" sldId="258"/>
            <ac:spMk id="7" creationId="{1E6E6D83-25E6-2573-B42A-353E1A99C870}"/>
          </ac:spMkLst>
        </pc:spChg>
        <pc:spChg chg="mod">
          <ac:chgData name="Yasmeen Akhtar (2233492)" userId="S::2233492@student.uwtsd.ac.uk::4eafb696-abeb-441a-a549-729375985d8f" providerId="AD" clId="Web-{70F743D2-8B4E-ABD1-BBE0-D389CC183137}" dt="2025-10-06T11:52:57.193" v="445" actId="1076"/>
          <ac:spMkLst>
            <pc:docMk/>
            <pc:sldMk cId="3587831072" sldId="258"/>
            <ac:spMk id="10" creationId="{E1F6C469-05FF-7636-5140-35B7E5538D37}"/>
          </ac:spMkLst>
        </pc:spChg>
        <pc:spChg chg="mod">
          <ac:chgData name="Yasmeen Akhtar (2233492)" userId="S::2233492@student.uwtsd.ac.uk::4eafb696-abeb-441a-a549-729375985d8f" providerId="AD" clId="Web-{70F743D2-8B4E-ABD1-BBE0-D389CC183137}" dt="2025-10-06T12:10:23.458" v="495" actId="20577"/>
          <ac:spMkLst>
            <pc:docMk/>
            <pc:sldMk cId="3587831072" sldId="258"/>
            <ac:spMk id="12" creationId="{99C45790-D5A1-5720-EACB-9008803CB3C8}"/>
          </ac:spMkLst>
        </pc:spChg>
        <pc:spChg chg="mod">
          <ac:chgData name="Yasmeen Akhtar (2233492)" userId="S::2233492@student.uwtsd.ac.uk::4eafb696-abeb-441a-a549-729375985d8f" providerId="AD" clId="Web-{70F743D2-8B4E-ABD1-BBE0-D389CC183137}" dt="2025-10-06T12:16:34.935" v="553" actId="20577"/>
          <ac:spMkLst>
            <pc:docMk/>
            <pc:sldMk cId="3587831072" sldId="258"/>
            <ac:spMk id="14" creationId="{55FDEEE8-D75A-1B5B-5A27-71531E0E4F01}"/>
          </ac:spMkLst>
        </pc:spChg>
        <pc:picChg chg="mod">
          <ac:chgData name="Yasmeen Akhtar (2233492)" userId="S::2233492@student.uwtsd.ac.uk::4eafb696-abeb-441a-a549-729375985d8f" providerId="AD" clId="Web-{70F743D2-8B4E-ABD1-BBE0-D389CC183137}" dt="2025-10-06T11:52:38.645" v="442" actId="1076"/>
          <ac:picMkLst>
            <pc:docMk/>
            <pc:sldMk cId="3587831072" sldId="258"/>
            <ac:picMk id="2" creationId="{EAE77702-36C7-11A8-2E8E-79B930890482}"/>
          </ac:picMkLst>
        </pc:picChg>
        <pc:picChg chg="mod">
          <ac:chgData name="Yasmeen Akhtar (2233492)" userId="S::2233492@student.uwtsd.ac.uk::4eafb696-abeb-441a-a549-729375985d8f" providerId="AD" clId="Web-{70F743D2-8B4E-ABD1-BBE0-D389CC183137}" dt="2025-10-06T11:36:13.039" v="267" actId="14100"/>
          <ac:picMkLst>
            <pc:docMk/>
            <pc:sldMk cId="3587831072" sldId="258"/>
            <ac:picMk id="6" creationId="{A6C4A75B-5908-08F6-0BAB-B50B07581F2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B0B8C-C243-284E-06D8-C364EC8AFEB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1D994F6-121E-D05D-34E3-F759BCBBAF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80FCDAFA-B770-24D4-3C9E-C8ADAC151418}"/>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5" name="Footer Placeholder 4">
            <a:extLst>
              <a:ext uri="{FF2B5EF4-FFF2-40B4-BE49-F238E27FC236}">
                <a16:creationId xmlns:a16="http://schemas.microsoft.com/office/drawing/2014/main" id="{668E6AD4-F8DD-2444-5DCE-6C05392900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398D6A-8DA3-56FB-0EAA-2C79D6DF7ECA}"/>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2639160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53D5-C3F2-9FCD-CA88-9E305F323B5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C4BC33-0C8D-7DE6-3225-809B2CFF180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C9FB3DF-34DE-1209-1444-DE7C09747678}"/>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5" name="Footer Placeholder 4">
            <a:extLst>
              <a:ext uri="{FF2B5EF4-FFF2-40B4-BE49-F238E27FC236}">
                <a16:creationId xmlns:a16="http://schemas.microsoft.com/office/drawing/2014/main" id="{AA574237-5C2A-8EF5-103E-F80360245A7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C048A1-C9EA-1101-1EA1-B1B93CC2435A}"/>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1813268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965DA-BC43-ECAF-BBD4-16EDFD3E4DE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AC2BADF-7C3B-07E8-5AC3-F3162BFF2A2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F01140A-7606-14B4-34E0-99AF1B908BDF}"/>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5" name="Footer Placeholder 4">
            <a:extLst>
              <a:ext uri="{FF2B5EF4-FFF2-40B4-BE49-F238E27FC236}">
                <a16:creationId xmlns:a16="http://schemas.microsoft.com/office/drawing/2014/main" id="{CDD064B1-BC39-227B-A02F-1336BEDAFA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3FF0F7-554D-6345-AAB2-D4F8EA4F8B86}"/>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3246967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F644E-1C97-BED5-12F8-9C9D2CDF8E4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0FB828E-B960-D24A-E4F8-FB5F32D288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8F4843D-0190-AAF1-C66D-DF102E68F68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D74E882-9261-E524-CC8F-1F32C40F55F6}"/>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6" name="Footer Placeholder 5">
            <a:extLst>
              <a:ext uri="{FF2B5EF4-FFF2-40B4-BE49-F238E27FC236}">
                <a16:creationId xmlns:a16="http://schemas.microsoft.com/office/drawing/2014/main" id="{E1F28586-504C-898B-932E-541CAA881C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E320BB8-6DFB-5CF0-435D-04F6BAAD1D89}"/>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2506464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D41D2-B772-6C73-EFE8-C806F3891A3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E81EE21-1BE0-9CCC-731B-2C8A6FD4E61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A4DBA11-DEE4-5043-9505-E761E1DF09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CC73CF7-1236-6F9A-35DD-9DEFDBFEDF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6AF159-C707-40E3-645F-55B0D4ED893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AB69086-E190-E994-222C-7D450154BE00}"/>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8" name="Footer Placeholder 7">
            <a:extLst>
              <a:ext uri="{FF2B5EF4-FFF2-40B4-BE49-F238E27FC236}">
                <a16:creationId xmlns:a16="http://schemas.microsoft.com/office/drawing/2014/main" id="{D6B44FBA-E6FE-5012-7FC0-15F6B6731B1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37D708B-C512-F881-2AD8-6DC51218B69E}"/>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647858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DB950-1BCF-449F-13BA-43D6D0DBC6A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C3E2BB6-6FA6-11A8-5508-2DCC79E648B6}"/>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4" name="Footer Placeholder 3">
            <a:extLst>
              <a:ext uri="{FF2B5EF4-FFF2-40B4-BE49-F238E27FC236}">
                <a16:creationId xmlns:a16="http://schemas.microsoft.com/office/drawing/2014/main" id="{CFBFC59A-D935-9C1B-EC5C-21DB086AEC5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DBFFF4E-500A-D44F-AD5A-A4C0279BB89F}"/>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4220891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66C55E7-0B00-98BE-B604-DFBC9DB413C3}"/>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3" name="Footer Placeholder 2">
            <a:extLst>
              <a:ext uri="{FF2B5EF4-FFF2-40B4-BE49-F238E27FC236}">
                <a16:creationId xmlns:a16="http://schemas.microsoft.com/office/drawing/2014/main" id="{B9859AFC-BD5B-CFC6-E826-BD96AD687A3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75B555A-4C74-A872-29AC-B67E47E49138}"/>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1972512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6C706-46EA-3582-A157-0FB43650540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9005A45-9D9C-670B-9323-E3EC0BE48EA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51FDCF-DF48-1E49-F1AC-668CF9CECD1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E2FC8C-FB40-7822-F289-98960FAA1AB2}"/>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6" name="Footer Placeholder 5">
            <a:extLst>
              <a:ext uri="{FF2B5EF4-FFF2-40B4-BE49-F238E27FC236}">
                <a16:creationId xmlns:a16="http://schemas.microsoft.com/office/drawing/2014/main" id="{64E08029-06D9-C348-91EE-C5A2DE0C814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EDB72EE-128B-1E7A-EFC0-5EB1FC3BCF2B}"/>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390255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6AE55-9E7B-3DA0-26D7-84B708F547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0EEE3D6-E1F5-4051-3546-086164F60F9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2B6F9E4-7057-A747-8467-49B007B43B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5EC9E-F448-4571-7353-06D0890DB95D}"/>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6" name="Footer Placeholder 5">
            <a:extLst>
              <a:ext uri="{FF2B5EF4-FFF2-40B4-BE49-F238E27FC236}">
                <a16:creationId xmlns:a16="http://schemas.microsoft.com/office/drawing/2014/main" id="{68265A2F-BAE8-AD1C-395C-6D0530FB62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F721FD-75B0-2C44-FFCE-B2ECB67944CF}"/>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40313795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8D7F2-8064-76AA-382A-EA6CCA093A6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7EB7619-02D1-7B8A-6A05-9B0CCEAD523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F43F74-3C58-E9F6-2090-7DE77133A53D}"/>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5" name="Footer Placeholder 4">
            <a:extLst>
              <a:ext uri="{FF2B5EF4-FFF2-40B4-BE49-F238E27FC236}">
                <a16:creationId xmlns:a16="http://schemas.microsoft.com/office/drawing/2014/main" id="{724AE028-A12C-663A-FAF0-9C8B645F71D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C9E814-8B9C-97BE-AC61-FD1E5FC17423}"/>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1101868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ED4F3-8522-B8DC-D767-104DCBD2621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4B65249-75CE-4B4B-ACB1-B1C254BBB55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2D8D6D-F1E6-DC8B-8C1F-9BB1751695C2}"/>
              </a:ext>
            </a:extLst>
          </p:cNvPr>
          <p:cNvSpPr>
            <a:spLocks noGrp="1"/>
          </p:cNvSpPr>
          <p:nvPr>
            <p:ph type="dt" sz="half" idx="10"/>
          </p:nvPr>
        </p:nvSpPr>
        <p:spPr/>
        <p:txBody>
          <a:bodyPr/>
          <a:lstStyle/>
          <a:p>
            <a:fld id="{07E8CEC6-3F0B-8C42-8FFB-5DA9CC486C0F}" type="datetimeFigureOut">
              <a:rPr lang="en-US" smtClean="0"/>
              <a:t>10/6/2025</a:t>
            </a:fld>
            <a:endParaRPr lang="en-US"/>
          </a:p>
        </p:txBody>
      </p:sp>
      <p:sp>
        <p:nvSpPr>
          <p:cNvPr id="5" name="Footer Placeholder 4">
            <a:extLst>
              <a:ext uri="{FF2B5EF4-FFF2-40B4-BE49-F238E27FC236}">
                <a16:creationId xmlns:a16="http://schemas.microsoft.com/office/drawing/2014/main" id="{5E06C55E-F447-5AF6-4C5F-6917C96C4E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5C1C24-1253-8BF8-BE0D-E5D378B23A80}"/>
              </a:ext>
            </a:extLst>
          </p:cNvPr>
          <p:cNvSpPr>
            <a:spLocks noGrp="1"/>
          </p:cNvSpPr>
          <p:nvPr>
            <p:ph type="sldNum" sz="quarter" idx="12"/>
          </p:nvPr>
        </p:nvSpPr>
        <p:spPr/>
        <p:txBody>
          <a:bodyPr/>
          <a:lstStyle/>
          <a:p>
            <a:fld id="{6F63A772-1062-5348-AC39-126C93FF5C78}" type="slidenum">
              <a:rPr lang="en-US" smtClean="0"/>
              <a:t>‹#›</a:t>
            </a:fld>
            <a:endParaRPr lang="en-US"/>
          </a:p>
        </p:txBody>
      </p:sp>
    </p:spTree>
    <p:extLst>
      <p:ext uri="{BB962C8B-B14F-4D97-AF65-F5344CB8AC3E}">
        <p14:creationId xmlns:p14="http://schemas.microsoft.com/office/powerpoint/2010/main" val="284159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9F589A-1F94-C331-A171-CF1A7188A04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7702DF9-BE0B-9D21-579E-6893AA46AE2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5F996C-F3C6-4A67-A845-D6C0D18EFB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7E8CEC6-3F0B-8C42-8FFB-5DA9CC486C0F}" type="datetimeFigureOut">
              <a:rPr lang="en-US" smtClean="0"/>
              <a:t>10/6/2025</a:t>
            </a:fld>
            <a:endParaRPr lang="en-US"/>
          </a:p>
        </p:txBody>
      </p:sp>
      <p:sp>
        <p:nvSpPr>
          <p:cNvPr id="5" name="Footer Placeholder 4">
            <a:extLst>
              <a:ext uri="{FF2B5EF4-FFF2-40B4-BE49-F238E27FC236}">
                <a16:creationId xmlns:a16="http://schemas.microsoft.com/office/drawing/2014/main" id="{1EF67018-FD43-6B3F-7AC0-65821090E6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8E7C07C6-CF75-9814-C117-DD42083B4C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F63A772-1062-5348-AC39-126C93FF5C78}" type="slidenum">
              <a:rPr lang="en-US" smtClean="0"/>
              <a:t>‹#›</a:t>
            </a:fld>
            <a:endParaRPr lang="en-US"/>
          </a:p>
        </p:txBody>
      </p:sp>
    </p:spTree>
    <p:extLst>
      <p:ext uri="{BB962C8B-B14F-4D97-AF65-F5344CB8AC3E}">
        <p14:creationId xmlns:p14="http://schemas.microsoft.com/office/powerpoint/2010/main" val="38138696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s://doi.org/10.1080/02763869.2020.1826228" TargetMode="External"/><Relationship Id="rId3" Type="http://schemas.openxmlformats.org/officeDocument/2006/relationships/hyperlink" Target="https://doi.org/10.1002/jrsm.1378" TargetMode="External"/><Relationship Id="rId7" Type="http://schemas.openxmlformats.org/officeDocument/2006/relationships/hyperlink" Target="https://www.bbc.co.uk/news/health-41125009" TargetMode="External"/><Relationship Id="rId2" Type="http://schemas.openxmlformats.org/officeDocument/2006/relationships/hyperlink" Target="https://doi.org/10.1080/00981389.2019.1640338" TargetMode="External"/><Relationship Id="rId1" Type="http://schemas.openxmlformats.org/officeDocument/2006/relationships/slideLayout" Target="../slideLayouts/slideLayout2.xml"/><Relationship Id="rId6" Type="http://schemas.openxmlformats.org/officeDocument/2006/relationships/hyperlink" Target="https://www.simplypsychology.org/systematic-review.html" TargetMode="External"/><Relationship Id="rId5" Type="http://schemas.openxmlformats.org/officeDocument/2006/relationships/hyperlink" Target="https://fastercapital.com/topics/the-role-of-justice-in-legal-systems.html/1" TargetMode="External"/><Relationship Id="rId4" Type="http://schemas.openxmlformats.org/officeDocument/2006/relationships/hyperlink" Target="https://doi.org/10.1289/ehp.1206389"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845DBC7-9102-635A-48AF-48902DE70018}"/>
              </a:ext>
            </a:extLst>
          </p:cNvPr>
          <p:cNvSpPr>
            <a:spLocks noGrp="1"/>
          </p:cNvSpPr>
          <p:nvPr>
            <p:ph idx="1"/>
          </p:nvPr>
        </p:nvSpPr>
        <p:spPr>
          <a:xfrm>
            <a:off x="1563882" y="1840875"/>
            <a:ext cx="8575232" cy="3505528"/>
          </a:xfrm>
        </p:spPr>
        <p:txBody>
          <a:bodyPr anchor="t">
            <a:normAutofit fontScale="70000" lnSpcReduction="20000"/>
          </a:bodyPr>
          <a:lstStyle/>
          <a:p>
            <a:pPr marL="0" indent="0" algn="ctr" rtl="0" fontAlgn="base">
              <a:spcAft>
                <a:spcPts val="1100"/>
              </a:spcAft>
              <a:buNone/>
            </a:pPr>
            <a:r>
              <a:rPr lang="en-US" sz="3200" b="1" dirty="0">
                <a:latin typeface="Arial" panose="020B0604020202020204" pitchFamily="34" charset="0"/>
              </a:rPr>
              <a:t>  </a:t>
            </a:r>
            <a:r>
              <a:rPr lang="en-US" sz="3200" b="1" i="0" dirty="0">
                <a:effectLst/>
                <a:latin typeface="Arial" panose="020B0604020202020204" pitchFamily="34" charset="0"/>
              </a:rPr>
              <a:t>Methods and Search Strategy Academic Poster </a:t>
            </a:r>
            <a:r>
              <a:rPr lang="en-US" b="0" i="0" dirty="0">
                <a:effectLst/>
                <a:latin typeface="Arial" panose="020B0604020202020204" pitchFamily="34" charset="0"/>
              </a:rPr>
              <a:t> </a:t>
            </a:r>
            <a:endParaRPr lang="en-US" b="0" i="0" dirty="0">
              <a:effectLst/>
              <a:latin typeface="Segoe UI" panose="020B0502040204020203" pitchFamily="34" charset="0"/>
            </a:endParaRPr>
          </a:p>
          <a:p>
            <a:pPr marL="0" indent="0" algn="ctr" rtl="0" fontAlgn="base">
              <a:spcAft>
                <a:spcPts val="1100"/>
              </a:spcAft>
              <a:buNone/>
            </a:pPr>
            <a:endParaRPr lang="en-US" b="1" i="0" dirty="0">
              <a:effectLst/>
              <a:latin typeface="Arial" panose="020B0604020202020204" pitchFamily="34" charset="0"/>
            </a:endParaRPr>
          </a:p>
          <a:p>
            <a:pPr marL="0" indent="0" algn="ctr" rtl="0" fontAlgn="base">
              <a:spcAft>
                <a:spcPts val="1100"/>
              </a:spcAft>
              <a:buNone/>
            </a:pPr>
            <a:r>
              <a:rPr lang="en-US" b="1" i="0" dirty="0">
                <a:effectLst/>
                <a:latin typeface="Arial"/>
                <a:cs typeface="Arial"/>
              </a:rPr>
              <a:t>Student name: Yasmeen Akhtar </a:t>
            </a:r>
            <a:endParaRPr lang="en-US" b="1" i="0">
              <a:effectLst/>
              <a:latin typeface="Arial"/>
              <a:cs typeface="Arial"/>
            </a:endParaRPr>
          </a:p>
          <a:p>
            <a:pPr marL="0" indent="0" algn="ctr" rtl="0" fontAlgn="base">
              <a:spcAft>
                <a:spcPts val="1100"/>
              </a:spcAft>
              <a:buNone/>
            </a:pPr>
            <a:r>
              <a:rPr lang="en-US" b="1" i="0" dirty="0">
                <a:effectLst/>
                <a:latin typeface="Arial"/>
                <a:cs typeface="Arial"/>
              </a:rPr>
              <a:t>Student ID: 2233492 </a:t>
            </a:r>
            <a:endParaRPr lang="en-US" b="1" i="0">
              <a:effectLst/>
              <a:latin typeface="Arial"/>
              <a:cs typeface="Arial"/>
            </a:endParaRPr>
          </a:p>
          <a:p>
            <a:pPr marL="0" indent="0" algn="ctr" rtl="0" fontAlgn="base">
              <a:spcAft>
                <a:spcPts val="1100"/>
              </a:spcAft>
              <a:buNone/>
            </a:pPr>
            <a:r>
              <a:rPr lang="en-US" b="1" i="0" dirty="0">
                <a:effectLst/>
                <a:latin typeface="Arial"/>
                <a:cs typeface="Arial"/>
              </a:rPr>
              <a:t>Module name: Independent Project </a:t>
            </a:r>
            <a:endParaRPr lang="en-US" b="1" i="0">
              <a:effectLst/>
              <a:latin typeface="Arial"/>
              <a:cs typeface="Arial"/>
            </a:endParaRPr>
          </a:p>
          <a:p>
            <a:pPr marL="0" indent="0" algn="ctr" rtl="0" fontAlgn="base">
              <a:spcAft>
                <a:spcPts val="1100"/>
              </a:spcAft>
              <a:buNone/>
            </a:pPr>
            <a:r>
              <a:rPr lang="en-US" b="1" i="0" dirty="0">
                <a:effectLst/>
                <a:latin typeface="Arial"/>
                <a:cs typeface="Arial"/>
              </a:rPr>
              <a:t>Module code: BMHP6020 </a:t>
            </a:r>
            <a:endParaRPr lang="en-US" b="1" i="0">
              <a:effectLst/>
              <a:latin typeface="Arial"/>
              <a:cs typeface="Arial"/>
            </a:endParaRPr>
          </a:p>
          <a:p>
            <a:pPr marL="0" indent="0" algn="ctr">
              <a:spcAft>
                <a:spcPts val="1100"/>
              </a:spcAft>
              <a:buNone/>
            </a:pPr>
            <a:r>
              <a:rPr lang="en-US" b="1" dirty="0">
                <a:latin typeface="Arial"/>
                <a:ea typeface="+mn-lt"/>
                <a:cs typeface="+mn-lt"/>
              </a:rPr>
              <a:t>Lecturer: Chloe Harries</a:t>
            </a:r>
          </a:p>
          <a:p>
            <a:pPr marL="0" indent="0" fontAlgn="base">
              <a:spcAft>
                <a:spcPts val="1100"/>
              </a:spcAft>
              <a:buNone/>
            </a:pPr>
            <a:endParaRPr lang="en-US" sz="600" dirty="0">
              <a:latin typeface="Segoe UI" panose="020B0502040204020203" pitchFamily="34" charset="0"/>
              <a:cs typeface="Segoe UI" panose="020B0502040204020203" pitchFamily="34" charset="0"/>
            </a:endParaRPr>
          </a:p>
          <a:p>
            <a:endParaRPr lang="en-US" sz="600" dirty="0"/>
          </a:p>
        </p:txBody>
      </p:sp>
    </p:spTree>
    <p:extLst>
      <p:ext uri="{BB962C8B-B14F-4D97-AF65-F5344CB8AC3E}">
        <p14:creationId xmlns:p14="http://schemas.microsoft.com/office/powerpoint/2010/main" val="3478576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A3F0E-85B7-47DA-18AB-6240AD2B3BA9}"/>
              </a:ext>
            </a:extLst>
          </p:cNvPr>
          <p:cNvSpPr>
            <a:spLocks noGrp="1"/>
          </p:cNvSpPr>
          <p:nvPr>
            <p:ph type="ctrTitle"/>
          </p:nvPr>
        </p:nvSpPr>
        <p:spPr>
          <a:xfrm>
            <a:off x="4365066" y="-99158"/>
            <a:ext cx="8496822" cy="831697"/>
          </a:xfrm>
        </p:spPr>
        <p:txBody>
          <a:bodyPr>
            <a:normAutofit/>
          </a:bodyPr>
          <a:lstStyle/>
          <a:p>
            <a:r>
              <a:rPr lang="en-GB" sz="1900" b="1" i="0" dirty="0">
                <a:solidFill>
                  <a:srgbClr val="000000"/>
                </a:solidFill>
                <a:effectLst/>
                <a:latin typeface="Georgia Pro"/>
              </a:rPr>
              <a:t>An investigation into How Cancer Diagnosis Affects </a:t>
            </a:r>
            <a:br>
              <a:rPr lang="en-GB" sz="1900" b="1" dirty="0">
                <a:latin typeface="Georgia Pro"/>
              </a:rPr>
            </a:br>
            <a:r>
              <a:rPr lang="en-GB" sz="1900" b="1" i="0" dirty="0">
                <a:solidFill>
                  <a:srgbClr val="000000"/>
                </a:solidFill>
                <a:effectLst/>
                <a:latin typeface="Georgia Pro"/>
              </a:rPr>
              <a:t>Mental Health Outcomes in Children</a:t>
            </a:r>
            <a:r>
              <a:rPr lang="en-GB" sz="1900" b="1" i="0" baseline="30000" dirty="0">
                <a:solidFill>
                  <a:srgbClr val="0F4761"/>
                </a:solidFill>
                <a:effectLst/>
                <a:latin typeface="Georgia Pro"/>
              </a:rPr>
              <a:t> </a:t>
            </a:r>
            <a:r>
              <a:rPr lang="en-GB" sz="1900" b="1" i="0" baseline="30000" dirty="0">
                <a:solidFill>
                  <a:srgbClr val="0F4761"/>
                </a:solidFill>
                <a:effectLst/>
                <a:latin typeface="Georgia Pro"/>
                <a:cs typeface="Arial"/>
              </a:rPr>
              <a:t> </a:t>
            </a:r>
            <a:endParaRPr lang="en-US" sz="1900" dirty="0">
              <a:latin typeface="Georgia Pro"/>
              <a:cs typeface="Arial"/>
            </a:endParaRPr>
          </a:p>
        </p:txBody>
      </p:sp>
      <p:sp>
        <p:nvSpPr>
          <p:cNvPr id="5" name="TextBox 4">
            <a:extLst>
              <a:ext uri="{FF2B5EF4-FFF2-40B4-BE49-F238E27FC236}">
                <a16:creationId xmlns:a16="http://schemas.microsoft.com/office/drawing/2014/main" id="{CAEBA2E5-A1EF-E2F2-9BD6-8919CF40F242}"/>
              </a:ext>
            </a:extLst>
          </p:cNvPr>
          <p:cNvSpPr txBox="1"/>
          <p:nvPr/>
        </p:nvSpPr>
        <p:spPr>
          <a:xfrm>
            <a:off x="7879843" y="712929"/>
            <a:ext cx="4236278" cy="3190412"/>
          </a:xfrm>
          <a:prstGeom prst="rect">
            <a:avLst/>
          </a:prstGeom>
          <a:solidFill>
            <a:schemeClr val="bg1">
              <a:lumMod val="95000"/>
            </a:schemeClr>
          </a:solidFill>
        </p:spPr>
        <p:txBody>
          <a:bodyPr wrap="square" lIns="91440" tIns="45720" rIns="91440" bIns="45720" anchor="t">
            <a:spAutoFit/>
          </a:bodyPr>
          <a:lstStyle/>
          <a:p>
            <a:pPr algn="ctr" rtl="0" fontAlgn="base">
              <a:lnSpc>
                <a:spcPts val="2475"/>
              </a:lnSpc>
              <a:spcAft>
                <a:spcPts val="1100"/>
              </a:spcAft>
            </a:pPr>
            <a:r>
              <a:rPr lang="en-US" b="1" i="0" dirty="0">
                <a:solidFill>
                  <a:schemeClr val="bg2">
                    <a:lumMod val="25000"/>
                  </a:schemeClr>
                </a:solidFill>
                <a:effectLst/>
                <a:latin typeface="Georgia Pro"/>
                <a:cs typeface="Arial"/>
              </a:rPr>
              <a:t>02 Search Strategy   </a:t>
            </a:r>
          </a:p>
          <a:p>
            <a:pPr>
              <a:lnSpc>
                <a:spcPts val="1295"/>
              </a:lnSpc>
              <a:spcBef>
                <a:spcPts val="1200"/>
              </a:spcBef>
              <a:spcAft>
                <a:spcPts val="1200"/>
              </a:spcAft>
            </a:pPr>
            <a:r>
              <a:rPr lang="en-US" sz="1300" dirty="0">
                <a:latin typeface="Arial"/>
                <a:cs typeface="Arial"/>
              </a:rPr>
              <a:t>A systematic search was used to identify relevant literature (</a:t>
            </a:r>
            <a:r>
              <a:rPr lang="en-US" sz="1300" err="1">
                <a:latin typeface="Arial"/>
                <a:cs typeface="Arial"/>
              </a:rPr>
              <a:t>Gusenbauer</a:t>
            </a:r>
            <a:r>
              <a:rPr lang="en-US" sz="1300" dirty="0">
                <a:latin typeface="Arial"/>
                <a:cs typeface="Arial"/>
              </a:rPr>
              <a:t> &amp; Haddaway, 2020). Keywords included: children, mental health, cancer diagnosis, emotional wellbeing, psychosocial impact, and child oncology. Boolean operators refined results: AND linked concepts, OR captured synonyms, and NOT excluded irrelevant material. Databases included PubMed, Google Scholar, and the UWTSD Library. Filters applied included peer-reviewed sources, publication date, and UK relevance. All searches were documented, and sources evaluated using the CRAAP test for credibility, accuracy, and relevance. </a:t>
            </a:r>
            <a:endParaRPr lang="en-US" sz="1300">
              <a:solidFill>
                <a:srgbClr val="000000"/>
              </a:solidFill>
              <a:latin typeface="Arial"/>
              <a:cs typeface="Arial"/>
            </a:endParaRPr>
          </a:p>
          <a:p>
            <a:pPr>
              <a:lnSpc>
                <a:spcPts val="1295"/>
              </a:lnSpc>
              <a:spcBef>
                <a:spcPts val="1200"/>
              </a:spcBef>
              <a:spcAft>
                <a:spcPts val="1200"/>
              </a:spcAft>
            </a:pPr>
            <a:r>
              <a:rPr lang="en-US" sz="1400" dirty="0">
                <a:solidFill>
                  <a:srgbClr val="000000"/>
                </a:solidFill>
                <a:effectLst/>
                <a:latin typeface="Arial"/>
                <a:cs typeface="Arial"/>
              </a:rPr>
              <a:t>Figure </a:t>
            </a:r>
            <a:r>
              <a:rPr lang="en-US" sz="1400" dirty="0">
                <a:solidFill>
                  <a:srgbClr val="000000"/>
                </a:solidFill>
                <a:latin typeface="Arial"/>
                <a:cs typeface="Arial"/>
              </a:rPr>
              <a:t>2</a:t>
            </a:r>
            <a:r>
              <a:rPr lang="en-US" sz="1400" dirty="0">
                <a:solidFill>
                  <a:srgbClr val="000000"/>
                </a:solidFill>
                <a:effectLst/>
                <a:latin typeface="Arial"/>
                <a:cs typeface="Arial"/>
              </a:rPr>
              <a:t>: CRAAP Test Table Screenshot </a:t>
            </a:r>
            <a:endParaRPr lang="en-US"/>
          </a:p>
        </p:txBody>
      </p:sp>
      <p:sp>
        <p:nvSpPr>
          <p:cNvPr id="9" name="TextBox 8">
            <a:extLst>
              <a:ext uri="{FF2B5EF4-FFF2-40B4-BE49-F238E27FC236}">
                <a16:creationId xmlns:a16="http://schemas.microsoft.com/office/drawing/2014/main" id="{27EE831A-EA42-AA8C-69A3-52E2504F94AA}"/>
              </a:ext>
            </a:extLst>
          </p:cNvPr>
          <p:cNvSpPr txBox="1"/>
          <p:nvPr/>
        </p:nvSpPr>
        <p:spPr>
          <a:xfrm>
            <a:off x="13679" y="44658"/>
            <a:ext cx="5016347" cy="3682547"/>
          </a:xfrm>
          <a:prstGeom prst="rect">
            <a:avLst/>
          </a:prstGeom>
          <a:solidFill>
            <a:schemeClr val="accent2">
              <a:lumMod val="20000"/>
              <a:lumOff val="80000"/>
            </a:schemeClr>
          </a:solidFill>
        </p:spPr>
        <p:txBody>
          <a:bodyPr wrap="square" lIns="91440" tIns="45720" rIns="91440" bIns="45720" anchor="t">
            <a:spAutoFit/>
          </a:bodyPr>
          <a:lstStyle/>
          <a:p>
            <a:pPr algn="ctr" fontAlgn="base">
              <a:lnSpc>
                <a:spcPts val="2475"/>
              </a:lnSpc>
              <a:spcAft>
                <a:spcPts val="1100"/>
              </a:spcAft>
            </a:pPr>
            <a:r>
              <a:rPr lang="en-US" b="1" dirty="0">
                <a:solidFill>
                  <a:schemeClr val="accent2">
                    <a:lumMod val="49000"/>
                  </a:schemeClr>
                </a:solidFill>
                <a:latin typeface="Georgia Pro"/>
                <a:ea typeface="Calibri"/>
                <a:cs typeface="Arial"/>
              </a:rPr>
              <a:t>01 Introduction and Research Aim</a:t>
            </a:r>
            <a:r>
              <a:rPr lang="en-US" b="1" i="0" dirty="0">
                <a:solidFill>
                  <a:schemeClr val="accent2">
                    <a:lumMod val="49000"/>
                  </a:schemeClr>
                </a:solidFill>
                <a:effectLst/>
                <a:latin typeface="Georgia Pro"/>
                <a:ea typeface="Calibri"/>
                <a:cs typeface="Arial"/>
              </a:rPr>
              <a:t> </a:t>
            </a:r>
            <a:r>
              <a:rPr lang="en-US" b="1" i="0" dirty="0">
                <a:solidFill>
                  <a:schemeClr val="accent2">
                    <a:lumMod val="49000"/>
                  </a:schemeClr>
                </a:solidFill>
                <a:effectLst/>
                <a:latin typeface="Arial"/>
                <a:cs typeface="Arial"/>
              </a:rPr>
              <a:t> </a:t>
            </a:r>
            <a:r>
              <a:rPr lang="en-US" sz="1400" b="1" i="0" dirty="0">
                <a:effectLst/>
                <a:latin typeface="Arial"/>
                <a:cs typeface="Arial"/>
              </a:rPr>
              <a:t> </a:t>
            </a:r>
            <a:endParaRPr lang="en-US"/>
          </a:p>
          <a:p>
            <a:pPr fontAlgn="base">
              <a:lnSpc>
                <a:spcPts val="1800"/>
              </a:lnSpc>
              <a:spcAft>
                <a:spcPts val="1100"/>
              </a:spcAft>
            </a:pPr>
            <a:r>
              <a:rPr lang="en-US" sz="1300" i="0" dirty="0">
                <a:effectLst/>
                <a:latin typeface="Arial"/>
                <a:cs typeface="Arial"/>
              </a:rPr>
              <a:t> </a:t>
            </a:r>
            <a:r>
              <a:rPr lang="en-US" sz="1300" dirty="0">
                <a:latin typeface="Arial"/>
                <a:ea typeface="+mn-lt"/>
                <a:cs typeface="+mn-lt"/>
              </a:rPr>
              <a:t>This study used a secondary, desk-based approach to explore how a cancer diagnosis affects children’s mental health. According to Greenblatt and Saini (2019), scoping reviews provide a structured and systematic method of mapping evidence, supporting the use of a literature-focused methodology in this study. Building on Chapter 3 of the dissertation, the poster highlights the search strategy, validation of sources, inclusion and exclusion criteria, and ethical considerations. A systematic approach ensured credibility, reliability, and transparency, while the aim was to critically examine existing literature and identify themes for analysis in Chapter 4.</a:t>
            </a:r>
          </a:p>
          <a:p>
            <a:pPr>
              <a:lnSpc>
                <a:spcPts val="1800"/>
              </a:lnSpc>
              <a:spcAft>
                <a:spcPts val="1100"/>
              </a:spcAft>
            </a:pPr>
            <a:r>
              <a:rPr lang="en-US" sz="1300" dirty="0">
                <a:latin typeface="Arial"/>
                <a:cs typeface="Arial"/>
              </a:rPr>
              <a:t>Figure 1: 1 in 10 children face a diagnosable mental health condition, often starting before age 14 Screenshot (</a:t>
            </a:r>
            <a:r>
              <a:rPr lang="en-US" sz="1300" err="1">
                <a:latin typeface="Arial"/>
                <a:cs typeface="Arial"/>
              </a:rPr>
              <a:t>Triggle</a:t>
            </a:r>
            <a:r>
              <a:rPr lang="en-US" sz="1300" dirty="0">
                <a:latin typeface="Arial"/>
                <a:cs typeface="Arial"/>
              </a:rPr>
              <a:t>, 2018).</a:t>
            </a:r>
            <a:endParaRPr lang="en-US" sz="1300" dirty="0"/>
          </a:p>
        </p:txBody>
      </p:sp>
      <p:sp>
        <p:nvSpPr>
          <p:cNvPr id="11" name="TextBox 10">
            <a:extLst>
              <a:ext uri="{FF2B5EF4-FFF2-40B4-BE49-F238E27FC236}">
                <a16:creationId xmlns:a16="http://schemas.microsoft.com/office/drawing/2014/main" id="{5C1F9908-E6BD-E693-5883-FBA21230EB1F}"/>
              </a:ext>
            </a:extLst>
          </p:cNvPr>
          <p:cNvSpPr txBox="1"/>
          <p:nvPr/>
        </p:nvSpPr>
        <p:spPr>
          <a:xfrm>
            <a:off x="11479" y="3749765"/>
            <a:ext cx="4960582" cy="3080330"/>
          </a:xfrm>
          <a:prstGeom prst="rect">
            <a:avLst/>
          </a:prstGeom>
          <a:solidFill>
            <a:schemeClr val="accent6">
              <a:lumMod val="20000"/>
              <a:lumOff val="80000"/>
            </a:schemeClr>
          </a:solidFill>
        </p:spPr>
        <p:txBody>
          <a:bodyPr wrap="square" lIns="91440" tIns="45720" rIns="91440" bIns="45720" anchor="t">
            <a:spAutoFit/>
          </a:bodyPr>
          <a:lstStyle/>
          <a:p>
            <a:pPr algn="just" fontAlgn="base">
              <a:spcAft>
                <a:spcPts val="1100"/>
              </a:spcAft>
            </a:pPr>
            <a:r>
              <a:rPr lang="en-US" b="1" i="0" dirty="0">
                <a:solidFill>
                  <a:schemeClr val="accent6">
                    <a:lumMod val="49000"/>
                  </a:schemeClr>
                </a:solidFill>
                <a:effectLst/>
                <a:latin typeface="Georgia Pro"/>
                <a:cs typeface="Arial"/>
              </a:rPr>
              <a:t>03 Searching for Information </a:t>
            </a:r>
            <a:r>
              <a:rPr lang="en-US" sz="1700" b="1" i="0" dirty="0">
                <a:effectLst/>
                <a:latin typeface="Georgia Pro"/>
                <a:cs typeface="Arial"/>
              </a:rPr>
              <a:t> </a:t>
            </a:r>
            <a:br>
              <a:rPr lang="en-US" sz="1700" b="1" dirty="0">
                <a:latin typeface="Georgia Pro"/>
                <a:cs typeface="Arial"/>
              </a:rPr>
            </a:br>
            <a:r>
              <a:rPr lang="en-US" sz="1700" b="1" dirty="0">
                <a:latin typeface="Georgia Pro"/>
                <a:cs typeface="Arial"/>
              </a:rPr>
              <a:t>T</a:t>
            </a:r>
            <a:r>
              <a:rPr lang="en-US" sz="1250" dirty="0">
                <a:latin typeface="Arial"/>
                <a:cs typeface="Arial"/>
              </a:rPr>
              <a:t>he UWTSD Library, PubMed, and Google Scholar were used to locate relevant literature, selected for their credibility, peer-reviewed collections, and relevance to child cancer and mental health (White, 2020). Filters applied included peer-review status, publication date, and UK relevance. Boolean operators refined searches: AND linked key concepts, OR captured synonyms, and NOT excluded irrelevant material. Search terms, combinations, and filters were recorded to ensure replicability. Iterative refinements, including alternative terminology, enhanced accuracy and reduced irrelevant results. The CRAAP tracking table (see Figure 2) and the source tracking table (Appendix A) documented the process comprehensively.</a:t>
            </a:r>
          </a:p>
          <a:p>
            <a:pPr algn="just">
              <a:spcAft>
                <a:spcPts val="1100"/>
              </a:spcAft>
            </a:pPr>
            <a:endParaRPr lang="en-US" sz="1250" dirty="0">
              <a:latin typeface="Arial"/>
              <a:cs typeface="Arial"/>
            </a:endParaRPr>
          </a:p>
        </p:txBody>
      </p:sp>
      <p:pic>
        <p:nvPicPr>
          <p:cNvPr id="14" name="Picture 13">
            <a:extLst>
              <a:ext uri="{FF2B5EF4-FFF2-40B4-BE49-F238E27FC236}">
                <a16:creationId xmlns:a16="http://schemas.microsoft.com/office/drawing/2014/main" id="{D7C3EA64-CCDD-7701-069B-36FB3AC7E502}"/>
              </a:ext>
            </a:extLst>
          </p:cNvPr>
          <p:cNvPicPr>
            <a:picLocks noChangeAspect="1"/>
          </p:cNvPicPr>
          <p:nvPr/>
        </p:nvPicPr>
        <p:blipFill>
          <a:blip r:embed="rId2"/>
          <a:stretch>
            <a:fillRect/>
          </a:stretch>
        </p:blipFill>
        <p:spPr>
          <a:xfrm>
            <a:off x="8996162" y="3822117"/>
            <a:ext cx="3115097" cy="2867195"/>
          </a:xfrm>
          <a:prstGeom prst="rect">
            <a:avLst/>
          </a:prstGeom>
          <a:solidFill>
            <a:schemeClr val="accent6">
              <a:lumMod val="75000"/>
            </a:schemeClr>
          </a:solidFill>
          <a:ln>
            <a:solidFill>
              <a:schemeClr val="accent6">
                <a:lumMod val="75000"/>
              </a:schemeClr>
            </a:solidFill>
          </a:ln>
        </p:spPr>
      </p:pic>
      <p:sp>
        <p:nvSpPr>
          <p:cNvPr id="3" name="TextBox 2">
            <a:extLst>
              <a:ext uri="{FF2B5EF4-FFF2-40B4-BE49-F238E27FC236}">
                <a16:creationId xmlns:a16="http://schemas.microsoft.com/office/drawing/2014/main" id="{C677AF7F-CC2B-4A08-D8CB-A20257E259F1}"/>
              </a:ext>
            </a:extLst>
          </p:cNvPr>
          <p:cNvSpPr txBox="1"/>
          <p:nvPr/>
        </p:nvSpPr>
        <p:spPr>
          <a:xfrm>
            <a:off x="5021752" y="3911587"/>
            <a:ext cx="3971499" cy="369332"/>
          </a:xfrm>
          <a:prstGeom prst="rect">
            <a:avLst/>
          </a:prstGeom>
          <a:solidFill>
            <a:schemeClr val="accent5">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latin typeface="Calibri"/>
              </a:rPr>
              <a:t>04 </a:t>
            </a:r>
            <a:r>
              <a:rPr lang="en-US" b="1" dirty="0">
                <a:latin typeface="Georgia Pro"/>
              </a:rPr>
              <a:t>systematic</a:t>
            </a:r>
            <a:endParaRPr lang="en-US" b="1" dirty="0">
              <a:highlight>
                <a:srgbClr val="FFFF00"/>
              </a:highlight>
              <a:latin typeface="Georgia Pro"/>
              <a:ea typeface="Calibri"/>
              <a:cs typeface="Calibri"/>
            </a:endParaRPr>
          </a:p>
        </p:txBody>
      </p:sp>
      <p:pic>
        <p:nvPicPr>
          <p:cNvPr id="4" name="Picture 3" descr="A group of people standing in different colors&#10;&#10;AI-generated content may be incorrect.">
            <a:extLst>
              <a:ext uri="{FF2B5EF4-FFF2-40B4-BE49-F238E27FC236}">
                <a16:creationId xmlns:a16="http://schemas.microsoft.com/office/drawing/2014/main" id="{3E3C751F-1077-9A37-0E22-02B30BA45867}"/>
              </a:ext>
            </a:extLst>
          </p:cNvPr>
          <p:cNvPicPr>
            <a:picLocks noChangeAspect="1"/>
          </p:cNvPicPr>
          <p:nvPr/>
        </p:nvPicPr>
        <p:blipFill>
          <a:blip r:embed="rId3"/>
          <a:stretch>
            <a:fillRect/>
          </a:stretch>
        </p:blipFill>
        <p:spPr>
          <a:xfrm>
            <a:off x="4972958" y="744440"/>
            <a:ext cx="2863357" cy="3080917"/>
          </a:xfrm>
          <a:prstGeom prst="rect">
            <a:avLst/>
          </a:prstGeom>
        </p:spPr>
      </p:pic>
      <p:sp>
        <p:nvSpPr>
          <p:cNvPr id="6" name="TextBox 5">
            <a:extLst>
              <a:ext uri="{FF2B5EF4-FFF2-40B4-BE49-F238E27FC236}">
                <a16:creationId xmlns:a16="http://schemas.microsoft.com/office/drawing/2014/main" id="{807310C8-CA42-4626-4CBE-BFF737362E1F}"/>
              </a:ext>
            </a:extLst>
          </p:cNvPr>
          <p:cNvSpPr txBox="1"/>
          <p:nvPr/>
        </p:nvSpPr>
        <p:spPr>
          <a:xfrm>
            <a:off x="6423766" y="3690729"/>
            <a:ext cx="2743200" cy="2154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800" dirty="0">
                <a:latin typeface="Arial"/>
              </a:rPr>
              <a:t>(</a:t>
            </a:r>
            <a:r>
              <a:rPr lang="en-US" sz="800" err="1">
                <a:latin typeface="Arial"/>
              </a:rPr>
              <a:t>Triggle</a:t>
            </a:r>
            <a:r>
              <a:rPr lang="en-US" sz="800" dirty="0">
                <a:latin typeface="Arial"/>
              </a:rPr>
              <a:t>, 2018)</a:t>
            </a:r>
            <a:endParaRPr lang="en-US" sz="800" dirty="0"/>
          </a:p>
        </p:txBody>
      </p:sp>
      <p:sp>
        <p:nvSpPr>
          <p:cNvPr id="7" name="Arrow: Down 6">
            <a:extLst>
              <a:ext uri="{FF2B5EF4-FFF2-40B4-BE49-F238E27FC236}">
                <a16:creationId xmlns:a16="http://schemas.microsoft.com/office/drawing/2014/main" id="{8479F5C9-C7E0-098D-A213-EFB2D2E91FCE}"/>
              </a:ext>
            </a:extLst>
          </p:cNvPr>
          <p:cNvSpPr/>
          <p:nvPr/>
        </p:nvSpPr>
        <p:spPr>
          <a:xfrm>
            <a:off x="11239957" y="3631147"/>
            <a:ext cx="472342" cy="388472"/>
          </a:xfrm>
          <a:prstGeom prst="downArrow">
            <a:avLst/>
          </a:prstGeom>
          <a:solidFill>
            <a:schemeClr val="bg1">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diagram of a diagram&#10;&#10;AI-generated content may be incorrect.">
            <a:extLst>
              <a:ext uri="{FF2B5EF4-FFF2-40B4-BE49-F238E27FC236}">
                <a16:creationId xmlns:a16="http://schemas.microsoft.com/office/drawing/2014/main" id="{80ABF157-9592-5AD0-146E-3D50A39278B0}"/>
              </a:ext>
            </a:extLst>
          </p:cNvPr>
          <p:cNvPicPr>
            <a:picLocks noChangeAspect="1"/>
          </p:cNvPicPr>
          <p:nvPr/>
        </p:nvPicPr>
        <p:blipFill>
          <a:blip r:embed="rId4"/>
          <a:stretch>
            <a:fillRect/>
          </a:stretch>
        </p:blipFill>
        <p:spPr>
          <a:xfrm>
            <a:off x="5016832" y="4279355"/>
            <a:ext cx="3966664" cy="2029678"/>
          </a:xfrm>
          <a:prstGeom prst="rect">
            <a:avLst/>
          </a:prstGeom>
        </p:spPr>
      </p:pic>
      <p:sp>
        <p:nvSpPr>
          <p:cNvPr id="10" name="TextBox 9">
            <a:extLst>
              <a:ext uri="{FF2B5EF4-FFF2-40B4-BE49-F238E27FC236}">
                <a16:creationId xmlns:a16="http://schemas.microsoft.com/office/drawing/2014/main" id="{818922FA-42D0-BF5E-97C1-6F85551FE481}"/>
              </a:ext>
            </a:extLst>
          </p:cNvPr>
          <p:cNvSpPr txBox="1"/>
          <p:nvPr/>
        </p:nvSpPr>
        <p:spPr>
          <a:xfrm>
            <a:off x="5031474" y="6316638"/>
            <a:ext cx="3960124" cy="492443"/>
          </a:xfrm>
          <a:prstGeom prst="rect">
            <a:avLst/>
          </a:prstGeom>
          <a:solidFill>
            <a:schemeClr val="accent5">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300" dirty="0">
                <a:latin typeface="Arial"/>
              </a:rPr>
              <a:t>Figure 3: Key stages of the systematic review process (Simply Psychology, no date.).</a:t>
            </a:r>
            <a:endParaRPr lang="en-US" sz="1300" dirty="0"/>
          </a:p>
        </p:txBody>
      </p:sp>
      <p:sp>
        <p:nvSpPr>
          <p:cNvPr id="13" name="TextBox 12">
            <a:extLst>
              <a:ext uri="{FF2B5EF4-FFF2-40B4-BE49-F238E27FC236}">
                <a16:creationId xmlns:a16="http://schemas.microsoft.com/office/drawing/2014/main" id="{33C028A7-1ECD-6C73-90E2-69B69C1E294C}"/>
              </a:ext>
            </a:extLst>
          </p:cNvPr>
          <p:cNvSpPr txBox="1"/>
          <p:nvPr/>
        </p:nvSpPr>
        <p:spPr>
          <a:xfrm>
            <a:off x="7795146" y="6168788"/>
            <a:ext cx="1617260" cy="1846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600" dirty="0">
                <a:latin typeface="Arial"/>
              </a:rPr>
              <a:t> (Simply Psychology, 2024).</a:t>
            </a:r>
            <a:endParaRPr lang="en-US" sz="600" dirty="0"/>
          </a:p>
        </p:txBody>
      </p:sp>
      <p:sp>
        <p:nvSpPr>
          <p:cNvPr id="12" name="Arrow: Down 11">
            <a:extLst>
              <a:ext uri="{FF2B5EF4-FFF2-40B4-BE49-F238E27FC236}">
                <a16:creationId xmlns:a16="http://schemas.microsoft.com/office/drawing/2014/main" id="{EA780497-0B21-ECE8-00AE-0EA84DFD22B9}"/>
              </a:ext>
            </a:extLst>
          </p:cNvPr>
          <p:cNvSpPr/>
          <p:nvPr/>
        </p:nvSpPr>
        <p:spPr>
          <a:xfrm>
            <a:off x="7794816" y="4149726"/>
            <a:ext cx="405019" cy="398377"/>
          </a:xfrm>
          <a:prstGeom prst="downArrow">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Arrow: Down 16">
            <a:extLst>
              <a:ext uri="{FF2B5EF4-FFF2-40B4-BE49-F238E27FC236}">
                <a16:creationId xmlns:a16="http://schemas.microsoft.com/office/drawing/2014/main" id="{B77256A9-E218-E3FB-9839-26453C2F3858}"/>
              </a:ext>
            </a:extLst>
          </p:cNvPr>
          <p:cNvSpPr/>
          <p:nvPr/>
        </p:nvSpPr>
        <p:spPr>
          <a:xfrm rot="16200000">
            <a:off x="4758189" y="3035159"/>
            <a:ext cx="405019" cy="398377"/>
          </a:xfrm>
          <a:prstGeom prst="downArrow">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11265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34B22D5-2B15-2F2A-6EDF-95C756DAA396}"/>
              </a:ext>
            </a:extLst>
          </p:cNvPr>
          <p:cNvSpPr txBox="1"/>
          <p:nvPr/>
        </p:nvSpPr>
        <p:spPr>
          <a:xfrm>
            <a:off x="113542" y="138099"/>
            <a:ext cx="4291841" cy="3747180"/>
          </a:xfrm>
          <a:prstGeom prst="rect">
            <a:avLst/>
          </a:prstGeom>
          <a:solidFill>
            <a:schemeClr val="accent2">
              <a:lumMod val="20000"/>
              <a:lumOff val="80000"/>
            </a:schemeClr>
          </a:solidFill>
        </p:spPr>
        <p:txBody>
          <a:bodyPr wrap="square" lIns="91440" tIns="45720" rIns="91440" bIns="45720" anchor="t">
            <a:spAutoFit/>
          </a:bodyPr>
          <a:lstStyle/>
          <a:p>
            <a:pPr algn="ctr" rtl="0" fontAlgn="base">
              <a:lnSpc>
                <a:spcPts val="2250"/>
              </a:lnSpc>
              <a:spcAft>
                <a:spcPts val="1100"/>
              </a:spcAft>
            </a:pPr>
            <a:r>
              <a:rPr lang="en-US" b="1" i="0" dirty="0">
                <a:solidFill>
                  <a:schemeClr val="accent2">
                    <a:lumMod val="76000"/>
                  </a:schemeClr>
                </a:solidFill>
                <a:effectLst/>
                <a:latin typeface="Georgia Pro"/>
              </a:rPr>
              <a:t> 05 Research Validation and Analysis </a:t>
            </a:r>
            <a:r>
              <a:rPr lang="en-US" b="0" i="0" dirty="0">
                <a:solidFill>
                  <a:srgbClr val="002060"/>
                </a:solidFill>
                <a:effectLst/>
                <a:latin typeface="Georgia Pro"/>
              </a:rPr>
              <a:t> </a:t>
            </a:r>
            <a:endParaRPr lang="en-US" b="0" i="0" dirty="0">
              <a:solidFill>
                <a:srgbClr val="000000"/>
              </a:solidFill>
              <a:effectLst/>
              <a:latin typeface="Georgia Pro"/>
            </a:endParaRPr>
          </a:p>
          <a:p>
            <a:pPr algn="l" rtl="0" fontAlgn="base">
              <a:lnSpc>
                <a:spcPts val="1214"/>
              </a:lnSpc>
              <a:spcBef>
                <a:spcPts val="1200"/>
              </a:spcBef>
              <a:spcAft>
                <a:spcPts val="1200"/>
              </a:spcAft>
            </a:pPr>
            <a:r>
              <a:rPr lang="en-US" sz="1300" dirty="0">
                <a:effectLst/>
                <a:latin typeface="Arial"/>
                <a:cs typeface="Arial"/>
              </a:rPr>
              <a:t>Initial skimming of titles, abstracts, introductions, and conclusions determined relevance to mental health, emotional wellbeing, and childhood cancer (</a:t>
            </a:r>
            <a:r>
              <a:rPr lang="en-US" sz="1300" err="1">
                <a:effectLst/>
                <a:latin typeface="Arial"/>
                <a:cs typeface="Arial"/>
              </a:rPr>
              <a:t>Esparrago</a:t>
            </a:r>
            <a:r>
              <a:rPr lang="en-US" sz="1300" dirty="0">
                <a:effectLst/>
                <a:latin typeface="Arial"/>
                <a:cs typeface="Arial"/>
              </a:rPr>
              <a:t>-Kalidas, 2021). Sources deemed unsuitable, outdated, or irrelevant were excluded. The CRAAP test (Currency, Relevance, Authority, Accuracy, Purpose) ensured quality. Priority was given to recent, credible, and contextually relevant sources. </a:t>
            </a:r>
          </a:p>
          <a:p>
            <a:pPr algn="l" rtl="0" fontAlgn="base">
              <a:lnSpc>
                <a:spcPts val="1214"/>
              </a:lnSpc>
              <a:spcBef>
                <a:spcPts val="1200"/>
              </a:spcBef>
              <a:spcAft>
                <a:spcPts val="1200"/>
              </a:spcAft>
            </a:pPr>
            <a:r>
              <a:rPr lang="en-US" sz="1300" dirty="0">
                <a:effectLst/>
                <a:latin typeface="Arial"/>
                <a:cs typeface="Arial"/>
              </a:rPr>
              <a:t>Figure </a:t>
            </a:r>
            <a:r>
              <a:rPr lang="en-US" sz="1300" dirty="0">
                <a:latin typeface="Arial"/>
                <a:cs typeface="Arial"/>
              </a:rPr>
              <a:t>4</a:t>
            </a:r>
            <a:r>
              <a:rPr lang="en-US" sz="1300" dirty="0">
                <a:effectLst/>
                <a:latin typeface="Arial"/>
                <a:cs typeface="Arial"/>
              </a:rPr>
              <a:t>: Results Summary Table Screenshot </a:t>
            </a:r>
            <a:r>
              <a:rPr lang="en-GB" sz="1300" dirty="0">
                <a:solidFill>
                  <a:srgbClr val="000000"/>
                </a:solidFill>
                <a:effectLst/>
                <a:latin typeface="Arial"/>
                <a:cs typeface="Arial"/>
              </a:rPr>
              <a:t>Thematic coding identified recurring ideas and grouped them into themes, which formed the basis for Chapter 4. Colour-coded spreadsheets and tables ensured organisation and transparency.  </a:t>
            </a:r>
            <a:r>
              <a:rPr lang="en-GB" sz="1500" dirty="0">
                <a:solidFill>
                  <a:srgbClr val="000000"/>
                </a:solidFill>
                <a:effectLst/>
                <a:latin typeface="Arial"/>
                <a:cs typeface="Arial"/>
              </a:rPr>
              <a:t> </a:t>
            </a:r>
            <a:endParaRPr lang="en-US" sz="1500" dirty="0">
              <a:effectLst/>
              <a:latin typeface="Arial"/>
              <a:cs typeface="Arial"/>
            </a:endParaRPr>
          </a:p>
          <a:p>
            <a:pPr algn="l" rtl="0" fontAlgn="base">
              <a:lnSpc>
                <a:spcPts val="1214"/>
              </a:lnSpc>
              <a:spcBef>
                <a:spcPts val="1200"/>
              </a:spcBef>
              <a:spcAft>
                <a:spcPts val="1200"/>
              </a:spcAft>
            </a:pPr>
            <a:endParaRPr lang="en-US" sz="1200" b="0" i="0" dirty="0">
              <a:effectLst/>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A6C4A75B-5908-08F6-0BAB-B50B07581F29}"/>
              </a:ext>
            </a:extLst>
          </p:cNvPr>
          <p:cNvPicPr>
            <a:picLocks noChangeAspect="1"/>
          </p:cNvPicPr>
          <p:nvPr/>
        </p:nvPicPr>
        <p:blipFill>
          <a:blip r:embed="rId2"/>
          <a:stretch>
            <a:fillRect/>
          </a:stretch>
        </p:blipFill>
        <p:spPr>
          <a:xfrm>
            <a:off x="663190" y="3458088"/>
            <a:ext cx="3627891" cy="3265988"/>
          </a:xfrm>
          <a:prstGeom prst="rect">
            <a:avLst/>
          </a:prstGeom>
        </p:spPr>
      </p:pic>
      <p:sp>
        <p:nvSpPr>
          <p:cNvPr id="7" name="Left-Up Arrow 6">
            <a:extLst>
              <a:ext uri="{FF2B5EF4-FFF2-40B4-BE49-F238E27FC236}">
                <a16:creationId xmlns:a16="http://schemas.microsoft.com/office/drawing/2014/main" id="{1E6E6D83-25E6-2573-B42A-353E1A99C870}"/>
              </a:ext>
            </a:extLst>
          </p:cNvPr>
          <p:cNvSpPr/>
          <p:nvPr/>
        </p:nvSpPr>
        <p:spPr>
          <a:xfrm rot="5400000">
            <a:off x="85126" y="3726453"/>
            <a:ext cx="595109" cy="558800"/>
          </a:xfrm>
          <a:prstGeom prst="leftUpArrow">
            <a:avLst/>
          </a:prstGeom>
          <a:solidFill>
            <a:schemeClr val="accent2">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F6C469-05FF-7636-5140-35B7E5538D37}"/>
              </a:ext>
            </a:extLst>
          </p:cNvPr>
          <p:cNvSpPr txBox="1"/>
          <p:nvPr/>
        </p:nvSpPr>
        <p:spPr>
          <a:xfrm>
            <a:off x="4492198" y="142596"/>
            <a:ext cx="3632201" cy="3639458"/>
          </a:xfrm>
          <a:prstGeom prst="rect">
            <a:avLst/>
          </a:prstGeom>
          <a:solidFill>
            <a:schemeClr val="accent6">
              <a:lumMod val="20000"/>
              <a:lumOff val="80000"/>
            </a:schemeClr>
          </a:solidFill>
        </p:spPr>
        <p:txBody>
          <a:bodyPr wrap="square" lIns="91440" tIns="45720" rIns="91440" bIns="45720" anchor="t">
            <a:spAutoFit/>
          </a:bodyPr>
          <a:lstStyle/>
          <a:p>
            <a:pPr algn="ctr" rtl="0" fontAlgn="base">
              <a:lnSpc>
                <a:spcPts val="1619"/>
              </a:lnSpc>
              <a:spcAft>
                <a:spcPts val="1100"/>
              </a:spcAft>
            </a:pPr>
            <a:r>
              <a:rPr lang="en-US" b="1" i="0" dirty="0">
                <a:effectLst/>
                <a:latin typeface="Georgia Pro"/>
              </a:rPr>
              <a:t>   </a:t>
            </a:r>
            <a:r>
              <a:rPr lang="en-US" b="1" i="0" dirty="0">
                <a:solidFill>
                  <a:schemeClr val="accent6">
                    <a:lumMod val="49000"/>
                  </a:schemeClr>
                </a:solidFill>
                <a:effectLst/>
                <a:latin typeface="Georgia Pro"/>
              </a:rPr>
              <a:t>06 Inclusion Criteria  </a:t>
            </a:r>
          </a:p>
          <a:p>
            <a:pPr marL="228600" indent="-228600">
              <a:buFont typeface="Arial" panose="020B0604020202020204" pitchFamily="34" charset="0"/>
              <a:buChar char="•"/>
            </a:pPr>
            <a:r>
              <a:rPr lang="en-US" sz="1300" dirty="0">
                <a:latin typeface="Arial"/>
                <a:cs typeface="Arial"/>
              </a:rPr>
              <a:t>Peer-reviewed journals, government/NHS policy documents, and clinical guidelines</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Published within the last 20 years</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Focus on children’s mental health outcomes following cancer diagnosis</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UK-based, English language, and fully accessible online</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These guidelines ensured that sources were relevant, reliable and aligned with the study objectives (</a:t>
            </a:r>
            <a:r>
              <a:rPr lang="en-US" sz="1300" err="1">
                <a:latin typeface="Arial"/>
                <a:cs typeface="Arial"/>
              </a:rPr>
              <a:t>Gusenbauer</a:t>
            </a:r>
            <a:r>
              <a:rPr lang="en-US" sz="1300" dirty="0">
                <a:latin typeface="Arial"/>
                <a:cs typeface="Arial"/>
              </a:rPr>
              <a:t> &amp;Haddaway, 2020).</a:t>
            </a:r>
          </a:p>
          <a:p>
            <a:pPr marL="228600" indent="-228600">
              <a:buFont typeface="Arial" panose="020B0604020202020204" pitchFamily="34" charset="0"/>
              <a:buChar char="•"/>
            </a:pPr>
            <a:endParaRPr lang="en-US" sz="1300" dirty="0">
              <a:latin typeface="Arial"/>
              <a:cs typeface="Arial"/>
            </a:endParaRPr>
          </a:p>
        </p:txBody>
      </p:sp>
      <p:sp>
        <p:nvSpPr>
          <p:cNvPr id="12" name="TextBox 11">
            <a:extLst>
              <a:ext uri="{FF2B5EF4-FFF2-40B4-BE49-F238E27FC236}">
                <a16:creationId xmlns:a16="http://schemas.microsoft.com/office/drawing/2014/main" id="{99C45790-D5A1-5720-EACB-9008803CB3C8}"/>
              </a:ext>
            </a:extLst>
          </p:cNvPr>
          <p:cNvSpPr txBox="1"/>
          <p:nvPr/>
        </p:nvSpPr>
        <p:spPr>
          <a:xfrm>
            <a:off x="8199842" y="140764"/>
            <a:ext cx="3877291" cy="3437031"/>
          </a:xfrm>
          <a:prstGeom prst="rect">
            <a:avLst/>
          </a:prstGeom>
          <a:solidFill>
            <a:schemeClr val="accent1">
              <a:lumMod val="20000"/>
              <a:lumOff val="80000"/>
            </a:schemeClr>
          </a:solidFill>
        </p:spPr>
        <p:txBody>
          <a:bodyPr wrap="square" lIns="91440" tIns="45720" rIns="91440" bIns="45720" anchor="t">
            <a:spAutoFit/>
          </a:bodyPr>
          <a:lstStyle/>
          <a:p>
            <a:pPr algn="ctr" fontAlgn="base">
              <a:lnSpc>
                <a:spcPts val="1781"/>
              </a:lnSpc>
              <a:spcBef>
                <a:spcPts val="1200"/>
              </a:spcBef>
              <a:spcAft>
                <a:spcPts val="1200"/>
              </a:spcAft>
            </a:pPr>
            <a:r>
              <a:rPr lang="en-US" b="1" dirty="0">
                <a:solidFill>
                  <a:srgbClr val="002060"/>
                </a:solidFill>
                <a:latin typeface="Georgia Pro"/>
                <a:ea typeface="Calibri"/>
                <a:cs typeface="Calibri"/>
              </a:rPr>
              <a:t>07 Exclusion Criteria </a:t>
            </a:r>
            <a:endParaRPr lang="en-US" dirty="0">
              <a:solidFill>
                <a:srgbClr val="002060"/>
              </a:solidFill>
              <a:latin typeface="Georgia Pro"/>
              <a:ea typeface="Calibri"/>
              <a:cs typeface="Calibri"/>
            </a:endParaRPr>
          </a:p>
          <a:p>
            <a:pPr marL="285750" indent="-285750">
              <a:buFont typeface="Arial" panose="020B0604020202020204" pitchFamily="34" charset="0"/>
              <a:buChar char="•"/>
            </a:pPr>
            <a:r>
              <a:rPr lang="en-US" sz="1300" dirty="0">
                <a:latin typeface="Arial"/>
                <a:cs typeface="Arial"/>
              </a:rPr>
              <a:t>These rules ensured that sources remained relevant, reliable, and focused (</a:t>
            </a:r>
            <a:r>
              <a:rPr lang="en-US" sz="1300" dirty="0" err="1">
                <a:latin typeface="Arial"/>
                <a:cs typeface="Arial"/>
              </a:rPr>
              <a:t>Esparrago</a:t>
            </a:r>
            <a:r>
              <a:rPr lang="en-US" sz="1300" dirty="0">
                <a:latin typeface="Arial"/>
                <a:cs typeface="Arial"/>
              </a:rPr>
              <a:t>-Kalidas, 2021).</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Publications over 20 years old</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Opinion-based works, non–peer-reviewed materials, or irrelevant sources</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Studies conducted outside the UK or not published in English</a:t>
            </a:r>
          </a:p>
          <a:p>
            <a:endParaRPr lang="en-US" sz="1300" dirty="0">
              <a:latin typeface="Arial"/>
              <a:cs typeface="Arial"/>
            </a:endParaRPr>
          </a:p>
          <a:p>
            <a:pPr marL="228600" indent="-228600">
              <a:buFont typeface="Arial" panose="020B0604020202020204" pitchFamily="34" charset="0"/>
              <a:buChar char="•"/>
            </a:pPr>
            <a:r>
              <a:rPr lang="en-US" sz="1300" dirty="0">
                <a:latin typeface="Arial"/>
                <a:cs typeface="Arial"/>
              </a:rPr>
              <a:t>Sources that were not fully accessible</a:t>
            </a:r>
            <a:endParaRPr lang="en-US" sz="1300" dirty="0" err="1"/>
          </a:p>
          <a:p>
            <a:pPr marL="228600" indent="-228600">
              <a:buFont typeface="Arial" panose="020B0604020202020204" pitchFamily="34" charset="0"/>
              <a:buChar char="•"/>
            </a:pPr>
            <a:endParaRPr lang="en-US" sz="1300" dirty="0">
              <a:latin typeface="Arial"/>
              <a:cs typeface="Arial"/>
            </a:endParaRPr>
          </a:p>
          <a:p>
            <a:pPr>
              <a:lnSpc>
                <a:spcPts val="1214"/>
              </a:lnSpc>
              <a:buFont typeface="Arial" panose="020B0604020202020204" pitchFamily="34" charset="0"/>
              <a:buChar char="•"/>
            </a:pPr>
            <a:endParaRPr lang="en-US" sz="1500" dirty="0">
              <a:latin typeface="Arial"/>
              <a:cs typeface="Arial"/>
            </a:endParaRPr>
          </a:p>
        </p:txBody>
      </p:sp>
      <p:sp>
        <p:nvSpPr>
          <p:cNvPr id="14" name="TextBox 13">
            <a:extLst>
              <a:ext uri="{FF2B5EF4-FFF2-40B4-BE49-F238E27FC236}">
                <a16:creationId xmlns:a16="http://schemas.microsoft.com/office/drawing/2014/main" id="{55FDEEE8-D75A-1B5B-5A27-71531E0E4F01}"/>
              </a:ext>
            </a:extLst>
          </p:cNvPr>
          <p:cNvSpPr txBox="1"/>
          <p:nvPr/>
        </p:nvSpPr>
        <p:spPr>
          <a:xfrm>
            <a:off x="4398370" y="3592206"/>
            <a:ext cx="4378655" cy="3239348"/>
          </a:xfrm>
          <a:prstGeom prst="rect">
            <a:avLst/>
          </a:prstGeom>
          <a:solidFill>
            <a:schemeClr val="accent2">
              <a:lumMod val="40000"/>
              <a:lumOff val="60000"/>
            </a:schemeClr>
          </a:solidFill>
        </p:spPr>
        <p:txBody>
          <a:bodyPr wrap="square" lIns="91440" tIns="45720" rIns="91440" bIns="45720" anchor="t">
            <a:spAutoFit/>
          </a:bodyPr>
          <a:lstStyle/>
          <a:p>
            <a:pPr algn="ctr" fontAlgn="base">
              <a:lnSpc>
                <a:spcPts val="1619"/>
              </a:lnSpc>
              <a:spcAft>
                <a:spcPts val="1100"/>
              </a:spcAft>
            </a:pPr>
            <a:r>
              <a:rPr lang="en-US" b="1" dirty="0">
                <a:solidFill>
                  <a:srgbClr val="000000"/>
                </a:solidFill>
                <a:latin typeface="Georgia Pro"/>
                <a:cs typeface="Arial"/>
              </a:rPr>
              <a:t>08 Ethical Considerations </a:t>
            </a:r>
            <a:r>
              <a:rPr lang="en-US" dirty="0">
                <a:solidFill>
                  <a:srgbClr val="2F5496"/>
                </a:solidFill>
                <a:latin typeface="Georgia Pro"/>
                <a:cs typeface="Arial"/>
              </a:rPr>
              <a:t> </a:t>
            </a:r>
            <a:endParaRPr lang="en-US" dirty="0">
              <a:solidFill>
                <a:srgbClr val="000000"/>
              </a:solidFill>
              <a:latin typeface="Segoe UI"/>
              <a:cs typeface="Segoe UI"/>
            </a:endParaRPr>
          </a:p>
          <a:p>
            <a:r>
              <a:rPr lang="en-US" sz="1300" dirty="0">
                <a:latin typeface="Arial"/>
                <a:ea typeface="+mn-lt"/>
                <a:cs typeface="+mn-lt"/>
              </a:rPr>
              <a:t>Accurate Harvard referencing was used to respect intellectual property, and GDPR alongside confidentiality guidelines were followed, with no participants being involved in the research process. According to Krauth, Woodruff and Bero (2013), applying inclusion and exclusion criteria while validating sources is an effective way to reduce research bias. A documented search strategy was also employed to ensure transparency, and particular care was taken in addressing the sensitive focus on children’s mental health. </a:t>
            </a:r>
            <a:endParaRPr lang="en-US" sz="1300" dirty="0">
              <a:latin typeface="Arial"/>
            </a:endParaRPr>
          </a:p>
          <a:p>
            <a:endParaRPr lang="en-US" sz="1300" dirty="0">
              <a:latin typeface="Arial"/>
              <a:cs typeface="Arial"/>
            </a:endParaRPr>
          </a:p>
          <a:p>
            <a:pPr marL="285750" indent="-285750">
              <a:buFont typeface="Arial,Sans-Serif"/>
              <a:buChar char="•"/>
            </a:pPr>
            <a:r>
              <a:rPr lang="en-US" sz="1300" dirty="0">
                <a:latin typeface="Arial"/>
                <a:cs typeface="Arial"/>
              </a:rPr>
              <a:t>Figure 5: Justice in legal systems representing fairness, rights, and balance in ethical research(Legal, 2024).</a:t>
            </a:r>
          </a:p>
        </p:txBody>
      </p:sp>
      <p:pic>
        <p:nvPicPr>
          <p:cNvPr id="2" name="Picture 1" descr="A diagram of a person&amp;#39;s head&#10;&#10;AI-generated content may be incorrect.">
            <a:extLst>
              <a:ext uri="{FF2B5EF4-FFF2-40B4-BE49-F238E27FC236}">
                <a16:creationId xmlns:a16="http://schemas.microsoft.com/office/drawing/2014/main" id="{EAE77702-36C7-11A8-2E8E-79B930890482}"/>
              </a:ext>
            </a:extLst>
          </p:cNvPr>
          <p:cNvPicPr>
            <a:picLocks noChangeAspect="1"/>
          </p:cNvPicPr>
          <p:nvPr/>
        </p:nvPicPr>
        <p:blipFill>
          <a:blip r:embed="rId3"/>
          <a:stretch>
            <a:fillRect/>
          </a:stretch>
        </p:blipFill>
        <p:spPr>
          <a:xfrm>
            <a:off x="8852137" y="3438314"/>
            <a:ext cx="3233666" cy="3290956"/>
          </a:xfrm>
          <a:prstGeom prst="rect">
            <a:avLst/>
          </a:prstGeom>
        </p:spPr>
      </p:pic>
      <p:sp>
        <p:nvSpPr>
          <p:cNvPr id="3" name="Arrow: Right 2">
            <a:extLst>
              <a:ext uri="{FF2B5EF4-FFF2-40B4-BE49-F238E27FC236}">
                <a16:creationId xmlns:a16="http://schemas.microsoft.com/office/drawing/2014/main" id="{03EB9F13-828F-E087-3405-D911C810D933}"/>
              </a:ext>
            </a:extLst>
          </p:cNvPr>
          <p:cNvSpPr/>
          <p:nvPr/>
        </p:nvSpPr>
        <p:spPr>
          <a:xfrm>
            <a:off x="8569839" y="6244586"/>
            <a:ext cx="409752" cy="382273"/>
          </a:xfrm>
          <a:prstGeom prst="rightArrow">
            <a:avLst/>
          </a:prstGeom>
          <a:solidFill>
            <a:schemeClr val="accent2">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3FE4B97-5A27-87FA-F4EB-E198406BB595}"/>
              </a:ext>
            </a:extLst>
          </p:cNvPr>
          <p:cNvSpPr txBox="1"/>
          <p:nvPr/>
        </p:nvSpPr>
        <p:spPr>
          <a:xfrm>
            <a:off x="11104729" y="6441744"/>
            <a:ext cx="968992"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a:latin typeface="Arial"/>
              </a:rPr>
              <a:t>(Legal, 2024).</a:t>
            </a:r>
            <a:endParaRPr lang="en-US"/>
          </a:p>
        </p:txBody>
      </p:sp>
    </p:spTree>
    <p:extLst>
      <p:ext uri="{BB962C8B-B14F-4D97-AF65-F5344CB8AC3E}">
        <p14:creationId xmlns:p14="http://schemas.microsoft.com/office/powerpoint/2010/main" val="35878310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ACAEF-89A8-EEFC-E254-2EBC1DA1B941}"/>
              </a:ext>
            </a:extLst>
          </p:cNvPr>
          <p:cNvSpPr>
            <a:spLocks noGrp="1"/>
          </p:cNvSpPr>
          <p:nvPr>
            <p:ph type="title"/>
          </p:nvPr>
        </p:nvSpPr>
        <p:spPr/>
        <p:txBody>
          <a:bodyPr/>
          <a:lstStyle/>
          <a:p>
            <a:r>
              <a:rPr lang="en-US" sz="3400" b="1" dirty="0"/>
              <a:t>References</a:t>
            </a:r>
            <a:br>
              <a:rPr lang="en-US" dirty="0"/>
            </a:br>
            <a:endParaRPr lang="en-US" dirty="0"/>
          </a:p>
        </p:txBody>
      </p:sp>
      <p:sp>
        <p:nvSpPr>
          <p:cNvPr id="3" name="Content Placeholder 2">
            <a:extLst>
              <a:ext uri="{FF2B5EF4-FFF2-40B4-BE49-F238E27FC236}">
                <a16:creationId xmlns:a16="http://schemas.microsoft.com/office/drawing/2014/main" id="{30DC34E2-02AB-8DCA-E996-BDDE601D6C56}"/>
              </a:ext>
            </a:extLst>
          </p:cNvPr>
          <p:cNvSpPr>
            <a:spLocks noGrp="1"/>
          </p:cNvSpPr>
          <p:nvPr>
            <p:ph idx="1"/>
          </p:nvPr>
        </p:nvSpPr>
        <p:spPr>
          <a:xfrm>
            <a:off x="641555" y="1161948"/>
            <a:ext cx="10822858" cy="5211660"/>
          </a:xfrm>
        </p:spPr>
        <p:txBody>
          <a:bodyPr vert="horz" lIns="91440" tIns="45720" rIns="91440" bIns="45720" rtlCol="0" anchor="t">
            <a:normAutofit lnSpcReduction="10000"/>
          </a:bodyPr>
          <a:lstStyle/>
          <a:p>
            <a:pPr marL="0" indent="0">
              <a:buNone/>
            </a:pPr>
            <a:r>
              <a:rPr lang="en-US" sz="1200" b="0" i="0" err="1">
                <a:solidFill>
                  <a:srgbClr val="000000"/>
                </a:solidFill>
                <a:effectLst/>
                <a:latin typeface="Arial"/>
                <a:cs typeface="Arial"/>
              </a:rPr>
              <a:t>Esparrago</a:t>
            </a:r>
            <a:r>
              <a:rPr lang="en-US" sz="1200" b="0" i="0" dirty="0">
                <a:solidFill>
                  <a:srgbClr val="000000"/>
                </a:solidFill>
                <a:effectLst/>
                <a:latin typeface="Arial"/>
                <a:cs typeface="Arial"/>
              </a:rPr>
              <a:t>-Kalidas, A.J., 2021. The effectiveness of CRAAP test in evaluating credibility of sources. </a:t>
            </a:r>
            <a:r>
              <a:rPr lang="en-US" sz="1200" b="0" i="1" dirty="0">
                <a:solidFill>
                  <a:srgbClr val="000000"/>
                </a:solidFill>
                <a:effectLst/>
                <a:latin typeface="Arial"/>
                <a:cs typeface="Arial"/>
              </a:rPr>
              <a:t>International Journal of TESOL &amp; Education</a:t>
            </a:r>
            <a:r>
              <a:rPr lang="en-US" sz="1200" b="0" i="0" dirty="0">
                <a:solidFill>
                  <a:srgbClr val="000000"/>
                </a:solidFill>
                <a:effectLst/>
                <a:latin typeface="Arial"/>
                <a:cs typeface="Arial"/>
              </a:rPr>
              <a:t>, </a:t>
            </a:r>
            <a:r>
              <a:rPr lang="en-US" sz="1200" b="0" i="1" dirty="0">
                <a:solidFill>
                  <a:srgbClr val="000000"/>
                </a:solidFill>
                <a:effectLst/>
                <a:latin typeface="Arial"/>
                <a:cs typeface="Arial"/>
              </a:rPr>
              <a:t>1</a:t>
            </a:r>
            <a:r>
              <a:rPr lang="en-US" sz="1200" b="0" i="0" dirty="0">
                <a:solidFill>
                  <a:srgbClr val="000000"/>
                </a:solidFill>
                <a:effectLst/>
                <a:latin typeface="Arial"/>
                <a:cs typeface="Arial"/>
              </a:rPr>
              <a:t>(2), pp.1-14.  </a:t>
            </a:r>
            <a:endParaRPr lang="en-US" sz="1200" b="0" i="0">
              <a:solidFill>
                <a:srgbClr val="000000"/>
              </a:solidFill>
              <a:effectLst/>
              <a:latin typeface="Arial"/>
              <a:cs typeface="Arial"/>
            </a:endParaRPr>
          </a:p>
          <a:p>
            <a:pPr marL="0" indent="0">
              <a:buNone/>
            </a:pPr>
            <a:endParaRPr lang="en-US" sz="1200" dirty="0">
              <a:solidFill>
                <a:srgbClr val="000000"/>
              </a:solidFill>
              <a:latin typeface="Arial" panose="020B0604020202020204" pitchFamily="34" charset="0"/>
            </a:endParaRPr>
          </a:p>
          <a:p>
            <a:pPr marL="0" indent="0" algn="l">
              <a:buNone/>
            </a:pPr>
            <a:r>
              <a:rPr lang="en-US" sz="1200" b="0" i="0" dirty="0">
                <a:effectLst/>
                <a:latin typeface="Arial" panose="020B0604020202020204" pitchFamily="34" charset="0"/>
                <a:cs typeface="Arial" panose="020B0604020202020204" pitchFamily="34" charset="0"/>
              </a:rPr>
              <a:t>Greenblatt, A. and Saini, M. (2019) ‘Experiences of adolescents with cancer from diagnosis to post-treatment: a scoping review’, </a:t>
            </a:r>
            <a:r>
              <a:rPr lang="en-US" sz="1200" b="0" i="1" dirty="0">
                <a:effectLst/>
                <a:latin typeface="Arial" panose="020B0604020202020204" pitchFamily="34" charset="0"/>
                <a:cs typeface="Arial" panose="020B0604020202020204" pitchFamily="34" charset="0"/>
              </a:rPr>
              <a:t>Social work in health care</a:t>
            </a:r>
            <a:r>
              <a:rPr lang="en-US" sz="1200" b="0" i="0" dirty="0">
                <a:effectLst/>
                <a:latin typeface="Arial" panose="020B0604020202020204" pitchFamily="34" charset="0"/>
                <a:cs typeface="Arial" panose="020B0604020202020204" pitchFamily="34" charset="0"/>
              </a:rPr>
              <a:t>, 58(8), pp. 776–795. Available at</a:t>
            </a:r>
            <a:r>
              <a:rPr lang="en-US" sz="1200" b="0" i="0" dirty="0">
                <a:solidFill>
                  <a:srgbClr val="3A3A3A"/>
                </a:solidFill>
                <a:effectLst/>
                <a:latin typeface="Arial" panose="020B0604020202020204" pitchFamily="34" charset="0"/>
                <a:cs typeface="Arial" panose="020B0604020202020204" pitchFamily="34" charset="0"/>
              </a:rPr>
              <a:t>: </a:t>
            </a:r>
            <a:r>
              <a:rPr lang="en-US" sz="1200" b="0" i="0" dirty="0">
                <a:solidFill>
                  <a:srgbClr val="3A3A3A"/>
                </a:solidFill>
                <a:effectLst/>
                <a:latin typeface="Arial" panose="020B0604020202020204" pitchFamily="34" charset="0"/>
                <a:cs typeface="Arial" panose="020B0604020202020204" pitchFamily="34" charset="0"/>
                <a:hlinkClick r:id="rId2"/>
              </a:rPr>
              <a:t>https://doi.org/10.1080/00981389.2019.1640338</a:t>
            </a:r>
            <a:r>
              <a:rPr lang="en-US" sz="1200" b="0" i="0" dirty="0">
                <a:solidFill>
                  <a:srgbClr val="3A3A3A"/>
                </a:solidFill>
                <a:effectLst/>
                <a:latin typeface="Arial" panose="020B0604020202020204" pitchFamily="34" charset="0"/>
                <a:cs typeface="Arial" panose="020B0604020202020204" pitchFamily="34" charset="0"/>
              </a:rPr>
              <a:t>.</a:t>
            </a:r>
            <a:endParaRPr lang="en-US" sz="1200" b="0" i="0" dirty="0">
              <a:solidFill>
                <a:srgbClr val="000000"/>
              </a:solidFill>
              <a:effectLst/>
              <a:latin typeface="Arial" panose="020B0604020202020204" pitchFamily="34" charset="0"/>
              <a:cs typeface="Arial" panose="020B0604020202020204" pitchFamily="34" charset="0"/>
            </a:endParaRPr>
          </a:p>
          <a:p>
            <a:pPr marL="0" indent="0">
              <a:buNone/>
            </a:pPr>
            <a:endParaRPr lang="en-US" sz="1200" dirty="0">
              <a:solidFill>
                <a:srgbClr val="000000"/>
              </a:solidFill>
              <a:latin typeface="Arial" panose="020B0604020202020204" pitchFamily="34" charset="0"/>
            </a:endParaRPr>
          </a:p>
          <a:p>
            <a:pPr marL="0" indent="0">
              <a:buNone/>
            </a:pPr>
            <a:r>
              <a:rPr lang="en-US" sz="1200" b="0" i="0" err="1">
                <a:solidFill>
                  <a:srgbClr val="000000"/>
                </a:solidFill>
                <a:effectLst/>
                <a:latin typeface="Arial"/>
                <a:cs typeface="Arial"/>
              </a:rPr>
              <a:t>Gusenbauer</a:t>
            </a:r>
            <a:r>
              <a:rPr lang="en-US" sz="1200" b="0" i="0" dirty="0">
                <a:solidFill>
                  <a:srgbClr val="000000"/>
                </a:solidFill>
                <a:effectLst/>
                <a:latin typeface="Arial"/>
                <a:cs typeface="Arial"/>
              </a:rPr>
              <a:t>, M. and Haddaway, N.R. (2020) ‘Which academic search systems are suitable for systematic reviews or meta‐analyses? Evaluating retrieval qualities of Google Scholar, PubMed, and 26 other resources’, </a:t>
            </a:r>
            <a:r>
              <a:rPr lang="en-US" sz="1200" b="0" i="1" dirty="0">
                <a:solidFill>
                  <a:srgbClr val="000000"/>
                </a:solidFill>
                <a:effectLst/>
                <a:latin typeface="Arial"/>
                <a:cs typeface="Arial"/>
              </a:rPr>
              <a:t>Research synthesis methods</a:t>
            </a:r>
            <a:r>
              <a:rPr lang="en-US" sz="1200" b="0" i="0" dirty="0">
                <a:solidFill>
                  <a:srgbClr val="000000"/>
                </a:solidFill>
                <a:effectLst/>
                <a:latin typeface="Arial"/>
                <a:cs typeface="Arial"/>
              </a:rPr>
              <a:t>, 11(2), pp. 181–217. Available at: </a:t>
            </a:r>
            <a:r>
              <a:rPr lang="en-US" sz="1200" b="0" i="0" u="sng" strike="noStrike" dirty="0">
                <a:solidFill>
                  <a:srgbClr val="467886"/>
                </a:solidFill>
                <a:effectLst/>
                <a:latin typeface="Arial"/>
                <a:cs typeface="Arial"/>
                <a:hlinkClick r:id="rId3"/>
              </a:rPr>
              <a:t>https://doi.org/10.1002/jrsm.1378</a:t>
            </a:r>
            <a:r>
              <a:rPr lang="en-US" sz="1200" b="0" i="0" dirty="0">
                <a:solidFill>
                  <a:srgbClr val="000000"/>
                </a:solidFill>
                <a:effectLst/>
                <a:latin typeface="Arial"/>
                <a:cs typeface="Arial"/>
              </a:rPr>
              <a:t>. </a:t>
            </a:r>
            <a:endParaRPr lang="en-US" sz="1200" b="0" i="0">
              <a:solidFill>
                <a:srgbClr val="000000"/>
              </a:solidFill>
              <a:effectLst/>
              <a:latin typeface="Arial"/>
              <a:cs typeface="Arial"/>
            </a:endParaRPr>
          </a:p>
          <a:p>
            <a:pPr marL="0" indent="0">
              <a:buNone/>
            </a:pPr>
            <a:endParaRPr lang="en-US" sz="1200" dirty="0">
              <a:latin typeface="Arial" panose="020B0604020202020204" pitchFamily="34" charset="0"/>
              <a:cs typeface="Arial"/>
            </a:endParaRPr>
          </a:p>
          <a:p>
            <a:pPr marL="0" indent="0">
              <a:buNone/>
            </a:pPr>
            <a:r>
              <a:rPr lang="en-US" sz="1200" dirty="0">
                <a:latin typeface="Arial"/>
                <a:ea typeface="Calibri"/>
                <a:cs typeface="Arial"/>
              </a:rPr>
              <a:t>Krauth, D., Woodruff, T.J. and Bero, L. (2013) ‘Instruments for Assessing Risk of Bias and Other Methodological Criteria of Published Animal Studies: A Systematic Review’, </a:t>
            </a:r>
            <a:r>
              <a:rPr lang="en-US" sz="1200" i="1" dirty="0">
                <a:latin typeface="Arial"/>
                <a:ea typeface="Calibri"/>
                <a:cs typeface="Arial"/>
              </a:rPr>
              <a:t>Environmental health perspectives</a:t>
            </a:r>
            <a:r>
              <a:rPr lang="en-US" sz="1200" dirty="0">
                <a:latin typeface="Arial"/>
                <a:ea typeface="Calibri"/>
                <a:cs typeface="Arial"/>
              </a:rPr>
              <a:t>, 121(9), pp. 985–992. Available at:</a:t>
            </a:r>
            <a:r>
              <a:rPr lang="en-US" sz="1200" dirty="0">
                <a:solidFill>
                  <a:srgbClr val="3A3A3A"/>
                </a:solidFill>
                <a:latin typeface="Arial"/>
                <a:ea typeface="Calibri"/>
                <a:cs typeface="Arial"/>
              </a:rPr>
              <a:t> </a:t>
            </a:r>
            <a:r>
              <a:rPr lang="en-US" sz="1200" dirty="0">
                <a:latin typeface="Arial"/>
                <a:ea typeface="Calibri"/>
                <a:cs typeface="Arial"/>
                <a:hlinkClick r:id="rId4"/>
              </a:rPr>
              <a:t>https://doi.org/10.1289/ehp.1206389</a:t>
            </a:r>
            <a:r>
              <a:rPr lang="en-US" sz="1200" dirty="0">
                <a:solidFill>
                  <a:srgbClr val="3A3A3A"/>
                </a:solidFill>
                <a:latin typeface="Arial"/>
                <a:ea typeface="Calibri"/>
                <a:cs typeface="Arial"/>
              </a:rPr>
              <a:t>. </a:t>
            </a:r>
            <a:endParaRPr lang="en-US" sz="1200">
              <a:latin typeface="Arial"/>
              <a:cs typeface="Arial"/>
            </a:endParaRPr>
          </a:p>
          <a:p>
            <a:pPr marL="0" indent="0">
              <a:buNone/>
            </a:pPr>
            <a:endParaRPr lang="en-US" sz="1200" dirty="0">
              <a:latin typeface="Arial" panose="020B0604020202020204" pitchFamily="34" charset="0"/>
              <a:ea typeface="Calibri"/>
              <a:cs typeface="Arial"/>
            </a:endParaRPr>
          </a:p>
          <a:p>
            <a:pPr marL="0" indent="0">
              <a:buNone/>
            </a:pPr>
            <a:r>
              <a:rPr lang="en-US" sz="1200" dirty="0">
                <a:latin typeface="Arial"/>
                <a:ea typeface="Calibri"/>
                <a:cs typeface="Arial"/>
              </a:rPr>
              <a:t>Legal, I. (2024). </a:t>
            </a:r>
            <a:r>
              <a:rPr lang="en-US" sz="1200" i="1" dirty="0">
                <a:latin typeface="Arial"/>
                <a:ea typeface="Calibri"/>
                <a:cs typeface="Arial"/>
              </a:rPr>
              <a:t>The Role Of Justice In Legal Systems – Faster Capital</a:t>
            </a:r>
            <a:r>
              <a:rPr lang="en-US" sz="1200" dirty="0">
                <a:latin typeface="Arial"/>
                <a:ea typeface="Calibri"/>
                <a:cs typeface="Arial"/>
              </a:rPr>
              <a:t>. [online] Faster Capital. Available at:</a:t>
            </a:r>
            <a:r>
              <a:rPr lang="en-US" sz="1200" dirty="0">
                <a:solidFill>
                  <a:srgbClr val="2C3E50"/>
                </a:solidFill>
                <a:latin typeface="Arial"/>
                <a:ea typeface="Calibri"/>
                <a:cs typeface="Arial"/>
              </a:rPr>
              <a:t> </a:t>
            </a:r>
            <a:r>
              <a:rPr lang="en-US" sz="1200" dirty="0">
                <a:latin typeface="Arial"/>
                <a:ea typeface="Calibri"/>
                <a:cs typeface="Arial"/>
                <a:hlinkClick r:id="rId5"/>
              </a:rPr>
              <a:t>https://fastercapital.com/topics/the-role-of-justice-in-legal-systems.html/1</a:t>
            </a:r>
            <a:r>
              <a:rPr lang="en-US" sz="1200" dirty="0">
                <a:solidFill>
                  <a:srgbClr val="2C3E50"/>
                </a:solidFill>
                <a:latin typeface="Arial"/>
                <a:ea typeface="Calibri"/>
                <a:cs typeface="Arial"/>
              </a:rPr>
              <a:t>.</a:t>
            </a:r>
            <a:endParaRPr lang="en-US" sz="1200">
              <a:latin typeface="Arial"/>
              <a:ea typeface="Calibri"/>
              <a:cs typeface="Arial"/>
            </a:endParaRPr>
          </a:p>
          <a:p>
            <a:pPr marL="0" indent="0">
              <a:buNone/>
            </a:pPr>
            <a:endParaRPr lang="en-US" sz="1200" dirty="0">
              <a:latin typeface="Arial" panose="020B0604020202020204" pitchFamily="34" charset="0"/>
              <a:ea typeface="Calibri"/>
              <a:cs typeface="Arial"/>
            </a:endParaRPr>
          </a:p>
          <a:p>
            <a:pPr marL="0" indent="0">
              <a:buNone/>
            </a:pPr>
            <a:r>
              <a:rPr lang="en-US" sz="1200" dirty="0">
                <a:latin typeface="Arial"/>
                <a:ea typeface="Calibri"/>
                <a:cs typeface="Arial"/>
              </a:rPr>
              <a:t>Simply Psychology. (2024). </a:t>
            </a:r>
            <a:r>
              <a:rPr lang="en-US" sz="1200" i="1" dirty="0">
                <a:latin typeface="Arial"/>
                <a:ea typeface="Calibri"/>
                <a:cs typeface="Arial"/>
              </a:rPr>
              <a:t>Doing a Systematic Review: A Student’s Guide</a:t>
            </a:r>
            <a:r>
              <a:rPr lang="en-US" sz="1200" dirty="0">
                <a:latin typeface="Arial"/>
                <a:ea typeface="Calibri"/>
                <a:cs typeface="Arial"/>
              </a:rPr>
              <a:t>. [online] Available at</a:t>
            </a:r>
            <a:r>
              <a:rPr lang="en-US" sz="1200" dirty="0">
                <a:solidFill>
                  <a:srgbClr val="2C3E50"/>
                </a:solidFill>
                <a:latin typeface="Arial"/>
                <a:ea typeface="Calibri"/>
                <a:cs typeface="Arial"/>
              </a:rPr>
              <a:t>: </a:t>
            </a:r>
            <a:r>
              <a:rPr lang="en-US" sz="1200" dirty="0">
                <a:latin typeface="Arial"/>
                <a:ea typeface="Calibri"/>
                <a:cs typeface="Arial"/>
                <a:hlinkClick r:id="rId6"/>
              </a:rPr>
              <a:t>https://www.simplypsychology.org/systematic-review.html</a:t>
            </a:r>
            <a:r>
              <a:rPr lang="en-US" sz="1200" dirty="0">
                <a:solidFill>
                  <a:srgbClr val="2C3E50"/>
                </a:solidFill>
                <a:latin typeface="Arial"/>
                <a:ea typeface="Calibri"/>
                <a:cs typeface="Arial"/>
              </a:rPr>
              <a:t>.</a:t>
            </a:r>
            <a:endParaRPr lang="en-US" sz="1200">
              <a:latin typeface="Arial"/>
              <a:cs typeface="Arial"/>
            </a:endParaRPr>
          </a:p>
          <a:p>
            <a:pPr marL="0" indent="0">
              <a:buNone/>
            </a:pPr>
            <a:r>
              <a:rPr lang="en-US" sz="1200" dirty="0">
                <a:latin typeface="Arial" panose="020B0604020202020204" pitchFamily="34" charset="0"/>
                <a:ea typeface="Calibri"/>
                <a:cs typeface="Arial"/>
              </a:rPr>
              <a:t> </a:t>
            </a:r>
            <a:endParaRPr lang="en-US" sz="1200">
              <a:latin typeface="Arial" panose="020B0604020202020204" pitchFamily="34" charset="0"/>
              <a:ea typeface="Calibri"/>
              <a:cs typeface="Arial"/>
            </a:endParaRPr>
          </a:p>
          <a:p>
            <a:pPr marL="0" indent="0">
              <a:buNone/>
            </a:pPr>
            <a:r>
              <a:rPr lang="en-US" sz="1200" dirty="0" err="1">
                <a:latin typeface="Arial"/>
                <a:ea typeface="Calibri"/>
                <a:cs typeface="Calibri"/>
              </a:rPr>
              <a:t>Triggle</a:t>
            </a:r>
            <a:r>
              <a:rPr lang="en-US" sz="1200" dirty="0">
                <a:latin typeface="Arial"/>
                <a:ea typeface="Calibri"/>
                <a:cs typeface="Calibri"/>
              </a:rPr>
              <a:t>, N. (2018). Mental health: 10 charts on the scale of the problem. </a:t>
            </a:r>
            <a:r>
              <a:rPr lang="en-US" sz="1200" i="1" dirty="0">
                <a:latin typeface="Arial"/>
                <a:ea typeface="Calibri"/>
                <a:cs typeface="Calibri"/>
              </a:rPr>
              <a:t>BBC News</a:t>
            </a:r>
            <a:r>
              <a:rPr lang="en-US" sz="1200" dirty="0">
                <a:latin typeface="Arial"/>
                <a:ea typeface="Calibri"/>
                <a:cs typeface="Calibri"/>
              </a:rPr>
              <a:t>. [online] 4 Dec. Available at:</a:t>
            </a:r>
            <a:r>
              <a:rPr lang="en-US" sz="1200" dirty="0">
                <a:solidFill>
                  <a:srgbClr val="2C3E50"/>
                </a:solidFill>
                <a:latin typeface="Arial"/>
                <a:ea typeface="Calibri"/>
                <a:cs typeface="Calibri"/>
              </a:rPr>
              <a:t> </a:t>
            </a:r>
            <a:r>
              <a:rPr lang="en-US" sz="1200" dirty="0">
                <a:solidFill>
                  <a:srgbClr val="2C3E50"/>
                </a:solidFill>
                <a:latin typeface="Arial"/>
                <a:ea typeface="Calibri"/>
                <a:cs typeface="Calibri"/>
                <a:hlinkClick r:id="rId7"/>
              </a:rPr>
              <a:t>https://www.bbc.co.uk/news/health-41125009</a:t>
            </a:r>
            <a:r>
              <a:rPr lang="en-US" sz="1200" dirty="0">
                <a:solidFill>
                  <a:srgbClr val="2C3E50"/>
                </a:solidFill>
                <a:latin typeface="Arial"/>
                <a:ea typeface="Calibri"/>
                <a:cs typeface="Calibri"/>
              </a:rPr>
              <a:t>.</a:t>
            </a:r>
            <a:endParaRPr lang="en-US" sz="1200">
              <a:latin typeface="Arial"/>
            </a:endParaRPr>
          </a:p>
          <a:p>
            <a:pPr marL="0" indent="0">
              <a:buNone/>
            </a:pPr>
            <a:endParaRPr lang="en-US" sz="1200" dirty="0">
              <a:solidFill>
                <a:srgbClr val="000000"/>
              </a:solidFill>
              <a:latin typeface="Arial" panose="020B0604020202020204" pitchFamily="34" charset="0"/>
              <a:ea typeface="Calibri"/>
              <a:cs typeface="Arial" panose="020B0604020202020204" pitchFamily="34" charset="0"/>
            </a:endParaRPr>
          </a:p>
          <a:p>
            <a:pPr marL="0" indent="0">
              <a:buNone/>
            </a:pPr>
            <a:r>
              <a:rPr lang="en-US" sz="1200" b="0" i="0" dirty="0">
                <a:solidFill>
                  <a:srgbClr val="000000"/>
                </a:solidFill>
                <a:effectLst/>
                <a:latin typeface="Arial" panose="020B0604020202020204" pitchFamily="34" charset="0"/>
              </a:rPr>
              <a:t>White, J. (2020) ‘PubMed 2.0’, </a:t>
            </a:r>
            <a:r>
              <a:rPr lang="en-US" sz="1200" b="0" i="1" dirty="0">
                <a:solidFill>
                  <a:srgbClr val="000000"/>
                </a:solidFill>
                <a:effectLst/>
                <a:latin typeface="Arial" panose="020B0604020202020204" pitchFamily="34" charset="0"/>
              </a:rPr>
              <a:t>Medical reference services quarterly</a:t>
            </a:r>
            <a:r>
              <a:rPr lang="en-US" sz="1200" b="0" i="0" dirty="0">
                <a:solidFill>
                  <a:srgbClr val="000000"/>
                </a:solidFill>
                <a:effectLst/>
                <a:latin typeface="Arial" panose="020B0604020202020204" pitchFamily="34" charset="0"/>
              </a:rPr>
              <a:t>, 39(4), pp. 382–387. Available at:</a:t>
            </a:r>
            <a:r>
              <a:rPr lang="en-US" sz="1200" b="0" i="0" dirty="0">
                <a:solidFill>
                  <a:srgbClr val="3A3A3A"/>
                </a:solidFill>
                <a:effectLst/>
                <a:latin typeface="Arial" panose="020B0604020202020204" pitchFamily="34" charset="0"/>
              </a:rPr>
              <a:t> </a:t>
            </a:r>
            <a:r>
              <a:rPr lang="en-US" sz="1200" b="0" i="0" u="sng" strike="noStrike" dirty="0">
                <a:solidFill>
                  <a:srgbClr val="467886"/>
                </a:solidFill>
                <a:effectLst/>
                <a:latin typeface="Arial" panose="020B0604020202020204" pitchFamily="34" charset="0"/>
                <a:hlinkClick r:id="rId8"/>
              </a:rPr>
              <a:t>https://doi.org/10.1080/02763869.2020.1826228</a:t>
            </a:r>
            <a:r>
              <a:rPr lang="en-US" sz="1200" b="0" i="0" dirty="0">
                <a:solidFill>
                  <a:srgbClr val="3A3A3A"/>
                </a:solidFill>
                <a:effectLst/>
                <a:latin typeface="Arial" panose="020B0604020202020204" pitchFamily="34" charset="0"/>
              </a:rPr>
              <a:t>. </a:t>
            </a:r>
            <a:endParaRPr lang="en-US" sz="1200" b="0" i="0" dirty="0">
              <a:solidFill>
                <a:srgbClr val="000000"/>
              </a:solidFill>
              <a:effectLst/>
              <a:latin typeface="Arial" panose="020B0604020202020204" pitchFamily="34" charset="0"/>
            </a:endParaRPr>
          </a:p>
          <a:p>
            <a:pPr marL="0" indent="0">
              <a:buNone/>
            </a:pPr>
            <a:endParaRPr lang="en-US" sz="1200" b="0" i="0" dirty="0">
              <a:solidFill>
                <a:srgbClr val="000000"/>
              </a:solidFill>
              <a:effectLst/>
              <a:latin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1683347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1412</TotalTime>
  <Words>867</Words>
  <Application>Microsoft Office PowerPoint</Application>
  <PresentationFormat>Widescreen</PresentationFormat>
  <Paragraphs>43</Paragraphs>
  <Slides>4</Slides>
  <Notes>0</Notes>
  <HiddenSlides>0</HiddenSlides>
  <MMClips>0</MMClip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Office Theme</vt:lpstr>
      <vt:lpstr>PowerPoint Presentation</vt:lpstr>
      <vt:lpstr>An investigation into How Cancer Diagnosis Affects  Mental Health Outcomes in Children  </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Yasmeen Akhtar (2233492)</dc:creator>
  <cp:lastModifiedBy>Yasmeen Akhtar (2233492)</cp:lastModifiedBy>
  <cp:revision>718</cp:revision>
  <dcterms:created xsi:type="dcterms:W3CDTF">2025-09-30T10:04:54Z</dcterms:created>
  <dcterms:modified xsi:type="dcterms:W3CDTF">2025-10-06T12:16:35Z</dcterms:modified>
</cp:coreProperties>
</file>