
<file path=[Content_Types].xml><?xml version="1.0" encoding="utf-8"?>
<Types xmlns="http://schemas.openxmlformats.org/package/2006/content-types">
  <Default Extension="gif" ContentType="image/gi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1" r:id="rId4"/>
  </p:sldMasterIdLst>
  <p:notesMasterIdLst>
    <p:notesMasterId r:id="rId20"/>
  </p:notesMasterIdLst>
  <p:sldIdLst>
    <p:sldId id="256" r:id="rId5"/>
    <p:sldId id="378" r:id="rId6"/>
    <p:sldId id="362" r:id="rId7"/>
    <p:sldId id="448" r:id="rId8"/>
    <p:sldId id="450" r:id="rId9"/>
    <p:sldId id="259" r:id="rId10"/>
    <p:sldId id="260" r:id="rId11"/>
    <p:sldId id="261" r:id="rId12"/>
    <p:sldId id="262" r:id="rId13"/>
    <p:sldId id="263" r:id="rId14"/>
    <p:sldId id="264" r:id="rId15"/>
    <p:sldId id="267" r:id="rId16"/>
    <p:sldId id="289" r:id="rId17"/>
    <p:sldId id="379" r:id="rId18"/>
    <p:sldId id="377"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505F62-AB1A-43A0-BC9D-53FB4D61DDFD}" v="1004" dt="2020-10-20T17:47:50.9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44" autoAdjust="0"/>
    <p:restoredTop sz="69338" autoAdjust="0"/>
  </p:normalViewPr>
  <p:slideViewPr>
    <p:cSldViewPr>
      <p:cViewPr varScale="1">
        <p:scale>
          <a:sx n="80" d="100"/>
          <a:sy n="80" d="100"/>
        </p:scale>
        <p:origin x="255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CE505F62-AB1A-43A0-BC9D-53FB4D61DDFD}"/>
    <pc:docChg chg="undo custSel addSld delSld modSld sldOrd">
      <pc:chgData name="Paul Tinkler" userId="bcebf29c-73c2-433d-80d2-6bad896374bf" providerId="ADAL" clId="{CE505F62-AB1A-43A0-BC9D-53FB4D61DDFD}" dt="2020-10-20T17:48:06.557" v="1264" actId="478"/>
      <pc:docMkLst>
        <pc:docMk/>
      </pc:docMkLst>
      <pc:sldChg chg="modSp mod">
        <pc:chgData name="Paul Tinkler" userId="bcebf29c-73c2-433d-80d2-6bad896374bf" providerId="ADAL" clId="{CE505F62-AB1A-43A0-BC9D-53FB4D61DDFD}" dt="2020-10-19T09:28:42.386" v="20" actId="20577"/>
        <pc:sldMkLst>
          <pc:docMk/>
          <pc:sldMk cId="0" sldId="256"/>
        </pc:sldMkLst>
        <pc:spChg chg="mod">
          <ac:chgData name="Paul Tinkler" userId="bcebf29c-73c2-433d-80d2-6bad896374bf" providerId="ADAL" clId="{CE505F62-AB1A-43A0-BC9D-53FB4D61DDFD}" dt="2020-10-19T09:28:42.386" v="20" actId="20577"/>
          <ac:spMkLst>
            <pc:docMk/>
            <pc:sldMk cId="0" sldId="256"/>
            <ac:spMk id="2" creationId="{4C8F825C-1902-43A1-AC4E-A02BC15352DD}"/>
          </ac:spMkLst>
        </pc:spChg>
        <pc:spChg chg="mod">
          <ac:chgData name="Paul Tinkler" userId="bcebf29c-73c2-433d-80d2-6bad896374bf" providerId="ADAL" clId="{CE505F62-AB1A-43A0-BC9D-53FB4D61DDFD}" dt="2020-10-19T09:28:37.426" v="19" actId="20577"/>
          <ac:spMkLst>
            <pc:docMk/>
            <pc:sldMk cId="0" sldId="256"/>
            <ac:spMk id="14338" creationId="{24FDADED-DC34-4BDF-A3E1-E35167632925}"/>
          </ac:spMkLst>
        </pc:spChg>
      </pc:sldChg>
      <pc:sldChg chg="modSp add mod">
        <pc:chgData name="Paul Tinkler" userId="bcebf29c-73c2-433d-80d2-6bad896374bf" providerId="ADAL" clId="{CE505F62-AB1A-43A0-BC9D-53FB4D61DDFD}" dt="2020-10-19T09:44:37.833" v="304" actId="1076"/>
        <pc:sldMkLst>
          <pc:docMk/>
          <pc:sldMk cId="1645824893" sldId="259"/>
        </pc:sldMkLst>
        <pc:spChg chg="mod">
          <ac:chgData name="Paul Tinkler" userId="bcebf29c-73c2-433d-80d2-6bad896374bf" providerId="ADAL" clId="{CE505F62-AB1A-43A0-BC9D-53FB4D61DDFD}" dt="2020-10-19T09:44:37.833" v="304" actId="1076"/>
          <ac:spMkLst>
            <pc:docMk/>
            <pc:sldMk cId="1645824893" sldId="259"/>
            <ac:spMk id="3" creationId="{00000000-0000-0000-0000-000000000000}"/>
          </ac:spMkLst>
        </pc:spChg>
      </pc:sldChg>
      <pc:sldChg chg="modSp add mod modAnim">
        <pc:chgData name="Paul Tinkler" userId="bcebf29c-73c2-433d-80d2-6bad896374bf" providerId="ADAL" clId="{CE505F62-AB1A-43A0-BC9D-53FB4D61DDFD}" dt="2020-10-19T10:59:08.890" v="985" actId="14100"/>
        <pc:sldMkLst>
          <pc:docMk/>
          <pc:sldMk cId="667348998" sldId="260"/>
        </pc:sldMkLst>
        <pc:spChg chg="mod">
          <ac:chgData name="Paul Tinkler" userId="bcebf29c-73c2-433d-80d2-6bad896374bf" providerId="ADAL" clId="{CE505F62-AB1A-43A0-BC9D-53FB4D61DDFD}" dt="2020-10-19T09:44:54.686" v="308" actId="6549"/>
          <ac:spMkLst>
            <pc:docMk/>
            <pc:sldMk cId="667348998" sldId="260"/>
            <ac:spMk id="2" creationId="{00000000-0000-0000-0000-000000000000}"/>
          </ac:spMkLst>
        </pc:spChg>
        <pc:spChg chg="mod">
          <ac:chgData name="Paul Tinkler" userId="bcebf29c-73c2-433d-80d2-6bad896374bf" providerId="ADAL" clId="{CE505F62-AB1A-43A0-BC9D-53FB4D61DDFD}" dt="2020-10-19T10:59:08.890" v="985" actId="14100"/>
          <ac:spMkLst>
            <pc:docMk/>
            <pc:sldMk cId="667348998" sldId="260"/>
            <ac:spMk id="3" creationId="{00000000-0000-0000-0000-000000000000}"/>
          </ac:spMkLst>
        </pc:spChg>
      </pc:sldChg>
      <pc:sldChg chg="delSp modSp add mod">
        <pc:chgData name="Paul Tinkler" userId="bcebf29c-73c2-433d-80d2-6bad896374bf" providerId="ADAL" clId="{CE505F62-AB1A-43A0-BC9D-53FB4D61DDFD}" dt="2020-10-20T17:48:06.557" v="1264" actId="478"/>
        <pc:sldMkLst>
          <pc:docMk/>
          <pc:sldMk cId="250135185" sldId="261"/>
        </pc:sldMkLst>
        <pc:spChg chg="mod">
          <ac:chgData name="Paul Tinkler" userId="bcebf29c-73c2-433d-80d2-6bad896374bf" providerId="ADAL" clId="{CE505F62-AB1A-43A0-BC9D-53FB4D61DDFD}" dt="2020-10-19T09:46:48.424" v="322" actId="1076"/>
          <ac:spMkLst>
            <pc:docMk/>
            <pc:sldMk cId="250135185" sldId="261"/>
            <ac:spMk id="2" creationId="{00000000-0000-0000-0000-000000000000}"/>
          </ac:spMkLst>
        </pc:spChg>
        <pc:spChg chg="mod">
          <ac:chgData name="Paul Tinkler" userId="bcebf29c-73c2-433d-80d2-6bad896374bf" providerId="ADAL" clId="{CE505F62-AB1A-43A0-BC9D-53FB4D61DDFD}" dt="2020-10-19T09:47:43.103" v="333" actId="6549"/>
          <ac:spMkLst>
            <pc:docMk/>
            <pc:sldMk cId="250135185" sldId="261"/>
            <ac:spMk id="3" creationId="{00000000-0000-0000-0000-000000000000}"/>
          </ac:spMkLst>
        </pc:spChg>
        <pc:spChg chg="del">
          <ac:chgData name="Paul Tinkler" userId="bcebf29c-73c2-433d-80d2-6bad896374bf" providerId="ADAL" clId="{CE505F62-AB1A-43A0-BC9D-53FB4D61DDFD}" dt="2020-10-20T17:48:03.554" v="1262" actId="478"/>
          <ac:spMkLst>
            <pc:docMk/>
            <pc:sldMk cId="250135185" sldId="261"/>
            <ac:spMk id="7" creationId="{F193A47A-477A-4392-85F4-A1B1B9D8DD93}"/>
          </ac:spMkLst>
        </pc:spChg>
        <pc:spChg chg="del">
          <ac:chgData name="Paul Tinkler" userId="bcebf29c-73c2-433d-80d2-6bad896374bf" providerId="ADAL" clId="{CE505F62-AB1A-43A0-BC9D-53FB4D61DDFD}" dt="2020-10-20T17:48:04.625" v="1263" actId="478"/>
          <ac:spMkLst>
            <pc:docMk/>
            <pc:sldMk cId="250135185" sldId="261"/>
            <ac:spMk id="10" creationId="{AEC4A08A-FA9D-4F52-8508-4DB921030436}"/>
          </ac:spMkLst>
        </pc:spChg>
        <pc:spChg chg="del">
          <ac:chgData name="Paul Tinkler" userId="bcebf29c-73c2-433d-80d2-6bad896374bf" providerId="ADAL" clId="{CE505F62-AB1A-43A0-BC9D-53FB4D61DDFD}" dt="2020-10-20T17:48:06.557" v="1264" actId="478"/>
          <ac:spMkLst>
            <pc:docMk/>
            <pc:sldMk cId="250135185" sldId="261"/>
            <ac:spMk id="13" creationId="{E99E679D-A847-4ABE-B4F2-659FDB3BC797}"/>
          </ac:spMkLst>
        </pc:spChg>
      </pc:sldChg>
      <pc:sldChg chg="modSp add mod">
        <pc:chgData name="Paul Tinkler" userId="bcebf29c-73c2-433d-80d2-6bad896374bf" providerId="ADAL" clId="{CE505F62-AB1A-43A0-BC9D-53FB4D61DDFD}" dt="2020-10-19T09:48:27.135" v="338" actId="1076"/>
        <pc:sldMkLst>
          <pc:docMk/>
          <pc:sldMk cId="2086670549" sldId="262"/>
        </pc:sldMkLst>
        <pc:spChg chg="mod">
          <ac:chgData name="Paul Tinkler" userId="bcebf29c-73c2-433d-80d2-6bad896374bf" providerId="ADAL" clId="{CE505F62-AB1A-43A0-BC9D-53FB4D61DDFD}" dt="2020-10-19T09:48:27.135" v="338" actId="1076"/>
          <ac:spMkLst>
            <pc:docMk/>
            <pc:sldMk cId="2086670549" sldId="262"/>
            <ac:spMk id="3" creationId="{00000000-0000-0000-0000-000000000000}"/>
          </ac:spMkLst>
        </pc:spChg>
        <pc:picChg chg="mod">
          <ac:chgData name="Paul Tinkler" userId="bcebf29c-73c2-433d-80d2-6bad896374bf" providerId="ADAL" clId="{CE505F62-AB1A-43A0-BC9D-53FB4D61DDFD}" dt="2020-10-19T09:48:12.213" v="336" actId="14100"/>
          <ac:picMkLst>
            <pc:docMk/>
            <pc:sldMk cId="2086670549" sldId="262"/>
            <ac:picMk id="1026" creationId="{A6EF0844-C103-478B-B33A-BCDB302FF547}"/>
          </ac:picMkLst>
        </pc:picChg>
      </pc:sldChg>
      <pc:sldChg chg="modSp add mod">
        <pc:chgData name="Paul Tinkler" userId="bcebf29c-73c2-433d-80d2-6bad896374bf" providerId="ADAL" clId="{CE505F62-AB1A-43A0-BC9D-53FB4D61DDFD}" dt="2020-10-19T09:50:50.343" v="366" actId="14100"/>
        <pc:sldMkLst>
          <pc:docMk/>
          <pc:sldMk cId="2087607172" sldId="263"/>
        </pc:sldMkLst>
        <pc:spChg chg="mod">
          <ac:chgData name="Paul Tinkler" userId="bcebf29c-73c2-433d-80d2-6bad896374bf" providerId="ADAL" clId="{CE505F62-AB1A-43A0-BC9D-53FB4D61DDFD}" dt="2020-10-19T09:49:18.536" v="341" actId="1076"/>
          <ac:spMkLst>
            <pc:docMk/>
            <pc:sldMk cId="2087607172" sldId="263"/>
            <ac:spMk id="2" creationId="{00000000-0000-0000-0000-000000000000}"/>
          </ac:spMkLst>
        </pc:spChg>
        <pc:spChg chg="mod">
          <ac:chgData name="Paul Tinkler" userId="bcebf29c-73c2-433d-80d2-6bad896374bf" providerId="ADAL" clId="{CE505F62-AB1A-43A0-BC9D-53FB4D61DDFD}" dt="2020-10-19T09:50:50.343" v="366" actId="14100"/>
          <ac:spMkLst>
            <pc:docMk/>
            <pc:sldMk cId="2087607172" sldId="263"/>
            <ac:spMk id="3" creationId="{00000000-0000-0000-0000-000000000000}"/>
          </ac:spMkLst>
        </pc:spChg>
      </pc:sldChg>
      <pc:sldChg chg="addSp modSp add mod">
        <pc:chgData name="Paul Tinkler" userId="bcebf29c-73c2-433d-80d2-6bad896374bf" providerId="ADAL" clId="{CE505F62-AB1A-43A0-BC9D-53FB4D61DDFD}" dt="2020-10-19T10:04:14.433" v="811" actId="33524"/>
        <pc:sldMkLst>
          <pc:docMk/>
          <pc:sldMk cId="458162902" sldId="264"/>
        </pc:sldMkLst>
        <pc:spChg chg="mod">
          <ac:chgData name="Paul Tinkler" userId="bcebf29c-73c2-433d-80d2-6bad896374bf" providerId="ADAL" clId="{CE505F62-AB1A-43A0-BC9D-53FB4D61DDFD}" dt="2020-10-19T10:03:34.093" v="804" actId="1076"/>
          <ac:spMkLst>
            <pc:docMk/>
            <pc:sldMk cId="458162902" sldId="264"/>
            <ac:spMk id="2" creationId="{00000000-0000-0000-0000-000000000000}"/>
          </ac:spMkLst>
        </pc:spChg>
        <pc:spChg chg="mod">
          <ac:chgData name="Paul Tinkler" userId="bcebf29c-73c2-433d-80d2-6bad896374bf" providerId="ADAL" clId="{CE505F62-AB1A-43A0-BC9D-53FB4D61DDFD}" dt="2020-10-19T10:03:42.720" v="806" actId="207"/>
          <ac:spMkLst>
            <pc:docMk/>
            <pc:sldMk cId="458162902" sldId="264"/>
            <ac:spMk id="3" creationId="{00000000-0000-0000-0000-000000000000}"/>
          </ac:spMkLst>
        </pc:spChg>
        <pc:spChg chg="add mod">
          <ac:chgData name="Paul Tinkler" userId="bcebf29c-73c2-433d-80d2-6bad896374bf" providerId="ADAL" clId="{CE505F62-AB1A-43A0-BC9D-53FB4D61DDFD}" dt="2020-10-19T10:04:14.433" v="811" actId="33524"/>
          <ac:spMkLst>
            <pc:docMk/>
            <pc:sldMk cId="458162902" sldId="264"/>
            <ac:spMk id="7" creationId="{039EB91E-E3AC-401F-91C5-2CFBD1A92C6F}"/>
          </ac:spMkLst>
        </pc:spChg>
        <pc:picChg chg="mod">
          <ac:chgData name="Paul Tinkler" userId="bcebf29c-73c2-433d-80d2-6bad896374bf" providerId="ADAL" clId="{CE505F62-AB1A-43A0-BC9D-53FB4D61DDFD}" dt="2020-10-19T10:03:48.033" v="807" actId="14100"/>
          <ac:picMkLst>
            <pc:docMk/>
            <pc:sldMk cId="458162902" sldId="264"/>
            <ac:picMk id="6" creationId="{C96DB43E-CB29-4170-8AD2-C94B74AA1139}"/>
          </ac:picMkLst>
        </pc:picChg>
      </pc:sldChg>
      <pc:sldChg chg="delSp modSp add">
        <pc:chgData name="Paul Tinkler" userId="bcebf29c-73c2-433d-80d2-6bad896374bf" providerId="ADAL" clId="{CE505F62-AB1A-43A0-BC9D-53FB4D61DDFD}" dt="2020-10-20T17:47:50.977" v="1261" actId="478"/>
        <pc:sldMkLst>
          <pc:docMk/>
          <pc:sldMk cId="0" sldId="267"/>
        </pc:sldMkLst>
        <pc:spChg chg="mod">
          <ac:chgData name="Paul Tinkler" userId="bcebf29c-73c2-433d-80d2-6bad896374bf" providerId="ADAL" clId="{CE505F62-AB1A-43A0-BC9D-53FB4D61DDFD}" dt="2020-10-19T14:09:40.858" v="1016" actId="20577"/>
          <ac:spMkLst>
            <pc:docMk/>
            <pc:sldMk cId="0" sldId="267"/>
            <ac:spMk id="3" creationId="{24EDE7E7-E589-4C89-AF4D-A0FBEFFA172D}"/>
          </ac:spMkLst>
        </pc:spChg>
        <pc:spChg chg="del">
          <ac:chgData name="Paul Tinkler" userId="bcebf29c-73c2-433d-80d2-6bad896374bf" providerId="ADAL" clId="{CE505F62-AB1A-43A0-BC9D-53FB4D61DDFD}" dt="2020-10-20T17:47:50.977" v="1261" actId="478"/>
          <ac:spMkLst>
            <pc:docMk/>
            <pc:sldMk cId="0" sldId="267"/>
            <ac:spMk id="16388" creationId="{016A1A44-C2CA-4356-B31C-4B3846731CA1}"/>
          </ac:spMkLst>
        </pc:spChg>
      </pc:sldChg>
      <pc:sldChg chg="delSp modSp add mod">
        <pc:chgData name="Paul Tinkler" userId="bcebf29c-73c2-433d-80d2-6bad896374bf" providerId="ADAL" clId="{CE505F62-AB1A-43A0-BC9D-53FB4D61DDFD}" dt="2020-10-20T17:47:47.448" v="1260" actId="478"/>
        <pc:sldMkLst>
          <pc:docMk/>
          <pc:sldMk cId="1482047869" sldId="289"/>
        </pc:sldMkLst>
        <pc:spChg chg="mod">
          <ac:chgData name="Paul Tinkler" userId="bcebf29c-73c2-433d-80d2-6bad896374bf" providerId="ADAL" clId="{CE505F62-AB1A-43A0-BC9D-53FB4D61DDFD}" dt="2020-10-19T14:11:53.749" v="1084" actId="20577"/>
          <ac:spMkLst>
            <pc:docMk/>
            <pc:sldMk cId="1482047869" sldId="289"/>
            <ac:spMk id="3" creationId="{007D8057-96BB-47D9-A1CC-9ACBB1D8217A}"/>
          </ac:spMkLst>
        </pc:spChg>
        <pc:spChg chg="del">
          <ac:chgData name="Paul Tinkler" userId="bcebf29c-73c2-433d-80d2-6bad896374bf" providerId="ADAL" clId="{CE505F62-AB1A-43A0-BC9D-53FB4D61DDFD}" dt="2020-10-20T17:47:47.448" v="1260" actId="478"/>
          <ac:spMkLst>
            <pc:docMk/>
            <pc:sldMk cId="1482047869" sldId="289"/>
            <ac:spMk id="4" creationId="{2C2FD4FD-0F81-447B-BCF1-13A81FD79095}"/>
          </ac:spMkLst>
        </pc:spChg>
        <pc:picChg chg="mod ord">
          <ac:chgData name="Paul Tinkler" userId="bcebf29c-73c2-433d-80d2-6bad896374bf" providerId="ADAL" clId="{CE505F62-AB1A-43A0-BC9D-53FB4D61DDFD}" dt="2020-10-19T14:11:21.160" v="1072" actId="166"/>
          <ac:picMkLst>
            <pc:docMk/>
            <pc:sldMk cId="1482047869" sldId="289"/>
            <ac:picMk id="6" creationId="{CD2F602E-45D7-41BC-86A7-DAA450303E55}"/>
          </ac:picMkLst>
        </pc:picChg>
      </pc:sldChg>
      <pc:sldChg chg="del">
        <pc:chgData name="Paul Tinkler" userId="bcebf29c-73c2-433d-80d2-6bad896374bf" providerId="ADAL" clId="{CE505F62-AB1A-43A0-BC9D-53FB4D61DDFD}" dt="2020-10-19T10:11:04.446" v="836" actId="47"/>
        <pc:sldMkLst>
          <pc:docMk/>
          <pc:sldMk cId="0" sldId="315"/>
        </pc:sldMkLst>
      </pc:sldChg>
      <pc:sldChg chg="del">
        <pc:chgData name="Paul Tinkler" userId="bcebf29c-73c2-433d-80d2-6bad896374bf" providerId="ADAL" clId="{CE505F62-AB1A-43A0-BC9D-53FB4D61DDFD}" dt="2020-10-19T10:10:57.293" v="834" actId="47"/>
        <pc:sldMkLst>
          <pc:docMk/>
          <pc:sldMk cId="0" sldId="351"/>
        </pc:sldMkLst>
      </pc:sldChg>
      <pc:sldChg chg="del">
        <pc:chgData name="Paul Tinkler" userId="bcebf29c-73c2-433d-80d2-6bad896374bf" providerId="ADAL" clId="{CE505F62-AB1A-43A0-BC9D-53FB4D61DDFD}" dt="2020-10-19T10:11:06.523" v="837" actId="47"/>
        <pc:sldMkLst>
          <pc:docMk/>
          <pc:sldMk cId="0" sldId="359"/>
        </pc:sldMkLst>
      </pc:sldChg>
      <pc:sldChg chg="addSp delSp modSp mod modAnim">
        <pc:chgData name="Paul Tinkler" userId="bcebf29c-73c2-433d-80d2-6bad896374bf" providerId="ADAL" clId="{CE505F62-AB1A-43A0-BC9D-53FB4D61DDFD}" dt="2020-10-19T09:40:10.459" v="293" actId="167"/>
        <pc:sldMkLst>
          <pc:docMk/>
          <pc:sldMk cId="0" sldId="362"/>
        </pc:sldMkLst>
        <pc:spChg chg="mod">
          <ac:chgData name="Paul Tinkler" userId="bcebf29c-73c2-433d-80d2-6bad896374bf" providerId="ADAL" clId="{CE505F62-AB1A-43A0-BC9D-53FB4D61DDFD}" dt="2020-10-19T09:31:40.633" v="205" actId="27636"/>
          <ac:spMkLst>
            <pc:docMk/>
            <pc:sldMk cId="0" sldId="362"/>
            <ac:spMk id="20483" creationId="{14E63B88-676D-4A85-A36C-4B27B85D0C18}"/>
          </ac:spMkLst>
        </pc:spChg>
        <pc:picChg chg="add mod ord">
          <ac:chgData name="Paul Tinkler" userId="bcebf29c-73c2-433d-80d2-6bad896374bf" providerId="ADAL" clId="{CE505F62-AB1A-43A0-BC9D-53FB4D61DDFD}" dt="2020-10-19T09:40:10.459" v="293" actId="167"/>
          <ac:picMkLst>
            <pc:docMk/>
            <pc:sldMk cId="0" sldId="362"/>
            <ac:picMk id="2" creationId="{EAF416B1-4FFD-4512-AC38-B37A62325762}"/>
          </ac:picMkLst>
        </pc:picChg>
        <pc:picChg chg="del">
          <ac:chgData name="Paul Tinkler" userId="bcebf29c-73c2-433d-80d2-6bad896374bf" providerId="ADAL" clId="{CE505F62-AB1A-43A0-BC9D-53FB4D61DDFD}" dt="2020-10-19T09:39:44.475" v="287" actId="478"/>
          <ac:picMkLst>
            <pc:docMk/>
            <pc:sldMk cId="0" sldId="362"/>
            <ac:picMk id="17412" creationId="{986E72DB-57AF-4CF4-B6D8-A5B9FF925C30}"/>
          </ac:picMkLst>
        </pc:picChg>
      </pc:sldChg>
      <pc:sldChg chg="del">
        <pc:chgData name="Paul Tinkler" userId="bcebf29c-73c2-433d-80d2-6bad896374bf" providerId="ADAL" clId="{CE505F62-AB1A-43A0-BC9D-53FB4D61DDFD}" dt="2020-10-19T10:10:59.712" v="835" actId="47"/>
        <pc:sldMkLst>
          <pc:docMk/>
          <pc:sldMk cId="0" sldId="366"/>
        </pc:sldMkLst>
      </pc:sldChg>
      <pc:sldChg chg="delSp modSp mod">
        <pc:chgData name="Paul Tinkler" userId="bcebf29c-73c2-433d-80d2-6bad896374bf" providerId="ADAL" clId="{CE505F62-AB1A-43A0-BC9D-53FB4D61DDFD}" dt="2020-10-20T17:47:42.119" v="1259" actId="478"/>
        <pc:sldMkLst>
          <pc:docMk/>
          <pc:sldMk cId="2058534929" sldId="377"/>
        </pc:sldMkLst>
        <pc:spChg chg="mod">
          <ac:chgData name="Paul Tinkler" userId="bcebf29c-73c2-433d-80d2-6bad896374bf" providerId="ADAL" clId="{CE505F62-AB1A-43A0-BC9D-53FB4D61DDFD}" dt="2020-10-19T14:14:50.249" v="1241" actId="207"/>
          <ac:spMkLst>
            <pc:docMk/>
            <pc:sldMk cId="2058534929" sldId="377"/>
            <ac:spMk id="3" creationId="{F35A2312-1B24-4FA6-B2A2-0A29923A85B0}"/>
          </ac:spMkLst>
        </pc:spChg>
        <pc:spChg chg="del">
          <ac:chgData name="Paul Tinkler" userId="bcebf29c-73c2-433d-80d2-6bad896374bf" providerId="ADAL" clId="{CE505F62-AB1A-43A0-BC9D-53FB4D61DDFD}" dt="2020-10-20T17:47:42.119" v="1259" actId="478"/>
          <ac:spMkLst>
            <pc:docMk/>
            <pc:sldMk cId="2058534929" sldId="377"/>
            <ac:spMk id="4" creationId="{9B1590A9-85E1-44C4-8875-F82C6BB63C21}"/>
          </ac:spMkLst>
        </pc:spChg>
      </pc:sldChg>
      <pc:sldChg chg="addSp delSp modSp mod delAnim modAnim">
        <pc:chgData name="Paul Tinkler" userId="bcebf29c-73c2-433d-80d2-6bad896374bf" providerId="ADAL" clId="{CE505F62-AB1A-43A0-BC9D-53FB4D61DDFD}" dt="2020-10-19T14:15:29.019" v="1256" actId="114"/>
        <pc:sldMkLst>
          <pc:docMk/>
          <pc:sldMk cId="3254800580" sldId="378"/>
        </pc:sldMkLst>
        <pc:spChg chg="mod">
          <ac:chgData name="Paul Tinkler" userId="bcebf29c-73c2-433d-80d2-6bad896374bf" providerId="ADAL" clId="{CE505F62-AB1A-43A0-BC9D-53FB4D61DDFD}" dt="2020-10-19T14:15:29.019" v="1256" actId="114"/>
          <ac:spMkLst>
            <pc:docMk/>
            <pc:sldMk cId="3254800580" sldId="378"/>
            <ac:spMk id="3" creationId="{656DFEBC-83E2-4D34-AC5E-6E0A47BE73CE}"/>
          </ac:spMkLst>
        </pc:spChg>
        <pc:spChg chg="add del mod">
          <ac:chgData name="Paul Tinkler" userId="bcebf29c-73c2-433d-80d2-6bad896374bf" providerId="ADAL" clId="{CE505F62-AB1A-43A0-BC9D-53FB4D61DDFD}" dt="2020-10-19T09:32:57.855" v="227" actId="478"/>
          <ac:spMkLst>
            <pc:docMk/>
            <pc:sldMk cId="3254800580" sldId="378"/>
            <ac:spMk id="8" creationId="{D551F4A6-BCE3-4F24-A719-5C31CD521F84}"/>
          </ac:spMkLst>
        </pc:spChg>
        <pc:spChg chg="add del mod">
          <ac:chgData name="Paul Tinkler" userId="bcebf29c-73c2-433d-80d2-6bad896374bf" providerId="ADAL" clId="{CE505F62-AB1A-43A0-BC9D-53FB4D61DDFD}" dt="2020-10-19T09:34:19.125" v="240" actId="478"/>
          <ac:spMkLst>
            <pc:docMk/>
            <pc:sldMk cId="3254800580" sldId="378"/>
            <ac:spMk id="11" creationId="{A9F43952-21A4-4B1B-8C49-CCD28E1153FA}"/>
          </ac:spMkLst>
        </pc:spChg>
        <pc:picChg chg="del">
          <ac:chgData name="Paul Tinkler" userId="bcebf29c-73c2-433d-80d2-6bad896374bf" providerId="ADAL" clId="{CE505F62-AB1A-43A0-BC9D-53FB4D61DDFD}" dt="2020-10-19T09:34:17.305" v="238" actId="478"/>
          <ac:picMkLst>
            <pc:docMk/>
            <pc:sldMk cId="3254800580" sldId="378"/>
            <ac:picMk id="4" creationId="{47279191-1131-4CA4-BB94-EE4CE29A4C5B}"/>
          </ac:picMkLst>
        </pc:picChg>
        <pc:picChg chg="mod">
          <ac:chgData name="Paul Tinkler" userId="bcebf29c-73c2-433d-80d2-6bad896374bf" providerId="ADAL" clId="{CE505F62-AB1A-43A0-BC9D-53FB4D61DDFD}" dt="2020-10-19T09:34:39.928" v="244" actId="14100"/>
          <ac:picMkLst>
            <pc:docMk/>
            <pc:sldMk cId="3254800580" sldId="378"/>
            <ac:picMk id="6" creationId="{E88BD3E6-B8A4-4099-8BE3-BA5326C780A6}"/>
          </ac:picMkLst>
        </pc:picChg>
        <pc:picChg chg="add del mod">
          <ac:chgData name="Paul Tinkler" userId="bcebf29c-73c2-433d-80d2-6bad896374bf" providerId="ADAL" clId="{CE505F62-AB1A-43A0-BC9D-53FB4D61DDFD}" dt="2020-10-19T09:33:07.995" v="229" actId="21"/>
          <ac:picMkLst>
            <pc:docMk/>
            <pc:sldMk cId="3254800580" sldId="378"/>
            <ac:picMk id="7" creationId="{EB91A7EA-660E-4436-881E-5754B5D298CF}"/>
          </ac:picMkLst>
        </pc:picChg>
        <pc:picChg chg="add mod">
          <ac:chgData name="Paul Tinkler" userId="bcebf29c-73c2-433d-80d2-6bad896374bf" providerId="ADAL" clId="{CE505F62-AB1A-43A0-BC9D-53FB4D61DDFD}" dt="2020-10-19T09:34:47.405" v="245" actId="14100"/>
          <ac:picMkLst>
            <pc:docMk/>
            <pc:sldMk cId="3254800580" sldId="378"/>
            <ac:picMk id="10" creationId="{D5B9EC3E-6643-4946-9085-306F070ADC8B}"/>
          </ac:picMkLst>
        </pc:picChg>
      </pc:sldChg>
      <pc:sldChg chg="modSp mod">
        <pc:chgData name="Paul Tinkler" userId="bcebf29c-73c2-433d-80d2-6bad896374bf" providerId="ADAL" clId="{CE505F62-AB1A-43A0-BC9D-53FB4D61DDFD}" dt="2020-10-19T14:14:19.467" v="1226" actId="14100"/>
        <pc:sldMkLst>
          <pc:docMk/>
          <pc:sldMk cId="3643099484" sldId="379"/>
        </pc:sldMkLst>
        <pc:spChg chg="mod">
          <ac:chgData name="Paul Tinkler" userId="bcebf29c-73c2-433d-80d2-6bad896374bf" providerId="ADAL" clId="{CE505F62-AB1A-43A0-BC9D-53FB4D61DDFD}" dt="2020-10-19T14:14:19.467" v="1226" actId="14100"/>
          <ac:spMkLst>
            <pc:docMk/>
            <pc:sldMk cId="3643099484" sldId="379"/>
            <ac:spMk id="2" creationId="{2FB9A943-CA74-406F-9834-1DA9C56D6D2B}"/>
          </ac:spMkLst>
        </pc:spChg>
        <pc:spChg chg="mod">
          <ac:chgData name="Paul Tinkler" userId="bcebf29c-73c2-433d-80d2-6bad896374bf" providerId="ADAL" clId="{CE505F62-AB1A-43A0-BC9D-53FB4D61DDFD}" dt="2020-10-19T14:13:58.607" v="1224" actId="20577"/>
          <ac:spMkLst>
            <pc:docMk/>
            <pc:sldMk cId="3643099484" sldId="379"/>
            <ac:spMk id="3" creationId="{2A4335A4-21C7-42AA-9462-7BB405F7938D}"/>
          </ac:spMkLst>
        </pc:spChg>
      </pc:sldChg>
      <pc:sldChg chg="modSp del mod">
        <pc:chgData name="Paul Tinkler" userId="bcebf29c-73c2-433d-80d2-6bad896374bf" providerId="ADAL" clId="{CE505F62-AB1A-43A0-BC9D-53FB4D61DDFD}" dt="2020-10-20T17:47:02.862" v="1258" actId="2696"/>
        <pc:sldMkLst>
          <pc:docMk/>
          <pc:sldMk cId="2606819111" sldId="402"/>
        </pc:sldMkLst>
        <pc:spChg chg="mod">
          <ac:chgData name="Paul Tinkler" userId="bcebf29c-73c2-433d-80d2-6bad896374bf" providerId="ADAL" clId="{CE505F62-AB1A-43A0-BC9D-53FB4D61DDFD}" dt="2020-10-20T17:46:57.868" v="1257" actId="6549"/>
          <ac:spMkLst>
            <pc:docMk/>
            <pc:sldMk cId="2606819111" sldId="402"/>
            <ac:spMk id="4" creationId="{8B613BD5-9EC3-4571-87F4-D4AEB0DB4573}"/>
          </ac:spMkLst>
        </pc:spChg>
      </pc:sldChg>
      <pc:sldChg chg="modSp mod modAnim">
        <pc:chgData name="Paul Tinkler" userId="bcebf29c-73c2-433d-80d2-6bad896374bf" providerId="ADAL" clId="{CE505F62-AB1A-43A0-BC9D-53FB4D61DDFD}" dt="2020-10-19T09:39:22.545" v="286" actId="20577"/>
        <pc:sldMkLst>
          <pc:docMk/>
          <pc:sldMk cId="3212947102" sldId="448"/>
        </pc:sldMkLst>
        <pc:spChg chg="mod">
          <ac:chgData name="Paul Tinkler" userId="bcebf29c-73c2-433d-80d2-6bad896374bf" providerId="ADAL" clId="{CE505F62-AB1A-43A0-BC9D-53FB4D61DDFD}" dt="2020-10-19T09:38:03.586" v="254" actId="14100"/>
          <ac:spMkLst>
            <pc:docMk/>
            <pc:sldMk cId="3212947102" sldId="448"/>
            <ac:spMk id="3" creationId="{8BDE32A9-3463-4946-9075-4913B3582113}"/>
          </ac:spMkLst>
        </pc:spChg>
        <pc:spChg chg="mod">
          <ac:chgData name="Paul Tinkler" userId="bcebf29c-73c2-433d-80d2-6bad896374bf" providerId="ADAL" clId="{CE505F62-AB1A-43A0-BC9D-53FB4D61DDFD}" dt="2020-10-19T09:39:22.545" v="286" actId="20577"/>
          <ac:spMkLst>
            <pc:docMk/>
            <pc:sldMk cId="3212947102" sldId="448"/>
            <ac:spMk id="4" creationId="{8E772F59-619A-9141-8586-ECDD50C154D1}"/>
          </ac:spMkLst>
        </pc:spChg>
        <pc:spChg chg="mod">
          <ac:chgData name="Paul Tinkler" userId="bcebf29c-73c2-433d-80d2-6bad896374bf" providerId="ADAL" clId="{CE505F62-AB1A-43A0-BC9D-53FB4D61DDFD}" dt="2020-10-19T09:38:31.335" v="259" actId="1076"/>
          <ac:spMkLst>
            <pc:docMk/>
            <pc:sldMk cId="3212947102" sldId="448"/>
            <ac:spMk id="5" creationId="{F267F932-2727-544D-9FD5-B75A811B9543}"/>
          </ac:spMkLst>
        </pc:spChg>
        <pc:spChg chg="mod">
          <ac:chgData name="Paul Tinkler" userId="bcebf29c-73c2-433d-80d2-6bad896374bf" providerId="ADAL" clId="{CE505F62-AB1A-43A0-BC9D-53FB4D61DDFD}" dt="2020-10-19T09:39:17.754" v="277" actId="27636"/>
          <ac:spMkLst>
            <pc:docMk/>
            <pc:sldMk cId="3212947102" sldId="448"/>
            <ac:spMk id="6" creationId="{6D6CC05F-5CDF-9743-8EC8-85F6AD289176}"/>
          </ac:spMkLst>
        </pc:spChg>
      </pc:sldChg>
      <pc:sldChg chg="del">
        <pc:chgData name="Paul Tinkler" userId="bcebf29c-73c2-433d-80d2-6bad896374bf" providerId="ADAL" clId="{CE505F62-AB1A-43A0-BC9D-53FB4D61DDFD}" dt="2020-10-19T10:11:06.873" v="838" actId="47"/>
        <pc:sldMkLst>
          <pc:docMk/>
          <pc:sldMk cId="2707849539" sldId="449"/>
        </pc:sldMkLst>
      </pc:sldChg>
      <pc:sldChg chg="addSp delSp modSp mod ord modAnim modNotesTx">
        <pc:chgData name="Paul Tinkler" userId="bcebf29c-73c2-433d-80d2-6bad896374bf" providerId="ADAL" clId="{CE505F62-AB1A-43A0-BC9D-53FB4D61DDFD}" dt="2020-10-19T10:10:47.312" v="833" actId="6549"/>
        <pc:sldMkLst>
          <pc:docMk/>
          <pc:sldMk cId="1033463753" sldId="450"/>
        </pc:sldMkLst>
        <pc:spChg chg="mod">
          <ac:chgData name="Paul Tinkler" userId="bcebf29c-73c2-433d-80d2-6bad896374bf" providerId="ADAL" clId="{CE505F62-AB1A-43A0-BC9D-53FB4D61DDFD}" dt="2020-10-19T10:10:19.842" v="829" actId="1076"/>
          <ac:spMkLst>
            <pc:docMk/>
            <pc:sldMk cId="1033463753" sldId="450"/>
            <ac:spMk id="2" creationId="{2CFB955E-2F74-4038-B38E-8B3BD7632C8A}"/>
          </ac:spMkLst>
        </pc:spChg>
        <pc:spChg chg="mod">
          <ac:chgData name="Paul Tinkler" userId="bcebf29c-73c2-433d-80d2-6bad896374bf" providerId="ADAL" clId="{CE505F62-AB1A-43A0-BC9D-53FB4D61DDFD}" dt="2020-10-19T10:10:28.603" v="831" actId="14100"/>
          <ac:spMkLst>
            <pc:docMk/>
            <pc:sldMk cId="1033463753" sldId="450"/>
            <ac:spMk id="3" creationId="{A6C7858D-9162-49AB-923B-60223A5DB0B6}"/>
          </ac:spMkLst>
        </pc:spChg>
        <pc:spChg chg="add del mod">
          <ac:chgData name="Paul Tinkler" userId="bcebf29c-73c2-433d-80d2-6bad896374bf" providerId="ADAL" clId="{CE505F62-AB1A-43A0-BC9D-53FB4D61DDFD}" dt="2020-10-19T10:10:08.433" v="827" actId="478"/>
          <ac:spMkLst>
            <pc:docMk/>
            <pc:sldMk cId="1033463753" sldId="450"/>
            <ac:spMk id="6" creationId="{63BD8F49-9115-4D55-8F01-D9C810A09DE7}"/>
          </ac:spMkLst>
        </pc:spChg>
        <pc:spChg chg="add del mod">
          <ac:chgData name="Paul Tinkler" userId="bcebf29c-73c2-433d-80d2-6bad896374bf" providerId="ADAL" clId="{CE505F62-AB1A-43A0-BC9D-53FB4D61DDFD}" dt="2020-10-19T10:09:44.423" v="822" actId="478"/>
          <ac:spMkLst>
            <pc:docMk/>
            <pc:sldMk cId="1033463753" sldId="450"/>
            <ac:spMk id="9" creationId="{6E32D711-02CD-459D-A33B-A8D3B5336C91}"/>
          </ac:spMkLst>
        </pc:spChg>
        <pc:picChg chg="add del mod">
          <ac:chgData name="Paul Tinkler" userId="bcebf29c-73c2-433d-80d2-6bad896374bf" providerId="ADAL" clId="{CE505F62-AB1A-43A0-BC9D-53FB4D61DDFD}" dt="2020-10-19T10:10:08.433" v="827" actId="478"/>
          <ac:picMkLst>
            <pc:docMk/>
            <pc:sldMk cId="1033463753" sldId="450"/>
            <ac:picMk id="5" creationId="{65B4E272-4682-4F8D-834E-B07559948486}"/>
          </ac:picMkLst>
        </pc:picChg>
        <pc:picChg chg="add mod">
          <ac:chgData name="Paul Tinkler" userId="bcebf29c-73c2-433d-80d2-6bad896374bf" providerId="ADAL" clId="{CE505F62-AB1A-43A0-BC9D-53FB4D61DDFD}" dt="2020-10-19T10:10:39.243" v="832" actId="1076"/>
          <ac:picMkLst>
            <pc:docMk/>
            <pc:sldMk cId="1033463753" sldId="450"/>
            <ac:picMk id="8" creationId="{11D7940C-40A7-4BD5-BA89-9CE2CD315DBE}"/>
          </ac:picMkLst>
        </pc:picChg>
      </pc:sldChg>
      <pc:sldChg chg="del">
        <pc:chgData name="Paul Tinkler" userId="bcebf29c-73c2-433d-80d2-6bad896374bf" providerId="ADAL" clId="{CE505F62-AB1A-43A0-BC9D-53FB4D61DDFD}" dt="2020-10-19T10:11:14.437" v="839" actId="47"/>
        <pc:sldMkLst>
          <pc:docMk/>
          <pc:sldMk cId="660529749" sldId="451"/>
        </pc:sldMkLst>
      </pc:sldChg>
      <pc:sldChg chg="del">
        <pc:chgData name="Paul Tinkler" userId="bcebf29c-73c2-433d-80d2-6bad896374bf" providerId="ADAL" clId="{CE505F62-AB1A-43A0-BC9D-53FB4D61DDFD}" dt="2020-10-19T10:11:15.992" v="840" actId="47"/>
        <pc:sldMkLst>
          <pc:docMk/>
          <pc:sldMk cId="689046521" sldId="452"/>
        </pc:sldMkLst>
      </pc:sldChg>
      <pc:sldChg chg="addSp delSp modSp new del mod">
        <pc:chgData name="Paul Tinkler" userId="bcebf29c-73c2-433d-80d2-6bad896374bf" providerId="ADAL" clId="{CE505F62-AB1A-43A0-BC9D-53FB4D61DDFD}" dt="2020-10-19T10:06:34.053" v="812" actId="47"/>
        <pc:sldMkLst>
          <pc:docMk/>
          <pc:sldMk cId="1404115906" sldId="453"/>
        </pc:sldMkLst>
        <pc:spChg chg="mod">
          <ac:chgData name="Paul Tinkler" userId="bcebf29c-73c2-433d-80d2-6bad896374bf" providerId="ADAL" clId="{CE505F62-AB1A-43A0-BC9D-53FB4D61DDFD}" dt="2020-10-19T09:33:30.476" v="233" actId="14100"/>
          <ac:spMkLst>
            <pc:docMk/>
            <pc:sldMk cId="1404115906" sldId="453"/>
            <ac:spMk id="2" creationId="{0992CFAF-C122-44D1-99F3-9E4056FEA27C}"/>
          </ac:spMkLst>
        </pc:spChg>
        <pc:spChg chg="mod">
          <ac:chgData name="Paul Tinkler" userId="bcebf29c-73c2-433d-80d2-6bad896374bf" providerId="ADAL" clId="{CE505F62-AB1A-43A0-BC9D-53FB4D61DDFD}" dt="2020-10-19T09:33:33.878" v="234" actId="1076"/>
          <ac:spMkLst>
            <pc:docMk/>
            <pc:sldMk cId="1404115906" sldId="453"/>
            <ac:spMk id="3" creationId="{723FC273-A2BE-4D0B-B50B-60728E912B60}"/>
          </ac:spMkLst>
        </pc:spChg>
        <pc:picChg chg="add del mod">
          <ac:chgData name="Paul Tinkler" userId="bcebf29c-73c2-433d-80d2-6bad896374bf" providerId="ADAL" clId="{CE505F62-AB1A-43A0-BC9D-53FB4D61DDFD}" dt="2020-10-19T09:39:49.585" v="288" actId="21"/>
          <ac:picMkLst>
            <pc:docMk/>
            <pc:sldMk cId="1404115906" sldId="453"/>
            <ac:picMk id="6" creationId="{AB1E75DE-1D44-4FB8-8E31-4F60D59FECBB}"/>
          </ac:picMkLst>
        </pc:picChg>
      </pc:sldChg>
      <pc:sldChg chg="new del">
        <pc:chgData name="Paul Tinkler" userId="bcebf29c-73c2-433d-80d2-6bad896374bf" providerId="ADAL" clId="{CE505F62-AB1A-43A0-BC9D-53FB4D61DDFD}" dt="2020-10-19T09:33:23.904" v="231" actId="680"/>
        <pc:sldMkLst>
          <pc:docMk/>
          <pc:sldMk cId="3633052553" sldId="45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30F089B-1DE1-47EE-98B7-ADED685E3123}"/>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2B1CAA0D-2B6F-46C9-9258-4E09C41C099D}"/>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0C347EF4-F8D1-47E7-BCFB-AEAC66094B55}" type="datetimeFigureOut">
              <a:rPr lang="en-GB"/>
              <a:pPr>
                <a:defRPr/>
              </a:pPr>
              <a:t>20/10/2020</a:t>
            </a:fld>
            <a:endParaRPr lang="en-GB"/>
          </a:p>
        </p:txBody>
      </p:sp>
      <p:sp>
        <p:nvSpPr>
          <p:cNvPr id="4" name="Slide Image Placeholder 3">
            <a:extLst>
              <a:ext uri="{FF2B5EF4-FFF2-40B4-BE49-F238E27FC236}">
                <a16:creationId xmlns:a16="http://schemas.microsoft.com/office/drawing/2014/main" id="{4D0364CE-E116-4417-9D18-65414310487E}"/>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25E9AAC0-6F06-44BD-9B72-00206F13FBB3}"/>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26390129-DFCE-438C-A8AE-A60E329DB2B5}"/>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E52997B2-15B0-4CC6-A149-11C0FE6105ED}"/>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3598A92F-BDCD-473B-BE0B-F5CB5A8456A0}"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80C9B1A4-21F9-431F-A4AD-6494CF664FD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F8A99396-1D77-4DF9-A061-147E5E02A39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15364" name="Slide Number Placeholder 3">
            <a:extLst>
              <a:ext uri="{FF2B5EF4-FFF2-40B4-BE49-F238E27FC236}">
                <a16:creationId xmlns:a16="http://schemas.microsoft.com/office/drawing/2014/main" id="{66020FCA-D014-462B-A049-46A3D2F6DB4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65A0C52-C851-42FE-B513-CE161CC656B7}" type="slidenum">
              <a:rPr lang="en-GB" altLang="en-US"/>
              <a:pPr>
                <a:spcBef>
                  <a:spcPct val="0"/>
                </a:spcBef>
              </a:pPr>
              <a:t>1</a:t>
            </a:fld>
            <a:endParaRPr lang="en-GB"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Stress the assessment criteria are applied to how you complete the tasks.  </a:t>
            </a:r>
          </a:p>
          <a:p>
            <a:endParaRPr lang="en-GB" dirty="0"/>
          </a:p>
          <a:p>
            <a:r>
              <a:rPr lang="en-GB" dirty="0"/>
              <a:t>The marks are weighted this way for a purpose – reading and research begets knowledge and understanding, which enables us to use our minds and intellects to develop arguments and draw conclusions, whilst checking out our reasoning by looking at real life workplace examples….and appropriate case studies, in order to write a compelling, professional report that is well structured, and fully referenced, so as to inform the reader of the strength of our sources, the logic of our reasoning, and the insights we have developed.</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4</a:t>
            </a:fld>
            <a:endParaRPr lang="en-GB" altLang="en-US"/>
          </a:p>
        </p:txBody>
      </p:sp>
    </p:spTree>
    <p:extLst>
      <p:ext uri="{BB962C8B-B14F-4D97-AF65-F5344CB8AC3E}">
        <p14:creationId xmlns:p14="http://schemas.microsoft.com/office/powerpoint/2010/main" val="33383815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5</a:t>
            </a:fld>
            <a:endParaRPr lang="en-GB" altLang="en-US"/>
          </a:p>
        </p:txBody>
      </p:sp>
    </p:spTree>
    <p:extLst>
      <p:ext uri="{BB962C8B-B14F-4D97-AF65-F5344CB8AC3E}">
        <p14:creationId xmlns:p14="http://schemas.microsoft.com/office/powerpoint/2010/main" val="2044747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B6E4C4-A77D-0747-BFF3-3119B0A583DE}" type="slidenum">
              <a:rPr lang="en-US" smtClean="0"/>
              <a:t>6</a:t>
            </a:fld>
            <a:endParaRPr lang="en-US"/>
          </a:p>
        </p:txBody>
      </p:sp>
    </p:spTree>
    <p:extLst>
      <p:ext uri="{BB962C8B-B14F-4D97-AF65-F5344CB8AC3E}">
        <p14:creationId xmlns:p14="http://schemas.microsoft.com/office/powerpoint/2010/main" val="11074535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B6E4C4-A77D-0747-BFF3-3119B0A583DE}" type="slidenum">
              <a:rPr lang="en-US" smtClean="0"/>
              <a:t>7</a:t>
            </a:fld>
            <a:endParaRPr lang="en-US"/>
          </a:p>
        </p:txBody>
      </p:sp>
    </p:spTree>
    <p:extLst>
      <p:ext uri="{BB962C8B-B14F-4D97-AF65-F5344CB8AC3E}">
        <p14:creationId xmlns:p14="http://schemas.microsoft.com/office/powerpoint/2010/main" val="1993175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B6E4C4-A77D-0747-BFF3-3119B0A583DE}" type="slidenum">
              <a:rPr lang="en-US" smtClean="0"/>
              <a:t>9</a:t>
            </a:fld>
            <a:endParaRPr lang="en-US"/>
          </a:p>
        </p:txBody>
      </p:sp>
    </p:spTree>
    <p:extLst>
      <p:ext uri="{BB962C8B-B14F-4D97-AF65-F5344CB8AC3E}">
        <p14:creationId xmlns:p14="http://schemas.microsoft.com/office/powerpoint/2010/main" val="16751757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69C80185-DE98-4A61-8AB3-5AFD6C24A165}" type="slidenum">
              <a:rPr lang="en-GB" altLang="en-US" smtClean="0"/>
              <a:pPr>
                <a:defRPr/>
              </a:pPr>
              <a:t>12</a:t>
            </a:fld>
            <a:endParaRPr lang="en-GB" altLang="en-US" dirty="0"/>
          </a:p>
        </p:txBody>
      </p:sp>
    </p:spTree>
    <p:extLst>
      <p:ext uri="{BB962C8B-B14F-4D97-AF65-F5344CB8AC3E}">
        <p14:creationId xmlns:p14="http://schemas.microsoft.com/office/powerpoint/2010/main" val="41853504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6CB15D-7834-4590-98D7-9EFFC39372F4}" type="slidenum">
              <a:rPr lang="en-GB" smtClean="0"/>
              <a:t>14</a:t>
            </a:fld>
            <a:endParaRPr lang="en-GB"/>
          </a:p>
        </p:txBody>
      </p:sp>
    </p:spTree>
    <p:extLst>
      <p:ext uri="{BB962C8B-B14F-4D97-AF65-F5344CB8AC3E}">
        <p14:creationId xmlns:p14="http://schemas.microsoft.com/office/powerpoint/2010/main" val="18605534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461971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pPr>
              <a:defRPr/>
            </a:pPr>
            <a:fld id="{FF246F4F-ECAD-4733-B934-E8A43562C56B}" type="datetime1">
              <a:rPr lang="en-GB" smtClean="0"/>
              <a:pPr>
                <a:defRPr/>
              </a:pPr>
              <a:t>20/10/2020</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pPr>
              <a:defRPr/>
            </a:pPr>
            <a:endParaRPr lang="en-GB"/>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9C1B27AE-E79F-4E5D-AA37-F7A24ADFFC72}" type="slidenum">
              <a:rPr lang="en-GB" altLang="en-US" smtClean="0"/>
              <a:pPr/>
              <a:t>‹#›</a:t>
            </a:fld>
            <a:endParaRPr lang="en-GB" altLang="en-US"/>
          </a:p>
        </p:txBody>
      </p:sp>
    </p:spTree>
    <p:extLst>
      <p:ext uri="{BB962C8B-B14F-4D97-AF65-F5344CB8AC3E}">
        <p14:creationId xmlns:p14="http://schemas.microsoft.com/office/powerpoint/2010/main" val="513760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3137-3757-FC41-9B75-B84A236CA245}"/>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375F30-4724-4D44-847E-A6B321B90D04}"/>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64BA96-4AAB-B44B-8C35-FCF7B8014B67}"/>
              </a:ext>
            </a:extLst>
          </p:cNvPr>
          <p:cNvSpPr>
            <a:spLocks noGrp="1"/>
          </p:cNvSpPr>
          <p:nvPr>
            <p:ph type="dt" sz="half" idx="10"/>
          </p:nvPr>
        </p:nvSpPr>
        <p:spPr>
          <a:xfrm>
            <a:off x="628650" y="6356350"/>
            <a:ext cx="2057400" cy="365125"/>
          </a:xfrm>
          <a:prstGeom prst="rect">
            <a:avLst/>
          </a:prstGeom>
        </p:spPr>
        <p:txBody>
          <a:bodyPr/>
          <a:lstStyle/>
          <a:p>
            <a:pPr>
              <a:defRPr/>
            </a:pPr>
            <a:fld id="{E9BCE0FD-C0CC-41C8-8EFA-551EE7B5724A}" type="datetime1">
              <a:rPr lang="en-GB" smtClean="0"/>
              <a:pPr>
                <a:defRPr/>
              </a:pPr>
              <a:t>20/10/2020</a:t>
            </a:fld>
            <a:endParaRPr lang="en-GB"/>
          </a:p>
        </p:txBody>
      </p:sp>
      <p:sp>
        <p:nvSpPr>
          <p:cNvPr id="5" name="Footer Placeholder 4">
            <a:extLst>
              <a:ext uri="{FF2B5EF4-FFF2-40B4-BE49-F238E27FC236}">
                <a16:creationId xmlns:a16="http://schemas.microsoft.com/office/drawing/2014/main" id="{20B5C10F-94B6-7E43-8A5E-6CC4EB72485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377DE05-ED81-A243-B3B4-A5B4612C8960}"/>
              </a:ext>
            </a:extLst>
          </p:cNvPr>
          <p:cNvSpPr>
            <a:spLocks noGrp="1"/>
          </p:cNvSpPr>
          <p:nvPr>
            <p:ph type="sldNum" sz="quarter" idx="12"/>
          </p:nvPr>
        </p:nvSpPr>
        <p:spPr>
          <a:xfrm>
            <a:off x="6457950" y="6356350"/>
            <a:ext cx="2057400" cy="365125"/>
          </a:xfrm>
          <a:prstGeom prst="rect">
            <a:avLst/>
          </a:prstGeom>
        </p:spPr>
        <p:txBody>
          <a:bodyPr/>
          <a:lstStyle/>
          <a:p>
            <a:fld id="{4E75A3BD-D416-4EAB-9FE2-837DD2600A0B}" type="slidenum">
              <a:rPr lang="en-GB" altLang="en-US" smtClean="0"/>
              <a:pPr/>
              <a:t>‹#›</a:t>
            </a:fld>
            <a:endParaRPr lang="en-GB" altLang="en-US"/>
          </a:p>
        </p:txBody>
      </p:sp>
    </p:spTree>
    <p:extLst>
      <p:ext uri="{BB962C8B-B14F-4D97-AF65-F5344CB8AC3E}">
        <p14:creationId xmlns:p14="http://schemas.microsoft.com/office/powerpoint/2010/main" val="3524988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pPr>
              <a:defRPr/>
            </a:pPr>
            <a:fld id="{BF2F8064-206A-454D-B210-699341222286}" type="datetime1">
              <a:rPr lang="en-GB" smtClean="0"/>
              <a:pPr>
                <a:defRPr/>
              </a:pPr>
              <a:t>20/10/2020</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fld id="{3F515AD3-A22F-4857-82CB-DF69E1C892B7}" type="slidenum">
              <a:rPr lang="en-GB" altLang="en-US" smtClean="0"/>
              <a:pPr/>
              <a:t>‹#›</a:t>
            </a:fld>
            <a:endParaRPr lang="en-GB" altLang="en-US"/>
          </a:p>
        </p:txBody>
      </p:sp>
    </p:spTree>
    <p:extLst>
      <p:ext uri="{BB962C8B-B14F-4D97-AF65-F5344CB8AC3E}">
        <p14:creationId xmlns:p14="http://schemas.microsoft.com/office/powerpoint/2010/main" val="4206128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pPr>
              <a:defRPr/>
            </a:pPr>
            <a:fld id="{7A89CB09-5555-401E-BDE5-53F7958168D3}" type="datetime1">
              <a:rPr lang="en-GB" smtClean="0"/>
              <a:pPr>
                <a:defRPr/>
              </a:pPr>
              <a:t>20/10/2020</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CFD545AD-4DAF-44B5-82E5-5B2C6F7177EA}" type="slidenum">
              <a:rPr lang="en-GB" altLang="en-US" smtClean="0"/>
              <a:pPr/>
              <a:t>‹#›</a:t>
            </a:fld>
            <a:endParaRPr lang="en-GB" altLang="en-US"/>
          </a:p>
        </p:txBody>
      </p:sp>
    </p:spTree>
    <p:extLst>
      <p:ext uri="{BB962C8B-B14F-4D97-AF65-F5344CB8AC3E}">
        <p14:creationId xmlns:p14="http://schemas.microsoft.com/office/powerpoint/2010/main" val="11775876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628650" y="6356350"/>
            <a:ext cx="2057400" cy="365125"/>
          </a:xfrm>
          <a:prstGeom prst="rect">
            <a:avLst/>
          </a:prstGeom>
        </p:spPr>
        <p:txBody>
          <a:bodyPr/>
          <a:lstStyle/>
          <a:p>
            <a:pPr>
              <a:defRPr/>
            </a:pPr>
            <a:fld id="{A49CC735-9001-41E7-B46E-2C7CB2A3B4AF}" type="datetime1">
              <a:rPr lang="en-GB" smtClean="0"/>
              <a:pPr>
                <a:defRPr/>
              </a:pPr>
              <a:t>20/10/2020</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6457950" y="6356350"/>
            <a:ext cx="2057400" cy="365125"/>
          </a:xfrm>
          <a:prstGeom prst="rect">
            <a:avLst/>
          </a:prstGeom>
        </p:spPr>
        <p:txBody>
          <a:bodyPr/>
          <a:lstStyle/>
          <a:p>
            <a:fld id="{293A3130-2FB6-48BA-8828-C6478C2B17FA}" type="slidenum">
              <a:rPr lang="en-GB" altLang="en-US" smtClean="0"/>
              <a:pPr/>
              <a:t>‹#›</a:t>
            </a:fld>
            <a:endParaRPr lang="en-GB" altLang="en-US"/>
          </a:p>
        </p:txBody>
      </p:sp>
    </p:spTree>
    <p:extLst>
      <p:ext uri="{BB962C8B-B14F-4D97-AF65-F5344CB8AC3E}">
        <p14:creationId xmlns:p14="http://schemas.microsoft.com/office/powerpoint/2010/main" val="1129140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4A5B3-925B-5741-8171-704CECCEC207}"/>
              </a:ext>
            </a:extLst>
          </p:cNvPr>
          <p:cNvSpPr>
            <a:spLocks noGrp="1"/>
          </p:cNvSpPr>
          <p:nvPr>
            <p:ph type="dt" sz="half" idx="10"/>
          </p:nvPr>
        </p:nvSpPr>
        <p:spPr>
          <a:xfrm>
            <a:off x="628650" y="6356350"/>
            <a:ext cx="2057400" cy="365125"/>
          </a:xfrm>
          <a:prstGeom prst="rect">
            <a:avLst/>
          </a:prstGeom>
        </p:spPr>
        <p:txBody>
          <a:bodyPr/>
          <a:lstStyle/>
          <a:p>
            <a:pPr>
              <a:defRPr/>
            </a:pPr>
            <a:fld id="{455A9561-7629-453E-8252-39BBC2328C2A}" type="datetime1">
              <a:rPr lang="en-GB" smtClean="0"/>
              <a:pPr>
                <a:defRPr/>
              </a:pPr>
              <a:t>20/10/2020</a:t>
            </a:fld>
            <a:endParaRPr lang="en-GB"/>
          </a:p>
        </p:txBody>
      </p:sp>
      <p:sp>
        <p:nvSpPr>
          <p:cNvPr id="3" name="Footer Placeholder 2">
            <a:extLst>
              <a:ext uri="{FF2B5EF4-FFF2-40B4-BE49-F238E27FC236}">
                <a16:creationId xmlns:a16="http://schemas.microsoft.com/office/drawing/2014/main" id="{3C43D290-69D1-C744-934F-C5BB379A2E4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59977DC-173F-CD4B-94A9-3418FFA002CF}"/>
              </a:ext>
            </a:extLst>
          </p:cNvPr>
          <p:cNvSpPr>
            <a:spLocks noGrp="1"/>
          </p:cNvSpPr>
          <p:nvPr>
            <p:ph type="sldNum" sz="quarter" idx="12"/>
          </p:nvPr>
        </p:nvSpPr>
        <p:spPr>
          <a:xfrm>
            <a:off x="6457950" y="6356350"/>
            <a:ext cx="2057400" cy="365125"/>
          </a:xfrm>
          <a:prstGeom prst="rect">
            <a:avLst/>
          </a:prstGeom>
        </p:spPr>
        <p:txBody>
          <a:bodyPr/>
          <a:lstStyle/>
          <a:p>
            <a:fld id="{5B9591AE-2ECB-4135-A631-3D9D2E24D50D}" type="slidenum">
              <a:rPr lang="en-GB" altLang="en-US" smtClean="0"/>
              <a:pPr/>
              <a:t>‹#›</a:t>
            </a:fld>
            <a:endParaRPr lang="en-GB" altLang="en-US"/>
          </a:p>
        </p:txBody>
      </p:sp>
    </p:spTree>
    <p:extLst>
      <p:ext uri="{BB962C8B-B14F-4D97-AF65-F5344CB8AC3E}">
        <p14:creationId xmlns:p14="http://schemas.microsoft.com/office/powerpoint/2010/main" val="222380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675-77CB-A844-B43E-587A75DB1C07}"/>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9450DF-79A7-F040-B53B-BF43C0CE208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A6DF68-8137-1D41-94DC-EEAB311F032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8C27C9-AADD-F842-BD24-C39CA852192D}"/>
              </a:ext>
            </a:extLst>
          </p:cNvPr>
          <p:cNvSpPr>
            <a:spLocks noGrp="1"/>
          </p:cNvSpPr>
          <p:nvPr>
            <p:ph type="dt" sz="half" idx="10"/>
          </p:nvPr>
        </p:nvSpPr>
        <p:spPr>
          <a:xfrm>
            <a:off x="628650" y="6356350"/>
            <a:ext cx="2057400" cy="365125"/>
          </a:xfrm>
          <a:prstGeom prst="rect">
            <a:avLst/>
          </a:prstGeom>
        </p:spPr>
        <p:txBody>
          <a:bodyPr/>
          <a:lstStyle/>
          <a:p>
            <a:pPr>
              <a:defRPr/>
            </a:pPr>
            <a:fld id="{D32E41F7-A0BA-461C-9F41-3803C25F989C}" type="datetime1">
              <a:rPr lang="en-GB" smtClean="0"/>
              <a:pPr>
                <a:defRPr/>
              </a:pPr>
              <a:t>20/10/2020</a:t>
            </a:fld>
            <a:endParaRPr lang="en-GB"/>
          </a:p>
        </p:txBody>
      </p:sp>
      <p:sp>
        <p:nvSpPr>
          <p:cNvPr id="6" name="Footer Placeholder 5">
            <a:extLst>
              <a:ext uri="{FF2B5EF4-FFF2-40B4-BE49-F238E27FC236}">
                <a16:creationId xmlns:a16="http://schemas.microsoft.com/office/drawing/2014/main" id="{9EF87859-F2F7-0343-957E-1249075D338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C83FDCE-1FE4-4842-9EBF-CCA5503E8B53}"/>
              </a:ext>
            </a:extLst>
          </p:cNvPr>
          <p:cNvSpPr>
            <a:spLocks noGrp="1"/>
          </p:cNvSpPr>
          <p:nvPr>
            <p:ph type="sldNum" sz="quarter" idx="12"/>
          </p:nvPr>
        </p:nvSpPr>
        <p:spPr>
          <a:xfrm>
            <a:off x="6457950" y="6356350"/>
            <a:ext cx="2057400" cy="365125"/>
          </a:xfrm>
          <a:prstGeom prst="rect">
            <a:avLst/>
          </a:prstGeom>
        </p:spPr>
        <p:txBody>
          <a:bodyPr/>
          <a:lstStyle/>
          <a:p>
            <a:fld id="{7C8209D4-92FE-4E6A-BCC7-1DA2FACAE61D}" type="slidenum">
              <a:rPr lang="en-GB" altLang="en-US" smtClean="0"/>
              <a:pPr/>
              <a:t>‹#›</a:t>
            </a:fld>
            <a:endParaRPr lang="en-GB" altLang="en-US"/>
          </a:p>
        </p:txBody>
      </p:sp>
    </p:spTree>
    <p:extLst>
      <p:ext uri="{BB962C8B-B14F-4D97-AF65-F5344CB8AC3E}">
        <p14:creationId xmlns:p14="http://schemas.microsoft.com/office/powerpoint/2010/main" val="1678799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F403-AED5-A94B-A777-CF56FE3B8EA4}"/>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4F79C81-9488-094E-9237-85F648CF1931}"/>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A5C87DE-7AB5-8649-AF80-D4D53DE740E4}"/>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406AFB-7539-1A47-BCFA-876A2D15E0F9}"/>
              </a:ext>
            </a:extLst>
          </p:cNvPr>
          <p:cNvSpPr>
            <a:spLocks noGrp="1"/>
          </p:cNvSpPr>
          <p:nvPr>
            <p:ph type="dt" sz="half" idx="10"/>
          </p:nvPr>
        </p:nvSpPr>
        <p:spPr>
          <a:xfrm>
            <a:off x="628650" y="6356350"/>
            <a:ext cx="2057400" cy="365125"/>
          </a:xfrm>
          <a:prstGeom prst="rect">
            <a:avLst/>
          </a:prstGeom>
        </p:spPr>
        <p:txBody>
          <a:bodyPr/>
          <a:lstStyle/>
          <a:p>
            <a:pPr>
              <a:defRPr/>
            </a:pPr>
            <a:fld id="{F7ACA2CA-4542-4841-9C4E-B83D4459C0CE}" type="datetime1">
              <a:rPr lang="en-GB" smtClean="0"/>
              <a:pPr>
                <a:defRPr/>
              </a:pPr>
              <a:t>20/10/2020</a:t>
            </a:fld>
            <a:endParaRPr lang="en-GB"/>
          </a:p>
        </p:txBody>
      </p:sp>
      <p:sp>
        <p:nvSpPr>
          <p:cNvPr id="6" name="Footer Placeholder 5">
            <a:extLst>
              <a:ext uri="{FF2B5EF4-FFF2-40B4-BE49-F238E27FC236}">
                <a16:creationId xmlns:a16="http://schemas.microsoft.com/office/drawing/2014/main" id="{8BB01B90-0A84-7243-9FD4-638110B7630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EE3B678-BB58-E44E-91CD-95960F82D47C}"/>
              </a:ext>
            </a:extLst>
          </p:cNvPr>
          <p:cNvSpPr>
            <a:spLocks noGrp="1"/>
          </p:cNvSpPr>
          <p:nvPr>
            <p:ph type="sldNum" sz="quarter" idx="12"/>
          </p:nvPr>
        </p:nvSpPr>
        <p:spPr>
          <a:xfrm>
            <a:off x="6457950" y="6356350"/>
            <a:ext cx="2057400" cy="365125"/>
          </a:xfrm>
          <a:prstGeom prst="rect">
            <a:avLst/>
          </a:prstGeom>
        </p:spPr>
        <p:txBody>
          <a:bodyPr/>
          <a:lstStyle/>
          <a:p>
            <a:fld id="{FAA6C85C-AFD5-4666-83B2-FD5B5C4A60CF}" type="slidenum">
              <a:rPr lang="en-GB" altLang="en-US" smtClean="0"/>
              <a:pPr/>
              <a:t>‹#›</a:t>
            </a:fld>
            <a:endParaRPr lang="en-GB" altLang="en-US"/>
          </a:p>
        </p:txBody>
      </p:sp>
    </p:spTree>
    <p:extLst>
      <p:ext uri="{BB962C8B-B14F-4D97-AF65-F5344CB8AC3E}">
        <p14:creationId xmlns:p14="http://schemas.microsoft.com/office/powerpoint/2010/main" val="1894616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035A-DE94-E849-BE1E-40528EE08D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3FB9BB-ADF9-6349-BF90-48B0E92ECED7}"/>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DBE1B4-5913-D047-9ECB-09F96038CEDD}"/>
              </a:ext>
            </a:extLst>
          </p:cNvPr>
          <p:cNvSpPr>
            <a:spLocks noGrp="1"/>
          </p:cNvSpPr>
          <p:nvPr>
            <p:ph type="dt" sz="half" idx="10"/>
          </p:nvPr>
        </p:nvSpPr>
        <p:spPr>
          <a:xfrm>
            <a:off x="628650" y="6356350"/>
            <a:ext cx="2057400" cy="365125"/>
          </a:xfrm>
          <a:prstGeom prst="rect">
            <a:avLst/>
          </a:prstGeom>
        </p:spPr>
        <p:txBody>
          <a:bodyPr/>
          <a:lstStyle/>
          <a:p>
            <a:pPr>
              <a:defRPr/>
            </a:pPr>
            <a:fld id="{5E70BC6D-DDB9-45C4-8752-5B94D8A1E149}" type="datetime1">
              <a:rPr lang="en-GB" smtClean="0"/>
              <a:pPr>
                <a:defRPr/>
              </a:pPr>
              <a:t>20/10/2020</a:t>
            </a:fld>
            <a:endParaRPr lang="en-GB"/>
          </a:p>
        </p:txBody>
      </p:sp>
      <p:sp>
        <p:nvSpPr>
          <p:cNvPr id="5" name="Footer Placeholder 4">
            <a:extLst>
              <a:ext uri="{FF2B5EF4-FFF2-40B4-BE49-F238E27FC236}">
                <a16:creationId xmlns:a16="http://schemas.microsoft.com/office/drawing/2014/main" id="{C6C8F4C3-89F7-C44F-BCA8-E6E493BC517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4798F91-C66D-1342-B01A-5DFC19DAFBDA}"/>
              </a:ext>
            </a:extLst>
          </p:cNvPr>
          <p:cNvSpPr>
            <a:spLocks noGrp="1"/>
          </p:cNvSpPr>
          <p:nvPr>
            <p:ph type="sldNum" sz="quarter" idx="12"/>
          </p:nvPr>
        </p:nvSpPr>
        <p:spPr>
          <a:xfrm>
            <a:off x="6457950" y="6356350"/>
            <a:ext cx="2057400" cy="365125"/>
          </a:xfrm>
          <a:prstGeom prst="rect">
            <a:avLst/>
          </a:prstGeom>
        </p:spPr>
        <p:txBody>
          <a:bodyPr/>
          <a:lstStyle/>
          <a:p>
            <a:fld id="{AE78A523-C61F-450B-B78B-753BCA5D04FB}" type="slidenum">
              <a:rPr lang="en-GB" altLang="en-US" smtClean="0"/>
              <a:pPr/>
              <a:t>‹#›</a:t>
            </a:fld>
            <a:endParaRPr lang="en-GB" altLang="en-US"/>
          </a:p>
        </p:txBody>
      </p:sp>
    </p:spTree>
    <p:extLst>
      <p:ext uri="{BB962C8B-B14F-4D97-AF65-F5344CB8AC3E}">
        <p14:creationId xmlns:p14="http://schemas.microsoft.com/office/powerpoint/2010/main" val="1364739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3B820E-6FB2-644C-B74D-005DD9AB229F}"/>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A3B5AF3-57F2-B64B-B5EE-B476725037E7}"/>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2EAD41-DB02-514F-88ED-552CDF27F64D}"/>
              </a:ext>
            </a:extLst>
          </p:cNvPr>
          <p:cNvSpPr>
            <a:spLocks noGrp="1"/>
          </p:cNvSpPr>
          <p:nvPr>
            <p:ph type="dt" sz="half" idx="10"/>
          </p:nvPr>
        </p:nvSpPr>
        <p:spPr>
          <a:xfrm>
            <a:off x="628650" y="6356350"/>
            <a:ext cx="2057400" cy="365125"/>
          </a:xfrm>
          <a:prstGeom prst="rect">
            <a:avLst/>
          </a:prstGeom>
        </p:spPr>
        <p:txBody>
          <a:bodyPr/>
          <a:lstStyle/>
          <a:p>
            <a:pPr>
              <a:defRPr/>
            </a:pPr>
            <a:fld id="{EE9636DB-E5D3-4134-BFB1-0E0608B41622}" type="datetime1">
              <a:rPr lang="en-GB" smtClean="0"/>
              <a:pPr>
                <a:defRPr/>
              </a:pPr>
              <a:t>20/10/2020</a:t>
            </a:fld>
            <a:endParaRPr lang="en-GB"/>
          </a:p>
        </p:txBody>
      </p:sp>
      <p:sp>
        <p:nvSpPr>
          <p:cNvPr id="5" name="Footer Placeholder 4">
            <a:extLst>
              <a:ext uri="{FF2B5EF4-FFF2-40B4-BE49-F238E27FC236}">
                <a16:creationId xmlns:a16="http://schemas.microsoft.com/office/drawing/2014/main" id="{A28BF2B1-824C-224A-8BD0-451EAB45820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433EE70-487F-184E-9561-653FF3BDBA54}"/>
              </a:ext>
            </a:extLst>
          </p:cNvPr>
          <p:cNvSpPr>
            <a:spLocks noGrp="1"/>
          </p:cNvSpPr>
          <p:nvPr>
            <p:ph type="sldNum" sz="quarter" idx="12"/>
          </p:nvPr>
        </p:nvSpPr>
        <p:spPr>
          <a:xfrm>
            <a:off x="6457950" y="6356350"/>
            <a:ext cx="2057400" cy="365125"/>
          </a:xfrm>
          <a:prstGeom prst="rect">
            <a:avLst/>
          </a:prstGeom>
        </p:spPr>
        <p:txBody>
          <a:bodyPr/>
          <a:lstStyle/>
          <a:p>
            <a:fld id="{EB9F5D91-3709-4545-9ABC-FA66CAFCB256}" type="slidenum">
              <a:rPr lang="en-GB" altLang="en-US" smtClean="0"/>
              <a:pPr/>
              <a:t>‹#›</a:t>
            </a:fld>
            <a:endParaRPr lang="en-GB" altLang="en-US"/>
          </a:p>
        </p:txBody>
      </p:sp>
    </p:spTree>
    <p:extLst>
      <p:ext uri="{BB962C8B-B14F-4D97-AF65-F5344CB8AC3E}">
        <p14:creationId xmlns:p14="http://schemas.microsoft.com/office/powerpoint/2010/main" val="3076616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524013"/>
      </p:ext>
    </p:extLst>
  </p:cSld>
  <p:clrMap bg1="lt1" tx1="dk1" bg2="lt2" tx2="dk2" accent1="accent1" accent2="accent2" accent3="accent3" accent4="accent4" accent5="accent5" accent6="accent6" hlink="hlink" folHlink="folHlink"/>
  <p:sldLayoutIdLst>
    <p:sldLayoutId id="2147483812"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jilljemmett.com/2019/03/26/review-work-it-girl-run-the-show-like-ceo-oprah-winfrey/" TargetMode="External"/><Relationship Id="rId2" Type="http://schemas.openxmlformats.org/officeDocument/2006/relationships/image" Target="../media/image3.jpg"/><Relationship Id="rId1" Type="http://schemas.openxmlformats.org/officeDocument/2006/relationships/slideLayout" Target="../slideLayouts/slideLayout2.xml"/><Relationship Id="rId5" Type="http://schemas.openxmlformats.org/officeDocument/2006/relationships/hyperlink" Target="https://fabiusmaximus.com/2018/11/05/feminist-strategy/" TargetMode="Externa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hyperlink" Target="https://researchleap.com/how-does-marketing-strategy-influence-firm-performance-implementation-of-marketing-strategy-for-firm-success/"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blogs.lse.ac.uk/politicsandpolicy/social-capital-at-work/"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2012books.lardbucket.org/books/strategic-management-evaluation-and-execution/s05-02-intended-emergent-and-realized.html" TargetMode="External"/><Relationship Id="rId7" Type="http://schemas.openxmlformats.org/officeDocument/2006/relationships/hyperlink" Target="https://enklare.wordpress.com/2015/05/11/the-strategy-model/" TargetMode="External"/><Relationship Id="rId2" Type="http://schemas.openxmlformats.org/officeDocument/2006/relationships/image" Target="../media/image9.jp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hyperlink" Target="https://decisionstats.com/2013/12/19/business-strategy-models/" TargetMode="External"/><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julochka.com/2012/05/road-ahead.html" TargetMode="External"/><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mappingignorance.org/2013/10/25/evidence-of-education-as-a-signal/" TargetMode="External"/><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pixabay.com/en/thought-thoughts-think-idea-dream-1088647/"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pngimg.com/download/11618"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commons.wikimedia.org/wiki/File:Snowdon_reflection.jpg" TargetMode="External"/><Relationship Id="rId2" Type="http://schemas.openxmlformats.org/officeDocument/2006/relationships/image" Target="../media/image1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24FDADED-DC34-4BDF-A3E1-E35167632925}"/>
              </a:ext>
            </a:extLst>
          </p:cNvPr>
          <p:cNvSpPr>
            <a:spLocks noGrp="1"/>
          </p:cNvSpPr>
          <p:nvPr>
            <p:ph type="ctrTitle"/>
          </p:nvPr>
        </p:nvSpPr>
        <p:spPr>
          <a:xfrm>
            <a:off x="685800" y="2132856"/>
            <a:ext cx="7772400" cy="1470025"/>
          </a:xfrm>
        </p:spPr>
        <p:txBody>
          <a:bodyPr/>
          <a:lstStyle/>
          <a:p>
            <a:pPr eaLnBrk="1" hangingPunct="1"/>
            <a:r>
              <a:rPr lang="en-GB" altLang="en-US" b="1" dirty="0">
                <a:solidFill>
                  <a:srgbClr val="0000CC"/>
                </a:solidFill>
              </a:rPr>
              <a:t>Strategic Management</a:t>
            </a:r>
            <a:br>
              <a:rPr lang="en-GB" altLang="en-US" dirty="0"/>
            </a:br>
            <a:endParaRPr lang="en-GB" altLang="en-US" sz="1800" dirty="0"/>
          </a:p>
        </p:txBody>
      </p:sp>
      <p:sp>
        <p:nvSpPr>
          <p:cNvPr id="2" name="TextBox 1">
            <a:extLst>
              <a:ext uri="{FF2B5EF4-FFF2-40B4-BE49-F238E27FC236}">
                <a16:creationId xmlns:a16="http://schemas.microsoft.com/office/drawing/2014/main" id="{4C8F825C-1902-43A1-AC4E-A02BC15352DD}"/>
              </a:ext>
            </a:extLst>
          </p:cNvPr>
          <p:cNvSpPr txBox="1"/>
          <p:nvPr/>
        </p:nvSpPr>
        <p:spPr>
          <a:xfrm>
            <a:off x="1554163" y="3732213"/>
            <a:ext cx="6094938" cy="646331"/>
          </a:xfrm>
          <a:prstGeom prst="rect">
            <a:avLst/>
          </a:prstGeom>
          <a:noFill/>
        </p:spPr>
        <p:txBody>
          <a:bodyPr wrap="none">
            <a:spAutoFit/>
          </a:bodyPr>
          <a:lstStyle/>
          <a:p>
            <a:pPr>
              <a:defRPr/>
            </a:pPr>
            <a:r>
              <a:rPr lang="en-GB" sz="3600" b="1" dirty="0">
                <a:solidFill>
                  <a:srgbClr val="0000CC"/>
                </a:solidFill>
                <a:latin typeface="+mj-lt"/>
              </a:rPr>
              <a:t>BMSK6004 – </a:t>
            </a:r>
            <a:r>
              <a:rPr lang="en-GB" sz="3600" b="1" i="1" dirty="0">
                <a:solidFill>
                  <a:srgbClr val="0000CC"/>
                </a:solidFill>
                <a:latin typeface="+mj-lt"/>
              </a:rPr>
              <a:t>Online Session One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7140B-19D6-427E-98B2-A5C2C0809F78}"/>
              </a:ext>
            </a:extLst>
          </p:cNvPr>
          <p:cNvSpPr>
            <a:spLocks noGrp="1"/>
          </p:cNvSpPr>
          <p:nvPr>
            <p:ph type="title"/>
          </p:nvPr>
        </p:nvSpPr>
        <p:spPr>
          <a:xfrm>
            <a:off x="457200" y="0"/>
            <a:ext cx="8229600" cy="836712"/>
          </a:xfrm>
        </p:spPr>
        <p:txBody>
          <a:bodyPr/>
          <a:lstStyle/>
          <a:p>
            <a:pPr algn="ctr"/>
            <a:r>
              <a:rPr lang="en-GB" dirty="0"/>
              <a:t>Agenda</a:t>
            </a:r>
          </a:p>
        </p:txBody>
      </p:sp>
      <p:sp>
        <p:nvSpPr>
          <p:cNvPr id="3" name="Content Placeholder 2">
            <a:extLst>
              <a:ext uri="{FF2B5EF4-FFF2-40B4-BE49-F238E27FC236}">
                <a16:creationId xmlns:a16="http://schemas.microsoft.com/office/drawing/2014/main" id="{656DFEBC-83E2-4D34-AC5E-6E0A47BE73CE}"/>
              </a:ext>
            </a:extLst>
          </p:cNvPr>
          <p:cNvSpPr>
            <a:spLocks noGrp="1"/>
          </p:cNvSpPr>
          <p:nvPr>
            <p:ph idx="1"/>
          </p:nvPr>
        </p:nvSpPr>
        <p:spPr>
          <a:xfrm>
            <a:off x="323528" y="1143000"/>
            <a:ext cx="8229600" cy="3917032"/>
          </a:xfrm>
        </p:spPr>
        <p:txBody>
          <a:bodyPr>
            <a:normAutofit/>
          </a:bodyPr>
          <a:lstStyle/>
          <a:p>
            <a:r>
              <a:rPr lang="en-GB" dirty="0"/>
              <a:t>Introduction to the module</a:t>
            </a:r>
          </a:p>
          <a:p>
            <a:r>
              <a:rPr lang="en-GB" dirty="0"/>
              <a:t>Module Aims and Objectives</a:t>
            </a:r>
          </a:p>
          <a:p>
            <a:r>
              <a:rPr lang="en-GB" dirty="0"/>
              <a:t>The Assignment</a:t>
            </a:r>
          </a:p>
          <a:p>
            <a:r>
              <a:rPr lang="en-GB" dirty="0"/>
              <a:t>Perception of </a:t>
            </a:r>
            <a:r>
              <a:rPr lang="en-GB" i="1" dirty="0"/>
              <a:t>strategy</a:t>
            </a:r>
          </a:p>
          <a:p>
            <a:r>
              <a:rPr lang="en-GB" dirty="0"/>
              <a:t>So, what </a:t>
            </a:r>
            <a:r>
              <a:rPr lang="en-GB" i="1" dirty="0"/>
              <a:t>is</a:t>
            </a:r>
            <a:r>
              <a:rPr lang="en-GB" dirty="0"/>
              <a:t> strategy?</a:t>
            </a:r>
          </a:p>
          <a:p>
            <a:r>
              <a:rPr lang="en-GB" i="1" dirty="0"/>
              <a:t>Why</a:t>
            </a:r>
            <a:r>
              <a:rPr lang="en-GB" dirty="0"/>
              <a:t> strategy?</a:t>
            </a:r>
          </a:p>
          <a:p>
            <a:r>
              <a:rPr lang="en-GB" dirty="0"/>
              <a:t>Research &amp; report</a:t>
            </a:r>
          </a:p>
        </p:txBody>
      </p:sp>
      <p:pic>
        <p:nvPicPr>
          <p:cNvPr id="6" name="Picture 5" descr="A picture containing curtain&#10;&#10;Description automatically generated">
            <a:extLst>
              <a:ext uri="{FF2B5EF4-FFF2-40B4-BE49-F238E27FC236}">
                <a16:creationId xmlns:a16="http://schemas.microsoft.com/office/drawing/2014/main" id="{E88BD3E6-B8A4-4099-8BE3-BA5326C780A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012160" y="746448"/>
            <a:ext cx="3131840" cy="782960"/>
          </a:xfrm>
          <a:prstGeom prst="rect">
            <a:avLst/>
          </a:prstGeom>
        </p:spPr>
      </p:pic>
      <p:pic>
        <p:nvPicPr>
          <p:cNvPr id="10" name="Picture 9" descr="A picture containing object, person, indoor, sitting&#10;&#10;Description automatically generated">
            <a:extLst>
              <a:ext uri="{FF2B5EF4-FFF2-40B4-BE49-F238E27FC236}">
                <a16:creationId xmlns:a16="http://schemas.microsoft.com/office/drawing/2014/main" id="{D5B9EC3E-6643-4946-9085-306F070ADC8B}"/>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292080" y="1719457"/>
            <a:ext cx="3848136" cy="3995543"/>
          </a:xfrm>
          <a:prstGeom prst="rect">
            <a:avLst/>
          </a:prstGeom>
        </p:spPr>
      </p:pic>
    </p:spTree>
    <p:extLst>
      <p:ext uri="{BB962C8B-B14F-4D97-AF65-F5344CB8AC3E}">
        <p14:creationId xmlns:p14="http://schemas.microsoft.com/office/powerpoint/2010/main" val="325480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standing next to a building&#10;&#10;Description automatically generated">
            <a:extLst>
              <a:ext uri="{FF2B5EF4-FFF2-40B4-BE49-F238E27FC236}">
                <a16:creationId xmlns:a16="http://schemas.microsoft.com/office/drawing/2014/main" id="{EAF416B1-4FFD-4512-AC38-B37A6232576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67341" y="1004978"/>
            <a:ext cx="3154283" cy="2207998"/>
          </a:xfrm>
          <a:prstGeom prst="rect">
            <a:avLst/>
          </a:prstGeom>
        </p:spPr>
      </p:pic>
      <p:sp>
        <p:nvSpPr>
          <p:cNvPr id="17410" name="Title 1">
            <a:extLst>
              <a:ext uri="{FF2B5EF4-FFF2-40B4-BE49-F238E27FC236}">
                <a16:creationId xmlns:a16="http://schemas.microsoft.com/office/drawing/2014/main" id="{1D6686C4-C2E5-40A9-A798-052F0EDC0635}"/>
              </a:ext>
            </a:extLst>
          </p:cNvPr>
          <p:cNvSpPr>
            <a:spLocks noGrp="1"/>
          </p:cNvSpPr>
          <p:nvPr>
            <p:ph type="title"/>
          </p:nvPr>
        </p:nvSpPr>
        <p:spPr>
          <a:xfrm>
            <a:off x="611188" y="82550"/>
            <a:ext cx="8229600" cy="836613"/>
          </a:xfrm>
        </p:spPr>
        <p:txBody>
          <a:bodyPr/>
          <a:lstStyle/>
          <a:p>
            <a:r>
              <a:rPr lang="en-GB" altLang="en-US" dirty="0"/>
              <a:t>LEARNING OUTCOMES</a:t>
            </a:r>
          </a:p>
        </p:txBody>
      </p:sp>
      <p:sp>
        <p:nvSpPr>
          <p:cNvPr id="20483" name="Content Placeholder 2">
            <a:extLst>
              <a:ext uri="{FF2B5EF4-FFF2-40B4-BE49-F238E27FC236}">
                <a16:creationId xmlns:a16="http://schemas.microsoft.com/office/drawing/2014/main" id="{14E63B88-676D-4A85-A36C-4B27B85D0C18}"/>
              </a:ext>
            </a:extLst>
          </p:cNvPr>
          <p:cNvSpPr>
            <a:spLocks noGrp="1"/>
          </p:cNvSpPr>
          <p:nvPr>
            <p:ph idx="1"/>
          </p:nvPr>
        </p:nvSpPr>
        <p:spPr>
          <a:xfrm>
            <a:off x="179388" y="1125538"/>
            <a:ext cx="6120804" cy="3916362"/>
          </a:xfrm>
        </p:spPr>
        <p:txBody>
          <a:bodyPr>
            <a:normAutofit fontScale="85000" lnSpcReduction="10000"/>
          </a:bodyPr>
          <a:lstStyle/>
          <a:p>
            <a:pPr marL="0" indent="0">
              <a:buFont typeface="Arial" panose="020B0604020202020204" pitchFamily="34" charset="0"/>
              <a:buNone/>
              <a:defRPr/>
            </a:pPr>
            <a:r>
              <a:rPr lang="en-GB" altLang="en-US" sz="3000" b="1" i="1" dirty="0">
                <a:latin typeface="Calibri Light" panose="020F0302020204030204" pitchFamily="34" charset="0"/>
              </a:rPr>
              <a:t>Upon the successful completion of this module, the student should be able to demonstrate the ability to:</a:t>
            </a:r>
          </a:p>
          <a:p>
            <a:pPr marL="514350" lvl="0" indent="-514350" fontAlgn="base">
              <a:buFont typeface="+mj-lt"/>
              <a:buAutoNum type="arabicPeriod"/>
            </a:pPr>
            <a:r>
              <a:rPr lang="en-GB" dirty="0"/>
              <a:t>Critically appraise an organisation’s strategic direction</a:t>
            </a:r>
          </a:p>
          <a:p>
            <a:pPr marL="514350" lvl="0" indent="-514350" fontAlgn="base">
              <a:buFont typeface="+mj-lt"/>
              <a:buAutoNum type="arabicPeriod"/>
            </a:pPr>
            <a:r>
              <a:rPr lang="en-GB" dirty="0">
                <a:solidFill>
                  <a:srgbClr val="0000CC"/>
                </a:solidFill>
              </a:rPr>
              <a:t>Critically analyse the components of an organisation’s internal and external environments</a:t>
            </a:r>
          </a:p>
          <a:p>
            <a:pPr marL="514350" lvl="0" indent="-514350" fontAlgn="base">
              <a:buFont typeface="+mj-lt"/>
              <a:buAutoNum type="arabicPeriod"/>
            </a:pPr>
            <a:r>
              <a:rPr lang="en-GB" dirty="0"/>
              <a:t>Critically evaluate stakeholder expectations </a:t>
            </a:r>
          </a:p>
          <a:p>
            <a:pPr marL="514350" lvl="0" indent="-514350" fontAlgn="base">
              <a:buFont typeface="+mj-lt"/>
              <a:buAutoNum type="arabicPeriod"/>
            </a:pPr>
            <a:r>
              <a:rPr lang="en-GB" dirty="0">
                <a:solidFill>
                  <a:srgbClr val="0000CC"/>
                </a:solidFill>
              </a:rPr>
              <a:t>Formulate and verify new strategies for sustainable growth</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fade">
                                      <p:cBhvr>
                                        <p:cTn id="7" dur="500"/>
                                        <p:tgtEl>
                                          <p:spTgt spid="2048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0483">
                                            <p:txEl>
                                              <p:pRg st="1" end="1"/>
                                            </p:txEl>
                                          </p:spTgt>
                                        </p:tgtEl>
                                        <p:attrNameLst>
                                          <p:attrName>style.visibility</p:attrName>
                                        </p:attrNameLst>
                                      </p:cBhvr>
                                      <p:to>
                                        <p:strVal val="visible"/>
                                      </p:to>
                                    </p:set>
                                    <p:animEffect transition="in" filter="fade">
                                      <p:cBhvr>
                                        <p:cTn id="12" dur="500"/>
                                        <p:tgtEl>
                                          <p:spTgt spid="2048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483">
                                            <p:txEl>
                                              <p:pRg st="2" end="2"/>
                                            </p:txEl>
                                          </p:spTgt>
                                        </p:tgtEl>
                                        <p:attrNameLst>
                                          <p:attrName>style.visibility</p:attrName>
                                        </p:attrNameLst>
                                      </p:cBhvr>
                                      <p:to>
                                        <p:strVal val="visible"/>
                                      </p:to>
                                    </p:set>
                                    <p:animEffect transition="in" filter="fade">
                                      <p:cBhvr>
                                        <p:cTn id="17" dur="500"/>
                                        <p:tgtEl>
                                          <p:spTgt spid="2048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483">
                                            <p:txEl>
                                              <p:pRg st="3" end="3"/>
                                            </p:txEl>
                                          </p:spTgt>
                                        </p:tgtEl>
                                        <p:attrNameLst>
                                          <p:attrName>style.visibility</p:attrName>
                                        </p:attrNameLst>
                                      </p:cBhvr>
                                      <p:to>
                                        <p:strVal val="visible"/>
                                      </p:to>
                                    </p:set>
                                    <p:animEffect transition="in" filter="fade">
                                      <p:cBhvr>
                                        <p:cTn id="22" dur="500"/>
                                        <p:tgtEl>
                                          <p:spTgt spid="2048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483">
                                            <p:txEl>
                                              <p:pRg st="4" end="4"/>
                                            </p:txEl>
                                          </p:spTgt>
                                        </p:tgtEl>
                                        <p:attrNameLst>
                                          <p:attrName>style.visibility</p:attrName>
                                        </p:attrNameLst>
                                      </p:cBhvr>
                                      <p:to>
                                        <p:strVal val="visible"/>
                                      </p:to>
                                    </p:set>
                                    <p:animEffect transition="in" filter="fade">
                                      <p:cBhvr>
                                        <p:cTn id="27" dur="500"/>
                                        <p:tgtEl>
                                          <p:spTgt spid="2048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689D4-0240-5B42-B292-ED52582EAC8E}"/>
              </a:ext>
            </a:extLst>
          </p:cNvPr>
          <p:cNvSpPr>
            <a:spLocks noGrp="1"/>
          </p:cNvSpPr>
          <p:nvPr>
            <p:ph type="title"/>
          </p:nvPr>
        </p:nvSpPr>
        <p:spPr/>
        <p:txBody>
          <a:bodyPr/>
          <a:lstStyle/>
          <a:p>
            <a:r>
              <a:rPr lang="en-GB" dirty="0"/>
              <a:t>Module Task Assessment</a:t>
            </a:r>
          </a:p>
        </p:txBody>
      </p:sp>
      <p:sp>
        <p:nvSpPr>
          <p:cNvPr id="3" name="Text Placeholder 2">
            <a:extLst>
              <a:ext uri="{FF2B5EF4-FFF2-40B4-BE49-F238E27FC236}">
                <a16:creationId xmlns:a16="http://schemas.microsoft.com/office/drawing/2014/main" id="{8BDE32A9-3463-4946-9075-4913B3582113}"/>
              </a:ext>
            </a:extLst>
          </p:cNvPr>
          <p:cNvSpPr>
            <a:spLocks noGrp="1"/>
          </p:cNvSpPr>
          <p:nvPr>
            <p:ph type="body" idx="1"/>
          </p:nvPr>
        </p:nvSpPr>
        <p:spPr>
          <a:xfrm>
            <a:off x="755576" y="1080566"/>
            <a:ext cx="2947877" cy="396412"/>
          </a:xfrm>
        </p:spPr>
        <p:txBody>
          <a:bodyPr>
            <a:normAutofit lnSpcReduction="10000"/>
          </a:bodyPr>
          <a:lstStyle/>
          <a:p>
            <a:r>
              <a:rPr lang="en-GB" dirty="0">
                <a:solidFill>
                  <a:srgbClr val="002060"/>
                </a:solidFill>
              </a:rPr>
              <a:t>TASK</a:t>
            </a:r>
          </a:p>
        </p:txBody>
      </p:sp>
      <p:sp>
        <p:nvSpPr>
          <p:cNvPr id="4" name="Content Placeholder 3">
            <a:extLst>
              <a:ext uri="{FF2B5EF4-FFF2-40B4-BE49-F238E27FC236}">
                <a16:creationId xmlns:a16="http://schemas.microsoft.com/office/drawing/2014/main" id="{8E772F59-619A-9141-8586-ECDD50C154D1}"/>
              </a:ext>
            </a:extLst>
          </p:cNvPr>
          <p:cNvSpPr>
            <a:spLocks noGrp="1"/>
          </p:cNvSpPr>
          <p:nvPr>
            <p:ph sz="half" idx="2"/>
          </p:nvPr>
        </p:nvSpPr>
        <p:spPr>
          <a:xfrm>
            <a:off x="247069" y="1800143"/>
            <a:ext cx="3456384" cy="3657064"/>
          </a:xfrm>
        </p:spPr>
        <p:txBody>
          <a:bodyPr>
            <a:normAutofit fontScale="85000" lnSpcReduction="20000"/>
          </a:bodyPr>
          <a:lstStyle/>
          <a:p>
            <a:pPr marL="457200" indent="-457200">
              <a:buFont typeface="+mj-lt"/>
              <a:buAutoNum type="arabicPeriod"/>
              <a:defRPr/>
            </a:pPr>
            <a:r>
              <a:rPr lang="en-GB" sz="2000" dirty="0">
                <a:solidFill>
                  <a:srgbClr val="002060"/>
                </a:solidFill>
                <a:latin typeface="Tahoma" panose="020B0604030504040204" pitchFamily="34" charset="0"/>
                <a:ea typeface="Tahoma" panose="020B0604030504040204" pitchFamily="34" charset="0"/>
                <a:cs typeface="Tahoma" panose="020B0604030504040204" pitchFamily="34" charset="0"/>
              </a:rPr>
              <a:t>Depth of critical analysis of your chosen organisation’s internal and external environment</a:t>
            </a:r>
            <a:endParaRPr lang="en-GB" sz="20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000" dirty="0">
                <a:solidFill>
                  <a:srgbClr val="002060"/>
                </a:solidFill>
                <a:latin typeface="Tahoma" panose="020B0604030504040204" pitchFamily="34" charset="0"/>
                <a:ea typeface="Tahoma" panose="020B0604030504040204" pitchFamily="34" charset="0"/>
                <a:cs typeface="Tahoma" panose="020B0604030504040204" pitchFamily="34" charset="0"/>
              </a:rPr>
              <a:t>Conduct a stakeholder analysis and an evaluation of stakeholder expectations</a:t>
            </a:r>
            <a:endParaRPr lang="en-GB" sz="20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000" dirty="0">
                <a:solidFill>
                  <a:srgbClr val="002060"/>
                </a:solidFill>
                <a:latin typeface="Tahoma" panose="020B0604030504040204" pitchFamily="34" charset="0"/>
                <a:ea typeface="Tahoma" panose="020B0604030504040204" pitchFamily="34" charset="0"/>
                <a:cs typeface="Tahoma" panose="020B0604030504040204" pitchFamily="34" charset="0"/>
              </a:rPr>
              <a:t>Application of a range of relevant academic theories/models</a:t>
            </a:r>
            <a:endParaRPr lang="en-GB" sz="20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000" dirty="0">
                <a:solidFill>
                  <a:srgbClr val="002060"/>
                </a:solidFill>
                <a:latin typeface="Tahoma" panose="020B0604030504040204" pitchFamily="34" charset="0"/>
                <a:ea typeface="Tahoma" panose="020B0604030504040204" pitchFamily="34" charset="0"/>
                <a:cs typeface="Tahoma" panose="020B0604030504040204" pitchFamily="34" charset="0"/>
              </a:rPr>
              <a:t>Provide a critical appraisal of your chosen organisation’s current strategic direction</a:t>
            </a:r>
            <a:endParaRPr lang="en-GB" sz="20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000" dirty="0">
                <a:solidFill>
                  <a:srgbClr val="002060"/>
                </a:solidFill>
                <a:latin typeface="Tahoma" panose="020B0604030504040204" pitchFamily="34" charset="0"/>
                <a:ea typeface="Tahoma" panose="020B0604030504040204" pitchFamily="34" charset="0"/>
                <a:cs typeface="Tahoma" panose="020B0604030504040204" pitchFamily="34" charset="0"/>
              </a:rPr>
              <a:t>Depth and clarity of the proposed new strategy</a:t>
            </a:r>
            <a:endParaRPr lang="en-GB" sz="20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dirty="0">
              <a:solidFill>
                <a:srgbClr val="002060"/>
              </a:solidFill>
            </a:endParaRPr>
          </a:p>
        </p:txBody>
      </p:sp>
      <p:sp>
        <p:nvSpPr>
          <p:cNvPr id="5" name="Text Placeholder 4">
            <a:extLst>
              <a:ext uri="{FF2B5EF4-FFF2-40B4-BE49-F238E27FC236}">
                <a16:creationId xmlns:a16="http://schemas.microsoft.com/office/drawing/2014/main" id="{F267F932-2727-544D-9FD5-B75A811B9543}"/>
              </a:ext>
            </a:extLst>
          </p:cNvPr>
          <p:cNvSpPr>
            <a:spLocks noGrp="1"/>
          </p:cNvSpPr>
          <p:nvPr>
            <p:ph type="body" sz="quarter" idx="3"/>
          </p:nvPr>
        </p:nvSpPr>
        <p:spPr>
          <a:xfrm>
            <a:off x="4860032" y="974015"/>
            <a:ext cx="4426402" cy="502963"/>
          </a:xfrm>
        </p:spPr>
        <p:txBody>
          <a:bodyPr>
            <a:normAutofit lnSpcReduction="10000"/>
          </a:bodyPr>
          <a:lstStyle/>
          <a:p>
            <a:r>
              <a:rPr lang="en-GB" dirty="0">
                <a:solidFill>
                  <a:srgbClr val="0000CC"/>
                </a:solidFill>
              </a:rPr>
              <a:t>Common Assessment Criteria</a:t>
            </a:r>
          </a:p>
        </p:txBody>
      </p:sp>
      <p:sp>
        <p:nvSpPr>
          <p:cNvPr id="6" name="Content Placeholder 5">
            <a:extLst>
              <a:ext uri="{FF2B5EF4-FFF2-40B4-BE49-F238E27FC236}">
                <a16:creationId xmlns:a16="http://schemas.microsoft.com/office/drawing/2014/main" id="{6D6CC05F-5CDF-9743-8EC8-85F6AD289176}"/>
              </a:ext>
            </a:extLst>
          </p:cNvPr>
          <p:cNvSpPr>
            <a:spLocks noGrp="1"/>
          </p:cNvSpPr>
          <p:nvPr>
            <p:ph sz="quarter" idx="4"/>
          </p:nvPr>
        </p:nvSpPr>
        <p:spPr>
          <a:xfrm>
            <a:off x="4329649" y="1831108"/>
            <a:ext cx="4536504" cy="3657064"/>
          </a:xfrm>
        </p:spPr>
        <p:txBody>
          <a:bodyPr>
            <a:normAutofit fontScale="85000" lnSpcReduction="20000"/>
          </a:bodyPr>
          <a:lstStyle/>
          <a:p>
            <a:pPr marL="514350" indent="-514350">
              <a:buFont typeface="+mj-lt"/>
              <a:buAutoNum type="arabicPeriod"/>
            </a:pPr>
            <a:r>
              <a:rPr lang="en-GB" dirty="0">
                <a:solidFill>
                  <a:srgbClr val="0000CC"/>
                </a:solidFill>
              </a:rPr>
              <a:t>Engagement with Literature Skills.      (30)</a:t>
            </a:r>
          </a:p>
          <a:p>
            <a:pPr marL="514350" indent="-514350">
              <a:buFont typeface="+mj-lt"/>
              <a:buAutoNum type="arabicPeriod"/>
            </a:pPr>
            <a:r>
              <a:rPr lang="en-GB" dirty="0">
                <a:solidFill>
                  <a:srgbClr val="0000CC"/>
                </a:solidFill>
              </a:rPr>
              <a:t>Knowledge and Understanding Skills (25)</a:t>
            </a:r>
          </a:p>
          <a:p>
            <a:pPr marL="514350" indent="-514350">
              <a:buFont typeface="+mj-lt"/>
              <a:buAutoNum type="arabicPeriod"/>
            </a:pPr>
            <a:r>
              <a:rPr lang="en-GB" dirty="0">
                <a:solidFill>
                  <a:srgbClr val="0000CC"/>
                </a:solidFill>
              </a:rPr>
              <a:t>Cognitive and Intellectual Skills          (25)</a:t>
            </a:r>
          </a:p>
          <a:p>
            <a:pPr marL="514350" indent="-514350">
              <a:buFont typeface="+mj-lt"/>
              <a:buAutoNum type="arabicPeriod"/>
            </a:pPr>
            <a:r>
              <a:rPr lang="en-GB" dirty="0">
                <a:solidFill>
                  <a:srgbClr val="0000CC"/>
                </a:solidFill>
              </a:rPr>
              <a:t>Practical Application Skills (10)</a:t>
            </a:r>
          </a:p>
          <a:p>
            <a:pPr marL="514350" indent="-514350">
              <a:buFont typeface="+mj-lt"/>
              <a:buAutoNum type="arabicPeriod"/>
            </a:pPr>
            <a:r>
              <a:rPr lang="en-GB" dirty="0">
                <a:solidFill>
                  <a:srgbClr val="0000CC"/>
                </a:solidFill>
              </a:rPr>
              <a:t> Transferable Skills for Life and Professional Practice (10)</a:t>
            </a:r>
          </a:p>
          <a:p>
            <a:pPr marL="514350" indent="-514350">
              <a:buFont typeface="+mj-lt"/>
              <a:buAutoNum type="arabicPeriod"/>
            </a:pPr>
            <a:endParaRPr lang="en-GB" dirty="0">
              <a:solidFill>
                <a:srgbClr val="0000CC"/>
              </a:solidFill>
            </a:endParaRPr>
          </a:p>
        </p:txBody>
      </p:sp>
    </p:spTree>
    <p:extLst>
      <p:ext uri="{BB962C8B-B14F-4D97-AF65-F5344CB8AC3E}">
        <p14:creationId xmlns:p14="http://schemas.microsoft.com/office/powerpoint/2010/main" val="3212947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fade">
                                      <p:cBhvr>
                                        <p:cTn id="32" dur="5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Effect transition="in" filter="fade">
                                      <p:cBhvr>
                                        <p:cTn id="37" dur="500"/>
                                        <p:tgtEl>
                                          <p:spTgt spid="6">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1" end="1"/>
                                            </p:txEl>
                                          </p:spTgt>
                                        </p:tgtEl>
                                        <p:attrNameLst>
                                          <p:attrName>style.visibility</p:attrName>
                                        </p:attrNameLst>
                                      </p:cBhvr>
                                      <p:to>
                                        <p:strVal val="visible"/>
                                      </p:to>
                                    </p:set>
                                    <p:animEffect transition="in" filter="fade">
                                      <p:cBhvr>
                                        <p:cTn id="42" dur="500"/>
                                        <p:tgtEl>
                                          <p:spTgt spid="6">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2" end="2"/>
                                            </p:txEl>
                                          </p:spTgt>
                                        </p:tgtEl>
                                        <p:attrNameLst>
                                          <p:attrName>style.visibility</p:attrName>
                                        </p:attrNameLst>
                                      </p:cBhvr>
                                      <p:to>
                                        <p:strVal val="visible"/>
                                      </p:to>
                                    </p:set>
                                    <p:animEffect transition="in" filter="fade">
                                      <p:cBhvr>
                                        <p:cTn id="47" dur="500"/>
                                        <p:tgtEl>
                                          <p:spTgt spid="6">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6">
                                            <p:txEl>
                                              <p:pRg st="3" end="3"/>
                                            </p:txEl>
                                          </p:spTgt>
                                        </p:tgtEl>
                                        <p:attrNameLst>
                                          <p:attrName>style.visibility</p:attrName>
                                        </p:attrNameLst>
                                      </p:cBhvr>
                                      <p:to>
                                        <p:strVal val="visible"/>
                                      </p:to>
                                    </p:set>
                                    <p:animEffect transition="in" filter="fade">
                                      <p:cBhvr>
                                        <p:cTn id="52" dur="500"/>
                                        <p:tgtEl>
                                          <p:spTgt spid="6">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
                                            <p:txEl>
                                              <p:pRg st="4" end="4"/>
                                            </p:txEl>
                                          </p:spTgt>
                                        </p:tgtEl>
                                        <p:attrNameLst>
                                          <p:attrName>style.visibility</p:attrName>
                                        </p:attrNameLst>
                                      </p:cBhvr>
                                      <p:to>
                                        <p:strVal val="visible"/>
                                      </p:to>
                                    </p:set>
                                    <p:animEffect transition="in" filter="fade">
                                      <p:cBhvr>
                                        <p:cTn id="5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FB955E-2F74-4038-B38E-8B3BD7632C8A}"/>
              </a:ext>
            </a:extLst>
          </p:cNvPr>
          <p:cNvSpPr>
            <a:spLocks noGrp="1"/>
          </p:cNvSpPr>
          <p:nvPr>
            <p:ph type="title"/>
          </p:nvPr>
        </p:nvSpPr>
        <p:spPr>
          <a:xfrm>
            <a:off x="628650" y="0"/>
            <a:ext cx="7886700" cy="739769"/>
          </a:xfrm>
        </p:spPr>
        <p:txBody>
          <a:bodyPr/>
          <a:lstStyle/>
          <a:p>
            <a:pPr algn="ctr"/>
            <a:r>
              <a:rPr lang="en-GB" dirty="0"/>
              <a:t>Your Thoughts on the Assignment</a:t>
            </a:r>
          </a:p>
        </p:txBody>
      </p:sp>
      <p:sp>
        <p:nvSpPr>
          <p:cNvPr id="3" name="Content Placeholder 2">
            <a:extLst>
              <a:ext uri="{FF2B5EF4-FFF2-40B4-BE49-F238E27FC236}">
                <a16:creationId xmlns:a16="http://schemas.microsoft.com/office/drawing/2014/main" id="{A6C7858D-9162-49AB-923B-60223A5DB0B6}"/>
              </a:ext>
            </a:extLst>
          </p:cNvPr>
          <p:cNvSpPr>
            <a:spLocks noGrp="1"/>
          </p:cNvSpPr>
          <p:nvPr>
            <p:ph idx="1"/>
          </p:nvPr>
        </p:nvSpPr>
        <p:spPr>
          <a:xfrm>
            <a:off x="179512" y="745213"/>
            <a:ext cx="5871571" cy="4351338"/>
          </a:xfrm>
        </p:spPr>
        <p:txBody>
          <a:bodyPr/>
          <a:lstStyle/>
          <a:p>
            <a:pPr marL="0" indent="0">
              <a:buNone/>
            </a:pPr>
            <a:r>
              <a:rPr lang="en-GB" dirty="0"/>
              <a:t>Q &amp; A – Discussion</a:t>
            </a:r>
            <a:endParaRPr lang="en-GB" sz="2800" dirty="0">
              <a:solidFill>
                <a:srgbClr val="002060"/>
              </a:solidFill>
              <a:effectLst/>
              <a:ea typeface="Times New Roman" panose="02020603050405020304" pitchFamily="18" charset="0"/>
            </a:endParaRPr>
          </a:p>
          <a:p>
            <a:pPr marL="457200" indent="-457200">
              <a:buFont typeface="+mj-lt"/>
              <a:buAutoNum type="arabicPeriod"/>
              <a:defRPr/>
            </a:pPr>
            <a:r>
              <a:rPr lang="en-GB" sz="2400" dirty="0">
                <a:solidFill>
                  <a:srgbClr val="002060"/>
                </a:solidFill>
                <a:latin typeface="Tahoma" panose="020B0604030504040204" pitchFamily="34" charset="0"/>
                <a:ea typeface="Tahoma" panose="020B0604030504040204" pitchFamily="34" charset="0"/>
                <a:cs typeface="Tahoma" panose="020B0604030504040204" pitchFamily="34" charset="0"/>
              </a:rPr>
              <a:t>Depth of critical analysis of your chosen organisation’s internal and external environment</a:t>
            </a:r>
            <a:endParaRPr lang="en-GB" sz="24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400" dirty="0">
                <a:solidFill>
                  <a:srgbClr val="002060"/>
                </a:solidFill>
                <a:latin typeface="Tahoma" panose="020B0604030504040204" pitchFamily="34" charset="0"/>
                <a:ea typeface="Tahoma" panose="020B0604030504040204" pitchFamily="34" charset="0"/>
                <a:cs typeface="Tahoma" panose="020B0604030504040204" pitchFamily="34" charset="0"/>
              </a:rPr>
              <a:t>Conduct a stakeholder analysis and an evaluation of stakeholder expectations</a:t>
            </a:r>
            <a:endParaRPr lang="en-GB" sz="24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400" dirty="0">
                <a:solidFill>
                  <a:srgbClr val="002060"/>
                </a:solidFill>
                <a:latin typeface="Tahoma" panose="020B0604030504040204" pitchFamily="34" charset="0"/>
                <a:ea typeface="Tahoma" panose="020B0604030504040204" pitchFamily="34" charset="0"/>
                <a:cs typeface="Tahoma" panose="020B0604030504040204" pitchFamily="34" charset="0"/>
              </a:rPr>
              <a:t>Application of a range of relevant academic theories/models</a:t>
            </a:r>
            <a:endParaRPr lang="en-GB" sz="24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400" dirty="0">
                <a:solidFill>
                  <a:srgbClr val="002060"/>
                </a:solidFill>
                <a:latin typeface="Tahoma" panose="020B0604030504040204" pitchFamily="34" charset="0"/>
                <a:ea typeface="Tahoma" panose="020B0604030504040204" pitchFamily="34" charset="0"/>
                <a:cs typeface="Tahoma" panose="020B0604030504040204" pitchFamily="34" charset="0"/>
              </a:rPr>
              <a:t>Provide a critical appraisal of your chosen organisation’s current strategic direction</a:t>
            </a:r>
            <a:endParaRPr lang="en-GB" sz="24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400" dirty="0">
                <a:solidFill>
                  <a:srgbClr val="002060"/>
                </a:solidFill>
                <a:latin typeface="Tahoma" panose="020B0604030504040204" pitchFamily="34" charset="0"/>
                <a:ea typeface="Tahoma" panose="020B0604030504040204" pitchFamily="34" charset="0"/>
                <a:cs typeface="Tahoma" panose="020B0604030504040204" pitchFamily="34" charset="0"/>
              </a:rPr>
              <a:t>Depth and clarity of the proposed new strategy</a:t>
            </a:r>
            <a:endParaRPr lang="en-GB" sz="24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endParaRPr lang="en-GB" dirty="0"/>
          </a:p>
        </p:txBody>
      </p:sp>
      <p:pic>
        <p:nvPicPr>
          <p:cNvPr id="8" name="Picture 7" descr="A group of people in a room&#10;&#10;Description automatically generated">
            <a:extLst>
              <a:ext uri="{FF2B5EF4-FFF2-40B4-BE49-F238E27FC236}">
                <a16:creationId xmlns:a16="http://schemas.microsoft.com/office/drawing/2014/main" id="{11D7940C-40A7-4BD5-BA89-9CE2CD315DB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051083" y="2266947"/>
            <a:ext cx="3092917" cy="2324106"/>
          </a:xfrm>
          <a:prstGeom prst="rect">
            <a:avLst/>
          </a:prstGeom>
        </p:spPr>
      </p:pic>
    </p:spTree>
    <p:extLst>
      <p:ext uri="{BB962C8B-B14F-4D97-AF65-F5344CB8AC3E}">
        <p14:creationId xmlns:p14="http://schemas.microsoft.com/office/powerpoint/2010/main" val="10334637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9328" y="188640"/>
            <a:ext cx="8352928" cy="1143000"/>
          </a:xfrm>
        </p:spPr>
        <p:txBody>
          <a:bodyPr>
            <a:noAutofit/>
          </a:bodyPr>
          <a:lstStyle/>
          <a:p>
            <a:pPr algn="l"/>
            <a:r>
              <a:rPr lang="en-GB" sz="2800" dirty="0">
                <a:latin typeface="Tahoma" panose="020B0604030504040204" pitchFamily="34" charset="0"/>
                <a:ea typeface="Tahoma" panose="020B0604030504040204" pitchFamily="34" charset="0"/>
                <a:cs typeface="Tahoma" panose="020B0604030504040204" pitchFamily="34" charset="0"/>
              </a:rPr>
              <a:t>1. Depth of critical analysis of your chosen organisation’s internal and external environment </a:t>
            </a:r>
            <a:br>
              <a:rPr lang="en-GB" sz="2800" b="1" dirty="0">
                <a:latin typeface="Tahoma" panose="020B0604030504040204" pitchFamily="34" charset="0"/>
                <a:ea typeface="Tahoma" panose="020B0604030504040204" pitchFamily="34" charset="0"/>
                <a:cs typeface="Tahoma" panose="020B0604030504040204" pitchFamily="34" charset="0"/>
              </a:rPr>
            </a:br>
            <a:endParaRPr lang="en-US" sz="2800" dirty="0"/>
          </a:p>
        </p:txBody>
      </p:sp>
      <p:sp>
        <p:nvSpPr>
          <p:cNvPr id="3" name="Content Placeholder 2"/>
          <p:cNvSpPr>
            <a:spLocks noGrp="1"/>
          </p:cNvSpPr>
          <p:nvPr>
            <p:ph idx="1"/>
          </p:nvPr>
        </p:nvSpPr>
        <p:spPr>
          <a:xfrm>
            <a:off x="179512" y="1331640"/>
            <a:ext cx="5544616" cy="4196760"/>
          </a:xfrm>
        </p:spPr>
        <p:txBody>
          <a:bodyPr>
            <a:normAutofit/>
          </a:bodyPr>
          <a:lstStyle/>
          <a:p>
            <a:r>
              <a:rPr lang="en-US" sz="2400" b="1" dirty="0">
                <a:solidFill>
                  <a:srgbClr val="0000CC"/>
                </a:solidFill>
              </a:rPr>
              <a:t>Critical analysis </a:t>
            </a:r>
            <a:r>
              <a:rPr lang="en-US" sz="2400" dirty="0">
                <a:solidFill>
                  <a:srgbClr val="0000CC"/>
                </a:solidFill>
              </a:rPr>
              <a:t>- supported &amp; referenced research</a:t>
            </a:r>
          </a:p>
          <a:p>
            <a:pPr marL="742950" lvl="2" indent="-342900"/>
            <a:r>
              <a:rPr lang="en-US" sz="2400" dirty="0">
                <a:solidFill>
                  <a:srgbClr val="0000CC"/>
                </a:solidFill>
              </a:rPr>
              <a:t>Detailed (</a:t>
            </a:r>
            <a:r>
              <a:rPr lang="en-US" sz="2400" i="1" dirty="0">
                <a:solidFill>
                  <a:srgbClr val="0000CC"/>
                </a:solidFill>
              </a:rPr>
              <a:t>depth</a:t>
            </a:r>
            <a:r>
              <a:rPr lang="en-US" sz="2400" dirty="0">
                <a:solidFill>
                  <a:srgbClr val="0000CC"/>
                </a:solidFill>
              </a:rPr>
              <a:t>) Macro &amp; Micro Environmental analysis</a:t>
            </a:r>
          </a:p>
          <a:p>
            <a:r>
              <a:rPr lang="en-US" sz="2400" b="1" dirty="0">
                <a:solidFill>
                  <a:srgbClr val="0000CC"/>
                </a:solidFill>
              </a:rPr>
              <a:t>Select an organisation - </a:t>
            </a:r>
            <a:r>
              <a:rPr lang="en-US" sz="2400" dirty="0">
                <a:solidFill>
                  <a:srgbClr val="0000CC"/>
                </a:solidFill>
              </a:rPr>
              <a:t>where you can satisfy the need for supported and referenced research (it might not be your own)</a:t>
            </a:r>
          </a:p>
          <a:p>
            <a:r>
              <a:rPr lang="en-US" sz="2400" b="1" dirty="0">
                <a:solidFill>
                  <a:srgbClr val="0000CC"/>
                </a:solidFill>
              </a:rPr>
              <a:t>Give a brief explanation - </a:t>
            </a:r>
            <a:r>
              <a:rPr lang="en-US" sz="2400" dirty="0">
                <a:solidFill>
                  <a:srgbClr val="0000CC"/>
                </a:solidFill>
              </a:rPr>
              <a:t>about your chosen organisation and why you chose it. (500 words max)</a:t>
            </a:r>
          </a:p>
        </p:txBody>
      </p:sp>
      <p:pic>
        <p:nvPicPr>
          <p:cNvPr id="2050" name="Picture 2" descr="stupid homer simpson GIF">
            <a:extLst>
              <a:ext uri="{FF2B5EF4-FFF2-40B4-BE49-F238E27FC236}">
                <a16:creationId xmlns:a16="http://schemas.microsoft.com/office/drawing/2014/main" id="{1FD23A73-C2CF-4274-984C-F7AD4B67A9C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998467" y="3861048"/>
            <a:ext cx="3145533" cy="1769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824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16632"/>
            <a:ext cx="7886700" cy="1177373"/>
          </a:xfrm>
        </p:spPr>
        <p:txBody>
          <a:bodyPr>
            <a:normAutofit fontScale="90000"/>
          </a:bodyPr>
          <a:lstStyle/>
          <a:p>
            <a:pPr algn="l"/>
            <a:r>
              <a:rPr lang="en-GB" sz="3100" dirty="0">
                <a:latin typeface="Tahoma" panose="020B0604030504040204" pitchFamily="34" charset="0"/>
                <a:ea typeface="Tahoma" panose="020B0604030504040204" pitchFamily="34" charset="0"/>
                <a:cs typeface="Tahoma" panose="020B0604030504040204" pitchFamily="34" charset="0"/>
              </a:rPr>
              <a:t>2. Conduct a stakeholder analysis and an evaluation of stakeholder expectations. </a:t>
            </a:r>
            <a:br>
              <a:rPr lang="en-GB" b="1" dirty="0">
                <a:latin typeface="Tahoma" panose="020B0604030504040204" pitchFamily="34" charset="0"/>
                <a:ea typeface="Tahoma" panose="020B0604030504040204" pitchFamily="34" charset="0"/>
                <a:cs typeface="Tahoma" panose="020B0604030504040204" pitchFamily="34" charset="0"/>
              </a:rPr>
            </a:br>
            <a:endParaRPr lang="en-US" dirty="0"/>
          </a:p>
        </p:txBody>
      </p:sp>
      <p:sp>
        <p:nvSpPr>
          <p:cNvPr id="3" name="Content Placeholder 2"/>
          <p:cNvSpPr>
            <a:spLocks noGrp="1"/>
          </p:cNvSpPr>
          <p:nvPr>
            <p:ph idx="1"/>
          </p:nvPr>
        </p:nvSpPr>
        <p:spPr>
          <a:xfrm>
            <a:off x="251520" y="1313467"/>
            <a:ext cx="3744416" cy="1074067"/>
          </a:xfrm>
        </p:spPr>
        <p:txBody>
          <a:bodyPr/>
          <a:lstStyle/>
          <a:p>
            <a:pPr marL="0" indent="0">
              <a:buNone/>
            </a:pPr>
            <a:r>
              <a:rPr lang="en-US" sz="2400" b="1" dirty="0">
                <a:solidFill>
                  <a:srgbClr val="0000CC"/>
                </a:solidFill>
              </a:rPr>
              <a:t>A </a:t>
            </a:r>
            <a:r>
              <a:rPr lang="en-US" sz="2400" b="1" i="1" u="sng" dirty="0">
                <a:solidFill>
                  <a:srgbClr val="0000CC"/>
                </a:solidFill>
              </a:rPr>
              <a:t>detailed</a:t>
            </a:r>
            <a:r>
              <a:rPr lang="en-US" sz="2400" b="1" dirty="0">
                <a:solidFill>
                  <a:srgbClr val="0000CC"/>
                </a:solidFill>
              </a:rPr>
              <a:t> stakeholder analysis</a:t>
            </a:r>
          </a:p>
          <a:p>
            <a:pPr lvl="1"/>
            <a:r>
              <a:rPr lang="en-US" dirty="0">
                <a:solidFill>
                  <a:srgbClr val="0000CC"/>
                </a:solidFill>
              </a:rPr>
              <a:t>Map stakeholders and analyse them by their Power and Interest</a:t>
            </a:r>
          </a:p>
          <a:p>
            <a:pPr lvl="1"/>
            <a:r>
              <a:rPr lang="en-US" dirty="0"/>
              <a:t>Who are they?  Groups and individuals?  What specifically are their expectations?</a:t>
            </a:r>
          </a:p>
          <a:p>
            <a:pPr lvl="1"/>
            <a:r>
              <a:rPr lang="en-US" dirty="0"/>
              <a:t>What actions will you need to take?</a:t>
            </a:r>
          </a:p>
        </p:txBody>
      </p:sp>
      <p:pic>
        <p:nvPicPr>
          <p:cNvPr id="3074" name="Picture 2" descr="the simpsons pizza GIF">
            <a:extLst>
              <a:ext uri="{FF2B5EF4-FFF2-40B4-BE49-F238E27FC236}">
                <a16:creationId xmlns:a16="http://schemas.microsoft.com/office/drawing/2014/main" id="{BA4758E4-8C3A-4CAC-8EEB-6066194082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2855" y="2846883"/>
            <a:ext cx="4572000" cy="2809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7348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picture containing text, drawing&#10;&#10;Description automatically generated">
            <a:extLst>
              <a:ext uri="{FF2B5EF4-FFF2-40B4-BE49-F238E27FC236}">
                <a16:creationId xmlns:a16="http://schemas.microsoft.com/office/drawing/2014/main" id="{09BF276F-6F9D-4766-A508-3DFE7658ABF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216547" y="3847796"/>
            <a:ext cx="2752095" cy="1585294"/>
          </a:xfrm>
          <a:prstGeom prst="rect">
            <a:avLst/>
          </a:prstGeom>
        </p:spPr>
      </p:pic>
      <p:pic>
        <p:nvPicPr>
          <p:cNvPr id="6" name="Picture 5" descr="A close up of a piece of paper&#10;&#10;Description automatically generated">
            <a:extLst>
              <a:ext uri="{FF2B5EF4-FFF2-40B4-BE49-F238E27FC236}">
                <a16:creationId xmlns:a16="http://schemas.microsoft.com/office/drawing/2014/main" id="{E4CFD3E3-F2C5-4FA5-A86C-CDE07F68F1D2}"/>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910752" y="3805326"/>
            <a:ext cx="1800955" cy="1828877"/>
          </a:xfrm>
          <a:prstGeom prst="rect">
            <a:avLst/>
          </a:prstGeom>
        </p:spPr>
      </p:pic>
      <p:pic>
        <p:nvPicPr>
          <p:cNvPr id="9" name="Picture 8" descr="A screenshot of a social media post&#10;&#10;Description automatically generated">
            <a:extLst>
              <a:ext uri="{FF2B5EF4-FFF2-40B4-BE49-F238E27FC236}">
                <a16:creationId xmlns:a16="http://schemas.microsoft.com/office/drawing/2014/main" id="{D0F77B42-3596-4061-B680-46D603941A25}"/>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75358" y="3746841"/>
            <a:ext cx="3251337" cy="1828877"/>
          </a:xfrm>
          <a:prstGeom prst="rect">
            <a:avLst/>
          </a:prstGeom>
        </p:spPr>
      </p:pic>
      <p:sp>
        <p:nvSpPr>
          <p:cNvPr id="2" name="Title 1"/>
          <p:cNvSpPr>
            <a:spLocks noGrp="1"/>
          </p:cNvSpPr>
          <p:nvPr>
            <p:ph type="title"/>
          </p:nvPr>
        </p:nvSpPr>
        <p:spPr>
          <a:xfrm>
            <a:off x="867879" y="157298"/>
            <a:ext cx="7886700" cy="1052513"/>
          </a:xfrm>
        </p:spPr>
        <p:txBody>
          <a:bodyPr>
            <a:normAutofit fontScale="90000"/>
          </a:bodyPr>
          <a:lstStyle/>
          <a:p>
            <a:pPr algn="l"/>
            <a:r>
              <a:rPr lang="en-GB" sz="3100" dirty="0">
                <a:latin typeface="Tahoma" panose="020B0604030504040204" pitchFamily="34" charset="0"/>
                <a:ea typeface="Tahoma" panose="020B0604030504040204" pitchFamily="34" charset="0"/>
                <a:cs typeface="Tahoma" panose="020B0604030504040204" pitchFamily="34" charset="0"/>
              </a:rPr>
              <a:t>3. Application of a range of relevant academic theories/models. </a:t>
            </a:r>
            <a:br>
              <a:rPr lang="en-GB" b="1" dirty="0">
                <a:latin typeface="Tahoma" panose="020B0604030504040204" pitchFamily="34" charset="0"/>
                <a:ea typeface="Tahoma" panose="020B0604030504040204" pitchFamily="34" charset="0"/>
                <a:cs typeface="Tahoma" panose="020B0604030504040204" pitchFamily="34" charset="0"/>
              </a:rPr>
            </a:br>
            <a:endParaRPr lang="en-US" dirty="0"/>
          </a:p>
        </p:txBody>
      </p:sp>
      <p:sp>
        <p:nvSpPr>
          <p:cNvPr id="3" name="Content Placeholder 2"/>
          <p:cNvSpPr>
            <a:spLocks noGrp="1"/>
          </p:cNvSpPr>
          <p:nvPr>
            <p:ph idx="1"/>
          </p:nvPr>
        </p:nvSpPr>
        <p:spPr>
          <a:xfrm>
            <a:off x="457200" y="1223797"/>
            <a:ext cx="8229600" cy="2369341"/>
          </a:xfrm>
        </p:spPr>
        <p:txBody>
          <a:bodyPr/>
          <a:lstStyle/>
          <a:p>
            <a:r>
              <a:rPr lang="en-US" sz="2400" b="1" dirty="0">
                <a:solidFill>
                  <a:srgbClr val="002060"/>
                </a:solidFill>
              </a:rPr>
              <a:t>Select at least two models or theories</a:t>
            </a:r>
          </a:p>
          <a:p>
            <a:pPr marL="742950" lvl="2" indent="-342900"/>
            <a:r>
              <a:rPr lang="en-US" sz="1600" dirty="0">
                <a:solidFill>
                  <a:srgbClr val="002060"/>
                </a:solidFill>
              </a:rPr>
              <a:t>Select ones which are the most appropriate for your selected organisation, ensuring that their selection over the other models or theories is briefly explained</a:t>
            </a:r>
          </a:p>
          <a:p>
            <a:r>
              <a:rPr lang="en-US" sz="2400" b="1" dirty="0">
                <a:solidFill>
                  <a:srgbClr val="002060"/>
                </a:solidFill>
              </a:rPr>
              <a:t>Apply both models and/or theories to your chosen organisation</a:t>
            </a:r>
          </a:p>
          <a:p>
            <a:pPr lvl="1"/>
            <a:r>
              <a:rPr lang="en-US" sz="1600" dirty="0">
                <a:solidFill>
                  <a:srgbClr val="002060"/>
                </a:solidFill>
              </a:rPr>
              <a:t>Use, wherever possible, your research to illuminate your application</a:t>
            </a:r>
            <a:endParaRPr lang="en-US" dirty="0">
              <a:solidFill>
                <a:srgbClr val="002060"/>
              </a:solidFill>
            </a:endParaRPr>
          </a:p>
          <a:p>
            <a:endParaRPr lang="en-US" dirty="0">
              <a:solidFill>
                <a:srgbClr val="002060"/>
              </a:solidFill>
            </a:endParaRPr>
          </a:p>
        </p:txBody>
      </p:sp>
    </p:spTree>
    <p:extLst>
      <p:ext uri="{BB962C8B-B14F-4D97-AF65-F5344CB8AC3E}">
        <p14:creationId xmlns:p14="http://schemas.microsoft.com/office/powerpoint/2010/main" val="250135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457200" indent="-457200" algn="l"/>
            <a:r>
              <a:rPr lang="en-GB" sz="2800" dirty="0">
                <a:latin typeface="Tahoma" panose="020B0604030504040204" pitchFamily="34" charset="0"/>
                <a:ea typeface="Tahoma" panose="020B0604030504040204" pitchFamily="34" charset="0"/>
                <a:cs typeface="Tahoma" panose="020B0604030504040204" pitchFamily="34" charset="0"/>
              </a:rPr>
              <a:t>4. Provide a critical appraisal of your chosen organisation’s current strategic direction</a:t>
            </a:r>
            <a:endParaRPr lang="en-GB" sz="2800" b="1" dirty="0">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p:cNvSpPr>
            <a:spLocks noGrp="1"/>
          </p:cNvSpPr>
          <p:nvPr>
            <p:ph idx="1"/>
          </p:nvPr>
        </p:nvSpPr>
        <p:spPr>
          <a:xfrm>
            <a:off x="179512" y="1871228"/>
            <a:ext cx="5815558" cy="3115543"/>
          </a:xfrm>
        </p:spPr>
        <p:txBody>
          <a:bodyPr>
            <a:normAutofit/>
          </a:bodyPr>
          <a:lstStyle/>
          <a:p>
            <a:r>
              <a:rPr lang="en-US" sz="2400" b="1" dirty="0">
                <a:solidFill>
                  <a:srgbClr val="0000CC"/>
                </a:solidFill>
              </a:rPr>
              <a:t>Critically appraise to what degree is, or is not, your chosen Organisation's current strategic direction followed or achieved and why</a:t>
            </a:r>
            <a:r>
              <a:rPr lang="en-US" sz="2400" dirty="0">
                <a:solidFill>
                  <a:srgbClr val="0000CC"/>
                </a:solidFill>
              </a:rPr>
              <a:t>?</a:t>
            </a:r>
          </a:p>
          <a:p>
            <a:r>
              <a:rPr lang="en-US" sz="2400" b="1" dirty="0">
                <a:solidFill>
                  <a:srgbClr val="0000CC"/>
                </a:solidFill>
              </a:rPr>
              <a:t>Strategic Direction is about:</a:t>
            </a:r>
          </a:p>
          <a:p>
            <a:pPr lvl="1"/>
            <a:r>
              <a:rPr lang="en-US" sz="2000" dirty="0">
                <a:solidFill>
                  <a:srgbClr val="0000CC"/>
                </a:solidFill>
              </a:rPr>
              <a:t>Vision	</a:t>
            </a:r>
            <a:r>
              <a:rPr lang="en-US" sz="2000" i="1" dirty="0">
                <a:solidFill>
                  <a:srgbClr val="0000CC"/>
                </a:solidFill>
              </a:rPr>
              <a:t>(the why)</a:t>
            </a:r>
          </a:p>
          <a:p>
            <a:pPr lvl="1"/>
            <a:r>
              <a:rPr lang="en-US" sz="2000" dirty="0">
                <a:solidFill>
                  <a:srgbClr val="0000CC"/>
                </a:solidFill>
              </a:rPr>
              <a:t>Mission	</a:t>
            </a:r>
            <a:r>
              <a:rPr lang="en-US" sz="2000" i="1" dirty="0">
                <a:solidFill>
                  <a:srgbClr val="0000CC"/>
                </a:solidFill>
              </a:rPr>
              <a:t>(the how)</a:t>
            </a:r>
          </a:p>
          <a:p>
            <a:pPr lvl="1"/>
            <a:r>
              <a:rPr lang="en-US" sz="2000" dirty="0">
                <a:solidFill>
                  <a:srgbClr val="0000CC"/>
                </a:solidFill>
              </a:rPr>
              <a:t>Satisfying stakeholders expectations and goals</a:t>
            </a:r>
          </a:p>
        </p:txBody>
      </p:sp>
      <p:pic>
        <p:nvPicPr>
          <p:cNvPr id="1026" name="Picture 2" descr="imagining homer simpson GIF">
            <a:extLst>
              <a:ext uri="{FF2B5EF4-FFF2-40B4-BE49-F238E27FC236}">
                <a16:creationId xmlns:a16="http://schemas.microsoft.com/office/drawing/2014/main" id="{A6EF0844-C103-478B-B33A-BCDB302FF547}"/>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301358" y="3573017"/>
            <a:ext cx="2771302" cy="21131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6670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sign on the side of a road&#10;&#10;Description automatically generated">
            <a:extLst>
              <a:ext uri="{FF2B5EF4-FFF2-40B4-BE49-F238E27FC236}">
                <a16:creationId xmlns:a16="http://schemas.microsoft.com/office/drawing/2014/main" id="{43A58929-A860-4C39-A985-AFAAB8E8D30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1"/>
            <a:ext cx="9144000" cy="6489382"/>
          </a:xfrm>
          <a:prstGeom prst="rect">
            <a:avLst/>
          </a:prstGeom>
        </p:spPr>
      </p:pic>
      <p:sp>
        <p:nvSpPr>
          <p:cNvPr id="2" name="Title 1"/>
          <p:cNvSpPr>
            <a:spLocks noGrp="1"/>
          </p:cNvSpPr>
          <p:nvPr>
            <p:ph type="title"/>
          </p:nvPr>
        </p:nvSpPr>
        <p:spPr>
          <a:xfrm>
            <a:off x="628650" y="116632"/>
            <a:ext cx="7886700" cy="903635"/>
          </a:xfrm>
        </p:spPr>
        <p:txBody>
          <a:bodyPr>
            <a:normAutofit fontScale="90000"/>
          </a:bodyPr>
          <a:lstStyle/>
          <a:p>
            <a:r>
              <a:rPr lang="en-GB" sz="3100" dirty="0">
                <a:latin typeface="Tahoma" panose="020B0604030504040204" pitchFamily="34" charset="0"/>
                <a:ea typeface="Tahoma" panose="020B0604030504040204" pitchFamily="34" charset="0"/>
                <a:cs typeface="Tahoma" panose="020B0604030504040204" pitchFamily="34" charset="0"/>
              </a:rPr>
              <a:t>5. Depth and clarity of the proposed new strategy. </a:t>
            </a:r>
            <a:br>
              <a:rPr lang="en-GB" b="1" dirty="0">
                <a:latin typeface="Tahoma" panose="020B0604030504040204" pitchFamily="34" charset="0"/>
                <a:ea typeface="Tahoma" panose="020B0604030504040204" pitchFamily="34" charset="0"/>
                <a:cs typeface="Tahoma" panose="020B0604030504040204" pitchFamily="34" charset="0"/>
              </a:rPr>
            </a:br>
            <a:endParaRPr lang="en-US" dirty="0"/>
          </a:p>
        </p:txBody>
      </p:sp>
      <p:sp>
        <p:nvSpPr>
          <p:cNvPr id="3" name="Content Placeholder 2"/>
          <p:cNvSpPr>
            <a:spLocks noGrp="1"/>
          </p:cNvSpPr>
          <p:nvPr>
            <p:ph idx="1"/>
          </p:nvPr>
        </p:nvSpPr>
        <p:spPr>
          <a:xfrm>
            <a:off x="457200" y="1417638"/>
            <a:ext cx="8229600" cy="3163490"/>
          </a:xfrm>
        </p:spPr>
        <p:txBody>
          <a:bodyPr/>
          <a:lstStyle/>
          <a:p>
            <a:r>
              <a:rPr lang="en-US" sz="2400" dirty="0">
                <a:solidFill>
                  <a:srgbClr val="0000CC"/>
                </a:solidFill>
              </a:rPr>
              <a:t>Propose a clear new strategy based on your detailed research findings and analysis undertaken in assessment 1-4</a:t>
            </a:r>
          </a:p>
          <a:p>
            <a:endParaRPr lang="en-US" sz="2400" dirty="0">
              <a:solidFill>
                <a:srgbClr val="0000CC"/>
              </a:solidFill>
            </a:endParaRPr>
          </a:p>
          <a:p>
            <a:endParaRPr lang="en-US" sz="2400" dirty="0">
              <a:solidFill>
                <a:srgbClr val="0000CC"/>
              </a:solidFill>
            </a:endParaRPr>
          </a:p>
          <a:p>
            <a:r>
              <a:rPr lang="en-US" sz="2400" dirty="0">
                <a:solidFill>
                  <a:schemeClr val="bg1"/>
                </a:solidFill>
              </a:rPr>
              <a:t>Have a ‘voice’, and present your proposal clearly, logically and written in a way </a:t>
            </a:r>
            <a:r>
              <a:rPr lang="en-US" sz="2400" i="1" dirty="0">
                <a:solidFill>
                  <a:schemeClr val="bg1"/>
                </a:solidFill>
              </a:rPr>
              <a:t>that would convince a board of directors to consider changing/amending the organisation’s strategic plan</a:t>
            </a:r>
            <a:endParaRPr lang="en-US" i="1" dirty="0">
              <a:solidFill>
                <a:schemeClr val="bg1"/>
              </a:solidFill>
            </a:endParaRPr>
          </a:p>
        </p:txBody>
      </p:sp>
    </p:spTree>
    <p:extLst>
      <p:ext uri="{BB962C8B-B14F-4D97-AF65-F5344CB8AC3E}">
        <p14:creationId xmlns:p14="http://schemas.microsoft.com/office/powerpoint/2010/main" val="2087607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tatue of a person flying through the air&#10;&#10;Description generated with high confidence">
            <a:extLst>
              <a:ext uri="{FF2B5EF4-FFF2-40B4-BE49-F238E27FC236}">
                <a16:creationId xmlns:a16="http://schemas.microsoft.com/office/drawing/2014/main" id="{C96DB43E-CB29-4170-8AD2-C94B74AA113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955450" y="3485846"/>
            <a:ext cx="4188549" cy="2194076"/>
          </a:xfrm>
          <a:prstGeom prst="rect">
            <a:avLst/>
          </a:prstGeom>
        </p:spPr>
      </p:pic>
      <p:sp>
        <p:nvSpPr>
          <p:cNvPr id="2" name="Title 1"/>
          <p:cNvSpPr>
            <a:spLocks noGrp="1"/>
          </p:cNvSpPr>
          <p:nvPr>
            <p:ph type="title"/>
          </p:nvPr>
        </p:nvSpPr>
        <p:spPr>
          <a:xfrm>
            <a:off x="829286" y="75910"/>
            <a:ext cx="7485428" cy="764669"/>
          </a:xfrm>
        </p:spPr>
        <p:txBody>
          <a:bodyPr/>
          <a:lstStyle/>
          <a:p>
            <a:pPr algn="ctr"/>
            <a:r>
              <a:rPr lang="en-US" sz="4000" dirty="0"/>
              <a:t>The final, but vital, considerations..</a:t>
            </a:r>
          </a:p>
        </p:txBody>
      </p:sp>
      <p:sp>
        <p:nvSpPr>
          <p:cNvPr id="3" name="Content Placeholder 2"/>
          <p:cNvSpPr>
            <a:spLocks noGrp="1"/>
          </p:cNvSpPr>
          <p:nvPr>
            <p:ph idx="1"/>
          </p:nvPr>
        </p:nvSpPr>
        <p:spPr>
          <a:xfrm>
            <a:off x="135000" y="693559"/>
            <a:ext cx="8874000" cy="2678596"/>
          </a:xfrm>
        </p:spPr>
        <p:txBody>
          <a:bodyPr/>
          <a:lstStyle/>
          <a:p>
            <a:pPr marL="0" indent="0">
              <a:buNone/>
            </a:pPr>
            <a:r>
              <a:rPr lang="en-GB" sz="2400" dirty="0">
                <a:solidFill>
                  <a:srgbClr val="0000CC"/>
                </a:solidFill>
                <a:latin typeface="Calibri" panose="020F0502020204030204" pitchFamily="34" charset="0"/>
                <a:ea typeface="Tahoma" panose="020B0604030504040204" pitchFamily="34" charset="0"/>
                <a:cs typeface="Calibri" panose="020F0502020204030204" pitchFamily="34" charset="0"/>
              </a:rPr>
              <a:t>Reading and research are at the core of this assignment – research for your environmental analysis, research into stakeholders, and research into the concepts and models relating to strategy. </a:t>
            </a:r>
          </a:p>
          <a:p>
            <a:pPr marL="0" indent="0">
              <a:buNone/>
            </a:pPr>
            <a:r>
              <a:rPr lang="en-GB" sz="2400" dirty="0">
                <a:solidFill>
                  <a:srgbClr val="0000CC"/>
                </a:solidFill>
                <a:latin typeface="Calibri" panose="020F0502020204030204" pitchFamily="34" charset="0"/>
                <a:ea typeface="Tahoma" panose="020B0604030504040204" pitchFamily="34" charset="0"/>
                <a:cs typeface="Calibri" panose="020F0502020204030204" pitchFamily="34" charset="0"/>
              </a:rPr>
              <a:t>Make sure that your citation/referencing, report structure, syntax, grammar and punctuation are up to standard – check the Skills for the Workplace Outreach Homepage, if you are in doubt.  Always proof-read your  work…and get someone else to proof-read it too.</a:t>
            </a:r>
          </a:p>
          <a:p>
            <a:pPr marL="0" indent="0">
              <a:buNone/>
            </a:pPr>
            <a:endParaRPr lang="en-GB" sz="2400" dirty="0">
              <a:solidFill>
                <a:srgbClr val="0000CC"/>
              </a:solidFill>
              <a:latin typeface="Calibri" panose="020F0502020204030204" pitchFamily="34" charset="0"/>
              <a:ea typeface="Tahoma" panose="020B060403050404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039EB91E-E3AC-401F-91C5-2CFBD1A92C6F}"/>
              </a:ext>
            </a:extLst>
          </p:cNvPr>
          <p:cNvSpPr txBox="1"/>
          <p:nvPr/>
        </p:nvSpPr>
        <p:spPr>
          <a:xfrm>
            <a:off x="114022" y="3497152"/>
            <a:ext cx="4572000" cy="830997"/>
          </a:xfrm>
          <a:prstGeom prst="rect">
            <a:avLst/>
          </a:prstGeom>
          <a:noFill/>
        </p:spPr>
        <p:txBody>
          <a:bodyPr wrap="square">
            <a:spAutoFit/>
          </a:bodyPr>
          <a:lstStyle/>
          <a:p>
            <a:pPr marL="0" indent="0">
              <a:buNone/>
            </a:pPr>
            <a:r>
              <a:rPr lang="en-GB" sz="2400" dirty="0">
                <a:solidFill>
                  <a:srgbClr val="002060"/>
                </a:solidFill>
                <a:latin typeface="Calibri" panose="020F0502020204030204" pitchFamily="34" charset="0"/>
                <a:ea typeface="Tahoma" panose="020B0604030504040204" pitchFamily="34" charset="0"/>
                <a:cs typeface="Calibri" panose="020F0502020204030204" pitchFamily="34" charset="0"/>
              </a:rPr>
              <a:t>Submission date: </a:t>
            </a:r>
            <a:r>
              <a:rPr lang="en-GB" sz="2400" b="1" u="sng" dirty="0">
                <a:solidFill>
                  <a:srgbClr val="002060"/>
                </a:solidFill>
                <a:latin typeface="Calibri" panose="020F0502020204030204" pitchFamily="34" charset="0"/>
                <a:ea typeface="Tahoma" panose="020B0604030504040204" pitchFamily="34" charset="0"/>
                <a:cs typeface="Calibri" panose="020F0502020204030204" pitchFamily="34" charset="0"/>
              </a:rPr>
              <a:t>11:59pm, Sunday, 29</a:t>
            </a:r>
            <a:r>
              <a:rPr lang="en-GB" sz="2400" b="1" u="sng" baseline="30000" dirty="0">
                <a:solidFill>
                  <a:srgbClr val="002060"/>
                </a:solidFill>
                <a:latin typeface="Calibri" panose="020F0502020204030204" pitchFamily="34" charset="0"/>
                <a:ea typeface="Tahoma" panose="020B0604030504040204" pitchFamily="34" charset="0"/>
                <a:cs typeface="Calibri" panose="020F0502020204030204" pitchFamily="34" charset="0"/>
              </a:rPr>
              <a:t>th</a:t>
            </a:r>
            <a:r>
              <a:rPr lang="en-GB" sz="2400" b="1" u="sng" dirty="0">
                <a:solidFill>
                  <a:srgbClr val="002060"/>
                </a:solidFill>
                <a:latin typeface="Calibri" panose="020F0502020204030204" pitchFamily="34" charset="0"/>
                <a:ea typeface="Tahoma" panose="020B0604030504040204" pitchFamily="34" charset="0"/>
                <a:cs typeface="Calibri" panose="020F0502020204030204" pitchFamily="34" charset="0"/>
              </a:rPr>
              <a:t> November 2020 </a:t>
            </a:r>
            <a:endParaRPr lang="en-US" sz="2400" b="1" u="sng"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58162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taking a selfie&#10;&#10;Description generated with very high confidence">
            <a:extLst>
              <a:ext uri="{FF2B5EF4-FFF2-40B4-BE49-F238E27FC236}">
                <a16:creationId xmlns:a16="http://schemas.microsoft.com/office/drawing/2014/main" id="{28159EFA-52FE-4D15-907D-AC031F9E284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588224" y="3212976"/>
            <a:ext cx="2546886" cy="2376263"/>
          </a:xfrm>
          <a:prstGeom prst="rect">
            <a:avLst/>
          </a:prstGeom>
        </p:spPr>
      </p:pic>
      <p:sp>
        <p:nvSpPr>
          <p:cNvPr id="16386" name="Title 1">
            <a:extLst>
              <a:ext uri="{FF2B5EF4-FFF2-40B4-BE49-F238E27FC236}">
                <a16:creationId xmlns:a16="http://schemas.microsoft.com/office/drawing/2014/main" id="{3710B70C-1174-43F3-B6E3-FD2A5656597D}"/>
              </a:ext>
            </a:extLst>
          </p:cNvPr>
          <p:cNvSpPr>
            <a:spLocks noGrp="1"/>
          </p:cNvSpPr>
          <p:nvPr>
            <p:ph type="title"/>
          </p:nvPr>
        </p:nvSpPr>
        <p:spPr/>
        <p:txBody>
          <a:bodyPr/>
          <a:lstStyle/>
          <a:p>
            <a:r>
              <a:rPr lang="en-GB" altLang="en-US" dirty="0"/>
              <a:t>What is Strategy?</a:t>
            </a:r>
          </a:p>
        </p:txBody>
      </p:sp>
      <p:sp>
        <p:nvSpPr>
          <p:cNvPr id="3" name="Content Placeholder 2">
            <a:extLst>
              <a:ext uri="{FF2B5EF4-FFF2-40B4-BE49-F238E27FC236}">
                <a16:creationId xmlns:a16="http://schemas.microsoft.com/office/drawing/2014/main" id="{24EDE7E7-E589-4C89-AF4D-A0FBEFFA172D}"/>
              </a:ext>
            </a:extLst>
          </p:cNvPr>
          <p:cNvSpPr>
            <a:spLocks noGrp="1"/>
          </p:cNvSpPr>
          <p:nvPr>
            <p:ph idx="1"/>
          </p:nvPr>
        </p:nvSpPr>
        <p:spPr>
          <a:xfrm>
            <a:off x="323528" y="1254794"/>
            <a:ext cx="8229600" cy="3916363"/>
          </a:xfrm>
        </p:spPr>
        <p:txBody>
          <a:bodyPr/>
          <a:lstStyle/>
          <a:p>
            <a:pPr marL="0" indent="0">
              <a:buFont typeface="Arial" panose="020B0604020202020204" pitchFamily="34" charset="0"/>
              <a:buNone/>
              <a:defRPr/>
            </a:pPr>
            <a:r>
              <a:rPr lang="en-GB" dirty="0">
                <a:solidFill>
                  <a:srgbClr val="0000CC"/>
                </a:solidFill>
              </a:rPr>
              <a:t>Please think about, and then write down, a definition….in plain English!</a:t>
            </a:r>
          </a:p>
          <a:p>
            <a:pPr marL="0" indent="0">
              <a:buFont typeface="Arial" panose="020B0604020202020204" pitchFamily="34" charset="0"/>
              <a:buNone/>
              <a:defRPr/>
            </a:pPr>
            <a:endParaRPr lang="en-GB" dirty="0">
              <a:solidFill>
                <a:srgbClr val="0000CC"/>
              </a:solidFill>
            </a:endParaRPr>
          </a:p>
          <a:p>
            <a:pPr>
              <a:defRPr/>
            </a:pPr>
            <a:r>
              <a:rPr lang="en-GB" dirty="0">
                <a:solidFill>
                  <a:srgbClr val="0000CC"/>
                </a:solidFill>
              </a:rPr>
              <a:t>In the context of organisations</a:t>
            </a:r>
          </a:p>
          <a:p>
            <a:pPr>
              <a:defRPr/>
            </a:pPr>
            <a:r>
              <a:rPr lang="en-GB" dirty="0">
                <a:solidFill>
                  <a:srgbClr val="0000CC"/>
                </a:solidFill>
              </a:rPr>
              <a:t>In the context of </a:t>
            </a:r>
            <a:r>
              <a:rPr lang="en-GB" i="1" u="sng" dirty="0">
                <a:solidFill>
                  <a:srgbClr val="0000CC"/>
                </a:solidFill>
              </a:rPr>
              <a:t>‘your’ </a:t>
            </a:r>
            <a:r>
              <a:rPr lang="en-GB" dirty="0">
                <a:solidFill>
                  <a:srgbClr val="0000CC"/>
                </a:solidFill>
              </a:rPr>
              <a:t>organisation</a:t>
            </a:r>
          </a:p>
          <a:p>
            <a:pPr>
              <a:defRPr/>
            </a:pPr>
            <a:endParaRPr lang="en-GB" dirty="0">
              <a:solidFill>
                <a:srgbClr val="009900"/>
              </a:solidFill>
            </a:endParaRPr>
          </a:p>
          <a:p>
            <a:pPr marL="0" indent="0">
              <a:buNone/>
              <a:defRPr/>
            </a:pPr>
            <a:r>
              <a:rPr lang="en-GB" sz="2800" i="1" u="sng" dirty="0">
                <a:solidFill>
                  <a:srgbClr val="002060"/>
                </a:solidFill>
              </a:rPr>
              <a:t>2 mins </a:t>
            </a:r>
            <a:r>
              <a:rPr lang="en-GB" sz="2800" i="1" dirty="0">
                <a:solidFill>
                  <a:srgbClr val="002060"/>
                </a:solidFill>
              </a:rPr>
              <a:t>to prepare for a group discussion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03958-146F-4798-90E7-14CBC0ED4F34}"/>
              </a:ext>
            </a:extLst>
          </p:cNvPr>
          <p:cNvSpPr>
            <a:spLocks noGrp="1"/>
          </p:cNvSpPr>
          <p:nvPr>
            <p:ph type="title"/>
          </p:nvPr>
        </p:nvSpPr>
        <p:spPr>
          <a:xfrm>
            <a:off x="429135" y="127145"/>
            <a:ext cx="8229600" cy="1143000"/>
          </a:xfrm>
        </p:spPr>
        <p:txBody>
          <a:bodyPr/>
          <a:lstStyle/>
          <a:p>
            <a:r>
              <a:rPr lang="en-GB" dirty="0"/>
              <a:t>Why Strategy?</a:t>
            </a:r>
          </a:p>
        </p:txBody>
      </p:sp>
      <p:sp>
        <p:nvSpPr>
          <p:cNvPr id="3" name="Content Placeholder 2">
            <a:extLst>
              <a:ext uri="{FF2B5EF4-FFF2-40B4-BE49-F238E27FC236}">
                <a16:creationId xmlns:a16="http://schemas.microsoft.com/office/drawing/2014/main" id="{007D8057-96BB-47D9-A1CC-9ACBB1D8217A}"/>
              </a:ext>
            </a:extLst>
          </p:cNvPr>
          <p:cNvSpPr>
            <a:spLocks noGrp="1"/>
          </p:cNvSpPr>
          <p:nvPr>
            <p:ph idx="1"/>
          </p:nvPr>
        </p:nvSpPr>
        <p:spPr>
          <a:xfrm>
            <a:off x="662880" y="1052736"/>
            <a:ext cx="8229600" cy="3917032"/>
          </a:xfrm>
        </p:spPr>
        <p:txBody>
          <a:bodyPr/>
          <a:lstStyle/>
          <a:p>
            <a:r>
              <a:rPr lang="en-GB" dirty="0">
                <a:solidFill>
                  <a:srgbClr val="0000FF"/>
                </a:solidFill>
              </a:rPr>
              <a:t>So, you have a view of ‘what’ strategy </a:t>
            </a:r>
            <a:r>
              <a:rPr lang="en-GB" i="1" dirty="0">
                <a:solidFill>
                  <a:srgbClr val="0000FF"/>
                </a:solidFill>
              </a:rPr>
              <a:t>is</a:t>
            </a:r>
            <a:r>
              <a:rPr lang="en-GB" dirty="0">
                <a:solidFill>
                  <a:srgbClr val="0000FF"/>
                </a:solidFill>
              </a:rPr>
              <a:t>, please think about </a:t>
            </a:r>
            <a:r>
              <a:rPr lang="en-GB" i="1" u="sng" dirty="0">
                <a:solidFill>
                  <a:srgbClr val="0000FF"/>
                </a:solidFill>
              </a:rPr>
              <a:t>why</a:t>
            </a:r>
            <a:r>
              <a:rPr lang="en-GB" dirty="0">
                <a:solidFill>
                  <a:srgbClr val="0000FF"/>
                </a:solidFill>
              </a:rPr>
              <a:t> having a strategy is important (or not), and what should you take into account when devising a strategy?</a:t>
            </a:r>
          </a:p>
          <a:p>
            <a:endParaRPr lang="en-GB" dirty="0"/>
          </a:p>
          <a:p>
            <a:pPr marL="0" indent="0">
              <a:buNone/>
            </a:pPr>
            <a:r>
              <a:rPr lang="en-GB" i="1" dirty="0">
                <a:solidFill>
                  <a:srgbClr val="CC0099"/>
                </a:solidFill>
              </a:rPr>
              <a:t>	5 mins </a:t>
            </a:r>
            <a:r>
              <a:rPr lang="en-GB" dirty="0">
                <a:solidFill>
                  <a:srgbClr val="CC0099"/>
                </a:solidFill>
              </a:rPr>
              <a:t>to prepare for 				feedback for discussion</a:t>
            </a:r>
          </a:p>
        </p:txBody>
      </p:sp>
      <p:pic>
        <p:nvPicPr>
          <p:cNvPr id="6" name="Picture 5" descr="A person wearing glasses and looking at the camera&#10;&#10;Description automatically generated">
            <a:extLst>
              <a:ext uri="{FF2B5EF4-FFF2-40B4-BE49-F238E27FC236}">
                <a16:creationId xmlns:a16="http://schemas.microsoft.com/office/drawing/2014/main" id="{CD2F602E-45D7-41BC-86A7-DAA450303E5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flipH="1">
            <a:off x="5051979" y="3573016"/>
            <a:ext cx="4051998" cy="2090043"/>
          </a:xfrm>
          <a:prstGeom prst="rect">
            <a:avLst/>
          </a:prstGeom>
        </p:spPr>
      </p:pic>
    </p:spTree>
    <p:extLst>
      <p:ext uri="{BB962C8B-B14F-4D97-AF65-F5344CB8AC3E}">
        <p14:creationId xmlns:p14="http://schemas.microsoft.com/office/powerpoint/2010/main" val="14820478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9A943-CA74-406F-9834-1DA9C56D6D2B}"/>
              </a:ext>
            </a:extLst>
          </p:cNvPr>
          <p:cNvSpPr>
            <a:spLocks noGrp="1"/>
          </p:cNvSpPr>
          <p:nvPr>
            <p:ph type="title"/>
          </p:nvPr>
        </p:nvSpPr>
        <p:spPr>
          <a:xfrm>
            <a:off x="457200" y="0"/>
            <a:ext cx="8229600" cy="692696"/>
          </a:xfrm>
        </p:spPr>
        <p:txBody>
          <a:bodyPr/>
          <a:lstStyle/>
          <a:p>
            <a:pPr algn="ctr"/>
            <a:r>
              <a:rPr lang="en-GB" dirty="0"/>
              <a:t>For the next session</a:t>
            </a:r>
          </a:p>
        </p:txBody>
      </p:sp>
      <p:sp>
        <p:nvSpPr>
          <p:cNvPr id="3" name="Content Placeholder 2">
            <a:extLst>
              <a:ext uri="{FF2B5EF4-FFF2-40B4-BE49-F238E27FC236}">
                <a16:creationId xmlns:a16="http://schemas.microsoft.com/office/drawing/2014/main" id="{2A4335A4-21C7-42AA-9462-7BB405F7938D}"/>
              </a:ext>
            </a:extLst>
          </p:cNvPr>
          <p:cNvSpPr>
            <a:spLocks noGrp="1"/>
          </p:cNvSpPr>
          <p:nvPr>
            <p:ph idx="1"/>
          </p:nvPr>
        </p:nvSpPr>
        <p:spPr>
          <a:xfrm>
            <a:off x="179512" y="764704"/>
            <a:ext cx="8229600" cy="4896544"/>
          </a:xfrm>
        </p:spPr>
        <p:txBody>
          <a:bodyPr>
            <a:normAutofit fontScale="92500" lnSpcReduction="20000"/>
          </a:bodyPr>
          <a:lstStyle/>
          <a:p>
            <a:pPr marL="0" indent="0">
              <a:buNone/>
            </a:pPr>
            <a:r>
              <a:rPr lang="en-GB" dirty="0">
                <a:solidFill>
                  <a:srgbClr val="002060"/>
                </a:solidFill>
              </a:rPr>
              <a:t>Research your own/chosen organisation, and identify their current strategy.</a:t>
            </a:r>
          </a:p>
          <a:p>
            <a:pPr marL="0" indent="0">
              <a:buNone/>
            </a:pPr>
            <a:endParaRPr lang="en-GB" dirty="0">
              <a:solidFill>
                <a:srgbClr val="002060"/>
              </a:solidFill>
            </a:endParaRPr>
          </a:p>
          <a:p>
            <a:pPr lvl="1"/>
            <a:r>
              <a:rPr lang="en-GB" dirty="0">
                <a:solidFill>
                  <a:srgbClr val="0000CC"/>
                </a:solidFill>
              </a:rPr>
              <a:t>Make use of the online Databases – MarketLine and NewsBank</a:t>
            </a:r>
          </a:p>
          <a:p>
            <a:pPr lvl="1"/>
            <a:r>
              <a:rPr lang="en-GB" dirty="0">
                <a:solidFill>
                  <a:srgbClr val="0000CC"/>
                </a:solidFill>
              </a:rPr>
              <a:t>Make use of journal articles in the online library</a:t>
            </a:r>
          </a:p>
          <a:p>
            <a:pPr lvl="1"/>
            <a:r>
              <a:rPr lang="en-GB" dirty="0">
                <a:solidFill>
                  <a:srgbClr val="0000CC"/>
                </a:solidFill>
              </a:rPr>
              <a:t>Search the quality newspapers in the online library (Financial Times, Sunday Times, Observer, Times, etc.)</a:t>
            </a:r>
          </a:p>
          <a:p>
            <a:pPr lvl="1"/>
            <a:r>
              <a:rPr lang="en-GB" dirty="0">
                <a:solidFill>
                  <a:srgbClr val="0000CC"/>
                </a:solidFill>
              </a:rPr>
              <a:t>Internet sources (use the CRAAP test)</a:t>
            </a:r>
          </a:p>
          <a:p>
            <a:pPr marL="457200" lvl="1" indent="0">
              <a:buNone/>
            </a:pPr>
            <a:endParaRPr lang="en-GB" dirty="0">
              <a:solidFill>
                <a:srgbClr val="FF0066"/>
              </a:solidFill>
            </a:endParaRPr>
          </a:p>
          <a:p>
            <a:pPr marL="457200" lvl="1" indent="0">
              <a:buNone/>
            </a:pPr>
            <a:r>
              <a:rPr lang="en-GB" dirty="0">
                <a:solidFill>
                  <a:srgbClr val="002060"/>
                </a:solidFill>
              </a:rPr>
              <a:t>Ask your tutor for advice, if you have any difficulties with using the library.  There is advice available on the SfWP Outreach Homepage on Moodle</a:t>
            </a:r>
          </a:p>
          <a:p>
            <a:pPr marL="457200" lvl="1" indent="0">
              <a:buNone/>
            </a:pPr>
            <a:endParaRPr lang="en-GB" dirty="0">
              <a:solidFill>
                <a:srgbClr val="002060"/>
              </a:solidFill>
            </a:endParaRPr>
          </a:p>
          <a:p>
            <a:pPr marL="457200" lvl="1" indent="0">
              <a:buNone/>
            </a:pPr>
            <a:r>
              <a:rPr lang="en-GB" dirty="0">
                <a:solidFill>
                  <a:srgbClr val="002060"/>
                </a:solidFill>
              </a:rPr>
              <a:t>Write up your findings ready for discussion at a follow-up session….this exercise should take about 2 to 4 hours to complete</a:t>
            </a:r>
          </a:p>
        </p:txBody>
      </p:sp>
    </p:spTree>
    <p:extLst>
      <p:ext uri="{BB962C8B-B14F-4D97-AF65-F5344CB8AC3E}">
        <p14:creationId xmlns:p14="http://schemas.microsoft.com/office/powerpoint/2010/main" val="3643099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Effect transition="in" filter="fade">
                                      <p:cBhvr>
                                        <p:cTn id="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F38BA25-F9E8-4E5F-8651-2D8A963FA99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45042"/>
            <a:ext cx="9144000" cy="5653141"/>
          </a:xfrm>
          <a:prstGeom prst="rect">
            <a:avLst/>
          </a:prstGeom>
        </p:spPr>
      </p:pic>
      <p:sp>
        <p:nvSpPr>
          <p:cNvPr id="2" name="Title 1">
            <a:extLst>
              <a:ext uri="{FF2B5EF4-FFF2-40B4-BE49-F238E27FC236}">
                <a16:creationId xmlns:a16="http://schemas.microsoft.com/office/drawing/2014/main" id="{2AC89C35-4F29-4E58-BE04-20D965CAEBF8}"/>
              </a:ext>
            </a:extLst>
          </p:cNvPr>
          <p:cNvSpPr>
            <a:spLocks noGrp="1"/>
          </p:cNvSpPr>
          <p:nvPr>
            <p:ph type="title"/>
          </p:nvPr>
        </p:nvSpPr>
        <p:spPr/>
        <p:txBody>
          <a:bodyPr/>
          <a:lstStyle/>
          <a:p>
            <a:r>
              <a:rPr lang="en-GB" dirty="0">
                <a:solidFill>
                  <a:schemeClr val="tx1">
                    <a:lumMod val="85000"/>
                    <a:lumOff val="15000"/>
                  </a:schemeClr>
                </a:solidFill>
              </a:rPr>
              <a:t>Summary</a:t>
            </a:r>
          </a:p>
        </p:txBody>
      </p:sp>
      <p:sp>
        <p:nvSpPr>
          <p:cNvPr id="3" name="Content Placeholder 2">
            <a:extLst>
              <a:ext uri="{FF2B5EF4-FFF2-40B4-BE49-F238E27FC236}">
                <a16:creationId xmlns:a16="http://schemas.microsoft.com/office/drawing/2014/main" id="{F35A2312-1B24-4FA6-B2A2-0A29923A85B0}"/>
              </a:ext>
            </a:extLst>
          </p:cNvPr>
          <p:cNvSpPr>
            <a:spLocks noGrp="1"/>
          </p:cNvSpPr>
          <p:nvPr>
            <p:ph idx="1"/>
          </p:nvPr>
        </p:nvSpPr>
        <p:spPr>
          <a:xfrm>
            <a:off x="179512" y="2100427"/>
            <a:ext cx="8964488" cy="2900723"/>
          </a:xfrm>
        </p:spPr>
        <p:txBody>
          <a:bodyPr>
            <a:normAutofit lnSpcReduction="10000"/>
          </a:bodyPr>
          <a:lstStyle/>
          <a:p>
            <a:r>
              <a:rPr lang="en-GB" dirty="0">
                <a:solidFill>
                  <a:schemeClr val="bg1"/>
                </a:solidFill>
              </a:rPr>
              <a:t>Take 5 minutes to reflect upon this session – what have you learnt?  </a:t>
            </a:r>
          </a:p>
          <a:p>
            <a:r>
              <a:rPr lang="en-GB" dirty="0">
                <a:solidFill>
                  <a:schemeClr val="bg1"/>
                </a:solidFill>
              </a:rPr>
              <a:t>Any key areas you want to research further? </a:t>
            </a:r>
          </a:p>
          <a:p>
            <a:r>
              <a:rPr lang="en-GB" dirty="0">
                <a:solidFill>
                  <a:schemeClr val="bg1"/>
                </a:solidFill>
              </a:rPr>
              <a:t>What can help you with your assignment?</a:t>
            </a:r>
          </a:p>
          <a:p>
            <a:r>
              <a:rPr lang="en-GB" dirty="0">
                <a:solidFill>
                  <a:schemeClr val="bg1"/>
                </a:solidFill>
              </a:rPr>
              <a:t>What can help you in your career?</a:t>
            </a:r>
          </a:p>
          <a:p>
            <a:r>
              <a:rPr lang="en-GB" dirty="0">
                <a:solidFill>
                  <a:schemeClr val="bg1"/>
                </a:solidFill>
              </a:rPr>
              <a:t>Engage with your tutors on the topics</a:t>
            </a:r>
          </a:p>
          <a:p>
            <a:endParaRPr lang="en-GB" dirty="0">
              <a:solidFill>
                <a:schemeClr val="bg1"/>
              </a:solidFill>
            </a:endParaRPr>
          </a:p>
        </p:txBody>
      </p:sp>
    </p:spTree>
    <p:extLst>
      <p:ext uri="{BB962C8B-B14F-4D97-AF65-F5344CB8AC3E}">
        <p14:creationId xmlns:p14="http://schemas.microsoft.com/office/powerpoint/2010/main" val="2058534929"/>
      </p:ext>
    </p:extLst>
  </p:cSld>
  <p:clrMapOvr>
    <a:masterClrMapping/>
  </p:clrMapOvr>
</p:sld>
</file>

<file path=ppt/theme/theme1.xml><?xml version="1.0" encoding="utf-8"?>
<a:theme xmlns:a="http://schemas.openxmlformats.org/drawingml/2006/main" name="Default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fault Theme" id="{4A76CEBC-2046-4325-AA73-D27D1AAB68A8}" vid="{29C0CC96-F070-4406-807A-6731055D12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B9528BA58694940A69F131DBB6E1994" ma:contentTypeVersion="13" ma:contentTypeDescription="Create a new document." ma:contentTypeScope="" ma:versionID="36503afdb0a31493edb607237a60e911">
  <xsd:schema xmlns:xsd="http://www.w3.org/2001/XMLSchema" xmlns:xs="http://www.w3.org/2001/XMLSchema" xmlns:p="http://schemas.microsoft.com/office/2006/metadata/properties" xmlns:ns3="f90edf9b-0f74-455c-b63c-928a27ec8b1c" xmlns:ns4="bc4c28ad-82b3-4539-a18c-a8c438c69a43" targetNamespace="http://schemas.microsoft.com/office/2006/metadata/properties" ma:root="true" ma:fieldsID="fec713ee433a82e6fdfed189b9c00616" ns3:_="" ns4:_="">
    <xsd:import namespace="f90edf9b-0f74-455c-b63c-928a27ec8b1c"/>
    <xsd:import namespace="bc4c28ad-82b3-4539-a18c-a8c438c69a43"/>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0edf9b-0f74-455c-b63c-928a27ec8b1c"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c4c28ad-82b3-4539-a18c-a8c438c69a4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7F4BC58-A4F3-450D-A679-D1A31D7F7ECB}">
  <ds:schemaRefs>
    <ds:schemaRef ds:uri="http://schemas.microsoft.com/sharepoint/v3/contenttype/forms"/>
  </ds:schemaRefs>
</ds:datastoreItem>
</file>

<file path=customXml/itemProps2.xml><?xml version="1.0" encoding="utf-8"?>
<ds:datastoreItem xmlns:ds="http://schemas.openxmlformats.org/officeDocument/2006/customXml" ds:itemID="{B1151751-F066-4AD7-A3AF-C64E975A9C07}">
  <ds:schemaRefs>
    <ds:schemaRef ds:uri="http://schemas.microsoft.com/office/2006/documentManagement/types"/>
    <ds:schemaRef ds:uri="http://schemas.microsoft.com/office/infopath/2007/PartnerControls"/>
    <ds:schemaRef ds:uri="f90edf9b-0f74-455c-b63c-928a27ec8b1c"/>
    <ds:schemaRef ds:uri="http://purl.org/dc/elements/1.1/"/>
    <ds:schemaRef ds:uri="http://schemas.microsoft.com/office/2006/metadata/properties"/>
    <ds:schemaRef ds:uri="http://purl.org/dc/terms/"/>
    <ds:schemaRef ds:uri="bc4c28ad-82b3-4539-a18c-a8c438c69a43"/>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AD837FC3-F607-488F-8D03-0E76793AD4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0edf9b-0f74-455c-b63c-928a27ec8b1c"/>
    <ds:schemaRef ds:uri="bc4c28ad-82b3-4539-a18c-a8c438c69a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Default Theme</Template>
  <TotalTime>10989</TotalTime>
  <Words>1028</Words>
  <Application>Microsoft Office PowerPoint</Application>
  <PresentationFormat>On-screen Show (4:3)</PresentationFormat>
  <Paragraphs>105</Paragraphs>
  <Slides>15</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Tahoma</vt:lpstr>
      <vt:lpstr>Default Theme</vt:lpstr>
      <vt:lpstr>Strategic Management </vt:lpstr>
      <vt:lpstr>Agenda</vt:lpstr>
      <vt:lpstr>LEARNING OUTCOMES</vt:lpstr>
      <vt:lpstr>Module Task Assessment</vt:lpstr>
      <vt:lpstr>Your Thoughts on the Assignment</vt:lpstr>
      <vt:lpstr>1. Depth of critical analysis of your chosen organisation’s internal and external environment  </vt:lpstr>
      <vt:lpstr>2. Conduct a stakeholder analysis and an evaluation of stakeholder expectations.  </vt:lpstr>
      <vt:lpstr>3. Application of a range of relevant academic theories/models.  </vt:lpstr>
      <vt:lpstr>4. Provide a critical appraisal of your chosen organisation’s current strategic direction</vt:lpstr>
      <vt:lpstr>5. Depth and clarity of the proposed new strategy.  </vt:lpstr>
      <vt:lpstr>The final, but vital, considerations..</vt:lpstr>
      <vt:lpstr>What is Strategy?</vt:lpstr>
      <vt:lpstr>Why Strategy?</vt:lpstr>
      <vt:lpstr>For the next session</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Coaching &amp; Mentoring</dc:title>
  <dc:creator>Andrew</dc:creator>
  <cp:lastModifiedBy>Paul Tinkler</cp:lastModifiedBy>
  <cp:revision>43</cp:revision>
  <cp:lastPrinted>2012-01-22T12:31:42Z</cp:lastPrinted>
  <dcterms:created xsi:type="dcterms:W3CDTF">2012-01-22T11:08:19Z</dcterms:created>
  <dcterms:modified xsi:type="dcterms:W3CDTF">2020-10-20T17:48:08Z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0x0101006B9528BA58694940A69F131DBB6E1994</vt:lpwstr>
  </property>
</Properties>
</file>