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801600" cy="7772400"/>
  <p:notesSz cx="128016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002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60120" y="2409444"/>
            <a:ext cx="1088136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20240" y="4352544"/>
            <a:ext cx="896112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40080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592824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96224" y="3179572"/>
            <a:ext cx="9209150" cy="983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33333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0080" y="1787652"/>
            <a:ext cx="1152144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352544" y="7228332"/>
            <a:ext cx="409651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40080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4/24/2021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217152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6224" y="3179572"/>
            <a:ext cx="8442325" cy="975267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25"/>
              </a:spcBef>
            </a:pPr>
            <a:r>
              <a:rPr lang="en-GB" spc="60" dirty="0"/>
              <a:t>A</a:t>
            </a:r>
            <a:r>
              <a:rPr spc="60" dirty="0" err="1"/>
              <a:t>cademic</a:t>
            </a:r>
            <a:r>
              <a:rPr lang="ro-RO" spc="60" dirty="0"/>
              <a:t> </a:t>
            </a:r>
            <a:r>
              <a:rPr spc="60" dirty="0"/>
              <a:t>and</a:t>
            </a:r>
            <a:r>
              <a:rPr lang="ro-RO" spc="60" dirty="0"/>
              <a:t> E</a:t>
            </a:r>
            <a:r>
              <a:rPr spc="60" dirty="0" err="1"/>
              <a:t>mployability</a:t>
            </a:r>
            <a:r>
              <a:rPr lang="ro-RO" spc="60" dirty="0"/>
              <a:t> S</a:t>
            </a:r>
            <a:r>
              <a:rPr spc="60" dirty="0"/>
              <a:t>kills</a:t>
            </a:r>
          </a:p>
          <a:p>
            <a:pPr algn="ctr">
              <a:lnSpc>
                <a:spcPct val="100000"/>
              </a:lnSpc>
              <a:spcBef>
                <a:spcPts val="434"/>
              </a:spcBef>
            </a:pPr>
            <a:r>
              <a:rPr lang="en-GB" sz="1550" i="1" spc="-5" dirty="0">
                <a:latin typeface="Arial"/>
                <a:cs typeface="Arial"/>
              </a:rPr>
              <a:t>B</a:t>
            </a:r>
            <a:r>
              <a:rPr sz="1550" i="1" spc="-5" dirty="0">
                <a:latin typeface="Arial"/>
                <a:cs typeface="Arial"/>
              </a:rPr>
              <a:t>y</a:t>
            </a:r>
            <a:r>
              <a:rPr lang="ro-RO" sz="1550" i="1" spc="-5" dirty="0">
                <a:latin typeface="Arial"/>
                <a:cs typeface="Arial"/>
              </a:rPr>
              <a:t> Alexandru Bucur</a:t>
            </a:r>
            <a:endParaRPr sz="1550" dirty="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31839" y="5997359"/>
            <a:ext cx="11169650" cy="9525"/>
          </a:xfrm>
          <a:custGeom>
            <a:avLst/>
            <a:gdLst/>
            <a:ahLst/>
            <a:cxnLst/>
            <a:rect l="l" t="t" r="r" b="b"/>
            <a:pathLst>
              <a:path w="11169650" h="9525">
                <a:moveTo>
                  <a:pt x="11169158" y="9529"/>
                </a:moveTo>
                <a:lnTo>
                  <a:pt x="0" y="9529"/>
                </a:lnTo>
                <a:lnTo>
                  <a:pt x="0" y="0"/>
                </a:lnTo>
                <a:lnTo>
                  <a:pt x="11169158" y="0"/>
                </a:lnTo>
                <a:lnTo>
                  <a:pt x="11169158" y="9529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object 4"/>
          <p:cNvSpPr txBox="1"/>
          <p:nvPr/>
        </p:nvSpPr>
        <p:spPr>
          <a:xfrm>
            <a:off x="419139" y="6097113"/>
            <a:ext cx="3810635" cy="1141979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r>
              <a:rPr lang="en-GB" b="1" dirty="0"/>
              <a:t>Name of the Student: Alexandru Bucur</a:t>
            </a:r>
          </a:p>
          <a:p>
            <a:r>
              <a:rPr lang="en-GB" b="1" dirty="0"/>
              <a:t>      				 Student ID: 1915902</a:t>
            </a:r>
          </a:p>
          <a:p>
            <a:pPr marL="12700">
              <a:lnSpc>
                <a:spcPct val="100000"/>
              </a:lnSpc>
              <a:spcBef>
                <a:spcPts val="565"/>
              </a:spcBef>
            </a:pPr>
            <a:endParaRPr sz="105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0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8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1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0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0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</Words>
  <Application>Microsoft Office PowerPoint</Application>
  <PresentationFormat>Particularizare</PresentationFormat>
  <Paragraphs>4</Paragraphs>
  <Slides>10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2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Academic and Employability Skills By Alexandru Bucur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Presentation</dc:title>
  <dc:creator/>
  <cp:lastModifiedBy/>
  <cp:revision>1</cp:revision>
  <dcterms:created xsi:type="dcterms:W3CDTF">2021-04-24T12:25:55Z</dcterms:created>
  <dcterms:modified xsi:type="dcterms:W3CDTF">2021-04-24T12:26:48Z</dcterms:modified>
</cp:coreProperties>
</file>