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44" r:id="rId1"/>
  </p:sldMasterIdLst>
  <p:notesMasterIdLst>
    <p:notesMasterId r:id="rId27"/>
  </p:notesMasterIdLst>
  <p:sldIdLst>
    <p:sldId id="256" r:id="rId2"/>
    <p:sldId id="257" r:id="rId3"/>
    <p:sldId id="284" r:id="rId4"/>
    <p:sldId id="265" r:id="rId5"/>
    <p:sldId id="266" r:id="rId6"/>
    <p:sldId id="267" r:id="rId7"/>
    <p:sldId id="268" r:id="rId8"/>
    <p:sldId id="269" r:id="rId9"/>
    <p:sldId id="270" r:id="rId10"/>
    <p:sldId id="271" r:id="rId11"/>
    <p:sldId id="272" r:id="rId12"/>
    <p:sldId id="273" r:id="rId13"/>
    <p:sldId id="285" r:id="rId14"/>
    <p:sldId id="258" r:id="rId15"/>
    <p:sldId id="259" r:id="rId16"/>
    <p:sldId id="262" r:id="rId17"/>
    <p:sldId id="263" r:id="rId18"/>
    <p:sldId id="264" r:id="rId19"/>
    <p:sldId id="286" r:id="rId20"/>
    <p:sldId id="289" r:id="rId21"/>
    <p:sldId id="287" r:id="rId22"/>
    <p:sldId id="288" r:id="rId23"/>
    <p:sldId id="290" r:id="rId24"/>
    <p:sldId id="291" r:id="rId25"/>
    <p:sldId id="292" r:id="rId26"/>
  </p:sldIdLst>
  <p:sldSz cx="12192000" cy="6858000"/>
  <p:notesSz cx="6858000" cy="9144000"/>
  <p:embeddedFontLst>
    <p:embeddedFont>
      <p:font typeface="Tw Cen MT" panose="020B0602020104020603" pitchFamily="34" charset="0"/>
      <p:regular r:id="rId28"/>
      <p:bold r:id="rId29"/>
      <p:italic r:id="rId30"/>
      <p:boldItalic r:id="rId3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6278B3-6CF2-4786-9283-C8F89221D283}" v="825" dt="2024-03-19T13:45:11.2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5962" autoAdjust="0"/>
  </p:normalViewPr>
  <p:slideViewPr>
    <p:cSldViewPr snapToGrid="0">
      <p:cViewPr>
        <p:scale>
          <a:sx n="70" d="100"/>
          <a:sy n="70" d="100"/>
        </p:scale>
        <p:origin x="543"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F230D6-0C40-420A-AF50-AA2A652C2075}"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DE079AE6-C122-4FE6-85BD-CCAE3B0829C7}">
      <dgm:prSet/>
      <dgm:spPr/>
      <dgm:t>
        <a:bodyPr/>
        <a:lstStyle/>
        <a:p>
          <a:r>
            <a:rPr lang="en-GB"/>
            <a:t>Family history</a:t>
          </a:r>
          <a:endParaRPr lang="en-US"/>
        </a:p>
      </dgm:t>
    </dgm:pt>
    <dgm:pt modelId="{E0E70E89-BF10-4FAC-B20D-409796F14677}" type="parTrans" cxnId="{CDA0B3C7-4070-4D70-8320-EBA5205EB657}">
      <dgm:prSet/>
      <dgm:spPr/>
      <dgm:t>
        <a:bodyPr/>
        <a:lstStyle/>
        <a:p>
          <a:endParaRPr lang="en-US"/>
        </a:p>
      </dgm:t>
    </dgm:pt>
    <dgm:pt modelId="{3F9D5A40-BA83-44A7-A5F8-01B240A6A68B}" type="sibTrans" cxnId="{CDA0B3C7-4070-4D70-8320-EBA5205EB657}">
      <dgm:prSet/>
      <dgm:spPr/>
      <dgm:t>
        <a:bodyPr/>
        <a:lstStyle/>
        <a:p>
          <a:endParaRPr lang="en-US"/>
        </a:p>
      </dgm:t>
    </dgm:pt>
    <dgm:pt modelId="{5E292869-B1D2-410A-A3B0-026D1D1B98F1}">
      <dgm:prSet/>
      <dgm:spPr/>
      <dgm:t>
        <a:bodyPr/>
        <a:lstStyle/>
        <a:p>
          <a:r>
            <a:rPr lang="en-GB"/>
            <a:t>Medical history and medication</a:t>
          </a:r>
          <a:endParaRPr lang="en-US"/>
        </a:p>
      </dgm:t>
    </dgm:pt>
    <dgm:pt modelId="{14C78481-E650-4C46-8323-1161AC1F85EB}" type="parTrans" cxnId="{E2C9B145-1C02-4BAF-8AB9-9BE42D533D74}">
      <dgm:prSet/>
      <dgm:spPr/>
      <dgm:t>
        <a:bodyPr/>
        <a:lstStyle/>
        <a:p>
          <a:endParaRPr lang="en-US"/>
        </a:p>
      </dgm:t>
    </dgm:pt>
    <dgm:pt modelId="{A99D0FF9-EA0E-443B-ACD6-E1938DFC0744}" type="sibTrans" cxnId="{E2C9B145-1C02-4BAF-8AB9-9BE42D533D74}">
      <dgm:prSet/>
      <dgm:spPr/>
      <dgm:t>
        <a:bodyPr/>
        <a:lstStyle/>
        <a:p>
          <a:endParaRPr lang="en-US"/>
        </a:p>
      </dgm:t>
    </dgm:pt>
    <dgm:pt modelId="{8416A7BF-CBB8-4D84-B8A2-561FFF005858}">
      <dgm:prSet/>
      <dgm:spPr/>
      <dgm:t>
        <a:bodyPr/>
        <a:lstStyle/>
        <a:p>
          <a:r>
            <a:rPr lang="en-GB"/>
            <a:t>Depression</a:t>
          </a:r>
          <a:endParaRPr lang="en-US"/>
        </a:p>
      </dgm:t>
    </dgm:pt>
    <dgm:pt modelId="{9430C6BE-55C0-4DD0-B84A-E896BC08B595}" type="parTrans" cxnId="{B0DB4248-D31B-4AC8-92B9-7110A3024B1F}">
      <dgm:prSet/>
      <dgm:spPr/>
      <dgm:t>
        <a:bodyPr/>
        <a:lstStyle/>
        <a:p>
          <a:endParaRPr lang="en-US"/>
        </a:p>
      </dgm:t>
    </dgm:pt>
    <dgm:pt modelId="{96983E9E-D8DA-40DF-A606-6FAD10F38016}" type="sibTrans" cxnId="{B0DB4248-D31B-4AC8-92B9-7110A3024B1F}">
      <dgm:prSet/>
      <dgm:spPr/>
      <dgm:t>
        <a:bodyPr/>
        <a:lstStyle/>
        <a:p>
          <a:endParaRPr lang="en-US"/>
        </a:p>
      </dgm:t>
    </dgm:pt>
    <dgm:pt modelId="{5B0AB98B-8377-4744-8BB2-03DA2D016EA7}">
      <dgm:prSet/>
      <dgm:spPr/>
      <dgm:t>
        <a:bodyPr/>
        <a:lstStyle/>
        <a:p>
          <a:r>
            <a:rPr lang="en-GB"/>
            <a:t>Hallucinations or delusions</a:t>
          </a:r>
          <a:endParaRPr lang="en-US"/>
        </a:p>
      </dgm:t>
    </dgm:pt>
    <dgm:pt modelId="{11457E97-91DB-4AED-AB3C-99C0B6F882CC}" type="parTrans" cxnId="{1D0E4BE4-F115-48DB-AF81-325A572F2641}">
      <dgm:prSet/>
      <dgm:spPr/>
      <dgm:t>
        <a:bodyPr/>
        <a:lstStyle/>
        <a:p>
          <a:endParaRPr lang="en-US"/>
        </a:p>
      </dgm:t>
    </dgm:pt>
    <dgm:pt modelId="{6874BBDB-50EE-4D55-A884-5DA59AF6CF67}" type="sibTrans" cxnId="{1D0E4BE4-F115-48DB-AF81-325A572F2641}">
      <dgm:prSet/>
      <dgm:spPr/>
      <dgm:t>
        <a:bodyPr/>
        <a:lstStyle/>
        <a:p>
          <a:endParaRPr lang="en-US"/>
        </a:p>
      </dgm:t>
    </dgm:pt>
    <dgm:pt modelId="{DBF2DEA3-22F5-4B4D-B8DA-DEAFEEC13CD9}">
      <dgm:prSet/>
      <dgm:spPr/>
      <dgm:t>
        <a:bodyPr/>
        <a:lstStyle/>
        <a:p>
          <a:r>
            <a:rPr lang="en-GB"/>
            <a:t>Other symptoms</a:t>
          </a:r>
          <a:endParaRPr lang="en-US"/>
        </a:p>
      </dgm:t>
    </dgm:pt>
    <dgm:pt modelId="{41E5129B-8DD3-4577-8E7D-045D1ACA061D}" type="parTrans" cxnId="{71622FC4-17F5-4997-950B-56A3AE1B58CD}">
      <dgm:prSet/>
      <dgm:spPr/>
      <dgm:t>
        <a:bodyPr/>
        <a:lstStyle/>
        <a:p>
          <a:endParaRPr lang="en-US"/>
        </a:p>
      </dgm:t>
    </dgm:pt>
    <dgm:pt modelId="{32F8FD0B-4E35-4348-B1BE-FB4D098B7538}" type="sibTrans" cxnId="{71622FC4-17F5-4997-950B-56A3AE1B58CD}">
      <dgm:prSet/>
      <dgm:spPr/>
      <dgm:t>
        <a:bodyPr/>
        <a:lstStyle/>
        <a:p>
          <a:endParaRPr lang="en-US"/>
        </a:p>
      </dgm:t>
    </dgm:pt>
    <dgm:pt modelId="{B137DC6D-BBF6-47EE-806C-BDBCF1F3F2CF}" type="pres">
      <dgm:prSet presAssocID="{E6F230D6-0C40-420A-AF50-AA2A652C2075}" presName="diagram" presStyleCnt="0">
        <dgm:presLayoutVars>
          <dgm:dir/>
          <dgm:resizeHandles val="exact"/>
        </dgm:presLayoutVars>
      </dgm:prSet>
      <dgm:spPr/>
    </dgm:pt>
    <dgm:pt modelId="{2F9A719B-F8FF-4142-94C8-55F47F4581B9}" type="pres">
      <dgm:prSet presAssocID="{DE079AE6-C122-4FE6-85BD-CCAE3B0829C7}" presName="node" presStyleLbl="node1" presStyleIdx="0" presStyleCnt="5">
        <dgm:presLayoutVars>
          <dgm:bulletEnabled val="1"/>
        </dgm:presLayoutVars>
      </dgm:prSet>
      <dgm:spPr/>
    </dgm:pt>
    <dgm:pt modelId="{55619D5F-533F-4268-984E-ECE26E27E5D9}" type="pres">
      <dgm:prSet presAssocID="{3F9D5A40-BA83-44A7-A5F8-01B240A6A68B}" presName="sibTrans" presStyleCnt="0"/>
      <dgm:spPr/>
    </dgm:pt>
    <dgm:pt modelId="{2C989F3E-8F41-42A7-AEF7-EA989F2AE041}" type="pres">
      <dgm:prSet presAssocID="{5E292869-B1D2-410A-A3B0-026D1D1B98F1}" presName="node" presStyleLbl="node1" presStyleIdx="1" presStyleCnt="5">
        <dgm:presLayoutVars>
          <dgm:bulletEnabled val="1"/>
        </dgm:presLayoutVars>
      </dgm:prSet>
      <dgm:spPr/>
    </dgm:pt>
    <dgm:pt modelId="{38B7B641-8560-4F63-A3D7-F92F35E6E052}" type="pres">
      <dgm:prSet presAssocID="{A99D0FF9-EA0E-443B-ACD6-E1938DFC0744}" presName="sibTrans" presStyleCnt="0"/>
      <dgm:spPr/>
    </dgm:pt>
    <dgm:pt modelId="{5AAED3FF-DA0E-47C1-88A0-EFE2D129645C}" type="pres">
      <dgm:prSet presAssocID="{8416A7BF-CBB8-4D84-B8A2-561FFF005858}" presName="node" presStyleLbl="node1" presStyleIdx="2" presStyleCnt="5">
        <dgm:presLayoutVars>
          <dgm:bulletEnabled val="1"/>
        </dgm:presLayoutVars>
      </dgm:prSet>
      <dgm:spPr/>
    </dgm:pt>
    <dgm:pt modelId="{DF71719F-ABCC-422F-A9DC-6855ABA7CA03}" type="pres">
      <dgm:prSet presAssocID="{96983E9E-D8DA-40DF-A606-6FAD10F38016}" presName="sibTrans" presStyleCnt="0"/>
      <dgm:spPr/>
    </dgm:pt>
    <dgm:pt modelId="{3557ADEB-133B-43D6-B33C-2F71AC3BDAE3}" type="pres">
      <dgm:prSet presAssocID="{5B0AB98B-8377-4744-8BB2-03DA2D016EA7}" presName="node" presStyleLbl="node1" presStyleIdx="3" presStyleCnt="5">
        <dgm:presLayoutVars>
          <dgm:bulletEnabled val="1"/>
        </dgm:presLayoutVars>
      </dgm:prSet>
      <dgm:spPr/>
    </dgm:pt>
    <dgm:pt modelId="{B0A3B8D9-FA68-4312-BF46-4A3A9CFB354A}" type="pres">
      <dgm:prSet presAssocID="{6874BBDB-50EE-4D55-A884-5DA59AF6CF67}" presName="sibTrans" presStyleCnt="0"/>
      <dgm:spPr/>
    </dgm:pt>
    <dgm:pt modelId="{F277AB60-2B20-4D89-AD10-2E2ADAC9FD20}" type="pres">
      <dgm:prSet presAssocID="{DBF2DEA3-22F5-4B4D-B8DA-DEAFEEC13CD9}" presName="node" presStyleLbl="node1" presStyleIdx="4" presStyleCnt="5">
        <dgm:presLayoutVars>
          <dgm:bulletEnabled val="1"/>
        </dgm:presLayoutVars>
      </dgm:prSet>
      <dgm:spPr/>
    </dgm:pt>
  </dgm:ptLst>
  <dgm:cxnLst>
    <dgm:cxn modelId="{A8EB0916-A3E7-40F3-A842-ED345B960FE1}" type="presOf" srcId="{DBF2DEA3-22F5-4B4D-B8DA-DEAFEEC13CD9}" destId="{F277AB60-2B20-4D89-AD10-2E2ADAC9FD20}" srcOrd="0" destOrd="0" presId="urn:microsoft.com/office/officeart/2005/8/layout/default"/>
    <dgm:cxn modelId="{3A551238-A0DD-4B4B-99BD-8E364578ECAE}" type="presOf" srcId="{5B0AB98B-8377-4744-8BB2-03DA2D016EA7}" destId="{3557ADEB-133B-43D6-B33C-2F71AC3BDAE3}" srcOrd="0" destOrd="0" presId="urn:microsoft.com/office/officeart/2005/8/layout/default"/>
    <dgm:cxn modelId="{ACD04E5F-D4C7-45F3-A919-63347A3CF4C3}" type="presOf" srcId="{E6F230D6-0C40-420A-AF50-AA2A652C2075}" destId="{B137DC6D-BBF6-47EE-806C-BDBCF1F3F2CF}" srcOrd="0" destOrd="0" presId="urn:microsoft.com/office/officeart/2005/8/layout/default"/>
    <dgm:cxn modelId="{E2C9B145-1C02-4BAF-8AB9-9BE42D533D74}" srcId="{E6F230D6-0C40-420A-AF50-AA2A652C2075}" destId="{5E292869-B1D2-410A-A3B0-026D1D1B98F1}" srcOrd="1" destOrd="0" parTransId="{14C78481-E650-4C46-8323-1161AC1F85EB}" sibTransId="{A99D0FF9-EA0E-443B-ACD6-E1938DFC0744}"/>
    <dgm:cxn modelId="{B0DB4248-D31B-4AC8-92B9-7110A3024B1F}" srcId="{E6F230D6-0C40-420A-AF50-AA2A652C2075}" destId="{8416A7BF-CBB8-4D84-B8A2-561FFF005858}" srcOrd="2" destOrd="0" parTransId="{9430C6BE-55C0-4DD0-B84A-E896BC08B595}" sibTransId="{96983E9E-D8DA-40DF-A606-6FAD10F38016}"/>
    <dgm:cxn modelId="{2FB1DF81-1ED2-44D1-9209-8A4C1CE72E85}" type="presOf" srcId="{DE079AE6-C122-4FE6-85BD-CCAE3B0829C7}" destId="{2F9A719B-F8FF-4142-94C8-55F47F4581B9}" srcOrd="0" destOrd="0" presId="urn:microsoft.com/office/officeart/2005/8/layout/default"/>
    <dgm:cxn modelId="{71622FC4-17F5-4997-950B-56A3AE1B58CD}" srcId="{E6F230D6-0C40-420A-AF50-AA2A652C2075}" destId="{DBF2DEA3-22F5-4B4D-B8DA-DEAFEEC13CD9}" srcOrd="4" destOrd="0" parTransId="{41E5129B-8DD3-4577-8E7D-045D1ACA061D}" sibTransId="{32F8FD0B-4E35-4348-B1BE-FB4D098B7538}"/>
    <dgm:cxn modelId="{CDA0B3C7-4070-4D70-8320-EBA5205EB657}" srcId="{E6F230D6-0C40-420A-AF50-AA2A652C2075}" destId="{DE079AE6-C122-4FE6-85BD-CCAE3B0829C7}" srcOrd="0" destOrd="0" parTransId="{E0E70E89-BF10-4FAC-B20D-409796F14677}" sibTransId="{3F9D5A40-BA83-44A7-A5F8-01B240A6A68B}"/>
    <dgm:cxn modelId="{1D0E4BE4-F115-48DB-AF81-325A572F2641}" srcId="{E6F230D6-0C40-420A-AF50-AA2A652C2075}" destId="{5B0AB98B-8377-4744-8BB2-03DA2D016EA7}" srcOrd="3" destOrd="0" parTransId="{11457E97-91DB-4AED-AB3C-99C0B6F882CC}" sibTransId="{6874BBDB-50EE-4D55-A884-5DA59AF6CF67}"/>
    <dgm:cxn modelId="{5B2601EA-AF22-41A2-B715-042AD17ED7DC}" type="presOf" srcId="{5E292869-B1D2-410A-A3B0-026D1D1B98F1}" destId="{2C989F3E-8F41-42A7-AEF7-EA989F2AE041}" srcOrd="0" destOrd="0" presId="urn:microsoft.com/office/officeart/2005/8/layout/default"/>
    <dgm:cxn modelId="{1D80F5EE-F1C5-49C0-A409-3FF1D2241875}" type="presOf" srcId="{8416A7BF-CBB8-4D84-B8A2-561FFF005858}" destId="{5AAED3FF-DA0E-47C1-88A0-EFE2D129645C}" srcOrd="0" destOrd="0" presId="urn:microsoft.com/office/officeart/2005/8/layout/default"/>
    <dgm:cxn modelId="{9AA16636-D585-4555-8B8E-6538C252CA3B}" type="presParOf" srcId="{B137DC6D-BBF6-47EE-806C-BDBCF1F3F2CF}" destId="{2F9A719B-F8FF-4142-94C8-55F47F4581B9}" srcOrd="0" destOrd="0" presId="urn:microsoft.com/office/officeart/2005/8/layout/default"/>
    <dgm:cxn modelId="{9922DFE5-0B7B-4766-9B35-05F7D5AC7EEF}" type="presParOf" srcId="{B137DC6D-BBF6-47EE-806C-BDBCF1F3F2CF}" destId="{55619D5F-533F-4268-984E-ECE26E27E5D9}" srcOrd="1" destOrd="0" presId="urn:microsoft.com/office/officeart/2005/8/layout/default"/>
    <dgm:cxn modelId="{8BCDFD73-37C3-45B2-93F3-C2BFE14F427A}" type="presParOf" srcId="{B137DC6D-BBF6-47EE-806C-BDBCF1F3F2CF}" destId="{2C989F3E-8F41-42A7-AEF7-EA989F2AE041}" srcOrd="2" destOrd="0" presId="urn:microsoft.com/office/officeart/2005/8/layout/default"/>
    <dgm:cxn modelId="{B7AB08A6-54B7-4A47-854A-08249B5F5B5E}" type="presParOf" srcId="{B137DC6D-BBF6-47EE-806C-BDBCF1F3F2CF}" destId="{38B7B641-8560-4F63-A3D7-F92F35E6E052}" srcOrd="3" destOrd="0" presId="urn:microsoft.com/office/officeart/2005/8/layout/default"/>
    <dgm:cxn modelId="{4F7FC8AE-92DF-47F6-870C-8D95170E2329}" type="presParOf" srcId="{B137DC6D-BBF6-47EE-806C-BDBCF1F3F2CF}" destId="{5AAED3FF-DA0E-47C1-88A0-EFE2D129645C}" srcOrd="4" destOrd="0" presId="urn:microsoft.com/office/officeart/2005/8/layout/default"/>
    <dgm:cxn modelId="{9E5FA85C-A433-46F8-ACF0-6A8F1DDAB933}" type="presParOf" srcId="{B137DC6D-BBF6-47EE-806C-BDBCF1F3F2CF}" destId="{DF71719F-ABCC-422F-A9DC-6855ABA7CA03}" srcOrd="5" destOrd="0" presId="urn:microsoft.com/office/officeart/2005/8/layout/default"/>
    <dgm:cxn modelId="{49DE19DB-37C9-4548-AD7D-09E75CDCBCDE}" type="presParOf" srcId="{B137DC6D-BBF6-47EE-806C-BDBCF1F3F2CF}" destId="{3557ADEB-133B-43D6-B33C-2F71AC3BDAE3}" srcOrd="6" destOrd="0" presId="urn:microsoft.com/office/officeart/2005/8/layout/default"/>
    <dgm:cxn modelId="{0E01D276-D958-4B41-A365-F567D8680BDA}" type="presParOf" srcId="{B137DC6D-BBF6-47EE-806C-BDBCF1F3F2CF}" destId="{B0A3B8D9-FA68-4312-BF46-4A3A9CFB354A}" srcOrd="7" destOrd="0" presId="urn:microsoft.com/office/officeart/2005/8/layout/default"/>
    <dgm:cxn modelId="{5FD0CBAF-E12F-48D5-B88F-334934254337}" type="presParOf" srcId="{B137DC6D-BBF6-47EE-806C-BDBCF1F3F2CF}" destId="{F277AB60-2B20-4D89-AD10-2E2ADAC9FD2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083CD7-05FE-4C2F-84DD-BCCDAFD65DC3}" type="doc">
      <dgm:prSet loTypeId="urn:microsoft.com/office/officeart/2005/8/layout/process5" loCatId="process" qsTypeId="urn:microsoft.com/office/officeart/2005/8/quickstyle/simple2" qsCatId="simple" csTypeId="urn:microsoft.com/office/officeart/2005/8/colors/colorful2" csCatId="colorful" phldr="1"/>
      <dgm:spPr/>
      <dgm:t>
        <a:bodyPr/>
        <a:lstStyle/>
        <a:p>
          <a:endParaRPr lang="en-US"/>
        </a:p>
      </dgm:t>
    </dgm:pt>
    <dgm:pt modelId="{8E089B4B-B4C4-46F5-A713-F2AD1004D90A}">
      <dgm:prSet/>
      <dgm:spPr/>
      <dgm:t>
        <a:bodyPr/>
        <a:lstStyle/>
        <a:p>
          <a:r>
            <a:rPr lang="en-GB" dirty="0"/>
            <a:t>Community Mental Health Support: Specialist Health Professionals </a:t>
          </a:r>
          <a:endParaRPr lang="en-US" dirty="0"/>
        </a:p>
      </dgm:t>
    </dgm:pt>
    <dgm:pt modelId="{8322B5B9-3126-4042-AA91-D7E4829CB85A}" type="parTrans" cxnId="{1C575855-8049-43B2-9DA5-8CD0B794B34E}">
      <dgm:prSet/>
      <dgm:spPr/>
      <dgm:t>
        <a:bodyPr/>
        <a:lstStyle/>
        <a:p>
          <a:endParaRPr lang="en-US"/>
        </a:p>
      </dgm:t>
    </dgm:pt>
    <dgm:pt modelId="{37463112-8D39-4572-9ADE-58D5652A17AC}" type="sibTrans" cxnId="{1C575855-8049-43B2-9DA5-8CD0B794B34E}">
      <dgm:prSet/>
      <dgm:spPr/>
      <dgm:t>
        <a:bodyPr/>
        <a:lstStyle/>
        <a:p>
          <a:endParaRPr lang="en-US"/>
        </a:p>
      </dgm:t>
    </dgm:pt>
    <dgm:pt modelId="{C42C4EAA-2930-4AD7-A184-955EE12432F3}">
      <dgm:prSet/>
      <dgm:spPr/>
      <dgm:t>
        <a:bodyPr/>
        <a:lstStyle/>
        <a:p>
          <a:r>
            <a:rPr lang="en-GB" dirty="0"/>
            <a:t>Crisis Support </a:t>
          </a:r>
          <a:endParaRPr lang="en-US" dirty="0"/>
        </a:p>
      </dgm:t>
    </dgm:pt>
    <dgm:pt modelId="{458F8DEA-1166-4667-B918-B3A20B0DBF05}" type="parTrans" cxnId="{2E63768E-710B-43C5-A1AB-4BE84EA3F464}">
      <dgm:prSet/>
      <dgm:spPr/>
      <dgm:t>
        <a:bodyPr/>
        <a:lstStyle/>
        <a:p>
          <a:endParaRPr lang="en-US"/>
        </a:p>
      </dgm:t>
    </dgm:pt>
    <dgm:pt modelId="{D0480266-43F8-43CB-932F-DEC6C06AF7A2}" type="sibTrans" cxnId="{2E63768E-710B-43C5-A1AB-4BE84EA3F464}">
      <dgm:prSet/>
      <dgm:spPr/>
      <dgm:t>
        <a:bodyPr/>
        <a:lstStyle/>
        <a:p>
          <a:endParaRPr lang="en-US"/>
        </a:p>
      </dgm:t>
    </dgm:pt>
    <dgm:pt modelId="{D8E941A7-0145-4E59-873B-CDABDDA85281}">
      <dgm:prSet/>
      <dgm:spPr/>
      <dgm:t>
        <a:bodyPr/>
        <a:lstStyle/>
        <a:p>
          <a:r>
            <a:rPr lang="en-GB" dirty="0"/>
            <a:t>Early Intervention </a:t>
          </a:r>
          <a:endParaRPr lang="en-US" dirty="0"/>
        </a:p>
      </dgm:t>
    </dgm:pt>
    <dgm:pt modelId="{A459851B-CE6F-4B75-95F2-A62EBCD8F3E5}" type="parTrans" cxnId="{5DC18D45-6999-438D-BAD8-6E31A9C3D175}">
      <dgm:prSet/>
      <dgm:spPr/>
      <dgm:t>
        <a:bodyPr/>
        <a:lstStyle/>
        <a:p>
          <a:endParaRPr lang="en-US"/>
        </a:p>
      </dgm:t>
    </dgm:pt>
    <dgm:pt modelId="{B3741B07-95D1-4180-8BF5-D284076925DD}" type="sibTrans" cxnId="{5DC18D45-6999-438D-BAD8-6E31A9C3D175}">
      <dgm:prSet/>
      <dgm:spPr/>
      <dgm:t>
        <a:bodyPr/>
        <a:lstStyle/>
        <a:p>
          <a:endParaRPr lang="en-US"/>
        </a:p>
      </dgm:t>
    </dgm:pt>
    <dgm:pt modelId="{BB2E1F6B-4D0C-4224-83B4-725B4248BE67}">
      <dgm:prSet/>
      <dgm:spPr/>
      <dgm:t>
        <a:bodyPr/>
        <a:lstStyle/>
        <a:p>
          <a:r>
            <a:rPr lang="en-GB"/>
            <a:t>Psychiatrist, CPN, Psychologist</a:t>
          </a:r>
          <a:endParaRPr lang="en-US"/>
        </a:p>
      </dgm:t>
    </dgm:pt>
    <dgm:pt modelId="{E88A4F59-586F-4832-A826-C6DAFF89A63C}" type="parTrans" cxnId="{2E9A7C41-55CC-4973-BFBF-9EA70D2188FB}">
      <dgm:prSet/>
      <dgm:spPr/>
      <dgm:t>
        <a:bodyPr/>
        <a:lstStyle/>
        <a:p>
          <a:endParaRPr lang="en-US"/>
        </a:p>
      </dgm:t>
    </dgm:pt>
    <dgm:pt modelId="{EF20183A-DCCE-4F3D-B26C-9EBB9AA10ED4}" type="sibTrans" cxnId="{2E9A7C41-55CC-4973-BFBF-9EA70D2188FB}">
      <dgm:prSet/>
      <dgm:spPr/>
      <dgm:t>
        <a:bodyPr/>
        <a:lstStyle/>
        <a:p>
          <a:endParaRPr lang="en-US"/>
        </a:p>
      </dgm:t>
    </dgm:pt>
    <dgm:pt modelId="{54AB35EC-8B7D-4D6C-9DEC-98B68C1FA43B}">
      <dgm:prSet/>
      <dgm:spPr/>
      <dgm:t>
        <a:bodyPr/>
        <a:lstStyle/>
        <a:p>
          <a:r>
            <a:rPr lang="en-GB" dirty="0"/>
            <a:t>Antipsychotics, Psychotherapy, Family support/intervention, support groups.</a:t>
          </a:r>
          <a:endParaRPr lang="en-US" dirty="0"/>
        </a:p>
      </dgm:t>
    </dgm:pt>
    <dgm:pt modelId="{94682615-3C41-4135-BEA0-6B69C4D340EA}" type="parTrans" cxnId="{28D420A6-4F84-4C82-88B6-930BD6049475}">
      <dgm:prSet/>
      <dgm:spPr/>
      <dgm:t>
        <a:bodyPr/>
        <a:lstStyle/>
        <a:p>
          <a:endParaRPr lang="en-US"/>
        </a:p>
      </dgm:t>
    </dgm:pt>
    <dgm:pt modelId="{353CF2D2-FFBB-47CA-AC45-D64BDC0C4B0A}" type="sibTrans" cxnId="{28D420A6-4F84-4C82-88B6-930BD6049475}">
      <dgm:prSet/>
      <dgm:spPr/>
      <dgm:t>
        <a:bodyPr/>
        <a:lstStyle/>
        <a:p>
          <a:endParaRPr lang="en-US"/>
        </a:p>
      </dgm:t>
    </dgm:pt>
    <dgm:pt modelId="{5B363DF1-E167-4845-85DB-73CF8BD5B732}" type="pres">
      <dgm:prSet presAssocID="{60083CD7-05FE-4C2F-84DD-BCCDAFD65DC3}" presName="diagram" presStyleCnt="0">
        <dgm:presLayoutVars>
          <dgm:dir/>
          <dgm:resizeHandles val="exact"/>
        </dgm:presLayoutVars>
      </dgm:prSet>
      <dgm:spPr/>
    </dgm:pt>
    <dgm:pt modelId="{623869CE-4660-4656-BA8D-80F91C456D8A}" type="pres">
      <dgm:prSet presAssocID="{8E089B4B-B4C4-46F5-A713-F2AD1004D90A}" presName="node" presStyleLbl="node1" presStyleIdx="0" presStyleCnt="5">
        <dgm:presLayoutVars>
          <dgm:bulletEnabled val="1"/>
        </dgm:presLayoutVars>
      </dgm:prSet>
      <dgm:spPr/>
    </dgm:pt>
    <dgm:pt modelId="{854FD9E3-132E-410D-AF61-C7C059002D75}" type="pres">
      <dgm:prSet presAssocID="{37463112-8D39-4572-9ADE-58D5652A17AC}" presName="sibTrans" presStyleLbl="sibTrans2D1" presStyleIdx="0" presStyleCnt="4"/>
      <dgm:spPr/>
    </dgm:pt>
    <dgm:pt modelId="{44D51F7F-76D1-4329-B1F8-82859C70E2AF}" type="pres">
      <dgm:prSet presAssocID="{37463112-8D39-4572-9ADE-58D5652A17AC}" presName="connectorText" presStyleLbl="sibTrans2D1" presStyleIdx="0" presStyleCnt="4"/>
      <dgm:spPr/>
    </dgm:pt>
    <dgm:pt modelId="{E3D04798-C2F9-44A8-A150-989FFC846B61}" type="pres">
      <dgm:prSet presAssocID="{C42C4EAA-2930-4AD7-A184-955EE12432F3}" presName="node" presStyleLbl="node1" presStyleIdx="1" presStyleCnt="5">
        <dgm:presLayoutVars>
          <dgm:bulletEnabled val="1"/>
        </dgm:presLayoutVars>
      </dgm:prSet>
      <dgm:spPr/>
    </dgm:pt>
    <dgm:pt modelId="{FA35885B-3F14-48E9-A70B-C539BC5C5C5D}" type="pres">
      <dgm:prSet presAssocID="{D0480266-43F8-43CB-932F-DEC6C06AF7A2}" presName="sibTrans" presStyleLbl="sibTrans2D1" presStyleIdx="1" presStyleCnt="4"/>
      <dgm:spPr/>
    </dgm:pt>
    <dgm:pt modelId="{CC84A047-24F3-42DF-9FAC-0493B61A7544}" type="pres">
      <dgm:prSet presAssocID="{D0480266-43F8-43CB-932F-DEC6C06AF7A2}" presName="connectorText" presStyleLbl="sibTrans2D1" presStyleIdx="1" presStyleCnt="4"/>
      <dgm:spPr/>
    </dgm:pt>
    <dgm:pt modelId="{389B4519-AE01-43F8-83CD-0A521D3D317C}" type="pres">
      <dgm:prSet presAssocID="{D8E941A7-0145-4E59-873B-CDABDDA85281}" presName="node" presStyleLbl="node1" presStyleIdx="2" presStyleCnt="5">
        <dgm:presLayoutVars>
          <dgm:bulletEnabled val="1"/>
        </dgm:presLayoutVars>
      </dgm:prSet>
      <dgm:spPr/>
    </dgm:pt>
    <dgm:pt modelId="{455E979A-35D8-4C37-8542-16D938F2696A}" type="pres">
      <dgm:prSet presAssocID="{B3741B07-95D1-4180-8BF5-D284076925DD}" presName="sibTrans" presStyleLbl="sibTrans2D1" presStyleIdx="2" presStyleCnt="4"/>
      <dgm:spPr/>
    </dgm:pt>
    <dgm:pt modelId="{D023BA4A-36BF-45FA-AB89-0CF0F5FE9E46}" type="pres">
      <dgm:prSet presAssocID="{B3741B07-95D1-4180-8BF5-D284076925DD}" presName="connectorText" presStyleLbl="sibTrans2D1" presStyleIdx="2" presStyleCnt="4"/>
      <dgm:spPr/>
    </dgm:pt>
    <dgm:pt modelId="{086A1564-881E-4F9D-9588-9A3200516672}" type="pres">
      <dgm:prSet presAssocID="{BB2E1F6B-4D0C-4224-83B4-725B4248BE67}" presName="node" presStyleLbl="node1" presStyleIdx="3" presStyleCnt="5">
        <dgm:presLayoutVars>
          <dgm:bulletEnabled val="1"/>
        </dgm:presLayoutVars>
      </dgm:prSet>
      <dgm:spPr/>
    </dgm:pt>
    <dgm:pt modelId="{B36EC0F1-7DD4-4F22-B4CB-BBB8EE4E38A1}" type="pres">
      <dgm:prSet presAssocID="{EF20183A-DCCE-4F3D-B26C-9EBB9AA10ED4}" presName="sibTrans" presStyleLbl="sibTrans2D1" presStyleIdx="3" presStyleCnt="4"/>
      <dgm:spPr/>
    </dgm:pt>
    <dgm:pt modelId="{B922D159-8DA7-4B17-B154-F53A959E376B}" type="pres">
      <dgm:prSet presAssocID="{EF20183A-DCCE-4F3D-B26C-9EBB9AA10ED4}" presName="connectorText" presStyleLbl="sibTrans2D1" presStyleIdx="3" presStyleCnt="4"/>
      <dgm:spPr/>
    </dgm:pt>
    <dgm:pt modelId="{226294C7-41DE-4159-B163-78BEC9F05169}" type="pres">
      <dgm:prSet presAssocID="{54AB35EC-8B7D-4D6C-9DEC-98B68C1FA43B}" presName="node" presStyleLbl="node1" presStyleIdx="4" presStyleCnt="5">
        <dgm:presLayoutVars>
          <dgm:bulletEnabled val="1"/>
        </dgm:presLayoutVars>
      </dgm:prSet>
      <dgm:spPr/>
    </dgm:pt>
  </dgm:ptLst>
  <dgm:cxnLst>
    <dgm:cxn modelId="{8481F600-85BC-42F3-B867-8D97EB5ABA9C}" type="presOf" srcId="{D8E941A7-0145-4E59-873B-CDABDDA85281}" destId="{389B4519-AE01-43F8-83CD-0A521D3D317C}" srcOrd="0" destOrd="0" presId="urn:microsoft.com/office/officeart/2005/8/layout/process5"/>
    <dgm:cxn modelId="{5C132F0B-972A-48A9-A7ED-80D0CDB2DA30}" type="presOf" srcId="{54AB35EC-8B7D-4D6C-9DEC-98B68C1FA43B}" destId="{226294C7-41DE-4159-B163-78BEC9F05169}" srcOrd="0" destOrd="0" presId="urn:microsoft.com/office/officeart/2005/8/layout/process5"/>
    <dgm:cxn modelId="{97841F29-EEA6-4152-84BF-AB3FAFD28812}" type="presOf" srcId="{60083CD7-05FE-4C2F-84DD-BCCDAFD65DC3}" destId="{5B363DF1-E167-4845-85DB-73CF8BD5B732}" srcOrd="0" destOrd="0" presId="urn:microsoft.com/office/officeart/2005/8/layout/process5"/>
    <dgm:cxn modelId="{75D81932-270E-4B6D-A28C-8344AF1320A4}" type="presOf" srcId="{B3741B07-95D1-4180-8BF5-D284076925DD}" destId="{D023BA4A-36BF-45FA-AB89-0CF0F5FE9E46}" srcOrd="1" destOrd="0" presId="urn:microsoft.com/office/officeart/2005/8/layout/process5"/>
    <dgm:cxn modelId="{58A12532-C0E1-48B0-8076-115EE43CE3DD}" type="presOf" srcId="{37463112-8D39-4572-9ADE-58D5652A17AC}" destId="{44D51F7F-76D1-4329-B1F8-82859C70E2AF}" srcOrd="1" destOrd="0" presId="urn:microsoft.com/office/officeart/2005/8/layout/process5"/>
    <dgm:cxn modelId="{2E9A7C41-55CC-4973-BFBF-9EA70D2188FB}" srcId="{60083CD7-05FE-4C2F-84DD-BCCDAFD65DC3}" destId="{BB2E1F6B-4D0C-4224-83B4-725B4248BE67}" srcOrd="3" destOrd="0" parTransId="{E88A4F59-586F-4832-A826-C6DAFF89A63C}" sibTransId="{EF20183A-DCCE-4F3D-B26C-9EBB9AA10ED4}"/>
    <dgm:cxn modelId="{30B77342-FCA1-4790-AAD7-034AB05A71B3}" type="presOf" srcId="{D0480266-43F8-43CB-932F-DEC6C06AF7A2}" destId="{FA35885B-3F14-48E9-A70B-C539BC5C5C5D}" srcOrd="0" destOrd="0" presId="urn:microsoft.com/office/officeart/2005/8/layout/process5"/>
    <dgm:cxn modelId="{5DC18D45-6999-438D-BAD8-6E31A9C3D175}" srcId="{60083CD7-05FE-4C2F-84DD-BCCDAFD65DC3}" destId="{D8E941A7-0145-4E59-873B-CDABDDA85281}" srcOrd="2" destOrd="0" parTransId="{A459851B-CE6F-4B75-95F2-A62EBCD8F3E5}" sibTransId="{B3741B07-95D1-4180-8BF5-D284076925DD}"/>
    <dgm:cxn modelId="{1FEB676E-84AF-491B-B969-AF9C598BFFE5}" type="presOf" srcId="{EF20183A-DCCE-4F3D-B26C-9EBB9AA10ED4}" destId="{B36EC0F1-7DD4-4F22-B4CB-BBB8EE4E38A1}" srcOrd="0" destOrd="0" presId="urn:microsoft.com/office/officeart/2005/8/layout/process5"/>
    <dgm:cxn modelId="{1C575855-8049-43B2-9DA5-8CD0B794B34E}" srcId="{60083CD7-05FE-4C2F-84DD-BCCDAFD65DC3}" destId="{8E089B4B-B4C4-46F5-A713-F2AD1004D90A}" srcOrd="0" destOrd="0" parTransId="{8322B5B9-3126-4042-AA91-D7E4829CB85A}" sibTransId="{37463112-8D39-4572-9ADE-58D5652A17AC}"/>
    <dgm:cxn modelId="{2E63768E-710B-43C5-A1AB-4BE84EA3F464}" srcId="{60083CD7-05FE-4C2F-84DD-BCCDAFD65DC3}" destId="{C42C4EAA-2930-4AD7-A184-955EE12432F3}" srcOrd="1" destOrd="0" parTransId="{458F8DEA-1166-4667-B918-B3A20B0DBF05}" sibTransId="{D0480266-43F8-43CB-932F-DEC6C06AF7A2}"/>
    <dgm:cxn modelId="{45F1D290-919A-4851-94E5-64D2A14AA8A0}" type="presOf" srcId="{C42C4EAA-2930-4AD7-A184-955EE12432F3}" destId="{E3D04798-C2F9-44A8-A150-989FFC846B61}" srcOrd="0" destOrd="0" presId="urn:microsoft.com/office/officeart/2005/8/layout/process5"/>
    <dgm:cxn modelId="{D371A093-E6EB-4EBC-9E67-B10E784E30EC}" type="presOf" srcId="{D0480266-43F8-43CB-932F-DEC6C06AF7A2}" destId="{CC84A047-24F3-42DF-9FAC-0493B61A7544}" srcOrd="1" destOrd="0" presId="urn:microsoft.com/office/officeart/2005/8/layout/process5"/>
    <dgm:cxn modelId="{28D420A6-4F84-4C82-88B6-930BD6049475}" srcId="{60083CD7-05FE-4C2F-84DD-BCCDAFD65DC3}" destId="{54AB35EC-8B7D-4D6C-9DEC-98B68C1FA43B}" srcOrd="4" destOrd="0" parTransId="{94682615-3C41-4135-BEA0-6B69C4D340EA}" sibTransId="{353CF2D2-FFBB-47CA-AC45-D64BDC0C4B0A}"/>
    <dgm:cxn modelId="{6C3912AC-DF67-48EA-A4F9-5BAEC92F90E8}" type="presOf" srcId="{BB2E1F6B-4D0C-4224-83B4-725B4248BE67}" destId="{086A1564-881E-4F9D-9588-9A3200516672}" srcOrd="0" destOrd="0" presId="urn:microsoft.com/office/officeart/2005/8/layout/process5"/>
    <dgm:cxn modelId="{E4F8A5CB-051C-454F-9ED1-31F1FF7DC15A}" type="presOf" srcId="{8E089B4B-B4C4-46F5-A713-F2AD1004D90A}" destId="{623869CE-4660-4656-BA8D-80F91C456D8A}" srcOrd="0" destOrd="0" presId="urn:microsoft.com/office/officeart/2005/8/layout/process5"/>
    <dgm:cxn modelId="{467AB8CD-4E7C-41EF-91D3-6F55AF585ED7}" type="presOf" srcId="{B3741B07-95D1-4180-8BF5-D284076925DD}" destId="{455E979A-35D8-4C37-8542-16D938F2696A}" srcOrd="0" destOrd="0" presId="urn:microsoft.com/office/officeart/2005/8/layout/process5"/>
    <dgm:cxn modelId="{AB3AFFF2-A3F2-4DA1-AF4F-B685DD5DCB45}" type="presOf" srcId="{EF20183A-DCCE-4F3D-B26C-9EBB9AA10ED4}" destId="{B922D159-8DA7-4B17-B154-F53A959E376B}" srcOrd="1" destOrd="0" presId="urn:microsoft.com/office/officeart/2005/8/layout/process5"/>
    <dgm:cxn modelId="{D7DE6EFA-343F-4D08-8318-472688E8BF18}" type="presOf" srcId="{37463112-8D39-4572-9ADE-58D5652A17AC}" destId="{854FD9E3-132E-410D-AF61-C7C059002D75}" srcOrd="0" destOrd="0" presId="urn:microsoft.com/office/officeart/2005/8/layout/process5"/>
    <dgm:cxn modelId="{304B5F80-717D-4B2A-8F79-6518C7C8F2B9}" type="presParOf" srcId="{5B363DF1-E167-4845-85DB-73CF8BD5B732}" destId="{623869CE-4660-4656-BA8D-80F91C456D8A}" srcOrd="0" destOrd="0" presId="urn:microsoft.com/office/officeart/2005/8/layout/process5"/>
    <dgm:cxn modelId="{515B6960-35CA-4A5A-84EC-55F2B910A7E1}" type="presParOf" srcId="{5B363DF1-E167-4845-85DB-73CF8BD5B732}" destId="{854FD9E3-132E-410D-AF61-C7C059002D75}" srcOrd="1" destOrd="0" presId="urn:microsoft.com/office/officeart/2005/8/layout/process5"/>
    <dgm:cxn modelId="{A259D610-C2D9-4176-BE94-76554EB4EF8D}" type="presParOf" srcId="{854FD9E3-132E-410D-AF61-C7C059002D75}" destId="{44D51F7F-76D1-4329-B1F8-82859C70E2AF}" srcOrd="0" destOrd="0" presId="urn:microsoft.com/office/officeart/2005/8/layout/process5"/>
    <dgm:cxn modelId="{9805C695-41C0-4534-ADD3-10869C823C51}" type="presParOf" srcId="{5B363DF1-E167-4845-85DB-73CF8BD5B732}" destId="{E3D04798-C2F9-44A8-A150-989FFC846B61}" srcOrd="2" destOrd="0" presId="urn:microsoft.com/office/officeart/2005/8/layout/process5"/>
    <dgm:cxn modelId="{7C118EF1-D7E7-4D7D-8E22-4472E7FA78B3}" type="presParOf" srcId="{5B363DF1-E167-4845-85DB-73CF8BD5B732}" destId="{FA35885B-3F14-48E9-A70B-C539BC5C5C5D}" srcOrd="3" destOrd="0" presId="urn:microsoft.com/office/officeart/2005/8/layout/process5"/>
    <dgm:cxn modelId="{55F9994B-4D34-484A-98B0-7DC0E379005E}" type="presParOf" srcId="{FA35885B-3F14-48E9-A70B-C539BC5C5C5D}" destId="{CC84A047-24F3-42DF-9FAC-0493B61A7544}" srcOrd="0" destOrd="0" presId="urn:microsoft.com/office/officeart/2005/8/layout/process5"/>
    <dgm:cxn modelId="{7CB93A4C-4A8D-4D1C-9D9D-5A5B217C273C}" type="presParOf" srcId="{5B363DF1-E167-4845-85DB-73CF8BD5B732}" destId="{389B4519-AE01-43F8-83CD-0A521D3D317C}" srcOrd="4" destOrd="0" presId="urn:microsoft.com/office/officeart/2005/8/layout/process5"/>
    <dgm:cxn modelId="{C3F96BEA-59BC-4881-AE7B-DC9DCB21160E}" type="presParOf" srcId="{5B363DF1-E167-4845-85DB-73CF8BD5B732}" destId="{455E979A-35D8-4C37-8542-16D938F2696A}" srcOrd="5" destOrd="0" presId="urn:microsoft.com/office/officeart/2005/8/layout/process5"/>
    <dgm:cxn modelId="{076CC619-3065-4961-9CDB-68BAB7F25EDA}" type="presParOf" srcId="{455E979A-35D8-4C37-8542-16D938F2696A}" destId="{D023BA4A-36BF-45FA-AB89-0CF0F5FE9E46}" srcOrd="0" destOrd="0" presId="urn:microsoft.com/office/officeart/2005/8/layout/process5"/>
    <dgm:cxn modelId="{C192F391-9FC8-43A6-B833-1B185D0E74BF}" type="presParOf" srcId="{5B363DF1-E167-4845-85DB-73CF8BD5B732}" destId="{086A1564-881E-4F9D-9588-9A3200516672}" srcOrd="6" destOrd="0" presId="urn:microsoft.com/office/officeart/2005/8/layout/process5"/>
    <dgm:cxn modelId="{53B879A0-414E-49AF-BE9B-099ED7531273}" type="presParOf" srcId="{5B363DF1-E167-4845-85DB-73CF8BD5B732}" destId="{B36EC0F1-7DD4-4F22-B4CB-BBB8EE4E38A1}" srcOrd="7" destOrd="0" presId="urn:microsoft.com/office/officeart/2005/8/layout/process5"/>
    <dgm:cxn modelId="{215660C0-6B21-4DB6-B5DF-77D80E49374C}" type="presParOf" srcId="{B36EC0F1-7DD4-4F22-B4CB-BBB8EE4E38A1}" destId="{B922D159-8DA7-4B17-B154-F53A959E376B}" srcOrd="0" destOrd="0" presId="urn:microsoft.com/office/officeart/2005/8/layout/process5"/>
    <dgm:cxn modelId="{756EBDFE-D429-4189-B606-7A0530512A29}" type="presParOf" srcId="{5B363DF1-E167-4845-85DB-73CF8BD5B732}" destId="{226294C7-41DE-4159-B163-78BEC9F05169}"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759D62-5B11-4D7D-BB36-B89782955730}"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FF80CD1-E9E4-49AA-AB5D-10F3E71C5B08}">
      <dgm:prSet/>
      <dgm:spPr/>
      <dgm:t>
        <a:bodyPr/>
        <a:lstStyle/>
        <a:p>
          <a:r>
            <a:rPr lang="en-GB" dirty="0"/>
            <a:t>LGBTQ+ - Lesbian, Gay, Bisexual, Transgender, Queer and more.</a:t>
          </a:r>
        </a:p>
      </dgm:t>
    </dgm:pt>
    <dgm:pt modelId="{E17A8AA4-756B-456C-8F53-297949261C0A}" type="parTrans" cxnId="{788D061C-08D5-4E85-AD5C-8900E66A8707}">
      <dgm:prSet/>
      <dgm:spPr/>
      <dgm:t>
        <a:bodyPr/>
        <a:lstStyle/>
        <a:p>
          <a:endParaRPr lang="en-US"/>
        </a:p>
      </dgm:t>
    </dgm:pt>
    <dgm:pt modelId="{B49D8359-0520-4C8D-9752-D9106C3565BB}" type="sibTrans" cxnId="{788D061C-08D5-4E85-AD5C-8900E66A8707}">
      <dgm:prSet/>
      <dgm:spPr/>
      <dgm:t>
        <a:bodyPr/>
        <a:lstStyle/>
        <a:p>
          <a:endParaRPr lang="en-US"/>
        </a:p>
      </dgm:t>
    </dgm:pt>
    <dgm:pt modelId="{FCA81328-71C4-464B-8231-3BDCD73CC88C}" type="pres">
      <dgm:prSet presAssocID="{6C759D62-5B11-4D7D-BB36-B89782955730}" presName="linear" presStyleCnt="0">
        <dgm:presLayoutVars>
          <dgm:animLvl val="lvl"/>
          <dgm:resizeHandles val="exact"/>
        </dgm:presLayoutVars>
      </dgm:prSet>
      <dgm:spPr/>
    </dgm:pt>
    <dgm:pt modelId="{EF86B278-05F7-406C-960D-133582633FEF}" type="pres">
      <dgm:prSet presAssocID="{4FF80CD1-E9E4-49AA-AB5D-10F3E71C5B08}" presName="parentText" presStyleLbl="node1" presStyleIdx="0" presStyleCnt="1">
        <dgm:presLayoutVars>
          <dgm:chMax val="0"/>
          <dgm:bulletEnabled val="1"/>
        </dgm:presLayoutVars>
      </dgm:prSet>
      <dgm:spPr/>
    </dgm:pt>
  </dgm:ptLst>
  <dgm:cxnLst>
    <dgm:cxn modelId="{788D061C-08D5-4E85-AD5C-8900E66A8707}" srcId="{6C759D62-5B11-4D7D-BB36-B89782955730}" destId="{4FF80CD1-E9E4-49AA-AB5D-10F3E71C5B08}" srcOrd="0" destOrd="0" parTransId="{E17A8AA4-756B-456C-8F53-297949261C0A}" sibTransId="{B49D8359-0520-4C8D-9752-D9106C3565BB}"/>
    <dgm:cxn modelId="{5198C68E-0287-4962-BB7B-5C17118167DE}" type="presOf" srcId="{4FF80CD1-E9E4-49AA-AB5D-10F3E71C5B08}" destId="{EF86B278-05F7-406C-960D-133582633FEF}" srcOrd="0" destOrd="0" presId="urn:microsoft.com/office/officeart/2005/8/layout/vList2"/>
    <dgm:cxn modelId="{BB6F52D9-908D-46FD-8D56-187C37E89C4E}" type="presOf" srcId="{6C759D62-5B11-4D7D-BB36-B89782955730}" destId="{FCA81328-71C4-464B-8231-3BDCD73CC88C}" srcOrd="0" destOrd="0" presId="urn:microsoft.com/office/officeart/2005/8/layout/vList2"/>
    <dgm:cxn modelId="{8F20052B-D38B-4FE4-B7DD-117C9157169C}" type="presParOf" srcId="{FCA81328-71C4-464B-8231-3BDCD73CC88C}" destId="{EF86B278-05F7-406C-960D-133582633FEF}"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A4BAEC3-8F4B-4EDD-91CA-08E03FC30B77}"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93C10A87-886B-465D-996E-85108C262ACF}">
      <dgm:prSet/>
      <dgm:spPr/>
      <dgm:t>
        <a:bodyPr/>
        <a:lstStyle/>
        <a:p>
          <a:r>
            <a:rPr lang="en-GB"/>
            <a:t>Lesbian or gay: when girls are attracted to other girls</a:t>
          </a:r>
          <a:endParaRPr lang="en-US"/>
        </a:p>
      </dgm:t>
    </dgm:pt>
    <dgm:pt modelId="{8FFDC3DB-8658-4DFB-AEDC-B5C77CCFBE7B}" type="parTrans" cxnId="{F413E58C-6B01-4D10-BC1C-7917858C47E6}">
      <dgm:prSet/>
      <dgm:spPr/>
      <dgm:t>
        <a:bodyPr/>
        <a:lstStyle/>
        <a:p>
          <a:endParaRPr lang="en-US"/>
        </a:p>
      </dgm:t>
    </dgm:pt>
    <dgm:pt modelId="{42D97031-5112-456D-8552-61482C7FA614}" type="sibTrans" cxnId="{F413E58C-6B01-4D10-BC1C-7917858C47E6}">
      <dgm:prSet/>
      <dgm:spPr/>
      <dgm:t>
        <a:bodyPr/>
        <a:lstStyle/>
        <a:p>
          <a:endParaRPr lang="en-US"/>
        </a:p>
      </dgm:t>
    </dgm:pt>
    <dgm:pt modelId="{9E72D9F1-BFFA-4805-9675-81C52A3CA2E1}">
      <dgm:prSet/>
      <dgm:spPr/>
      <dgm:t>
        <a:bodyPr/>
        <a:lstStyle/>
        <a:p>
          <a:r>
            <a:rPr lang="en-GB"/>
            <a:t>Gay or homosexual: when boys are attracted to other boys</a:t>
          </a:r>
          <a:endParaRPr lang="en-US"/>
        </a:p>
      </dgm:t>
    </dgm:pt>
    <dgm:pt modelId="{88C0CFCF-7993-477B-BC59-2CD688928ACA}" type="parTrans" cxnId="{DD356A6B-C6C5-4D8B-8941-E6A1ABE955C4}">
      <dgm:prSet/>
      <dgm:spPr/>
      <dgm:t>
        <a:bodyPr/>
        <a:lstStyle/>
        <a:p>
          <a:endParaRPr lang="en-US"/>
        </a:p>
      </dgm:t>
    </dgm:pt>
    <dgm:pt modelId="{240F4A3C-B037-4AB9-9E9D-9F02FE2D253A}" type="sibTrans" cxnId="{DD356A6B-C6C5-4D8B-8941-E6A1ABE955C4}">
      <dgm:prSet/>
      <dgm:spPr/>
      <dgm:t>
        <a:bodyPr/>
        <a:lstStyle/>
        <a:p>
          <a:endParaRPr lang="en-US"/>
        </a:p>
      </dgm:t>
    </dgm:pt>
    <dgm:pt modelId="{B9C56620-0E10-4053-8F7D-E85475B45BCA}">
      <dgm:prSet/>
      <dgm:spPr/>
      <dgm:t>
        <a:bodyPr/>
        <a:lstStyle/>
        <a:p>
          <a:r>
            <a:rPr lang="en-GB"/>
            <a:t>Straight or heterosexual: when boys or girls are attracted to someone of the opposite sex</a:t>
          </a:r>
          <a:endParaRPr lang="en-US"/>
        </a:p>
      </dgm:t>
    </dgm:pt>
    <dgm:pt modelId="{9334ACD5-A799-471B-9B9D-FC63E2446FF3}" type="parTrans" cxnId="{F67F99EA-1795-4CBA-97C6-CA3DDA3C0B94}">
      <dgm:prSet/>
      <dgm:spPr/>
      <dgm:t>
        <a:bodyPr/>
        <a:lstStyle/>
        <a:p>
          <a:endParaRPr lang="en-US"/>
        </a:p>
      </dgm:t>
    </dgm:pt>
    <dgm:pt modelId="{4F385610-DD9D-43FB-958F-2E1C7ADAA157}" type="sibTrans" cxnId="{F67F99EA-1795-4CBA-97C6-CA3DDA3C0B94}">
      <dgm:prSet/>
      <dgm:spPr/>
      <dgm:t>
        <a:bodyPr/>
        <a:lstStyle/>
        <a:p>
          <a:endParaRPr lang="en-US"/>
        </a:p>
      </dgm:t>
    </dgm:pt>
    <dgm:pt modelId="{D88BCA8A-BAA1-45F9-BF11-D40840A3046D}">
      <dgm:prSet/>
      <dgm:spPr/>
      <dgm:t>
        <a:bodyPr/>
        <a:lstStyle/>
        <a:p>
          <a:r>
            <a:rPr lang="en-GB"/>
            <a:t>Bisexual: when someone is attracted to people of both sexes</a:t>
          </a:r>
          <a:endParaRPr lang="en-US"/>
        </a:p>
      </dgm:t>
    </dgm:pt>
    <dgm:pt modelId="{EE485F88-0A95-4D1C-B08D-5C4A82C43E5B}" type="parTrans" cxnId="{4CF5B58A-798A-4E7A-8A03-C1046EF33C6C}">
      <dgm:prSet/>
      <dgm:spPr/>
      <dgm:t>
        <a:bodyPr/>
        <a:lstStyle/>
        <a:p>
          <a:endParaRPr lang="en-US"/>
        </a:p>
      </dgm:t>
    </dgm:pt>
    <dgm:pt modelId="{7A47BA89-25C5-40D5-AC51-A24C598081B8}" type="sibTrans" cxnId="{4CF5B58A-798A-4E7A-8A03-C1046EF33C6C}">
      <dgm:prSet/>
      <dgm:spPr/>
      <dgm:t>
        <a:bodyPr/>
        <a:lstStyle/>
        <a:p>
          <a:endParaRPr lang="en-US"/>
        </a:p>
      </dgm:t>
    </dgm:pt>
    <dgm:pt modelId="{5F3E26F9-EBF3-4946-80D7-9BEDC49AFE16}">
      <dgm:prSet/>
      <dgm:spPr/>
      <dgm:t>
        <a:bodyPr/>
        <a:lstStyle/>
        <a:p>
          <a:r>
            <a:rPr lang="en-GB"/>
            <a:t>Asexual: when someone doesn’t feel sexually attracted to anyone</a:t>
          </a:r>
          <a:endParaRPr lang="en-US"/>
        </a:p>
      </dgm:t>
    </dgm:pt>
    <dgm:pt modelId="{2B9BFEA0-BCC0-4A9A-AAC8-C19B17EAB5E2}" type="parTrans" cxnId="{19F11571-8286-4098-BCAD-64532780DD09}">
      <dgm:prSet/>
      <dgm:spPr/>
      <dgm:t>
        <a:bodyPr/>
        <a:lstStyle/>
        <a:p>
          <a:endParaRPr lang="en-US"/>
        </a:p>
      </dgm:t>
    </dgm:pt>
    <dgm:pt modelId="{7FD53CC9-63CC-4B0A-A97C-5135CFAB5E5E}" type="sibTrans" cxnId="{19F11571-8286-4098-BCAD-64532780DD09}">
      <dgm:prSet/>
      <dgm:spPr/>
      <dgm:t>
        <a:bodyPr/>
        <a:lstStyle/>
        <a:p>
          <a:endParaRPr lang="en-US"/>
        </a:p>
      </dgm:t>
    </dgm:pt>
    <dgm:pt modelId="{836F2C8B-E2FA-48E9-BBBE-AD048EB7F88E}">
      <dgm:prSet/>
      <dgm:spPr/>
      <dgm:t>
        <a:bodyPr/>
        <a:lstStyle/>
        <a:p>
          <a:r>
            <a:rPr lang="en-GB"/>
            <a:t>Questioning: when someone feels unsure about their sexual orientation.</a:t>
          </a:r>
          <a:endParaRPr lang="en-US"/>
        </a:p>
      </dgm:t>
    </dgm:pt>
    <dgm:pt modelId="{29FA4C79-D34B-413A-A4E1-CA82843DB51E}" type="parTrans" cxnId="{DD07604F-9D40-47A0-9A4F-2A76AEA3A6C9}">
      <dgm:prSet/>
      <dgm:spPr/>
      <dgm:t>
        <a:bodyPr/>
        <a:lstStyle/>
        <a:p>
          <a:endParaRPr lang="en-US"/>
        </a:p>
      </dgm:t>
    </dgm:pt>
    <dgm:pt modelId="{6DEDFBD8-4D75-48EE-9093-FB042A603FCB}" type="sibTrans" cxnId="{DD07604F-9D40-47A0-9A4F-2A76AEA3A6C9}">
      <dgm:prSet/>
      <dgm:spPr/>
      <dgm:t>
        <a:bodyPr/>
        <a:lstStyle/>
        <a:p>
          <a:endParaRPr lang="en-US"/>
        </a:p>
      </dgm:t>
    </dgm:pt>
    <dgm:pt modelId="{B67C3163-6622-449D-A65E-84D32CDC6586}" type="pres">
      <dgm:prSet presAssocID="{4A4BAEC3-8F4B-4EDD-91CA-08E03FC30B77}" presName="Name0" presStyleCnt="0">
        <dgm:presLayoutVars>
          <dgm:dir/>
          <dgm:resizeHandles val="exact"/>
        </dgm:presLayoutVars>
      </dgm:prSet>
      <dgm:spPr/>
    </dgm:pt>
    <dgm:pt modelId="{0611E870-0DC2-481A-B144-DD90C03CFB7A}" type="pres">
      <dgm:prSet presAssocID="{93C10A87-886B-465D-996E-85108C262ACF}" presName="node" presStyleLbl="node1" presStyleIdx="0" presStyleCnt="6">
        <dgm:presLayoutVars>
          <dgm:bulletEnabled val="1"/>
        </dgm:presLayoutVars>
      </dgm:prSet>
      <dgm:spPr/>
    </dgm:pt>
    <dgm:pt modelId="{F8D64A12-F8DB-4B06-BCB0-9150EB3BA3F9}" type="pres">
      <dgm:prSet presAssocID="{42D97031-5112-456D-8552-61482C7FA614}" presName="sibTrans" presStyleLbl="sibTrans1D1" presStyleIdx="0" presStyleCnt="5"/>
      <dgm:spPr/>
    </dgm:pt>
    <dgm:pt modelId="{A7F6F146-BE85-4087-A575-2277121D955B}" type="pres">
      <dgm:prSet presAssocID="{42D97031-5112-456D-8552-61482C7FA614}" presName="connectorText" presStyleLbl="sibTrans1D1" presStyleIdx="0" presStyleCnt="5"/>
      <dgm:spPr/>
    </dgm:pt>
    <dgm:pt modelId="{0EE7FDAE-3999-4FD6-BB93-18CFAC88FDCE}" type="pres">
      <dgm:prSet presAssocID="{9E72D9F1-BFFA-4805-9675-81C52A3CA2E1}" presName="node" presStyleLbl="node1" presStyleIdx="1" presStyleCnt="6">
        <dgm:presLayoutVars>
          <dgm:bulletEnabled val="1"/>
        </dgm:presLayoutVars>
      </dgm:prSet>
      <dgm:spPr/>
    </dgm:pt>
    <dgm:pt modelId="{2168F710-FDF5-44BC-B5B3-7D7D4DE88684}" type="pres">
      <dgm:prSet presAssocID="{240F4A3C-B037-4AB9-9E9D-9F02FE2D253A}" presName="sibTrans" presStyleLbl="sibTrans1D1" presStyleIdx="1" presStyleCnt="5"/>
      <dgm:spPr/>
    </dgm:pt>
    <dgm:pt modelId="{21623325-C6EF-4D53-B458-2AB89DB72E90}" type="pres">
      <dgm:prSet presAssocID="{240F4A3C-B037-4AB9-9E9D-9F02FE2D253A}" presName="connectorText" presStyleLbl="sibTrans1D1" presStyleIdx="1" presStyleCnt="5"/>
      <dgm:spPr/>
    </dgm:pt>
    <dgm:pt modelId="{7C63F219-EFEC-4F3D-B1BA-10EFD5CCD644}" type="pres">
      <dgm:prSet presAssocID="{B9C56620-0E10-4053-8F7D-E85475B45BCA}" presName="node" presStyleLbl="node1" presStyleIdx="2" presStyleCnt="6">
        <dgm:presLayoutVars>
          <dgm:bulletEnabled val="1"/>
        </dgm:presLayoutVars>
      </dgm:prSet>
      <dgm:spPr/>
    </dgm:pt>
    <dgm:pt modelId="{3A570173-958F-46F2-895E-64A7FC3BD64B}" type="pres">
      <dgm:prSet presAssocID="{4F385610-DD9D-43FB-958F-2E1C7ADAA157}" presName="sibTrans" presStyleLbl="sibTrans1D1" presStyleIdx="2" presStyleCnt="5"/>
      <dgm:spPr/>
    </dgm:pt>
    <dgm:pt modelId="{C8F8DECD-2370-4BD2-96A8-0020BD3AC536}" type="pres">
      <dgm:prSet presAssocID="{4F385610-DD9D-43FB-958F-2E1C7ADAA157}" presName="connectorText" presStyleLbl="sibTrans1D1" presStyleIdx="2" presStyleCnt="5"/>
      <dgm:spPr/>
    </dgm:pt>
    <dgm:pt modelId="{E879B623-C989-4B31-929E-FBBAF8DFF767}" type="pres">
      <dgm:prSet presAssocID="{D88BCA8A-BAA1-45F9-BF11-D40840A3046D}" presName="node" presStyleLbl="node1" presStyleIdx="3" presStyleCnt="6">
        <dgm:presLayoutVars>
          <dgm:bulletEnabled val="1"/>
        </dgm:presLayoutVars>
      </dgm:prSet>
      <dgm:spPr/>
    </dgm:pt>
    <dgm:pt modelId="{CD8E53B9-22EB-4CA0-A7D3-4471096B5D0E}" type="pres">
      <dgm:prSet presAssocID="{7A47BA89-25C5-40D5-AC51-A24C598081B8}" presName="sibTrans" presStyleLbl="sibTrans1D1" presStyleIdx="3" presStyleCnt="5"/>
      <dgm:spPr/>
    </dgm:pt>
    <dgm:pt modelId="{0D00C5A7-6717-47D8-84C2-BD76CF1AC9E2}" type="pres">
      <dgm:prSet presAssocID="{7A47BA89-25C5-40D5-AC51-A24C598081B8}" presName="connectorText" presStyleLbl="sibTrans1D1" presStyleIdx="3" presStyleCnt="5"/>
      <dgm:spPr/>
    </dgm:pt>
    <dgm:pt modelId="{30920967-7F51-434C-9E6D-70825D4EC196}" type="pres">
      <dgm:prSet presAssocID="{5F3E26F9-EBF3-4946-80D7-9BEDC49AFE16}" presName="node" presStyleLbl="node1" presStyleIdx="4" presStyleCnt="6">
        <dgm:presLayoutVars>
          <dgm:bulletEnabled val="1"/>
        </dgm:presLayoutVars>
      </dgm:prSet>
      <dgm:spPr/>
    </dgm:pt>
    <dgm:pt modelId="{FC69A39F-2AE6-45B2-AF65-ABC9E976B0D2}" type="pres">
      <dgm:prSet presAssocID="{7FD53CC9-63CC-4B0A-A97C-5135CFAB5E5E}" presName="sibTrans" presStyleLbl="sibTrans1D1" presStyleIdx="4" presStyleCnt="5"/>
      <dgm:spPr/>
    </dgm:pt>
    <dgm:pt modelId="{69A83406-50EA-4FE1-865E-A75AE7725C6D}" type="pres">
      <dgm:prSet presAssocID="{7FD53CC9-63CC-4B0A-A97C-5135CFAB5E5E}" presName="connectorText" presStyleLbl="sibTrans1D1" presStyleIdx="4" presStyleCnt="5"/>
      <dgm:spPr/>
    </dgm:pt>
    <dgm:pt modelId="{C19D41A3-1082-475D-A3D1-D06481C45A05}" type="pres">
      <dgm:prSet presAssocID="{836F2C8B-E2FA-48E9-BBBE-AD048EB7F88E}" presName="node" presStyleLbl="node1" presStyleIdx="5" presStyleCnt="6">
        <dgm:presLayoutVars>
          <dgm:bulletEnabled val="1"/>
        </dgm:presLayoutVars>
      </dgm:prSet>
      <dgm:spPr/>
    </dgm:pt>
  </dgm:ptLst>
  <dgm:cxnLst>
    <dgm:cxn modelId="{1FCD2A1E-ACBA-4C35-94CA-239AE731E110}" type="presOf" srcId="{5F3E26F9-EBF3-4946-80D7-9BEDC49AFE16}" destId="{30920967-7F51-434C-9E6D-70825D4EC196}" srcOrd="0" destOrd="0" presId="urn:microsoft.com/office/officeart/2016/7/layout/RepeatingBendingProcessNew"/>
    <dgm:cxn modelId="{FE77AA27-35AF-4BDD-8C91-0AFB38E07946}" type="presOf" srcId="{93C10A87-886B-465D-996E-85108C262ACF}" destId="{0611E870-0DC2-481A-B144-DD90C03CFB7A}" srcOrd="0" destOrd="0" presId="urn:microsoft.com/office/officeart/2016/7/layout/RepeatingBendingProcessNew"/>
    <dgm:cxn modelId="{FBAAF728-2CEB-4509-8B31-6A8A429266F2}" type="presOf" srcId="{4F385610-DD9D-43FB-958F-2E1C7ADAA157}" destId="{3A570173-958F-46F2-895E-64A7FC3BD64B}" srcOrd="0" destOrd="0" presId="urn:microsoft.com/office/officeart/2016/7/layout/RepeatingBendingProcessNew"/>
    <dgm:cxn modelId="{F9D9932B-B670-476A-B848-BCBEE005F8BA}" type="presOf" srcId="{42D97031-5112-456D-8552-61482C7FA614}" destId="{F8D64A12-F8DB-4B06-BCB0-9150EB3BA3F9}" srcOrd="0" destOrd="0" presId="urn:microsoft.com/office/officeart/2016/7/layout/RepeatingBendingProcessNew"/>
    <dgm:cxn modelId="{4FD1AA2F-0C96-42A3-9EE6-252BB19A61B1}" type="presOf" srcId="{7FD53CC9-63CC-4B0A-A97C-5135CFAB5E5E}" destId="{FC69A39F-2AE6-45B2-AF65-ABC9E976B0D2}" srcOrd="0" destOrd="0" presId="urn:microsoft.com/office/officeart/2016/7/layout/RepeatingBendingProcessNew"/>
    <dgm:cxn modelId="{952CFE39-163C-4B78-9B83-96A3F0A18080}" type="presOf" srcId="{B9C56620-0E10-4053-8F7D-E85475B45BCA}" destId="{7C63F219-EFEC-4F3D-B1BA-10EFD5CCD644}" srcOrd="0" destOrd="0" presId="urn:microsoft.com/office/officeart/2016/7/layout/RepeatingBendingProcessNew"/>
    <dgm:cxn modelId="{CBFE903D-C9D4-4FD9-843A-1CB5DEA7C7A5}" type="presOf" srcId="{7A47BA89-25C5-40D5-AC51-A24C598081B8}" destId="{CD8E53B9-22EB-4CA0-A7D3-4471096B5D0E}" srcOrd="0" destOrd="0" presId="urn:microsoft.com/office/officeart/2016/7/layout/RepeatingBendingProcessNew"/>
    <dgm:cxn modelId="{786AD668-B658-401C-88EF-7DF9581A3950}" type="presOf" srcId="{9E72D9F1-BFFA-4805-9675-81C52A3CA2E1}" destId="{0EE7FDAE-3999-4FD6-BB93-18CFAC88FDCE}" srcOrd="0" destOrd="0" presId="urn:microsoft.com/office/officeart/2016/7/layout/RepeatingBendingProcessNew"/>
    <dgm:cxn modelId="{DD356A6B-C6C5-4D8B-8941-E6A1ABE955C4}" srcId="{4A4BAEC3-8F4B-4EDD-91CA-08E03FC30B77}" destId="{9E72D9F1-BFFA-4805-9675-81C52A3CA2E1}" srcOrd="1" destOrd="0" parTransId="{88C0CFCF-7993-477B-BC59-2CD688928ACA}" sibTransId="{240F4A3C-B037-4AB9-9E9D-9F02FE2D253A}"/>
    <dgm:cxn modelId="{DD07604F-9D40-47A0-9A4F-2A76AEA3A6C9}" srcId="{4A4BAEC3-8F4B-4EDD-91CA-08E03FC30B77}" destId="{836F2C8B-E2FA-48E9-BBBE-AD048EB7F88E}" srcOrd="5" destOrd="0" parTransId="{29FA4C79-D34B-413A-A4E1-CA82843DB51E}" sibTransId="{6DEDFBD8-4D75-48EE-9093-FB042A603FCB}"/>
    <dgm:cxn modelId="{19F11571-8286-4098-BCAD-64532780DD09}" srcId="{4A4BAEC3-8F4B-4EDD-91CA-08E03FC30B77}" destId="{5F3E26F9-EBF3-4946-80D7-9BEDC49AFE16}" srcOrd="4" destOrd="0" parTransId="{2B9BFEA0-BCC0-4A9A-AAC8-C19B17EAB5E2}" sibTransId="{7FD53CC9-63CC-4B0A-A97C-5135CFAB5E5E}"/>
    <dgm:cxn modelId="{4CF5B58A-798A-4E7A-8A03-C1046EF33C6C}" srcId="{4A4BAEC3-8F4B-4EDD-91CA-08E03FC30B77}" destId="{D88BCA8A-BAA1-45F9-BF11-D40840A3046D}" srcOrd="3" destOrd="0" parTransId="{EE485F88-0A95-4D1C-B08D-5C4A82C43E5B}" sibTransId="{7A47BA89-25C5-40D5-AC51-A24C598081B8}"/>
    <dgm:cxn modelId="{F413E58C-6B01-4D10-BC1C-7917858C47E6}" srcId="{4A4BAEC3-8F4B-4EDD-91CA-08E03FC30B77}" destId="{93C10A87-886B-465D-996E-85108C262ACF}" srcOrd="0" destOrd="0" parTransId="{8FFDC3DB-8658-4DFB-AEDC-B5C77CCFBE7B}" sibTransId="{42D97031-5112-456D-8552-61482C7FA614}"/>
    <dgm:cxn modelId="{1CD50B95-6E14-4193-97C2-3630F2EC352E}" type="presOf" srcId="{4F385610-DD9D-43FB-958F-2E1C7ADAA157}" destId="{C8F8DECD-2370-4BD2-96A8-0020BD3AC536}" srcOrd="1" destOrd="0" presId="urn:microsoft.com/office/officeart/2016/7/layout/RepeatingBendingProcessNew"/>
    <dgm:cxn modelId="{B5A81BA7-43B4-47FE-A0B6-95D06BAE9195}" type="presOf" srcId="{836F2C8B-E2FA-48E9-BBBE-AD048EB7F88E}" destId="{C19D41A3-1082-475D-A3D1-D06481C45A05}" srcOrd="0" destOrd="0" presId="urn:microsoft.com/office/officeart/2016/7/layout/RepeatingBendingProcessNew"/>
    <dgm:cxn modelId="{23434EAA-DC31-4C06-93B1-C6E5DA410CA1}" type="presOf" srcId="{42D97031-5112-456D-8552-61482C7FA614}" destId="{A7F6F146-BE85-4087-A575-2277121D955B}" srcOrd="1" destOrd="0" presId="urn:microsoft.com/office/officeart/2016/7/layout/RepeatingBendingProcessNew"/>
    <dgm:cxn modelId="{92BFA3B0-0E67-4FA0-BD51-0AA84BBEB423}" type="presOf" srcId="{7FD53CC9-63CC-4B0A-A97C-5135CFAB5E5E}" destId="{69A83406-50EA-4FE1-865E-A75AE7725C6D}" srcOrd="1" destOrd="0" presId="urn:microsoft.com/office/officeart/2016/7/layout/RepeatingBendingProcessNew"/>
    <dgm:cxn modelId="{53FE2CC3-147A-433B-96C8-BC33ACD77A1E}" type="presOf" srcId="{4A4BAEC3-8F4B-4EDD-91CA-08E03FC30B77}" destId="{B67C3163-6622-449D-A65E-84D32CDC6586}" srcOrd="0" destOrd="0" presId="urn:microsoft.com/office/officeart/2016/7/layout/RepeatingBendingProcessNew"/>
    <dgm:cxn modelId="{6E2AB2C8-4ED0-4A11-946D-9B67B3375CEB}" type="presOf" srcId="{7A47BA89-25C5-40D5-AC51-A24C598081B8}" destId="{0D00C5A7-6717-47D8-84C2-BD76CF1AC9E2}" srcOrd="1" destOrd="0" presId="urn:microsoft.com/office/officeart/2016/7/layout/RepeatingBendingProcessNew"/>
    <dgm:cxn modelId="{A0681FD9-9D47-4CAF-A941-0134B35E827E}" type="presOf" srcId="{D88BCA8A-BAA1-45F9-BF11-D40840A3046D}" destId="{E879B623-C989-4B31-929E-FBBAF8DFF767}" srcOrd="0" destOrd="0" presId="urn:microsoft.com/office/officeart/2016/7/layout/RepeatingBendingProcessNew"/>
    <dgm:cxn modelId="{F67F99EA-1795-4CBA-97C6-CA3DDA3C0B94}" srcId="{4A4BAEC3-8F4B-4EDD-91CA-08E03FC30B77}" destId="{B9C56620-0E10-4053-8F7D-E85475B45BCA}" srcOrd="2" destOrd="0" parTransId="{9334ACD5-A799-471B-9B9D-FC63E2446FF3}" sibTransId="{4F385610-DD9D-43FB-958F-2E1C7ADAA157}"/>
    <dgm:cxn modelId="{486FF9EA-AEB8-4B20-A25C-58E32A0044F3}" type="presOf" srcId="{240F4A3C-B037-4AB9-9E9D-9F02FE2D253A}" destId="{21623325-C6EF-4D53-B458-2AB89DB72E90}" srcOrd="1" destOrd="0" presId="urn:microsoft.com/office/officeart/2016/7/layout/RepeatingBendingProcessNew"/>
    <dgm:cxn modelId="{9DDBCEF8-3CBB-4DCD-8F56-183316DCE81F}" type="presOf" srcId="{240F4A3C-B037-4AB9-9E9D-9F02FE2D253A}" destId="{2168F710-FDF5-44BC-B5B3-7D7D4DE88684}" srcOrd="0" destOrd="0" presId="urn:microsoft.com/office/officeart/2016/7/layout/RepeatingBendingProcessNew"/>
    <dgm:cxn modelId="{86055DF7-7D94-45AB-AECD-DED4E1214230}" type="presParOf" srcId="{B67C3163-6622-449D-A65E-84D32CDC6586}" destId="{0611E870-0DC2-481A-B144-DD90C03CFB7A}" srcOrd="0" destOrd="0" presId="urn:microsoft.com/office/officeart/2016/7/layout/RepeatingBendingProcessNew"/>
    <dgm:cxn modelId="{580C62C0-D1FD-4871-8CFB-778D186FC212}" type="presParOf" srcId="{B67C3163-6622-449D-A65E-84D32CDC6586}" destId="{F8D64A12-F8DB-4B06-BCB0-9150EB3BA3F9}" srcOrd="1" destOrd="0" presId="urn:microsoft.com/office/officeart/2016/7/layout/RepeatingBendingProcessNew"/>
    <dgm:cxn modelId="{85AB690C-070F-4AFA-88CA-575C81B74A2E}" type="presParOf" srcId="{F8D64A12-F8DB-4B06-BCB0-9150EB3BA3F9}" destId="{A7F6F146-BE85-4087-A575-2277121D955B}" srcOrd="0" destOrd="0" presId="urn:microsoft.com/office/officeart/2016/7/layout/RepeatingBendingProcessNew"/>
    <dgm:cxn modelId="{6008DE99-23D0-47E9-AD80-06989781D9C6}" type="presParOf" srcId="{B67C3163-6622-449D-A65E-84D32CDC6586}" destId="{0EE7FDAE-3999-4FD6-BB93-18CFAC88FDCE}" srcOrd="2" destOrd="0" presId="urn:microsoft.com/office/officeart/2016/7/layout/RepeatingBendingProcessNew"/>
    <dgm:cxn modelId="{E082719B-B201-4E24-9AB3-F8C054310F63}" type="presParOf" srcId="{B67C3163-6622-449D-A65E-84D32CDC6586}" destId="{2168F710-FDF5-44BC-B5B3-7D7D4DE88684}" srcOrd="3" destOrd="0" presId="urn:microsoft.com/office/officeart/2016/7/layout/RepeatingBendingProcessNew"/>
    <dgm:cxn modelId="{2BDA606B-4B92-4C4D-863E-3615E8215C3E}" type="presParOf" srcId="{2168F710-FDF5-44BC-B5B3-7D7D4DE88684}" destId="{21623325-C6EF-4D53-B458-2AB89DB72E90}" srcOrd="0" destOrd="0" presId="urn:microsoft.com/office/officeart/2016/7/layout/RepeatingBendingProcessNew"/>
    <dgm:cxn modelId="{0AD769D7-42FD-4617-BD68-1EEECB60CDE6}" type="presParOf" srcId="{B67C3163-6622-449D-A65E-84D32CDC6586}" destId="{7C63F219-EFEC-4F3D-B1BA-10EFD5CCD644}" srcOrd="4" destOrd="0" presId="urn:microsoft.com/office/officeart/2016/7/layout/RepeatingBendingProcessNew"/>
    <dgm:cxn modelId="{4EE0211C-5FF5-45BA-929A-A87DAEA0F5C1}" type="presParOf" srcId="{B67C3163-6622-449D-A65E-84D32CDC6586}" destId="{3A570173-958F-46F2-895E-64A7FC3BD64B}" srcOrd="5" destOrd="0" presId="urn:microsoft.com/office/officeart/2016/7/layout/RepeatingBendingProcessNew"/>
    <dgm:cxn modelId="{3E074280-C43E-4623-8F11-DFD7B27B97BB}" type="presParOf" srcId="{3A570173-958F-46F2-895E-64A7FC3BD64B}" destId="{C8F8DECD-2370-4BD2-96A8-0020BD3AC536}" srcOrd="0" destOrd="0" presId="urn:microsoft.com/office/officeart/2016/7/layout/RepeatingBendingProcessNew"/>
    <dgm:cxn modelId="{AB9664F9-4C70-403A-85F7-84CF3D3201F2}" type="presParOf" srcId="{B67C3163-6622-449D-A65E-84D32CDC6586}" destId="{E879B623-C989-4B31-929E-FBBAF8DFF767}" srcOrd="6" destOrd="0" presId="urn:microsoft.com/office/officeart/2016/7/layout/RepeatingBendingProcessNew"/>
    <dgm:cxn modelId="{E232A8FD-8F80-4EC2-8A92-56A2BF0C0EA3}" type="presParOf" srcId="{B67C3163-6622-449D-A65E-84D32CDC6586}" destId="{CD8E53B9-22EB-4CA0-A7D3-4471096B5D0E}" srcOrd="7" destOrd="0" presId="urn:microsoft.com/office/officeart/2016/7/layout/RepeatingBendingProcessNew"/>
    <dgm:cxn modelId="{F8305773-F3D0-4671-9C47-8C8D182882A9}" type="presParOf" srcId="{CD8E53B9-22EB-4CA0-A7D3-4471096B5D0E}" destId="{0D00C5A7-6717-47D8-84C2-BD76CF1AC9E2}" srcOrd="0" destOrd="0" presId="urn:microsoft.com/office/officeart/2016/7/layout/RepeatingBendingProcessNew"/>
    <dgm:cxn modelId="{963C3F5A-6FBC-427E-9B21-44279160C19F}" type="presParOf" srcId="{B67C3163-6622-449D-A65E-84D32CDC6586}" destId="{30920967-7F51-434C-9E6D-70825D4EC196}" srcOrd="8" destOrd="0" presId="urn:microsoft.com/office/officeart/2016/7/layout/RepeatingBendingProcessNew"/>
    <dgm:cxn modelId="{D75D3672-6E8B-420C-BD2C-819AF8855C90}" type="presParOf" srcId="{B67C3163-6622-449D-A65E-84D32CDC6586}" destId="{FC69A39F-2AE6-45B2-AF65-ABC9E976B0D2}" srcOrd="9" destOrd="0" presId="urn:microsoft.com/office/officeart/2016/7/layout/RepeatingBendingProcessNew"/>
    <dgm:cxn modelId="{E9DE7546-7FB5-4611-9781-A79557936E96}" type="presParOf" srcId="{FC69A39F-2AE6-45B2-AF65-ABC9E976B0D2}" destId="{69A83406-50EA-4FE1-865E-A75AE7725C6D}" srcOrd="0" destOrd="0" presId="urn:microsoft.com/office/officeart/2016/7/layout/RepeatingBendingProcessNew"/>
    <dgm:cxn modelId="{98891A3E-A082-4453-899E-23990D8CA5CC}" type="presParOf" srcId="{B67C3163-6622-449D-A65E-84D32CDC6586}" destId="{C19D41A3-1082-475D-A3D1-D06481C45A05}"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3BADCD1-26EB-4768-9B76-E63651899570}"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63387725-1B09-4C16-8A77-B4D568B102C6}">
      <dgm:prSet/>
      <dgm:spPr/>
      <dgm:t>
        <a:bodyPr/>
        <a:lstStyle/>
        <a:p>
          <a:r>
            <a:rPr lang="en-GB"/>
            <a:t>Trans or transgender – where someone feels differently from the gender they were assigned at birth</a:t>
          </a:r>
          <a:endParaRPr lang="en-US"/>
        </a:p>
      </dgm:t>
    </dgm:pt>
    <dgm:pt modelId="{30CB1F18-70B4-4078-BD5B-A30EEC85C987}" type="parTrans" cxnId="{E2DB0283-27A0-41C2-800F-ECF8DA17665E}">
      <dgm:prSet/>
      <dgm:spPr/>
      <dgm:t>
        <a:bodyPr/>
        <a:lstStyle/>
        <a:p>
          <a:endParaRPr lang="en-US"/>
        </a:p>
      </dgm:t>
    </dgm:pt>
    <dgm:pt modelId="{6E700118-1F9E-4947-A2EE-03293BFEDD19}" type="sibTrans" cxnId="{E2DB0283-27A0-41C2-800F-ECF8DA17665E}">
      <dgm:prSet/>
      <dgm:spPr/>
      <dgm:t>
        <a:bodyPr/>
        <a:lstStyle/>
        <a:p>
          <a:endParaRPr lang="en-US"/>
        </a:p>
      </dgm:t>
    </dgm:pt>
    <dgm:pt modelId="{2F1C0E08-B79A-4929-8742-8A19522458B7}">
      <dgm:prSet/>
      <dgm:spPr/>
      <dgm:t>
        <a:bodyPr/>
        <a:lstStyle/>
        <a:p>
          <a:r>
            <a:rPr lang="en-GB"/>
            <a:t>Non-binary, gender fluid or gender queer – an individual doesn't identify as either boy or girl. They can either identify as both, or neither.</a:t>
          </a:r>
          <a:endParaRPr lang="en-US"/>
        </a:p>
      </dgm:t>
    </dgm:pt>
    <dgm:pt modelId="{B4208D1B-4D3B-4B8D-9208-8EFEDC9363A3}" type="parTrans" cxnId="{219713AB-DD2D-424D-AEAB-CD67D373643D}">
      <dgm:prSet/>
      <dgm:spPr/>
      <dgm:t>
        <a:bodyPr/>
        <a:lstStyle/>
        <a:p>
          <a:endParaRPr lang="en-US"/>
        </a:p>
      </dgm:t>
    </dgm:pt>
    <dgm:pt modelId="{C97C396A-1D1A-44AE-8E3A-FED8661DCABB}" type="sibTrans" cxnId="{219713AB-DD2D-424D-AEAB-CD67D373643D}">
      <dgm:prSet/>
      <dgm:spPr/>
      <dgm:t>
        <a:bodyPr/>
        <a:lstStyle/>
        <a:p>
          <a:endParaRPr lang="en-US"/>
        </a:p>
      </dgm:t>
    </dgm:pt>
    <dgm:pt modelId="{7D184E02-B382-4A1D-AEFF-004F5FDCE494}">
      <dgm:prSet/>
      <dgm:spPr/>
      <dgm:t>
        <a:bodyPr/>
        <a:lstStyle/>
        <a:p>
          <a:r>
            <a:rPr lang="en-GB"/>
            <a:t>Cisgender – when someone's gender identity is the same as the gender assigned at birth.</a:t>
          </a:r>
          <a:endParaRPr lang="en-US"/>
        </a:p>
      </dgm:t>
    </dgm:pt>
    <dgm:pt modelId="{0F85B35F-F3F3-4E6D-82C9-D51D60E900CC}" type="parTrans" cxnId="{F7F02430-1EB1-43C2-9A0B-4C1E4262C3B4}">
      <dgm:prSet/>
      <dgm:spPr/>
      <dgm:t>
        <a:bodyPr/>
        <a:lstStyle/>
        <a:p>
          <a:endParaRPr lang="en-US"/>
        </a:p>
      </dgm:t>
    </dgm:pt>
    <dgm:pt modelId="{EFE70F11-8691-482C-B41F-BE6CE9163FB5}" type="sibTrans" cxnId="{F7F02430-1EB1-43C2-9A0B-4C1E4262C3B4}">
      <dgm:prSet/>
      <dgm:spPr/>
      <dgm:t>
        <a:bodyPr/>
        <a:lstStyle/>
        <a:p>
          <a:endParaRPr lang="en-US"/>
        </a:p>
      </dgm:t>
    </dgm:pt>
    <dgm:pt modelId="{7A03E433-6065-4CD3-8AD5-71F5A11DDE8A}" type="pres">
      <dgm:prSet presAssocID="{A3BADCD1-26EB-4768-9B76-E63651899570}" presName="linear" presStyleCnt="0">
        <dgm:presLayoutVars>
          <dgm:animLvl val="lvl"/>
          <dgm:resizeHandles val="exact"/>
        </dgm:presLayoutVars>
      </dgm:prSet>
      <dgm:spPr/>
    </dgm:pt>
    <dgm:pt modelId="{2E6B13B3-6B6B-483E-A13C-CC8D1ECFF75D}" type="pres">
      <dgm:prSet presAssocID="{63387725-1B09-4C16-8A77-B4D568B102C6}" presName="parentText" presStyleLbl="node1" presStyleIdx="0" presStyleCnt="3">
        <dgm:presLayoutVars>
          <dgm:chMax val="0"/>
          <dgm:bulletEnabled val="1"/>
        </dgm:presLayoutVars>
      </dgm:prSet>
      <dgm:spPr/>
    </dgm:pt>
    <dgm:pt modelId="{46E411AE-299C-4F3E-862B-1C5F552B9E56}" type="pres">
      <dgm:prSet presAssocID="{6E700118-1F9E-4947-A2EE-03293BFEDD19}" presName="spacer" presStyleCnt="0"/>
      <dgm:spPr/>
    </dgm:pt>
    <dgm:pt modelId="{15F261B2-EB55-4383-A0CA-09F9D14CD82E}" type="pres">
      <dgm:prSet presAssocID="{2F1C0E08-B79A-4929-8742-8A19522458B7}" presName="parentText" presStyleLbl="node1" presStyleIdx="1" presStyleCnt="3">
        <dgm:presLayoutVars>
          <dgm:chMax val="0"/>
          <dgm:bulletEnabled val="1"/>
        </dgm:presLayoutVars>
      </dgm:prSet>
      <dgm:spPr/>
    </dgm:pt>
    <dgm:pt modelId="{CF28AEA2-F4E5-439E-A0FF-D0005E832E44}" type="pres">
      <dgm:prSet presAssocID="{C97C396A-1D1A-44AE-8E3A-FED8661DCABB}" presName="spacer" presStyleCnt="0"/>
      <dgm:spPr/>
    </dgm:pt>
    <dgm:pt modelId="{624E2ED8-D15A-4675-BBF0-67D57065306B}" type="pres">
      <dgm:prSet presAssocID="{7D184E02-B382-4A1D-AEFF-004F5FDCE494}" presName="parentText" presStyleLbl="node1" presStyleIdx="2" presStyleCnt="3">
        <dgm:presLayoutVars>
          <dgm:chMax val="0"/>
          <dgm:bulletEnabled val="1"/>
        </dgm:presLayoutVars>
      </dgm:prSet>
      <dgm:spPr/>
    </dgm:pt>
  </dgm:ptLst>
  <dgm:cxnLst>
    <dgm:cxn modelId="{EBE6A60F-F3F9-4ED6-8075-0446A5725C4F}" type="presOf" srcId="{2F1C0E08-B79A-4929-8742-8A19522458B7}" destId="{15F261B2-EB55-4383-A0CA-09F9D14CD82E}" srcOrd="0" destOrd="0" presId="urn:microsoft.com/office/officeart/2005/8/layout/vList2"/>
    <dgm:cxn modelId="{1E93C011-9EE7-4A16-A57F-6FC85A33CEBF}" type="presOf" srcId="{63387725-1B09-4C16-8A77-B4D568B102C6}" destId="{2E6B13B3-6B6B-483E-A13C-CC8D1ECFF75D}" srcOrd="0" destOrd="0" presId="urn:microsoft.com/office/officeart/2005/8/layout/vList2"/>
    <dgm:cxn modelId="{F7F02430-1EB1-43C2-9A0B-4C1E4262C3B4}" srcId="{A3BADCD1-26EB-4768-9B76-E63651899570}" destId="{7D184E02-B382-4A1D-AEFF-004F5FDCE494}" srcOrd="2" destOrd="0" parTransId="{0F85B35F-F3F3-4E6D-82C9-D51D60E900CC}" sibTransId="{EFE70F11-8691-482C-B41F-BE6CE9163FB5}"/>
    <dgm:cxn modelId="{F2766F31-3BDF-4ECE-944B-73D56A2D3AAF}" type="presOf" srcId="{7D184E02-B382-4A1D-AEFF-004F5FDCE494}" destId="{624E2ED8-D15A-4675-BBF0-67D57065306B}" srcOrd="0" destOrd="0" presId="urn:microsoft.com/office/officeart/2005/8/layout/vList2"/>
    <dgm:cxn modelId="{E2DB0283-27A0-41C2-800F-ECF8DA17665E}" srcId="{A3BADCD1-26EB-4768-9B76-E63651899570}" destId="{63387725-1B09-4C16-8A77-B4D568B102C6}" srcOrd="0" destOrd="0" parTransId="{30CB1F18-70B4-4078-BD5B-A30EEC85C987}" sibTransId="{6E700118-1F9E-4947-A2EE-03293BFEDD19}"/>
    <dgm:cxn modelId="{219713AB-DD2D-424D-AEAB-CD67D373643D}" srcId="{A3BADCD1-26EB-4768-9B76-E63651899570}" destId="{2F1C0E08-B79A-4929-8742-8A19522458B7}" srcOrd="1" destOrd="0" parTransId="{B4208D1B-4D3B-4B8D-9208-8EFEDC9363A3}" sibTransId="{C97C396A-1D1A-44AE-8E3A-FED8661DCABB}"/>
    <dgm:cxn modelId="{2923CCE3-0A89-4785-A76C-05EEB4AE7958}" type="presOf" srcId="{A3BADCD1-26EB-4768-9B76-E63651899570}" destId="{7A03E433-6065-4CD3-8AD5-71F5A11DDE8A}" srcOrd="0" destOrd="0" presId="urn:microsoft.com/office/officeart/2005/8/layout/vList2"/>
    <dgm:cxn modelId="{477A7D36-0C2B-4DCA-9FD8-2DD0E0C05C95}" type="presParOf" srcId="{7A03E433-6065-4CD3-8AD5-71F5A11DDE8A}" destId="{2E6B13B3-6B6B-483E-A13C-CC8D1ECFF75D}" srcOrd="0" destOrd="0" presId="urn:microsoft.com/office/officeart/2005/8/layout/vList2"/>
    <dgm:cxn modelId="{EF87DE96-B6A9-4117-9365-EA1D7E7D01FF}" type="presParOf" srcId="{7A03E433-6065-4CD3-8AD5-71F5A11DDE8A}" destId="{46E411AE-299C-4F3E-862B-1C5F552B9E56}" srcOrd="1" destOrd="0" presId="urn:microsoft.com/office/officeart/2005/8/layout/vList2"/>
    <dgm:cxn modelId="{C441F972-4940-47A1-8CAB-981323110174}" type="presParOf" srcId="{7A03E433-6065-4CD3-8AD5-71F5A11DDE8A}" destId="{15F261B2-EB55-4383-A0CA-09F9D14CD82E}" srcOrd="2" destOrd="0" presId="urn:microsoft.com/office/officeart/2005/8/layout/vList2"/>
    <dgm:cxn modelId="{D884176C-8755-45F4-B883-DBCCAE3DCD10}" type="presParOf" srcId="{7A03E433-6065-4CD3-8AD5-71F5A11DDE8A}" destId="{CF28AEA2-F4E5-439E-A0FF-D0005E832E44}" srcOrd="3" destOrd="0" presId="urn:microsoft.com/office/officeart/2005/8/layout/vList2"/>
    <dgm:cxn modelId="{AF7E70C1-6BD0-46FF-A873-B173D732480F}" type="presParOf" srcId="{7A03E433-6065-4CD3-8AD5-71F5A11DDE8A}" destId="{624E2ED8-D15A-4675-BBF0-67D57065306B}"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732B71-8897-46EB-8D27-6E9064E0413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1C750C0-3A6A-4B43-8115-7EED0E2A6A2E}">
      <dgm:prSet/>
      <dgm:spPr/>
      <dgm:t>
        <a:bodyPr/>
        <a:lstStyle/>
        <a:p>
          <a:r>
            <a:rPr lang="en-GB"/>
            <a:t>The EQUALITY ACT 2010 highlights nine protected characteristics:</a:t>
          </a:r>
          <a:endParaRPr lang="en-US"/>
        </a:p>
      </dgm:t>
    </dgm:pt>
    <dgm:pt modelId="{0AB546C7-5C14-482B-9C53-D3475543D0E3}" type="parTrans" cxnId="{8B95B5B2-731F-4EFE-8AE5-A4974999E714}">
      <dgm:prSet/>
      <dgm:spPr/>
      <dgm:t>
        <a:bodyPr/>
        <a:lstStyle/>
        <a:p>
          <a:endParaRPr lang="en-US"/>
        </a:p>
      </dgm:t>
    </dgm:pt>
    <dgm:pt modelId="{1DD40069-61A7-4F53-B365-BF9F7BA7EE54}" type="sibTrans" cxnId="{8B95B5B2-731F-4EFE-8AE5-A4974999E714}">
      <dgm:prSet/>
      <dgm:spPr/>
      <dgm:t>
        <a:bodyPr/>
        <a:lstStyle/>
        <a:p>
          <a:endParaRPr lang="en-US"/>
        </a:p>
      </dgm:t>
    </dgm:pt>
    <dgm:pt modelId="{B92BB1D6-F805-4E15-AB38-3EC01EB85332}">
      <dgm:prSet/>
      <dgm:spPr/>
      <dgm:t>
        <a:bodyPr/>
        <a:lstStyle/>
        <a:p>
          <a:r>
            <a:rPr lang="en-GB"/>
            <a:t>AGE</a:t>
          </a:r>
          <a:endParaRPr lang="en-US"/>
        </a:p>
      </dgm:t>
    </dgm:pt>
    <dgm:pt modelId="{7DAF12E1-6802-46B3-989C-796539097F4B}" type="parTrans" cxnId="{07414649-4E8C-4649-9E68-302CAEBDBD6F}">
      <dgm:prSet/>
      <dgm:spPr/>
      <dgm:t>
        <a:bodyPr/>
        <a:lstStyle/>
        <a:p>
          <a:endParaRPr lang="en-US"/>
        </a:p>
      </dgm:t>
    </dgm:pt>
    <dgm:pt modelId="{25B22CFB-E868-484B-8B36-CEB458AAE7E2}" type="sibTrans" cxnId="{07414649-4E8C-4649-9E68-302CAEBDBD6F}">
      <dgm:prSet/>
      <dgm:spPr/>
      <dgm:t>
        <a:bodyPr/>
        <a:lstStyle/>
        <a:p>
          <a:endParaRPr lang="en-US"/>
        </a:p>
      </dgm:t>
    </dgm:pt>
    <dgm:pt modelId="{5D309610-102D-4675-8829-231FDCADC3DD}">
      <dgm:prSet/>
      <dgm:spPr/>
      <dgm:t>
        <a:bodyPr/>
        <a:lstStyle/>
        <a:p>
          <a:r>
            <a:rPr lang="en-GB"/>
            <a:t>DISABILITY</a:t>
          </a:r>
          <a:endParaRPr lang="en-US"/>
        </a:p>
      </dgm:t>
    </dgm:pt>
    <dgm:pt modelId="{F983CA6C-73C2-4D31-9D9F-E62C23989D65}" type="parTrans" cxnId="{50FA7B54-3EE0-4C1A-87F3-57352457BF19}">
      <dgm:prSet/>
      <dgm:spPr/>
      <dgm:t>
        <a:bodyPr/>
        <a:lstStyle/>
        <a:p>
          <a:endParaRPr lang="en-US"/>
        </a:p>
      </dgm:t>
    </dgm:pt>
    <dgm:pt modelId="{7178F384-51B8-4DCA-8CF5-F36E8EDCDFF8}" type="sibTrans" cxnId="{50FA7B54-3EE0-4C1A-87F3-57352457BF19}">
      <dgm:prSet/>
      <dgm:spPr/>
      <dgm:t>
        <a:bodyPr/>
        <a:lstStyle/>
        <a:p>
          <a:endParaRPr lang="en-US"/>
        </a:p>
      </dgm:t>
    </dgm:pt>
    <dgm:pt modelId="{73D46CDB-0FA4-4643-9A1B-48A01A58C6C6}">
      <dgm:prSet/>
      <dgm:spPr/>
      <dgm:t>
        <a:bodyPr/>
        <a:lstStyle/>
        <a:p>
          <a:r>
            <a:rPr lang="en-GB"/>
            <a:t>GENDER REASSIGNMENT</a:t>
          </a:r>
          <a:endParaRPr lang="en-US"/>
        </a:p>
      </dgm:t>
    </dgm:pt>
    <dgm:pt modelId="{14E91A50-E172-465E-B414-FBDA4B71EFB9}" type="parTrans" cxnId="{F133C974-90BA-4ED5-A33E-DE16871309CE}">
      <dgm:prSet/>
      <dgm:spPr/>
      <dgm:t>
        <a:bodyPr/>
        <a:lstStyle/>
        <a:p>
          <a:endParaRPr lang="en-US"/>
        </a:p>
      </dgm:t>
    </dgm:pt>
    <dgm:pt modelId="{90D1FD81-B67A-4C86-A073-00EF356F02A0}" type="sibTrans" cxnId="{F133C974-90BA-4ED5-A33E-DE16871309CE}">
      <dgm:prSet/>
      <dgm:spPr/>
      <dgm:t>
        <a:bodyPr/>
        <a:lstStyle/>
        <a:p>
          <a:endParaRPr lang="en-US"/>
        </a:p>
      </dgm:t>
    </dgm:pt>
    <dgm:pt modelId="{523E8508-93E0-45D0-8B93-494B6E7EBD7D}">
      <dgm:prSet/>
      <dgm:spPr/>
      <dgm:t>
        <a:bodyPr/>
        <a:lstStyle/>
        <a:p>
          <a:r>
            <a:rPr lang="en-GB"/>
            <a:t>MRRIAGE AND CIVIL PARTNERSHIP</a:t>
          </a:r>
          <a:endParaRPr lang="en-US"/>
        </a:p>
      </dgm:t>
    </dgm:pt>
    <dgm:pt modelId="{496F3814-7F6C-4C2E-B77B-4D6C98D7A382}" type="parTrans" cxnId="{0B88F85D-F680-40C0-9638-DB4726D51193}">
      <dgm:prSet/>
      <dgm:spPr/>
      <dgm:t>
        <a:bodyPr/>
        <a:lstStyle/>
        <a:p>
          <a:endParaRPr lang="en-US"/>
        </a:p>
      </dgm:t>
    </dgm:pt>
    <dgm:pt modelId="{E7C605ED-DD7F-4C1D-8ACB-6F4E338B2DBC}" type="sibTrans" cxnId="{0B88F85D-F680-40C0-9638-DB4726D51193}">
      <dgm:prSet/>
      <dgm:spPr/>
      <dgm:t>
        <a:bodyPr/>
        <a:lstStyle/>
        <a:p>
          <a:endParaRPr lang="en-US"/>
        </a:p>
      </dgm:t>
    </dgm:pt>
    <dgm:pt modelId="{89061ECC-E8DF-4D55-ACCC-BE46C6596D05}">
      <dgm:prSet/>
      <dgm:spPr/>
      <dgm:t>
        <a:bodyPr/>
        <a:lstStyle/>
        <a:p>
          <a:r>
            <a:rPr lang="en-GB"/>
            <a:t>PREGNANCY AND MATERNITY</a:t>
          </a:r>
          <a:endParaRPr lang="en-US"/>
        </a:p>
      </dgm:t>
    </dgm:pt>
    <dgm:pt modelId="{F3E4924F-1F69-4026-BD14-5FEC80D9D304}" type="parTrans" cxnId="{81867FE4-CB27-4E06-9749-2A8C5FE66789}">
      <dgm:prSet/>
      <dgm:spPr/>
      <dgm:t>
        <a:bodyPr/>
        <a:lstStyle/>
        <a:p>
          <a:endParaRPr lang="en-US"/>
        </a:p>
      </dgm:t>
    </dgm:pt>
    <dgm:pt modelId="{7AF65301-8780-4134-9B5B-CA794565953F}" type="sibTrans" cxnId="{81867FE4-CB27-4E06-9749-2A8C5FE66789}">
      <dgm:prSet/>
      <dgm:spPr/>
      <dgm:t>
        <a:bodyPr/>
        <a:lstStyle/>
        <a:p>
          <a:endParaRPr lang="en-US"/>
        </a:p>
      </dgm:t>
    </dgm:pt>
    <dgm:pt modelId="{CCBF1C89-C42D-468B-B976-FF817A0B669B}">
      <dgm:prSet/>
      <dgm:spPr/>
      <dgm:t>
        <a:bodyPr/>
        <a:lstStyle/>
        <a:p>
          <a:r>
            <a:rPr lang="en-GB"/>
            <a:t>RACE</a:t>
          </a:r>
          <a:endParaRPr lang="en-US"/>
        </a:p>
      </dgm:t>
    </dgm:pt>
    <dgm:pt modelId="{8AB0FA74-AD26-4573-919C-B85C2DB86E5C}" type="parTrans" cxnId="{F639BCEA-EC5F-4BAF-B679-F2CE22D75298}">
      <dgm:prSet/>
      <dgm:spPr/>
      <dgm:t>
        <a:bodyPr/>
        <a:lstStyle/>
        <a:p>
          <a:endParaRPr lang="en-US"/>
        </a:p>
      </dgm:t>
    </dgm:pt>
    <dgm:pt modelId="{7216D3BE-BEDF-4552-8A01-B4E39F6F50BE}" type="sibTrans" cxnId="{F639BCEA-EC5F-4BAF-B679-F2CE22D75298}">
      <dgm:prSet/>
      <dgm:spPr/>
      <dgm:t>
        <a:bodyPr/>
        <a:lstStyle/>
        <a:p>
          <a:endParaRPr lang="en-US"/>
        </a:p>
      </dgm:t>
    </dgm:pt>
    <dgm:pt modelId="{D2D3BBDA-3A94-4E95-BEA3-A76F702AEE57}">
      <dgm:prSet/>
      <dgm:spPr/>
      <dgm:t>
        <a:bodyPr/>
        <a:lstStyle/>
        <a:p>
          <a:r>
            <a:rPr lang="en-GB"/>
            <a:t>RELIGION OR BELIEF</a:t>
          </a:r>
          <a:endParaRPr lang="en-US"/>
        </a:p>
      </dgm:t>
    </dgm:pt>
    <dgm:pt modelId="{7537399E-B0D0-4004-9B41-030A29D9BD29}" type="parTrans" cxnId="{32DDC190-5E52-4B66-BF34-FD6524036BA6}">
      <dgm:prSet/>
      <dgm:spPr/>
      <dgm:t>
        <a:bodyPr/>
        <a:lstStyle/>
        <a:p>
          <a:endParaRPr lang="en-US"/>
        </a:p>
      </dgm:t>
    </dgm:pt>
    <dgm:pt modelId="{330421D1-FA2F-4A9B-82F3-F5DCA2B69F8A}" type="sibTrans" cxnId="{32DDC190-5E52-4B66-BF34-FD6524036BA6}">
      <dgm:prSet/>
      <dgm:spPr/>
      <dgm:t>
        <a:bodyPr/>
        <a:lstStyle/>
        <a:p>
          <a:endParaRPr lang="en-US"/>
        </a:p>
      </dgm:t>
    </dgm:pt>
    <dgm:pt modelId="{266D505D-0B81-4F1B-9C10-402ECA1862ED}">
      <dgm:prSet/>
      <dgm:spPr/>
      <dgm:t>
        <a:bodyPr/>
        <a:lstStyle/>
        <a:p>
          <a:r>
            <a:rPr lang="en-GB"/>
            <a:t>SEX </a:t>
          </a:r>
          <a:endParaRPr lang="en-US"/>
        </a:p>
      </dgm:t>
    </dgm:pt>
    <dgm:pt modelId="{5799F532-1832-4583-9102-85963AC79056}" type="parTrans" cxnId="{2F59386E-6153-41A9-825A-8B191D3B67CF}">
      <dgm:prSet/>
      <dgm:spPr/>
      <dgm:t>
        <a:bodyPr/>
        <a:lstStyle/>
        <a:p>
          <a:endParaRPr lang="en-US"/>
        </a:p>
      </dgm:t>
    </dgm:pt>
    <dgm:pt modelId="{D63B0B8B-48FC-448A-8817-BA591ADFAA4A}" type="sibTrans" cxnId="{2F59386E-6153-41A9-825A-8B191D3B67CF}">
      <dgm:prSet/>
      <dgm:spPr/>
      <dgm:t>
        <a:bodyPr/>
        <a:lstStyle/>
        <a:p>
          <a:endParaRPr lang="en-US"/>
        </a:p>
      </dgm:t>
    </dgm:pt>
    <dgm:pt modelId="{13F737BC-2F15-490C-9326-D64E979330B8}">
      <dgm:prSet/>
      <dgm:spPr/>
      <dgm:t>
        <a:bodyPr/>
        <a:lstStyle/>
        <a:p>
          <a:r>
            <a:rPr lang="en-GB"/>
            <a:t>SEXUAL ORIENTATION</a:t>
          </a:r>
          <a:endParaRPr lang="en-US"/>
        </a:p>
      </dgm:t>
    </dgm:pt>
    <dgm:pt modelId="{07BFCB04-51D0-4A58-AB54-99A36388983A}" type="parTrans" cxnId="{376A5C00-8A9F-423A-A474-A068642249B5}">
      <dgm:prSet/>
      <dgm:spPr/>
      <dgm:t>
        <a:bodyPr/>
        <a:lstStyle/>
        <a:p>
          <a:endParaRPr lang="en-US"/>
        </a:p>
      </dgm:t>
    </dgm:pt>
    <dgm:pt modelId="{EB5A23F3-3A54-4482-9507-AAFAC791BDAE}" type="sibTrans" cxnId="{376A5C00-8A9F-423A-A474-A068642249B5}">
      <dgm:prSet/>
      <dgm:spPr/>
      <dgm:t>
        <a:bodyPr/>
        <a:lstStyle/>
        <a:p>
          <a:endParaRPr lang="en-US"/>
        </a:p>
      </dgm:t>
    </dgm:pt>
    <dgm:pt modelId="{69570BF7-F109-448D-AA39-6EA5651265B3}" type="pres">
      <dgm:prSet presAssocID="{AC732B71-8897-46EB-8D27-6E9064E0413A}" presName="diagram" presStyleCnt="0">
        <dgm:presLayoutVars>
          <dgm:dir/>
          <dgm:resizeHandles val="exact"/>
        </dgm:presLayoutVars>
      </dgm:prSet>
      <dgm:spPr/>
    </dgm:pt>
    <dgm:pt modelId="{80449B01-7804-4AD7-8F50-D2AF9860C85A}" type="pres">
      <dgm:prSet presAssocID="{A1C750C0-3A6A-4B43-8115-7EED0E2A6A2E}" presName="node" presStyleLbl="node1" presStyleIdx="0" presStyleCnt="10">
        <dgm:presLayoutVars>
          <dgm:bulletEnabled val="1"/>
        </dgm:presLayoutVars>
      </dgm:prSet>
      <dgm:spPr/>
    </dgm:pt>
    <dgm:pt modelId="{F4F45C93-E6F8-4A71-924A-00FCAA6828AE}" type="pres">
      <dgm:prSet presAssocID="{1DD40069-61A7-4F53-B365-BF9F7BA7EE54}" presName="sibTrans" presStyleCnt="0"/>
      <dgm:spPr/>
    </dgm:pt>
    <dgm:pt modelId="{41967601-87F6-49B0-9921-80348BA815E3}" type="pres">
      <dgm:prSet presAssocID="{B92BB1D6-F805-4E15-AB38-3EC01EB85332}" presName="node" presStyleLbl="node1" presStyleIdx="1" presStyleCnt="10">
        <dgm:presLayoutVars>
          <dgm:bulletEnabled val="1"/>
        </dgm:presLayoutVars>
      </dgm:prSet>
      <dgm:spPr/>
    </dgm:pt>
    <dgm:pt modelId="{14FB8A7A-DAE4-4749-9B06-B2E45E535127}" type="pres">
      <dgm:prSet presAssocID="{25B22CFB-E868-484B-8B36-CEB458AAE7E2}" presName="sibTrans" presStyleCnt="0"/>
      <dgm:spPr/>
    </dgm:pt>
    <dgm:pt modelId="{50CDD021-4621-4963-AFFF-4BAD51F1AA10}" type="pres">
      <dgm:prSet presAssocID="{5D309610-102D-4675-8829-231FDCADC3DD}" presName="node" presStyleLbl="node1" presStyleIdx="2" presStyleCnt="10">
        <dgm:presLayoutVars>
          <dgm:bulletEnabled val="1"/>
        </dgm:presLayoutVars>
      </dgm:prSet>
      <dgm:spPr/>
    </dgm:pt>
    <dgm:pt modelId="{FCD16DC5-276F-42BB-9C90-D8527BACD218}" type="pres">
      <dgm:prSet presAssocID="{7178F384-51B8-4DCA-8CF5-F36E8EDCDFF8}" presName="sibTrans" presStyleCnt="0"/>
      <dgm:spPr/>
    </dgm:pt>
    <dgm:pt modelId="{E861988F-4F3D-4EA0-918D-7F9768986AE1}" type="pres">
      <dgm:prSet presAssocID="{73D46CDB-0FA4-4643-9A1B-48A01A58C6C6}" presName="node" presStyleLbl="node1" presStyleIdx="3" presStyleCnt="10">
        <dgm:presLayoutVars>
          <dgm:bulletEnabled val="1"/>
        </dgm:presLayoutVars>
      </dgm:prSet>
      <dgm:spPr/>
    </dgm:pt>
    <dgm:pt modelId="{671E1A59-3E56-42ED-926C-C85407EE09DD}" type="pres">
      <dgm:prSet presAssocID="{90D1FD81-B67A-4C86-A073-00EF356F02A0}" presName="sibTrans" presStyleCnt="0"/>
      <dgm:spPr/>
    </dgm:pt>
    <dgm:pt modelId="{B0430F1A-717D-459E-94C9-1FDB566331E1}" type="pres">
      <dgm:prSet presAssocID="{523E8508-93E0-45D0-8B93-494B6E7EBD7D}" presName="node" presStyleLbl="node1" presStyleIdx="4" presStyleCnt="10">
        <dgm:presLayoutVars>
          <dgm:bulletEnabled val="1"/>
        </dgm:presLayoutVars>
      </dgm:prSet>
      <dgm:spPr/>
    </dgm:pt>
    <dgm:pt modelId="{86B7D8E9-C546-4728-A21B-639ED6E43EFB}" type="pres">
      <dgm:prSet presAssocID="{E7C605ED-DD7F-4C1D-8ACB-6F4E338B2DBC}" presName="sibTrans" presStyleCnt="0"/>
      <dgm:spPr/>
    </dgm:pt>
    <dgm:pt modelId="{5F7B71F8-1449-4004-9C63-E8E8F6FB0ED0}" type="pres">
      <dgm:prSet presAssocID="{89061ECC-E8DF-4D55-ACCC-BE46C6596D05}" presName="node" presStyleLbl="node1" presStyleIdx="5" presStyleCnt="10">
        <dgm:presLayoutVars>
          <dgm:bulletEnabled val="1"/>
        </dgm:presLayoutVars>
      </dgm:prSet>
      <dgm:spPr/>
    </dgm:pt>
    <dgm:pt modelId="{BBDDC481-35D8-4878-9310-7018B300DCF0}" type="pres">
      <dgm:prSet presAssocID="{7AF65301-8780-4134-9B5B-CA794565953F}" presName="sibTrans" presStyleCnt="0"/>
      <dgm:spPr/>
    </dgm:pt>
    <dgm:pt modelId="{D390C873-D701-47EE-8ED8-F469D7F52887}" type="pres">
      <dgm:prSet presAssocID="{CCBF1C89-C42D-468B-B976-FF817A0B669B}" presName="node" presStyleLbl="node1" presStyleIdx="6" presStyleCnt="10">
        <dgm:presLayoutVars>
          <dgm:bulletEnabled val="1"/>
        </dgm:presLayoutVars>
      </dgm:prSet>
      <dgm:spPr/>
    </dgm:pt>
    <dgm:pt modelId="{AB4ECC97-AB01-4E59-BBE7-9BDD1ACA5713}" type="pres">
      <dgm:prSet presAssocID="{7216D3BE-BEDF-4552-8A01-B4E39F6F50BE}" presName="sibTrans" presStyleCnt="0"/>
      <dgm:spPr/>
    </dgm:pt>
    <dgm:pt modelId="{710541AA-9C57-4D40-A009-3775B757EB4D}" type="pres">
      <dgm:prSet presAssocID="{D2D3BBDA-3A94-4E95-BEA3-A76F702AEE57}" presName="node" presStyleLbl="node1" presStyleIdx="7" presStyleCnt="10">
        <dgm:presLayoutVars>
          <dgm:bulletEnabled val="1"/>
        </dgm:presLayoutVars>
      </dgm:prSet>
      <dgm:spPr/>
    </dgm:pt>
    <dgm:pt modelId="{85F886F5-BFE1-4109-B5A4-0D300404E237}" type="pres">
      <dgm:prSet presAssocID="{330421D1-FA2F-4A9B-82F3-F5DCA2B69F8A}" presName="sibTrans" presStyleCnt="0"/>
      <dgm:spPr/>
    </dgm:pt>
    <dgm:pt modelId="{779EDF24-2228-42BB-B542-C58111615961}" type="pres">
      <dgm:prSet presAssocID="{266D505D-0B81-4F1B-9C10-402ECA1862ED}" presName="node" presStyleLbl="node1" presStyleIdx="8" presStyleCnt="10">
        <dgm:presLayoutVars>
          <dgm:bulletEnabled val="1"/>
        </dgm:presLayoutVars>
      </dgm:prSet>
      <dgm:spPr/>
    </dgm:pt>
    <dgm:pt modelId="{47AFEF8B-EF17-45EA-AC84-7E6FBE6DAA06}" type="pres">
      <dgm:prSet presAssocID="{D63B0B8B-48FC-448A-8817-BA591ADFAA4A}" presName="sibTrans" presStyleCnt="0"/>
      <dgm:spPr/>
    </dgm:pt>
    <dgm:pt modelId="{24D7802F-67A2-4DBA-9DF3-8E51BA26D48D}" type="pres">
      <dgm:prSet presAssocID="{13F737BC-2F15-490C-9326-D64E979330B8}" presName="node" presStyleLbl="node1" presStyleIdx="9" presStyleCnt="10">
        <dgm:presLayoutVars>
          <dgm:bulletEnabled val="1"/>
        </dgm:presLayoutVars>
      </dgm:prSet>
      <dgm:spPr/>
    </dgm:pt>
  </dgm:ptLst>
  <dgm:cxnLst>
    <dgm:cxn modelId="{376A5C00-8A9F-423A-A474-A068642249B5}" srcId="{AC732B71-8897-46EB-8D27-6E9064E0413A}" destId="{13F737BC-2F15-490C-9326-D64E979330B8}" srcOrd="9" destOrd="0" parTransId="{07BFCB04-51D0-4A58-AB54-99A36388983A}" sibTransId="{EB5A23F3-3A54-4482-9507-AAFAC791BDAE}"/>
    <dgm:cxn modelId="{A3FB9113-8305-406B-B777-A87C79EB40C1}" type="presOf" srcId="{89061ECC-E8DF-4D55-ACCC-BE46C6596D05}" destId="{5F7B71F8-1449-4004-9C63-E8E8F6FB0ED0}" srcOrd="0" destOrd="0" presId="urn:microsoft.com/office/officeart/2005/8/layout/default"/>
    <dgm:cxn modelId="{C135B616-6477-4481-92F2-0BB5EA321C26}" type="presOf" srcId="{CCBF1C89-C42D-468B-B976-FF817A0B669B}" destId="{D390C873-D701-47EE-8ED8-F469D7F52887}" srcOrd="0" destOrd="0" presId="urn:microsoft.com/office/officeart/2005/8/layout/default"/>
    <dgm:cxn modelId="{5032A124-6A43-4C26-BDA6-869D1303C7FF}" type="presOf" srcId="{D2D3BBDA-3A94-4E95-BEA3-A76F702AEE57}" destId="{710541AA-9C57-4D40-A009-3775B757EB4D}" srcOrd="0" destOrd="0" presId="urn:microsoft.com/office/officeart/2005/8/layout/default"/>
    <dgm:cxn modelId="{0B88F85D-F680-40C0-9638-DB4726D51193}" srcId="{AC732B71-8897-46EB-8D27-6E9064E0413A}" destId="{523E8508-93E0-45D0-8B93-494B6E7EBD7D}" srcOrd="4" destOrd="0" parTransId="{496F3814-7F6C-4C2E-B77B-4D6C98D7A382}" sibTransId="{E7C605ED-DD7F-4C1D-8ACB-6F4E338B2DBC}"/>
    <dgm:cxn modelId="{726E455F-9865-466E-BAF3-39CC3E548245}" type="presOf" srcId="{AC732B71-8897-46EB-8D27-6E9064E0413A}" destId="{69570BF7-F109-448D-AA39-6EA5651265B3}" srcOrd="0" destOrd="0" presId="urn:microsoft.com/office/officeart/2005/8/layout/default"/>
    <dgm:cxn modelId="{07414649-4E8C-4649-9E68-302CAEBDBD6F}" srcId="{AC732B71-8897-46EB-8D27-6E9064E0413A}" destId="{B92BB1D6-F805-4E15-AB38-3EC01EB85332}" srcOrd="1" destOrd="0" parTransId="{7DAF12E1-6802-46B3-989C-796539097F4B}" sibTransId="{25B22CFB-E868-484B-8B36-CEB458AAE7E2}"/>
    <dgm:cxn modelId="{2F59386E-6153-41A9-825A-8B191D3B67CF}" srcId="{AC732B71-8897-46EB-8D27-6E9064E0413A}" destId="{266D505D-0B81-4F1B-9C10-402ECA1862ED}" srcOrd="8" destOrd="0" parTransId="{5799F532-1832-4583-9102-85963AC79056}" sibTransId="{D63B0B8B-48FC-448A-8817-BA591ADFAA4A}"/>
    <dgm:cxn modelId="{DEB30751-5408-4550-933B-89EE952D43E2}" type="presOf" srcId="{73D46CDB-0FA4-4643-9A1B-48A01A58C6C6}" destId="{E861988F-4F3D-4EA0-918D-7F9768986AE1}" srcOrd="0" destOrd="0" presId="urn:microsoft.com/office/officeart/2005/8/layout/default"/>
    <dgm:cxn modelId="{50FA7B54-3EE0-4C1A-87F3-57352457BF19}" srcId="{AC732B71-8897-46EB-8D27-6E9064E0413A}" destId="{5D309610-102D-4675-8829-231FDCADC3DD}" srcOrd="2" destOrd="0" parTransId="{F983CA6C-73C2-4D31-9D9F-E62C23989D65}" sibTransId="{7178F384-51B8-4DCA-8CF5-F36E8EDCDFF8}"/>
    <dgm:cxn modelId="{F133C974-90BA-4ED5-A33E-DE16871309CE}" srcId="{AC732B71-8897-46EB-8D27-6E9064E0413A}" destId="{73D46CDB-0FA4-4643-9A1B-48A01A58C6C6}" srcOrd="3" destOrd="0" parTransId="{14E91A50-E172-465E-B414-FBDA4B71EFB9}" sibTransId="{90D1FD81-B67A-4C86-A073-00EF356F02A0}"/>
    <dgm:cxn modelId="{78C3C585-FD9C-43DA-8B20-B22272E1B787}" type="presOf" srcId="{523E8508-93E0-45D0-8B93-494B6E7EBD7D}" destId="{B0430F1A-717D-459E-94C9-1FDB566331E1}" srcOrd="0" destOrd="0" presId="urn:microsoft.com/office/officeart/2005/8/layout/default"/>
    <dgm:cxn modelId="{32DDC190-5E52-4B66-BF34-FD6524036BA6}" srcId="{AC732B71-8897-46EB-8D27-6E9064E0413A}" destId="{D2D3BBDA-3A94-4E95-BEA3-A76F702AEE57}" srcOrd="7" destOrd="0" parTransId="{7537399E-B0D0-4004-9B41-030A29D9BD29}" sibTransId="{330421D1-FA2F-4A9B-82F3-F5DCA2B69F8A}"/>
    <dgm:cxn modelId="{02BF869E-16D2-4BF9-B15D-4606A0CEC2AB}" type="presOf" srcId="{13F737BC-2F15-490C-9326-D64E979330B8}" destId="{24D7802F-67A2-4DBA-9DF3-8E51BA26D48D}" srcOrd="0" destOrd="0" presId="urn:microsoft.com/office/officeart/2005/8/layout/default"/>
    <dgm:cxn modelId="{2B4E42B1-9850-4DE1-9DB5-E9EF4DCB5E50}" type="presOf" srcId="{5D309610-102D-4675-8829-231FDCADC3DD}" destId="{50CDD021-4621-4963-AFFF-4BAD51F1AA10}" srcOrd="0" destOrd="0" presId="urn:microsoft.com/office/officeart/2005/8/layout/default"/>
    <dgm:cxn modelId="{8B95B5B2-731F-4EFE-8AE5-A4974999E714}" srcId="{AC732B71-8897-46EB-8D27-6E9064E0413A}" destId="{A1C750C0-3A6A-4B43-8115-7EED0E2A6A2E}" srcOrd="0" destOrd="0" parTransId="{0AB546C7-5C14-482B-9C53-D3475543D0E3}" sibTransId="{1DD40069-61A7-4F53-B365-BF9F7BA7EE54}"/>
    <dgm:cxn modelId="{86D661B5-DF30-4FAE-B6E2-8C3CB42A9DC3}" type="presOf" srcId="{266D505D-0B81-4F1B-9C10-402ECA1862ED}" destId="{779EDF24-2228-42BB-B542-C58111615961}" srcOrd="0" destOrd="0" presId="urn:microsoft.com/office/officeart/2005/8/layout/default"/>
    <dgm:cxn modelId="{81867FE4-CB27-4E06-9749-2A8C5FE66789}" srcId="{AC732B71-8897-46EB-8D27-6E9064E0413A}" destId="{89061ECC-E8DF-4D55-ACCC-BE46C6596D05}" srcOrd="5" destOrd="0" parTransId="{F3E4924F-1F69-4026-BD14-5FEC80D9D304}" sibTransId="{7AF65301-8780-4134-9B5B-CA794565953F}"/>
    <dgm:cxn modelId="{FA5E7CE5-2E02-4531-BA1E-599218B12F87}" type="presOf" srcId="{B92BB1D6-F805-4E15-AB38-3EC01EB85332}" destId="{41967601-87F6-49B0-9921-80348BA815E3}" srcOrd="0" destOrd="0" presId="urn:microsoft.com/office/officeart/2005/8/layout/default"/>
    <dgm:cxn modelId="{F639BCEA-EC5F-4BAF-B679-F2CE22D75298}" srcId="{AC732B71-8897-46EB-8D27-6E9064E0413A}" destId="{CCBF1C89-C42D-468B-B976-FF817A0B669B}" srcOrd="6" destOrd="0" parTransId="{8AB0FA74-AD26-4573-919C-B85C2DB86E5C}" sibTransId="{7216D3BE-BEDF-4552-8A01-B4E39F6F50BE}"/>
    <dgm:cxn modelId="{338D96F2-7BBB-444C-BE89-07B8508395C6}" type="presOf" srcId="{A1C750C0-3A6A-4B43-8115-7EED0E2A6A2E}" destId="{80449B01-7804-4AD7-8F50-D2AF9860C85A}" srcOrd="0" destOrd="0" presId="urn:microsoft.com/office/officeart/2005/8/layout/default"/>
    <dgm:cxn modelId="{FE3A0086-B170-47BA-8129-D5EB1A5E9796}" type="presParOf" srcId="{69570BF7-F109-448D-AA39-6EA5651265B3}" destId="{80449B01-7804-4AD7-8F50-D2AF9860C85A}" srcOrd="0" destOrd="0" presId="urn:microsoft.com/office/officeart/2005/8/layout/default"/>
    <dgm:cxn modelId="{1E21BDF0-247B-470B-B853-CB88D2E73FB4}" type="presParOf" srcId="{69570BF7-F109-448D-AA39-6EA5651265B3}" destId="{F4F45C93-E6F8-4A71-924A-00FCAA6828AE}" srcOrd="1" destOrd="0" presId="urn:microsoft.com/office/officeart/2005/8/layout/default"/>
    <dgm:cxn modelId="{705ED776-2B82-4044-8945-68F18DDA7E12}" type="presParOf" srcId="{69570BF7-F109-448D-AA39-6EA5651265B3}" destId="{41967601-87F6-49B0-9921-80348BA815E3}" srcOrd="2" destOrd="0" presId="urn:microsoft.com/office/officeart/2005/8/layout/default"/>
    <dgm:cxn modelId="{4F8A2A96-32E6-4254-B475-630F5BAD02F3}" type="presParOf" srcId="{69570BF7-F109-448D-AA39-6EA5651265B3}" destId="{14FB8A7A-DAE4-4749-9B06-B2E45E535127}" srcOrd="3" destOrd="0" presId="urn:microsoft.com/office/officeart/2005/8/layout/default"/>
    <dgm:cxn modelId="{23750729-3FCC-48DF-9DE3-3FD5FDC39F77}" type="presParOf" srcId="{69570BF7-F109-448D-AA39-6EA5651265B3}" destId="{50CDD021-4621-4963-AFFF-4BAD51F1AA10}" srcOrd="4" destOrd="0" presId="urn:microsoft.com/office/officeart/2005/8/layout/default"/>
    <dgm:cxn modelId="{F524B1BD-409E-4B90-82A0-31CB92DCE9EB}" type="presParOf" srcId="{69570BF7-F109-448D-AA39-6EA5651265B3}" destId="{FCD16DC5-276F-42BB-9C90-D8527BACD218}" srcOrd="5" destOrd="0" presId="urn:microsoft.com/office/officeart/2005/8/layout/default"/>
    <dgm:cxn modelId="{6B42F45C-3290-42CD-BE05-54D901C84BB7}" type="presParOf" srcId="{69570BF7-F109-448D-AA39-6EA5651265B3}" destId="{E861988F-4F3D-4EA0-918D-7F9768986AE1}" srcOrd="6" destOrd="0" presId="urn:microsoft.com/office/officeart/2005/8/layout/default"/>
    <dgm:cxn modelId="{B8A1A957-25B7-46DF-B124-D4072D8EA883}" type="presParOf" srcId="{69570BF7-F109-448D-AA39-6EA5651265B3}" destId="{671E1A59-3E56-42ED-926C-C85407EE09DD}" srcOrd="7" destOrd="0" presId="urn:microsoft.com/office/officeart/2005/8/layout/default"/>
    <dgm:cxn modelId="{99056796-A1F0-4A10-950D-58527105829C}" type="presParOf" srcId="{69570BF7-F109-448D-AA39-6EA5651265B3}" destId="{B0430F1A-717D-459E-94C9-1FDB566331E1}" srcOrd="8" destOrd="0" presId="urn:microsoft.com/office/officeart/2005/8/layout/default"/>
    <dgm:cxn modelId="{0933D951-205A-4A4F-9F46-4E0814D6EA6F}" type="presParOf" srcId="{69570BF7-F109-448D-AA39-6EA5651265B3}" destId="{86B7D8E9-C546-4728-A21B-639ED6E43EFB}" srcOrd="9" destOrd="0" presId="urn:microsoft.com/office/officeart/2005/8/layout/default"/>
    <dgm:cxn modelId="{0DBAE5C9-5FBE-402C-A298-7FD184DEB791}" type="presParOf" srcId="{69570BF7-F109-448D-AA39-6EA5651265B3}" destId="{5F7B71F8-1449-4004-9C63-E8E8F6FB0ED0}" srcOrd="10" destOrd="0" presId="urn:microsoft.com/office/officeart/2005/8/layout/default"/>
    <dgm:cxn modelId="{1F9F8221-5114-417D-B041-2C153DE3594F}" type="presParOf" srcId="{69570BF7-F109-448D-AA39-6EA5651265B3}" destId="{BBDDC481-35D8-4878-9310-7018B300DCF0}" srcOrd="11" destOrd="0" presId="urn:microsoft.com/office/officeart/2005/8/layout/default"/>
    <dgm:cxn modelId="{99CACDE5-09DB-4C77-BA17-D7FCBF74B2FE}" type="presParOf" srcId="{69570BF7-F109-448D-AA39-6EA5651265B3}" destId="{D390C873-D701-47EE-8ED8-F469D7F52887}" srcOrd="12" destOrd="0" presId="urn:microsoft.com/office/officeart/2005/8/layout/default"/>
    <dgm:cxn modelId="{6FB40A1C-7A3C-4147-A82A-551E1528F648}" type="presParOf" srcId="{69570BF7-F109-448D-AA39-6EA5651265B3}" destId="{AB4ECC97-AB01-4E59-BBE7-9BDD1ACA5713}" srcOrd="13" destOrd="0" presId="urn:microsoft.com/office/officeart/2005/8/layout/default"/>
    <dgm:cxn modelId="{32B149AD-A98E-4031-AA5D-838800D2B985}" type="presParOf" srcId="{69570BF7-F109-448D-AA39-6EA5651265B3}" destId="{710541AA-9C57-4D40-A009-3775B757EB4D}" srcOrd="14" destOrd="0" presId="urn:microsoft.com/office/officeart/2005/8/layout/default"/>
    <dgm:cxn modelId="{A08CFFAF-ED8E-4166-8E85-EBF2CD941C86}" type="presParOf" srcId="{69570BF7-F109-448D-AA39-6EA5651265B3}" destId="{85F886F5-BFE1-4109-B5A4-0D300404E237}" srcOrd="15" destOrd="0" presId="urn:microsoft.com/office/officeart/2005/8/layout/default"/>
    <dgm:cxn modelId="{C6B3CAF0-38E0-46A7-ACFE-42B2EDE2E385}" type="presParOf" srcId="{69570BF7-F109-448D-AA39-6EA5651265B3}" destId="{779EDF24-2228-42BB-B542-C58111615961}" srcOrd="16" destOrd="0" presId="urn:microsoft.com/office/officeart/2005/8/layout/default"/>
    <dgm:cxn modelId="{8A9C627C-3ADF-4CC2-9D36-641EBDA8E1D2}" type="presParOf" srcId="{69570BF7-F109-448D-AA39-6EA5651265B3}" destId="{47AFEF8B-EF17-45EA-AC84-7E6FBE6DAA06}" srcOrd="17" destOrd="0" presId="urn:microsoft.com/office/officeart/2005/8/layout/default"/>
    <dgm:cxn modelId="{5390BC3A-51FD-4620-9E6E-64A6954029D7}" type="presParOf" srcId="{69570BF7-F109-448D-AA39-6EA5651265B3}" destId="{24D7802F-67A2-4DBA-9DF3-8E51BA26D48D}"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23AFFB1-5821-4782-9AE8-2591528EA3A0}"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E15187E-B622-4AB6-A3C1-4CCE40338AB4}">
      <dgm:prSet/>
      <dgm:spPr/>
      <dgm:t>
        <a:bodyPr/>
        <a:lstStyle/>
        <a:p>
          <a:r>
            <a:rPr lang="en-GB" dirty="0"/>
            <a:t>Stonewall (2016) highlighted some figures relating to abuse and discrimination relating to sexuality and gender identity:</a:t>
          </a:r>
          <a:endParaRPr lang="en-US" dirty="0"/>
        </a:p>
      </dgm:t>
    </dgm:pt>
    <dgm:pt modelId="{8A2ABD03-4A53-4475-9358-1A5E0D4DA132}" type="parTrans" cxnId="{6835B4F2-C6E1-4C09-B3E3-CBB4278E2838}">
      <dgm:prSet/>
      <dgm:spPr/>
      <dgm:t>
        <a:bodyPr/>
        <a:lstStyle/>
        <a:p>
          <a:endParaRPr lang="en-US"/>
        </a:p>
      </dgm:t>
    </dgm:pt>
    <dgm:pt modelId="{281AAD3A-97DE-49B9-BEEF-E6AD4ECF8240}" type="sibTrans" cxnId="{6835B4F2-C6E1-4C09-B3E3-CBB4278E2838}">
      <dgm:prSet/>
      <dgm:spPr/>
      <dgm:t>
        <a:bodyPr/>
        <a:lstStyle/>
        <a:p>
          <a:endParaRPr lang="en-US"/>
        </a:p>
      </dgm:t>
    </dgm:pt>
    <dgm:pt modelId="{3ABEF187-6E76-4C4B-9498-0A5FA8740CB6}">
      <dgm:prSet/>
      <dgm:spPr/>
      <dgm:t>
        <a:bodyPr/>
        <a:lstStyle/>
        <a:p>
          <a:r>
            <a:rPr lang="en-GB"/>
            <a:t>One in seven LGBT people have avoided treatment because of fear of discrimination</a:t>
          </a:r>
          <a:endParaRPr lang="en-US"/>
        </a:p>
      </dgm:t>
    </dgm:pt>
    <dgm:pt modelId="{525DDFFE-2145-4064-8AE0-91169B341B7D}" type="parTrans" cxnId="{62B88BEF-A48D-4DF5-B804-369288F89DE4}">
      <dgm:prSet/>
      <dgm:spPr/>
      <dgm:t>
        <a:bodyPr/>
        <a:lstStyle/>
        <a:p>
          <a:endParaRPr lang="en-US"/>
        </a:p>
      </dgm:t>
    </dgm:pt>
    <dgm:pt modelId="{BE171627-64CF-44A1-B166-E40CB27278A7}" type="sibTrans" cxnId="{62B88BEF-A48D-4DF5-B804-369288F89DE4}">
      <dgm:prSet/>
      <dgm:spPr/>
      <dgm:t>
        <a:bodyPr/>
        <a:lstStyle/>
        <a:p>
          <a:endParaRPr lang="en-US"/>
        </a:p>
      </dgm:t>
    </dgm:pt>
    <dgm:pt modelId="{A3503EF7-CF19-4519-A5BF-B0ADEEC7F6EE}">
      <dgm:prSet/>
      <dgm:spPr/>
      <dgm:t>
        <a:bodyPr/>
        <a:lstStyle/>
        <a:p>
          <a:r>
            <a:rPr lang="en-GB"/>
            <a:t>Seven in ten trans people report being impacted by transphobia when accessing health services.</a:t>
          </a:r>
          <a:endParaRPr lang="en-US"/>
        </a:p>
      </dgm:t>
    </dgm:pt>
    <dgm:pt modelId="{7CE404AE-C6ED-4A0B-96AA-EE16A805DE43}" type="parTrans" cxnId="{07AFAC70-2EB0-4375-90AF-B4CD9C34CDBA}">
      <dgm:prSet/>
      <dgm:spPr/>
      <dgm:t>
        <a:bodyPr/>
        <a:lstStyle/>
        <a:p>
          <a:endParaRPr lang="en-US"/>
        </a:p>
      </dgm:t>
    </dgm:pt>
    <dgm:pt modelId="{F09469D5-6D6D-4959-8838-80CDFEC800B6}" type="sibTrans" cxnId="{07AFAC70-2EB0-4375-90AF-B4CD9C34CDBA}">
      <dgm:prSet/>
      <dgm:spPr/>
      <dgm:t>
        <a:bodyPr/>
        <a:lstStyle/>
        <a:p>
          <a:endParaRPr lang="en-US"/>
        </a:p>
      </dgm:t>
    </dgm:pt>
    <dgm:pt modelId="{904D5D28-BA50-422E-AC18-B731E6F6F457}">
      <dgm:prSet/>
      <dgm:spPr/>
      <dgm:t>
        <a:bodyPr/>
        <a:lstStyle/>
        <a:p>
          <a:r>
            <a:rPr lang="en-GB" dirty="0"/>
            <a:t>Only half of lesbian, gay and bi people and trans people are open about their sexuality and identity to their families.</a:t>
          </a:r>
          <a:endParaRPr lang="en-US" dirty="0"/>
        </a:p>
      </dgm:t>
    </dgm:pt>
    <dgm:pt modelId="{B5D545B6-E3F5-400B-A7B1-2956867C78FF}" type="parTrans" cxnId="{B2AA65F1-F3EA-4B71-9C9D-BD28050494D5}">
      <dgm:prSet/>
      <dgm:spPr/>
      <dgm:t>
        <a:bodyPr/>
        <a:lstStyle/>
        <a:p>
          <a:endParaRPr lang="en-US"/>
        </a:p>
      </dgm:t>
    </dgm:pt>
    <dgm:pt modelId="{E75321FA-72F6-44D1-902F-68C8C52F9A65}" type="sibTrans" cxnId="{B2AA65F1-F3EA-4B71-9C9D-BD28050494D5}">
      <dgm:prSet/>
      <dgm:spPr/>
      <dgm:t>
        <a:bodyPr/>
        <a:lstStyle/>
        <a:p>
          <a:endParaRPr lang="en-US"/>
        </a:p>
      </dgm:t>
    </dgm:pt>
    <dgm:pt modelId="{CF9B83F4-79B5-4F34-8B63-ABE2229DC000}">
      <dgm:prSet/>
      <dgm:spPr/>
      <dgm:t>
        <a:bodyPr/>
        <a:lstStyle/>
        <a:p>
          <a:r>
            <a:rPr lang="en-GB"/>
            <a:t>At university: two in five LGBT students have hidden their identity because of fear of discrimination</a:t>
          </a:r>
          <a:endParaRPr lang="en-US"/>
        </a:p>
      </dgm:t>
    </dgm:pt>
    <dgm:pt modelId="{70CBA105-FFFE-4615-A190-5E1543681945}" type="parTrans" cxnId="{9C049A69-EFAB-4416-9A41-C03D0125E8C5}">
      <dgm:prSet/>
      <dgm:spPr/>
      <dgm:t>
        <a:bodyPr/>
        <a:lstStyle/>
        <a:p>
          <a:endParaRPr lang="en-US"/>
        </a:p>
      </dgm:t>
    </dgm:pt>
    <dgm:pt modelId="{B90F5135-29F8-4306-B094-5F6648B19F39}" type="sibTrans" cxnId="{9C049A69-EFAB-4416-9A41-C03D0125E8C5}">
      <dgm:prSet/>
      <dgm:spPr/>
      <dgm:t>
        <a:bodyPr/>
        <a:lstStyle/>
        <a:p>
          <a:endParaRPr lang="en-US"/>
        </a:p>
      </dgm:t>
    </dgm:pt>
    <dgm:pt modelId="{16FB06E6-D42A-45CD-8C84-32F624A5C10A}">
      <dgm:prSet/>
      <dgm:spPr/>
      <dgm:t>
        <a:bodyPr/>
        <a:lstStyle/>
        <a:p>
          <a:r>
            <a:rPr lang="en-GB"/>
            <a:t>Although university students tend to be more open about their sexuality and identity, more than a quarter of LGBT students were excluded by other students because they were LGBT.</a:t>
          </a:r>
          <a:endParaRPr lang="en-US"/>
        </a:p>
      </dgm:t>
    </dgm:pt>
    <dgm:pt modelId="{6311D90F-B45F-4C93-A481-864AB0C61601}" type="parTrans" cxnId="{1A1CFA2A-B95E-4131-9163-2B5C4A90960C}">
      <dgm:prSet/>
      <dgm:spPr/>
      <dgm:t>
        <a:bodyPr/>
        <a:lstStyle/>
        <a:p>
          <a:endParaRPr lang="en-US"/>
        </a:p>
      </dgm:t>
    </dgm:pt>
    <dgm:pt modelId="{C393C5A5-DDA5-499C-AC88-1FF9E101515A}" type="sibTrans" cxnId="{1A1CFA2A-B95E-4131-9163-2B5C4A90960C}">
      <dgm:prSet/>
      <dgm:spPr/>
      <dgm:t>
        <a:bodyPr/>
        <a:lstStyle/>
        <a:p>
          <a:endParaRPr lang="en-US"/>
        </a:p>
      </dgm:t>
    </dgm:pt>
    <dgm:pt modelId="{D75140CD-BAE9-45C6-BD85-156F5A6488B1}" type="pres">
      <dgm:prSet presAssocID="{123AFFB1-5821-4782-9AE8-2591528EA3A0}" presName="vert0" presStyleCnt="0">
        <dgm:presLayoutVars>
          <dgm:dir/>
          <dgm:animOne val="branch"/>
          <dgm:animLvl val="lvl"/>
        </dgm:presLayoutVars>
      </dgm:prSet>
      <dgm:spPr/>
    </dgm:pt>
    <dgm:pt modelId="{467C067C-F787-4742-A12C-2025CB6BE7E8}" type="pres">
      <dgm:prSet presAssocID="{EE15187E-B622-4AB6-A3C1-4CCE40338AB4}" presName="thickLine" presStyleLbl="alignNode1" presStyleIdx="0" presStyleCnt="6"/>
      <dgm:spPr/>
    </dgm:pt>
    <dgm:pt modelId="{6B2152EA-0E9A-4F9C-9B0B-B2D96838D288}" type="pres">
      <dgm:prSet presAssocID="{EE15187E-B622-4AB6-A3C1-4CCE40338AB4}" presName="horz1" presStyleCnt="0"/>
      <dgm:spPr/>
    </dgm:pt>
    <dgm:pt modelId="{23DE5D54-A3C0-4A5B-A9BC-5AAF26CB177E}" type="pres">
      <dgm:prSet presAssocID="{EE15187E-B622-4AB6-A3C1-4CCE40338AB4}" presName="tx1" presStyleLbl="revTx" presStyleIdx="0" presStyleCnt="6"/>
      <dgm:spPr/>
    </dgm:pt>
    <dgm:pt modelId="{87765814-755C-4865-AC35-16E1DFADDA52}" type="pres">
      <dgm:prSet presAssocID="{EE15187E-B622-4AB6-A3C1-4CCE40338AB4}" presName="vert1" presStyleCnt="0"/>
      <dgm:spPr/>
    </dgm:pt>
    <dgm:pt modelId="{587454DF-B49E-4DF8-8A97-94C5E1D92FF6}" type="pres">
      <dgm:prSet presAssocID="{3ABEF187-6E76-4C4B-9498-0A5FA8740CB6}" presName="thickLine" presStyleLbl="alignNode1" presStyleIdx="1" presStyleCnt="6"/>
      <dgm:spPr/>
    </dgm:pt>
    <dgm:pt modelId="{CE5B4FAA-8B82-43A6-A9D3-9B7D5EA11491}" type="pres">
      <dgm:prSet presAssocID="{3ABEF187-6E76-4C4B-9498-0A5FA8740CB6}" presName="horz1" presStyleCnt="0"/>
      <dgm:spPr/>
    </dgm:pt>
    <dgm:pt modelId="{FBFE42C7-67A3-4922-B141-1243DBBD3FCE}" type="pres">
      <dgm:prSet presAssocID="{3ABEF187-6E76-4C4B-9498-0A5FA8740CB6}" presName="tx1" presStyleLbl="revTx" presStyleIdx="1" presStyleCnt="6"/>
      <dgm:spPr/>
    </dgm:pt>
    <dgm:pt modelId="{B868A836-D875-4D0E-AC29-5DFBE6A88044}" type="pres">
      <dgm:prSet presAssocID="{3ABEF187-6E76-4C4B-9498-0A5FA8740CB6}" presName="vert1" presStyleCnt="0"/>
      <dgm:spPr/>
    </dgm:pt>
    <dgm:pt modelId="{74DC7D9F-4964-409A-972C-827805D68050}" type="pres">
      <dgm:prSet presAssocID="{A3503EF7-CF19-4519-A5BF-B0ADEEC7F6EE}" presName="thickLine" presStyleLbl="alignNode1" presStyleIdx="2" presStyleCnt="6"/>
      <dgm:spPr/>
    </dgm:pt>
    <dgm:pt modelId="{3C0CA618-EF2B-4A18-A761-E6D6ED139A23}" type="pres">
      <dgm:prSet presAssocID="{A3503EF7-CF19-4519-A5BF-B0ADEEC7F6EE}" presName="horz1" presStyleCnt="0"/>
      <dgm:spPr/>
    </dgm:pt>
    <dgm:pt modelId="{F473E260-A608-4632-BEE0-1F65DFEED9EE}" type="pres">
      <dgm:prSet presAssocID="{A3503EF7-CF19-4519-A5BF-B0ADEEC7F6EE}" presName="tx1" presStyleLbl="revTx" presStyleIdx="2" presStyleCnt="6"/>
      <dgm:spPr/>
    </dgm:pt>
    <dgm:pt modelId="{DD397386-EBB3-46EA-8EA3-703E8BF2A3A3}" type="pres">
      <dgm:prSet presAssocID="{A3503EF7-CF19-4519-A5BF-B0ADEEC7F6EE}" presName="vert1" presStyleCnt="0"/>
      <dgm:spPr/>
    </dgm:pt>
    <dgm:pt modelId="{42D0F6D3-B627-434B-8646-B635D6F389F7}" type="pres">
      <dgm:prSet presAssocID="{904D5D28-BA50-422E-AC18-B731E6F6F457}" presName="thickLine" presStyleLbl="alignNode1" presStyleIdx="3" presStyleCnt="6"/>
      <dgm:spPr/>
    </dgm:pt>
    <dgm:pt modelId="{EBB5C9F4-6B7D-4267-85DE-9B101064EF5E}" type="pres">
      <dgm:prSet presAssocID="{904D5D28-BA50-422E-AC18-B731E6F6F457}" presName="horz1" presStyleCnt="0"/>
      <dgm:spPr/>
    </dgm:pt>
    <dgm:pt modelId="{DFD01870-F876-4047-8870-78B8B09A1545}" type="pres">
      <dgm:prSet presAssocID="{904D5D28-BA50-422E-AC18-B731E6F6F457}" presName="tx1" presStyleLbl="revTx" presStyleIdx="3" presStyleCnt="6"/>
      <dgm:spPr/>
    </dgm:pt>
    <dgm:pt modelId="{ECF63FC5-0FCF-43D9-BD8D-44B6169F4080}" type="pres">
      <dgm:prSet presAssocID="{904D5D28-BA50-422E-AC18-B731E6F6F457}" presName="vert1" presStyleCnt="0"/>
      <dgm:spPr/>
    </dgm:pt>
    <dgm:pt modelId="{9BF2E3EB-DF74-4C5E-82D4-092E1AEC8487}" type="pres">
      <dgm:prSet presAssocID="{CF9B83F4-79B5-4F34-8B63-ABE2229DC000}" presName="thickLine" presStyleLbl="alignNode1" presStyleIdx="4" presStyleCnt="6"/>
      <dgm:spPr/>
    </dgm:pt>
    <dgm:pt modelId="{F123BEBA-5A06-4EC2-BB80-72E247CD8430}" type="pres">
      <dgm:prSet presAssocID="{CF9B83F4-79B5-4F34-8B63-ABE2229DC000}" presName="horz1" presStyleCnt="0"/>
      <dgm:spPr/>
    </dgm:pt>
    <dgm:pt modelId="{A4CD1FC0-EF27-418B-806A-D38E64773612}" type="pres">
      <dgm:prSet presAssocID="{CF9B83F4-79B5-4F34-8B63-ABE2229DC000}" presName="tx1" presStyleLbl="revTx" presStyleIdx="4" presStyleCnt="6"/>
      <dgm:spPr/>
    </dgm:pt>
    <dgm:pt modelId="{D9AD61B5-B11F-4BB4-A7E0-899D00ACCEB7}" type="pres">
      <dgm:prSet presAssocID="{CF9B83F4-79B5-4F34-8B63-ABE2229DC000}" presName="vert1" presStyleCnt="0"/>
      <dgm:spPr/>
    </dgm:pt>
    <dgm:pt modelId="{DE188C64-3D11-47F8-B591-CD3734731E49}" type="pres">
      <dgm:prSet presAssocID="{16FB06E6-D42A-45CD-8C84-32F624A5C10A}" presName="thickLine" presStyleLbl="alignNode1" presStyleIdx="5" presStyleCnt="6"/>
      <dgm:spPr/>
    </dgm:pt>
    <dgm:pt modelId="{7A3D7072-C85D-4208-B688-FE7406BD7465}" type="pres">
      <dgm:prSet presAssocID="{16FB06E6-D42A-45CD-8C84-32F624A5C10A}" presName="horz1" presStyleCnt="0"/>
      <dgm:spPr/>
    </dgm:pt>
    <dgm:pt modelId="{08C3E6F6-18B3-43ED-8FBB-F37753F8ABA4}" type="pres">
      <dgm:prSet presAssocID="{16FB06E6-D42A-45CD-8C84-32F624A5C10A}" presName="tx1" presStyleLbl="revTx" presStyleIdx="5" presStyleCnt="6"/>
      <dgm:spPr/>
    </dgm:pt>
    <dgm:pt modelId="{01AEE647-A3A0-447D-B8E9-4AF724E86B8A}" type="pres">
      <dgm:prSet presAssocID="{16FB06E6-D42A-45CD-8C84-32F624A5C10A}" presName="vert1" presStyleCnt="0"/>
      <dgm:spPr/>
    </dgm:pt>
  </dgm:ptLst>
  <dgm:cxnLst>
    <dgm:cxn modelId="{92F8B204-3E10-4C15-ADE1-071D4425C446}" type="presOf" srcId="{16FB06E6-D42A-45CD-8C84-32F624A5C10A}" destId="{08C3E6F6-18B3-43ED-8FBB-F37753F8ABA4}" srcOrd="0" destOrd="0" presId="urn:microsoft.com/office/officeart/2008/layout/LinedList"/>
    <dgm:cxn modelId="{C8829324-DC32-4370-98FD-DCC3A9E104F5}" type="presOf" srcId="{123AFFB1-5821-4782-9AE8-2591528EA3A0}" destId="{D75140CD-BAE9-45C6-BD85-156F5A6488B1}" srcOrd="0" destOrd="0" presId="urn:microsoft.com/office/officeart/2008/layout/LinedList"/>
    <dgm:cxn modelId="{1A1CFA2A-B95E-4131-9163-2B5C4A90960C}" srcId="{123AFFB1-5821-4782-9AE8-2591528EA3A0}" destId="{16FB06E6-D42A-45CD-8C84-32F624A5C10A}" srcOrd="5" destOrd="0" parTransId="{6311D90F-B45F-4C93-A481-864AB0C61601}" sibTransId="{C393C5A5-DDA5-499C-AC88-1FF9E101515A}"/>
    <dgm:cxn modelId="{9C049A69-EFAB-4416-9A41-C03D0125E8C5}" srcId="{123AFFB1-5821-4782-9AE8-2591528EA3A0}" destId="{CF9B83F4-79B5-4F34-8B63-ABE2229DC000}" srcOrd="4" destOrd="0" parTransId="{70CBA105-FFFE-4615-A190-5E1543681945}" sibTransId="{B90F5135-29F8-4306-B094-5F6648B19F39}"/>
    <dgm:cxn modelId="{07AFAC70-2EB0-4375-90AF-B4CD9C34CDBA}" srcId="{123AFFB1-5821-4782-9AE8-2591528EA3A0}" destId="{A3503EF7-CF19-4519-A5BF-B0ADEEC7F6EE}" srcOrd="2" destOrd="0" parTransId="{7CE404AE-C6ED-4A0B-96AA-EE16A805DE43}" sibTransId="{F09469D5-6D6D-4959-8838-80CDFEC800B6}"/>
    <dgm:cxn modelId="{B2648381-4034-421C-9901-433C7C28DBC9}" type="presOf" srcId="{A3503EF7-CF19-4519-A5BF-B0ADEEC7F6EE}" destId="{F473E260-A608-4632-BEE0-1F65DFEED9EE}" srcOrd="0" destOrd="0" presId="urn:microsoft.com/office/officeart/2008/layout/LinedList"/>
    <dgm:cxn modelId="{7ED84796-2927-469F-894E-71F00124FB4E}" type="presOf" srcId="{3ABEF187-6E76-4C4B-9498-0A5FA8740CB6}" destId="{FBFE42C7-67A3-4922-B141-1243DBBD3FCE}" srcOrd="0" destOrd="0" presId="urn:microsoft.com/office/officeart/2008/layout/LinedList"/>
    <dgm:cxn modelId="{0E571E98-5D11-4D97-ADF3-EEE7C0245566}" type="presOf" srcId="{904D5D28-BA50-422E-AC18-B731E6F6F457}" destId="{DFD01870-F876-4047-8870-78B8B09A1545}" srcOrd="0" destOrd="0" presId="urn:microsoft.com/office/officeart/2008/layout/LinedList"/>
    <dgm:cxn modelId="{575BC1A4-7C0E-4F06-B378-175A72D5C98F}" type="presOf" srcId="{CF9B83F4-79B5-4F34-8B63-ABE2229DC000}" destId="{A4CD1FC0-EF27-418B-806A-D38E64773612}" srcOrd="0" destOrd="0" presId="urn:microsoft.com/office/officeart/2008/layout/LinedList"/>
    <dgm:cxn modelId="{73B632D6-9994-4F59-B2F9-B26E661C9C66}" type="presOf" srcId="{EE15187E-B622-4AB6-A3C1-4CCE40338AB4}" destId="{23DE5D54-A3C0-4A5B-A9BC-5AAF26CB177E}" srcOrd="0" destOrd="0" presId="urn:microsoft.com/office/officeart/2008/layout/LinedList"/>
    <dgm:cxn modelId="{62B88BEF-A48D-4DF5-B804-369288F89DE4}" srcId="{123AFFB1-5821-4782-9AE8-2591528EA3A0}" destId="{3ABEF187-6E76-4C4B-9498-0A5FA8740CB6}" srcOrd="1" destOrd="0" parTransId="{525DDFFE-2145-4064-8AE0-91169B341B7D}" sibTransId="{BE171627-64CF-44A1-B166-E40CB27278A7}"/>
    <dgm:cxn modelId="{B2AA65F1-F3EA-4B71-9C9D-BD28050494D5}" srcId="{123AFFB1-5821-4782-9AE8-2591528EA3A0}" destId="{904D5D28-BA50-422E-AC18-B731E6F6F457}" srcOrd="3" destOrd="0" parTransId="{B5D545B6-E3F5-400B-A7B1-2956867C78FF}" sibTransId="{E75321FA-72F6-44D1-902F-68C8C52F9A65}"/>
    <dgm:cxn modelId="{6835B4F2-C6E1-4C09-B3E3-CBB4278E2838}" srcId="{123AFFB1-5821-4782-9AE8-2591528EA3A0}" destId="{EE15187E-B622-4AB6-A3C1-4CCE40338AB4}" srcOrd="0" destOrd="0" parTransId="{8A2ABD03-4A53-4475-9358-1A5E0D4DA132}" sibTransId="{281AAD3A-97DE-49B9-BEEF-E6AD4ECF8240}"/>
    <dgm:cxn modelId="{6D7F6C2D-0FA5-4BAD-8CC4-6254EC1096DD}" type="presParOf" srcId="{D75140CD-BAE9-45C6-BD85-156F5A6488B1}" destId="{467C067C-F787-4742-A12C-2025CB6BE7E8}" srcOrd="0" destOrd="0" presId="urn:microsoft.com/office/officeart/2008/layout/LinedList"/>
    <dgm:cxn modelId="{FF6C1BF6-8ED2-48D0-B284-700EC7B6063F}" type="presParOf" srcId="{D75140CD-BAE9-45C6-BD85-156F5A6488B1}" destId="{6B2152EA-0E9A-4F9C-9B0B-B2D96838D288}" srcOrd="1" destOrd="0" presId="urn:microsoft.com/office/officeart/2008/layout/LinedList"/>
    <dgm:cxn modelId="{9F919699-E7DE-4BD2-B106-5979510050D5}" type="presParOf" srcId="{6B2152EA-0E9A-4F9C-9B0B-B2D96838D288}" destId="{23DE5D54-A3C0-4A5B-A9BC-5AAF26CB177E}" srcOrd="0" destOrd="0" presId="urn:microsoft.com/office/officeart/2008/layout/LinedList"/>
    <dgm:cxn modelId="{E872B8EA-324A-49C3-BCD2-94CA448142F0}" type="presParOf" srcId="{6B2152EA-0E9A-4F9C-9B0B-B2D96838D288}" destId="{87765814-755C-4865-AC35-16E1DFADDA52}" srcOrd="1" destOrd="0" presId="urn:microsoft.com/office/officeart/2008/layout/LinedList"/>
    <dgm:cxn modelId="{3CA1E289-4F69-4BFD-816B-9BA21013FFAB}" type="presParOf" srcId="{D75140CD-BAE9-45C6-BD85-156F5A6488B1}" destId="{587454DF-B49E-4DF8-8A97-94C5E1D92FF6}" srcOrd="2" destOrd="0" presId="urn:microsoft.com/office/officeart/2008/layout/LinedList"/>
    <dgm:cxn modelId="{AACBC2F7-C15E-410C-A8B1-D2FE888F9250}" type="presParOf" srcId="{D75140CD-BAE9-45C6-BD85-156F5A6488B1}" destId="{CE5B4FAA-8B82-43A6-A9D3-9B7D5EA11491}" srcOrd="3" destOrd="0" presId="urn:microsoft.com/office/officeart/2008/layout/LinedList"/>
    <dgm:cxn modelId="{73836DB2-4D34-4F9D-BCB2-6E09D8A453B5}" type="presParOf" srcId="{CE5B4FAA-8B82-43A6-A9D3-9B7D5EA11491}" destId="{FBFE42C7-67A3-4922-B141-1243DBBD3FCE}" srcOrd="0" destOrd="0" presId="urn:microsoft.com/office/officeart/2008/layout/LinedList"/>
    <dgm:cxn modelId="{6C28CC8C-A283-4444-801C-B21E54A325A3}" type="presParOf" srcId="{CE5B4FAA-8B82-43A6-A9D3-9B7D5EA11491}" destId="{B868A836-D875-4D0E-AC29-5DFBE6A88044}" srcOrd="1" destOrd="0" presId="urn:microsoft.com/office/officeart/2008/layout/LinedList"/>
    <dgm:cxn modelId="{929F9116-B7CB-4E97-B797-FC518771A624}" type="presParOf" srcId="{D75140CD-BAE9-45C6-BD85-156F5A6488B1}" destId="{74DC7D9F-4964-409A-972C-827805D68050}" srcOrd="4" destOrd="0" presId="urn:microsoft.com/office/officeart/2008/layout/LinedList"/>
    <dgm:cxn modelId="{3E58D89F-95E1-448C-ABA0-081698920E5F}" type="presParOf" srcId="{D75140CD-BAE9-45C6-BD85-156F5A6488B1}" destId="{3C0CA618-EF2B-4A18-A761-E6D6ED139A23}" srcOrd="5" destOrd="0" presId="urn:microsoft.com/office/officeart/2008/layout/LinedList"/>
    <dgm:cxn modelId="{5C0AACEE-953F-4F34-8B19-27759E6F873C}" type="presParOf" srcId="{3C0CA618-EF2B-4A18-A761-E6D6ED139A23}" destId="{F473E260-A608-4632-BEE0-1F65DFEED9EE}" srcOrd="0" destOrd="0" presId="urn:microsoft.com/office/officeart/2008/layout/LinedList"/>
    <dgm:cxn modelId="{1E82125A-7CC9-45D0-8101-4F661E8A89BC}" type="presParOf" srcId="{3C0CA618-EF2B-4A18-A761-E6D6ED139A23}" destId="{DD397386-EBB3-46EA-8EA3-703E8BF2A3A3}" srcOrd="1" destOrd="0" presId="urn:microsoft.com/office/officeart/2008/layout/LinedList"/>
    <dgm:cxn modelId="{E296ACB3-E488-4A13-B474-B3D545676123}" type="presParOf" srcId="{D75140CD-BAE9-45C6-BD85-156F5A6488B1}" destId="{42D0F6D3-B627-434B-8646-B635D6F389F7}" srcOrd="6" destOrd="0" presId="urn:microsoft.com/office/officeart/2008/layout/LinedList"/>
    <dgm:cxn modelId="{03F4C8A6-0D2A-4608-92DE-B29D13CF81BC}" type="presParOf" srcId="{D75140CD-BAE9-45C6-BD85-156F5A6488B1}" destId="{EBB5C9F4-6B7D-4267-85DE-9B101064EF5E}" srcOrd="7" destOrd="0" presId="urn:microsoft.com/office/officeart/2008/layout/LinedList"/>
    <dgm:cxn modelId="{39C43613-6683-4982-A557-C2B152766F2E}" type="presParOf" srcId="{EBB5C9F4-6B7D-4267-85DE-9B101064EF5E}" destId="{DFD01870-F876-4047-8870-78B8B09A1545}" srcOrd="0" destOrd="0" presId="urn:microsoft.com/office/officeart/2008/layout/LinedList"/>
    <dgm:cxn modelId="{DD1E5AC3-EE44-463E-B750-B55418FA0041}" type="presParOf" srcId="{EBB5C9F4-6B7D-4267-85DE-9B101064EF5E}" destId="{ECF63FC5-0FCF-43D9-BD8D-44B6169F4080}" srcOrd="1" destOrd="0" presId="urn:microsoft.com/office/officeart/2008/layout/LinedList"/>
    <dgm:cxn modelId="{59A81AA6-7E3A-4D9B-B5A4-85360EDA4C76}" type="presParOf" srcId="{D75140CD-BAE9-45C6-BD85-156F5A6488B1}" destId="{9BF2E3EB-DF74-4C5E-82D4-092E1AEC8487}" srcOrd="8" destOrd="0" presId="urn:microsoft.com/office/officeart/2008/layout/LinedList"/>
    <dgm:cxn modelId="{FEB9D9D9-8FD0-4826-BCF8-7EF6EE543F27}" type="presParOf" srcId="{D75140CD-BAE9-45C6-BD85-156F5A6488B1}" destId="{F123BEBA-5A06-4EC2-BB80-72E247CD8430}" srcOrd="9" destOrd="0" presId="urn:microsoft.com/office/officeart/2008/layout/LinedList"/>
    <dgm:cxn modelId="{C665708E-0974-47DD-9794-FC6D8A929AFA}" type="presParOf" srcId="{F123BEBA-5A06-4EC2-BB80-72E247CD8430}" destId="{A4CD1FC0-EF27-418B-806A-D38E64773612}" srcOrd="0" destOrd="0" presId="urn:microsoft.com/office/officeart/2008/layout/LinedList"/>
    <dgm:cxn modelId="{35332FE6-9E2D-4B3B-B3EE-BD1463C0CE5A}" type="presParOf" srcId="{F123BEBA-5A06-4EC2-BB80-72E247CD8430}" destId="{D9AD61B5-B11F-4BB4-A7E0-899D00ACCEB7}" srcOrd="1" destOrd="0" presId="urn:microsoft.com/office/officeart/2008/layout/LinedList"/>
    <dgm:cxn modelId="{9A1216A8-2DF1-4E26-8217-94749FE11A8D}" type="presParOf" srcId="{D75140CD-BAE9-45C6-BD85-156F5A6488B1}" destId="{DE188C64-3D11-47F8-B591-CD3734731E49}" srcOrd="10" destOrd="0" presId="urn:microsoft.com/office/officeart/2008/layout/LinedList"/>
    <dgm:cxn modelId="{FE015EAB-EFB2-4D93-945F-BE356FE8EB39}" type="presParOf" srcId="{D75140CD-BAE9-45C6-BD85-156F5A6488B1}" destId="{7A3D7072-C85D-4208-B688-FE7406BD7465}" srcOrd="11" destOrd="0" presId="urn:microsoft.com/office/officeart/2008/layout/LinedList"/>
    <dgm:cxn modelId="{0E8C5B66-809A-4980-98DB-1A79823DC90B}" type="presParOf" srcId="{7A3D7072-C85D-4208-B688-FE7406BD7465}" destId="{08C3E6F6-18B3-43ED-8FBB-F37753F8ABA4}" srcOrd="0" destOrd="0" presId="urn:microsoft.com/office/officeart/2008/layout/LinedList"/>
    <dgm:cxn modelId="{2546B199-E23A-44FC-99B5-BE7DB3240BD0}" type="presParOf" srcId="{7A3D7072-C85D-4208-B688-FE7406BD7465}" destId="{01AEE647-A3A0-447D-B8E9-4AF724E86B8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940718B-3CF3-42A4-BD50-A31367CCAF7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D0801BC-1F90-4CC5-9823-542E789B4FB5}">
      <dgm:prSet/>
      <dgm:spPr/>
      <dgm:t>
        <a:bodyPr/>
        <a:lstStyle/>
        <a:p>
          <a:r>
            <a:rPr lang="en-GB"/>
            <a:t>The school report (2017) highlighted that 53% of LGBTQ+ young people don't feel that there is a safe adult to speak to in their school or college to discuss their concerns and fears with.</a:t>
          </a:r>
          <a:endParaRPr lang="en-US"/>
        </a:p>
      </dgm:t>
    </dgm:pt>
    <dgm:pt modelId="{9BE95B3A-7D4C-407E-A385-60E1427CECFE}" type="parTrans" cxnId="{0600A896-F61A-4BD1-A3DC-7F84A852F839}">
      <dgm:prSet/>
      <dgm:spPr/>
      <dgm:t>
        <a:bodyPr/>
        <a:lstStyle/>
        <a:p>
          <a:endParaRPr lang="en-US"/>
        </a:p>
      </dgm:t>
    </dgm:pt>
    <dgm:pt modelId="{BE650551-06DC-434C-8986-A9C36F6426CB}" type="sibTrans" cxnId="{0600A896-F61A-4BD1-A3DC-7F84A852F839}">
      <dgm:prSet/>
      <dgm:spPr/>
      <dgm:t>
        <a:bodyPr/>
        <a:lstStyle/>
        <a:p>
          <a:endParaRPr lang="en-US"/>
        </a:p>
      </dgm:t>
    </dgm:pt>
    <dgm:pt modelId="{3C40FDB2-E21C-4B4A-B5BD-A39C1BBCBA9E}">
      <dgm:prSet/>
      <dgm:spPr/>
      <dgm:t>
        <a:bodyPr/>
        <a:lstStyle/>
        <a:p>
          <a:r>
            <a:rPr lang="en-GB"/>
            <a:t>33% of Trans young people have stated that they cannot use their preferred name at school and are not allowed to use the toilets that they feel more comfortable in.</a:t>
          </a:r>
          <a:endParaRPr lang="en-US"/>
        </a:p>
      </dgm:t>
    </dgm:pt>
    <dgm:pt modelId="{789D97D6-C521-4079-87A2-E52D820F5921}" type="parTrans" cxnId="{D9922D66-C1A4-47AC-9FF2-B61ACD107243}">
      <dgm:prSet/>
      <dgm:spPr/>
      <dgm:t>
        <a:bodyPr/>
        <a:lstStyle/>
        <a:p>
          <a:endParaRPr lang="en-US"/>
        </a:p>
      </dgm:t>
    </dgm:pt>
    <dgm:pt modelId="{061F53D3-1C75-4DF7-9807-CAE79D900B1A}" type="sibTrans" cxnId="{D9922D66-C1A4-47AC-9FF2-B61ACD107243}">
      <dgm:prSet/>
      <dgm:spPr/>
      <dgm:t>
        <a:bodyPr/>
        <a:lstStyle/>
        <a:p>
          <a:endParaRPr lang="en-US"/>
        </a:p>
      </dgm:t>
    </dgm:pt>
    <dgm:pt modelId="{302303B0-2523-4EFC-9F9E-37DBEF55670E}">
      <dgm:prSet/>
      <dgm:spPr/>
      <dgm:t>
        <a:bodyPr/>
        <a:lstStyle/>
        <a:p>
          <a:r>
            <a:rPr lang="en-GB"/>
            <a:t>44% of LGBTQ+ learners in sixth form or further education frequently or often hear homophobic language.</a:t>
          </a:r>
          <a:endParaRPr lang="en-US"/>
        </a:p>
      </dgm:t>
    </dgm:pt>
    <dgm:pt modelId="{48011C85-E932-46DC-90BB-AB375A73A4AE}" type="parTrans" cxnId="{D5731E5C-C08F-45B3-89F6-0E15D13FC4EB}">
      <dgm:prSet/>
      <dgm:spPr/>
      <dgm:t>
        <a:bodyPr/>
        <a:lstStyle/>
        <a:p>
          <a:endParaRPr lang="en-US"/>
        </a:p>
      </dgm:t>
    </dgm:pt>
    <dgm:pt modelId="{23B74EB6-274C-4DF5-8718-942362C907B5}" type="sibTrans" cxnId="{D5731E5C-C08F-45B3-89F6-0E15D13FC4EB}">
      <dgm:prSet/>
      <dgm:spPr/>
      <dgm:t>
        <a:bodyPr/>
        <a:lstStyle/>
        <a:p>
          <a:endParaRPr lang="en-US"/>
        </a:p>
      </dgm:t>
    </dgm:pt>
    <dgm:pt modelId="{CBEAE612-4D5B-4565-9C86-F38C778C341E}" type="pres">
      <dgm:prSet presAssocID="{7940718B-3CF3-42A4-BD50-A31367CCAF77}" presName="linear" presStyleCnt="0">
        <dgm:presLayoutVars>
          <dgm:animLvl val="lvl"/>
          <dgm:resizeHandles val="exact"/>
        </dgm:presLayoutVars>
      </dgm:prSet>
      <dgm:spPr/>
    </dgm:pt>
    <dgm:pt modelId="{E0E45D47-7753-4E34-BD96-2D3936BAF795}" type="pres">
      <dgm:prSet presAssocID="{9D0801BC-1F90-4CC5-9823-542E789B4FB5}" presName="parentText" presStyleLbl="node1" presStyleIdx="0" presStyleCnt="3">
        <dgm:presLayoutVars>
          <dgm:chMax val="0"/>
          <dgm:bulletEnabled val="1"/>
        </dgm:presLayoutVars>
      </dgm:prSet>
      <dgm:spPr/>
    </dgm:pt>
    <dgm:pt modelId="{5220CE9E-2FDE-44F4-B521-3E4EA0EBE7F8}" type="pres">
      <dgm:prSet presAssocID="{BE650551-06DC-434C-8986-A9C36F6426CB}" presName="spacer" presStyleCnt="0"/>
      <dgm:spPr/>
    </dgm:pt>
    <dgm:pt modelId="{06747D13-8FF5-4088-8102-A61547F428DF}" type="pres">
      <dgm:prSet presAssocID="{3C40FDB2-E21C-4B4A-B5BD-A39C1BBCBA9E}" presName="parentText" presStyleLbl="node1" presStyleIdx="1" presStyleCnt="3">
        <dgm:presLayoutVars>
          <dgm:chMax val="0"/>
          <dgm:bulletEnabled val="1"/>
        </dgm:presLayoutVars>
      </dgm:prSet>
      <dgm:spPr/>
    </dgm:pt>
    <dgm:pt modelId="{0AE1EA56-BB39-4EA0-9CCA-3F6000C9FEC0}" type="pres">
      <dgm:prSet presAssocID="{061F53D3-1C75-4DF7-9807-CAE79D900B1A}" presName="spacer" presStyleCnt="0"/>
      <dgm:spPr/>
    </dgm:pt>
    <dgm:pt modelId="{A7A708FA-07C9-47EC-A250-9E0B3B615E02}" type="pres">
      <dgm:prSet presAssocID="{302303B0-2523-4EFC-9F9E-37DBEF55670E}" presName="parentText" presStyleLbl="node1" presStyleIdx="2" presStyleCnt="3">
        <dgm:presLayoutVars>
          <dgm:chMax val="0"/>
          <dgm:bulletEnabled val="1"/>
        </dgm:presLayoutVars>
      </dgm:prSet>
      <dgm:spPr/>
    </dgm:pt>
  </dgm:ptLst>
  <dgm:cxnLst>
    <dgm:cxn modelId="{4D5C5A33-DE85-4F61-BC41-4B76B7F8BA73}" type="presOf" srcId="{7940718B-3CF3-42A4-BD50-A31367CCAF77}" destId="{CBEAE612-4D5B-4565-9C86-F38C778C341E}" srcOrd="0" destOrd="0" presId="urn:microsoft.com/office/officeart/2005/8/layout/vList2"/>
    <dgm:cxn modelId="{84477A40-7BF5-45F9-BF67-B4CCA3E2D05A}" type="presOf" srcId="{3C40FDB2-E21C-4B4A-B5BD-A39C1BBCBA9E}" destId="{06747D13-8FF5-4088-8102-A61547F428DF}" srcOrd="0" destOrd="0" presId="urn:microsoft.com/office/officeart/2005/8/layout/vList2"/>
    <dgm:cxn modelId="{D5731E5C-C08F-45B3-89F6-0E15D13FC4EB}" srcId="{7940718B-3CF3-42A4-BD50-A31367CCAF77}" destId="{302303B0-2523-4EFC-9F9E-37DBEF55670E}" srcOrd="2" destOrd="0" parTransId="{48011C85-E932-46DC-90BB-AB375A73A4AE}" sibTransId="{23B74EB6-274C-4DF5-8718-942362C907B5}"/>
    <dgm:cxn modelId="{DAEAFE60-BA2E-4F6F-A79E-0C80E8D0A4E9}" type="presOf" srcId="{302303B0-2523-4EFC-9F9E-37DBEF55670E}" destId="{A7A708FA-07C9-47EC-A250-9E0B3B615E02}" srcOrd="0" destOrd="0" presId="urn:microsoft.com/office/officeart/2005/8/layout/vList2"/>
    <dgm:cxn modelId="{D9922D66-C1A4-47AC-9FF2-B61ACD107243}" srcId="{7940718B-3CF3-42A4-BD50-A31367CCAF77}" destId="{3C40FDB2-E21C-4B4A-B5BD-A39C1BBCBA9E}" srcOrd="1" destOrd="0" parTransId="{789D97D6-C521-4079-87A2-E52D820F5921}" sibTransId="{061F53D3-1C75-4DF7-9807-CAE79D900B1A}"/>
    <dgm:cxn modelId="{F8F6D176-6B6B-488D-A291-C2BB831FA0B2}" type="presOf" srcId="{9D0801BC-1F90-4CC5-9823-542E789B4FB5}" destId="{E0E45D47-7753-4E34-BD96-2D3936BAF795}" srcOrd="0" destOrd="0" presId="urn:microsoft.com/office/officeart/2005/8/layout/vList2"/>
    <dgm:cxn modelId="{0600A896-F61A-4BD1-A3DC-7F84A852F839}" srcId="{7940718B-3CF3-42A4-BD50-A31367CCAF77}" destId="{9D0801BC-1F90-4CC5-9823-542E789B4FB5}" srcOrd="0" destOrd="0" parTransId="{9BE95B3A-7D4C-407E-A385-60E1427CECFE}" sibTransId="{BE650551-06DC-434C-8986-A9C36F6426CB}"/>
    <dgm:cxn modelId="{86B38291-1240-4199-B68B-053047E2AAD6}" type="presParOf" srcId="{CBEAE612-4D5B-4565-9C86-F38C778C341E}" destId="{E0E45D47-7753-4E34-BD96-2D3936BAF795}" srcOrd="0" destOrd="0" presId="urn:microsoft.com/office/officeart/2005/8/layout/vList2"/>
    <dgm:cxn modelId="{1BFCCAAA-C2F2-4B33-9B79-F9D45765E8AE}" type="presParOf" srcId="{CBEAE612-4D5B-4565-9C86-F38C778C341E}" destId="{5220CE9E-2FDE-44F4-B521-3E4EA0EBE7F8}" srcOrd="1" destOrd="0" presId="urn:microsoft.com/office/officeart/2005/8/layout/vList2"/>
    <dgm:cxn modelId="{A93FE6D2-B3E2-4C61-B419-D744F248E64B}" type="presParOf" srcId="{CBEAE612-4D5B-4565-9C86-F38C778C341E}" destId="{06747D13-8FF5-4088-8102-A61547F428DF}" srcOrd="2" destOrd="0" presId="urn:microsoft.com/office/officeart/2005/8/layout/vList2"/>
    <dgm:cxn modelId="{91E06A44-1FBC-412F-A9CE-35CD5A5F17EF}" type="presParOf" srcId="{CBEAE612-4D5B-4565-9C86-F38C778C341E}" destId="{0AE1EA56-BB39-4EA0-9CCA-3F6000C9FEC0}" srcOrd="3" destOrd="0" presId="urn:microsoft.com/office/officeart/2005/8/layout/vList2"/>
    <dgm:cxn modelId="{44B13AB9-8586-4E8D-B8A9-9F1E7146AB1F}" type="presParOf" srcId="{CBEAE612-4D5B-4565-9C86-F38C778C341E}" destId="{A7A708FA-07C9-47EC-A250-9E0B3B615E0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5492DDD-3C20-4C93-B8F9-014FA3726504}"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C4CED9A4-D608-431C-8E2F-13A0397D51BB}">
      <dgm:prSet/>
      <dgm:spPr/>
      <dgm:t>
        <a:bodyPr/>
        <a:lstStyle/>
        <a:p>
          <a:r>
            <a:rPr lang="en-GB"/>
            <a:t>LGBTQ+ children and young people are known to experience high levels of anxiety and depression.</a:t>
          </a:r>
          <a:endParaRPr lang="en-US"/>
        </a:p>
      </dgm:t>
    </dgm:pt>
    <dgm:pt modelId="{4DE703A5-7471-4F64-88E9-47278C0FB255}" type="parTrans" cxnId="{9168FFF6-AAEA-4379-9B27-BBBED8132DFC}">
      <dgm:prSet/>
      <dgm:spPr/>
      <dgm:t>
        <a:bodyPr/>
        <a:lstStyle/>
        <a:p>
          <a:endParaRPr lang="en-US"/>
        </a:p>
      </dgm:t>
    </dgm:pt>
    <dgm:pt modelId="{3438C309-1218-4D10-ACB9-2F9A712E0FE8}" type="sibTrans" cxnId="{9168FFF6-AAEA-4379-9B27-BBBED8132DFC}">
      <dgm:prSet/>
      <dgm:spPr/>
      <dgm:t>
        <a:bodyPr/>
        <a:lstStyle/>
        <a:p>
          <a:endParaRPr lang="en-US"/>
        </a:p>
      </dgm:t>
    </dgm:pt>
    <dgm:pt modelId="{C3531743-6F9F-4441-A16B-CF7A64B251EE}">
      <dgm:prSet/>
      <dgm:spPr/>
      <dgm:t>
        <a:bodyPr/>
        <a:lstStyle/>
        <a:p>
          <a:r>
            <a:rPr lang="en-GB"/>
            <a:t>Three in five LGB have self-harmed, whilst this figure rises to 84% with trans young people. More than two in five trans young people have tried to take their own life. We do not fully know the extent of the suicidal intentions for LGBTQ+ young people.</a:t>
          </a:r>
          <a:endParaRPr lang="en-US"/>
        </a:p>
      </dgm:t>
    </dgm:pt>
    <dgm:pt modelId="{6E153044-497D-44A8-9799-76D293B7AF88}" type="parTrans" cxnId="{AD964BE4-8A0D-4AAF-89B2-9393C2254FFF}">
      <dgm:prSet/>
      <dgm:spPr/>
      <dgm:t>
        <a:bodyPr/>
        <a:lstStyle/>
        <a:p>
          <a:endParaRPr lang="en-US"/>
        </a:p>
      </dgm:t>
    </dgm:pt>
    <dgm:pt modelId="{FAA716FC-74EB-4143-8706-ECC91F277A8E}" type="sibTrans" cxnId="{AD964BE4-8A0D-4AAF-89B2-9393C2254FFF}">
      <dgm:prSet/>
      <dgm:spPr/>
      <dgm:t>
        <a:bodyPr/>
        <a:lstStyle/>
        <a:p>
          <a:endParaRPr lang="en-US"/>
        </a:p>
      </dgm:t>
    </dgm:pt>
    <dgm:pt modelId="{1374A453-9C19-47B8-88A4-7459A524225F}" type="pres">
      <dgm:prSet presAssocID="{F5492DDD-3C20-4C93-B8F9-014FA3726504}" presName="Name0" presStyleCnt="0">
        <dgm:presLayoutVars>
          <dgm:dir/>
          <dgm:animLvl val="lvl"/>
          <dgm:resizeHandles val="exact"/>
        </dgm:presLayoutVars>
      </dgm:prSet>
      <dgm:spPr/>
    </dgm:pt>
    <dgm:pt modelId="{AB23BC1A-306F-4210-955C-44A209166E24}" type="pres">
      <dgm:prSet presAssocID="{C3531743-6F9F-4441-A16B-CF7A64B251EE}" presName="boxAndChildren" presStyleCnt="0"/>
      <dgm:spPr/>
    </dgm:pt>
    <dgm:pt modelId="{F3D45320-A2A3-4A33-ADD6-5BD79437A5F1}" type="pres">
      <dgm:prSet presAssocID="{C3531743-6F9F-4441-A16B-CF7A64B251EE}" presName="parentTextBox" presStyleLbl="node1" presStyleIdx="0" presStyleCnt="2"/>
      <dgm:spPr/>
    </dgm:pt>
    <dgm:pt modelId="{FED23250-1F13-4870-AC6C-4AD7B4963911}" type="pres">
      <dgm:prSet presAssocID="{3438C309-1218-4D10-ACB9-2F9A712E0FE8}" presName="sp" presStyleCnt="0"/>
      <dgm:spPr/>
    </dgm:pt>
    <dgm:pt modelId="{B41B046E-C1E2-478F-8190-AC2AF435CDF6}" type="pres">
      <dgm:prSet presAssocID="{C4CED9A4-D608-431C-8E2F-13A0397D51BB}" presName="arrowAndChildren" presStyleCnt="0"/>
      <dgm:spPr/>
    </dgm:pt>
    <dgm:pt modelId="{87418653-4243-4708-AE71-2854CE5EA82A}" type="pres">
      <dgm:prSet presAssocID="{C4CED9A4-D608-431C-8E2F-13A0397D51BB}" presName="parentTextArrow" presStyleLbl="node1" presStyleIdx="1" presStyleCnt="2"/>
      <dgm:spPr/>
    </dgm:pt>
  </dgm:ptLst>
  <dgm:cxnLst>
    <dgm:cxn modelId="{F34601A0-1DFD-4227-976F-D12BB5317DEA}" type="presOf" srcId="{C4CED9A4-D608-431C-8E2F-13A0397D51BB}" destId="{87418653-4243-4708-AE71-2854CE5EA82A}" srcOrd="0" destOrd="0" presId="urn:microsoft.com/office/officeart/2005/8/layout/process4"/>
    <dgm:cxn modelId="{D13C0DBF-034D-428D-9B01-3E49E5EEA4D7}" type="presOf" srcId="{C3531743-6F9F-4441-A16B-CF7A64B251EE}" destId="{F3D45320-A2A3-4A33-ADD6-5BD79437A5F1}" srcOrd="0" destOrd="0" presId="urn:microsoft.com/office/officeart/2005/8/layout/process4"/>
    <dgm:cxn modelId="{06810FC3-819C-4E3C-B05C-D70B315BC0BD}" type="presOf" srcId="{F5492DDD-3C20-4C93-B8F9-014FA3726504}" destId="{1374A453-9C19-47B8-88A4-7459A524225F}" srcOrd="0" destOrd="0" presId="urn:microsoft.com/office/officeart/2005/8/layout/process4"/>
    <dgm:cxn modelId="{AD964BE4-8A0D-4AAF-89B2-9393C2254FFF}" srcId="{F5492DDD-3C20-4C93-B8F9-014FA3726504}" destId="{C3531743-6F9F-4441-A16B-CF7A64B251EE}" srcOrd="1" destOrd="0" parTransId="{6E153044-497D-44A8-9799-76D293B7AF88}" sibTransId="{FAA716FC-74EB-4143-8706-ECC91F277A8E}"/>
    <dgm:cxn modelId="{9168FFF6-AAEA-4379-9B27-BBBED8132DFC}" srcId="{F5492DDD-3C20-4C93-B8F9-014FA3726504}" destId="{C4CED9A4-D608-431C-8E2F-13A0397D51BB}" srcOrd="0" destOrd="0" parTransId="{4DE703A5-7471-4F64-88E9-47278C0FB255}" sibTransId="{3438C309-1218-4D10-ACB9-2F9A712E0FE8}"/>
    <dgm:cxn modelId="{AC443D33-8BBD-4B5C-9AE4-72D2C275D0AD}" type="presParOf" srcId="{1374A453-9C19-47B8-88A4-7459A524225F}" destId="{AB23BC1A-306F-4210-955C-44A209166E24}" srcOrd="0" destOrd="0" presId="urn:microsoft.com/office/officeart/2005/8/layout/process4"/>
    <dgm:cxn modelId="{17BA9C98-4083-4FD0-8A37-1D3A96881D21}" type="presParOf" srcId="{AB23BC1A-306F-4210-955C-44A209166E24}" destId="{F3D45320-A2A3-4A33-ADD6-5BD79437A5F1}" srcOrd="0" destOrd="0" presId="urn:microsoft.com/office/officeart/2005/8/layout/process4"/>
    <dgm:cxn modelId="{7B280B24-9535-48A3-82CF-63F4E8E65FC6}" type="presParOf" srcId="{1374A453-9C19-47B8-88A4-7459A524225F}" destId="{FED23250-1F13-4870-AC6C-4AD7B4963911}" srcOrd="1" destOrd="0" presId="urn:microsoft.com/office/officeart/2005/8/layout/process4"/>
    <dgm:cxn modelId="{35AA886C-F5B1-4F7F-9480-06CE55EC4549}" type="presParOf" srcId="{1374A453-9C19-47B8-88A4-7459A524225F}" destId="{B41B046E-C1E2-478F-8190-AC2AF435CDF6}" srcOrd="2" destOrd="0" presId="urn:microsoft.com/office/officeart/2005/8/layout/process4"/>
    <dgm:cxn modelId="{948150A0-AA1B-4E52-958A-737022D266BE}" type="presParOf" srcId="{B41B046E-C1E2-478F-8190-AC2AF435CDF6}" destId="{87418653-4243-4708-AE71-2854CE5EA8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8A204F3-631D-401B-B537-E6D409CBA9FC}"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640AB652-BB08-4E84-A962-E4501ABC0136}">
      <dgm:prSet/>
      <dgm:spPr/>
      <dgm:t>
        <a:bodyPr/>
        <a:lstStyle/>
        <a:p>
          <a:r>
            <a:rPr lang="en-US"/>
            <a:t>Don't</a:t>
          </a:r>
        </a:p>
      </dgm:t>
    </dgm:pt>
    <dgm:pt modelId="{7033FAB1-BA27-4E5D-BB36-8A8A350295E9}" type="parTrans" cxnId="{7FD12C98-0795-48B3-96DA-8E175FAF4DB7}">
      <dgm:prSet/>
      <dgm:spPr/>
      <dgm:t>
        <a:bodyPr/>
        <a:lstStyle/>
        <a:p>
          <a:endParaRPr lang="en-US"/>
        </a:p>
      </dgm:t>
    </dgm:pt>
    <dgm:pt modelId="{C7731AA1-B105-4507-B2FD-59427220594A}" type="sibTrans" cxnId="{7FD12C98-0795-48B3-96DA-8E175FAF4DB7}">
      <dgm:prSet/>
      <dgm:spPr/>
      <dgm:t>
        <a:bodyPr/>
        <a:lstStyle/>
        <a:p>
          <a:endParaRPr lang="en-US"/>
        </a:p>
      </dgm:t>
    </dgm:pt>
    <dgm:pt modelId="{820F8E73-0AB1-4B84-A8DE-837F54908B55}">
      <dgm:prSet/>
      <dgm:spPr/>
      <dgm:t>
        <a:bodyPr/>
        <a:lstStyle/>
        <a:p>
          <a:r>
            <a:rPr lang="en-US"/>
            <a:t>Don't make assumptions  - keep an open mind</a:t>
          </a:r>
        </a:p>
      </dgm:t>
    </dgm:pt>
    <dgm:pt modelId="{E33CD597-97FF-42CF-8735-36AE69728FC4}" type="parTrans" cxnId="{8F3EBBB9-796C-4B8D-B576-D8A7A847DADD}">
      <dgm:prSet/>
      <dgm:spPr/>
      <dgm:t>
        <a:bodyPr/>
        <a:lstStyle/>
        <a:p>
          <a:endParaRPr lang="en-US"/>
        </a:p>
      </dgm:t>
    </dgm:pt>
    <dgm:pt modelId="{CAB6BACC-125C-4CBD-A116-2F4BA26E4C0A}" type="sibTrans" cxnId="{8F3EBBB9-796C-4B8D-B576-D8A7A847DADD}">
      <dgm:prSet/>
      <dgm:spPr/>
      <dgm:t>
        <a:bodyPr/>
        <a:lstStyle/>
        <a:p>
          <a:endParaRPr lang="en-US"/>
        </a:p>
      </dgm:t>
    </dgm:pt>
    <dgm:pt modelId="{C066C2FA-A2E9-4655-957A-4369ED515A74}">
      <dgm:prSet/>
      <dgm:spPr/>
      <dgm:t>
        <a:bodyPr/>
        <a:lstStyle/>
        <a:p>
          <a:r>
            <a:rPr lang="en-US"/>
            <a:t>Listen</a:t>
          </a:r>
        </a:p>
      </dgm:t>
    </dgm:pt>
    <dgm:pt modelId="{0262691E-71C4-430F-A891-D451C22756AF}" type="parTrans" cxnId="{E0623E67-4639-443C-87F0-5488F597C347}">
      <dgm:prSet/>
      <dgm:spPr/>
      <dgm:t>
        <a:bodyPr/>
        <a:lstStyle/>
        <a:p>
          <a:endParaRPr lang="en-US"/>
        </a:p>
      </dgm:t>
    </dgm:pt>
    <dgm:pt modelId="{1149878E-8526-4604-ADD7-BA9E5C85A932}" type="sibTrans" cxnId="{E0623E67-4639-443C-87F0-5488F597C347}">
      <dgm:prSet/>
      <dgm:spPr/>
      <dgm:t>
        <a:bodyPr/>
        <a:lstStyle/>
        <a:p>
          <a:endParaRPr lang="en-US"/>
        </a:p>
      </dgm:t>
    </dgm:pt>
    <dgm:pt modelId="{959CB339-C5D4-4BF4-A6E1-8B5F3980E293}">
      <dgm:prSet/>
      <dgm:spPr/>
      <dgm:t>
        <a:bodyPr/>
        <a:lstStyle/>
        <a:p>
          <a:r>
            <a:rPr lang="en-US"/>
            <a:t>Listen with empathy and compassion</a:t>
          </a:r>
        </a:p>
      </dgm:t>
    </dgm:pt>
    <dgm:pt modelId="{5F32D309-B3AC-4B91-B89E-8048A6A25EC0}" type="parTrans" cxnId="{668E09A4-B9A2-490B-AB3F-AF6535ABEAC2}">
      <dgm:prSet/>
      <dgm:spPr/>
      <dgm:t>
        <a:bodyPr/>
        <a:lstStyle/>
        <a:p>
          <a:endParaRPr lang="en-US"/>
        </a:p>
      </dgm:t>
    </dgm:pt>
    <dgm:pt modelId="{A70925B0-0B75-4158-ABC2-522BF1882ADA}" type="sibTrans" cxnId="{668E09A4-B9A2-490B-AB3F-AF6535ABEAC2}">
      <dgm:prSet/>
      <dgm:spPr/>
      <dgm:t>
        <a:bodyPr/>
        <a:lstStyle/>
        <a:p>
          <a:endParaRPr lang="en-US"/>
        </a:p>
      </dgm:t>
    </dgm:pt>
    <dgm:pt modelId="{5A30A22B-280A-47C5-963F-16C387381B99}">
      <dgm:prSet/>
      <dgm:spPr/>
      <dgm:t>
        <a:bodyPr/>
        <a:lstStyle/>
        <a:p>
          <a:r>
            <a:rPr lang="en-US"/>
            <a:t>Work</a:t>
          </a:r>
        </a:p>
      </dgm:t>
    </dgm:pt>
    <dgm:pt modelId="{1DEB8ABB-0B28-4237-AD71-C42077D65721}" type="parTrans" cxnId="{6D7F9239-1118-4289-B22A-DAADC09D888A}">
      <dgm:prSet/>
      <dgm:spPr/>
      <dgm:t>
        <a:bodyPr/>
        <a:lstStyle/>
        <a:p>
          <a:endParaRPr lang="en-US"/>
        </a:p>
      </dgm:t>
    </dgm:pt>
    <dgm:pt modelId="{041B08E8-10ED-4D21-859F-352FBC510A2B}" type="sibTrans" cxnId="{6D7F9239-1118-4289-B22A-DAADC09D888A}">
      <dgm:prSet/>
      <dgm:spPr/>
      <dgm:t>
        <a:bodyPr/>
        <a:lstStyle/>
        <a:p>
          <a:endParaRPr lang="en-US"/>
        </a:p>
      </dgm:t>
    </dgm:pt>
    <dgm:pt modelId="{9BCBF8E2-DC0A-47E8-9391-47EC8A2E81A2}">
      <dgm:prSet/>
      <dgm:spPr/>
      <dgm:t>
        <a:bodyPr/>
        <a:lstStyle/>
        <a:p>
          <a:r>
            <a:rPr lang="en-US"/>
            <a:t>Work with parents and carers</a:t>
          </a:r>
        </a:p>
      </dgm:t>
    </dgm:pt>
    <dgm:pt modelId="{2D516231-DA96-4BC2-8626-219757A4DF97}" type="parTrans" cxnId="{BF224960-7926-4460-A9C2-A10E82423CC7}">
      <dgm:prSet/>
      <dgm:spPr/>
      <dgm:t>
        <a:bodyPr/>
        <a:lstStyle/>
        <a:p>
          <a:endParaRPr lang="en-US"/>
        </a:p>
      </dgm:t>
    </dgm:pt>
    <dgm:pt modelId="{7ECF26BD-459F-45F6-9E12-795FA5309578}" type="sibTrans" cxnId="{BF224960-7926-4460-A9C2-A10E82423CC7}">
      <dgm:prSet/>
      <dgm:spPr/>
      <dgm:t>
        <a:bodyPr/>
        <a:lstStyle/>
        <a:p>
          <a:endParaRPr lang="en-US"/>
        </a:p>
      </dgm:t>
    </dgm:pt>
    <dgm:pt modelId="{E9744570-AB06-450A-987D-A5B6CB7B5148}">
      <dgm:prSet/>
      <dgm:spPr/>
      <dgm:t>
        <a:bodyPr/>
        <a:lstStyle/>
        <a:p>
          <a:r>
            <a:rPr lang="en-US"/>
            <a:t>Tackle</a:t>
          </a:r>
        </a:p>
      </dgm:t>
    </dgm:pt>
    <dgm:pt modelId="{EDC5E76D-191D-4427-B686-1CAEDBCA82D0}" type="parTrans" cxnId="{67CB4F19-5888-4BA4-B255-489BE00575EA}">
      <dgm:prSet/>
      <dgm:spPr/>
      <dgm:t>
        <a:bodyPr/>
        <a:lstStyle/>
        <a:p>
          <a:endParaRPr lang="en-US"/>
        </a:p>
      </dgm:t>
    </dgm:pt>
    <dgm:pt modelId="{FCF47257-5250-4CF5-AC66-4CA8B6C52355}" type="sibTrans" cxnId="{67CB4F19-5888-4BA4-B255-489BE00575EA}">
      <dgm:prSet/>
      <dgm:spPr/>
      <dgm:t>
        <a:bodyPr/>
        <a:lstStyle/>
        <a:p>
          <a:endParaRPr lang="en-US"/>
        </a:p>
      </dgm:t>
    </dgm:pt>
    <dgm:pt modelId="{D1B13298-97A2-4D4C-9847-3FF880E02732}">
      <dgm:prSet/>
      <dgm:spPr/>
      <dgm:t>
        <a:bodyPr/>
        <a:lstStyle/>
        <a:p>
          <a:r>
            <a:rPr lang="en-US"/>
            <a:t>Tackle bullying and challenge gender stereotypes</a:t>
          </a:r>
        </a:p>
      </dgm:t>
    </dgm:pt>
    <dgm:pt modelId="{DD9CB5AC-B8C2-40E8-AA7C-0CAD53D5E16E}" type="parTrans" cxnId="{8E9C1232-87B5-4E89-9AED-5C3BA185EFCD}">
      <dgm:prSet/>
      <dgm:spPr/>
      <dgm:t>
        <a:bodyPr/>
        <a:lstStyle/>
        <a:p>
          <a:endParaRPr lang="en-US"/>
        </a:p>
      </dgm:t>
    </dgm:pt>
    <dgm:pt modelId="{62398A08-720F-41AD-84EC-C3B4DBB841EC}" type="sibTrans" cxnId="{8E9C1232-87B5-4E89-9AED-5C3BA185EFCD}">
      <dgm:prSet/>
      <dgm:spPr/>
      <dgm:t>
        <a:bodyPr/>
        <a:lstStyle/>
        <a:p>
          <a:endParaRPr lang="en-US"/>
        </a:p>
      </dgm:t>
    </dgm:pt>
    <dgm:pt modelId="{EC95E686-88E2-47BD-BA1C-1CCC436BE5BE}">
      <dgm:prSet/>
      <dgm:spPr/>
      <dgm:t>
        <a:bodyPr/>
        <a:lstStyle/>
        <a:p>
          <a:r>
            <a:rPr lang="en-US"/>
            <a:t>Provide</a:t>
          </a:r>
        </a:p>
      </dgm:t>
    </dgm:pt>
    <dgm:pt modelId="{17FF72B5-BDDD-41B2-AA75-0A5BA4F6C1D7}" type="parTrans" cxnId="{3DEAFFF4-B033-4F20-96DF-90D66E843195}">
      <dgm:prSet/>
      <dgm:spPr/>
      <dgm:t>
        <a:bodyPr/>
        <a:lstStyle/>
        <a:p>
          <a:endParaRPr lang="en-US"/>
        </a:p>
      </dgm:t>
    </dgm:pt>
    <dgm:pt modelId="{F5E23524-D966-470C-B736-56CF5739F9FC}" type="sibTrans" cxnId="{3DEAFFF4-B033-4F20-96DF-90D66E843195}">
      <dgm:prSet/>
      <dgm:spPr/>
      <dgm:t>
        <a:bodyPr/>
        <a:lstStyle/>
        <a:p>
          <a:endParaRPr lang="en-US"/>
        </a:p>
      </dgm:t>
    </dgm:pt>
    <dgm:pt modelId="{3178EAC9-C01C-4275-9C19-52DAA430C8BA}">
      <dgm:prSet/>
      <dgm:spPr/>
      <dgm:t>
        <a:bodyPr/>
        <a:lstStyle/>
        <a:p>
          <a:r>
            <a:rPr lang="en-US"/>
            <a:t>Provide access to information</a:t>
          </a:r>
        </a:p>
      </dgm:t>
    </dgm:pt>
    <dgm:pt modelId="{F490162D-289E-4BD7-92BD-CF27729641D9}" type="parTrans" cxnId="{429AF5C4-206F-4308-925C-C3F5308438B5}">
      <dgm:prSet/>
      <dgm:spPr/>
      <dgm:t>
        <a:bodyPr/>
        <a:lstStyle/>
        <a:p>
          <a:endParaRPr lang="en-US"/>
        </a:p>
      </dgm:t>
    </dgm:pt>
    <dgm:pt modelId="{295B5DB2-74F0-4C5A-B597-A77737BD6FDB}" type="sibTrans" cxnId="{429AF5C4-206F-4308-925C-C3F5308438B5}">
      <dgm:prSet/>
      <dgm:spPr/>
      <dgm:t>
        <a:bodyPr/>
        <a:lstStyle/>
        <a:p>
          <a:endParaRPr lang="en-US"/>
        </a:p>
      </dgm:t>
    </dgm:pt>
    <dgm:pt modelId="{47DDDCBF-6457-4263-8035-7DC77E7FDB80}">
      <dgm:prSet/>
      <dgm:spPr/>
      <dgm:t>
        <a:bodyPr/>
        <a:lstStyle/>
        <a:p>
          <a:r>
            <a:rPr lang="en-US"/>
            <a:t>Support</a:t>
          </a:r>
        </a:p>
      </dgm:t>
    </dgm:pt>
    <dgm:pt modelId="{DF88086B-D03C-456D-9A43-3AEE4099CD5D}" type="parTrans" cxnId="{54A7ED1E-79A7-4B54-9912-360D9CF0285E}">
      <dgm:prSet/>
      <dgm:spPr/>
      <dgm:t>
        <a:bodyPr/>
        <a:lstStyle/>
        <a:p>
          <a:endParaRPr lang="en-US"/>
        </a:p>
      </dgm:t>
    </dgm:pt>
    <dgm:pt modelId="{408AEDC3-65F4-42A5-83E7-BB9942784ACE}" type="sibTrans" cxnId="{54A7ED1E-79A7-4B54-9912-360D9CF0285E}">
      <dgm:prSet/>
      <dgm:spPr/>
      <dgm:t>
        <a:bodyPr/>
        <a:lstStyle/>
        <a:p>
          <a:endParaRPr lang="en-US"/>
        </a:p>
      </dgm:t>
    </dgm:pt>
    <dgm:pt modelId="{998B97BD-445A-476F-8E7E-A8B401B06C1C}">
      <dgm:prSet/>
      <dgm:spPr/>
      <dgm:t>
        <a:bodyPr/>
        <a:lstStyle/>
        <a:p>
          <a:r>
            <a:rPr lang="en-US"/>
            <a:t>Support LGBTQ+ young people to feel safe</a:t>
          </a:r>
        </a:p>
      </dgm:t>
    </dgm:pt>
    <dgm:pt modelId="{039F6540-F7B8-440F-8502-25D220DBA89C}" type="parTrans" cxnId="{9267E3AF-E534-412C-8066-4AEA02BD11B5}">
      <dgm:prSet/>
      <dgm:spPr/>
      <dgm:t>
        <a:bodyPr/>
        <a:lstStyle/>
        <a:p>
          <a:endParaRPr lang="en-US"/>
        </a:p>
      </dgm:t>
    </dgm:pt>
    <dgm:pt modelId="{A68FC3FC-60AA-47BE-8CBA-44757E58EAF3}" type="sibTrans" cxnId="{9267E3AF-E534-412C-8066-4AEA02BD11B5}">
      <dgm:prSet/>
      <dgm:spPr/>
      <dgm:t>
        <a:bodyPr/>
        <a:lstStyle/>
        <a:p>
          <a:endParaRPr lang="en-US"/>
        </a:p>
      </dgm:t>
    </dgm:pt>
    <dgm:pt modelId="{C2BED51B-D87E-4D88-A167-A24E78839637}" type="pres">
      <dgm:prSet presAssocID="{68A204F3-631D-401B-B537-E6D409CBA9FC}" presName="Name0" presStyleCnt="0">
        <dgm:presLayoutVars>
          <dgm:dir/>
          <dgm:animLvl val="lvl"/>
          <dgm:resizeHandles val="exact"/>
        </dgm:presLayoutVars>
      </dgm:prSet>
      <dgm:spPr/>
    </dgm:pt>
    <dgm:pt modelId="{F6ED520B-9F21-4536-9117-D00F37375E45}" type="pres">
      <dgm:prSet presAssocID="{640AB652-BB08-4E84-A962-E4501ABC0136}" presName="linNode" presStyleCnt="0"/>
      <dgm:spPr/>
    </dgm:pt>
    <dgm:pt modelId="{DB5428FE-A94F-4109-B22F-3E5001AF8437}" type="pres">
      <dgm:prSet presAssocID="{640AB652-BB08-4E84-A962-E4501ABC0136}" presName="parentText" presStyleLbl="alignNode1" presStyleIdx="0" presStyleCnt="6">
        <dgm:presLayoutVars>
          <dgm:chMax val="1"/>
          <dgm:bulletEnabled/>
        </dgm:presLayoutVars>
      </dgm:prSet>
      <dgm:spPr/>
    </dgm:pt>
    <dgm:pt modelId="{B0E00A5A-338A-45DA-816E-72D691E54E80}" type="pres">
      <dgm:prSet presAssocID="{640AB652-BB08-4E84-A962-E4501ABC0136}" presName="descendantText" presStyleLbl="alignAccFollowNode1" presStyleIdx="0" presStyleCnt="6">
        <dgm:presLayoutVars>
          <dgm:bulletEnabled/>
        </dgm:presLayoutVars>
      </dgm:prSet>
      <dgm:spPr/>
    </dgm:pt>
    <dgm:pt modelId="{B94D5B07-9887-4709-98D2-E13FFB6ED96F}" type="pres">
      <dgm:prSet presAssocID="{C7731AA1-B105-4507-B2FD-59427220594A}" presName="sp" presStyleCnt="0"/>
      <dgm:spPr/>
    </dgm:pt>
    <dgm:pt modelId="{64D611F5-87D0-46C5-9E4A-862F3F233AC8}" type="pres">
      <dgm:prSet presAssocID="{C066C2FA-A2E9-4655-957A-4369ED515A74}" presName="linNode" presStyleCnt="0"/>
      <dgm:spPr/>
    </dgm:pt>
    <dgm:pt modelId="{6156494F-0D4E-4055-83BF-34015A7AA0E6}" type="pres">
      <dgm:prSet presAssocID="{C066C2FA-A2E9-4655-957A-4369ED515A74}" presName="parentText" presStyleLbl="alignNode1" presStyleIdx="1" presStyleCnt="6">
        <dgm:presLayoutVars>
          <dgm:chMax val="1"/>
          <dgm:bulletEnabled/>
        </dgm:presLayoutVars>
      </dgm:prSet>
      <dgm:spPr/>
    </dgm:pt>
    <dgm:pt modelId="{F02A6652-420C-465F-A10F-69E95C033142}" type="pres">
      <dgm:prSet presAssocID="{C066C2FA-A2E9-4655-957A-4369ED515A74}" presName="descendantText" presStyleLbl="alignAccFollowNode1" presStyleIdx="1" presStyleCnt="6">
        <dgm:presLayoutVars>
          <dgm:bulletEnabled/>
        </dgm:presLayoutVars>
      </dgm:prSet>
      <dgm:spPr/>
    </dgm:pt>
    <dgm:pt modelId="{64BB258F-D338-4FFD-850C-657E6D0DF644}" type="pres">
      <dgm:prSet presAssocID="{1149878E-8526-4604-ADD7-BA9E5C85A932}" presName="sp" presStyleCnt="0"/>
      <dgm:spPr/>
    </dgm:pt>
    <dgm:pt modelId="{06B406B2-CD82-4900-8165-94A3938AD33A}" type="pres">
      <dgm:prSet presAssocID="{5A30A22B-280A-47C5-963F-16C387381B99}" presName="linNode" presStyleCnt="0"/>
      <dgm:spPr/>
    </dgm:pt>
    <dgm:pt modelId="{F55B3750-A4DE-494C-B49E-D7C995226468}" type="pres">
      <dgm:prSet presAssocID="{5A30A22B-280A-47C5-963F-16C387381B99}" presName="parentText" presStyleLbl="alignNode1" presStyleIdx="2" presStyleCnt="6">
        <dgm:presLayoutVars>
          <dgm:chMax val="1"/>
          <dgm:bulletEnabled/>
        </dgm:presLayoutVars>
      </dgm:prSet>
      <dgm:spPr/>
    </dgm:pt>
    <dgm:pt modelId="{190F599C-07C6-49B9-A1AA-A95341050DE9}" type="pres">
      <dgm:prSet presAssocID="{5A30A22B-280A-47C5-963F-16C387381B99}" presName="descendantText" presStyleLbl="alignAccFollowNode1" presStyleIdx="2" presStyleCnt="6">
        <dgm:presLayoutVars>
          <dgm:bulletEnabled/>
        </dgm:presLayoutVars>
      </dgm:prSet>
      <dgm:spPr/>
    </dgm:pt>
    <dgm:pt modelId="{CBACF8FE-3D9E-4821-878B-15D15B50075A}" type="pres">
      <dgm:prSet presAssocID="{041B08E8-10ED-4D21-859F-352FBC510A2B}" presName="sp" presStyleCnt="0"/>
      <dgm:spPr/>
    </dgm:pt>
    <dgm:pt modelId="{3C167F57-0213-4619-955C-B6BC24B8D137}" type="pres">
      <dgm:prSet presAssocID="{E9744570-AB06-450A-987D-A5B6CB7B5148}" presName="linNode" presStyleCnt="0"/>
      <dgm:spPr/>
    </dgm:pt>
    <dgm:pt modelId="{0EA50B5D-CC6D-471D-A3D2-236D2C7FCA10}" type="pres">
      <dgm:prSet presAssocID="{E9744570-AB06-450A-987D-A5B6CB7B5148}" presName="parentText" presStyleLbl="alignNode1" presStyleIdx="3" presStyleCnt="6">
        <dgm:presLayoutVars>
          <dgm:chMax val="1"/>
          <dgm:bulletEnabled/>
        </dgm:presLayoutVars>
      </dgm:prSet>
      <dgm:spPr/>
    </dgm:pt>
    <dgm:pt modelId="{3DE3C2F4-9DFA-4D75-B4C4-E53DC7875C50}" type="pres">
      <dgm:prSet presAssocID="{E9744570-AB06-450A-987D-A5B6CB7B5148}" presName="descendantText" presStyleLbl="alignAccFollowNode1" presStyleIdx="3" presStyleCnt="6">
        <dgm:presLayoutVars>
          <dgm:bulletEnabled/>
        </dgm:presLayoutVars>
      </dgm:prSet>
      <dgm:spPr/>
    </dgm:pt>
    <dgm:pt modelId="{AD33BA73-F252-479E-84D1-DF2C11EC3AE7}" type="pres">
      <dgm:prSet presAssocID="{FCF47257-5250-4CF5-AC66-4CA8B6C52355}" presName="sp" presStyleCnt="0"/>
      <dgm:spPr/>
    </dgm:pt>
    <dgm:pt modelId="{E8B037EB-2A93-496A-97B1-F1DFAE8832C1}" type="pres">
      <dgm:prSet presAssocID="{EC95E686-88E2-47BD-BA1C-1CCC436BE5BE}" presName="linNode" presStyleCnt="0"/>
      <dgm:spPr/>
    </dgm:pt>
    <dgm:pt modelId="{4027A592-7500-451B-9AAA-FAF15ED339CF}" type="pres">
      <dgm:prSet presAssocID="{EC95E686-88E2-47BD-BA1C-1CCC436BE5BE}" presName="parentText" presStyleLbl="alignNode1" presStyleIdx="4" presStyleCnt="6">
        <dgm:presLayoutVars>
          <dgm:chMax val="1"/>
          <dgm:bulletEnabled/>
        </dgm:presLayoutVars>
      </dgm:prSet>
      <dgm:spPr/>
    </dgm:pt>
    <dgm:pt modelId="{8DCEF990-6A64-4B87-9038-B613DFB32FF6}" type="pres">
      <dgm:prSet presAssocID="{EC95E686-88E2-47BD-BA1C-1CCC436BE5BE}" presName="descendantText" presStyleLbl="alignAccFollowNode1" presStyleIdx="4" presStyleCnt="6">
        <dgm:presLayoutVars>
          <dgm:bulletEnabled/>
        </dgm:presLayoutVars>
      </dgm:prSet>
      <dgm:spPr/>
    </dgm:pt>
    <dgm:pt modelId="{BC896D57-6DBE-48B7-8ED5-8577E80FB0B4}" type="pres">
      <dgm:prSet presAssocID="{F5E23524-D966-470C-B736-56CF5739F9FC}" presName="sp" presStyleCnt="0"/>
      <dgm:spPr/>
    </dgm:pt>
    <dgm:pt modelId="{C599B5E7-CD6A-4D86-9017-7E97C7E0ED6F}" type="pres">
      <dgm:prSet presAssocID="{47DDDCBF-6457-4263-8035-7DC77E7FDB80}" presName="linNode" presStyleCnt="0"/>
      <dgm:spPr/>
    </dgm:pt>
    <dgm:pt modelId="{016EC73A-3F7A-4335-A7FE-1128D6461B34}" type="pres">
      <dgm:prSet presAssocID="{47DDDCBF-6457-4263-8035-7DC77E7FDB80}" presName="parentText" presStyleLbl="alignNode1" presStyleIdx="5" presStyleCnt="6">
        <dgm:presLayoutVars>
          <dgm:chMax val="1"/>
          <dgm:bulletEnabled/>
        </dgm:presLayoutVars>
      </dgm:prSet>
      <dgm:spPr/>
    </dgm:pt>
    <dgm:pt modelId="{525175FB-EC06-4335-89E4-388F129C1124}" type="pres">
      <dgm:prSet presAssocID="{47DDDCBF-6457-4263-8035-7DC77E7FDB80}" presName="descendantText" presStyleLbl="alignAccFollowNode1" presStyleIdx="5" presStyleCnt="6">
        <dgm:presLayoutVars>
          <dgm:bulletEnabled/>
        </dgm:presLayoutVars>
      </dgm:prSet>
      <dgm:spPr/>
    </dgm:pt>
  </dgm:ptLst>
  <dgm:cxnLst>
    <dgm:cxn modelId="{ACE3EA07-39B4-4079-B377-48B54C38F8F8}" type="presOf" srcId="{68A204F3-631D-401B-B537-E6D409CBA9FC}" destId="{C2BED51B-D87E-4D88-A167-A24E78839637}" srcOrd="0" destOrd="0" presId="urn:microsoft.com/office/officeart/2016/7/layout/VerticalSolidActionList"/>
    <dgm:cxn modelId="{67CB4F19-5888-4BA4-B255-489BE00575EA}" srcId="{68A204F3-631D-401B-B537-E6D409CBA9FC}" destId="{E9744570-AB06-450A-987D-A5B6CB7B5148}" srcOrd="3" destOrd="0" parTransId="{EDC5E76D-191D-4427-B686-1CAEDBCA82D0}" sibTransId="{FCF47257-5250-4CF5-AC66-4CA8B6C52355}"/>
    <dgm:cxn modelId="{8748631C-DF49-420F-BA42-64FC88DA125C}" type="presOf" srcId="{820F8E73-0AB1-4B84-A8DE-837F54908B55}" destId="{B0E00A5A-338A-45DA-816E-72D691E54E80}" srcOrd="0" destOrd="0" presId="urn:microsoft.com/office/officeart/2016/7/layout/VerticalSolidActionList"/>
    <dgm:cxn modelId="{54A7ED1E-79A7-4B54-9912-360D9CF0285E}" srcId="{68A204F3-631D-401B-B537-E6D409CBA9FC}" destId="{47DDDCBF-6457-4263-8035-7DC77E7FDB80}" srcOrd="5" destOrd="0" parTransId="{DF88086B-D03C-456D-9A43-3AEE4099CD5D}" sibTransId="{408AEDC3-65F4-42A5-83E7-BB9942784ACE}"/>
    <dgm:cxn modelId="{9CA77426-4957-4D92-ABBA-032BF4BBA992}" type="presOf" srcId="{998B97BD-445A-476F-8E7E-A8B401B06C1C}" destId="{525175FB-EC06-4335-89E4-388F129C1124}" srcOrd="0" destOrd="0" presId="urn:microsoft.com/office/officeart/2016/7/layout/VerticalSolidActionList"/>
    <dgm:cxn modelId="{8E9C1232-87B5-4E89-9AED-5C3BA185EFCD}" srcId="{E9744570-AB06-450A-987D-A5B6CB7B5148}" destId="{D1B13298-97A2-4D4C-9847-3FF880E02732}" srcOrd="0" destOrd="0" parTransId="{DD9CB5AC-B8C2-40E8-AA7C-0CAD53D5E16E}" sibTransId="{62398A08-720F-41AD-84EC-C3B4DBB841EC}"/>
    <dgm:cxn modelId="{39F11237-ADDF-4935-8430-44460C9FD492}" type="presOf" srcId="{640AB652-BB08-4E84-A962-E4501ABC0136}" destId="{DB5428FE-A94F-4109-B22F-3E5001AF8437}" srcOrd="0" destOrd="0" presId="urn:microsoft.com/office/officeart/2016/7/layout/VerticalSolidActionList"/>
    <dgm:cxn modelId="{6D7F9239-1118-4289-B22A-DAADC09D888A}" srcId="{68A204F3-631D-401B-B537-E6D409CBA9FC}" destId="{5A30A22B-280A-47C5-963F-16C387381B99}" srcOrd="2" destOrd="0" parTransId="{1DEB8ABB-0B28-4237-AD71-C42077D65721}" sibTransId="{041B08E8-10ED-4D21-859F-352FBC510A2B}"/>
    <dgm:cxn modelId="{F5E1463B-64E1-4599-8E2C-7151528AF367}" type="presOf" srcId="{47DDDCBF-6457-4263-8035-7DC77E7FDB80}" destId="{016EC73A-3F7A-4335-A7FE-1128D6461B34}" srcOrd="0" destOrd="0" presId="urn:microsoft.com/office/officeart/2016/7/layout/VerticalSolidActionList"/>
    <dgm:cxn modelId="{6436043C-1559-464D-8B78-FB6CFEA63ACE}" type="presOf" srcId="{C066C2FA-A2E9-4655-957A-4369ED515A74}" destId="{6156494F-0D4E-4055-83BF-34015A7AA0E6}" srcOrd="0" destOrd="0" presId="urn:microsoft.com/office/officeart/2016/7/layout/VerticalSolidActionList"/>
    <dgm:cxn modelId="{BF224960-7926-4460-A9C2-A10E82423CC7}" srcId="{5A30A22B-280A-47C5-963F-16C387381B99}" destId="{9BCBF8E2-DC0A-47E8-9391-47EC8A2E81A2}" srcOrd="0" destOrd="0" parTransId="{2D516231-DA96-4BC2-8626-219757A4DF97}" sibTransId="{7ECF26BD-459F-45F6-9E12-795FA5309578}"/>
    <dgm:cxn modelId="{E0623E67-4639-443C-87F0-5488F597C347}" srcId="{68A204F3-631D-401B-B537-E6D409CBA9FC}" destId="{C066C2FA-A2E9-4655-957A-4369ED515A74}" srcOrd="1" destOrd="0" parTransId="{0262691E-71C4-430F-A891-D451C22756AF}" sibTransId="{1149878E-8526-4604-ADD7-BA9E5C85A932}"/>
    <dgm:cxn modelId="{7DDC4747-8D83-47D6-9971-DAA722A21ABD}" type="presOf" srcId="{E9744570-AB06-450A-987D-A5B6CB7B5148}" destId="{0EA50B5D-CC6D-471D-A3D2-236D2C7FCA10}" srcOrd="0" destOrd="0" presId="urn:microsoft.com/office/officeart/2016/7/layout/VerticalSolidActionList"/>
    <dgm:cxn modelId="{7EA3A44F-FF97-43F9-A047-B376EEAD4605}" type="presOf" srcId="{5A30A22B-280A-47C5-963F-16C387381B99}" destId="{F55B3750-A4DE-494C-B49E-D7C995226468}" srcOrd="0" destOrd="0" presId="urn:microsoft.com/office/officeart/2016/7/layout/VerticalSolidActionList"/>
    <dgm:cxn modelId="{7FD12C98-0795-48B3-96DA-8E175FAF4DB7}" srcId="{68A204F3-631D-401B-B537-E6D409CBA9FC}" destId="{640AB652-BB08-4E84-A962-E4501ABC0136}" srcOrd="0" destOrd="0" parTransId="{7033FAB1-BA27-4E5D-BB36-8A8A350295E9}" sibTransId="{C7731AA1-B105-4507-B2FD-59427220594A}"/>
    <dgm:cxn modelId="{668E09A4-B9A2-490B-AB3F-AF6535ABEAC2}" srcId="{C066C2FA-A2E9-4655-957A-4369ED515A74}" destId="{959CB339-C5D4-4BF4-A6E1-8B5F3980E293}" srcOrd="0" destOrd="0" parTransId="{5F32D309-B3AC-4B91-B89E-8048A6A25EC0}" sibTransId="{A70925B0-0B75-4158-ABC2-522BF1882ADA}"/>
    <dgm:cxn modelId="{429DD5A4-A4BC-4BA2-A278-C15D8AE6B9F5}" type="presOf" srcId="{959CB339-C5D4-4BF4-A6E1-8B5F3980E293}" destId="{F02A6652-420C-465F-A10F-69E95C033142}" srcOrd="0" destOrd="0" presId="urn:microsoft.com/office/officeart/2016/7/layout/VerticalSolidActionList"/>
    <dgm:cxn modelId="{22DAABAB-1E45-4FF0-AEA1-77335D562DD7}" type="presOf" srcId="{EC95E686-88E2-47BD-BA1C-1CCC436BE5BE}" destId="{4027A592-7500-451B-9AAA-FAF15ED339CF}" srcOrd="0" destOrd="0" presId="urn:microsoft.com/office/officeart/2016/7/layout/VerticalSolidActionList"/>
    <dgm:cxn modelId="{9267E3AF-E534-412C-8066-4AEA02BD11B5}" srcId="{47DDDCBF-6457-4263-8035-7DC77E7FDB80}" destId="{998B97BD-445A-476F-8E7E-A8B401B06C1C}" srcOrd="0" destOrd="0" parTransId="{039F6540-F7B8-440F-8502-25D220DBA89C}" sibTransId="{A68FC3FC-60AA-47BE-8CBA-44757E58EAF3}"/>
    <dgm:cxn modelId="{8F3EBBB9-796C-4B8D-B576-D8A7A847DADD}" srcId="{640AB652-BB08-4E84-A962-E4501ABC0136}" destId="{820F8E73-0AB1-4B84-A8DE-837F54908B55}" srcOrd="0" destOrd="0" parTransId="{E33CD597-97FF-42CF-8735-36AE69728FC4}" sibTransId="{CAB6BACC-125C-4CBD-A116-2F4BA26E4C0A}"/>
    <dgm:cxn modelId="{429AF5C4-206F-4308-925C-C3F5308438B5}" srcId="{EC95E686-88E2-47BD-BA1C-1CCC436BE5BE}" destId="{3178EAC9-C01C-4275-9C19-52DAA430C8BA}" srcOrd="0" destOrd="0" parTransId="{F490162D-289E-4BD7-92BD-CF27729641D9}" sibTransId="{295B5DB2-74F0-4C5A-B597-A77737BD6FDB}"/>
    <dgm:cxn modelId="{DC3056C8-359B-4965-86DC-FDD8ADFDED6C}" type="presOf" srcId="{D1B13298-97A2-4D4C-9847-3FF880E02732}" destId="{3DE3C2F4-9DFA-4D75-B4C4-E53DC7875C50}" srcOrd="0" destOrd="0" presId="urn:microsoft.com/office/officeart/2016/7/layout/VerticalSolidActionList"/>
    <dgm:cxn modelId="{FBF406D0-1788-48E6-81BA-D3CB7BCDEF64}" type="presOf" srcId="{3178EAC9-C01C-4275-9C19-52DAA430C8BA}" destId="{8DCEF990-6A64-4B87-9038-B613DFB32FF6}" srcOrd="0" destOrd="0" presId="urn:microsoft.com/office/officeart/2016/7/layout/VerticalSolidActionList"/>
    <dgm:cxn modelId="{3DEAFFF4-B033-4F20-96DF-90D66E843195}" srcId="{68A204F3-631D-401B-B537-E6D409CBA9FC}" destId="{EC95E686-88E2-47BD-BA1C-1CCC436BE5BE}" srcOrd="4" destOrd="0" parTransId="{17FF72B5-BDDD-41B2-AA75-0A5BA4F6C1D7}" sibTransId="{F5E23524-D966-470C-B736-56CF5739F9FC}"/>
    <dgm:cxn modelId="{7F48ADF9-9B14-4149-B210-5B6716B7A204}" type="presOf" srcId="{9BCBF8E2-DC0A-47E8-9391-47EC8A2E81A2}" destId="{190F599C-07C6-49B9-A1AA-A95341050DE9}" srcOrd="0" destOrd="0" presId="urn:microsoft.com/office/officeart/2016/7/layout/VerticalSolidActionList"/>
    <dgm:cxn modelId="{13CD4BE9-DF84-4C44-8011-13F462D5CC11}" type="presParOf" srcId="{C2BED51B-D87E-4D88-A167-A24E78839637}" destId="{F6ED520B-9F21-4536-9117-D00F37375E45}" srcOrd="0" destOrd="0" presId="urn:microsoft.com/office/officeart/2016/7/layout/VerticalSolidActionList"/>
    <dgm:cxn modelId="{2C7F5B12-930A-4FCB-9F78-CF84C1AF68BB}" type="presParOf" srcId="{F6ED520B-9F21-4536-9117-D00F37375E45}" destId="{DB5428FE-A94F-4109-B22F-3E5001AF8437}" srcOrd="0" destOrd="0" presId="urn:microsoft.com/office/officeart/2016/7/layout/VerticalSolidActionList"/>
    <dgm:cxn modelId="{FC6A89A9-C7DD-4005-B50D-6B21E47B51CB}" type="presParOf" srcId="{F6ED520B-9F21-4536-9117-D00F37375E45}" destId="{B0E00A5A-338A-45DA-816E-72D691E54E80}" srcOrd="1" destOrd="0" presId="urn:microsoft.com/office/officeart/2016/7/layout/VerticalSolidActionList"/>
    <dgm:cxn modelId="{BD3EA5D1-7F82-4698-97E6-8216A2B220E3}" type="presParOf" srcId="{C2BED51B-D87E-4D88-A167-A24E78839637}" destId="{B94D5B07-9887-4709-98D2-E13FFB6ED96F}" srcOrd="1" destOrd="0" presId="urn:microsoft.com/office/officeart/2016/7/layout/VerticalSolidActionList"/>
    <dgm:cxn modelId="{E2436B64-852F-41A5-8423-70AA7F2B5547}" type="presParOf" srcId="{C2BED51B-D87E-4D88-A167-A24E78839637}" destId="{64D611F5-87D0-46C5-9E4A-862F3F233AC8}" srcOrd="2" destOrd="0" presId="urn:microsoft.com/office/officeart/2016/7/layout/VerticalSolidActionList"/>
    <dgm:cxn modelId="{F538BAB0-956E-4160-9B6B-6D167FD48D01}" type="presParOf" srcId="{64D611F5-87D0-46C5-9E4A-862F3F233AC8}" destId="{6156494F-0D4E-4055-83BF-34015A7AA0E6}" srcOrd="0" destOrd="0" presId="urn:microsoft.com/office/officeart/2016/7/layout/VerticalSolidActionList"/>
    <dgm:cxn modelId="{648026B4-59E0-4402-8501-0360A25A055D}" type="presParOf" srcId="{64D611F5-87D0-46C5-9E4A-862F3F233AC8}" destId="{F02A6652-420C-465F-A10F-69E95C033142}" srcOrd="1" destOrd="0" presId="urn:microsoft.com/office/officeart/2016/7/layout/VerticalSolidActionList"/>
    <dgm:cxn modelId="{D1B9B734-0C0D-491C-83CD-8EBBDFD79483}" type="presParOf" srcId="{C2BED51B-D87E-4D88-A167-A24E78839637}" destId="{64BB258F-D338-4FFD-850C-657E6D0DF644}" srcOrd="3" destOrd="0" presId="urn:microsoft.com/office/officeart/2016/7/layout/VerticalSolidActionList"/>
    <dgm:cxn modelId="{43B70581-E603-4CB3-A5A4-C25121B6B977}" type="presParOf" srcId="{C2BED51B-D87E-4D88-A167-A24E78839637}" destId="{06B406B2-CD82-4900-8165-94A3938AD33A}" srcOrd="4" destOrd="0" presId="urn:microsoft.com/office/officeart/2016/7/layout/VerticalSolidActionList"/>
    <dgm:cxn modelId="{4C9DA8D9-5B25-475E-8252-C3A9CB98F701}" type="presParOf" srcId="{06B406B2-CD82-4900-8165-94A3938AD33A}" destId="{F55B3750-A4DE-494C-B49E-D7C995226468}" srcOrd="0" destOrd="0" presId="urn:microsoft.com/office/officeart/2016/7/layout/VerticalSolidActionList"/>
    <dgm:cxn modelId="{4DB6FE0D-0399-4F6B-B402-A280AF75EA93}" type="presParOf" srcId="{06B406B2-CD82-4900-8165-94A3938AD33A}" destId="{190F599C-07C6-49B9-A1AA-A95341050DE9}" srcOrd="1" destOrd="0" presId="urn:microsoft.com/office/officeart/2016/7/layout/VerticalSolidActionList"/>
    <dgm:cxn modelId="{A6AC513D-DBE0-4F12-B168-298FB25BE6CA}" type="presParOf" srcId="{C2BED51B-D87E-4D88-A167-A24E78839637}" destId="{CBACF8FE-3D9E-4821-878B-15D15B50075A}" srcOrd="5" destOrd="0" presId="urn:microsoft.com/office/officeart/2016/7/layout/VerticalSolidActionList"/>
    <dgm:cxn modelId="{9EE7104A-169A-4E04-89E2-C9F16E15CFB4}" type="presParOf" srcId="{C2BED51B-D87E-4D88-A167-A24E78839637}" destId="{3C167F57-0213-4619-955C-B6BC24B8D137}" srcOrd="6" destOrd="0" presId="urn:microsoft.com/office/officeart/2016/7/layout/VerticalSolidActionList"/>
    <dgm:cxn modelId="{161E3148-CE63-4FFB-B6BD-D969716949B8}" type="presParOf" srcId="{3C167F57-0213-4619-955C-B6BC24B8D137}" destId="{0EA50B5D-CC6D-471D-A3D2-236D2C7FCA10}" srcOrd="0" destOrd="0" presId="urn:microsoft.com/office/officeart/2016/7/layout/VerticalSolidActionList"/>
    <dgm:cxn modelId="{6974A8DE-5F0F-4768-9CFA-A1812132F6C1}" type="presParOf" srcId="{3C167F57-0213-4619-955C-B6BC24B8D137}" destId="{3DE3C2F4-9DFA-4D75-B4C4-E53DC7875C50}" srcOrd="1" destOrd="0" presId="urn:microsoft.com/office/officeart/2016/7/layout/VerticalSolidActionList"/>
    <dgm:cxn modelId="{11203181-BCA0-4030-944E-361622167B60}" type="presParOf" srcId="{C2BED51B-D87E-4D88-A167-A24E78839637}" destId="{AD33BA73-F252-479E-84D1-DF2C11EC3AE7}" srcOrd="7" destOrd="0" presId="urn:microsoft.com/office/officeart/2016/7/layout/VerticalSolidActionList"/>
    <dgm:cxn modelId="{EF0930B8-8506-4324-BB84-009EFB773E85}" type="presParOf" srcId="{C2BED51B-D87E-4D88-A167-A24E78839637}" destId="{E8B037EB-2A93-496A-97B1-F1DFAE8832C1}" srcOrd="8" destOrd="0" presId="urn:microsoft.com/office/officeart/2016/7/layout/VerticalSolidActionList"/>
    <dgm:cxn modelId="{BC1440CC-9779-41A3-9095-88E3AB4586BF}" type="presParOf" srcId="{E8B037EB-2A93-496A-97B1-F1DFAE8832C1}" destId="{4027A592-7500-451B-9AAA-FAF15ED339CF}" srcOrd="0" destOrd="0" presId="urn:microsoft.com/office/officeart/2016/7/layout/VerticalSolidActionList"/>
    <dgm:cxn modelId="{6302EF40-ADE0-4CB1-8AA6-285A3059FA96}" type="presParOf" srcId="{E8B037EB-2A93-496A-97B1-F1DFAE8832C1}" destId="{8DCEF990-6A64-4B87-9038-B613DFB32FF6}" srcOrd="1" destOrd="0" presId="urn:microsoft.com/office/officeart/2016/7/layout/VerticalSolidActionList"/>
    <dgm:cxn modelId="{F0B86E3A-06C2-4682-9CA7-D20697927191}" type="presParOf" srcId="{C2BED51B-D87E-4D88-A167-A24E78839637}" destId="{BC896D57-6DBE-48B7-8ED5-8577E80FB0B4}" srcOrd="9" destOrd="0" presId="urn:microsoft.com/office/officeart/2016/7/layout/VerticalSolidActionList"/>
    <dgm:cxn modelId="{9680C0F7-56AE-44B2-84E9-6F586D0742DB}" type="presParOf" srcId="{C2BED51B-D87E-4D88-A167-A24E78839637}" destId="{C599B5E7-CD6A-4D86-9017-7E97C7E0ED6F}" srcOrd="10" destOrd="0" presId="urn:microsoft.com/office/officeart/2016/7/layout/VerticalSolidActionList"/>
    <dgm:cxn modelId="{1B2FCFA6-AB19-4477-AEA5-8197596443B8}" type="presParOf" srcId="{C599B5E7-CD6A-4D86-9017-7E97C7E0ED6F}" destId="{016EC73A-3F7A-4335-A7FE-1128D6461B34}" srcOrd="0" destOrd="0" presId="urn:microsoft.com/office/officeart/2016/7/layout/VerticalSolidActionList"/>
    <dgm:cxn modelId="{00CE506C-3B98-4350-A5BF-17EAECABA1DC}" type="presParOf" srcId="{C599B5E7-CD6A-4D86-9017-7E97C7E0ED6F}" destId="{525175FB-EC06-4335-89E4-388F129C1124}"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A719B-F8FF-4142-94C8-55F47F4581B9}">
      <dsp:nvSpPr>
        <dsp:cNvPr id="0" name=""/>
        <dsp:cNvSpPr/>
      </dsp:nvSpPr>
      <dsp:spPr>
        <a:xfrm>
          <a:off x="541734" y="348"/>
          <a:ext cx="2757040" cy="1654224"/>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Family history</a:t>
          </a:r>
          <a:endParaRPr lang="en-US" sz="3600" kern="1200"/>
        </a:p>
      </dsp:txBody>
      <dsp:txXfrm>
        <a:off x="541734" y="348"/>
        <a:ext cx="2757040" cy="1654224"/>
      </dsp:txXfrm>
    </dsp:sp>
    <dsp:sp modelId="{2C989F3E-8F41-42A7-AEF7-EA989F2AE041}">
      <dsp:nvSpPr>
        <dsp:cNvPr id="0" name=""/>
        <dsp:cNvSpPr/>
      </dsp:nvSpPr>
      <dsp:spPr>
        <a:xfrm>
          <a:off x="3574479" y="348"/>
          <a:ext cx="2757040" cy="1654224"/>
        </a:xfrm>
        <a:prstGeom prst="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Medical history and medication</a:t>
          </a:r>
          <a:endParaRPr lang="en-US" sz="3600" kern="1200"/>
        </a:p>
      </dsp:txBody>
      <dsp:txXfrm>
        <a:off x="3574479" y="348"/>
        <a:ext cx="2757040" cy="1654224"/>
      </dsp:txXfrm>
    </dsp:sp>
    <dsp:sp modelId="{5AAED3FF-DA0E-47C1-88A0-EFE2D129645C}">
      <dsp:nvSpPr>
        <dsp:cNvPr id="0" name=""/>
        <dsp:cNvSpPr/>
      </dsp:nvSpPr>
      <dsp:spPr>
        <a:xfrm>
          <a:off x="6607223" y="348"/>
          <a:ext cx="2757040" cy="1654224"/>
        </a:xfrm>
        <a:prstGeom prst="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Depression</a:t>
          </a:r>
          <a:endParaRPr lang="en-US" sz="3600" kern="1200"/>
        </a:p>
      </dsp:txBody>
      <dsp:txXfrm>
        <a:off x="6607223" y="348"/>
        <a:ext cx="2757040" cy="1654224"/>
      </dsp:txXfrm>
    </dsp:sp>
    <dsp:sp modelId="{3557ADEB-133B-43D6-B33C-2F71AC3BDAE3}">
      <dsp:nvSpPr>
        <dsp:cNvPr id="0" name=""/>
        <dsp:cNvSpPr/>
      </dsp:nvSpPr>
      <dsp:spPr>
        <a:xfrm>
          <a:off x="2058106" y="1930277"/>
          <a:ext cx="2757040" cy="1654224"/>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Hallucinations or delusions</a:t>
          </a:r>
          <a:endParaRPr lang="en-US" sz="3600" kern="1200"/>
        </a:p>
      </dsp:txBody>
      <dsp:txXfrm>
        <a:off x="2058106" y="1930277"/>
        <a:ext cx="2757040" cy="1654224"/>
      </dsp:txXfrm>
    </dsp:sp>
    <dsp:sp modelId="{F277AB60-2B20-4D89-AD10-2E2ADAC9FD20}">
      <dsp:nvSpPr>
        <dsp:cNvPr id="0" name=""/>
        <dsp:cNvSpPr/>
      </dsp:nvSpPr>
      <dsp:spPr>
        <a:xfrm>
          <a:off x="5090851" y="1930277"/>
          <a:ext cx="2757040" cy="1654224"/>
        </a:xfrm>
        <a:prstGeom prst="rect">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Other symptoms</a:t>
          </a:r>
          <a:endParaRPr lang="en-US" sz="3600" kern="1200"/>
        </a:p>
      </dsp:txBody>
      <dsp:txXfrm>
        <a:off x="5090851" y="1930277"/>
        <a:ext cx="2757040" cy="1654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3869CE-4660-4656-BA8D-80F91C456D8A}">
      <dsp:nvSpPr>
        <dsp:cNvPr id="0" name=""/>
        <dsp:cNvSpPr/>
      </dsp:nvSpPr>
      <dsp:spPr>
        <a:xfrm>
          <a:off x="748512" y="545"/>
          <a:ext cx="2212888" cy="1327732"/>
        </a:xfrm>
        <a:prstGeom prst="roundRect">
          <a:avLst>
            <a:gd name="adj" fmla="val 10000"/>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Community Mental Health Support: Specialist Health Professionals </a:t>
          </a:r>
          <a:endParaRPr lang="en-US" sz="1700" kern="1200" dirty="0"/>
        </a:p>
      </dsp:txBody>
      <dsp:txXfrm>
        <a:off x="787400" y="39433"/>
        <a:ext cx="2135112" cy="1249956"/>
      </dsp:txXfrm>
    </dsp:sp>
    <dsp:sp modelId="{854FD9E3-132E-410D-AF61-C7C059002D75}">
      <dsp:nvSpPr>
        <dsp:cNvPr id="0" name=""/>
        <dsp:cNvSpPr/>
      </dsp:nvSpPr>
      <dsp:spPr>
        <a:xfrm>
          <a:off x="3156134" y="390013"/>
          <a:ext cx="469132" cy="54879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56134" y="499772"/>
        <a:ext cx="328392" cy="329278"/>
      </dsp:txXfrm>
    </dsp:sp>
    <dsp:sp modelId="{E3D04798-C2F9-44A8-A150-989FFC846B61}">
      <dsp:nvSpPr>
        <dsp:cNvPr id="0" name=""/>
        <dsp:cNvSpPr/>
      </dsp:nvSpPr>
      <dsp:spPr>
        <a:xfrm>
          <a:off x="3846555" y="545"/>
          <a:ext cx="2212888" cy="1327732"/>
        </a:xfrm>
        <a:prstGeom prst="roundRect">
          <a:avLst>
            <a:gd name="adj" fmla="val 10000"/>
          </a:avLst>
        </a:prstGeom>
        <a:solidFill>
          <a:schemeClr val="accent2">
            <a:hueOff val="-367258"/>
            <a:satOff val="-8124"/>
            <a:lumOff val="-1618"/>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Crisis Support </a:t>
          </a:r>
          <a:endParaRPr lang="en-US" sz="1700" kern="1200" dirty="0"/>
        </a:p>
      </dsp:txBody>
      <dsp:txXfrm>
        <a:off x="3885443" y="39433"/>
        <a:ext cx="2135112" cy="1249956"/>
      </dsp:txXfrm>
    </dsp:sp>
    <dsp:sp modelId="{FA35885B-3F14-48E9-A70B-C539BC5C5C5D}">
      <dsp:nvSpPr>
        <dsp:cNvPr id="0" name=""/>
        <dsp:cNvSpPr/>
      </dsp:nvSpPr>
      <dsp:spPr>
        <a:xfrm>
          <a:off x="6254178" y="390013"/>
          <a:ext cx="469132" cy="548796"/>
        </a:xfrm>
        <a:prstGeom prst="rightArrow">
          <a:avLst>
            <a:gd name="adj1" fmla="val 60000"/>
            <a:gd name="adj2" fmla="val 50000"/>
          </a:avLst>
        </a:prstGeom>
        <a:solidFill>
          <a:schemeClr val="accent2">
            <a:hueOff val="-489677"/>
            <a:satOff val="-10832"/>
            <a:lumOff val="-215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254178" y="499772"/>
        <a:ext cx="328392" cy="329278"/>
      </dsp:txXfrm>
    </dsp:sp>
    <dsp:sp modelId="{389B4519-AE01-43F8-83CD-0A521D3D317C}">
      <dsp:nvSpPr>
        <dsp:cNvPr id="0" name=""/>
        <dsp:cNvSpPr/>
      </dsp:nvSpPr>
      <dsp:spPr>
        <a:xfrm>
          <a:off x="6944599" y="545"/>
          <a:ext cx="2212888" cy="1327732"/>
        </a:xfrm>
        <a:prstGeom prst="roundRect">
          <a:avLst>
            <a:gd name="adj" fmla="val 10000"/>
          </a:avLst>
        </a:prstGeom>
        <a:solidFill>
          <a:schemeClr val="accent2">
            <a:hueOff val="-734515"/>
            <a:satOff val="-16247"/>
            <a:lumOff val="-3235"/>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Early Intervention </a:t>
          </a:r>
          <a:endParaRPr lang="en-US" sz="1700" kern="1200" dirty="0"/>
        </a:p>
      </dsp:txBody>
      <dsp:txXfrm>
        <a:off x="6983487" y="39433"/>
        <a:ext cx="2135112" cy="1249956"/>
      </dsp:txXfrm>
    </dsp:sp>
    <dsp:sp modelId="{455E979A-35D8-4C37-8542-16D938F2696A}">
      <dsp:nvSpPr>
        <dsp:cNvPr id="0" name=""/>
        <dsp:cNvSpPr/>
      </dsp:nvSpPr>
      <dsp:spPr>
        <a:xfrm rot="5400000">
          <a:off x="7816477" y="1483180"/>
          <a:ext cx="469132" cy="548796"/>
        </a:xfrm>
        <a:prstGeom prst="rightArrow">
          <a:avLst>
            <a:gd name="adj1" fmla="val 60000"/>
            <a:gd name="adj2" fmla="val 50000"/>
          </a:avLst>
        </a:prstGeom>
        <a:solidFill>
          <a:schemeClr val="accent2">
            <a:hueOff val="-979354"/>
            <a:satOff val="-21663"/>
            <a:lumOff val="-431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7886404" y="1523012"/>
        <a:ext cx="329278" cy="328392"/>
      </dsp:txXfrm>
    </dsp:sp>
    <dsp:sp modelId="{086A1564-881E-4F9D-9588-9A3200516672}">
      <dsp:nvSpPr>
        <dsp:cNvPr id="0" name=""/>
        <dsp:cNvSpPr/>
      </dsp:nvSpPr>
      <dsp:spPr>
        <a:xfrm>
          <a:off x="6944599" y="2213433"/>
          <a:ext cx="2212888" cy="1327732"/>
        </a:xfrm>
        <a:prstGeom prst="roundRect">
          <a:avLst>
            <a:gd name="adj" fmla="val 10000"/>
          </a:avLst>
        </a:prstGeom>
        <a:solidFill>
          <a:schemeClr val="accent2">
            <a:hueOff val="-1101773"/>
            <a:satOff val="-24371"/>
            <a:lumOff val="-4853"/>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Psychiatrist, CPN, Psychologist</a:t>
          </a:r>
          <a:endParaRPr lang="en-US" sz="1700" kern="1200"/>
        </a:p>
      </dsp:txBody>
      <dsp:txXfrm>
        <a:off x="6983487" y="2252321"/>
        <a:ext cx="2135112" cy="1249956"/>
      </dsp:txXfrm>
    </dsp:sp>
    <dsp:sp modelId="{B36EC0F1-7DD4-4F22-B4CB-BBB8EE4E38A1}">
      <dsp:nvSpPr>
        <dsp:cNvPr id="0" name=""/>
        <dsp:cNvSpPr/>
      </dsp:nvSpPr>
      <dsp:spPr>
        <a:xfrm rot="10800000">
          <a:off x="6280732" y="2602901"/>
          <a:ext cx="469132" cy="548796"/>
        </a:xfrm>
        <a:prstGeom prst="rightArrow">
          <a:avLst>
            <a:gd name="adj1" fmla="val 60000"/>
            <a:gd name="adj2" fmla="val 50000"/>
          </a:avLst>
        </a:prstGeom>
        <a:solidFill>
          <a:schemeClr val="accent2">
            <a:hueOff val="-1469031"/>
            <a:satOff val="-32495"/>
            <a:lumOff val="-647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6421472" y="2712660"/>
        <a:ext cx="328392" cy="329278"/>
      </dsp:txXfrm>
    </dsp:sp>
    <dsp:sp modelId="{226294C7-41DE-4159-B163-78BEC9F05169}">
      <dsp:nvSpPr>
        <dsp:cNvPr id="0" name=""/>
        <dsp:cNvSpPr/>
      </dsp:nvSpPr>
      <dsp:spPr>
        <a:xfrm>
          <a:off x="3846555" y="2213433"/>
          <a:ext cx="2212888" cy="1327732"/>
        </a:xfrm>
        <a:prstGeom prst="roundRect">
          <a:avLst>
            <a:gd name="adj" fmla="val 10000"/>
          </a:avLst>
        </a:prstGeom>
        <a:solidFill>
          <a:schemeClr val="accent2">
            <a:hueOff val="-1469031"/>
            <a:satOff val="-32495"/>
            <a:lumOff val="-647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Antipsychotics, Psychotherapy, Family support/intervention, support groups.</a:t>
          </a:r>
          <a:endParaRPr lang="en-US" sz="1700" kern="1200" dirty="0"/>
        </a:p>
      </dsp:txBody>
      <dsp:txXfrm>
        <a:off x="3885443" y="2252321"/>
        <a:ext cx="2135112" cy="12499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6B278-05F7-406C-960D-133582633FEF}">
      <dsp:nvSpPr>
        <dsp:cNvPr id="0" name=""/>
        <dsp:cNvSpPr/>
      </dsp:nvSpPr>
      <dsp:spPr>
        <a:xfrm>
          <a:off x="0" y="555705"/>
          <a:ext cx="6692748" cy="5171400"/>
        </a:xfrm>
        <a:prstGeom prst="round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LGBTQ+ - Lesbian, Gay, Bisexual, Transgender, Queer and more.</a:t>
          </a:r>
        </a:p>
      </dsp:txBody>
      <dsp:txXfrm>
        <a:off x="252447" y="808152"/>
        <a:ext cx="6187854" cy="46665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64A12-F8DB-4B06-BCB0-9150EB3BA3F9}">
      <dsp:nvSpPr>
        <dsp:cNvPr id="0" name=""/>
        <dsp:cNvSpPr/>
      </dsp:nvSpPr>
      <dsp:spPr>
        <a:xfrm>
          <a:off x="3122169" y="706913"/>
          <a:ext cx="545669" cy="91440"/>
        </a:xfrm>
        <a:custGeom>
          <a:avLst/>
          <a:gdLst/>
          <a:ahLst/>
          <a:cxnLst/>
          <a:rect l="0" t="0" r="0" b="0"/>
          <a:pathLst>
            <a:path>
              <a:moveTo>
                <a:pt x="0" y="45720"/>
              </a:moveTo>
              <a:lnTo>
                <a:pt x="545669"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80597" y="749752"/>
        <a:ext cx="28813" cy="5762"/>
      </dsp:txXfrm>
    </dsp:sp>
    <dsp:sp modelId="{0611E870-0DC2-481A-B144-DD90C03CFB7A}">
      <dsp:nvSpPr>
        <dsp:cNvPr id="0" name=""/>
        <dsp:cNvSpPr/>
      </dsp:nvSpPr>
      <dsp:spPr>
        <a:xfrm>
          <a:off x="618447" y="977"/>
          <a:ext cx="2505521" cy="1503312"/>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773" tIns="128871" rIns="122773" bIns="128871" numCol="1" spcCol="1270" anchor="ctr" anchorCtr="0">
          <a:noAutofit/>
        </a:bodyPr>
        <a:lstStyle/>
        <a:p>
          <a:pPr marL="0" lvl="0" indent="0" algn="ctr" defTabSz="889000">
            <a:lnSpc>
              <a:spcPct val="90000"/>
            </a:lnSpc>
            <a:spcBef>
              <a:spcPct val="0"/>
            </a:spcBef>
            <a:spcAft>
              <a:spcPct val="35000"/>
            </a:spcAft>
            <a:buNone/>
          </a:pPr>
          <a:r>
            <a:rPr lang="en-GB" sz="2000" kern="1200"/>
            <a:t>Lesbian or gay: when girls are attracted to other girls</a:t>
          </a:r>
          <a:endParaRPr lang="en-US" sz="2000" kern="1200"/>
        </a:p>
      </dsp:txBody>
      <dsp:txXfrm>
        <a:off x="618447" y="977"/>
        <a:ext cx="2505521" cy="1503312"/>
      </dsp:txXfrm>
    </dsp:sp>
    <dsp:sp modelId="{2168F710-FDF5-44BC-B5B3-7D7D4DE88684}">
      <dsp:nvSpPr>
        <dsp:cNvPr id="0" name=""/>
        <dsp:cNvSpPr/>
      </dsp:nvSpPr>
      <dsp:spPr>
        <a:xfrm>
          <a:off x="6203960" y="706913"/>
          <a:ext cx="545669" cy="91440"/>
        </a:xfrm>
        <a:custGeom>
          <a:avLst/>
          <a:gdLst/>
          <a:ahLst/>
          <a:cxnLst/>
          <a:rect l="0" t="0" r="0" b="0"/>
          <a:pathLst>
            <a:path>
              <a:moveTo>
                <a:pt x="0" y="45720"/>
              </a:moveTo>
              <a:lnTo>
                <a:pt x="545669"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62388" y="749752"/>
        <a:ext cx="28813" cy="5762"/>
      </dsp:txXfrm>
    </dsp:sp>
    <dsp:sp modelId="{0EE7FDAE-3999-4FD6-BB93-18CFAC88FDCE}">
      <dsp:nvSpPr>
        <dsp:cNvPr id="0" name=""/>
        <dsp:cNvSpPr/>
      </dsp:nvSpPr>
      <dsp:spPr>
        <a:xfrm>
          <a:off x="3700238" y="977"/>
          <a:ext cx="2505521" cy="1503312"/>
        </a:xfrm>
        <a:prstGeom prst="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773" tIns="128871" rIns="122773" bIns="128871" numCol="1" spcCol="1270" anchor="ctr" anchorCtr="0">
          <a:noAutofit/>
        </a:bodyPr>
        <a:lstStyle/>
        <a:p>
          <a:pPr marL="0" lvl="0" indent="0" algn="ctr" defTabSz="889000">
            <a:lnSpc>
              <a:spcPct val="90000"/>
            </a:lnSpc>
            <a:spcBef>
              <a:spcPct val="0"/>
            </a:spcBef>
            <a:spcAft>
              <a:spcPct val="35000"/>
            </a:spcAft>
            <a:buNone/>
          </a:pPr>
          <a:r>
            <a:rPr lang="en-GB" sz="2000" kern="1200"/>
            <a:t>Gay or homosexual: when boys are attracted to other boys</a:t>
          </a:r>
          <a:endParaRPr lang="en-US" sz="2000" kern="1200"/>
        </a:p>
      </dsp:txBody>
      <dsp:txXfrm>
        <a:off x="3700238" y="977"/>
        <a:ext cx="2505521" cy="1503312"/>
      </dsp:txXfrm>
    </dsp:sp>
    <dsp:sp modelId="{3A570173-958F-46F2-895E-64A7FC3BD64B}">
      <dsp:nvSpPr>
        <dsp:cNvPr id="0" name=""/>
        <dsp:cNvSpPr/>
      </dsp:nvSpPr>
      <dsp:spPr>
        <a:xfrm>
          <a:off x="1871208" y="1502490"/>
          <a:ext cx="6163582" cy="545669"/>
        </a:xfrm>
        <a:custGeom>
          <a:avLst/>
          <a:gdLst/>
          <a:ahLst/>
          <a:cxnLst/>
          <a:rect l="0" t="0" r="0" b="0"/>
          <a:pathLst>
            <a:path>
              <a:moveTo>
                <a:pt x="6163582" y="0"/>
              </a:moveTo>
              <a:lnTo>
                <a:pt x="6163582" y="289934"/>
              </a:lnTo>
              <a:lnTo>
                <a:pt x="0" y="289934"/>
              </a:lnTo>
              <a:lnTo>
                <a:pt x="0" y="545669"/>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98237" y="1772443"/>
        <a:ext cx="309523" cy="5762"/>
      </dsp:txXfrm>
    </dsp:sp>
    <dsp:sp modelId="{7C63F219-EFEC-4F3D-B1BA-10EFD5CCD644}">
      <dsp:nvSpPr>
        <dsp:cNvPr id="0" name=""/>
        <dsp:cNvSpPr/>
      </dsp:nvSpPr>
      <dsp:spPr>
        <a:xfrm>
          <a:off x="6782029" y="977"/>
          <a:ext cx="2505521" cy="1503312"/>
        </a:xfrm>
        <a:prstGeom prst="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773" tIns="128871" rIns="122773" bIns="128871" numCol="1" spcCol="1270" anchor="ctr" anchorCtr="0">
          <a:noAutofit/>
        </a:bodyPr>
        <a:lstStyle/>
        <a:p>
          <a:pPr marL="0" lvl="0" indent="0" algn="ctr" defTabSz="889000">
            <a:lnSpc>
              <a:spcPct val="90000"/>
            </a:lnSpc>
            <a:spcBef>
              <a:spcPct val="0"/>
            </a:spcBef>
            <a:spcAft>
              <a:spcPct val="35000"/>
            </a:spcAft>
            <a:buNone/>
          </a:pPr>
          <a:r>
            <a:rPr lang="en-GB" sz="2000" kern="1200"/>
            <a:t>Straight or heterosexual: when boys or girls are attracted to someone of the opposite sex</a:t>
          </a:r>
          <a:endParaRPr lang="en-US" sz="2000" kern="1200"/>
        </a:p>
      </dsp:txBody>
      <dsp:txXfrm>
        <a:off x="6782029" y="977"/>
        <a:ext cx="2505521" cy="1503312"/>
      </dsp:txXfrm>
    </dsp:sp>
    <dsp:sp modelId="{CD8E53B9-22EB-4CA0-A7D3-4471096B5D0E}">
      <dsp:nvSpPr>
        <dsp:cNvPr id="0" name=""/>
        <dsp:cNvSpPr/>
      </dsp:nvSpPr>
      <dsp:spPr>
        <a:xfrm>
          <a:off x="3122169" y="2786496"/>
          <a:ext cx="545669" cy="91440"/>
        </a:xfrm>
        <a:custGeom>
          <a:avLst/>
          <a:gdLst/>
          <a:ahLst/>
          <a:cxnLst/>
          <a:rect l="0" t="0" r="0" b="0"/>
          <a:pathLst>
            <a:path>
              <a:moveTo>
                <a:pt x="0" y="45720"/>
              </a:moveTo>
              <a:lnTo>
                <a:pt x="545669"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80597" y="2829334"/>
        <a:ext cx="28813" cy="5762"/>
      </dsp:txXfrm>
    </dsp:sp>
    <dsp:sp modelId="{E879B623-C989-4B31-929E-FBBAF8DFF767}">
      <dsp:nvSpPr>
        <dsp:cNvPr id="0" name=""/>
        <dsp:cNvSpPr/>
      </dsp:nvSpPr>
      <dsp:spPr>
        <a:xfrm>
          <a:off x="618447" y="2080559"/>
          <a:ext cx="2505521" cy="1503312"/>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773" tIns="128871" rIns="122773" bIns="128871" numCol="1" spcCol="1270" anchor="ctr" anchorCtr="0">
          <a:noAutofit/>
        </a:bodyPr>
        <a:lstStyle/>
        <a:p>
          <a:pPr marL="0" lvl="0" indent="0" algn="ctr" defTabSz="889000">
            <a:lnSpc>
              <a:spcPct val="90000"/>
            </a:lnSpc>
            <a:spcBef>
              <a:spcPct val="0"/>
            </a:spcBef>
            <a:spcAft>
              <a:spcPct val="35000"/>
            </a:spcAft>
            <a:buNone/>
          </a:pPr>
          <a:r>
            <a:rPr lang="en-GB" sz="2000" kern="1200"/>
            <a:t>Bisexual: when someone is attracted to people of both sexes</a:t>
          </a:r>
          <a:endParaRPr lang="en-US" sz="2000" kern="1200"/>
        </a:p>
      </dsp:txBody>
      <dsp:txXfrm>
        <a:off x="618447" y="2080559"/>
        <a:ext cx="2505521" cy="1503312"/>
      </dsp:txXfrm>
    </dsp:sp>
    <dsp:sp modelId="{FC69A39F-2AE6-45B2-AF65-ABC9E976B0D2}">
      <dsp:nvSpPr>
        <dsp:cNvPr id="0" name=""/>
        <dsp:cNvSpPr/>
      </dsp:nvSpPr>
      <dsp:spPr>
        <a:xfrm>
          <a:off x="6203960" y="2786496"/>
          <a:ext cx="545669" cy="91440"/>
        </a:xfrm>
        <a:custGeom>
          <a:avLst/>
          <a:gdLst/>
          <a:ahLst/>
          <a:cxnLst/>
          <a:rect l="0" t="0" r="0" b="0"/>
          <a:pathLst>
            <a:path>
              <a:moveTo>
                <a:pt x="0" y="45720"/>
              </a:moveTo>
              <a:lnTo>
                <a:pt x="545669"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62388" y="2829334"/>
        <a:ext cx="28813" cy="5762"/>
      </dsp:txXfrm>
    </dsp:sp>
    <dsp:sp modelId="{30920967-7F51-434C-9E6D-70825D4EC196}">
      <dsp:nvSpPr>
        <dsp:cNvPr id="0" name=""/>
        <dsp:cNvSpPr/>
      </dsp:nvSpPr>
      <dsp:spPr>
        <a:xfrm>
          <a:off x="3700238" y="2080559"/>
          <a:ext cx="2505521" cy="1503312"/>
        </a:xfrm>
        <a:prstGeom prst="rect">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773" tIns="128871" rIns="122773" bIns="128871" numCol="1" spcCol="1270" anchor="ctr" anchorCtr="0">
          <a:noAutofit/>
        </a:bodyPr>
        <a:lstStyle/>
        <a:p>
          <a:pPr marL="0" lvl="0" indent="0" algn="ctr" defTabSz="889000">
            <a:lnSpc>
              <a:spcPct val="90000"/>
            </a:lnSpc>
            <a:spcBef>
              <a:spcPct val="0"/>
            </a:spcBef>
            <a:spcAft>
              <a:spcPct val="35000"/>
            </a:spcAft>
            <a:buNone/>
          </a:pPr>
          <a:r>
            <a:rPr lang="en-GB" sz="2000" kern="1200"/>
            <a:t>Asexual: when someone doesn’t feel sexually attracted to anyone</a:t>
          </a:r>
          <a:endParaRPr lang="en-US" sz="2000" kern="1200"/>
        </a:p>
      </dsp:txBody>
      <dsp:txXfrm>
        <a:off x="3700238" y="2080559"/>
        <a:ext cx="2505521" cy="1503312"/>
      </dsp:txXfrm>
    </dsp:sp>
    <dsp:sp modelId="{C19D41A3-1082-475D-A3D1-D06481C45A05}">
      <dsp:nvSpPr>
        <dsp:cNvPr id="0" name=""/>
        <dsp:cNvSpPr/>
      </dsp:nvSpPr>
      <dsp:spPr>
        <a:xfrm>
          <a:off x="6782029" y="2080559"/>
          <a:ext cx="2505521" cy="1503312"/>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773" tIns="128871" rIns="122773" bIns="128871" numCol="1" spcCol="1270" anchor="ctr" anchorCtr="0">
          <a:noAutofit/>
        </a:bodyPr>
        <a:lstStyle/>
        <a:p>
          <a:pPr marL="0" lvl="0" indent="0" algn="ctr" defTabSz="889000">
            <a:lnSpc>
              <a:spcPct val="90000"/>
            </a:lnSpc>
            <a:spcBef>
              <a:spcPct val="0"/>
            </a:spcBef>
            <a:spcAft>
              <a:spcPct val="35000"/>
            </a:spcAft>
            <a:buNone/>
          </a:pPr>
          <a:r>
            <a:rPr lang="en-GB" sz="2000" kern="1200"/>
            <a:t>Questioning: when someone feels unsure about their sexual orientation.</a:t>
          </a:r>
          <a:endParaRPr lang="en-US" sz="2000" kern="1200"/>
        </a:p>
      </dsp:txBody>
      <dsp:txXfrm>
        <a:off x="6782029" y="2080559"/>
        <a:ext cx="2505521" cy="15033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B13B3-6B6B-483E-A13C-CC8D1ECFF75D}">
      <dsp:nvSpPr>
        <dsp:cNvPr id="0" name=""/>
        <dsp:cNvSpPr/>
      </dsp:nvSpPr>
      <dsp:spPr>
        <a:xfrm>
          <a:off x="0" y="237789"/>
          <a:ext cx="9905999" cy="943020"/>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Trans or transgender – where someone feels differently from the gender they were assigned at birth</a:t>
          </a:r>
          <a:endParaRPr lang="en-US" sz="2600" kern="1200"/>
        </a:p>
      </dsp:txBody>
      <dsp:txXfrm>
        <a:off x="46034" y="283823"/>
        <a:ext cx="9813931" cy="850952"/>
      </dsp:txXfrm>
    </dsp:sp>
    <dsp:sp modelId="{15F261B2-EB55-4383-A0CA-09F9D14CD82E}">
      <dsp:nvSpPr>
        <dsp:cNvPr id="0" name=""/>
        <dsp:cNvSpPr/>
      </dsp:nvSpPr>
      <dsp:spPr>
        <a:xfrm>
          <a:off x="0" y="1255689"/>
          <a:ext cx="9905999" cy="943020"/>
        </a:xfrm>
        <a:prstGeom prst="roundRect">
          <a:avLst/>
        </a:prstGeom>
        <a:gradFill rotWithShape="0">
          <a:gsLst>
            <a:gs pos="0">
              <a:schemeClr val="accent5">
                <a:hueOff val="-1654278"/>
                <a:satOff val="-8885"/>
                <a:lumOff val="3039"/>
                <a:alphaOff val="0"/>
                <a:tint val="94000"/>
                <a:satMod val="105000"/>
                <a:lumMod val="102000"/>
              </a:schemeClr>
            </a:gs>
            <a:gs pos="100000">
              <a:schemeClr val="accent5">
                <a:hueOff val="-1654278"/>
                <a:satOff val="-8885"/>
                <a:lumOff val="3039"/>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Non-binary, gender fluid or gender queer – an individual doesn't identify as either boy or girl. They can either identify as both, or neither.</a:t>
          </a:r>
          <a:endParaRPr lang="en-US" sz="2600" kern="1200"/>
        </a:p>
      </dsp:txBody>
      <dsp:txXfrm>
        <a:off x="46034" y="1301723"/>
        <a:ext cx="9813931" cy="850952"/>
      </dsp:txXfrm>
    </dsp:sp>
    <dsp:sp modelId="{624E2ED8-D15A-4675-BBF0-67D57065306B}">
      <dsp:nvSpPr>
        <dsp:cNvPr id="0" name=""/>
        <dsp:cNvSpPr/>
      </dsp:nvSpPr>
      <dsp:spPr>
        <a:xfrm>
          <a:off x="0" y="2273589"/>
          <a:ext cx="9905999" cy="943020"/>
        </a:xfrm>
        <a:prstGeom prst="roundRect">
          <a:avLst/>
        </a:prstGeom>
        <a:gradFill rotWithShape="0">
          <a:gsLst>
            <a:gs pos="0">
              <a:schemeClr val="accent5">
                <a:hueOff val="-3308557"/>
                <a:satOff val="-17770"/>
                <a:lumOff val="6078"/>
                <a:alphaOff val="0"/>
                <a:tint val="94000"/>
                <a:satMod val="105000"/>
                <a:lumMod val="102000"/>
              </a:schemeClr>
            </a:gs>
            <a:gs pos="100000">
              <a:schemeClr val="accent5">
                <a:hueOff val="-3308557"/>
                <a:satOff val="-17770"/>
                <a:lumOff val="6078"/>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Cisgender – when someone's gender identity is the same as the gender assigned at birth.</a:t>
          </a:r>
          <a:endParaRPr lang="en-US" sz="2600" kern="1200"/>
        </a:p>
      </dsp:txBody>
      <dsp:txXfrm>
        <a:off x="46034" y="2319623"/>
        <a:ext cx="9813931" cy="8509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49B01-7804-4AD7-8F50-D2AF9860C85A}">
      <dsp:nvSpPr>
        <dsp:cNvPr id="0" name=""/>
        <dsp:cNvSpPr/>
      </dsp:nvSpPr>
      <dsp:spPr>
        <a:xfrm>
          <a:off x="0" y="190358"/>
          <a:ext cx="1820916" cy="109255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EQUALITY ACT 2010 highlights nine protected characteristics:</a:t>
          </a:r>
          <a:endParaRPr lang="en-US" sz="1700" kern="1200"/>
        </a:p>
      </dsp:txBody>
      <dsp:txXfrm>
        <a:off x="0" y="190358"/>
        <a:ext cx="1820916" cy="1092550"/>
      </dsp:txXfrm>
    </dsp:sp>
    <dsp:sp modelId="{41967601-87F6-49B0-9921-80348BA815E3}">
      <dsp:nvSpPr>
        <dsp:cNvPr id="0" name=""/>
        <dsp:cNvSpPr/>
      </dsp:nvSpPr>
      <dsp:spPr>
        <a:xfrm>
          <a:off x="2003008" y="190358"/>
          <a:ext cx="1820916" cy="109255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AGE</a:t>
          </a:r>
          <a:endParaRPr lang="en-US" sz="1700" kern="1200"/>
        </a:p>
      </dsp:txBody>
      <dsp:txXfrm>
        <a:off x="2003008" y="190358"/>
        <a:ext cx="1820916" cy="1092550"/>
      </dsp:txXfrm>
    </dsp:sp>
    <dsp:sp modelId="{50CDD021-4621-4963-AFFF-4BAD51F1AA10}">
      <dsp:nvSpPr>
        <dsp:cNvPr id="0" name=""/>
        <dsp:cNvSpPr/>
      </dsp:nvSpPr>
      <dsp:spPr>
        <a:xfrm>
          <a:off x="4006017" y="190358"/>
          <a:ext cx="1820916" cy="109255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DISABILITY</a:t>
          </a:r>
          <a:endParaRPr lang="en-US" sz="1700" kern="1200"/>
        </a:p>
      </dsp:txBody>
      <dsp:txXfrm>
        <a:off x="4006017" y="190358"/>
        <a:ext cx="1820916" cy="1092550"/>
      </dsp:txXfrm>
    </dsp:sp>
    <dsp:sp modelId="{E861988F-4F3D-4EA0-918D-7F9768986AE1}">
      <dsp:nvSpPr>
        <dsp:cNvPr id="0" name=""/>
        <dsp:cNvSpPr/>
      </dsp:nvSpPr>
      <dsp:spPr>
        <a:xfrm>
          <a:off x="0" y="1465000"/>
          <a:ext cx="1820916" cy="109255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GENDER REASSIGNMENT</a:t>
          </a:r>
          <a:endParaRPr lang="en-US" sz="1700" kern="1200"/>
        </a:p>
      </dsp:txBody>
      <dsp:txXfrm>
        <a:off x="0" y="1465000"/>
        <a:ext cx="1820916" cy="1092550"/>
      </dsp:txXfrm>
    </dsp:sp>
    <dsp:sp modelId="{B0430F1A-717D-459E-94C9-1FDB566331E1}">
      <dsp:nvSpPr>
        <dsp:cNvPr id="0" name=""/>
        <dsp:cNvSpPr/>
      </dsp:nvSpPr>
      <dsp:spPr>
        <a:xfrm>
          <a:off x="2003008" y="1465000"/>
          <a:ext cx="1820916" cy="109255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MRRIAGE AND CIVIL PARTNERSHIP</a:t>
          </a:r>
          <a:endParaRPr lang="en-US" sz="1700" kern="1200"/>
        </a:p>
      </dsp:txBody>
      <dsp:txXfrm>
        <a:off x="2003008" y="1465000"/>
        <a:ext cx="1820916" cy="1092550"/>
      </dsp:txXfrm>
    </dsp:sp>
    <dsp:sp modelId="{5F7B71F8-1449-4004-9C63-E8E8F6FB0ED0}">
      <dsp:nvSpPr>
        <dsp:cNvPr id="0" name=""/>
        <dsp:cNvSpPr/>
      </dsp:nvSpPr>
      <dsp:spPr>
        <a:xfrm>
          <a:off x="4006017" y="1465000"/>
          <a:ext cx="1820916" cy="109255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PREGNANCY AND MATERNITY</a:t>
          </a:r>
          <a:endParaRPr lang="en-US" sz="1700" kern="1200"/>
        </a:p>
      </dsp:txBody>
      <dsp:txXfrm>
        <a:off x="4006017" y="1465000"/>
        <a:ext cx="1820916" cy="1092550"/>
      </dsp:txXfrm>
    </dsp:sp>
    <dsp:sp modelId="{D390C873-D701-47EE-8ED8-F469D7F52887}">
      <dsp:nvSpPr>
        <dsp:cNvPr id="0" name=""/>
        <dsp:cNvSpPr/>
      </dsp:nvSpPr>
      <dsp:spPr>
        <a:xfrm>
          <a:off x="0" y="2739641"/>
          <a:ext cx="1820916" cy="109255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RACE</a:t>
          </a:r>
          <a:endParaRPr lang="en-US" sz="1700" kern="1200"/>
        </a:p>
      </dsp:txBody>
      <dsp:txXfrm>
        <a:off x="0" y="2739641"/>
        <a:ext cx="1820916" cy="1092550"/>
      </dsp:txXfrm>
    </dsp:sp>
    <dsp:sp modelId="{710541AA-9C57-4D40-A009-3775B757EB4D}">
      <dsp:nvSpPr>
        <dsp:cNvPr id="0" name=""/>
        <dsp:cNvSpPr/>
      </dsp:nvSpPr>
      <dsp:spPr>
        <a:xfrm>
          <a:off x="2003008" y="2739641"/>
          <a:ext cx="1820916" cy="109255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RELIGION OR BELIEF</a:t>
          </a:r>
          <a:endParaRPr lang="en-US" sz="1700" kern="1200"/>
        </a:p>
      </dsp:txBody>
      <dsp:txXfrm>
        <a:off x="2003008" y="2739641"/>
        <a:ext cx="1820916" cy="1092550"/>
      </dsp:txXfrm>
    </dsp:sp>
    <dsp:sp modelId="{779EDF24-2228-42BB-B542-C58111615961}">
      <dsp:nvSpPr>
        <dsp:cNvPr id="0" name=""/>
        <dsp:cNvSpPr/>
      </dsp:nvSpPr>
      <dsp:spPr>
        <a:xfrm>
          <a:off x="4006017" y="2739641"/>
          <a:ext cx="1820916" cy="109255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SEX </a:t>
          </a:r>
          <a:endParaRPr lang="en-US" sz="1700" kern="1200"/>
        </a:p>
      </dsp:txBody>
      <dsp:txXfrm>
        <a:off x="4006017" y="2739641"/>
        <a:ext cx="1820916" cy="1092550"/>
      </dsp:txXfrm>
    </dsp:sp>
    <dsp:sp modelId="{24D7802F-67A2-4DBA-9DF3-8E51BA26D48D}">
      <dsp:nvSpPr>
        <dsp:cNvPr id="0" name=""/>
        <dsp:cNvSpPr/>
      </dsp:nvSpPr>
      <dsp:spPr>
        <a:xfrm>
          <a:off x="2003008" y="4014283"/>
          <a:ext cx="1820916" cy="109255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SEXUAL ORIENTATION</a:t>
          </a:r>
          <a:endParaRPr lang="en-US" sz="1700" kern="1200"/>
        </a:p>
      </dsp:txBody>
      <dsp:txXfrm>
        <a:off x="2003008" y="4014283"/>
        <a:ext cx="1820916" cy="10925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7C067C-F787-4742-A12C-2025CB6BE7E8}">
      <dsp:nvSpPr>
        <dsp:cNvPr id="0" name=""/>
        <dsp:cNvSpPr/>
      </dsp:nvSpPr>
      <dsp:spPr>
        <a:xfrm>
          <a:off x="0" y="2785"/>
          <a:ext cx="5400858"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E5D54-A3C0-4A5B-A9BC-5AAF26CB177E}">
      <dsp:nvSpPr>
        <dsp:cNvPr id="0" name=""/>
        <dsp:cNvSpPr/>
      </dsp:nvSpPr>
      <dsp:spPr>
        <a:xfrm>
          <a:off x="0" y="2785"/>
          <a:ext cx="5400858" cy="94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Stonewall (2016) highlighted some figures relating to abuse and discrimination relating to sexuality and gender identity:</a:t>
          </a:r>
          <a:endParaRPr lang="en-US" sz="1700" kern="1200" dirty="0"/>
        </a:p>
      </dsp:txBody>
      <dsp:txXfrm>
        <a:off x="0" y="2785"/>
        <a:ext cx="5400858" cy="949907"/>
      </dsp:txXfrm>
    </dsp:sp>
    <dsp:sp modelId="{587454DF-B49E-4DF8-8A97-94C5E1D92FF6}">
      <dsp:nvSpPr>
        <dsp:cNvPr id="0" name=""/>
        <dsp:cNvSpPr/>
      </dsp:nvSpPr>
      <dsp:spPr>
        <a:xfrm>
          <a:off x="0" y="952692"/>
          <a:ext cx="5400858"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FE42C7-67A3-4922-B141-1243DBBD3FCE}">
      <dsp:nvSpPr>
        <dsp:cNvPr id="0" name=""/>
        <dsp:cNvSpPr/>
      </dsp:nvSpPr>
      <dsp:spPr>
        <a:xfrm>
          <a:off x="0" y="952692"/>
          <a:ext cx="5400858" cy="94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One in seven LGBT people have avoided treatment because of fear of discrimination</a:t>
          </a:r>
          <a:endParaRPr lang="en-US" sz="1700" kern="1200"/>
        </a:p>
      </dsp:txBody>
      <dsp:txXfrm>
        <a:off x="0" y="952692"/>
        <a:ext cx="5400858" cy="949907"/>
      </dsp:txXfrm>
    </dsp:sp>
    <dsp:sp modelId="{74DC7D9F-4964-409A-972C-827805D68050}">
      <dsp:nvSpPr>
        <dsp:cNvPr id="0" name=""/>
        <dsp:cNvSpPr/>
      </dsp:nvSpPr>
      <dsp:spPr>
        <a:xfrm>
          <a:off x="0" y="1902600"/>
          <a:ext cx="5400858"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73E260-A608-4632-BEE0-1F65DFEED9EE}">
      <dsp:nvSpPr>
        <dsp:cNvPr id="0" name=""/>
        <dsp:cNvSpPr/>
      </dsp:nvSpPr>
      <dsp:spPr>
        <a:xfrm>
          <a:off x="0" y="1902600"/>
          <a:ext cx="5400858" cy="94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Seven in ten trans people report being impacted by transphobia when accessing health services.</a:t>
          </a:r>
          <a:endParaRPr lang="en-US" sz="1700" kern="1200"/>
        </a:p>
      </dsp:txBody>
      <dsp:txXfrm>
        <a:off x="0" y="1902600"/>
        <a:ext cx="5400858" cy="949907"/>
      </dsp:txXfrm>
    </dsp:sp>
    <dsp:sp modelId="{42D0F6D3-B627-434B-8646-B635D6F389F7}">
      <dsp:nvSpPr>
        <dsp:cNvPr id="0" name=""/>
        <dsp:cNvSpPr/>
      </dsp:nvSpPr>
      <dsp:spPr>
        <a:xfrm>
          <a:off x="0" y="2852507"/>
          <a:ext cx="5400858"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D01870-F876-4047-8870-78B8B09A1545}">
      <dsp:nvSpPr>
        <dsp:cNvPr id="0" name=""/>
        <dsp:cNvSpPr/>
      </dsp:nvSpPr>
      <dsp:spPr>
        <a:xfrm>
          <a:off x="0" y="2852507"/>
          <a:ext cx="5400858" cy="94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Only half of lesbian, gay and bi people and trans people are open about their sexuality and identity to their families.</a:t>
          </a:r>
          <a:endParaRPr lang="en-US" sz="1700" kern="1200" dirty="0"/>
        </a:p>
      </dsp:txBody>
      <dsp:txXfrm>
        <a:off x="0" y="2852507"/>
        <a:ext cx="5400858" cy="949907"/>
      </dsp:txXfrm>
    </dsp:sp>
    <dsp:sp modelId="{9BF2E3EB-DF74-4C5E-82D4-092E1AEC8487}">
      <dsp:nvSpPr>
        <dsp:cNvPr id="0" name=""/>
        <dsp:cNvSpPr/>
      </dsp:nvSpPr>
      <dsp:spPr>
        <a:xfrm>
          <a:off x="0" y="3802414"/>
          <a:ext cx="5400858"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CD1FC0-EF27-418B-806A-D38E64773612}">
      <dsp:nvSpPr>
        <dsp:cNvPr id="0" name=""/>
        <dsp:cNvSpPr/>
      </dsp:nvSpPr>
      <dsp:spPr>
        <a:xfrm>
          <a:off x="0" y="3802414"/>
          <a:ext cx="5400858" cy="94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At university: two in five LGBT students have hidden their identity because of fear of discrimination</a:t>
          </a:r>
          <a:endParaRPr lang="en-US" sz="1700" kern="1200"/>
        </a:p>
      </dsp:txBody>
      <dsp:txXfrm>
        <a:off x="0" y="3802414"/>
        <a:ext cx="5400858" cy="949907"/>
      </dsp:txXfrm>
    </dsp:sp>
    <dsp:sp modelId="{DE188C64-3D11-47F8-B591-CD3734731E49}">
      <dsp:nvSpPr>
        <dsp:cNvPr id="0" name=""/>
        <dsp:cNvSpPr/>
      </dsp:nvSpPr>
      <dsp:spPr>
        <a:xfrm>
          <a:off x="0" y="4752322"/>
          <a:ext cx="5400858"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C3E6F6-18B3-43ED-8FBB-F37753F8ABA4}">
      <dsp:nvSpPr>
        <dsp:cNvPr id="0" name=""/>
        <dsp:cNvSpPr/>
      </dsp:nvSpPr>
      <dsp:spPr>
        <a:xfrm>
          <a:off x="0" y="4752322"/>
          <a:ext cx="5400858" cy="94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Although university students tend to be more open about their sexuality and identity, more than a quarter of LGBT students were excluded by other students because they were LGBT.</a:t>
          </a:r>
          <a:endParaRPr lang="en-US" sz="1700" kern="1200"/>
        </a:p>
      </dsp:txBody>
      <dsp:txXfrm>
        <a:off x="0" y="4752322"/>
        <a:ext cx="5400858" cy="9499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E45D47-7753-4E34-BD96-2D3936BAF795}">
      <dsp:nvSpPr>
        <dsp:cNvPr id="0" name=""/>
        <dsp:cNvSpPr/>
      </dsp:nvSpPr>
      <dsp:spPr>
        <a:xfrm>
          <a:off x="0" y="255065"/>
          <a:ext cx="5036243" cy="12870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school report (2017) highlighted that 53% of LGBTQ+ young people don't feel that there is a safe adult to speak to in their school or college to discuss their concerns and fears with.</a:t>
          </a:r>
          <a:endParaRPr lang="en-US" sz="2000" kern="1200"/>
        </a:p>
      </dsp:txBody>
      <dsp:txXfrm>
        <a:off x="62826" y="317891"/>
        <a:ext cx="4910591" cy="1161348"/>
      </dsp:txXfrm>
    </dsp:sp>
    <dsp:sp modelId="{06747D13-8FF5-4088-8102-A61547F428DF}">
      <dsp:nvSpPr>
        <dsp:cNvPr id="0" name=""/>
        <dsp:cNvSpPr/>
      </dsp:nvSpPr>
      <dsp:spPr>
        <a:xfrm>
          <a:off x="0" y="1599665"/>
          <a:ext cx="5036243" cy="1287000"/>
        </a:xfrm>
        <a:prstGeom prst="roundRect">
          <a:avLst/>
        </a:prstGeom>
        <a:solidFill>
          <a:schemeClr val="accent2">
            <a:hueOff val="-734515"/>
            <a:satOff val="-16247"/>
            <a:lumOff val="-3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33% of Trans young people have stated that they cannot use their preferred name at school and are not allowed to use the toilets that they feel more comfortable in.</a:t>
          </a:r>
          <a:endParaRPr lang="en-US" sz="2000" kern="1200"/>
        </a:p>
      </dsp:txBody>
      <dsp:txXfrm>
        <a:off x="62826" y="1662491"/>
        <a:ext cx="4910591" cy="1161348"/>
      </dsp:txXfrm>
    </dsp:sp>
    <dsp:sp modelId="{A7A708FA-07C9-47EC-A250-9E0B3B615E02}">
      <dsp:nvSpPr>
        <dsp:cNvPr id="0" name=""/>
        <dsp:cNvSpPr/>
      </dsp:nvSpPr>
      <dsp:spPr>
        <a:xfrm>
          <a:off x="0" y="2944264"/>
          <a:ext cx="5036243" cy="1287000"/>
        </a:xfrm>
        <a:prstGeom prst="roundRect">
          <a:avLst/>
        </a:prstGeom>
        <a:solidFill>
          <a:schemeClr val="accent2">
            <a:hueOff val="-1469031"/>
            <a:satOff val="-32495"/>
            <a:lumOff val="-64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44% of LGBTQ+ learners in sixth form or further education frequently or often hear homophobic language.</a:t>
          </a:r>
          <a:endParaRPr lang="en-US" sz="2000" kern="1200"/>
        </a:p>
      </dsp:txBody>
      <dsp:txXfrm>
        <a:off x="62826" y="3007090"/>
        <a:ext cx="4910591" cy="11613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45320-A2A3-4A33-ADD6-5BD79437A5F1}">
      <dsp:nvSpPr>
        <dsp:cNvPr id="0" name=""/>
        <dsp:cNvSpPr/>
      </dsp:nvSpPr>
      <dsp:spPr>
        <a:xfrm>
          <a:off x="0" y="3197136"/>
          <a:ext cx="5826934" cy="209766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Three in five LGB have self-harmed, whilst this figure rises to 84% with trans young people. More than two in five trans young people have tried to take their own life. We do not fully know the extent of the suicidal intentions for LGBTQ+ young people.</a:t>
          </a:r>
          <a:endParaRPr lang="en-US" sz="2300" kern="1200"/>
        </a:p>
      </dsp:txBody>
      <dsp:txXfrm>
        <a:off x="0" y="3197136"/>
        <a:ext cx="5826934" cy="2097667"/>
      </dsp:txXfrm>
    </dsp:sp>
    <dsp:sp modelId="{87418653-4243-4708-AE71-2854CE5EA82A}">
      <dsp:nvSpPr>
        <dsp:cNvPr id="0" name=""/>
        <dsp:cNvSpPr/>
      </dsp:nvSpPr>
      <dsp:spPr>
        <a:xfrm rot="10800000">
          <a:off x="0" y="2388"/>
          <a:ext cx="5826934" cy="3226212"/>
        </a:xfrm>
        <a:prstGeom prst="upArrowCallou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LGBTQ+ children and young people are known to experience high levels of anxiety and depression.</a:t>
          </a:r>
          <a:endParaRPr lang="en-US" sz="2300" kern="1200"/>
        </a:p>
      </dsp:txBody>
      <dsp:txXfrm rot="10800000">
        <a:off x="0" y="2388"/>
        <a:ext cx="5826934" cy="209629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00A5A-338A-45DA-816E-72D691E54E80}">
      <dsp:nvSpPr>
        <dsp:cNvPr id="0" name=""/>
        <dsp:cNvSpPr/>
      </dsp:nvSpPr>
      <dsp:spPr>
        <a:xfrm>
          <a:off x="1165386" y="646"/>
          <a:ext cx="4661547" cy="840618"/>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447" tIns="213517" rIns="90447" bIns="213517" numCol="1" spcCol="1270" anchor="ctr" anchorCtr="0">
          <a:noAutofit/>
        </a:bodyPr>
        <a:lstStyle/>
        <a:p>
          <a:pPr marL="0" lvl="0" indent="0" algn="l" defTabSz="755650">
            <a:lnSpc>
              <a:spcPct val="90000"/>
            </a:lnSpc>
            <a:spcBef>
              <a:spcPct val="0"/>
            </a:spcBef>
            <a:spcAft>
              <a:spcPct val="35000"/>
            </a:spcAft>
            <a:buNone/>
          </a:pPr>
          <a:r>
            <a:rPr lang="en-US" sz="1700" kern="1200"/>
            <a:t>Don't make assumptions  - keep an open mind</a:t>
          </a:r>
        </a:p>
      </dsp:txBody>
      <dsp:txXfrm>
        <a:off x="1165386" y="646"/>
        <a:ext cx="4661547" cy="840618"/>
      </dsp:txXfrm>
    </dsp:sp>
    <dsp:sp modelId="{DB5428FE-A94F-4109-B22F-3E5001AF8437}">
      <dsp:nvSpPr>
        <dsp:cNvPr id="0" name=""/>
        <dsp:cNvSpPr/>
      </dsp:nvSpPr>
      <dsp:spPr>
        <a:xfrm>
          <a:off x="0" y="646"/>
          <a:ext cx="1165386" cy="840618"/>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1668" tIns="83034" rIns="61668" bIns="83034" numCol="1" spcCol="1270" anchor="ctr" anchorCtr="0">
          <a:noAutofit/>
        </a:bodyPr>
        <a:lstStyle/>
        <a:p>
          <a:pPr marL="0" lvl="0" indent="0" algn="ctr" defTabSz="933450">
            <a:lnSpc>
              <a:spcPct val="90000"/>
            </a:lnSpc>
            <a:spcBef>
              <a:spcPct val="0"/>
            </a:spcBef>
            <a:spcAft>
              <a:spcPct val="35000"/>
            </a:spcAft>
            <a:buNone/>
          </a:pPr>
          <a:r>
            <a:rPr lang="en-US" sz="2100" kern="1200"/>
            <a:t>Don't</a:t>
          </a:r>
        </a:p>
      </dsp:txBody>
      <dsp:txXfrm>
        <a:off x="0" y="646"/>
        <a:ext cx="1165386" cy="840618"/>
      </dsp:txXfrm>
    </dsp:sp>
    <dsp:sp modelId="{F02A6652-420C-465F-A10F-69E95C033142}">
      <dsp:nvSpPr>
        <dsp:cNvPr id="0" name=""/>
        <dsp:cNvSpPr/>
      </dsp:nvSpPr>
      <dsp:spPr>
        <a:xfrm>
          <a:off x="1165386" y="891702"/>
          <a:ext cx="4661547" cy="840618"/>
        </a:xfrm>
        <a:prstGeom prst="rect">
          <a:avLst/>
        </a:prstGeom>
        <a:solidFill>
          <a:schemeClr val="accent2">
            <a:tint val="40000"/>
            <a:alpha val="90000"/>
            <a:hueOff val="-239147"/>
            <a:satOff val="-8513"/>
            <a:lumOff val="-541"/>
            <a:alphaOff val="0"/>
          </a:schemeClr>
        </a:solidFill>
        <a:ln w="15875" cap="flat" cmpd="sng" algn="ctr">
          <a:solidFill>
            <a:schemeClr val="accent2">
              <a:tint val="40000"/>
              <a:alpha val="90000"/>
              <a:hueOff val="-239147"/>
              <a:satOff val="-8513"/>
              <a:lumOff val="-54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447" tIns="213517" rIns="90447" bIns="213517" numCol="1" spcCol="1270" anchor="ctr" anchorCtr="0">
          <a:noAutofit/>
        </a:bodyPr>
        <a:lstStyle/>
        <a:p>
          <a:pPr marL="0" lvl="0" indent="0" algn="l" defTabSz="755650">
            <a:lnSpc>
              <a:spcPct val="90000"/>
            </a:lnSpc>
            <a:spcBef>
              <a:spcPct val="0"/>
            </a:spcBef>
            <a:spcAft>
              <a:spcPct val="35000"/>
            </a:spcAft>
            <a:buNone/>
          </a:pPr>
          <a:r>
            <a:rPr lang="en-US" sz="1700" kern="1200"/>
            <a:t>Listen with empathy and compassion</a:t>
          </a:r>
        </a:p>
      </dsp:txBody>
      <dsp:txXfrm>
        <a:off x="1165386" y="891702"/>
        <a:ext cx="4661547" cy="840618"/>
      </dsp:txXfrm>
    </dsp:sp>
    <dsp:sp modelId="{6156494F-0D4E-4055-83BF-34015A7AA0E6}">
      <dsp:nvSpPr>
        <dsp:cNvPr id="0" name=""/>
        <dsp:cNvSpPr/>
      </dsp:nvSpPr>
      <dsp:spPr>
        <a:xfrm>
          <a:off x="0" y="891702"/>
          <a:ext cx="1165386" cy="840618"/>
        </a:xfrm>
        <a:prstGeom prst="rect">
          <a:avLst/>
        </a:prstGeom>
        <a:solidFill>
          <a:schemeClr val="accent2">
            <a:hueOff val="-293806"/>
            <a:satOff val="-6499"/>
            <a:lumOff val="-1294"/>
            <a:alphaOff val="0"/>
          </a:schemeClr>
        </a:solidFill>
        <a:ln w="15875" cap="flat" cmpd="sng" algn="ctr">
          <a:solidFill>
            <a:schemeClr val="accent2">
              <a:hueOff val="-293806"/>
              <a:satOff val="-6499"/>
              <a:lumOff val="-129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1668" tIns="83034" rIns="61668" bIns="83034" numCol="1" spcCol="1270" anchor="ctr" anchorCtr="0">
          <a:noAutofit/>
        </a:bodyPr>
        <a:lstStyle/>
        <a:p>
          <a:pPr marL="0" lvl="0" indent="0" algn="ctr" defTabSz="933450">
            <a:lnSpc>
              <a:spcPct val="90000"/>
            </a:lnSpc>
            <a:spcBef>
              <a:spcPct val="0"/>
            </a:spcBef>
            <a:spcAft>
              <a:spcPct val="35000"/>
            </a:spcAft>
            <a:buNone/>
          </a:pPr>
          <a:r>
            <a:rPr lang="en-US" sz="2100" kern="1200"/>
            <a:t>Listen</a:t>
          </a:r>
        </a:p>
      </dsp:txBody>
      <dsp:txXfrm>
        <a:off x="0" y="891702"/>
        <a:ext cx="1165386" cy="840618"/>
      </dsp:txXfrm>
    </dsp:sp>
    <dsp:sp modelId="{190F599C-07C6-49B9-A1AA-A95341050DE9}">
      <dsp:nvSpPr>
        <dsp:cNvPr id="0" name=""/>
        <dsp:cNvSpPr/>
      </dsp:nvSpPr>
      <dsp:spPr>
        <a:xfrm>
          <a:off x="1165386" y="1782758"/>
          <a:ext cx="4661547" cy="840618"/>
        </a:xfrm>
        <a:prstGeom prst="rect">
          <a:avLst/>
        </a:prstGeom>
        <a:solidFill>
          <a:schemeClr val="accent2">
            <a:tint val="40000"/>
            <a:alpha val="90000"/>
            <a:hueOff val="-478294"/>
            <a:satOff val="-17026"/>
            <a:lumOff val="-1082"/>
            <a:alphaOff val="0"/>
          </a:schemeClr>
        </a:solidFill>
        <a:ln w="15875" cap="flat" cmpd="sng" algn="ctr">
          <a:solidFill>
            <a:schemeClr val="accent2">
              <a:tint val="40000"/>
              <a:alpha val="90000"/>
              <a:hueOff val="-478294"/>
              <a:satOff val="-17026"/>
              <a:lumOff val="-108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447" tIns="213517" rIns="90447" bIns="213517" numCol="1" spcCol="1270" anchor="ctr" anchorCtr="0">
          <a:noAutofit/>
        </a:bodyPr>
        <a:lstStyle/>
        <a:p>
          <a:pPr marL="0" lvl="0" indent="0" algn="l" defTabSz="755650">
            <a:lnSpc>
              <a:spcPct val="90000"/>
            </a:lnSpc>
            <a:spcBef>
              <a:spcPct val="0"/>
            </a:spcBef>
            <a:spcAft>
              <a:spcPct val="35000"/>
            </a:spcAft>
            <a:buNone/>
          </a:pPr>
          <a:r>
            <a:rPr lang="en-US" sz="1700" kern="1200"/>
            <a:t>Work with parents and carers</a:t>
          </a:r>
        </a:p>
      </dsp:txBody>
      <dsp:txXfrm>
        <a:off x="1165386" y="1782758"/>
        <a:ext cx="4661547" cy="840618"/>
      </dsp:txXfrm>
    </dsp:sp>
    <dsp:sp modelId="{F55B3750-A4DE-494C-B49E-D7C995226468}">
      <dsp:nvSpPr>
        <dsp:cNvPr id="0" name=""/>
        <dsp:cNvSpPr/>
      </dsp:nvSpPr>
      <dsp:spPr>
        <a:xfrm>
          <a:off x="0" y="1782758"/>
          <a:ext cx="1165386" cy="840618"/>
        </a:xfrm>
        <a:prstGeom prst="rect">
          <a:avLst/>
        </a:prstGeom>
        <a:solidFill>
          <a:schemeClr val="accent2">
            <a:hueOff val="-587612"/>
            <a:satOff val="-12998"/>
            <a:lumOff val="-2588"/>
            <a:alphaOff val="0"/>
          </a:schemeClr>
        </a:solidFill>
        <a:ln w="15875" cap="flat" cmpd="sng" algn="ctr">
          <a:solidFill>
            <a:schemeClr val="accent2">
              <a:hueOff val="-587612"/>
              <a:satOff val="-12998"/>
              <a:lumOff val="-258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1668" tIns="83034" rIns="61668" bIns="83034" numCol="1" spcCol="1270" anchor="ctr" anchorCtr="0">
          <a:noAutofit/>
        </a:bodyPr>
        <a:lstStyle/>
        <a:p>
          <a:pPr marL="0" lvl="0" indent="0" algn="ctr" defTabSz="933450">
            <a:lnSpc>
              <a:spcPct val="90000"/>
            </a:lnSpc>
            <a:spcBef>
              <a:spcPct val="0"/>
            </a:spcBef>
            <a:spcAft>
              <a:spcPct val="35000"/>
            </a:spcAft>
            <a:buNone/>
          </a:pPr>
          <a:r>
            <a:rPr lang="en-US" sz="2100" kern="1200"/>
            <a:t>Work</a:t>
          </a:r>
        </a:p>
      </dsp:txBody>
      <dsp:txXfrm>
        <a:off x="0" y="1782758"/>
        <a:ext cx="1165386" cy="840618"/>
      </dsp:txXfrm>
    </dsp:sp>
    <dsp:sp modelId="{3DE3C2F4-9DFA-4D75-B4C4-E53DC7875C50}">
      <dsp:nvSpPr>
        <dsp:cNvPr id="0" name=""/>
        <dsp:cNvSpPr/>
      </dsp:nvSpPr>
      <dsp:spPr>
        <a:xfrm>
          <a:off x="1165386" y="2673814"/>
          <a:ext cx="4661547" cy="840618"/>
        </a:xfrm>
        <a:prstGeom prst="rect">
          <a:avLst/>
        </a:prstGeom>
        <a:solidFill>
          <a:schemeClr val="accent2">
            <a:tint val="40000"/>
            <a:alpha val="90000"/>
            <a:hueOff val="-717442"/>
            <a:satOff val="-25538"/>
            <a:lumOff val="-1624"/>
            <a:alphaOff val="0"/>
          </a:schemeClr>
        </a:solidFill>
        <a:ln w="15875" cap="flat" cmpd="sng" algn="ctr">
          <a:solidFill>
            <a:schemeClr val="accent2">
              <a:tint val="40000"/>
              <a:alpha val="90000"/>
              <a:hueOff val="-717442"/>
              <a:satOff val="-25538"/>
              <a:lumOff val="-162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447" tIns="213517" rIns="90447" bIns="213517" numCol="1" spcCol="1270" anchor="ctr" anchorCtr="0">
          <a:noAutofit/>
        </a:bodyPr>
        <a:lstStyle/>
        <a:p>
          <a:pPr marL="0" lvl="0" indent="0" algn="l" defTabSz="755650">
            <a:lnSpc>
              <a:spcPct val="90000"/>
            </a:lnSpc>
            <a:spcBef>
              <a:spcPct val="0"/>
            </a:spcBef>
            <a:spcAft>
              <a:spcPct val="35000"/>
            </a:spcAft>
            <a:buNone/>
          </a:pPr>
          <a:r>
            <a:rPr lang="en-US" sz="1700" kern="1200"/>
            <a:t>Tackle bullying and challenge gender stereotypes</a:t>
          </a:r>
        </a:p>
      </dsp:txBody>
      <dsp:txXfrm>
        <a:off x="1165386" y="2673814"/>
        <a:ext cx="4661547" cy="840618"/>
      </dsp:txXfrm>
    </dsp:sp>
    <dsp:sp modelId="{0EA50B5D-CC6D-471D-A3D2-236D2C7FCA10}">
      <dsp:nvSpPr>
        <dsp:cNvPr id="0" name=""/>
        <dsp:cNvSpPr/>
      </dsp:nvSpPr>
      <dsp:spPr>
        <a:xfrm>
          <a:off x="0" y="2673814"/>
          <a:ext cx="1165386" cy="840618"/>
        </a:xfrm>
        <a:prstGeom prst="rect">
          <a:avLst/>
        </a:prstGeom>
        <a:solidFill>
          <a:schemeClr val="accent2">
            <a:hueOff val="-881419"/>
            <a:satOff val="-19497"/>
            <a:lumOff val="-3882"/>
            <a:alphaOff val="0"/>
          </a:schemeClr>
        </a:solidFill>
        <a:ln w="15875" cap="flat" cmpd="sng" algn="ctr">
          <a:solidFill>
            <a:schemeClr val="accent2">
              <a:hueOff val="-881419"/>
              <a:satOff val="-19497"/>
              <a:lumOff val="-388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1668" tIns="83034" rIns="61668" bIns="83034" numCol="1" spcCol="1270" anchor="ctr" anchorCtr="0">
          <a:noAutofit/>
        </a:bodyPr>
        <a:lstStyle/>
        <a:p>
          <a:pPr marL="0" lvl="0" indent="0" algn="ctr" defTabSz="933450">
            <a:lnSpc>
              <a:spcPct val="90000"/>
            </a:lnSpc>
            <a:spcBef>
              <a:spcPct val="0"/>
            </a:spcBef>
            <a:spcAft>
              <a:spcPct val="35000"/>
            </a:spcAft>
            <a:buNone/>
          </a:pPr>
          <a:r>
            <a:rPr lang="en-US" sz="2100" kern="1200"/>
            <a:t>Tackle</a:t>
          </a:r>
        </a:p>
      </dsp:txBody>
      <dsp:txXfrm>
        <a:off x="0" y="2673814"/>
        <a:ext cx="1165386" cy="840618"/>
      </dsp:txXfrm>
    </dsp:sp>
    <dsp:sp modelId="{8DCEF990-6A64-4B87-9038-B613DFB32FF6}">
      <dsp:nvSpPr>
        <dsp:cNvPr id="0" name=""/>
        <dsp:cNvSpPr/>
      </dsp:nvSpPr>
      <dsp:spPr>
        <a:xfrm>
          <a:off x="1165386" y="3564870"/>
          <a:ext cx="4661547" cy="840618"/>
        </a:xfrm>
        <a:prstGeom prst="rect">
          <a:avLst/>
        </a:prstGeom>
        <a:solidFill>
          <a:schemeClr val="accent2">
            <a:tint val="40000"/>
            <a:alpha val="90000"/>
            <a:hueOff val="-956589"/>
            <a:satOff val="-34051"/>
            <a:lumOff val="-2165"/>
            <a:alphaOff val="0"/>
          </a:schemeClr>
        </a:solidFill>
        <a:ln w="15875" cap="flat" cmpd="sng" algn="ctr">
          <a:solidFill>
            <a:schemeClr val="accent2">
              <a:tint val="40000"/>
              <a:alpha val="90000"/>
              <a:hueOff val="-956589"/>
              <a:satOff val="-34051"/>
              <a:lumOff val="-216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447" tIns="213517" rIns="90447" bIns="213517" numCol="1" spcCol="1270" anchor="ctr" anchorCtr="0">
          <a:noAutofit/>
        </a:bodyPr>
        <a:lstStyle/>
        <a:p>
          <a:pPr marL="0" lvl="0" indent="0" algn="l" defTabSz="755650">
            <a:lnSpc>
              <a:spcPct val="90000"/>
            </a:lnSpc>
            <a:spcBef>
              <a:spcPct val="0"/>
            </a:spcBef>
            <a:spcAft>
              <a:spcPct val="35000"/>
            </a:spcAft>
            <a:buNone/>
          </a:pPr>
          <a:r>
            <a:rPr lang="en-US" sz="1700" kern="1200"/>
            <a:t>Provide access to information</a:t>
          </a:r>
        </a:p>
      </dsp:txBody>
      <dsp:txXfrm>
        <a:off x="1165386" y="3564870"/>
        <a:ext cx="4661547" cy="840618"/>
      </dsp:txXfrm>
    </dsp:sp>
    <dsp:sp modelId="{4027A592-7500-451B-9AAA-FAF15ED339CF}">
      <dsp:nvSpPr>
        <dsp:cNvPr id="0" name=""/>
        <dsp:cNvSpPr/>
      </dsp:nvSpPr>
      <dsp:spPr>
        <a:xfrm>
          <a:off x="0" y="3564870"/>
          <a:ext cx="1165386" cy="840618"/>
        </a:xfrm>
        <a:prstGeom prst="rect">
          <a:avLst/>
        </a:prstGeom>
        <a:solidFill>
          <a:schemeClr val="accent2">
            <a:hueOff val="-1175225"/>
            <a:satOff val="-25996"/>
            <a:lumOff val="-5176"/>
            <a:alphaOff val="0"/>
          </a:schemeClr>
        </a:solidFill>
        <a:ln w="15875" cap="flat" cmpd="sng" algn="ctr">
          <a:solidFill>
            <a:schemeClr val="accent2">
              <a:hueOff val="-1175225"/>
              <a:satOff val="-25996"/>
              <a:lumOff val="-517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1668" tIns="83034" rIns="61668" bIns="83034" numCol="1" spcCol="1270" anchor="ctr" anchorCtr="0">
          <a:noAutofit/>
        </a:bodyPr>
        <a:lstStyle/>
        <a:p>
          <a:pPr marL="0" lvl="0" indent="0" algn="ctr" defTabSz="933450">
            <a:lnSpc>
              <a:spcPct val="90000"/>
            </a:lnSpc>
            <a:spcBef>
              <a:spcPct val="0"/>
            </a:spcBef>
            <a:spcAft>
              <a:spcPct val="35000"/>
            </a:spcAft>
            <a:buNone/>
          </a:pPr>
          <a:r>
            <a:rPr lang="en-US" sz="2100" kern="1200"/>
            <a:t>Provide</a:t>
          </a:r>
        </a:p>
      </dsp:txBody>
      <dsp:txXfrm>
        <a:off x="0" y="3564870"/>
        <a:ext cx="1165386" cy="840618"/>
      </dsp:txXfrm>
    </dsp:sp>
    <dsp:sp modelId="{525175FB-EC06-4335-89E4-388F129C1124}">
      <dsp:nvSpPr>
        <dsp:cNvPr id="0" name=""/>
        <dsp:cNvSpPr/>
      </dsp:nvSpPr>
      <dsp:spPr>
        <a:xfrm>
          <a:off x="1165386" y="4455926"/>
          <a:ext cx="4661547" cy="840618"/>
        </a:xfrm>
        <a:prstGeom prst="rect">
          <a:avLst/>
        </a:prstGeom>
        <a:solidFill>
          <a:schemeClr val="accent2">
            <a:tint val="40000"/>
            <a:alpha val="90000"/>
            <a:hueOff val="-1195736"/>
            <a:satOff val="-42564"/>
            <a:lumOff val="-2706"/>
            <a:alphaOff val="0"/>
          </a:schemeClr>
        </a:solidFill>
        <a:ln w="15875" cap="flat" cmpd="sng" algn="ctr">
          <a:solidFill>
            <a:schemeClr val="accent2">
              <a:tint val="40000"/>
              <a:alpha val="90000"/>
              <a:hueOff val="-1195736"/>
              <a:satOff val="-42564"/>
              <a:lumOff val="-27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447" tIns="213517" rIns="90447" bIns="213517" numCol="1" spcCol="1270" anchor="ctr" anchorCtr="0">
          <a:noAutofit/>
        </a:bodyPr>
        <a:lstStyle/>
        <a:p>
          <a:pPr marL="0" lvl="0" indent="0" algn="l" defTabSz="755650">
            <a:lnSpc>
              <a:spcPct val="90000"/>
            </a:lnSpc>
            <a:spcBef>
              <a:spcPct val="0"/>
            </a:spcBef>
            <a:spcAft>
              <a:spcPct val="35000"/>
            </a:spcAft>
            <a:buNone/>
          </a:pPr>
          <a:r>
            <a:rPr lang="en-US" sz="1700" kern="1200"/>
            <a:t>Support LGBTQ+ young people to feel safe</a:t>
          </a:r>
        </a:p>
      </dsp:txBody>
      <dsp:txXfrm>
        <a:off x="1165386" y="4455926"/>
        <a:ext cx="4661547" cy="840618"/>
      </dsp:txXfrm>
    </dsp:sp>
    <dsp:sp modelId="{016EC73A-3F7A-4335-A7FE-1128D6461B34}">
      <dsp:nvSpPr>
        <dsp:cNvPr id="0" name=""/>
        <dsp:cNvSpPr/>
      </dsp:nvSpPr>
      <dsp:spPr>
        <a:xfrm>
          <a:off x="0" y="4455926"/>
          <a:ext cx="1165386" cy="840618"/>
        </a:xfrm>
        <a:prstGeom prst="rect">
          <a:avLst/>
        </a:prstGeom>
        <a:solidFill>
          <a:schemeClr val="accent2">
            <a:hueOff val="-1469031"/>
            <a:satOff val="-32495"/>
            <a:lumOff val="-6470"/>
            <a:alphaOff val="0"/>
          </a:schemeClr>
        </a:solidFill>
        <a:ln w="15875" cap="flat" cmpd="sng" algn="ctr">
          <a:solidFill>
            <a:schemeClr val="accent2">
              <a:hueOff val="-1469031"/>
              <a:satOff val="-32495"/>
              <a:lumOff val="-647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1668" tIns="83034" rIns="61668" bIns="83034" numCol="1" spcCol="1270" anchor="ctr" anchorCtr="0">
          <a:noAutofit/>
        </a:bodyPr>
        <a:lstStyle/>
        <a:p>
          <a:pPr marL="0" lvl="0" indent="0" algn="ctr" defTabSz="933450">
            <a:lnSpc>
              <a:spcPct val="90000"/>
            </a:lnSpc>
            <a:spcBef>
              <a:spcPct val="0"/>
            </a:spcBef>
            <a:spcAft>
              <a:spcPct val="35000"/>
            </a:spcAft>
            <a:buNone/>
          </a:pPr>
          <a:r>
            <a:rPr lang="en-US" sz="2100" kern="1200"/>
            <a:t>Support</a:t>
          </a:r>
        </a:p>
      </dsp:txBody>
      <dsp:txXfrm>
        <a:off x="0" y="4455926"/>
        <a:ext cx="1165386" cy="8406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79DDB6-FE14-45F8-A14E-9D8A3243A4ED}" type="datetimeFigureOut">
              <a:rPr lang="en-GB"/>
              <a:t>19/03/2024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BBA1DF-7CE0-44DC-A68D-0A213ADEC60C}" type="slidenum">
              <a:rPr lang="en-GB"/>
              <a:t>‹#›</a:t>
            </a:fld>
            <a:endParaRPr lang="en-GB"/>
          </a:p>
        </p:txBody>
      </p:sp>
    </p:spTree>
    <p:extLst>
      <p:ext uri="{BB962C8B-B14F-4D97-AF65-F5344CB8AC3E}">
        <p14:creationId xmlns:p14="http://schemas.microsoft.com/office/powerpoint/2010/main" val="10084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hs.uk/mental-health/feelings-symptoms-behaviours/feelings-and-symptoms/hallucinations-hearing-voice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BBA1DF-7CE0-44DC-A68D-0A213ADEC60C}" type="slidenum">
              <a:rPr lang="en-GB" smtClean="0"/>
              <a:t>2</a:t>
            </a:fld>
            <a:endParaRPr lang="en-GB"/>
          </a:p>
        </p:txBody>
      </p:sp>
    </p:spTree>
    <p:extLst>
      <p:ext uri="{BB962C8B-B14F-4D97-AF65-F5344CB8AC3E}">
        <p14:creationId xmlns:p14="http://schemas.microsoft.com/office/powerpoint/2010/main" val="117415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BBA1DF-7CE0-44DC-A68D-0A213ADEC60C}" type="slidenum">
              <a:rPr lang="en-GB" smtClean="0"/>
              <a:t>3</a:t>
            </a:fld>
            <a:endParaRPr lang="en-GB"/>
          </a:p>
        </p:txBody>
      </p:sp>
    </p:spTree>
    <p:extLst>
      <p:ext uri="{BB962C8B-B14F-4D97-AF65-F5344CB8AC3E}">
        <p14:creationId xmlns:p14="http://schemas.microsoft.com/office/powerpoint/2010/main" val="735968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hlinkClick r:id="rId3"/>
              </a:rPr>
              <a:t>hallucinations</a:t>
            </a:r>
            <a:r>
              <a:rPr lang="en-US" dirty="0"/>
              <a:t> – where a person hears, sees and, in some cases, feels, smells or tastes things that do not exist outside their mind but can feel very real to the person affected by them; a common hallucination is hearing voices</a:t>
            </a:r>
          </a:p>
          <a:p>
            <a:pPr marL="285750" indent="-285750">
              <a:buFont typeface="Arial"/>
              <a:buChar char="•"/>
            </a:pPr>
            <a:r>
              <a:rPr lang="en-US" dirty="0"/>
              <a:t>delusions – where a person has strong beliefs that are not shared by others; a common delusion is someone believing there's a conspiracy to harm them</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3ABBA1DF-7CE0-44DC-A68D-0A213ADEC60C}" type="slidenum">
              <a:rPr lang="en-GB"/>
              <a:t>4</a:t>
            </a:fld>
            <a:endParaRPr lang="en-GB"/>
          </a:p>
        </p:txBody>
      </p:sp>
    </p:spTree>
    <p:extLst>
      <p:ext uri="{BB962C8B-B14F-4D97-AF65-F5344CB8AC3E}">
        <p14:creationId xmlns:p14="http://schemas.microsoft.com/office/powerpoint/2010/main" val="2474746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Used to be called manic depressive illness, which indicates the severe mood swings which are present in this disorder.</a:t>
            </a:r>
          </a:p>
          <a:p>
            <a:r>
              <a:rPr lang="en-GB" dirty="0"/>
              <a:t>Usually starts between the ages of 15 and 25.</a:t>
            </a:r>
            <a:endParaRPr lang="en-US" dirty="0"/>
          </a:p>
          <a:p>
            <a:endParaRPr lang="en-US" dirty="0">
              <a:cs typeface="Calibri"/>
            </a:endParaRPr>
          </a:p>
          <a:p>
            <a:endParaRPr lang="en-US" dirty="0"/>
          </a:p>
          <a:p>
            <a:r>
              <a:rPr lang="en-GB" dirty="0"/>
              <a:t>Hypomanic, whereby the mood is high, but not as high as manic.</a:t>
            </a:r>
            <a:endParaRPr lang="en-US" dirty="0"/>
          </a:p>
          <a:p>
            <a:r>
              <a:rPr lang="en-GB" dirty="0">
                <a:cs typeface="Calibri"/>
              </a:rPr>
              <a:t>Mixed: Mixture of mania and repression.</a:t>
            </a:r>
          </a:p>
          <a:p>
            <a:endParaRPr lang="en-GB" dirty="0">
              <a:cs typeface="Calibri"/>
            </a:endParaRPr>
          </a:p>
          <a:p>
            <a:r>
              <a:rPr lang="en-GB" dirty="0">
                <a:cs typeface="Calibri"/>
              </a:rPr>
              <a:t>Bipolar I: </a:t>
            </a:r>
            <a:r>
              <a:rPr lang="en-GB" dirty="0"/>
              <a:t>You have had at least one high or manic episode, which has lasted for longer than one week - usually far longer.</a:t>
            </a:r>
            <a:endParaRPr lang="en-GB" dirty="0">
              <a:cs typeface="Calibri"/>
            </a:endParaRPr>
          </a:p>
          <a:p>
            <a:r>
              <a:rPr lang="en-GB" dirty="0"/>
              <a:t>You may only have manic episodes, although most people with Bipolar I also have periods of deep depression.</a:t>
            </a:r>
            <a:endParaRPr lang="en-GB" dirty="0">
              <a:cs typeface="Calibri"/>
            </a:endParaRPr>
          </a:p>
          <a:p>
            <a:r>
              <a:rPr lang="en-GB" dirty="0"/>
              <a:t>Untreated, a manic episode will generally last 3 to 6 months.</a:t>
            </a:r>
            <a:endParaRPr lang="en-GB" dirty="0">
              <a:cs typeface="Calibri"/>
            </a:endParaRPr>
          </a:p>
          <a:p>
            <a:r>
              <a:rPr lang="en-GB" dirty="0"/>
              <a:t>Depressive episodes last rather longer - 6 to 12 months without treatment.</a:t>
            </a:r>
            <a:endParaRPr lang="en-GB" dirty="0">
              <a:cs typeface="Calibri"/>
            </a:endParaRPr>
          </a:p>
          <a:p>
            <a:endParaRPr lang="en-GB" dirty="0">
              <a:cs typeface="Calibri"/>
            </a:endParaRPr>
          </a:p>
          <a:p>
            <a:r>
              <a:rPr lang="en-GB" dirty="0">
                <a:cs typeface="Calibri"/>
              </a:rPr>
              <a:t>Bipolar II: </a:t>
            </a:r>
            <a:r>
              <a:rPr lang="en-GB" dirty="0"/>
              <a:t>You have more than one episode of severe depression, but only mild manic episodes – this is called ‘hypomania’.</a:t>
            </a:r>
            <a:endParaRPr lang="en-GB" dirty="0">
              <a:cs typeface="Calibri"/>
            </a:endParaRPr>
          </a:p>
          <a:p>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ABBA1DF-7CE0-44DC-A68D-0A213ADEC60C}" type="slidenum">
              <a:rPr lang="en-GB"/>
              <a:t>7</a:t>
            </a:fld>
            <a:endParaRPr lang="en-GB"/>
          </a:p>
        </p:txBody>
      </p:sp>
    </p:spTree>
    <p:extLst>
      <p:ext uri="{BB962C8B-B14F-4D97-AF65-F5344CB8AC3E}">
        <p14:creationId xmlns:p14="http://schemas.microsoft.com/office/powerpoint/2010/main" val="10866271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Lithium has been used as a mood </a:t>
            </a:r>
            <a:r>
              <a:rPr lang="en-US" dirty="0" err="1"/>
              <a:t>stabiliser</a:t>
            </a:r>
            <a:r>
              <a:rPr lang="en-US" dirty="0"/>
              <a:t> for decades – but how it works is still not clear. It is still the first choice for long-term treatment of bipolar disorder and can be used to treat both manic and depressive episodes</a:t>
            </a:r>
          </a:p>
          <a:p>
            <a:r>
              <a:rPr lang="en-US" dirty="0"/>
              <a:t>There are other medications, apart from lithium, that can help. How these are used will depend on whether it is for a manic or depressive swing, or to stop these from happening – and whether the person is already taking an antidepressant.</a:t>
            </a:r>
            <a:endParaRPr lang="en-US" dirty="0">
              <a:cs typeface="Calibri"/>
            </a:endParaRPr>
          </a:p>
        </p:txBody>
      </p:sp>
      <p:sp>
        <p:nvSpPr>
          <p:cNvPr id="4" name="Slide Number Placeholder 3"/>
          <p:cNvSpPr>
            <a:spLocks noGrp="1"/>
          </p:cNvSpPr>
          <p:nvPr>
            <p:ph type="sldNum" sz="quarter" idx="5"/>
          </p:nvPr>
        </p:nvSpPr>
        <p:spPr/>
        <p:txBody>
          <a:bodyPr/>
          <a:lstStyle/>
          <a:p>
            <a:fld id="{3ABBA1DF-7CE0-44DC-A68D-0A213ADEC60C}" type="slidenum">
              <a:rPr lang="en-GB"/>
              <a:t>9</a:t>
            </a:fld>
            <a:endParaRPr lang="en-GB"/>
          </a:p>
        </p:txBody>
      </p:sp>
    </p:spTree>
    <p:extLst>
      <p:ext uri="{BB962C8B-B14F-4D97-AF65-F5344CB8AC3E}">
        <p14:creationId xmlns:p14="http://schemas.microsoft.com/office/powerpoint/2010/main" val="34719349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BBA1DF-7CE0-44DC-A68D-0A213ADEC60C}" type="slidenum">
              <a:rPr lang="en-GB" smtClean="0"/>
              <a:t>10</a:t>
            </a:fld>
            <a:endParaRPr lang="en-GB"/>
          </a:p>
        </p:txBody>
      </p:sp>
    </p:spTree>
    <p:extLst>
      <p:ext uri="{BB962C8B-B14F-4D97-AF65-F5344CB8AC3E}">
        <p14:creationId xmlns:p14="http://schemas.microsoft.com/office/powerpoint/2010/main" val="815943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BBA1DF-7CE0-44DC-A68D-0A213ADEC60C}" type="slidenum">
              <a:rPr lang="en-GB" smtClean="0"/>
              <a:t>11</a:t>
            </a:fld>
            <a:endParaRPr lang="en-GB"/>
          </a:p>
        </p:txBody>
      </p:sp>
    </p:spTree>
    <p:extLst>
      <p:ext uri="{BB962C8B-B14F-4D97-AF65-F5344CB8AC3E}">
        <p14:creationId xmlns:p14="http://schemas.microsoft.com/office/powerpoint/2010/main" val="1734223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BBA1DF-7CE0-44DC-A68D-0A213ADEC60C}" type="slidenum">
              <a:rPr lang="en-GB" smtClean="0"/>
              <a:t>13</a:t>
            </a:fld>
            <a:endParaRPr lang="en-GB"/>
          </a:p>
        </p:txBody>
      </p:sp>
    </p:spTree>
    <p:extLst>
      <p:ext uri="{BB962C8B-B14F-4D97-AF65-F5344CB8AC3E}">
        <p14:creationId xmlns:p14="http://schemas.microsoft.com/office/powerpoint/2010/main" val="1594948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BBA1DF-7CE0-44DC-A68D-0A213ADEC60C}" type="slidenum">
              <a:rPr lang="en-GB" smtClean="0"/>
              <a:t>14</a:t>
            </a:fld>
            <a:endParaRPr lang="en-GB"/>
          </a:p>
        </p:txBody>
      </p:sp>
    </p:spTree>
    <p:extLst>
      <p:ext uri="{BB962C8B-B14F-4D97-AF65-F5344CB8AC3E}">
        <p14:creationId xmlns:p14="http://schemas.microsoft.com/office/powerpoint/2010/main" val="4071260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BBA1DF-7CE0-44DC-A68D-0A213ADEC60C}" type="slidenum">
              <a:rPr lang="en-GB" smtClean="0"/>
              <a:t>15</a:t>
            </a:fld>
            <a:endParaRPr lang="en-GB"/>
          </a:p>
        </p:txBody>
      </p:sp>
    </p:spTree>
    <p:extLst>
      <p:ext uri="{BB962C8B-B14F-4D97-AF65-F5344CB8AC3E}">
        <p14:creationId xmlns:p14="http://schemas.microsoft.com/office/powerpoint/2010/main" val="42117146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BBA1DF-7CE0-44DC-A68D-0A213ADEC60C}" type="slidenum">
              <a:rPr lang="en-GB" smtClean="0"/>
              <a:t>16</a:t>
            </a:fld>
            <a:endParaRPr lang="en-GB"/>
          </a:p>
        </p:txBody>
      </p:sp>
    </p:spTree>
    <p:extLst>
      <p:ext uri="{BB962C8B-B14F-4D97-AF65-F5344CB8AC3E}">
        <p14:creationId xmlns:p14="http://schemas.microsoft.com/office/powerpoint/2010/main" val="6704126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act protects people from unlawful </a:t>
            </a:r>
            <a:r>
              <a:rPr lang="en-US" dirty="0" err="1">
                <a:cs typeface="Calibri"/>
              </a:rPr>
              <a:t>discriminiation</a:t>
            </a:r>
            <a:r>
              <a:rPr lang="en-US" dirty="0">
                <a:cs typeface="Calibri"/>
              </a:rPr>
              <a:t>, </a:t>
            </a:r>
            <a:r>
              <a:rPr lang="en-US" dirty="0" err="1">
                <a:cs typeface="Calibri"/>
              </a:rPr>
              <a:t>harrassment</a:t>
            </a:r>
            <a:r>
              <a:rPr lang="en-US" dirty="0">
                <a:cs typeface="Calibri"/>
              </a:rPr>
              <a:t>, </a:t>
            </a:r>
            <a:r>
              <a:rPr lang="en-US" dirty="0" err="1">
                <a:cs typeface="Calibri"/>
              </a:rPr>
              <a:t>victimisation</a:t>
            </a:r>
            <a:r>
              <a:rPr lang="en-US" dirty="0">
                <a:cs typeface="Calibri"/>
              </a:rPr>
              <a:t> and any other conduct prohibited by or </a:t>
            </a:r>
            <a:r>
              <a:rPr lang="en-US" dirty="0" err="1">
                <a:cs typeface="Calibri"/>
              </a:rPr>
              <a:t>udner</a:t>
            </a:r>
            <a:r>
              <a:rPr lang="en-US" dirty="0">
                <a:cs typeface="Calibri"/>
              </a:rPr>
              <a:t> the Act.</a:t>
            </a:r>
          </a:p>
        </p:txBody>
      </p:sp>
      <p:sp>
        <p:nvSpPr>
          <p:cNvPr id="4" name="Slide Number Placeholder 3"/>
          <p:cNvSpPr>
            <a:spLocks noGrp="1"/>
          </p:cNvSpPr>
          <p:nvPr>
            <p:ph type="sldNum" sz="quarter" idx="5"/>
          </p:nvPr>
        </p:nvSpPr>
        <p:spPr/>
        <p:txBody>
          <a:bodyPr/>
          <a:lstStyle/>
          <a:p>
            <a:fld id="{D3E5912F-8001-4A31-85C5-2D27EE0DCFE2}" type="slidenum">
              <a:t>19</a:t>
            </a:fld>
            <a:endParaRPr lang="en-GB"/>
          </a:p>
        </p:txBody>
      </p:sp>
    </p:spTree>
    <p:extLst>
      <p:ext uri="{BB962C8B-B14F-4D97-AF65-F5344CB8AC3E}">
        <p14:creationId xmlns:p14="http://schemas.microsoft.com/office/powerpoint/2010/main" val="30226145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23FEA57E-7C1A-457B-A4CD-5DCEB057B502}" type="datetime1">
              <a:rPr lang="en-US" smtClean="0"/>
              <a:t>3/19/2024</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r>
              <a:rPr lang="en-US"/>
              <a:t>Sample Footer Text</a:t>
            </a:r>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17470465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AF2CE-4F37-411C-A3EE-BBBE223265BF}" type="datetime1">
              <a:rPr lang="en-US" smtClean="0"/>
              <a:t>3/19/2024</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418753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6083D4-708C-4BB5-B4FD-30CE9FA12FD5}" type="datetime1">
              <a:rPr lang="en-US" smtClean="0"/>
              <a:t>3/19/2024</a:t>
            </a:fld>
            <a:endParaRPr lang="en-US"/>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54831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D239B2-65BC-4C2A-A62B-3EABFE9590E4}" type="datetime1">
              <a:rPr lang="en-US" smtClean="0"/>
              <a:t>3/19/2024</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893540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5E05F5A-E4A3-476F-A89E-C2B73F2431E4}" type="datetime1">
              <a:rPr lang="en-US" smtClean="0"/>
              <a:t>3/19/2024</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028168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761515-4A26-4F31-9F61-5A10B1FABBFC}" type="datetime1">
              <a:rPr lang="en-US" smtClean="0"/>
              <a:t>3/19/2024</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927797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75DC65-7D1F-4BAB-9695-F7E734143E14}" type="datetime1">
              <a:rPr lang="en-US" smtClean="0"/>
              <a:t>3/19/2024</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358469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624077-BD55-4036-8E92-6558FDF3B653}" type="datetime1">
              <a:rPr lang="en-US" smtClean="0"/>
              <a:t>3/19/2024</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67819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4225F2-7107-4609-BCC2-77C63064A5E8}" type="datetime1">
              <a:rPr lang="en-US" smtClean="0"/>
              <a:t>3/19/2024</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772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FE42E8-8B57-452D-A122-4DCE9AC771EF}" type="datetime1">
              <a:rPr lang="en-US" smtClean="0"/>
              <a:t>3/19/2024</a:t>
            </a:fld>
            <a:endParaRPr lang="en-US"/>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316353638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FE42E8-8B57-452D-A122-4DCE9AC771EF}" type="datetime1">
              <a:rPr lang="en-US" smtClean="0"/>
              <a:t>3/19/2024</a:t>
            </a:fld>
            <a:endParaRPr lang="en-US"/>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327125980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FE42E8-8B57-452D-A122-4DCE9AC771EF}" type="datetime1">
              <a:rPr lang="en-US" smtClean="0"/>
              <a:t>3/19/2024</a:t>
            </a:fld>
            <a:endParaRPr lang="en-US"/>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F8E28480-1C08-4458-AD97-0283E6FFD09D}" type="slidenum">
              <a:rPr lang="en-US" smtClean="0"/>
              <a:pPr/>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1083057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FE42E8-8B57-452D-A122-4DCE9AC771EF}" type="datetime1">
              <a:rPr lang="en-US" smtClean="0"/>
              <a:t>3/19/2024</a:t>
            </a:fld>
            <a:endParaRPr lang="en-US"/>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70765499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3FE42E8-8B57-452D-A122-4DCE9AC771EF}" type="datetime1">
              <a:rPr lang="en-US" smtClean="0"/>
              <a:t>3/19/2024</a:t>
            </a:fld>
            <a:endParaRPr lang="en-US"/>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85570664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3FE42E8-8B57-452D-A122-4DCE9AC771EF}" type="datetime1">
              <a:rPr lang="en-US" smtClean="0"/>
              <a:t>3/19/2024</a:t>
            </a:fld>
            <a:endParaRPr lang="en-US"/>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6162133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789749-A4CD-447F-8298-2B7988C91CEA}" type="datetime1">
              <a:rPr lang="en-US" smtClean="0"/>
              <a:t>3/19/2024</a:t>
            </a:fld>
            <a:endParaRPr lang="en-US"/>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4988707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0444D3-C0BA-4587-A56C-581AB9F841BE}" type="datetime1">
              <a:rPr lang="en-US" smtClean="0"/>
              <a:t>3/19/2024</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968546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3FE42E8-8B57-452D-A122-4DCE9AC771EF}" type="datetime1">
              <a:rPr lang="en-US" smtClean="0"/>
              <a:t>3/19/2024</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r>
              <a:rPr lang="en-US"/>
              <a:t>Sample Footer Text</a:t>
            </a:r>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37896150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jpeg"/><Relationship Id="rId7" Type="http://schemas.openxmlformats.org/officeDocument/2006/relationships/diagramQuickStyle" Target="../diagrams/quickStyle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png"/><Relationship Id="rId9" Type="http://schemas.microsoft.com/office/2007/relationships/diagramDrawing" Target="../diagrams/drawing5.xml"/></Relationships>
</file>

<file path=ppt/slides/_rels/slide17.xml.rels><?xml version="1.0" encoding="UTF-8" standalone="yes"?>
<Relationships xmlns="http://schemas.openxmlformats.org/package/2006/relationships"><Relationship Id="rId3" Type="http://schemas.openxmlformats.org/officeDocument/2006/relationships/hyperlink" Target="https://www.stonewall.org.uk/list-lgbtq-terms" TargetMode="External"/><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2" Type="http://schemas.openxmlformats.org/officeDocument/2006/relationships/hyperlink" Target="https://www.stonewall.org.uk/lgbtq-facts-and-figure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C22658-BEEE-45D8-9A9F-5574240F4585}"/>
              </a:ext>
            </a:extLst>
          </p:cNvPr>
          <p:cNvPicPr>
            <a:picLocks noChangeAspect="1"/>
          </p:cNvPicPr>
          <p:nvPr/>
        </p:nvPicPr>
        <p:blipFill rotWithShape="1">
          <a:blip r:embed="rId2"/>
          <a:srcRect l="21508" r="35902" b="-3"/>
          <a:stretch/>
        </p:blipFill>
        <p:spPr>
          <a:xfrm>
            <a:off x="20" y="10"/>
            <a:ext cx="4762480" cy="6857989"/>
          </a:xfrm>
          <a:prstGeom prst="rect">
            <a:avLst/>
          </a:prstGeom>
        </p:spPr>
      </p:pic>
      <p:sp>
        <p:nvSpPr>
          <p:cNvPr id="2" name="Title 1"/>
          <p:cNvSpPr>
            <a:spLocks noGrp="1"/>
          </p:cNvSpPr>
          <p:nvPr>
            <p:ph type="ctrTitle"/>
          </p:nvPr>
        </p:nvSpPr>
        <p:spPr>
          <a:xfrm>
            <a:off x="6096000" y="1371599"/>
            <a:ext cx="4762500" cy="2360429"/>
          </a:xfrm>
        </p:spPr>
        <p:txBody>
          <a:bodyPr>
            <a:normAutofit/>
          </a:bodyPr>
          <a:lstStyle/>
          <a:p>
            <a:r>
              <a:rPr lang="en-GB" dirty="0">
                <a:cs typeface="Calibri Light"/>
              </a:rPr>
              <a:t>Mental </a:t>
            </a:r>
            <a:r>
              <a:rPr lang="en-GB" dirty="0" err="1">
                <a:cs typeface="Calibri Light"/>
              </a:rPr>
              <a:t>HEalth</a:t>
            </a:r>
            <a:r>
              <a:rPr lang="en-GB" dirty="0">
                <a:cs typeface="Calibri Light"/>
              </a:rPr>
              <a:t> in Children and Young People</a:t>
            </a:r>
          </a:p>
        </p:txBody>
      </p:sp>
      <p:sp>
        <p:nvSpPr>
          <p:cNvPr id="3" name="Subtitle 2"/>
          <p:cNvSpPr>
            <a:spLocks noGrp="1"/>
          </p:cNvSpPr>
          <p:nvPr>
            <p:ph type="subTitle" idx="1"/>
          </p:nvPr>
        </p:nvSpPr>
        <p:spPr>
          <a:xfrm>
            <a:off x="6096000" y="4114800"/>
            <a:ext cx="4762500" cy="1371601"/>
          </a:xfrm>
        </p:spPr>
        <p:txBody>
          <a:bodyPr vert="horz" lIns="91440" tIns="45720" rIns="91440" bIns="45720" rtlCol="0">
            <a:normAutofit/>
          </a:bodyPr>
          <a:lstStyle/>
          <a:p>
            <a:r>
              <a:rPr lang="en-GB" dirty="0"/>
              <a:t>Module Lead: Andrea Williams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31" name="Group 130">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32" name="Rectangle 131">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8737F6BB-8D05-4DC8-8708-5F53113430C4}"/>
              </a:ext>
            </a:extLst>
          </p:cNvPr>
          <p:cNvSpPr>
            <a:spLocks noGrp="1"/>
          </p:cNvSpPr>
          <p:nvPr>
            <p:ph type="title"/>
          </p:nvPr>
        </p:nvSpPr>
        <p:spPr>
          <a:xfrm>
            <a:off x="7962519" y="232348"/>
            <a:ext cx="3084891" cy="834451"/>
          </a:xfrm>
        </p:spPr>
        <p:txBody>
          <a:bodyPr>
            <a:normAutofit/>
          </a:bodyPr>
          <a:lstStyle/>
          <a:p>
            <a:r>
              <a:rPr lang="en-GB" sz="3200" dirty="0"/>
              <a:t>Aims</a:t>
            </a:r>
          </a:p>
        </p:txBody>
      </p:sp>
      <p:pic>
        <p:nvPicPr>
          <p:cNvPr id="5" name="Picture 4" descr="Scan of a human brain in a neurology clinic">
            <a:extLst>
              <a:ext uri="{FF2B5EF4-FFF2-40B4-BE49-F238E27FC236}">
                <a16:creationId xmlns:a16="http://schemas.microsoft.com/office/drawing/2014/main" id="{718F27C5-BBD9-5FE2-8FB8-738590583C37}"/>
              </a:ext>
            </a:extLst>
          </p:cNvPr>
          <p:cNvPicPr>
            <a:picLocks noChangeAspect="1"/>
          </p:cNvPicPr>
          <p:nvPr/>
        </p:nvPicPr>
        <p:blipFill rotWithShape="1">
          <a:blip r:embed="rId5"/>
          <a:srcRect l="17339"/>
          <a:stretch/>
        </p:blipFill>
        <p:spPr>
          <a:xfrm>
            <a:off x="-5597" y="10"/>
            <a:ext cx="7558541" cy="6857990"/>
          </a:xfrm>
          <a:prstGeom prst="rect">
            <a:avLst/>
          </a:prstGeom>
        </p:spPr>
      </p:pic>
      <p:grpSp>
        <p:nvGrpSpPr>
          <p:cNvPr id="133" name="Group 132">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34" name="Rectangle 133">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78"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9"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0" name="Rectangle 79">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81"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5"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6"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7"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8"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9"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0"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1"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2"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3"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4"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5"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6"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7"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8"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9"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0"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1"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2"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3"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4"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2"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3"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 name="Rectangle 104">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06"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9"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6"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7" name="Rectangle 116">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8"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9"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0"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1"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2"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3"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4"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5"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6"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7"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8"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9"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0"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A841713F-8910-49CE-890A-F7220504010B}"/>
              </a:ext>
            </a:extLst>
          </p:cNvPr>
          <p:cNvSpPr>
            <a:spLocks noGrp="1"/>
          </p:cNvSpPr>
          <p:nvPr>
            <p:ph idx="1"/>
          </p:nvPr>
        </p:nvSpPr>
        <p:spPr>
          <a:xfrm>
            <a:off x="7962518" y="1382713"/>
            <a:ext cx="3815143" cy="4408488"/>
          </a:xfrm>
        </p:spPr>
        <p:txBody>
          <a:bodyPr vert="horz" lIns="91440" tIns="45720" rIns="91440" bIns="45720" rtlCol="0">
            <a:normAutofit/>
          </a:bodyPr>
          <a:lstStyle/>
          <a:p>
            <a:r>
              <a:rPr lang="en-GB" dirty="0"/>
              <a:t>To develop your understanding of mental health disorders that can occur during childhood and adolescence:</a:t>
            </a:r>
          </a:p>
          <a:p>
            <a:r>
              <a:rPr lang="en-GB" dirty="0"/>
              <a:t>Sexuality and Gender Identity</a:t>
            </a:r>
          </a:p>
          <a:p>
            <a:r>
              <a:rPr lang="en-GB" dirty="0"/>
              <a:t>Eating Disorders</a:t>
            </a:r>
            <a:endParaRPr lang="en-US" dirty="0"/>
          </a:p>
        </p:txBody>
      </p:sp>
    </p:spTree>
    <p:extLst>
      <p:ext uri="{BB962C8B-B14F-4D97-AF65-F5344CB8AC3E}">
        <p14:creationId xmlns:p14="http://schemas.microsoft.com/office/powerpoint/2010/main" val="1408165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7F6BB-8D05-4DC8-8708-5F53113430C4}"/>
              </a:ext>
            </a:extLst>
          </p:cNvPr>
          <p:cNvSpPr>
            <a:spLocks noGrp="1"/>
          </p:cNvSpPr>
          <p:nvPr>
            <p:ph type="title"/>
          </p:nvPr>
        </p:nvSpPr>
        <p:spPr>
          <a:xfrm>
            <a:off x="7962519" y="232348"/>
            <a:ext cx="3084891" cy="834451"/>
          </a:xfrm>
        </p:spPr>
        <p:txBody>
          <a:bodyPr>
            <a:normAutofit/>
          </a:bodyPr>
          <a:lstStyle/>
          <a:p>
            <a:r>
              <a:rPr lang="en-GB" sz="3200" dirty="0"/>
              <a:t>Recap</a:t>
            </a:r>
          </a:p>
        </p:txBody>
      </p:sp>
      <p:pic>
        <p:nvPicPr>
          <p:cNvPr id="5" name="Picture 4" descr="Scan of a human brain in a neurology clinic">
            <a:extLst>
              <a:ext uri="{FF2B5EF4-FFF2-40B4-BE49-F238E27FC236}">
                <a16:creationId xmlns:a16="http://schemas.microsoft.com/office/drawing/2014/main" id="{718F27C5-BBD9-5FE2-8FB8-738590583C37}"/>
              </a:ext>
            </a:extLst>
          </p:cNvPr>
          <p:cNvPicPr>
            <a:picLocks noChangeAspect="1"/>
          </p:cNvPicPr>
          <p:nvPr/>
        </p:nvPicPr>
        <p:blipFill rotWithShape="1">
          <a:blip r:embed="rId3"/>
          <a:srcRect l="17339"/>
          <a:stretch/>
        </p:blipFill>
        <p:spPr>
          <a:xfrm>
            <a:off x="-5597" y="10"/>
            <a:ext cx="7558541" cy="6857990"/>
          </a:xfrm>
          <a:prstGeom prst="rect">
            <a:avLst/>
          </a:prstGeom>
        </p:spPr>
      </p:pic>
      <p:sp>
        <p:nvSpPr>
          <p:cNvPr id="3" name="Content Placeholder 2">
            <a:extLst>
              <a:ext uri="{FF2B5EF4-FFF2-40B4-BE49-F238E27FC236}">
                <a16:creationId xmlns:a16="http://schemas.microsoft.com/office/drawing/2014/main" id="{A841713F-8910-49CE-890A-F7220504010B}"/>
              </a:ext>
            </a:extLst>
          </p:cNvPr>
          <p:cNvSpPr>
            <a:spLocks noGrp="1"/>
          </p:cNvSpPr>
          <p:nvPr>
            <p:ph idx="1"/>
          </p:nvPr>
        </p:nvSpPr>
        <p:spPr>
          <a:xfrm>
            <a:off x="7962518" y="1382713"/>
            <a:ext cx="3815143" cy="4408488"/>
          </a:xfrm>
        </p:spPr>
        <p:txBody>
          <a:bodyPr vert="horz" lIns="91440" tIns="45720" rIns="91440" bIns="45720" rtlCol="0">
            <a:normAutofit/>
          </a:bodyPr>
          <a:lstStyle/>
          <a:p>
            <a:r>
              <a:rPr lang="en-GB" sz="2800" dirty="0"/>
              <a:t>In last week’s lecture, we looked at the following:</a:t>
            </a:r>
          </a:p>
          <a:p>
            <a:pPr lvl="1"/>
            <a:r>
              <a:rPr lang="en-GB" sz="2800" dirty="0"/>
              <a:t>Depression and anxiety</a:t>
            </a:r>
          </a:p>
          <a:p>
            <a:pPr lvl="1"/>
            <a:r>
              <a:rPr lang="en-GB" sz="2800" dirty="0"/>
              <a:t>Psychosis: Bipolar affective disorder, Schizophrenia</a:t>
            </a:r>
          </a:p>
          <a:p>
            <a:endParaRPr lang="en-US" sz="2800" dirty="0"/>
          </a:p>
          <a:p>
            <a:pPr marL="0" indent="0">
              <a:buNone/>
            </a:pPr>
            <a:endParaRPr lang="en-GB" sz="2400" dirty="0"/>
          </a:p>
        </p:txBody>
      </p:sp>
    </p:spTree>
    <p:extLst>
      <p:ext uri="{BB962C8B-B14F-4D97-AF65-F5344CB8AC3E}">
        <p14:creationId xmlns:p14="http://schemas.microsoft.com/office/powerpoint/2010/main" val="2342749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36EBD-1D4E-4637-B5E2-BD8BC30ECB42}"/>
              </a:ext>
            </a:extLst>
          </p:cNvPr>
          <p:cNvSpPr>
            <a:spLocks noGrp="1"/>
          </p:cNvSpPr>
          <p:nvPr>
            <p:ph type="title"/>
          </p:nvPr>
        </p:nvSpPr>
        <p:spPr>
          <a:xfrm>
            <a:off x="554515" y="240349"/>
            <a:ext cx="5007386" cy="1295506"/>
          </a:xfrm>
        </p:spPr>
        <p:txBody>
          <a:bodyPr>
            <a:normAutofit/>
          </a:bodyPr>
          <a:lstStyle/>
          <a:p>
            <a:pPr algn="ctr"/>
            <a:r>
              <a:rPr lang="en-GB"/>
              <a:t>Psychosis</a:t>
            </a:r>
          </a:p>
        </p:txBody>
      </p:sp>
      <p:sp>
        <p:nvSpPr>
          <p:cNvPr id="3" name="Content Placeholder 2">
            <a:extLst>
              <a:ext uri="{FF2B5EF4-FFF2-40B4-BE49-F238E27FC236}">
                <a16:creationId xmlns:a16="http://schemas.microsoft.com/office/drawing/2014/main" id="{A31175F3-73C6-4384-A731-87CC99D17FBA}"/>
              </a:ext>
            </a:extLst>
          </p:cNvPr>
          <p:cNvSpPr>
            <a:spLocks noGrp="1"/>
          </p:cNvSpPr>
          <p:nvPr>
            <p:ph idx="1"/>
          </p:nvPr>
        </p:nvSpPr>
        <p:spPr>
          <a:xfrm>
            <a:off x="685800" y="1833055"/>
            <a:ext cx="4784651" cy="4486480"/>
          </a:xfrm>
        </p:spPr>
        <p:txBody>
          <a:bodyPr vert="horz" lIns="91440" tIns="45720" rIns="91440" bIns="45720" rtlCol="0">
            <a:normAutofit lnSpcReduction="10000"/>
          </a:bodyPr>
          <a:lstStyle/>
          <a:p>
            <a:r>
              <a:rPr lang="en-GB" dirty="0"/>
              <a:t>Psychosis is not a diagnosis in itself, but is an overarching term used to cover a mental health state and indicates a 'functional disorder' such as schizophrenia or bipolar disorder.</a:t>
            </a:r>
          </a:p>
          <a:p>
            <a:r>
              <a:rPr lang="en-GB" dirty="0"/>
              <a:t>There are two main symptoms of psychosis:</a:t>
            </a:r>
          </a:p>
          <a:p>
            <a:pPr lvl="1"/>
            <a:r>
              <a:rPr lang="en-GB" dirty="0"/>
              <a:t>Hallucinations</a:t>
            </a:r>
          </a:p>
          <a:p>
            <a:pPr lvl="1"/>
            <a:r>
              <a:rPr lang="en-GB" dirty="0"/>
              <a:t>Delusions </a:t>
            </a:r>
          </a:p>
        </p:txBody>
      </p:sp>
      <p:pic>
        <p:nvPicPr>
          <p:cNvPr id="4" name="Picture 4" descr="Background pattern&#10;&#10;Description automatically generated">
            <a:extLst>
              <a:ext uri="{FF2B5EF4-FFF2-40B4-BE49-F238E27FC236}">
                <a16:creationId xmlns:a16="http://schemas.microsoft.com/office/drawing/2014/main" id="{156CC912-EB77-4005-8740-60877AEA6BC8}"/>
              </a:ext>
            </a:extLst>
          </p:cNvPr>
          <p:cNvPicPr>
            <a:picLocks noChangeAspect="1"/>
          </p:cNvPicPr>
          <p:nvPr/>
        </p:nvPicPr>
        <p:blipFill rotWithShape="1">
          <a:blip r:embed="rId3"/>
          <a:srcRect l="53679" r="10680"/>
          <a:stretch/>
        </p:blipFill>
        <p:spPr>
          <a:xfrm>
            <a:off x="7467601" y="1371600"/>
            <a:ext cx="3390900" cy="4114801"/>
          </a:xfrm>
          <a:prstGeom prst="rect">
            <a:avLst/>
          </a:prstGeom>
        </p:spPr>
      </p:pic>
    </p:spTree>
    <p:extLst>
      <p:ext uri="{BB962C8B-B14F-4D97-AF65-F5344CB8AC3E}">
        <p14:creationId xmlns:p14="http://schemas.microsoft.com/office/powerpoint/2010/main" val="2709928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FA5267-15FF-460F-AB93-7F8F8B0D2F4C}"/>
              </a:ext>
            </a:extLst>
          </p:cNvPr>
          <p:cNvSpPr>
            <a:spLocks noGrp="1"/>
          </p:cNvSpPr>
          <p:nvPr>
            <p:ph type="title"/>
          </p:nvPr>
        </p:nvSpPr>
        <p:spPr>
          <a:xfrm>
            <a:off x="1141413" y="618518"/>
            <a:ext cx="9905998" cy="1478570"/>
          </a:xfrm>
        </p:spPr>
        <p:txBody>
          <a:bodyPr>
            <a:normAutofit/>
          </a:bodyPr>
          <a:lstStyle/>
          <a:p>
            <a:r>
              <a:rPr lang="en-GB"/>
              <a:t>Assessment</a:t>
            </a:r>
          </a:p>
        </p:txBody>
      </p:sp>
      <p:graphicFrame>
        <p:nvGraphicFramePr>
          <p:cNvPr id="53" name="Content Placeholder 2">
            <a:extLst>
              <a:ext uri="{FF2B5EF4-FFF2-40B4-BE49-F238E27FC236}">
                <a16:creationId xmlns:a16="http://schemas.microsoft.com/office/drawing/2014/main" id="{3FEA6499-DB69-645C-96C4-6B7EDBD8A053}"/>
              </a:ext>
            </a:extLst>
          </p:cNvPr>
          <p:cNvGraphicFramePr>
            <a:graphicFrameLocks noGrp="1"/>
          </p:cNvGraphicFramePr>
          <p:nvPr>
            <p:ph idx="1"/>
            <p:extLst>
              <p:ext uri="{D42A27DB-BD31-4B8C-83A1-F6EECF244321}">
                <p14:modId xmlns:p14="http://schemas.microsoft.com/office/powerpoint/2010/main" val="2136100647"/>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478099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32162-D379-4121-9DD8-AC07C7D27E71}"/>
              </a:ext>
            </a:extLst>
          </p:cNvPr>
          <p:cNvSpPr>
            <a:spLocks noGrp="1"/>
          </p:cNvSpPr>
          <p:nvPr>
            <p:ph type="title"/>
          </p:nvPr>
        </p:nvSpPr>
        <p:spPr>
          <a:xfrm>
            <a:off x="1141413" y="618518"/>
            <a:ext cx="9905998" cy="1478570"/>
          </a:xfrm>
        </p:spPr>
        <p:txBody>
          <a:bodyPr>
            <a:normAutofit/>
          </a:bodyPr>
          <a:lstStyle/>
          <a:p>
            <a:r>
              <a:rPr lang="en-GB"/>
              <a:t>Management and Referral</a:t>
            </a:r>
          </a:p>
        </p:txBody>
      </p:sp>
      <p:graphicFrame>
        <p:nvGraphicFramePr>
          <p:cNvPr id="5" name="Content Placeholder 2">
            <a:extLst>
              <a:ext uri="{FF2B5EF4-FFF2-40B4-BE49-F238E27FC236}">
                <a16:creationId xmlns:a16="http://schemas.microsoft.com/office/drawing/2014/main" id="{118A29D4-E5E6-5E3E-DC06-80A69B055480}"/>
              </a:ext>
            </a:extLst>
          </p:cNvPr>
          <p:cNvGraphicFramePr>
            <a:graphicFrameLocks noGrp="1"/>
          </p:cNvGraphicFramePr>
          <p:nvPr>
            <p:ph idx="1"/>
            <p:extLst>
              <p:ext uri="{D42A27DB-BD31-4B8C-83A1-F6EECF244321}">
                <p14:modId xmlns:p14="http://schemas.microsoft.com/office/powerpoint/2010/main" val="2121474717"/>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9900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68" name="Group 67">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9"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225AECAE-FC2B-4966-871E-13F01EAC0F81}"/>
              </a:ext>
            </a:extLst>
          </p:cNvPr>
          <p:cNvSpPr>
            <a:spLocks noGrp="1"/>
          </p:cNvSpPr>
          <p:nvPr>
            <p:ph type="title"/>
          </p:nvPr>
        </p:nvSpPr>
        <p:spPr>
          <a:xfrm>
            <a:off x="7962519" y="618518"/>
            <a:ext cx="3084891" cy="1478570"/>
          </a:xfrm>
        </p:spPr>
        <p:txBody>
          <a:bodyPr>
            <a:normAutofit/>
          </a:bodyPr>
          <a:lstStyle/>
          <a:p>
            <a:r>
              <a:rPr lang="en-GB" sz="3200"/>
              <a:t>Bipolar disorder</a:t>
            </a:r>
          </a:p>
        </p:txBody>
      </p:sp>
      <p:pic>
        <p:nvPicPr>
          <p:cNvPr id="4" name="Picture 4">
            <a:extLst>
              <a:ext uri="{FF2B5EF4-FFF2-40B4-BE49-F238E27FC236}">
                <a16:creationId xmlns:a16="http://schemas.microsoft.com/office/drawing/2014/main" id="{51EBE018-5C23-477A-9AA1-3C7B4C37B533}"/>
              </a:ext>
            </a:extLst>
          </p:cNvPr>
          <p:cNvPicPr>
            <a:picLocks noChangeAspect="1"/>
          </p:cNvPicPr>
          <p:nvPr/>
        </p:nvPicPr>
        <p:blipFill rotWithShape="1">
          <a:blip r:embed="rId5"/>
          <a:srcRect l="24129" r="2302" b="-1"/>
          <a:stretch/>
        </p:blipFill>
        <p:spPr>
          <a:xfrm>
            <a:off x="-5597" y="10"/>
            <a:ext cx="7558541" cy="6857990"/>
          </a:xfrm>
          <a:prstGeom prst="rect">
            <a:avLst/>
          </a:prstGeom>
        </p:spPr>
      </p:pic>
      <p:grpSp>
        <p:nvGrpSpPr>
          <p:cNvPr id="70" name="Group 69">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71"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2" name="Rectangle 71">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73"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4"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5"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6"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7"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8"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9"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0"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1"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2"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3"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4"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5"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6"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7"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8"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9"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0"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1"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2"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3"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4"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5"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6"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7" name="Rectangle 96">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98"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9"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533CEC08-B231-40CB-B229-92EC0BC4C4A9}"/>
              </a:ext>
            </a:extLst>
          </p:cNvPr>
          <p:cNvSpPr>
            <a:spLocks noGrp="1"/>
          </p:cNvSpPr>
          <p:nvPr>
            <p:ph idx="1"/>
          </p:nvPr>
        </p:nvSpPr>
        <p:spPr>
          <a:xfrm>
            <a:off x="7962519" y="2249486"/>
            <a:ext cx="3634168" cy="4191001"/>
          </a:xfrm>
        </p:spPr>
        <p:txBody>
          <a:bodyPr vert="horz" lIns="91440" tIns="45720" rIns="91440" bIns="45720" rtlCol="0">
            <a:normAutofit/>
          </a:bodyPr>
          <a:lstStyle/>
          <a:p>
            <a:r>
              <a:rPr lang="en-GB" sz="2000" dirty="0"/>
              <a:t>Rare in early childhood and adolescence.</a:t>
            </a:r>
          </a:p>
          <a:p>
            <a:r>
              <a:rPr lang="en-GB" sz="2000" dirty="0"/>
              <a:t>Usually presents between the ages of 15-25</a:t>
            </a:r>
          </a:p>
          <a:p>
            <a:r>
              <a:rPr lang="en-GB" sz="2000" dirty="0"/>
              <a:t>Hypomania</a:t>
            </a:r>
          </a:p>
          <a:p>
            <a:r>
              <a:rPr lang="en-GB" sz="2000" dirty="0"/>
              <a:t>Mixed</a:t>
            </a:r>
          </a:p>
          <a:p>
            <a:r>
              <a:rPr lang="en-GB" sz="2000" dirty="0"/>
              <a:t>Two types of bipolar disorder:</a:t>
            </a:r>
          </a:p>
          <a:p>
            <a:pPr lvl="1"/>
            <a:r>
              <a:rPr lang="en-GB" dirty="0"/>
              <a:t>Bipolar I</a:t>
            </a:r>
          </a:p>
          <a:p>
            <a:pPr lvl="1"/>
            <a:r>
              <a:rPr lang="en-GB" dirty="0"/>
              <a:t>Bipolar II </a:t>
            </a:r>
          </a:p>
        </p:txBody>
      </p:sp>
    </p:spTree>
    <p:extLst>
      <p:ext uri="{BB962C8B-B14F-4D97-AF65-F5344CB8AC3E}">
        <p14:creationId xmlns:p14="http://schemas.microsoft.com/office/powerpoint/2010/main" val="1812148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9375404D-764F-4AE7-81E8-C2805EA1D7AA}"/>
              </a:ext>
            </a:extLst>
          </p:cNvPr>
          <p:cNvSpPr>
            <a:spLocks noGrp="1"/>
          </p:cNvSpPr>
          <p:nvPr>
            <p:ph type="title"/>
          </p:nvPr>
        </p:nvSpPr>
        <p:spPr>
          <a:xfrm>
            <a:off x="6448425" y="618518"/>
            <a:ext cx="4598985" cy="1478570"/>
          </a:xfrm>
        </p:spPr>
        <p:txBody>
          <a:bodyPr>
            <a:normAutofit/>
          </a:bodyPr>
          <a:lstStyle/>
          <a:p>
            <a:r>
              <a:rPr lang="en-GB"/>
              <a:t>Causes and Risk Factors</a:t>
            </a:r>
          </a:p>
        </p:txBody>
      </p:sp>
      <p:pic>
        <p:nvPicPr>
          <p:cNvPr id="5" name="Picture 4" descr="Digital art of brain">
            <a:extLst>
              <a:ext uri="{FF2B5EF4-FFF2-40B4-BE49-F238E27FC236}">
                <a16:creationId xmlns:a16="http://schemas.microsoft.com/office/drawing/2014/main" id="{47A48C97-836F-2355-D0A2-C07B60F5AAA5}"/>
              </a:ext>
            </a:extLst>
          </p:cNvPr>
          <p:cNvPicPr>
            <a:picLocks noChangeAspect="1"/>
          </p:cNvPicPr>
          <p:nvPr/>
        </p:nvPicPr>
        <p:blipFill rotWithShape="1">
          <a:blip r:embed="rId4"/>
          <a:srcRect l="29323" r="20631"/>
          <a:stretch/>
        </p:blipFill>
        <p:spPr>
          <a:xfrm>
            <a:off x="-5597" y="10"/>
            <a:ext cx="6101597" cy="6857990"/>
          </a:xfrm>
          <a:prstGeom prst="rect">
            <a:avLst/>
          </a:prstGeom>
        </p:spPr>
      </p:pic>
      <p:grpSp>
        <p:nvGrpSpPr>
          <p:cNvPr id="13" name="Group 12">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E34F05F7-60F6-45C3-8093-BA857B33FA4C}"/>
              </a:ext>
            </a:extLst>
          </p:cNvPr>
          <p:cNvSpPr>
            <a:spLocks noGrp="1"/>
          </p:cNvSpPr>
          <p:nvPr>
            <p:ph idx="1"/>
          </p:nvPr>
        </p:nvSpPr>
        <p:spPr>
          <a:xfrm>
            <a:off x="6448425" y="2249487"/>
            <a:ext cx="4598986" cy="3541714"/>
          </a:xfrm>
        </p:spPr>
        <p:txBody>
          <a:bodyPr vert="horz" lIns="91440" tIns="45720" rIns="91440" bIns="45720" rtlCol="0">
            <a:normAutofit fontScale="85000" lnSpcReduction="10000"/>
          </a:bodyPr>
          <a:lstStyle/>
          <a:p>
            <a:pPr>
              <a:lnSpc>
                <a:spcPct val="110000"/>
              </a:lnSpc>
            </a:pPr>
            <a:r>
              <a:rPr lang="en-GB" sz="2200" dirty="0"/>
              <a:t>Not entirely known what causes bipolar disorder, however there are certain risks which can include:</a:t>
            </a:r>
          </a:p>
          <a:p>
            <a:pPr>
              <a:lnSpc>
                <a:spcPct val="110000"/>
              </a:lnSpc>
            </a:pPr>
            <a:r>
              <a:rPr lang="en-GB" sz="2200" dirty="0"/>
              <a:t>Child biological /genetic vulnerability</a:t>
            </a:r>
          </a:p>
          <a:p>
            <a:pPr>
              <a:lnSpc>
                <a:spcPct val="110000"/>
              </a:lnSpc>
            </a:pPr>
            <a:r>
              <a:rPr lang="en-GB" sz="2200" dirty="0"/>
              <a:t>Family history of mental health problems</a:t>
            </a:r>
          </a:p>
          <a:p>
            <a:pPr>
              <a:lnSpc>
                <a:spcPct val="110000"/>
              </a:lnSpc>
            </a:pPr>
            <a:r>
              <a:rPr lang="en-GB" sz="2200" dirty="0"/>
              <a:t>Neuro development  or chemical imbalance</a:t>
            </a:r>
          </a:p>
          <a:p>
            <a:pPr>
              <a:lnSpc>
                <a:spcPct val="110000"/>
              </a:lnSpc>
            </a:pPr>
            <a:r>
              <a:rPr lang="en-GB" sz="2200" dirty="0"/>
              <a:t>Socialisation</a:t>
            </a:r>
          </a:p>
          <a:p>
            <a:pPr>
              <a:lnSpc>
                <a:spcPct val="110000"/>
              </a:lnSpc>
            </a:pPr>
            <a:r>
              <a:rPr lang="en-GB" sz="2200" dirty="0"/>
              <a:t>Trauma and stressful life events.</a:t>
            </a:r>
          </a:p>
          <a:p>
            <a:pPr>
              <a:lnSpc>
                <a:spcPct val="110000"/>
              </a:lnSpc>
            </a:pPr>
            <a:r>
              <a:rPr lang="en-GB" sz="2200" dirty="0"/>
              <a:t>ACEs</a:t>
            </a:r>
          </a:p>
        </p:txBody>
      </p:sp>
    </p:spTree>
    <p:extLst>
      <p:ext uri="{BB962C8B-B14F-4D97-AF65-F5344CB8AC3E}">
        <p14:creationId xmlns:p14="http://schemas.microsoft.com/office/powerpoint/2010/main" val="1601596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5E210149-ACF3-42E7-8063-304B847CBD5B}"/>
              </a:ext>
            </a:extLst>
          </p:cNvPr>
          <p:cNvSpPr>
            <a:spLocks noGrp="1"/>
          </p:cNvSpPr>
          <p:nvPr>
            <p:ph type="title"/>
          </p:nvPr>
        </p:nvSpPr>
        <p:spPr>
          <a:xfrm>
            <a:off x="7962519" y="618518"/>
            <a:ext cx="3084891" cy="1478570"/>
          </a:xfrm>
        </p:spPr>
        <p:txBody>
          <a:bodyPr>
            <a:normAutofit/>
          </a:bodyPr>
          <a:lstStyle/>
          <a:p>
            <a:r>
              <a:rPr lang="en-GB" sz="3200"/>
              <a:t>Management</a:t>
            </a:r>
          </a:p>
        </p:txBody>
      </p:sp>
      <p:pic>
        <p:nvPicPr>
          <p:cNvPr id="5" name="Picture 4" descr="Close-up unopened pill packets">
            <a:extLst>
              <a:ext uri="{FF2B5EF4-FFF2-40B4-BE49-F238E27FC236}">
                <a16:creationId xmlns:a16="http://schemas.microsoft.com/office/drawing/2014/main" id="{9BE91F27-471C-47E1-4C20-6929DD8B4F8C}"/>
              </a:ext>
            </a:extLst>
          </p:cNvPr>
          <p:cNvPicPr>
            <a:picLocks noChangeAspect="1"/>
          </p:cNvPicPr>
          <p:nvPr/>
        </p:nvPicPr>
        <p:blipFill rotWithShape="1">
          <a:blip r:embed="rId5"/>
          <a:srcRect l="16793" r="10741"/>
          <a:stretch/>
        </p:blipFill>
        <p:spPr>
          <a:xfrm>
            <a:off x="-5597" y="10"/>
            <a:ext cx="7558541" cy="6857990"/>
          </a:xfrm>
          <a:prstGeom prst="rect">
            <a:avLst/>
          </a:prstGeom>
        </p:spPr>
      </p:pic>
      <p:grpSp>
        <p:nvGrpSpPr>
          <p:cNvPr id="13" name="Group 12">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D98E89A8-C2C5-46A7-810D-7652820C0C86}"/>
              </a:ext>
            </a:extLst>
          </p:cNvPr>
          <p:cNvSpPr>
            <a:spLocks noGrp="1"/>
          </p:cNvSpPr>
          <p:nvPr>
            <p:ph idx="1"/>
          </p:nvPr>
        </p:nvSpPr>
        <p:spPr>
          <a:xfrm>
            <a:off x="7962519" y="2249486"/>
            <a:ext cx="3724656" cy="4370389"/>
          </a:xfrm>
        </p:spPr>
        <p:txBody>
          <a:bodyPr vert="horz" lIns="91440" tIns="45720" rIns="91440" bIns="45720" rtlCol="0">
            <a:normAutofit/>
          </a:bodyPr>
          <a:lstStyle/>
          <a:p>
            <a:pPr>
              <a:lnSpc>
                <a:spcPct val="110000"/>
              </a:lnSpc>
            </a:pPr>
            <a:r>
              <a:rPr lang="en-GB" dirty="0"/>
              <a:t>Community Mental Health (CPN, Psychiatrist)</a:t>
            </a:r>
          </a:p>
          <a:p>
            <a:pPr>
              <a:lnSpc>
                <a:spcPct val="110000"/>
              </a:lnSpc>
            </a:pPr>
            <a:r>
              <a:rPr lang="en-GB" dirty="0"/>
              <a:t>Early intervention</a:t>
            </a:r>
          </a:p>
          <a:p>
            <a:pPr>
              <a:lnSpc>
                <a:spcPct val="110000"/>
              </a:lnSpc>
            </a:pPr>
            <a:r>
              <a:rPr lang="en-GB" dirty="0"/>
              <a:t>Medication such as Lithium, anti-epileptic and antipsychotic medications</a:t>
            </a:r>
          </a:p>
          <a:p>
            <a:pPr>
              <a:lnSpc>
                <a:spcPct val="110000"/>
              </a:lnSpc>
            </a:pPr>
            <a:r>
              <a:rPr lang="en-GB" dirty="0"/>
              <a:t>Antidepressants, such as fluoxetine</a:t>
            </a:r>
          </a:p>
        </p:txBody>
      </p:sp>
    </p:spTree>
    <p:extLst>
      <p:ext uri="{BB962C8B-B14F-4D97-AF65-F5344CB8AC3E}">
        <p14:creationId xmlns:p14="http://schemas.microsoft.com/office/powerpoint/2010/main" val="267546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61"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A31D82D3-9A1B-420D-A645-2B88C1DC698B}"/>
              </a:ext>
            </a:extLst>
          </p:cNvPr>
          <p:cNvSpPr>
            <a:spLocks noGrp="1"/>
          </p:cNvSpPr>
          <p:nvPr>
            <p:ph type="title"/>
          </p:nvPr>
        </p:nvSpPr>
        <p:spPr>
          <a:xfrm>
            <a:off x="1141413" y="618518"/>
            <a:ext cx="4459286" cy="1478570"/>
          </a:xfrm>
        </p:spPr>
        <p:txBody>
          <a:bodyPr>
            <a:normAutofit/>
          </a:bodyPr>
          <a:lstStyle/>
          <a:p>
            <a:r>
              <a:rPr lang="en-GB" sz="3200" dirty="0"/>
              <a:t>Schizophrenia</a:t>
            </a:r>
          </a:p>
        </p:txBody>
      </p:sp>
      <p:sp>
        <p:nvSpPr>
          <p:cNvPr id="3" name="Content Placeholder 2">
            <a:extLst>
              <a:ext uri="{FF2B5EF4-FFF2-40B4-BE49-F238E27FC236}">
                <a16:creationId xmlns:a16="http://schemas.microsoft.com/office/drawing/2014/main" id="{D6F86C70-7925-47C2-8137-CBA6B0CD8A5B}"/>
              </a:ext>
            </a:extLst>
          </p:cNvPr>
          <p:cNvSpPr>
            <a:spLocks noGrp="1"/>
          </p:cNvSpPr>
          <p:nvPr>
            <p:ph idx="1"/>
          </p:nvPr>
        </p:nvSpPr>
        <p:spPr>
          <a:xfrm>
            <a:off x="1141412" y="1801813"/>
            <a:ext cx="4518026" cy="4412720"/>
          </a:xfrm>
        </p:spPr>
        <p:txBody>
          <a:bodyPr vert="horz" lIns="91440" tIns="45720" rIns="91440" bIns="45720" rtlCol="0">
            <a:normAutofit/>
          </a:bodyPr>
          <a:lstStyle/>
          <a:p>
            <a:r>
              <a:rPr lang="en-GB" sz="1900" dirty="0"/>
              <a:t>Psychosis, characterized by distortions in thinking, emotions, language, sense of self and behaviour. </a:t>
            </a:r>
            <a:endParaRPr lang="en-US" sz="1900" dirty="0"/>
          </a:p>
          <a:p>
            <a:r>
              <a:rPr lang="en-GB" sz="1900" dirty="0"/>
              <a:t>It can be seen as a collection of different disorders, rather than a single illness.</a:t>
            </a:r>
          </a:p>
          <a:p>
            <a:r>
              <a:rPr lang="en-GB" sz="1900" dirty="0"/>
              <a:t>It affects around 20million people worldwide.</a:t>
            </a:r>
          </a:p>
          <a:p>
            <a:r>
              <a:rPr lang="en-GB" sz="1900" dirty="0"/>
              <a:t>Uncommon in early adolescence, but the onset seems to occur in later adolescence, mostly males. </a:t>
            </a:r>
          </a:p>
        </p:txBody>
      </p:sp>
      <p:pic>
        <p:nvPicPr>
          <p:cNvPr id="4" name="Picture 4" descr="A picture containing icon&#10;&#10;Description automatically generated">
            <a:extLst>
              <a:ext uri="{FF2B5EF4-FFF2-40B4-BE49-F238E27FC236}">
                <a16:creationId xmlns:a16="http://schemas.microsoft.com/office/drawing/2014/main" id="{06148943-E9A4-43C8-826A-1CD0DB4D9156}"/>
              </a:ext>
            </a:extLst>
          </p:cNvPr>
          <p:cNvPicPr>
            <a:picLocks noChangeAspect="1"/>
          </p:cNvPicPr>
          <p:nvPr/>
        </p:nvPicPr>
        <p:blipFill>
          <a:blip r:embed="rId5"/>
          <a:stretch>
            <a:fillRect/>
          </a:stretch>
        </p:blipFill>
        <p:spPr>
          <a:xfrm>
            <a:off x="6096000" y="1656876"/>
            <a:ext cx="5456279" cy="35192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63" name="Group 62">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64"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5"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6"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7"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8"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9"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2"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3"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4"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5"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76"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7"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8"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9"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0"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81"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2"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3"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4"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5"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6"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7"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8"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9"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0"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Tree>
    <p:extLst>
      <p:ext uri="{BB962C8B-B14F-4D97-AF65-F5344CB8AC3E}">
        <p14:creationId xmlns:p14="http://schemas.microsoft.com/office/powerpoint/2010/main" val="1787102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69" name="Group 68">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0" name="Rectangle 69">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9BFA8E93-9C68-4164-AE15-2BA5E6836CD2}"/>
              </a:ext>
            </a:extLst>
          </p:cNvPr>
          <p:cNvSpPr>
            <a:spLocks noGrp="1"/>
          </p:cNvSpPr>
          <p:nvPr>
            <p:ph type="title"/>
          </p:nvPr>
        </p:nvSpPr>
        <p:spPr>
          <a:xfrm>
            <a:off x="6448425" y="618518"/>
            <a:ext cx="4598985" cy="1478570"/>
          </a:xfrm>
        </p:spPr>
        <p:txBody>
          <a:bodyPr>
            <a:normAutofit/>
          </a:bodyPr>
          <a:lstStyle/>
          <a:p>
            <a:r>
              <a:rPr lang="en-GB"/>
              <a:t>Risk Factors</a:t>
            </a:r>
            <a:endParaRPr lang="en-US"/>
          </a:p>
        </p:txBody>
      </p:sp>
      <p:pic>
        <p:nvPicPr>
          <p:cNvPr id="71" name="Picture 70" descr="Large skydiving group mid-air">
            <a:extLst>
              <a:ext uri="{FF2B5EF4-FFF2-40B4-BE49-F238E27FC236}">
                <a16:creationId xmlns:a16="http://schemas.microsoft.com/office/drawing/2014/main" id="{9998C745-621E-F9A8-1C65-9785528D35F1}"/>
              </a:ext>
            </a:extLst>
          </p:cNvPr>
          <p:cNvPicPr>
            <a:picLocks noChangeAspect="1"/>
          </p:cNvPicPr>
          <p:nvPr/>
        </p:nvPicPr>
        <p:blipFill rotWithShape="1">
          <a:blip r:embed="rId5"/>
          <a:srcRect l="21001" r="19833"/>
          <a:stretch/>
        </p:blipFill>
        <p:spPr>
          <a:xfrm>
            <a:off x="-5597" y="10"/>
            <a:ext cx="6101597" cy="6857990"/>
          </a:xfrm>
          <a:prstGeom prst="rect">
            <a:avLst/>
          </a:prstGeom>
        </p:spPr>
      </p:pic>
      <p:grpSp>
        <p:nvGrpSpPr>
          <p:cNvPr id="72" name="Group 71">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3" name="Rectangle 72">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74"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5"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6" name="Rectangle 75">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77"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8"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9"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0"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1"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2"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3"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4"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5"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6"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7"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8"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9"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0"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1"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2"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3"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4"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5"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6"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7"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8"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9"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0"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1" name="Rectangle 100">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02"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3"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9"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 name="Rectangle 112">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4"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6"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7"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8"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9"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0"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1"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2"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3"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4"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5"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6"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EB0C3337-42C1-4203-9651-754C73CE3152}"/>
              </a:ext>
            </a:extLst>
          </p:cNvPr>
          <p:cNvSpPr>
            <a:spLocks noGrp="1"/>
          </p:cNvSpPr>
          <p:nvPr>
            <p:ph idx="1"/>
          </p:nvPr>
        </p:nvSpPr>
        <p:spPr>
          <a:xfrm>
            <a:off x="6448425" y="1816100"/>
            <a:ext cx="5181600" cy="4624387"/>
          </a:xfrm>
        </p:spPr>
        <p:txBody>
          <a:bodyPr vert="horz" lIns="91440" tIns="45720" rIns="91440" bIns="45720" rtlCol="0">
            <a:noAutofit/>
          </a:bodyPr>
          <a:lstStyle/>
          <a:p>
            <a:pPr>
              <a:lnSpc>
                <a:spcPct val="110000"/>
              </a:lnSpc>
            </a:pPr>
            <a:r>
              <a:rPr lang="en-GB" dirty="0"/>
              <a:t>Genetic </a:t>
            </a:r>
          </a:p>
          <a:p>
            <a:pPr>
              <a:lnSpc>
                <a:spcPct val="110000"/>
              </a:lnSpc>
            </a:pPr>
            <a:r>
              <a:rPr lang="en-GB" dirty="0"/>
              <a:t>Family history</a:t>
            </a:r>
          </a:p>
          <a:p>
            <a:pPr>
              <a:lnSpc>
                <a:spcPct val="110000"/>
              </a:lnSpc>
            </a:pPr>
            <a:r>
              <a:rPr lang="en-GB" dirty="0"/>
              <a:t>Birth complications</a:t>
            </a:r>
          </a:p>
          <a:p>
            <a:pPr>
              <a:lnSpc>
                <a:spcPct val="110000"/>
              </a:lnSpc>
            </a:pPr>
            <a:r>
              <a:rPr lang="en-GB" dirty="0"/>
              <a:t>Biochemical </a:t>
            </a:r>
          </a:p>
          <a:p>
            <a:pPr>
              <a:lnSpc>
                <a:spcPct val="110000"/>
              </a:lnSpc>
            </a:pPr>
            <a:r>
              <a:rPr lang="en-GB" dirty="0"/>
              <a:t>Altered brain structure and function.</a:t>
            </a:r>
          </a:p>
          <a:p>
            <a:pPr>
              <a:lnSpc>
                <a:spcPct val="110000"/>
              </a:lnSpc>
            </a:pPr>
            <a:r>
              <a:rPr lang="en-GB" dirty="0"/>
              <a:t>Substance misuse - Adolescents using cannabis at the age of 15, can develop schizophrenic disorder by the age of 26.</a:t>
            </a:r>
          </a:p>
        </p:txBody>
      </p:sp>
    </p:spTree>
    <p:extLst>
      <p:ext uri="{BB962C8B-B14F-4D97-AF65-F5344CB8AC3E}">
        <p14:creationId xmlns:p14="http://schemas.microsoft.com/office/powerpoint/2010/main" val="2840685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006844D3-C8B8-4B51-94CF-6B62E6044D2A}"/>
              </a:ext>
            </a:extLst>
          </p:cNvPr>
          <p:cNvSpPr>
            <a:spLocks noGrp="1"/>
          </p:cNvSpPr>
          <p:nvPr>
            <p:ph type="title"/>
          </p:nvPr>
        </p:nvSpPr>
        <p:spPr>
          <a:xfrm>
            <a:off x="4996697" y="618518"/>
            <a:ext cx="6050713" cy="1478570"/>
          </a:xfrm>
        </p:spPr>
        <p:txBody>
          <a:bodyPr>
            <a:normAutofit/>
          </a:bodyPr>
          <a:lstStyle/>
          <a:p>
            <a:r>
              <a:rPr lang="en-GB"/>
              <a:t>Diagnosis and Management</a:t>
            </a:r>
          </a:p>
        </p:txBody>
      </p:sp>
      <p:pic>
        <p:nvPicPr>
          <p:cNvPr id="5" name="Picture 4" descr="Desk with stethoscope and computer keyboard">
            <a:extLst>
              <a:ext uri="{FF2B5EF4-FFF2-40B4-BE49-F238E27FC236}">
                <a16:creationId xmlns:a16="http://schemas.microsoft.com/office/drawing/2014/main" id="{9AEE9E47-DCB2-88C1-55AE-0C765234FE4A}"/>
              </a:ext>
            </a:extLst>
          </p:cNvPr>
          <p:cNvPicPr>
            <a:picLocks noChangeAspect="1"/>
          </p:cNvPicPr>
          <p:nvPr/>
        </p:nvPicPr>
        <p:blipFill rotWithShape="1">
          <a:blip r:embed="rId4"/>
          <a:srcRect l="54882" r="-1" b="-1"/>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EE5B378A-0B4A-49E3-98D8-A069C5F7D622}"/>
              </a:ext>
            </a:extLst>
          </p:cNvPr>
          <p:cNvSpPr>
            <a:spLocks noGrp="1"/>
          </p:cNvSpPr>
          <p:nvPr>
            <p:ph idx="1"/>
          </p:nvPr>
        </p:nvSpPr>
        <p:spPr>
          <a:xfrm>
            <a:off x="4968958" y="2249486"/>
            <a:ext cx="6718217" cy="4191001"/>
          </a:xfrm>
        </p:spPr>
        <p:txBody>
          <a:bodyPr vert="horz" lIns="91440" tIns="45720" rIns="91440" bIns="45720" rtlCol="0">
            <a:normAutofit/>
          </a:bodyPr>
          <a:lstStyle/>
          <a:p>
            <a:pPr lvl="1">
              <a:lnSpc>
                <a:spcPct val="110000"/>
              </a:lnSpc>
            </a:pPr>
            <a:r>
              <a:rPr lang="en-GB" sz="2400" dirty="0"/>
              <a:t>Family history</a:t>
            </a:r>
          </a:p>
          <a:p>
            <a:pPr lvl="1">
              <a:lnSpc>
                <a:spcPct val="110000"/>
              </a:lnSpc>
            </a:pPr>
            <a:r>
              <a:rPr lang="en-GB" sz="2400" dirty="0"/>
              <a:t>Clinical tests</a:t>
            </a:r>
          </a:p>
          <a:p>
            <a:pPr lvl="1">
              <a:lnSpc>
                <a:spcPct val="110000"/>
              </a:lnSpc>
            </a:pPr>
            <a:r>
              <a:rPr lang="en-GB" sz="2400" dirty="0"/>
              <a:t>Checking to ensure other psychosis or developmental illnesses are not present</a:t>
            </a:r>
          </a:p>
          <a:p>
            <a:pPr lvl="1">
              <a:lnSpc>
                <a:spcPct val="110000"/>
              </a:lnSpc>
            </a:pPr>
            <a:r>
              <a:rPr lang="en-GB" sz="2400" dirty="0"/>
              <a:t>Pharmacological treatments</a:t>
            </a:r>
          </a:p>
          <a:p>
            <a:pPr lvl="1">
              <a:lnSpc>
                <a:spcPct val="110000"/>
              </a:lnSpc>
            </a:pPr>
            <a:r>
              <a:rPr lang="en-GB" sz="2400" dirty="0"/>
              <a:t>Psychotherapy</a:t>
            </a:r>
          </a:p>
          <a:p>
            <a:pPr lvl="1">
              <a:lnSpc>
                <a:spcPct val="110000"/>
              </a:lnSpc>
            </a:pPr>
            <a:r>
              <a:rPr lang="en-GB" sz="2400" dirty="0"/>
              <a:t>Psychoeducation</a:t>
            </a:r>
          </a:p>
          <a:p>
            <a:pPr lvl="1">
              <a:lnSpc>
                <a:spcPct val="110000"/>
              </a:lnSpc>
            </a:pPr>
            <a:r>
              <a:rPr lang="en-GB" sz="2400" dirty="0"/>
              <a:t>Social support, including support groups.</a:t>
            </a:r>
          </a:p>
        </p:txBody>
      </p:sp>
    </p:spTree>
    <p:extLst>
      <p:ext uri="{BB962C8B-B14F-4D97-AF65-F5344CB8AC3E}">
        <p14:creationId xmlns:p14="http://schemas.microsoft.com/office/powerpoint/2010/main" val="2501354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1F81331-3206-5E9D-0AD9-A50082F9E26C}"/>
              </a:ext>
            </a:extLst>
          </p:cNvPr>
          <p:cNvPicPr>
            <a:picLocks noChangeAspect="1"/>
          </p:cNvPicPr>
          <p:nvPr/>
        </p:nvPicPr>
        <p:blipFill rotWithShape="1">
          <a:blip r:embed="rId3">
            <a:alphaModFix/>
          </a:blip>
          <a:srcRect t="1747"/>
          <a:stretch/>
        </p:blipFill>
        <p:spPr>
          <a:xfrm>
            <a:off x="20" y="-1"/>
            <a:ext cx="12189789" cy="6873457"/>
          </a:xfrm>
          <a:prstGeom prst="rect">
            <a:avLst/>
          </a:prstGeom>
        </p:spPr>
      </p:pic>
      <p:sp>
        <p:nvSpPr>
          <p:cNvPr id="3" name="Subtitle 2"/>
          <p:cNvSpPr>
            <a:spLocks noGrp="1"/>
          </p:cNvSpPr>
          <p:nvPr>
            <p:ph type="subTitle" idx="1"/>
          </p:nvPr>
        </p:nvSpPr>
        <p:spPr>
          <a:xfrm>
            <a:off x="245660" y="5629701"/>
            <a:ext cx="11743897" cy="934872"/>
          </a:xfrm>
        </p:spPr>
        <p:txBody>
          <a:bodyPr anchor="t">
            <a:noAutofit/>
          </a:bodyPr>
          <a:lstStyle/>
          <a:p>
            <a:pPr algn="ctr"/>
            <a:r>
              <a:rPr lang="en-GB" sz="6000" dirty="0">
                <a:solidFill>
                  <a:schemeClr val="tx2">
                    <a:lumMod val="75000"/>
                  </a:schemeClr>
                </a:solidFill>
                <a:cs typeface="Calibri Light"/>
              </a:rPr>
              <a:t>Sexuality and Gender Identity</a:t>
            </a:r>
            <a:endParaRPr lang="en-GB" sz="6000" dirty="0">
              <a:solidFill>
                <a:srgbClr val="FFFFFF"/>
              </a:solidFill>
            </a:endParaRPr>
          </a:p>
        </p:txBody>
      </p:sp>
    </p:spTree>
    <p:extLst>
      <p:ext uri="{BB962C8B-B14F-4D97-AF65-F5344CB8AC3E}">
        <p14:creationId xmlns:p14="http://schemas.microsoft.com/office/powerpoint/2010/main" val="24764534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4"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5"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30"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9"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41"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43" name="Rectangle 42">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6"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7"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5"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6"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7"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58"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3"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6"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7"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8"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9"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2"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74"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CFDB68E2-BECD-9B6E-E947-878F70187FD6}"/>
              </a:ext>
            </a:extLst>
          </p:cNvPr>
          <p:cNvSpPr>
            <a:spLocks noGrp="1"/>
          </p:cNvSpPr>
          <p:nvPr>
            <p:ph type="title"/>
          </p:nvPr>
        </p:nvSpPr>
        <p:spPr>
          <a:xfrm>
            <a:off x="853330" y="1134681"/>
            <a:ext cx="2743310" cy="4255025"/>
          </a:xfrm>
        </p:spPr>
        <p:txBody>
          <a:bodyPr>
            <a:normAutofit/>
          </a:bodyPr>
          <a:lstStyle/>
          <a:p>
            <a:r>
              <a:rPr lang="en-GB" sz="3300">
                <a:solidFill>
                  <a:srgbClr val="FFFFFF"/>
                </a:solidFill>
              </a:rPr>
              <a:t>Sexuality and Sexual Orientation</a:t>
            </a:r>
          </a:p>
        </p:txBody>
      </p:sp>
      <p:graphicFrame>
        <p:nvGraphicFramePr>
          <p:cNvPr id="5" name="Content Placeholder 2">
            <a:extLst>
              <a:ext uri="{FF2B5EF4-FFF2-40B4-BE49-F238E27FC236}">
                <a16:creationId xmlns:a16="http://schemas.microsoft.com/office/drawing/2014/main" id="{B4091470-F1E2-6E10-BB83-ADB23F363014}"/>
              </a:ext>
            </a:extLst>
          </p:cNvPr>
          <p:cNvGraphicFramePr>
            <a:graphicFrameLocks noGrp="1"/>
          </p:cNvGraphicFramePr>
          <p:nvPr>
            <p:ph idx="1"/>
            <p:extLst>
              <p:ext uri="{D42A27DB-BD31-4B8C-83A1-F6EECF244321}">
                <p14:modId xmlns:p14="http://schemas.microsoft.com/office/powerpoint/2010/main" val="4276591853"/>
              </p:ext>
            </p:extLst>
          </p:nvPr>
        </p:nvGraphicFramePr>
        <p:xfrm>
          <a:off x="4662189" y="154859"/>
          <a:ext cx="6692748" cy="62828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52233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7F77D2-1B3C-61A5-CC0E-655E78C2741E}"/>
              </a:ext>
            </a:extLst>
          </p:cNvPr>
          <p:cNvSpPr>
            <a:spLocks noGrp="1"/>
          </p:cNvSpPr>
          <p:nvPr>
            <p:ph type="title"/>
          </p:nvPr>
        </p:nvSpPr>
        <p:spPr>
          <a:xfrm>
            <a:off x="1141413" y="618518"/>
            <a:ext cx="9905998" cy="1478570"/>
          </a:xfrm>
        </p:spPr>
        <p:txBody>
          <a:bodyPr>
            <a:normAutofit/>
          </a:bodyPr>
          <a:lstStyle/>
          <a:p>
            <a:r>
              <a:rPr lang="en-GB"/>
              <a:t>Definition:</a:t>
            </a:r>
          </a:p>
        </p:txBody>
      </p:sp>
      <p:graphicFrame>
        <p:nvGraphicFramePr>
          <p:cNvPr id="5" name="Content Placeholder 2">
            <a:extLst>
              <a:ext uri="{FF2B5EF4-FFF2-40B4-BE49-F238E27FC236}">
                <a16:creationId xmlns:a16="http://schemas.microsoft.com/office/drawing/2014/main" id="{E043B2C5-D8A3-D3A2-2824-784ACC53457F}"/>
              </a:ext>
            </a:extLst>
          </p:cNvPr>
          <p:cNvGraphicFramePr>
            <a:graphicFrameLocks noGrp="1"/>
          </p:cNvGraphicFramePr>
          <p:nvPr>
            <p:ph idx="1"/>
            <p:extLst>
              <p:ext uri="{D42A27DB-BD31-4B8C-83A1-F6EECF244321}">
                <p14:modId xmlns:p14="http://schemas.microsoft.com/office/powerpoint/2010/main" val="3150016238"/>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97580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A0B38558-5389-4817-936F-FD62560CAC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44" name="Rectangle 43">
              <a:extLst>
                <a:ext uri="{FF2B5EF4-FFF2-40B4-BE49-F238E27FC236}">
                  <a16:creationId xmlns:a16="http://schemas.microsoft.com/office/drawing/2014/main" id="{CCB252B9-42EF-4414-AA22-2A95C1819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Picture 2">
              <a:extLst>
                <a:ext uri="{FF2B5EF4-FFF2-40B4-BE49-F238E27FC236}">
                  <a16:creationId xmlns:a16="http://schemas.microsoft.com/office/drawing/2014/main" id="{F9C2C800-C3E3-4317-A3CC-1558D71F14B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grpSp>
        <p:nvGrpSpPr>
          <p:cNvPr id="46" name="Group 45">
            <a:extLst>
              <a:ext uri="{FF2B5EF4-FFF2-40B4-BE49-F238E27FC236}">
                <a16:creationId xmlns:a16="http://schemas.microsoft.com/office/drawing/2014/main" id="{15502586-682B-4EDF-9515-674BB4E1CD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11455400" cy="6848476"/>
            <a:chOff x="372533" y="0"/>
            <a:chExt cx="11455400" cy="6848476"/>
          </a:xfrm>
        </p:grpSpPr>
        <p:sp>
          <p:nvSpPr>
            <p:cNvPr id="47" name="Round Diagonal Corner Rectangle 7">
              <a:extLst>
                <a:ext uri="{FF2B5EF4-FFF2-40B4-BE49-F238E27FC236}">
                  <a16:creationId xmlns:a16="http://schemas.microsoft.com/office/drawing/2014/main" id="{C4491F87-B86B-413A-ACCD-56525E533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04A25545-7FDA-465A-8546-9D927F8286F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49" name="Freeform 32">
                <a:extLst>
                  <a:ext uri="{FF2B5EF4-FFF2-40B4-BE49-F238E27FC236}">
                    <a16:creationId xmlns:a16="http://schemas.microsoft.com/office/drawing/2014/main" id="{0AC67F09-E0D9-410A-A4DE-72D31697E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GB"/>
              </a:p>
            </p:txBody>
          </p:sp>
          <p:sp>
            <p:nvSpPr>
              <p:cNvPr id="50" name="Freeform 33">
                <a:extLst>
                  <a:ext uri="{FF2B5EF4-FFF2-40B4-BE49-F238E27FC236}">
                    <a16:creationId xmlns:a16="http://schemas.microsoft.com/office/drawing/2014/main" id="{B78F2FDE-85C9-4650-919F-C35464007D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GB"/>
              </a:p>
            </p:txBody>
          </p:sp>
          <p:sp>
            <p:nvSpPr>
              <p:cNvPr id="51" name="Freeform 34">
                <a:extLst>
                  <a:ext uri="{FF2B5EF4-FFF2-40B4-BE49-F238E27FC236}">
                    <a16:creationId xmlns:a16="http://schemas.microsoft.com/office/drawing/2014/main" id="{57DD2F8B-5242-455C-B03F-E2F6B6732E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52" name="Freeform 37">
                <a:extLst>
                  <a:ext uri="{FF2B5EF4-FFF2-40B4-BE49-F238E27FC236}">
                    <a16:creationId xmlns:a16="http://schemas.microsoft.com/office/drawing/2014/main" id="{B8CE3E90-8A76-4CD5-B28C-D71FF3718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GB"/>
              </a:p>
            </p:txBody>
          </p:sp>
        </p:grpSp>
        <p:grpSp>
          <p:nvGrpSpPr>
            <p:cNvPr id="53" name="Group 52">
              <a:extLst>
                <a:ext uri="{FF2B5EF4-FFF2-40B4-BE49-F238E27FC236}">
                  <a16:creationId xmlns:a16="http://schemas.microsoft.com/office/drawing/2014/main" id="{4C374541-D033-4B72-A232-5461EEAD4D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54" name="Freeform 35">
                <a:extLst>
                  <a:ext uri="{FF2B5EF4-FFF2-40B4-BE49-F238E27FC236}">
                    <a16:creationId xmlns:a16="http://schemas.microsoft.com/office/drawing/2014/main" id="{94766BAB-FE6E-4247-886B-736F831FE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GB"/>
              </a:p>
            </p:txBody>
          </p:sp>
          <p:sp>
            <p:nvSpPr>
              <p:cNvPr id="55" name="Freeform 36">
                <a:extLst>
                  <a:ext uri="{FF2B5EF4-FFF2-40B4-BE49-F238E27FC236}">
                    <a16:creationId xmlns:a16="http://schemas.microsoft.com/office/drawing/2014/main" id="{3C954FB2-C7A0-468C-8AD2-C278DCA642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GB"/>
              </a:p>
            </p:txBody>
          </p:sp>
          <p:sp>
            <p:nvSpPr>
              <p:cNvPr id="56" name="Freeform 38">
                <a:extLst>
                  <a:ext uri="{FF2B5EF4-FFF2-40B4-BE49-F238E27FC236}">
                    <a16:creationId xmlns:a16="http://schemas.microsoft.com/office/drawing/2014/main" id="{F52FBFD5-A528-4DB8-A802-814A7E421D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57" name="Freeform 39">
                <a:extLst>
                  <a:ext uri="{FF2B5EF4-FFF2-40B4-BE49-F238E27FC236}">
                    <a16:creationId xmlns:a16="http://schemas.microsoft.com/office/drawing/2014/main" id="{E57CCB6D-72AF-4D41-8C6C-9750D43DC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GB"/>
              </a:p>
            </p:txBody>
          </p:sp>
          <p:sp>
            <p:nvSpPr>
              <p:cNvPr id="58" name="Freeform 40">
                <a:extLst>
                  <a:ext uri="{FF2B5EF4-FFF2-40B4-BE49-F238E27FC236}">
                    <a16:creationId xmlns:a16="http://schemas.microsoft.com/office/drawing/2014/main" id="{19D203AA-CF94-405B-800C-0C79855218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59" name="Rectangle 41">
                <a:extLst>
                  <a:ext uri="{FF2B5EF4-FFF2-40B4-BE49-F238E27FC236}">
                    <a16:creationId xmlns:a16="http://schemas.microsoft.com/office/drawing/2014/main" id="{7D053665-E810-419F-9D63-2A54CB477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txBody>
              <a:bodyPr/>
              <a:lstStyle/>
              <a:p>
                <a:endParaRPr lang="en-GB"/>
              </a:p>
            </p:txBody>
          </p:sp>
        </p:grpSp>
        <p:grpSp>
          <p:nvGrpSpPr>
            <p:cNvPr id="60" name="Group 59">
              <a:extLst>
                <a:ext uri="{FF2B5EF4-FFF2-40B4-BE49-F238E27FC236}">
                  <a16:creationId xmlns:a16="http://schemas.microsoft.com/office/drawing/2014/main" id="{DEAF6153-6BF6-448C-81C1-2817B0F7800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61" name="Freeform 32">
                <a:extLst>
                  <a:ext uri="{FF2B5EF4-FFF2-40B4-BE49-F238E27FC236}">
                    <a16:creationId xmlns:a16="http://schemas.microsoft.com/office/drawing/2014/main" id="{A7E0D3C0-552C-4741-AFBE-E665CEA06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GB"/>
              </a:p>
            </p:txBody>
          </p:sp>
          <p:sp>
            <p:nvSpPr>
              <p:cNvPr id="62" name="Freeform 33">
                <a:extLst>
                  <a:ext uri="{FF2B5EF4-FFF2-40B4-BE49-F238E27FC236}">
                    <a16:creationId xmlns:a16="http://schemas.microsoft.com/office/drawing/2014/main" id="{CAF96EBF-4E74-4F88-BD05-A4AE1694A4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GB"/>
              </a:p>
            </p:txBody>
          </p:sp>
          <p:sp>
            <p:nvSpPr>
              <p:cNvPr id="63" name="Freeform 34">
                <a:extLst>
                  <a:ext uri="{FF2B5EF4-FFF2-40B4-BE49-F238E27FC236}">
                    <a16:creationId xmlns:a16="http://schemas.microsoft.com/office/drawing/2014/main" id="{D49C51B9-E4E4-410D-8AAB-7E308A1D45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64" name="Freeform 37">
                <a:extLst>
                  <a:ext uri="{FF2B5EF4-FFF2-40B4-BE49-F238E27FC236}">
                    <a16:creationId xmlns:a16="http://schemas.microsoft.com/office/drawing/2014/main" id="{354F0627-1BD6-4455-967A-32DB31C82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GB"/>
              </a:p>
            </p:txBody>
          </p:sp>
        </p:grpSp>
        <p:grpSp>
          <p:nvGrpSpPr>
            <p:cNvPr id="65" name="Group 64">
              <a:extLst>
                <a:ext uri="{FF2B5EF4-FFF2-40B4-BE49-F238E27FC236}">
                  <a16:creationId xmlns:a16="http://schemas.microsoft.com/office/drawing/2014/main" id="{BC21AED9-0CB5-426C-A1C4-6EEB548050D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66" name="Freeform 35">
                <a:extLst>
                  <a:ext uri="{FF2B5EF4-FFF2-40B4-BE49-F238E27FC236}">
                    <a16:creationId xmlns:a16="http://schemas.microsoft.com/office/drawing/2014/main" id="{8D8A778B-9916-47AC-A28A-07F01A83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GB"/>
              </a:p>
            </p:txBody>
          </p:sp>
          <p:sp>
            <p:nvSpPr>
              <p:cNvPr id="67" name="Freeform 36">
                <a:extLst>
                  <a:ext uri="{FF2B5EF4-FFF2-40B4-BE49-F238E27FC236}">
                    <a16:creationId xmlns:a16="http://schemas.microsoft.com/office/drawing/2014/main" id="{65323B96-DF0E-463C-B290-C22D3C5532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GB"/>
              </a:p>
            </p:txBody>
          </p:sp>
          <p:sp>
            <p:nvSpPr>
              <p:cNvPr id="68" name="Freeform 38">
                <a:extLst>
                  <a:ext uri="{FF2B5EF4-FFF2-40B4-BE49-F238E27FC236}">
                    <a16:creationId xmlns:a16="http://schemas.microsoft.com/office/drawing/2014/main" id="{65A0E255-1142-422E-A62A-5044177C5A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69" name="Freeform 39">
                <a:extLst>
                  <a:ext uri="{FF2B5EF4-FFF2-40B4-BE49-F238E27FC236}">
                    <a16:creationId xmlns:a16="http://schemas.microsoft.com/office/drawing/2014/main" id="{233A955D-DB0D-42F8-B490-E01FB9C45C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GB"/>
              </a:p>
            </p:txBody>
          </p:sp>
          <p:sp>
            <p:nvSpPr>
              <p:cNvPr id="70" name="Freeform 40">
                <a:extLst>
                  <a:ext uri="{FF2B5EF4-FFF2-40B4-BE49-F238E27FC236}">
                    <a16:creationId xmlns:a16="http://schemas.microsoft.com/office/drawing/2014/main" id="{F0F0C29B-EB52-470C-AF64-FC54F5C250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71" name="Rectangle 41">
                <a:extLst>
                  <a:ext uri="{FF2B5EF4-FFF2-40B4-BE49-F238E27FC236}">
                    <a16:creationId xmlns:a16="http://schemas.microsoft.com/office/drawing/2014/main" id="{A6C0E942-454D-483D-84FB-89308C8F15B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txBody>
              <a:bodyPr/>
              <a:lstStyle/>
              <a:p>
                <a:endParaRPr lang="en-GB"/>
              </a:p>
            </p:txBody>
          </p:sp>
        </p:grpSp>
      </p:grpSp>
      <p:sp>
        <p:nvSpPr>
          <p:cNvPr id="2" name="Title 1">
            <a:extLst>
              <a:ext uri="{FF2B5EF4-FFF2-40B4-BE49-F238E27FC236}">
                <a16:creationId xmlns:a16="http://schemas.microsoft.com/office/drawing/2014/main" id="{46C3DD38-4166-BF97-5E41-935934FD22BE}"/>
              </a:ext>
            </a:extLst>
          </p:cNvPr>
          <p:cNvSpPr>
            <a:spLocks noGrp="1"/>
          </p:cNvSpPr>
          <p:nvPr>
            <p:ph type="title"/>
          </p:nvPr>
        </p:nvSpPr>
        <p:spPr>
          <a:xfrm>
            <a:off x="1143001" y="1007533"/>
            <a:ext cx="9905998" cy="1092200"/>
          </a:xfrm>
        </p:spPr>
        <p:txBody>
          <a:bodyPr>
            <a:normAutofit/>
          </a:bodyPr>
          <a:lstStyle/>
          <a:p>
            <a:pPr algn="ctr"/>
            <a:r>
              <a:rPr lang="en-GB"/>
              <a:t>Types of Gender Identity</a:t>
            </a:r>
            <a:br>
              <a:rPr lang="en-GB"/>
            </a:br>
            <a:endParaRPr lang="en-GB"/>
          </a:p>
        </p:txBody>
      </p:sp>
      <p:graphicFrame>
        <p:nvGraphicFramePr>
          <p:cNvPr id="5" name="Content Placeholder 2">
            <a:extLst>
              <a:ext uri="{FF2B5EF4-FFF2-40B4-BE49-F238E27FC236}">
                <a16:creationId xmlns:a16="http://schemas.microsoft.com/office/drawing/2014/main" id="{291EAA1E-800F-0863-F72B-CDEB21762DDB}"/>
              </a:ext>
            </a:extLst>
          </p:cNvPr>
          <p:cNvGraphicFramePr>
            <a:graphicFrameLocks noGrp="1"/>
          </p:cNvGraphicFramePr>
          <p:nvPr>
            <p:ph idx="1"/>
            <p:extLst>
              <p:ext uri="{D42A27DB-BD31-4B8C-83A1-F6EECF244321}">
                <p14:modId xmlns:p14="http://schemas.microsoft.com/office/powerpoint/2010/main" val="1676713606"/>
              </p:ext>
            </p:extLst>
          </p:nvPr>
        </p:nvGraphicFramePr>
        <p:xfrm>
          <a:off x="1143001" y="2252134"/>
          <a:ext cx="9905999" cy="34543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704037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32F4D-AF28-A9A2-9341-B0AA9F8BE780}"/>
              </a:ext>
            </a:extLst>
          </p:cNvPr>
          <p:cNvSpPr>
            <a:spLocks noGrp="1"/>
          </p:cNvSpPr>
          <p:nvPr>
            <p:ph type="title"/>
          </p:nvPr>
        </p:nvSpPr>
        <p:spPr>
          <a:xfrm>
            <a:off x="847726" y="579694"/>
            <a:ext cx="3910046" cy="2930269"/>
          </a:xfrm>
        </p:spPr>
        <p:txBody>
          <a:bodyPr vert="horz" lIns="91440" tIns="45720" rIns="91440" bIns="45720" rtlCol="0" anchor="b">
            <a:normAutofit/>
          </a:bodyPr>
          <a:lstStyle/>
          <a:p>
            <a:r>
              <a:rPr lang="en-US" sz="5200" dirty="0"/>
              <a:t>Non-binary terms.</a:t>
            </a:r>
          </a:p>
        </p:txBody>
      </p:sp>
      <p:pic>
        <p:nvPicPr>
          <p:cNvPr id="3" name="Picture 3" descr="Diagram&#10;&#10;Description automatically generated">
            <a:extLst>
              <a:ext uri="{FF2B5EF4-FFF2-40B4-BE49-F238E27FC236}">
                <a16:creationId xmlns:a16="http://schemas.microsoft.com/office/drawing/2014/main" id="{532D0567-48B1-3038-38F3-C34CB09F5CFB}"/>
              </a:ext>
            </a:extLst>
          </p:cNvPr>
          <p:cNvPicPr>
            <a:picLocks noChangeAspect="1"/>
          </p:cNvPicPr>
          <p:nvPr/>
        </p:nvPicPr>
        <p:blipFill>
          <a:blip r:embed="rId2"/>
          <a:stretch>
            <a:fillRect/>
          </a:stretch>
        </p:blipFill>
        <p:spPr>
          <a:xfrm>
            <a:off x="5497075" y="1228880"/>
            <a:ext cx="5714598" cy="4400239"/>
          </a:xfrm>
          <a:prstGeom prst="rect">
            <a:avLst/>
          </a:prstGeom>
        </p:spPr>
      </p:pic>
      <p:sp>
        <p:nvSpPr>
          <p:cNvPr id="4" name="TextBox 3">
            <a:extLst>
              <a:ext uri="{FF2B5EF4-FFF2-40B4-BE49-F238E27FC236}">
                <a16:creationId xmlns:a16="http://schemas.microsoft.com/office/drawing/2014/main" id="{C3A8226A-05FE-4014-4E67-1E26F9225043}"/>
              </a:ext>
            </a:extLst>
          </p:cNvPr>
          <p:cNvSpPr txBox="1"/>
          <p:nvPr/>
        </p:nvSpPr>
        <p:spPr>
          <a:xfrm>
            <a:off x="227724" y="5728137"/>
            <a:ext cx="4922344" cy="7532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966A8DBB-DD1F-8C90-CEA7-6B95BA4EB4CB}"/>
              </a:ext>
            </a:extLst>
          </p:cNvPr>
          <p:cNvSpPr txBox="1"/>
          <p:nvPr/>
        </p:nvSpPr>
        <p:spPr>
          <a:xfrm>
            <a:off x="432676" y="50835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List of LGBTQ+ terms (stonewall.org.uk)</a:t>
            </a:r>
            <a:endParaRPr lang="en-US"/>
          </a:p>
        </p:txBody>
      </p:sp>
    </p:spTree>
    <p:extLst>
      <p:ext uri="{BB962C8B-B14F-4D97-AF65-F5344CB8AC3E}">
        <p14:creationId xmlns:p14="http://schemas.microsoft.com/office/powerpoint/2010/main" val="10997704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0" name="Group 9">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2"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69" name="Group 68">
            <a:extLst>
              <a:ext uri="{FF2B5EF4-FFF2-40B4-BE49-F238E27FC236}">
                <a16:creationId xmlns:a16="http://schemas.microsoft.com/office/drawing/2014/main" id="{096A8A5D-137F-4A8A-9811-F7A867F02E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0" name="Rectangle 69">
              <a:extLst>
                <a:ext uri="{FF2B5EF4-FFF2-40B4-BE49-F238E27FC236}">
                  <a16:creationId xmlns:a16="http://schemas.microsoft.com/office/drawing/2014/main" id="{6EA64E00-438F-4B4F-9366-7A7230A9A0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 name="Picture 2">
              <a:extLst>
                <a:ext uri="{FF2B5EF4-FFF2-40B4-BE49-F238E27FC236}">
                  <a16:creationId xmlns:a16="http://schemas.microsoft.com/office/drawing/2014/main" id="{59E6386A-8042-4EC7-A981-EFAC2ACB89D5}"/>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573411E5-6328-72EA-FDA1-842CD47C1B8A}"/>
              </a:ext>
            </a:extLst>
          </p:cNvPr>
          <p:cNvSpPr>
            <a:spLocks noGrp="1"/>
          </p:cNvSpPr>
          <p:nvPr>
            <p:ph type="title"/>
          </p:nvPr>
        </p:nvSpPr>
        <p:spPr>
          <a:xfrm>
            <a:off x="7914894" y="1122363"/>
            <a:ext cx="3156229" cy="2387600"/>
          </a:xfrm>
        </p:spPr>
        <p:txBody>
          <a:bodyPr vert="horz" lIns="91440" tIns="45720" rIns="91440" bIns="45720" rtlCol="0" anchor="b">
            <a:normAutofit/>
          </a:bodyPr>
          <a:lstStyle/>
          <a:p>
            <a:r>
              <a:rPr lang="en-US" sz="3000"/>
              <a:t>Gender Dysphoria and transitioning - Discuss</a:t>
            </a:r>
          </a:p>
        </p:txBody>
      </p:sp>
      <p:pic>
        <p:nvPicPr>
          <p:cNvPr id="6" name="Picture 5" descr="A group of people standing in a line&#10;&#10;Description automatically generated">
            <a:extLst>
              <a:ext uri="{FF2B5EF4-FFF2-40B4-BE49-F238E27FC236}">
                <a16:creationId xmlns:a16="http://schemas.microsoft.com/office/drawing/2014/main" id="{F93BE812-081A-CD20-6B4E-1F40869478B8}"/>
              </a:ext>
            </a:extLst>
          </p:cNvPr>
          <p:cNvPicPr>
            <a:picLocks noChangeAspect="1"/>
          </p:cNvPicPr>
          <p:nvPr/>
        </p:nvPicPr>
        <p:blipFill rotWithShape="1">
          <a:blip r:embed="rId4"/>
          <a:srcRect l="9481" r="2346" b="-1"/>
          <a:stretch/>
        </p:blipFill>
        <p:spPr>
          <a:xfrm>
            <a:off x="-5597" y="10"/>
            <a:ext cx="7558541" cy="6857990"/>
          </a:xfrm>
          <a:prstGeom prst="rect">
            <a:avLst/>
          </a:prstGeom>
        </p:spPr>
      </p:pic>
      <p:grpSp>
        <p:nvGrpSpPr>
          <p:cNvPr id="73" name="Group 72">
            <a:extLst>
              <a:ext uri="{FF2B5EF4-FFF2-40B4-BE49-F238E27FC236}">
                <a16:creationId xmlns:a16="http://schemas.microsoft.com/office/drawing/2014/main" id="{0FA686C7-6B08-416F-AEF3-C204079363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4" name="Rectangle 5">
              <a:extLst>
                <a:ext uri="{FF2B5EF4-FFF2-40B4-BE49-F238E27FC236}">
                  <a16:creationId xmlns:a16="http://schemas.microsoft.com/office/drawing/2014/main" id="{2BBDDDB2-3938-4066-91BA-4907AF8826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75" name="Freeform 6">
              <a:extLst>
                <a:ext uri="{FF2B5EF4-FFF2-40B4-BE49-F238E27FC236}">
                  <a16:creationId xmlns:a16="http://schemas.microsoft.com/office/drawing/2014/main" id="{D2125FCC-F305-4C4C-9CB1-14B83ADD73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6" name="Freeform 7">
              <a:extLst>
                <a:ext uri="{FF2B5EF4-FFF2-40B4-BE49-F238E27FC236}">
                  <a16:creationId xmlns:a16="http://schemas.microsoft.com/office/drawing/2014/main" id="{96643530-0EE0-4AC8-8241-ED8E26ED83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7" name="Rectangle 8">
              <a:extLst>
                <a:ext uri="{FF2B5EF4-FFF2-40B4-BE49-F238E27FC236}">
                  <a16:creationId xmlns:a16="http://schemas.microsoft.com/office/drawing/2014/main" id="{A784F0C8-95D3-4D7D-8FA9-326D3DEA266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78" name="Freeform 9">
              <a:extLst>
                <a:ext uri="{FF2B5EF4-FFF2-40B4-BE49-F238E27FC236}">
                  <a16:creationId xmlns:a16="http://schemas.microsoft.com/office/drawing/2014/main" id="{4D49008E-3A2F-4C2C-85EB-1D228F38E6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9" name="Freeform 10">
              <a:extLst>
                <a:ext uri="{FF2B5EF4-FFF2-40B4-BE49-F238E27FC236}">
                  <a16:creationId xmlns:a16="http://schemas.microsoft.com/office/drawing/2014/main" id="{B09CB0F8-91EE-4A04-91CD-9B9D390ED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0" name="Freeform 11">
              <a:extLst>
                <a:ext uri="{FF2B5EF4-FFF2-40B4-BE49-F238E27FC236}">
                  <a16:creationId xmlns:a16="http://schemas.microsoft.com/office/drawing/2014/main" id="{954CB039-9A52-4C07-BDB1-747876D86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1" name="Freeform 12">
              <a:extLst>
                <a:ext uri="{FF2B5EF4-FFF2-40B4-BE49-F238E27FC236}">
                  <a16:creationId xmlns:a16="http://schemas.microsoft.com/office/drawing/2014/main" id="{AD9FE313-C425-42A8-92A9-82E74C4096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2" name="Freeform 13">
              <a:extLst>
                <a:ext uri="{FF2B5EF4-FFF2-40B4-BE49-F238E27FC236}">
                  <a16:creationId xmlns:a16="http://schemas.microsoft.com/office/drawing/2014/main" id="{CD506FC5-3A23-48B7-9771-7B77E6DA0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3" name="Freeform 14">
              <a:extLst>
                <a:ext uri="{FF2B5EF4-FFF2-40B4-BE49-F238E27FC236}">
                  <a16:creationId xmlns:a16="http://schemas.microsoft.com/office/drawing/2014/main" id="{6FF54CDF-21B0-46AE-B402-234E62F9D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4" name="Freeform 15">
              <a:extLst>
                <a:ext uri="{FF2B5EF4-FFF2-40B4-BE49-F238E27FC236}">
                  <a16:creationId xmlns:a16="http://schemas.microsoft.com/office/drawing/2014/main" id="{EE88784D-C24D-4FBD-AF34-85BA74966F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5" name="Freeform 16">
              <a:extLst>
                <a:ext uri="{FF2B5EF4-FFF2-40B4-BE49-F238E27FC236}">
                  <a16:creationId xmlns:a16="http://schemas.microsoft.com/office/drawing/2014/main" id="{F524C128-9723-4A4D-BFB5-7EBD5B24FB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6" name="Freeform 17">
              <a:extLst>
                <a:ext uri="{FF2B5EF4-FFF2-40B4-BE49-F238E27FC236}">
                  <a16:creationId xmlns:a16="http://schemas.microsoft.com/office/drawing/2014/main" id="{9C742EF7-4F82-4B4A-9693-4F794B6A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7" name="Freeform 18">
              <a:extLst>
                <a:ext uri="{FF2B5EF4-FFF2-40B4-BE49-F238E27FC236}">
                  <a16:creationId xmlns:a16="http://schemas.microsoft.com/office/drawing/2014/main" id="{0265747A-2114-4F0F-81B6-618FD389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8" name="Freeform 19">
              <a:extLst>
                <a:ext uri="{FF2B5EF4-FFF2-40B4-BE49-F238E27FC236}">
                  <a16:creationId xmlns:a16="http://schemas.microsoft.com/office/drawing/2014/main" id="{99E488E3-470E-4FC6-A3B0-141DF162D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9" name="Freeform 20">
              <a:extLst>
                <a:ext uri="{FF2B5EF4-FFF2-40B4-BE49-F238E27FC236}">
                  <a16:creationId xmlns:a16="http://schemas.microsoft.com/office/drawing/2014/main" id="{612B7DC5-03F3-4B7B-9520-D66144F168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0" name="Freeform 21">
              <a:extLst>
                <a:ext uri="{FF2B5EF4-FFF2-40B4-BE49-F238E27FC236}">
                  <a16:creationId xmlns:a16="http://schemas.microsoft.com/office/drawing/2014/main" id="{B2355AA2-DB69-485A-B600-E3DF02F2D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1" name="Freeform 22">
              <a:extLst>
                <a:ext uri="{FF2B5EF4-FFF2-40B4-BE49-F238E27FC236}">
                  <a16:creationId xmlns:a16="http://schemas.microsoft.com/office/drawing/2014/main" id="{4DC3AC80-2B15-428E-8B1E-53312C666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2" name="Freeform 23">
              <a:extLst>
                <a:ext uri="{FF2B5EF4-FFF2-40B4-BE49-F238E27FC236}">
                  <a16:creationId xmlns:a16="http://schemas.microsoft.com/office/drawing/2014/main" id="{C48F81D6-640C-4483-9773-8C7BFF461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3" name="Freeform 24">
              <a:extLst>
                <a:ext uri="{FF2B5EF4-FFF2-40B4-BE49-F238E27FC236}">
                  <a16:creationId xmlns:a16="http://schemas.microsoft.com/office/drawing/2014/main" id="{C7AA2EE3-7411-4DCB-B79E-0C5C95D7C7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4" name="Freeform 25">
              <a:extLst>
                <a:ext uri="{FF2B5EF4-FFF2-40B4-BE49-F238E27FC236}">
                  <a16:creationId xmlns:a16="http://schemas.microsoft.com/office/drawing/2014/main" id="{8B84BFA3-B122-4CA5-8C28-79134C9752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5" name="Freeform 26">
              <a:extLst>
                <a:ext uri="{FF2B5EF4-FFF2-40B4-BE49-F238E27FC236}">
                  <a16:creationId xmlns:a16="http://schemas.microsoft.com/office/drawing/2014/main" id="{A7C22B06-B32B-46EB-9428-B7CA7DA1F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6" name="Freeform 27">
              <a:extLst>
                <a:ext uri="{FF2B5EF4-FFF2-40B4-BE49-F238E27FC236}">
                  <a16:creationId xmlns:a16="http://schemas.microsoft.com/office/drawing/2014/main" id="{1AE1D740-5AF4-4B8F-B533-C8CD4E56E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7" name="Freeform 28">
              <a:extLst>
                <a:ext uri="{FF2B5EF4-FFF2-40B4-BE49-F238E27FC236}">
                  <a16:creationId xmlns:a16="http://schemas.microsoft.com/office/drawing/2014/main" id="{555B0792-99B8-4014-AC84-7B39D21294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8" name="Freeform 29">
              <a:extLst>
                <a:ext uri="{FF2B5EF4-FFF2-40B4-BE49-F238E27FC236}">
                  <a16:creationId xmlns:a16="http://schemas.microsoft.com/office/drawing/2014/main" id="{395B90B6-A4DE-4EEF-B53E-395E8D4AF3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9" name="Freeform 30">
              <a:extLst>
                <a:ext uri="{FF2B5EF4-FFF2-40B4-BE49-F238E27FC236}">
                  <a16:creationId xmlns:a16="http://schemas.microsoft.com/office/drawing/2014/main" id="{A0117576-A27F-4175-BD9D-EE15C96D98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0" name="Freeform 31">
              <a:extLst>
                <a:ext uri="{FF2B5EF4-FFF2-40B4-BE49-F238E27FC236}">
                  <a16:creationId xmlns:a16="http://schemas.microsoft.com/office/drawing/2014/main" id="{93C8332E-93D3-4919-A977-06EC76556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1" name="Freeform 32">
              <a:extLst>
                <a:ext uri="{FF2B5EF4-FFF2-40B4-BE49-F238E27FC236}">
                  <a16:creationId xmlns:a16="http://schemas.microsoft.com/office/drawing/2014/main" id="{B086AC0E-8130-47AC-A510-5285FAE659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2" name="Rectangle 33">
              <a:extLst>
                <a:ext uri="{FF2B5EF4-FFF2-40B4-BE49-F238E27FC236}">
                  <a16:creationId xmlns:a16="http://schemas.microsoft.com/office/drawing/2014/main" id="{DF1BC1DF-8089-49D8-9535-EAB0D7C9A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03" name="Freeform 34">
              <a:extLst>
                <a:ext uri="{FF2B5EF4-FFF2-40B4-BE49-F238E27FC236}">
                  <a16:creationId xmlns:a16="http://schemas.microsoft.com/office/drawing/2014/main" id="{97388BAE-DCB9-4B88-9CDE-6FA3304D3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 name="Freeform 35">
              <a:extLst>
                <a:ext uri="{FF2B5EF4-FFF2-40B4-BE49-F238E27FC236}">
                  <a16:creationId xmlns:a16="http://schemas.microsoft.com/office/drawing/2014/main" id="{7E059A96-E5FE-4EE1-9C6D-3AB208BF6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 name="Freeform 36">
              <a:extLst>
                <a:ext uri="{FF2B5EF4-FFF2-40B4-BE49-F238E27FC236}">
                  <a16:creationId xmlns:a16="http://schemas.microsoft.com/office/drawing/2014/main" id="{CD6A3DCE-FBEE-41E7-A0EC-CA23A1DF3C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 name="Freeform 37">
              <a:extLst>
                <a:ext uri="{FF2B5EF4-FFF2-40B4-BE49-F238E27FC236}">
                  <a16:creationId xmlns:a16="http://schemas.microsoft.com/office/drawing/2014/main" id="{52966C83-B07E-463F-B982-F3E074D9D1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 name="Freeform 38">
              <a:extLst>
                <a:ext uri="{FF2B5EF4-FFF2-40B4-BE49-F238E27FC236}">
                  <a16:creationId xmlns:a16="http://schemas.microsoft.com/office/drawing/2014/main" id="{0F475B53-6578-4C68-AC7C-3BE28EA6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 name="Freeform 39">
              <a:extLst>
                <a:ext uri="{FF2B5EF4-FFF2-40B4-BE49-F238E27FC236}">
                  <a16:creationId xmlns:a16="http://schemas.microsoft.com/office/drawing/2014/main" id="{8475C02B-D024-4E20-9EF3-2A7E96740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9" name="Freeform 40">
              <a:extLst>
                <a:ext uri="{FF2B5EF4-FFF2-40B4-BE49-F238E27FC236}">
                  <a16:creationId xmlns:a16="http://schemas.microsoft.com/office/drawing/2014/main" id="{1F5EF5DC-7372-4549-B0A6-800F194068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 name="Freeform 41">
              <a:extLst>
                <a:ext uri="{FF2B5EF4-FFF2-40B4-BE49-F238E27FC236}">
                  <a16:creationId xmlns:a16="http://schemas.microsoft.com/office/drawing/2014/main" id="{8B908D96-CCB2-426B-862C-2BDB2AF71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 name="Freeform 42">
              <a:extLst>
                <a:ext uri="{FF2B5EF4-FFF2-40B4-BE49-F238E27FC236}">
                  <a16:creationId xmlns:a16="http://schemas.microsoft.com/office/drawing/2014/main" id="{26752E6D-E46B-4DA2-B280-5C696EF4FD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 name="Freeform 43">
              <a:extLst>
                <a:ext uri="{FF2B5EF4-FFF2-40B4-BE49-F238E27FC236}">
                  <a16:creationId xmlns:a16="http://schemas.microsoft.com/office/drawing/2014/main" id="{011E7A27-73CF-4E1E-8AE2-B88B96F3B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 name="Freeform 44">
              <a:extLst>
                <a:ext uri="{FF2B5EF4-FFF2-40B4-BE49-F238E27FC236}">
                  <a16:creationId xmlns:a16="http://schemas.microsoft.com/office/drawing/2014/main" id="{1DBE1EE2-4667-4A45-80F7-217D3B6FA7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 name="Rectangle 45">
              <a:extLst>
                <a:ext uri="{FF2B5EF4-FFF2-40B4-BE49-F238E27FC236}">
                  <a16:creationId xmlns:a16="http://schemas.microsoft.com/office/drawing/2014/main" id="{A48239BC-3712-4110-AE92-4AC892603DE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5" name="Freeform 46">
              <a:extLst>
                <a:ext uri="{FF2B5EF4-FFF2-40B4-BE49-F238E27FC236}">
                  <a16:creationId xmlns:a16="http://schemas.microsoft.com/office/drawing/2014/main" id="{14B6D739-1C93-4350-BC14-ED88C6341B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6" name="Freeform 47">
              <a:extLst>
                <a:ext uri="{FF2B5EF4-FFF2-40B4-BE49-F238E27FC236}">
                  <a16:creationId xmlns:a16="http://schemas.microsoft.com/office/drawing/2014/main" id="{2F73DF89-CB95-4798-90CA-B7A1DF2D36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7" name="Freeform 48">
              <a:extLst>
                <a:ext uri="{FF2B5EF4-FFF2-40B4-BE49-F238E27FC236}">
                  <a16:creationId xmlns:a16="http://schemas.microsoft.com/office/drawing/2014/main" id="{1DA7D977-8D60-47B5-8071-30A6FA0C9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8" name="Freeform 49">
              <a:extLst>
                <a:ext uri="{FF2B5EF4-FFF2-40B4-BE49-F238E27FC236}">
                  <a16:creationId xmlns:a16="http://schemas.microsoft.com/office/drawing/2014/main" id="{4A241594-4FC5-4570-94B2-724F248A6B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9" name="Freeform 50">
              <a:extLst>
                <a:ext uri="{FF2B5EF4-FFF2-40B4-BE49-F238E27FC236}">
                  <a16:creationId xmlns:a16="http://schemas.microsoft.com/office/drawing/2014/main" id="{9D31F634-1A34-473E-A0FA-D06EB57D97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0" name="Freeform 51">
              <a:extLst>
                <a:ext uri="{FF2B5EF4-FFF2-40B4-BE49-F238E27FC236}">
                  <a16:creationId xmlns:a16="http://schemas.microsoft.com/office/drawing/2014/main" id="{CE20C679-7385-48FF-BBE5-5BA7C0E70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1" name="Freeform 52">
              <a:extLst>
                <a:ext uri="{FF2B5EF4-FFF2-40B4-BE49-F238E27FC236}">
                  <a16:creationId xmlns:a16="http://schemas.microsoft.com/office/drawing/2014/main" id="{ADF9CA3B-265F-4927-BA79-0A676AF3F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2" name="Freeform 53">
              <a:extLst>
                <a:ext uri="{FF2B5EF4-FFF2-40B4-BE49-F238E27FC236}">
                  <a16:creationId xmlns:a16="http://schemas.microsoft.com/office/drawing/2014/main" id="{B138D01D-340C-4DB0-A0E1-D54B9319D5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3" name="Freeform 54">
              <a:extLst>
                <a:ext uri="{FF2B5EF4-FFF2-40B4-BE49-F238E27FC236}">
                  <a16:creationId xmlns:a16="http://schemas.microsoft.com/office/drawing/2014/main" id="{B56918B0-069B-4C98-995E-4D6B0B176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4" name="Freeform 55">
              <a:extLst>
                <a:ext uri="{FF2B5EF4-FFF2-40B4-BE49-F238E27FC236}">
                  <a16:creationId xmlns:a16="http://schemas.microsoft.com/office/drawing/2014/main" id="{2BD45940-09B7-4CD3-90E7-0EA2CF6A03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5" name="Freeform 56">
              <a:extLst>
                <a:ext uri="{FF2B5EF4-FFF2-40B4-BE49-F238E27FC236}">
                  <a16:creationId xmlns:a16="http://schemas.microsoft.com/office/drawing/2014/main" id="{347A8664-7179-419E-A26E-8250762910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6" name="Freeform 57">
              <a:extLst>
                <a:ext uri="{FF2B5EF4-FFF2-40B4-BE49-F238E27FC236}">
                  <a16:creationId xmlns:a16="http://schemas.microsoft.com/office/drawing/2014/main" id="{B7350394-4D50-4E2E-8AF2-F4A52E734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7" name="Freeform 58">
              <a:extLst>
                <a:ext uri="{FF2B5EF4-FFF2-40B4-BE49-F238E27FC236}">
                  <a16:creationId xmlns:a16="http://schemas.microsoft.com/office/drawing/2014/main" id="{6B464294-4049-4542-A83E-22B8CC6331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129" name="Group 128">
            <a:extLst>
              <a:ext uri="{FF2B5EF4-FFF2-40B4-BE49-F238E27FC236}">
                <a16:creationId xmlns:a16="http://schemas.microsoft.com/office/drawing/2014/main" id="{4C78E281-F596-4ECB-979A-89D89452AA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0" name="Freeform 32">
              <a:extLst>
                <a:ext uri="{FF2B5EF4-FFF2-40B4-BE49-F238E27FC236}">
                  <a16:creationId xmlns:a16="http://schemas.microsoft.com/office/drawing/2014/main" id="{C20E68C0-5C9E-4DA6-83AD-0EC3179BB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1" name="Freeform 33">
              <a:extLst>
                <a:ext uri="{FF2B5EF4-FFF2-40B4-BE49-F238E27FC236}">
                  <a16:creationId xmlns:a16="http://schemas.microsoft.com/office/drawing/2014/main" id="{80C08ED9-C9F6-4168-816A-F5C5F3AF5AA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2" name="Freeform 34">
              <a:extLst>
                <a:ext uri="{FF2B5EF4-FFF2-40B4-BE49-F238E27FC236}">
                  <a16:creationId xmlns:a16="http://schemas.microsoft.com/office/drawing/2014/main" id="{0A83E4BF-890D-4E0A-A720-48088D4224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3" name="Freeform 35">
              <a:extLst>
                <a:ext uri="{FF2B5EF4-FFF2-40B4-BE49-F238E27FC236}">
                  <a16:creationId xmlns:a16="http://schemas.microsoft.com/office/drawing/2014/main" id="{996F9B33-C769-451E-9044-EA85C625C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4" name="Freeform 36">
              <a:extLst>
                <a:ext uri="{FF2B5EF4-FFF2-40B4-BE49-F238E27FC236}">
                  <a16:creationId xmlns:a16="http://schemas.microsoft.com/office/drawing/2014/main" id="{F91D6EA2-C024-4E53-A81E-A50907517B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5" name="Freeform 37">
              <a:extLst>
                <a:ext uri="{FF2B5EF4-FFF2-40B4-BE49-F238E27FC236}">
                  <a16:creationId xmlns:a16="http://schemas.microsoft.com/office/drawing/2014/main" id="{233F8C4E-A946-462B-9703-971ABD45D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6" name="Freeform 38">
              <a:extLst>
                <a:ext uri="{FF2B5EF4-FFF2-40B4-BE49-F238E27FC236}">
                  <a16:creationId xmlns:a16="http://schemas.microsoft.com/office/drawing/2014/main" id="{06059614-A557-45C6-B625-488D41C394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7" name="Freeform 39">
              <a:extLst>
                <a:ext uri="{FF2B5EF4-FFF2-40B4-BE49-F238E27FC236}">
                  <a16:creationId xmlns:a16="http://schemas.microsoft.com/office/drawing/2014/main" id="{26BCD22B-880F-40F8-88AC-CD9285348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8" name="Freeform 40">
              <a:extLst>
                <a:ext uri="{FF2B5EF4-FFF2-40B4-BE49-F238E27FC236}">
                  <a16:creationId xmlns:a16="http://schemas.microsoft.com/office/drawing/2014/main" id="{52324B00-0190-4453-9F81-F0E913800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9" name="Rectangle 41">
              <a:extLst>
                <a:ext uri="{FF2B5EF4-FFF2-40B4-BE49-F238E27FC236}">
                  <a16:creationId xmlns:a16="http://schemas.microsoft.com/office/drawing/2014/main" id="{33BE57C0-F93F-4C88-B489-0BFA90D01B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spTree>
    <p:extLst>
      <p:ext uri="{BB962C8B-B14F-4D97-AF65-F5344CB8AC3E}">
        <p14:creationId xmlns:p14="http://schemas.microsoft.com/office/powerpoint/2010/main" val="631302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04385-85D3-40C0-9DE4-76746269D39A}"/>
              </a:ext>
            </a:extLst>
          </p:cNvPr>
          <p:cNvSpPr>
            <a:spLocks noGrp="1"/>
          </p:cNvSpPr>
          <p:nvPr>
            <p:ph type="title"/>
          </p:nvPr>
        </p:nvSpPr>
        <p:spPr>
          <a:xfrm>
            <a:off x="838201" y="581265"/>
            <a:ext cx="4114800" cy="5695398"/>
          </a:xfrm>
        </p:spPr>
        <p:txBody>
          <a:bodyPr anchor="ctr">
            <a:normAutofit/>
          </a:bodyPr>
          <a:lstStyle/>
          <a:p>
            <a:r>
              <a:rPr lang="en-GB" sz="5200"/>
              <a:t>EQUALITY ACT 2010</a:t>
            </a:r>
          </a:p>
        </p:txBody>
      </p:sp>
      <p:graphicFrame>
        <p:nvGraphicFramePr>
          <p:cNvPr id="20" name="Content Placeholder 2">
            <a:extLst>
              <a:ext uri="{FF2B5EF4-FFF2-40B4-BE49-F238E27FC236}">
                <a16:creationId xmlns:a16="http://schemas.microsoft.com/office/drawing/2014/main" id="{BCA917BF-883F-1C8D-A897-3BEA66C358A3}"/>
              </a:ext>
            </a:extLst>
          </p:cNvPr>
          <p:cNvGraphicFramePr>
            <a:graphicFrameLocks noGrp="1"/>
          </p:cNvGraphicFramePr>
          <p:nvPr>
            <p:ph idx="1"/>
          </p:nvPr>
        </p:nvGraphicFramePr>
        <p:xfrm>
          <a:off x="5461176" y="788282"/>
          <a:ext cx="5826934" cy="52971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87815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a:extLst>
            <a:ext uri="{FF2B5EF4-FFF2-40B4-BE49-F238E27FC236}">
              <a16:creationId xmlns:a16="http://schemas.microsoft.com/office/drawing/2014/main" id="{A0DEC8A8-CBC1-61C4-C6F2-2F70323EA4E6}"/>
            </a:ext>
          </a:extLst>
        </p:cNvPr>
        <p:cNvGrpSpPr/>
        <p:nvPr/>
      </p:nvGrpSpPr>
      <p:grpSpPr>
        <a:xfrm>
          <a:off x="0" y="0"/>
          <a:ext cx="0" cy="0"/>
          <a:chOff x="0" y="0"/>
          <a:chExt cx="0" cy="0"/>
        </a:xfrm>
      </p:grpSpPr>
      <p:pic>
        <p:nvPicPr>
          <p:cNvPr id="8" name="Picture 2">
            <a:extLst>
              <a:ext uri="{FF2B5EF4-FFF2-40B4-BE49-F238E27FC236}">
                <a16:creationId xmlns:a16="http://schemas.microsoft.com/office/drawing/2014/main" id="{FC29EDEC-20FE-29AA-A993-909DF8D4A1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0" name="Group 9">
            <a:extLst>
              <a:ext uri="{FF2B5EF4-FFF2-40B4-BE49-F238E27FC236}">
                <a16:creationId xmlns:a16="http://schemas.microsoft.com/office/drawing/2014/main" id="{E3D7B745-F98D-9CAD-CC44-28970850B4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5B54A712-33D1-4296-80CD-1BC878E2B12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2" name="Freeform 6">
              <a:extLst>
                <a:ext uri="{FF2B5EF4-FFF2-40B4-BE49-F238E27FC236}">
                  <a16:creationId xmlns:a16="http://schemas.microsoft.com/office/drawing/2014/main" id="{9CB62014-D20E-81A3-7489-04537ACF08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34D54F54-C4C3-51F7-7EA6-FC3FC8F085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8">
              <a:extLst>
                <a:ext uri="{FF2B5EF4-FFF2-40B4-BE49-F238E27FC236}">
                  <a16:creationId xmlns:a16="http://schemas.microsoft.com/office/drawing/2014/main" id="{E891F9ED-CA86-049D-AA44-2683B9B78D0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25EA9AC6-C8F6-493D-9C60-8B9566424E5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75934E96-0EFC-260C-CBDC-A6C99310B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43A542CF-943D-D848-AB16-95A39652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A3619897-FFC8-A7B6-4BFE-52622DA6BB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89F40F48-C6C8-CA57-04F7-3B9FFF6B1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FCA3523C-7F4E-0D18-E438-F397A7100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1C9EC956-F04F-A9DE-6393-957F10842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6C6C2B0B-CA0B-858B-8B13-05111E7866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E1B2614F-AECA-A72F-8950-02E232C056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8FDE4ADC-21AE-5455-F659-3ADF343B21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4EB57DC9-A164-64E2-356D-C307BEFF2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CB65EB60-2966-3061-3B82-D4BF4452B6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C0AE6332-B969-51B6-9DEE-A5C02730A1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4602B021-4587-4670-8684-EC5748D0B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8EFE4097-7EF7-14DC-2487-906F4BE82C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C90A3BB7-7656-4786-EFD0-C4917FFC9B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63161286-1561-8315-6496-7D9C87B2D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C2399679-5865-CB36-E69C-17FB5942DF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815FFD9C-4BF8-7499-96D9-17FB835C9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052F03B1-CE5D-C2A7-4C59-BCE1586B5F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5B905C7D-A4B6-2D46-BEAE-D2946E9833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8873BB3A-78F7-9395-4B3B-0258DEDEC4C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2FC08C5C-798F-750D-D9A0-98A9A03BE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2E8A9EBE-AF57-629A-F414-2449EB0FBA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33">
              <a:extLst>
                <a:ext uri="{FF2B5EF4-FFF2-40B4-BE49-F238E27FC236}">
                  <a16:creationId xmlns:a16="http://schemas.microsoft.com/office/drawing/2014/main" id="{0908301C-E495-3C59-44F1-CAF37BBA54E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5B6E628F-9E5C-F6F6-8EB0-81E798C8CB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5052F901-3BDC-583B-85CD-EDEC4B755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91EB5F8C-9F1E-E12F-EED3-DD63ADFC2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DE167F43-317C-CD9B-2C65-C30AA99795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1BECEA55-0E92-7726-CF73-7638ACF84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748416CE-0BA6-9D0C-B7F4-9CD90D37E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AE7364B9-3E43-C247-F1F9-EF617EA240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DA7366AA-A10A-D310-01E4-EA0BD71FC3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E7519B6C-6FD7-D113-67DE-FD62AFE432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96BE5EE7-1FA7-8297-AB0C-3DFFE354C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9344E8B2-AE5B-6EDD-6FB2-65CC89ED3C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45">
              <a:extLst>
                <a:ext uri="{FF2B5EF4-FFF2-40B4-BE49-F238E27FC236}">
                  <a16:creationId xmlns:a16="http://schemas.microsoft.com/office/drawing/2014/main" id="{6888FDBB-CA1F-B82A-2E97-15101E36781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AE65F308-6C84-9444-BEFC-1B1C6CC4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AEFD7F1F-B95F-0609-F4D5-A6FCD038C8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66AB5543-7659-B6F3-4FB7-266E73AE99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A40C226A-6572-00B4-CC4D-E79E511666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36FA0560-E7B9-DE71-EF83-35805F32BE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3621D1C0-495E-6057-45EF-774A0BFB3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B86AEA06-E10B-5368-4A3C-7635511F66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4A32BE0C-8A4E-93FA-2B2B-DC6CCBD1A3E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8EA10374-FB7D-10B3-8C02-341EF0E28A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AC46E1F3-56AC-10F9-8AF2-9DB45811A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FEE8998-53E0-3146-725F-97204C5A01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838570F8-34D6-F10E-108B-E96167A8C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16178608-6C13-637C-C33C-546284014E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pSp>
        <p:nvGrpSpPr>
          <p:cNvPr id="69" name="Group 68">
            <a:extLst>
              <a:ext uri="{FF2B5EF4-FFF2-40B4-BE49-F238E27FC236}">
                <a16:creationId xmlns:a16="http://schemas.microsoft.com/office/drawing/2014/main" id="{B9A746F3-9FCE-AA33-D147-46383B397A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0" name="Rectangle 69">
              <a:extLst>
                <a:ext uri="{FF2B5EF4-FFF2-40B4-BE49-F238E27FC236}">
                  <a16:creationId xmlns:a16="http://schemas.microsoft.com/office/drawing/2014/main" id="{B290287E-88B5-DD6B-EA61-EC550CD744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 name="Picture 2">
              <a:extLst>
                <a:ext uri="{FF2B5EF4-FFF2-40B4-BE49-F238E27FC236}">
                  <a16:creationId xmlns:a16="http://schemas.microsoft.com/office/drawing/2014/main" id="{1D7B3E4B-24B7-98AD-BDBA-FFCF6F7025A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9B665F62-F7D0-B811-0A45-4ED709477A32}"/>
              </a:ext>
            </a:extLst>
          </p:cNvPr>
          <p:cNvSpPr>
            <a:spLocks noGrp="1"/>
          </p:cNvSpPr>
          <p:nvPr>
            <p:ph type="title"/>
          </p:nvPr>
        </p:nvSpPr>
        <p:spPr>
          <a:xfrm>
            <a:off x="6400800" y="354842"/>
            <a:ext cx="4670323" cy="6085645"/>
          </a:xfrm>
        </p:spPr>
        <p:txBody>
          <a:bodyPr vert="horz" lIns="91440" tIns="45720" rIns="91440" bIns="45720" rtlCol="0" anchor="b">
            <a:normAutofit/>
          </a:bodyPr>
          <a:lstStyle/>
          <a:p>
            <a:r>
              <a:rPr lang="en-GB" sz="3000" dirty="0"/>
              <a:t>Bullying and Discrimination</a:t>
            </a:r>
            <a:br>
              <a:rPr lang="en-GB" sz="3000" dirty="0"/>
            </a:br>
            <a:br>
              <a:rPr lang="en-GB" sz="3000" dirty="0"/>
            </a:br>
            <a:br>
              <a:rPr lang="en-GB" sz="3000" dirty="0"/>
            </a:br>
            <a:br>
              <a:rPr lang="en-GB" sz="3000" dirty="0"/>
            </a:br>
            <a:r>
              <a:rPr lang="en-GB" sz="3000" dirty="0"/>
              <a:t>Homophobia Transphobia </a:t>
            </a:r>
            <a:br>
              <a:rPr lang="en-GB" sz="3000" dirty="0"/>
            </a:br>
            <a:r>
              <a:rPr lang="en-GB" sz="3000" dirty="0"/>
              <a:t>Biphobia </a:t>
            </a:r>
            <a:br>
              <a:rPr lang="en-GB" sz="3000" dirty="0"/>
            </a:br>
            <a:r>
              <a:rPr lang="en-GB" sz="3000" dirty="0"/>
              <a:t>Heterosexism </a:t>
            </a:r>
            <a:br>
              <a:rPr lang="en-GB" sz="3000" dirty="0"/>
            </a:br>
            <a:br>
              <a:rPr lang="en-GB" sz="3000" dirty="0"/>
            </a:br>
            <a:br>
              <a:rPr lang="en-GB" sz="3000" dirty="0"/>
            </a:br>
            <a:endParaRPr lang="en-US" sz="3000" dirty="0"/>
          </a:p>
        </p:txBody>
      </p:sp>
      <p:pic>
        <p:nvPicPr>
          <p:cNvPr id="6" name="Picture 5" descr="A group of people standing in a line&#10;&#10;Description automatically generated">
            <a:extLst>
              <a:ext uri="{FF2B5EF4-FFF2-40B4-BE49-F238E27FC236}">
                <a16:creationId xmlns:a16="http://schemas.microsoft.com/office/drawing/2014/main" id="{1773EE20-96C0-729E-A541-776C4CCF1BC2}"/>
              </a:ext>
            </a:extLst>
          </p:cNvPr>
          <p:cNvPicPr>
            <a:picLocks noChangeAspect="1"/>
          </p:cNvPicPr>
          <p:nvPr/>
        </p:nvPicPr>
        <p:blipFill rotWithShape="1">
          <a:blip r:embed="rId4"/>
          <a:srcRect l="9481" r="2346" b="-1"/>
          <a:stretch/>
        </p:blipFill>
        <p:spPr>
          <a:xfrm>
            <a:off x="-5597" y="10"/>
            <a:ext cx="6101597" cy="6857990"/>
          </a:xfrm>
          <a:prstGeom prst="rect">
            <a:avLst/>
          </a:prstGeom>
        </p:spPr>
      </p:pic>
      <p:grpSp>
        <p:nvGrpSpPr>
          <p:cNvPr id="73" name="Group 72">
            <a:extLst>
              <a:ext uri="{FF2B5EF4-FFF2-40B4-BE49-F238E27FC236}">
                <a16:creationId xmlns:a16="http://schemas.microsoft.com/office/drawing/2014/main" id="{29482921-0F4E-5E7C-2879-89A9588EF9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4" name="Rectangle 5">
              <a:extLst>
                <a:ext uri="{FF2B5EF4-FFF2-40B4-BE49-F238E27FC236}">
                  <a16:creationId xmlns:a16="http://schemas.microsoft.com/office/drawing/2014/main" id="{CC86E2A7-A43A-F4CC-BCD9-FC164E79B26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75" name="Freeform 6">
              <a:extLst>
                <a:ext uri="{FF2B5EF4-FFF2-40B4-BE49-F238E27FC236}">
                  <a16:creationId xmlns:a16="http://schemas.microsoft.com/office/drawing/2014/main" id="{B86EADFF-465B-A1A0-7B21-8A0E95F50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6" name="Freeform 7">
              <a:extLst>
                <a:ext uri="{FF2B5EF4-FFF2-40B4-BE49-F238E27FC236}">
                  <a16:creationId xmlns:a16="http://schemas.microsoft.com/office/drawing/2014/main" id="{99A8B42E-C1E7-7B27-615A-1567D9C423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7" name="Rectangle 8">
              <a:extLst>
                <a:ext uri="{FF2B5EF4-FFF2-40B4-BE49-F238E27FC236}">
                  <a16:creationId xmlns:a16="http://schemas.microsoft.com/office/drawing/2014/main" id="{A12C6DE2-74B0-BB7F-5196-00303CEA12E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78" name="Freeform 9">
              <a:extLst>
                <a:ext uri="{FF2B5EF4-FFF2-40B4-BE49-F238E27FC236}">
                  <a16:creationId xmlns:a16="http://schemas.microsoft.com/office/drawing/2014/main" id="{D1E4B9F8-F33E-8354-2C0F-0F7D07D82A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9" name="Freeform 10">
              <a:extLst>
                <a:ext uri="{FF2B5EF4-FFF2-40B4-BE49-F238E27FC236}">
                  <a16:creationId xmlns:a16="http://schemas.microsoft.com/office/drawing/2014/main" id="{1F883123-B311-B1C7-D4AA-1162A2250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0" name="Freeform 11">
              <a:extLst>
                <a:ext uri="{FF2B5EF4-FFF2-40B4-BE49-F238E27FC236}">
                  <a16:creationId xmlns:a16="http://schemas.microsoft.com/office/drawing/2014/main" id="{7F395435-038F-C4EC-7DB8-8132B5873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1" name="Freeform 12">
              <a:extLst>
                <a:ext uri="{FF2B5EF4-FFF2-40B4-BE49-F238E27FC236}">
                  <a16:creationId xmlns:a16="http://schemas.microsoft.com/office/drawing/2014/main" id="{8DF9F863-0839-DAF8-88FD-6B93294E47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2" name="Freeform 13">
              <a:extLst>
                <a:ext uri="{FF2B5EF4-FFF2-40B4-BE49-F238E27FC236}">
                  <a16:creationId xmlns:a16="http://schemas.microsoft.com/office/drawing/2014/main" id="{CFCC8FF9-A91C-AAAA-9ECD-DC7641724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3" name="Freeform 14">
              <a:extLst>
                <a:ext uri="{FF2B5EF4-FFF2-40B4-BE49-F238E27FC236}">
                  <a16:creationId xmlns:a16="http://schemas.microsoft.com/office/drawing/2014/main" id="{9E1844EC-20F3-3F3C-D47E-89E4B0547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4" name="Freeform 15">
              <a:extLst>
                <a:ext uri="{FF2B5EF4-FFF2-40B4-BE49-F238E27FC236}">
                  <a16:creationId xmlns:a16="http://schemas.microsoft.com/office/drawing/2014/main" id="{31247B46-324C-CA45-DBE1-033B4B57C4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5" name="Freeform 16">
              <a:extLst>
                <a:ext uri="{FF2B5EF4-FFF2-40B4-BE49-F238E27FC236}">
                  <a16:creationId xmlns:a16="http://schemas.microsoft.com/office/drawing/2014/main" id="{A7D6D5C6-00E5-DD32-7A31-6836419AE1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6" name="Freeform 17">
              <a:extLst>
                <a:ext uri="{FF2B5EF4-FFF2-40B4-BE49-F238E27FC236}">
                  <a16:creationId xmlns:a16="http://schemas.microsoft.com/office/drawing/2014/main" id="{79889979-1B71-B90B-23C1-ABE16653BF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7" name="Freeform 18">
              <a:extLst>
                <a:ext uri="{FF2B5EF4-FFF2-40B4-BE49-F238E27FC236}">
                  <a16:creationId xmlns:a16="http://schemas.microsoft.com/office/drawing/2014/main" id="{CAA2DEB6-214C-BB5F-F4A5-13C4247392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8" name="Freeform 19">
              <a:extLst>
                <a:ext uri="{FF2B5EF4-FFF2-40B4-BE49-F238E27FC236}">
                  <a16:creationId xmlns:a16="http://schemas.microsoft.com/office/drawing/2014/main" id="{F909EF97-4FF0-2968-5B92-50FD1CC8A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9" name="Freeform 20">
              <a:extLst>
                <a:ext uri="{FF2B5EF4-FFF2-40B4-BE49-F238E27FC236}">
                  <a16:creationId xmlns:a16="http://schemas.microsoft.com/office/drawing/2014/main" id="{90664DBF-F7D1-6138-FFFB-B8E8A2C0F6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0" name="Freeform 21">
              <a:extLst>
                <a:ext uri="{FF2B5EF4-FFF2-40B4-BE49-F238E27FC236}">
                  <a16:creationId xmlns:a16="http://schemas.microsoft.com/office/drawing/2014/main" id="{662BFFCA-2CDB-CD25-07FC-7E35609DAB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1" name="Freeform 22">
              <a:extLst>
                <a:ext uri="{FF2B5EF4-FFF2-40B4-BE49-F238E27FC236}">
                  <a16:creationId xmlns:a16="http://schemas.microsoft.com/office/drawing/2014/main" id="{412B9772-E8F9-1245-7311-C4CCDEAF1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2" name="Freeform 23">
              <a:extLst>
                <a:ext uri="{FF2B5EF4-FFF2-40B4-BE49-F238E27FC236}">
                  <a16:creationId xmlns:a16="http://schemas.microsoft.com/office/drawing/2014/main" id="{178239E7-CE19-F437-2056-693D321112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3" name="Freeform 24">
              <a:extLst>
                <a:ext uri="{FF2B5EF4-FFF2-40B4-BE49-F238E27FC236}">
                  <a16:creationId xmlns:a16="http://schemas.microsoft.com/office/drawing/2014/main" id="{D2B8C74D-2B19-3BCD-0784-A92EE7B628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4" name="Freeform 25">
              <a:extLst>
                <a:ext uri="{FF2B5EF4-FFF2-40B4-BE49-F238E27FC236}">
                  <a16:creationId xmlns:a16="http://schemas.microsoft.com/office/drawing/2014/main" id="{43557AA5-04DC-9E07-FB3F-8D3AC03FB4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5" name="Freeform 26">
              <a:extLst>
                <a:ext uri="{FF2B5EF4-FFF2-40B4-BE49-F238E27FC236}">
                  <a16:creationId xmlns:a16="http://schemas.microsoft.com/office/drawing/2014/main" id="{887407C8-3EB7-1E38-2309-0E947737CD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6" name="Freeform 27">
              <a:extLst>
                <a:ext uri="{FF2B5EF4-FFF2-40B4-BE49-F238E27FC236}">
                  <a16:creationId xmlns:a16="http://schemas.microsoft.com/office/drawing/2014/main" id="{7A12E27C-A071-732C-82D4-658E0DBFC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7" name="Freeform 28">
              <a:extLst>
                <a:ext uri="{FF2B5EF4-FFF2-40B4-BE49-F238E27FC236}">
                  <a16:creationId xmlns:a16="http://schemas.microsoft.com/office/drawing/2014/main" id="{8C1D0934-B0C9-D43C-BBCD-3690400BB93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8" name="Freeform 29">
              <a:extLst>
                <a:ext uri="{FF2B5EF4-FFF2-40B4-BE49-F238E27FC236}">
                  <a16:creationId xmlns:a16="http://schemas.microsoft.com/office/drawing/2014/main" id="{7D0AE983-7B05-A2F0-6455-0F9F2238E5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9" name="Freeform 30">
              <a:extLst>
                <a:ext uri="{FF2B5EF4-FFF2-40B4-BE49-F238E27FC236}">
                  <a16:creationId xmlns:a16="http://schemas.microsoft.com/office/drawing/2014/main" id="{9033FB4F-559C-D809-6C9C-94E54DBBE7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0" name="Freeform 31">
              <a:extLst>
                <a:ext uri="{FF2B5EF4-FFF2-40B4-BE49-F238E27FC236}">
                  <a16:creationId xmlns:a16="http://schemas.microsoft.com/office/drawing/2014/main" id="{EE66A472-4B33-50AE-EE55-D98FDE327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1" name="Freeform 32">
              <a:extLst>
                <a:ext uri="{FF2B5EF4-FFF2-40B4-BE49-F238E27FC236}">
                  <a16:creationId xmlns:a16="http://schemas.microsoft.com/office/drawing/2014/main" id="{5503EE86-0F3A-9A73-00DE-9D60A8356D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2" name="Rectangle 33">
              <a:extLst>
                <a:ext uri="{FF2B5EF4-FFF2-40B4-BE49-F238E27FC236}">
                  <a16:creationId xmlns:a16="http://schemas.microsoft.com/office/drawing/2014/main" id="{F44253A9-9A98-46C7-94D7-071954AFD08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03" name="Freeform 34">
              <a:extLst>
                <a:ext uri="{FF2B5EF4-FFF2-40B4-BE49-F238E27FC236}">
                  <a16:creationId xmlns:a16="http://schemas.microsoft.com/office/drawing/2014/main" id="{7EA82DEC-344E-5C68-525F-6F27A94DE9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4" name="Freeform 35">
              <a:extLst>
                <a:ext uri="{FF2B5EF4-FFF2-40B4-BE49-F238E27FC236}">
                  <a16:creationId xmlns:a16="http://schemas.microsoft.com/office/drawing/2014/main" id="{636C4B46-764C-97C4-64AD-DF89929B1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5" name="Freeform 36">
              <a:extLst>
                <a:ext uri="{FF2B5EF4-FFF2-40B4-BE49-F238E27FC236}">
                  <a16:creationId xmlns:a16="http://schemas.microsoft.com/office/drawing/2014/main" id="{B333D7F7-D30F-09F6-5531-5213620A7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6" name="Freeform 37">
              <a:extLst>
                <a:ext uri="{FF2B5EF4-FFF2-40B4-BE49-F238E27FC236}">
                  <a16:creationId xmlns:a16="http://schemas.microsoft.com/office/drawing/2014/main" id="{2BFF0E7B-128C-1BCD-D201-A380181A6F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7" name="Freeform 38">
              <a:extLst>
                <a:ext uri="{FF2B5EF4-FFF2-40B4-BE49-F238E27FC236}">
                  <a16:creationId xmlns:a16="http://schemas.microsoft.com/office/drawing/2014/main" id="{D75CD321-ED78-64CA-7642-853AF5058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8" name="Freeform 39">
              <a:extLst>
                <a:ext uri="{FF2B5EF4-FFF2-40B4-BE49-F238E27FC236}">
                  <a16:creationId xmlns:a16="http://schemas.microsoft.com/office/drawing/2014/main" id="{032A8A85-EEA4-D9B6-0FF1-DB0FEE5B3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9" name="Freeform 40">
              <a:extLst>
                <a:ext uri="{FF2B5EF4-FFF2-40B4-BE49-F238E27FC236}">
                  <a16:creationId xmlns:a16="http://schemas.microsoft.com/office/drawing/2014/main" id="{C0E489C2-A21B-A8A1-88A5-60DC364EA3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0" name="Freeform 41">
              <a:extLst>
                <a:ext uri="{FF2B5EF4-FFF2-40B4-BE49-F238E27FC236}">
                  <a16:creationId xmlns:a16="http://schemas.microsoft.com/office/drawing/2014/main" id="{35835F09-30A9-BC4D-A609-03577E6B78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1" name="Freeform 42">
              <a:extLst>
                <a:ext uri="{FF2B5EF4-FFF2-40B4-BE49-F238E27FC236}">
                  <a16:creationId xmlns:a16="http://schemas.microsoft.com/office/drawing/2014/main" id="{459ED7AC-E05C-40B5-6361-E9FF74627F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2" name="Freeform 43">
              <a:extLst>
                <a:ext uri="{FF2B5EF4-FFF2-40B4-BE49-F238E27FC236}">
                  <a16:creationId xmlns:a16="http://schemas.microsoft.com/office/drawing/2014/main" id="{6489B2C8-EF08-24DA-9423-8764D5638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3" name="Freeform 44">
              <a:extLst>
                <a:ext uri="{FF2B5EF4-FFF2-40B4-BE49-F238E27FC236}">
                  <a16:creationId xmlns:a16="http://schemas.microsoft.com/office/drawing/2014/main" id="{13D9ECBD-C19C-F83E-133F-167B627E4E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4" name="Rectangle 45">
              <a:extLst>
                <a:ext uri="{FF2B5EF4-FFF2-40B4-BE49-F238E27FC236}">
                  <a16:creationId xmlns:a16="http://schemas.microsoft.com/office/drawing/2014/main" id="{A332D51B-549A-1D52-B5D6-41A970B8726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15" name="Freeform 46">
              <a:extLst>
                <a:ext uri="{FF2B5EF4-FFF2-40B4-BE49-F238E27FC236}">
                  <a16:creationId xmlns:a16="http://schemas.microsoft.com/office/drawing/2014/main" id="{5D693243-7DAA-C181-E7E1-26F3249513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6" name="Freeform 47">
              <a:extLst>
                <a:ext uri="{FF2B5EF4-FFF2-40B4-BE49-F238E27FC236}">
                  <a16:creationId xmlns:a16="http://schemas.microsoft.com/office/drawing/2014/main" id="{CD39433D-A25D-827C-722E-AD22804AFE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7" name="Freeform 48">
              <a:extLst>
                <a:ext uri="{FF2B5EF4-FFF2-40B4-BE49-F238E27FC236}">
                  <a16:creationId xmlns:a16="http://schemas.microsoft.com/office/drawing/2014/main" id="{61A12452-B4B5-7783-D828-18D89BCDB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8" name="Freeform 49">
              <a:extLst>
                <a:ext uri="{FF2B5EF4-FFF2-40B4-BE49-F238E27FC236}">
                  <a16:creationId xmlns:a16="http://schemas.microsoft.com/office/drawing/2014/main" id="{13A6BDB9-A7C5-7B38-5E2F-EDC95F5E90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9" name="Freeform 50">
              <a:extLst>
                <a:ext uri="{FF2B5EF4-FFF2-40B4-BE49-F238E27FC236}">
                  <a16:creationId xmlns:a16="http://schemas.microsoft.com/office/drawing/2014/main" id="{32E87F11-D618-2C72-4D50-F55208296C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0" name="Freeform 51">
              <a:extLst>
                <a:ext uri="{FF2B5EF4-FFF2-40B4-BE49-F238E27FC236}">
                  <a16:creationId xmlns:a16="http://schemas.microsoft.com/office/drawing/2014/main" id="{DF3FE17E-FFE1-4C8B-F265-CAABC3523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1" name="Freeform 52">
              <a:extLst>
                <a:ext uri="{FF2B5EF4-FFF2-40B4-BE49-F238E27FC236}">
                  <a16:creationId xmlns:a16="http://schemas.microsoft.com/office/drawing/2014/main" id="{677C9CB2-F3E6-FFF7-D77C-696C13EC40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2" name="Freeform 53">
              <a:extLst>
                <a:ext uri="{FF2B5EF4-FFF2-40B4-BE49-F238E27FC236}">
                  <a16:creationId xmlns:a16="http://schemas.microsoft.com/office/drawing/2014/main" id="{9F11C82D-5239-7D8C-34FB-5382D2BF0D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3" name="Freeform 54">
              <a:extLst>
                <a:ext uri="{FF2B5EF4-FFF2-40B4-BE49-F238E27FC236}">
                  <a16:creationId xmlns:a16="http://schemas.microsoft.com/office/drawing/2014/main" id="{D9CD3BF4-68EF-0EAC-C50D-52393419D70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4" name="Freeform 55">
              <a:extLst>
                <a:ext uri="{FF2B5EF4-FFF2-40B4-BE49-F238E27FC236}">
                  <a16:creationId xmlns:a16="http://schemas.microsoft.com/office/drawing/2014/main" id="{0C56F902-F267-8ED0-1213-A517C1BF0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5" name="Freeform 56">
              <a:extLst>
                <a:ext uri="{FF2B5EF4-FFF2-40B4-BE49-F238E27FC236}">
                  <a16:creationId xmlns:a16="http://schemas.microsoft.com/office/drawing/2014/main" id="{53E85FF6-090B-367E-6953-FD37C12BF6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6" name="Freeform 57">
              <a:extLst>
                <a:ext uri="{FF2B5EF4-FFF2-40B4-BE49-F238E27FC236}">
                  <a16:creationId xmlns:a16="http://schemas.microsoft.com/office/drawing/2014/main" id="{75DB3FFA-E59F-ABE1-F736-E8CBDA5B5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7" name="Freeform 58">
              <a:extLst>
                <a:ext uri="{FF2B5EF4-FFF2-40B4-BE49-F238E27FC236}">
                  <a16:creationId xmlns:a16="http://schemas.microsoft.com/office/drawing/2014/main" id="{FEB2156E-A153-5300-B4AB-0F27294475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pSp>
        <p:nvGrpSpPr>
          <p:cNvPr id="129" name="Group 128">
            <a:extLst>
              <a:ext uri="{FF2B5EF4-FFF2-40B4-BE49-F238E27FC236}">
                <a16:creationId xmlns:a16="http://schemas.microsoft.com/office/drawing/2014/main" id="{4009C1BB-E2C2-2090-859B-BEA5A3F08B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0" name="Freeform 32">
              <a:extLst>
                <a:ext uri="{FF2B5EF4-FFF2-40B4-BE49-F238E27FC236}">
                  <a16:creationId xmlns:a16="http://schemas.microsoft.com/office/drawing/2014/main" id="{B660A2F7-200E-820E-E1E2-D2371DFE9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1" name="Freeform 33">
              <a:extLst>
                <a:ext uri="{FF2B5EF4-FFF2-40B4-BE49-F238E27FC236}">
                  <a16:creationId xmlns:a16="http://schemas.microsoft.com/office/drawing/2014/main" id="{BBFF3DF3-C801-5C77-75E1-DD3709EF45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2" name="Freeform 34">
              <a:extLst>
                <a:ext uri="{FF2B5EF4-FFF2-40B4-BE49-F238E27FC236}">
                  <a16:creationId xmlns:a16="http://schemas.microsoft.com/office/drawing/2014/main" id="{44D5E864-6BF0-A89C-CD47-D0F59B2A92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3" name="Freeform 35">
              <a:extLst>
                <a:ext uri="{FF2B5EF4-FFF2-40B4-BE49-F238E27FC236}">
                  <a16:creationId xmlns:a16="http://schemas.microsoft.com/office/drawing/2014/main" id="{C815DC32-EC82-C74E-FB54-D4B347874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4" name="Freeform 36">
              <a:extLst>
                <a:ext uri="{FF2B5EF4-FFF2-40B4-BE49-F238E27FC236}">
                  <a16:creationId xmlns:a16="http://schemas.microsoft.com/office/drawing/2014/main" id="{56DA33B3-B88F-3FCB-99E1-1DAFA2B02B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5" name="Freeform 37">
              <a:extLst>
                <a:ext uri="{FF2B5EF4-FFF2-40B4-BE49-F238E27FC236}">
                  <a16:creationId xmlns:a16="http://schemas.microsoft.com/office/drawing/2014/main" id="{5C5526F9-2D25-5069-B310-2D4354D76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6" name="Freeform 38">
              <a:extLst>
                <a:ext uri="{FF2B5EF4-FFF2-40B4-BE49-F238E27FC236}">
                  <a16:creationId xmlns:a16="http://schemas.microsoft.com/office/drawing/2014/main" id="{221D4374-17EC-4E6B-CD0F-D66423765E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7" name="Freeform 39">
              <a:extLst>
                <a:ext uri="{FF2B5EF4-FFF2-40B4-BE49-F238E27FC236}">
                  <a16:creationId xmlns:a16="http://schemas.microsoft.com/office/drawing/2014/main" id="{9A7A392E-1280-9E74-71B0-7AD04BC7C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8" name="Freeform 40">
              <a:extLst>
                <a:ext uri="{FF2B5EF4-FFF2-40B4-BE49-F238E27FC236}">
                  <a16:creationId xmlns:a16="http://schemas.microsoft.com/office/drawing/2014/main" id="{68CB85A2-7607-5132-0C7B-74E5AD4EA2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9" name="Rectangle 41">
              <a:extLst>
                <a:ext uri="{FF2B5EF4-FFF2-40B4-BE49-F238E27FC236}">
                  <a16:creationId xmlns:a16="http://schemas.microsoft.com/office/drawing/2014/main" id="{7F360828-2DEF-3EC7-D40A-789DE0E48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grpSp>
    </p:spTree>
    <p:extLst>
      <p:ext uri="{BB962C8B-B14F-4D97-AF65-F5344CB8AC3E}">
        <p14:creationId xmlns:p14="http://schemas.microsoft.com/office/powerpoint/2010/main" val="943571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DBC3D-6FAC-DB2E-A2A5-D0C561742122}"/>
              </a:ext>
            </a:extLst>
          </p:cNvPr>
          <p:cNvSpPr>
            <a:spLocks noGrp="1"/>
          </p:cNvSpPr>
          <p:nvPr>
            <p:ph type="title"/>
          </p:nvPr>
        </p:nvSpPr>
        <p:spPr>
          <a:xfrm>
            <a:off x="838200" y="576491"/>
            <a:ext cx="4276541" cy="5705015"/>
          </a:xfrm>
        </p:spPr>
        <p:txBody>
          <a:bodyPr anchor="ctr">
            <a:normAutofit/>
          </a:bodyPr>
          <a:lstStyle/>
          <a:p>
            <a:r>
              <a:rPr lang="en-GB" sz="5200"/>
              <a:t>Statistics</a:t>
            </a:r>
          </a:p>
        </p:txBody>
      </p:sp>
      <p:graphicFrame>
        <p:nvGraphicFramePr>
          <p:cNvPr id="5" name="Content Placeholder 2">
            <a:extLst>
              <a:ext uri="{FF2B5EF4-FFF2-40B4-BE49-F238E27FC236}">
                <a16:creationId xmlns:a16="http://schemas.microsoft.com/office/drawing/2014/main" id="{88F10987-A386-9AE8-2C71-B1E413594E1A}"/>
              </a:ext>
            </a:extLst>
          </p:cNvPr>
          <p:cNvGraphicFramePr>
            <a:graphicFrameLocks noGrp="1"/>
          </p:cNvGraphicFramePr>
          <p:nvPr>
            <p:ph idx="1"/>
            <p:extLst>
              <p:ext uri="{D42A27DB-BD31-4B8C-83A1-F6EECF244321}">
                <p14:modId xmlns:p14="http://schemas.microsoft.com/office/powerpoint/2010/main" val="3665123647"/>
              </p:ext>
            </p:extLst>
          </p:nvPr>
        </p:nvGraphicFramePr>
        <p:xfrm>
          <a:off x="6147621" y="576492"/>
          <a:ext cx="5400858" cy="57050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83500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4D52C-1487-17EA-DE32-E0FFBADE5B50}"/>
              </a:ext>
            </a:extLst>
          </p:cNvPr>
          <p:cNvSpPr>
            <a:spLocks noGrp="1"/>
          </p:cNvSpPr>
          <p:nvPr>
            <p:ph type="title"/>
          </p:nvPr>
        </p:nvSpPr>
        <p:spPr/>
        <p:txBody>
          <a:bodyPr/>
          <a:lstStyle/>
          <a:p>
            <a:r>
              <a:rPr lang="en-GB" dirty="0"/>
              <a:t>Statistics</a:t>
            </a:r>
          </a:p>
        </p:txBody>
      </p:sp>
      <p:sp>
        <p:nvSpPr>
          <p:cNvPr id="3" name="Content Placeholder 2">
            <a:extLst>
              <a:ext uri="{FF2B5EF4-FFF2-40B4-BE49-F238E27FC236}">
                <a16:creationId xmlns:a16="http://schemas.microsoft.com/office/drawing/2014/main" id="{692DF32B-F15B-8D1E-5E39-D8CB78864EA2}"/>
              </a:ext>
            </a:extLst>
          </p:cNvPr>
          <p:cNvSpPr>
            <a:spLocks noGrp="1"/>
          </p:cNvSpPr>
          <p:nvPr>
            <p:ph idx="1"/>
          </p:nvPr>
        </p:nvSpPr>
        <p:spPr/>
        <p:txBody>
          <a:bodyPr vert="horz" lIns="91440" tIns="45720" rIns="91440" bIns="45720" rtlCol="0" anchor="t">
            <a:normAutofit/>
          </a:bodyPr>
          <a:lstStyle/>
          <a:p>
            <a:r>
              <a:rPr lang="en-GB" dirty="0"/>
              <a:t>Education in schools continues to be patchy, with two in five LGBT pupils never being taught about LGBT issues in schools</a:t>
            </a:r>
          </a:p>
          <a:p>
            <a:r>
              <a:rPr lang="en-GB" dirty="0"/>
              <a:t>Just one in five LGBT pupils received information about safe-sex relationships in relation to same-sex relationships.</a:t>
            </a:r>
          </a:p>
          <a:p>
            <a:r>
              <a:rPr lang="en-GB" dirty="0"/>
              <a:t>Where there is a positive ethos in schools about LGBT sexuality and relationships, there was seen to be a reduction in suicidal thoughts and feelings.</a:t>
            </a:r>
          </a:p>
        </p:txBody>
      </p:sp>
      <p:sp>
        <p:nvSpPr>
          <p:cNvPr id="4" name="TextBox 3">
            <a:extLst>
              <a:ext uri="{FF2B5EF4-FFF2-40B4-BE49-F238E27FC236}">
                <a16:creationId xmlns:a16="http://schemas.microsoft.com/office/drawing/2014/main" id="{5DA118FA-C089-F69D-9FF2-829F73D46A15}"/>
              </a:ext>
            </a:extLst>
          </p:cNvPr>
          <p:cNvSpPr txBox="1"/>
          <p:nvPr/>
        </p:nvSpPr>
        <p:spPr>
          <a:xfrm>
            <a:off x="677917" y="5696607"/>
            <a:ext cx="49153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2"/>
              </a:rPr>
              <a:t>LGBTQ+ facts and figures | Stonewall</a:t>
            </a:r>
            <a:endParaRPr lang="en-US"/>
          </a:p>
        </p:txBody>
      </p:sp>
    </p:spTree>
    <p:extLst>
      <p:ext uri="{BB962C8B-B14F-4D97-AF65-F5344CB8AC3E}">
        <p14:creationId xmlns:p14="http://schemas.microsoft.com/office/powerpoint/2010/main" val="22074216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6BFDD-1F25-AFE0-4B5D-46CAD2E20654}"/>
              </a:ext>
            </a:extLst>
          </p:cNvPr>
          <p:cNvSpPr>
            <a:spLocks noGrp="1"/>
          </p:cNvSpPr>
          <p:nvPr>
            <p:ph type="title"/>
          </p:nvPr>
        </p:nvSpPr>
        <p:spPr>
          <a:xfrm>
            <a:off x="838200" y="554122"/>
            <a:ext cx="4276541" cy="5736145"/>
          </a:xfrm>
        </p:spPr>
        <p:txBody>
          <a:bodyPr anchor="ctr">
            <a:normAutofit/>
          </a:bodyPr>
          <a:lstStyle/>
          <a:p>
            <a:r>
              <a:rPr lang="en-GB" sz="5200" dirty="0"/>
              <a:t>How do young people feel?</a:t>
            </a:r>
          </a:p>
        </p:txBody>
      </p:sp>
      <p:graphicFrame>
        <p:nvGraphicFramePr>
          <p:cNvPr id="12" name="Content Placeholder 2">
            <a:extLst>
              <a:ext uri="{FF2B5EF4-FFF2-40B4-BE49-F238E27FC236}">
                <a16:creationId xmlns:a16="http://schemas.microsoft.com/office/drawing/2014/main" id="{D11B47AA-008A-4B5F-8939-F0644DDCC18C}"/>
              </a:ext>
            </a:extLst>
          </p:cNvPr>
          <p:cNvGraphicFramePr>
            <a:graphicFrameLocks noGrp="1"/>
          </p:cNvGraphicFramePr>
          <p:nvPr>
            <p:ph idx="1"/>
          </p:nvPr>
        </p:nvGraphicFramePr>
        <p:xfrm>
          <a:off x="6466264" y="1666698"/>
          <a:ext cx="5036243" cy="44863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12636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27EBF-4D14-6B57-48C4-185CC49BCF1B}"/>
              </a:ext>
            </a:extLst>
          </p:cNvPr>
          <p:cNvSpPr>
            <a:spLocks noGrp="1"/>
          </p:cNvSpPr>
          <p:nvPr>
            <p:ph type="title"/>
          </p:nvPr>
        </p:nvSpPr>
        <p:spPr>
          <a:xfrm>
            <a:off x="838200" y="581336"/>
            <a:ext cx="4866563" cy="5695389"/>
          </a:xfrm>
        </p:spPr>
        <p:txBody>
          <a:bodyPr anchor="ctr">
            <a:normAutofit/>
          </a:bodyPr>
          <a:lstStyle/>
          <a:p>
            <a:r>
              <a:rPr lang="en-GB" sz="5200" dirty="0"/>
              <a:t>Consequences</a:t>
            </a:r>
          </a:p>
        </p:txBody>
      </p:sp>
      <p:graphicFrame>
        <p:nvGraphicFramePr>
          <p:cNvPr id="20" name="Content Placeholder 2">
            <a:extLst>
              <a:ext uri="{FF2B5EF4-FFF2-40B4-BE49-F238E27FC236}">
                <a16:creationId xmlns:a16="http://schemas.microsoft.com/office/drawing/2014/main" id="{FFA08764-8615-F903-0F52-54165C9C2AB8}"/>
              </a:ext>
            </a:extLst>
          </p:cNvPr>
          <p:cNvGraphicFramePr>
            <a:graphicFrameLocks noGrp="1"/>
          </p:cNvGraphicFramePr>
          <p:nvPr>
            <p:ph idx="1"/>
          </p:nvPr>
        </p:nvGraphicFramePr>
        <p:xfrm>
          <a:off x="5461176" y="788282"/>
          <a:ext cx="5826934" cy="5297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00397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07475-71DB-58F8-9F98-E019ED68BE86}"/>
              </a:ext>
            </a:extLst>
          </p:cNvPr>
          <p:cNvSpPr>
            <a:spLocks noGrp="1"/>
          </p:cNvSpPr>
          <p:nvPr>
            <p:ph type="title"/>
          </p:nvPr>
        </p:nvSpPr>
        <p:spPr>
          <a:xfrm>
            <a:off x="838201" y="581265"/>
            <a:ext cx="4114800" cy="5695398"/>
          </a:xfrm>
        </p:spPr>
        <p:txBody>
          <a:bodyPr anchor="ctr">
            <a:normAutofit/>
          </a:bodyPr>
          <a:lstStyle/>
          <a:p>
            <a:r>
              <a:rPr lang="en-GB" sz="5200"/>
              <a:t>How can we support LGBTQ+ CYP?</a:t>
            </a:r>
          </a:p>
        </p:txBody>
      </p:sp>
      <p:graphicFrame>
        <p:nvGraphicFramePr>
          <p:cNvPr id="5" name="Content Placeholder 2">
            <a:extLst>
              <a:ext uri="{FF2B5EF4-FFF2-40B4-BE49-F238E27FC236}">
                <a16:creationId xmlns:a16="http://schemas.microsoft.com/office/drawing/2014/main" id="{68F6CC5A-0DD6-54BB-48F1-EBFD2E8B42FA}"/>
              </a:ext>
            </a:extLst>
          </p:cNvPr>
          <p:cNvGraphicFramePr>
            <a:graphicFrameLocks noGrp="1"/>
          </p:cNvGraphicFramePr>
          <p:nvPr>
            <p:ph idx="1"/>
            <p:extLst>
              <p:ext uri="{D42A27DB-BD31-4B8C-83A1-F6EECF244321}">
                <p14:modId xmlns:p14="http://schemas.microsoft.com/office/powerpoint/2010/main" val="2155931509"/>
              </p:ext>
            </p:extLst>
          </p:nvPr>
        </p:nvGraphicFramePr>
        <p:xfrm>
          <a:off x="5461176" y="788282"/>
          <a:ext cx="5826934" cy="5297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6333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380</TotalTime>
  <Words>1354</Words>
  <Application>Microsoft Office PowerPoint</Application>
  <PresentationFormat>Widescreen</PresentationFormat>
  <Paragraphs>159</Paragraphs>
  <Slides>25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Calibri</vt:lpstr>
      <vt:lpstr>Tw Cen MT</vt:lpstr>
      <vt:lpstr>Arial</vt:lpstr>
      <vt:lpstr>Calibri Light</vt:lpstr>
      <vt:lpstr>Circuit</vt:lpstr>
      <vt:lpstr>Mental HEalth in Children and Young People</vt:lpstr>
      <vt:lpstr>Aims</vt:lpstr>
      <vt:lpstr>Recap</vt:lpstr>
      <vt:lpstr>Psychosis</vt:lpstr>
      <vt:lpstr>Assessment</vt:lpstr>
      <vt:lpstr>Management and Referral</vt:lpstr>
      <vt:lpstr>Bipolar disorder</vt:lpstr>
      <vt:lpstr>Causes and Risk Factors</vt:lpstr>
      <vt:lpstr>Management</vt:lpstr>
      <vt:lpstr>Schizophrenia</vt:lpstr>
      <vt:lpstr>Risk Factors</vt:lpstr>
      <vt:lpstr>Diagnosis and Management</vt:lpstr>
      <vt:lpstr>PowerPoint Presentation</vt:lpstr>
      <vt:lpstr>Sexuality and Sexual Orientation</vt:lpstr>
      <vt:lpstr>Definition:</vt:lpstr>
      <vt:lpstr>Types of Gender Identity </vt:lpstr>
      <vt:lpstr>Non-binary terms.</vt:lpstr>
      <vt:lpstr>Gender Dysphoria and transitioning - Discuss</vt:lpstr>
      <vt:lpstr>EQUALITY ACT 2010</vt:lpstr>
      <vt:lpstr>Bullying and Discrimination    Homophobia Transphobia  Biphobia  Heterosexism    </vt:lpstr>
      <vt:lpstr>Statistics</vt:lpstr>
      <vt:lpstr>Statistics</vt:lpstr>
      <vt:lpstr>How do young people feel?</vt:lpstr>
      <vt:lpstr>Consequences</vt:lpstr>
      <vt:lpstr>How can we support LGBTQ+ CYP?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dc:title>
  <dc:creator>Catherine Slade</dc:creator>
  <cp:lastModifiedBy>Andrea Williams</cp:lastModifiedBy>
  <cp:revision>385</cp:revision>
  <dcterms:created xsi:type="dcterms:W3CDTF">2021-05-04T04:23:41Z</dcterms:created>
  <dcterms:modified xsi:type="dcterms:W3CDTF">2024-03-19T13:46:05Z</dcterms:modified>
</cp:coreProperties>
</file>