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33"/>
  </p:notesMasterIdLst>
  <p:sldIdLst>
    <p:sldId id="263" r:id="rId2"/>
    <p:sldId id="261" r:id="rId3"/>
    <p:sldId id="262" r:id="rId4"/>
    <p:sldId id="266" r:id="rId5"/>
    <p:sldId id="267" r:id="rId6"/>
    <p:sldId id="260" r:id="rId7"/>
    <p:sldId id="268" r:id="rId8"/>
    <p:sldId id="269" r:id="rId9"/>
    <p:sldId id="270" r:id="rId10"/>
    <p:sldId id="272" r:id="rId11"/>
    <p:sldId id="273" r:id="rId12"/>
    <p:sldId id="274" r:id="rId13"/>
    <p:sldId id="275" r:id="rId14"/>
    <p:sldId id="285" r:id="rId15"/>
    <p:sldId id="279" r:id="rId16"/>
    <p:sldId id="276" r:id="rId17"/>
    <p:sldId id="278" r:id="rId18"/>
    <p:sldId id="280" r:id="rId19"/>
    <p:sldId id="286" r:id="rId20"/>
    <p:sldId id="281" r:id="rId21"/>
    <p:sldId id="283" r:id="rId22"/>
    <p:sldId id="295" r:id="rId23"/>
    <p:sldId id="284" r:id="rId24"/>
    <p:sldId id="293" r:id="rId25"/>
    <p:sldId id="294" r:id="rId26"/>
    <p:sldId id="287" r:id="rId27"/>
    <p:sldId id="288" r:id="rId28"/>
    <p:sldId id="289" r:id="rId29"/>
    <p:sldId id="290" r:id="rId30"/>
    <p:sldId id="291" r:id="rId31"/>
    <p:sldId id="29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4F7216-F346-4E92-944A-DCC9EF31C28F}" v="3730" dt="2023-03-03T13:53:47.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68" autoAdjust="0"/>
    <p:restoredTop sz="93447" autoAdjust="0"/>
  </p:normalViewPr>
  <p:slideViewPr>
    <p:cSldViewPr snapToGrid="0">
      <p:cViewPr>
        <p:scale>
          <a:sx n="53" d="100"/>
          <a:sy n="53" d="100"/>
        </p:scale>
        <p:origin x="9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dee Logan" userId="3ca30ff3e54e5e1b" providerId="LiveId" clId="{F74F7216-F346-4E92-944A-DCC9EF31C28F}"/>
    <pc:docChg chg="undo custSel addSld delSld modSld sldOrd modMainMaster">
      <pc:chgData name="Indee Logan" userId="3ca30ff3e54e5e1b" providerId="LiveId" clId="{F74F7216-F346-4E92-944A-DCC9EF31C28F}" dt="2023-03-03T13:53:47.253" v="19720" actId="20577"/>
      <pc:docMkLst>
        <pc:docMk/>
      </pc:docMkLst>
      <pc:sldChg chg="modSp del mod">
        <pc:chgData name="Indee Logan" userId="3ca30ff3e54e5e1b" providerId="LiveId" clId="{F74F7216-F346-4E92-944A-DCC9EF31C28F}" dt="2023-03-01T11:56:49.721" v="895" actId="47"/>
        <pc:sldMkLst>
          <pc:docMk/>
          <pc:sldMk cId="1114709398" sldId="256"/>
        </pc:sldMkLst>
        <pc:spChg chg="mod">
          <ac:chgData name="Indee Logan" userId="3ca30ff3e54e5e1b" providerId="LiveId" clId="{F74F7216-F346-4E92-944A-DCC9EF31C28F}" dt="2023-02-28T09:41:24.953" v="16" actId="20577"/>
          <ac:spMkLst>
            <pc:docMk/>
            <pc:sldMk cId="1114709398" sldId="256"/>
            <ac:spMk id="2" creationId="{4F9B4E82-7665-E23E-9071-42536908DB88}"/>
          </ac:spMkLst>
        </pc:spChg>
        <pc:spChg chg="mod">
          <ac:chgData name="Indee Logan" userId="3ca30ff3e54e5e1b" providerId="LiveId" clId="{F74F7216-F346-4E92-944A-DCC9EF31C28F}" dt="2023-03-01T11:06:47.587" v="135" actId="20577"/>
          <ac:spMkLst>
            <pc:docMk/>
            <pc:sldMk cId="1114709398" sldId="256"/>
            <ac:spMk id="3" creationId="{5591EC10-67F1-A3FE-A081-8C8A24B0E9F7}"/>
          </ac:spMkLst>
        </pc:spChg>
      </pc:sldChg>
      <pc:sldChg chg="del">
        <pc:chgData name="Indee Logan" userId="3ca30ff3e54e5e1b" providerId="LiveId" clId="{F74F7216-F346-4E92-944A-DCC9EF31C28F}" dt="2023-03-01T11:56:40.288" v="894" actId="47"/>
        <pc:sldMkLst>
          <pc:docMk/>
          <pc:sldMk cId="3156610664" sldId="257"/>
        </pc:sldMkLst>
      </pc:sldChg>
      <pc:sldChg chg="del">
        <pc:chgData name="Indee Logan" userId="3ca30ff3e54e5e1b" providerId="LiveId" clId="{F74F7216-F346-4E92-944A-DCC9EF31C28F}" dt="2023-03-01T18:24:58.445" v="4405" actId="47"/>
        <pc:sldMkLst>
          <pc:docMk/>
          <pc:sldMk cId="250738386" sldId="258"/>
        </pc:sldMkLst>
      </pc:sldChg>
      <pc:sldChg chg="modSp add del mod setBg modNotesTx">
        <pc:chgData name="Indee Logan" userId="3ca30ff3e54e5e1b" providerId="LiveId" clId="{F74F7216-F346-4E92-944A-DCC9EF31C28F}" dt="2023-03-01T16:50:14.068" v="3373" actId="47"/>
        <pc:sldMkLst>
          <pc:docMk/>
          <pc:sldMk cId="1416869879" sldId="259"/>
        </pc:sldMkLst>
        <pc:spChg chg="mod">
          <ac:chgData name="Indee Logan" userId="3ca30ff3e54e5e1b" providerId="LiveId" clId="{F74F7216-F346-4E92-944A-DCC9EF31C28F}" dt="2023-03-01T16:18:19.363" v="3107" actId="20577"/>
          <ac:spMkLst>
            <pc:docMk/>
            <pc:sldMk cId="1416869879" sldId="259"/>
            <ac:spMk id="2" creationId="{F1672FD8-E2CF-9AC0-D356-FCAF74774F64}"/>
          </ac:spMkLst>
        </pc:spChg>
      </pc:sldChg>
      <pc:sldChg chg="addSp delSp modSp mod ord setBg">
        <pc:chgData name="Indee Logan" userId="3ca30ff3e54e5e1b" providerId="LiveId" clId="{F74F7216-F346-4E92-944A-DCC9EF31C28F}" dt="2023-03-03T12:13:36.524" v="15811" actId="27636"/>
        <pc:sldMkLst>
          <pc:docMk/>
          <pc:sldMk cId="125799201" sldId="260"/>
        </pc:sldMkLst>
        <pc:spChg chg="mod">
          <ac:chgData name="Indee Logan" userId="3ca30ff3e54e5e1b" providerId="LiveId" clId="{F74F7216-F346-4E92-944A-DCC9EF31C28F}" dt="2023-03-03T12:13:36.524" v="15811" actId="27636"/>
          <ac:spMkLst>
            <pc:docMk/>
            <pc:sldMk cId="125799201" sldId="260"/>
            <ac:spMk id="2" creationId="{E86CA88B-3D8D-7BED-8086-43EF2AB5508D}"/>
          </ac:spMkLst>
        </pc:spChg>
        <pc:spChg chg="add mod">
          <ac:chgData name="Indee Logan" userId="3ca30ff3e54e5e1b" providerId="LiveId" clId="{F74F7216-F346-4E92-944A-DCC9EF31C28F}" dt="2023-03-03T10:21:26.520" v="14546" actId="20577"/>
          <ac:spMkLst>
            <pc:docMk/>
            <pc:sldMk cId="125799201" sldId="260"/>
            <ac:spMk id="3" creationId="{1903547A-F04C-1ED7-1B4A-86EAE32114DE}"/>
          </ac:spMkLst>
        </pc:spChg>
        <pc:spChg chg="del mod">
          <ac:chgData name="Indee Logan" userId="3ca30ff3e54e5e1b" providerId="LiveId" clId="{F74F7216-F346-4E92-944A-DCC9EF31C28F}" dt="2023-03-01T17:57:21.777" v="3788" actId="478"/>
          <ac:spMkLst>
            <pc:docMk/>
            <pc:sldMk cId="125799201" sldId="260"/>
            <ac:spMk id="3" creationId="{3883ED18-F0CF-A41D-D8CF-7C5B97394BB0}"/>
          </ac:spMkLst>
        </pc:spChg>
        <pc:spChg chg="add del">
          <ac:chgData name="Indee Logan" userId="3ca30ff3e54e5e1b" providerId="LiveId" clId="{F74F7216-F346-4E92-944A-DCC9EF31C28F}" dt="2023-03-01T15:30:50.223" v="2210" actId="26606"/>
          <ac:spMkLst>
            <pc:docMk/>
            <pc:sldMk cId="125799201" sldId="260"/>
            <ac:spMk id="15" creationId="{33428ACC-71EC-4171-9527-10983BA6B41D}"/>
          </ac:spMkLst>
        </pc:spChg>
        <pc:spChg chg="add del">
          <ac:chgData name="Indee Logan" userId="3ca30ff3e54e5e1b" providerId="LiveId" clId="{F74F7216-F346-4E92-944A-DCC9EF31C28F}" dt="2023-03-01T15:30:50.223" v="2210" actId="26606"/>
          <ac:spMkLst>
            <pc:docMk/>
            <pc:sldMk cId="125799201" sldId="260"/>
            <ac:spMk id="17" creationId="{8D4480B4-953D-41FA-9052-09AB3A026947}"/>
          </ac:spMkLst>
        </pc:spChg>
        <pc:spChg chg="add del">
          <ac:chgData name="Indee Logan" userId="3ca30ff3e54e5e1b" providerId="LiveId" clId="{F74F7216-F346-4E92-944A-DCC9EF31C28F}" dt="2023-03-01T15:30:50.207" v="2209" actId="26606"/>
          <ac:spMkLst>
            <pc:docMk/>
            <pc:sldMk cId="125799201" sldId="260"/>
            <ac:spMk id="22" creationId="{B4D0E555-16F6-44D0-BF56-AF5FF5BDE9D6}"/>
          </ac:spMkLst>
        </pc:spChg>
        <pc:spChg chg="add del">
          <ac:chgData name="Indee Logan" userId="3ca30ff3e54e5e1b" providerId="LiveId" clId="{F74F7216-F346-4E92-944A-DCC9EF31C28F}" dt="2023-03-01T15:30:50.207" v="2209" actId="26606"/>
          <ac:spMkLst>
            <pc:docMk/>
            <pc:sldMk cId="125799201" sldId="260"/>
            <ac:spMk id="24" creationId="{8117041D-1A7B-4ECA-AB68-3CFDB6726B8E}"/>
          </ac:spMkLst>
        </pc:spChg>
        <pc:spChg chg="add">
          <ac:chgData name="Indee Logan" userId="3ca30ff3e54e5e1b" providerId="LiveId" clId="{F74F7216-F346-4E92-944A-DCC9EF31C28F}" dt="2023-03-01T15:30:50.223" v="2210" actId="26606"/>
          <ac:spMkLst>
            <pc:docMk/>
            <pc:sldMk cId="125799201" sldId="260"/>
            <ac:spMk id="28" creationId="{33428ACC-71EC-4171-9527-10983BA6B41D}"/>
          </ac:spMkLst>
        </pc:spChg>
        <pc:spChg chg="add">
          <ac:chgData name="Indee Logan" userId="3ca30ff3e54e5e1b" providerId="LiveId" clId="{F74F7216-F346-4E92-944A-DCC9EF31C28F}" dt="2023-03-01T15:30:50.223" v="2210" actId="26606"/>
          <ac:spMkLst>
            <pc:docMk/>
            <pc:sldMk cId="125799201" sldId="260"/>
            <ac:spMk id="30" creationId="{8D4480B4-953D-41FA-9052-09AB3A026947}"/>
          </ac:spMkLst>
        </pc:spChg>
        <pc:picChg chg="mod">
          <ac:chgData name="Indee Logan" userId="3ca30ff3e54e5e1b" providerId="LiveId" clId="{F74F7216-F346-4E92-944A-DCC9EF31C28F}" dt="2023-03-01T15:30:50.207" v="2209" actId="26606"/>
          <ac:picMkLst>
            <pc:docMk/>
            <pc:sldMk cId="125799201" sldId="260"/>
            <ac:picMk id="4" creationId="{1C2E57DA-BCFB-508B-1C9A-8732A2DAB5C5}"/>
          </ac:picMkLst>
        </pc:picChg>
        <pc:cxnChg chg="add del">
          <ac:chgData name="Indee Logan" userId="3ca30ff3e54e5e1b" providerId="LiveId" clId="{F74F7216-F346-4E92-944A-DCC9EF31C28F}" dt="2023-03-01T15:30:50.223" v="2210" actId="26606"/>
          <ac:cxnSpMkLst>
            <pc:docMk/>
            <pc:sldMk cId="125799201" sldId="260"/>
            <ac:cxnSpMk id="16" creationId="{BA22713B-ABB6-4391-97F9-0449A2B9B664}"/>
          </ac:cxnSpMkLst>
        </pc:cxnChg>
        <pc:cxnChg chg="add del">
          <ac:chgData name="Indee Logan" userId="3ca30ff3e54e5e1b" providerId="LiveId" clId="{F74F7216-F346-4E92-944A-DCC9EF31C28F}" dt="2023-03-01T15:30:50.207" v="2209" actId="26606"/>
          <ac:cxnSpMkLst>
            <pc:docMk/>
            <pc:sldMk cId="125799201" sldId="260"/>
            <ac:cxnSpMk id="26" creationId="{ABCD2462-4C1E-401A-AC2D-F799A138B245}"/>
          </ac:cxnSpMkLst>
        </pc:cxnChg>
        <pc:cxnChg chg="add">
          <ac:chgData name="Indee Logan" userId="3ca30ff3e54e5e1b" providerId="LiveId" clId="{F74F7216-F346-4E92-944A-DCC9EF31C28F}" dt="2023-03-01T15:30:50.223" v="2210" actId="26606"/>
          <ac:cxnSpMkLst>
            <pc:docMk/>
            <pc:sldMk cId="125799201" sldId="260"/>
            <ac:cxnSpMk id="29" creationId="{BA22713B-ABB6-4391-97F9-0449A2B9B664}"/>
          </ac:cxnSpMkLst>
        </pc:cxnChg>
      </pc:sldChg>
      <pc:sldChg chg="addSp delSp modSp new mod setBg">
        <pc:chgData name="Indee Logan" userId="3ca30ff3e54e5e1b" providerId="LiveId" clId="{F74F7216-F346-4E92-944A-DCC9EF31C28F}" dt="2023-03-03T12:09:30.337" v="15776" actId="2710"/>
        <pc:sldMkLst>
          <pc:docMk/>
          <pc:sldMk cId="2812627889" sldId="261"/>
        </pc:sldMkLst>
        <pc:spChg chg="mod">
          <ac:chgData name="Indee Logan" userId="3ca30ff3e54e5e1b" providerId="LiveId" clId="{F74F7216-F346-4E92-944A-DCC9EF31C28F}" dt="2023-03-03T12:09:30.337" v="15776" actId="2710"/>
          <ac:spMkLst>
            <pc:docMk/>
            <pc:sldMk cId="2812627889" sldId="261"/>
            <ac:spMk id="2" creationId="{B8912DBC-4110-483C-79C3-599826CC49C5}"/>
          </ac:spMkLst>
        </pc:spChg>
        <pc:spChg chg="mod">
          <ac:chgData name="Indee Logan" userId="3ca30ff3e54e5e1b" providerId="LiveId" clId="{F74F7216-F346-4E92-944A-DCC9EF31C28F}" dt="2023-03-03T11:57:45.644" v="15477" actId="14100"/>
          <ac:spMkLst>
            <pc:docMk/>
            <pc:sldMk cId="2812627889" sldId="261"/>
            <ac:spMk id="3" creationId="{2B3A2365-F57C-B94E-13E4-EEAC42D7FBB9}"/>
          </ac:spMkLst>
        </pc:spChg>
        <pc:spChg chg="add del">
          <ac:chgData name="Indee Logan" userId="3ca30ff3e54e5e1b" providerId="LiveId" clId="{F74F7216-F346-4E92-944A-DCC9EF31C28F}" dt="2023-03-01T11:28:20.176" v="743" actId="26606"/>
          <ac:spMkLst>
            <pc:docMk/>
            <pc:sldMk cId="2812627889" sldId="261"/>
            <ac:spMk id="8" creationId="{F3B3B6C5-748F-437C-AE76-DB11FEA99E16}"/>
          </ac:spMkLst>
        </pc:spChg>
        <pc:spChg chg="add del">
          <ac:chgData name="Indee Logan" userId="3ca30ff3e54e5e1b" providerId="LiveId" clId="{F74F7216-F346-4E92-944A-DCC9EF31C28F}" dt="2023-03-01T11:28:20.176" v="743" actId="26606"/>
          <ac:spMkLst>
            <pc:docMk/>
            <pc:sldMk cId="2812627889" sldId="261"/>
            <ac:spMk id="10" creationId="{197CEB5D-9BB2-475C-BA8D-AC88BB8C976E}"/>
          </ac:spMkLst>
        </pc:spChg>
        <pc:spChg chg="add del">
          <ac:chgData name="Indee Logan" userId="3ca30ff3e54e5e1b" providerId="LiveId" clId="{F74F7216-F346-4E92-944A-DCC9EF31C28F}" dt="2023-03-01T11:27:34.793" v="738" actId="26606"/>
          <ac:spMkLst>
            <pc:docMk/>
            <pc:sldMk cId="2812627889" sldId="261"/>
            <ac:spMk id="17" creationId="{B601567C-4815-45C4-A8C8-DEF236232A30}"/>
          </ac:spMkLst>
        </pc:spChg>
        <pc:spChg chg="add del">
          <ac:chgData name="Indee Logan" userId="3ca30ff3e54e5e1b" providerId="LiveId" clId="{F74F7216-F346-4E92-944A-DCC9EF31C28F}" dt="2023-03-01T11:28:20.160" v="742" actId="26606"/>
          <ac:spMkLst>
            <pc:docMk/>
            <pc:sldMk cId="2812627889" sldId="261"/>
            <ac:spMk id="18" creationId="{A9286AD2-18A9-4868-A4E3-7A2097A20810}"/>
          </ac:spMkLst>
        </pc:spChg>
        <pc:spChg chg="add del">
          <ac:chgData name="Indee Logan" userId="3ca30ff3e54e5e1b" providerId="LiveId" clId="{F74F7216-F346-4E92-944A-DCC9EF31C28F}" dt="2023-03-01T11:27:34.793" v="738" actId="26606"/>
          <ac:spMkLst>
            <pc:docMk/>
            <pc:sldMk cId="2812627889" sldId="261"/>
            <ac:spMk id="21" creationId="{277711D3-2534-4918-8661-020829D71301}"/>
          </ac:spMkLst>
        </pc:spChg>
        <pc:spChg chg="add del">
          <ac:chgData name="Indee Logan" userId="3ca30ff3e54e5e1b" providerId="LiveId" clId="{F74F7216-F346-4E92-944A-DCC9EF31C28F}" dt="2023-03-01T11:28:20.160" v="742" actId="26606"/>
          <ac:spMkLst>
            <pc:docMk/>
            <pc:sldMk cId="2812627889" sldId="261"/>
            <ac:spMk id="22" creationId="{B0A5E7FB-1FB5-4C57-9C8C-70E550767218}"/>
          </ac:spMkLst>
        </pc:spChg>
        <pc:spChg chg="add del">
          <ac:chgData name="Indee Logan" userId="3ca30ff3e54e5e1b" providerId="LiveId" clId="{F74F7216-F346-4E92-944A-DCC9EF31C28F}" dt="2023-03-01T11:27:48.110" v="740" actId="26606"/>
          <ac:spMkLst>
            <pc:docMk/>
            <pc:sldMk cId="2812627889" sldId="261"/>
            <ac:spMk id="23" creationId="{F3B3B6C5-748F-437C-AE76-DB11FEA99E16}"/>
          </ac:spMkLst>
        </pc:spChg>
        <pc:spChg chg="add del">
          <ac:chgData name="Indee Logan" userId="3ca30ff3e54e5e1b" providerId="LiveId" clId="{F74F7216-F346-4E92-944A-DCC9EF31C28F}" dt="2023-03-01T11:27:48.110" v="740" actId="26606"/>
          <ac:spMkLst>
            <pc:docMk/>
            <pc:sldMk cId="2812627889" sldId="261"/>
            <ac:spMk id="24" creationId="{197CEB5D-9BB2-475C-BA8D-AC88BB8C976E}"/>
          </ac:spMkLst>
        </pc:spChg>
        <pc:spChg chg="add del">
          <ac:chgData name="Indee Logan" userId="3ca30ff3e54e5e1b" providerId="LiveId" clId="{F74F7216-F346-4E92-944A-DCC9EF31C28F}" dt="2023-03-01T11:28:33.685" v="744" actId="26606"/>
          <ac:spMkLst>
            <pc:docMk/>
            <pc:sldMk cId="2812627889" sldId="261"/>
            <ac:spMk id="26" creationId="{F3B3B6C5-748F-437C-AE76-DB11FEA99E16}"/>
          </ac:spMkLst>
        </pc:spChg>
        <pc:spChg chg="add del">
          <ac:chgData name="Indee Logan" userId="3ca30ff3e54e5e1b" providerId="LiveId" clId="{F74F7216-F346-4E92-944A-DCC9EF31C28F}" dt="2023-03-01T11:28:33.685" v="744" actId="26606"/>
          <ac:spMkLst>
            <pc:docMk/>
            <pc:sldMk cId="2812627889" sldId="261"/>
            <ac:spMk id="27" creationId="{197CEB5D-9BB2-475C-BA8D-AC88BB8C976E}"/>
          </ac:spMkLst>
        </pc:spChg>
        <pc:spChg chg="add del">
          <ac:chgData name="Indee Logan" userId="3ca30ff3e54e5e1b" providerId="LiveId" clId="{F74F7216-F346-4E92-944A-DCC9EF31C28F}" dt="2023-03-01T11:35:23.500" v="776" actId="26606"/>
          <ac:spMkLst>
            <pc:docMk/>
            <pc:sldMk cId="2812627889" sldId="261"/>
            <ac:spMk id="34" creationId="{F452A527-3631-41ED-858D-3777A7D1496A}"/>
          </ac:spMkLst>
        </pc:spChg>
        <pc:spChg chg="add del">
          <ac:chgData name="Indee Logan" userId="3ca30ff3e54e5e1b" providerId="LiveId" clId="{F74F7216-F346-4E92-944A-DCC9EF31C28F}" dt="2023-03-01T11:35:23.500" v="775" actId="26606"/>
          <ac:spMkLst>
            <pc:docMk/>
            <pc:sldMk cId="2812627889" sldId="261"/>
            <ac:spMk id="41" creationId="{F452A527-3631-41ED-858D-3777A7D1496A}"/>
          </ac:spMkLst>
        </pc:spChg>
        <pc:spChg chg="add del">
          <ac:chgData name="Indee Logan" userId="3ca30ff3e54e5e1b" providerId="LiveId" clId="{F74F7216-F346-4E92-944A-DCC9EF31C28F}" dt="2023-03-01T11:44:03.339" v="782" actId="26606"/>
          <ac:spMkLst>
            <pc:docMk/>
            <pc:sldMk cId="2812627889" sldId="261"/>
            <ac:spMk id="45" creationId="{A9286AD2-18A9-4868-A4E3-7A2097A20810}"/>
          </ac:spMkLst>
        </pc:spChg>
        <pc:spChg chg="add del">
          <ac:chgData name="Indee Logan" userId="3ca30ff3e54e5e1b" providerId="LiveId" clId="{F74F7216-F346-4E92-944A-DCC9EF31C28F}" dt="2023-03-03T09:46:44.044" v="14183" actId="26606"/>
          <ac:spMkLst>
            <pc:docMk/>
            <pc:sldMk cId="2812627889" sldId="261"/>
            <ac:spMk id="51" creationId="{A9286AD2-18A9-4868-A4E3-7A2097A20810}"/>
          </ac:spMkLst>
        </pc:spChg>
        <pc:spChg chg="add del">
          <ac:chgData name="Indee Logan" userId="3ca30ff3e54e5e1b" providerId="LiveId" clId="{F74F7216-F346-4E92-944A-DCC9EF31C28F}" dt="2023-03-03T09:46:05.220" v="14168" actId="26606"/>
          <ac:spMkLst>
            <pc:docMk/>
            <pc:sldMk cId="2812627889" sldId="261"/>
            <ac:spMk id="58" creationId="{FBDCECDC-EEE3-4128-AA5E-82A8C08796E8}"/>
          </ac:spMkLst>
        </pc:spChg>
        <pc:spChg chg="add del">
          <ac:chgData name="Indee Logan" userId="3ca30ff3e54e5e1b" providerId="LiveId" clId="{F74F7216-F346-4E92-944A-DCC9EF31C28F}" dt="2023-03-03T09:46:21.191" v="14174" actId="26606"/>
          <ac:spMkLst>
            <pc:docMk/>
            <pc:sldMk cId="2812627889" sldId="261"/>
            <ac:spMk id="59" creationId="{A9286AD2-18A9-4868-A4E3-7A2097A20810}"/>
          </ac:spMkLst>
        </pc:spChg>
        <pc:spChg chg="add del">
          <ac:chgData name="Indee Logan" userId="3ca30ff3e54e5e1b" providerId="LiveId" clId="{F74F7216-F346-4E92-944A-DCC9EF31C28F}" dt="2023-03-03T09:46:05.220" v="14168" actId="26606"/>
          <ac:spMkLst>
            <pc:docMk/>
            <pc:sldMk cId="2812627889" sldId="261"/>
            <ac:spMk id="60" creationId="{4260EDE0-989C-4E16-AF94-F652294D828E}"/>
          </ac:spMkLst>
        </pc:spChg>
        <pc:spChg chg="add del">
          <ac:chgData name="Indee Logan" userId="3ca30ff3e54e5e1b" providerId="LiveId" clId="{F74F7216-F346-4E92-944A-DCC9EF31C28F}" dt="2023-03-03T09:46:14.487" v="14170" actId="26606"/>
          <ac:spMkLst>
            <pc:docMk/>
            <pc:sldMk cId="2812627889" sldId="261"/>
            <ac:spMk id="62" creationId="{277711D3-2534-4918-8661-020829D71301}"/>
          </ac:spMkLst>
        </pc:spChg>
        <pc:spChg chg="add del">
          <ac:chgData name="Indee Logan" userId="3ca30ff3e54e5e1b" providerId="LiveId" clId="{F74F7216-F346-4E92-944A-DCC9EF31C28F}" dt="2023-03-03T09:46:14.487" v="14170" actId="26606"/>
          <ac:spMkLst>
            <pc:docMk/>
            <pc:sldMk cId="2812627889" sldId="261"/>
            <ac:spMk id="63" creationId="{B601567C-4815-45C4-A8C8-DEF236232A30}"/>
          </ac:spMkLst>
        </pc:spChg>
        <pc:spChg chg="add del">
          <ac:chgData name="Indee Logan" userId="3ca30ff3e54e5e1b" providerId="LiveId" clId="{F74F7216-F346-4E92-944A-DCC9EF31C28F}" dt="2023-03-03T09:46:17.846" v="14172" actId="26606"/>
          <ac:spMkLst>
            <pc:docMk/>
            <pc:sldMk cId="2812627889" sldId="261"/>
            <ac:spMk id="66" creationId="{8C6E698C-8155-4B8B-BDC9-B7299772B509}"/>
          </ac:spMkLst>
        </pc:spChg>
        <pc:spChg chg="add del">
          <ac:chgData name="Indee Logan" userId="3ca30ff3e54e5e1b" providerId="LiveId" clId="{F74F7216-F346-4E92-944A-DCC9EF31C28F}" dt="2023-03-03T09:46:17.846" v="14172" actId="26606"/>
          <ac:spMkLst>
            <pc:docMk/>
            <pc:sldMk cId="2812627889" sldId="261"/>
            <ac:spMk id="68" creationId="{8D60EC1B-554F-47EF-839A-BAAD858F6666}"/>
          </ac:spMkLst>
        </pc:spChg>
        <pc:spChg chg="add del">
          <ac:chgData name="Indee Logan" userId="3ca30ff3e54e5e1b" providerId="LiveId" clId="{F74F7216-F346-4E92-944A-DCC9EF31C28F}" dt="2023-03-03T09:46:21.191" v="14174" actId="26606"/>
          <ac:spMkLst>
            <pc:docMk/>
            <pc:sldMk cId="2812627889" sldId="261"/>
            <ac:spMk id="70" creationId="{B0A5E7FB-1FB5-4C57-9C8C-70E550767218}"/>
          </ac:spMkLst>
        </pc:spChg>
        <pc:spChg chg="add del">
          <ac:chgData name="Indee Logan" userId="3ca30ff3e54e5e1b" providerId="LiveId" clId="{F74F7216-F346-4E92-944A-DCC9EF31C28F}" dt="2023-03-03T09:46:28.061" v="14176" actId="26606"/>
          <ac:spMkLst>
            <pc:docMk/>
            <pc:sldMk cId="2812627889" sldId="261"/>
            <ac:spMk id="72" creationId="{8C6E698C-8155-4B8B-BDC9-B7299772B509}"/>
          </ac:spMkLst>
        </pc:spChg>
        <pc:spChg chg="add del">
          <ac:chgData name="Indee Logan" userId="3ca30ff3e54e5e1b" providerId="LiveId" clId="{F74F7216-F346-4E92-944A-DCC9EF31C28F}" dt="2023-03-03T09:46:28.061" v="14176" actId="26606"/>
          <ac:spMkLst>
            <pc:docMk/>
            <pc:sldMk cId="2812627889" sldId="261"/>
            <ac:spMk id="74" creationId="{8D60EC1B-554F-47EF-839A-BAAD858F6666}"/>
          </ac:spMkLst>
        </pc:spChg>
        <pc:spChg chg="add del">
          <ac:chgData name="Indee Logan" userId="3ca30ff3e54e5e1b" providerId="LiveId" clId="{F74F7216-F346-4E92-944A-DCC9EF31C28F}" dt="2023-03-03T09:46:36.964" v="14178" actId="26606"/>
          <ac:spMkLst>
            <pc:docMk/>
            <pc:sldMk cId="2812627889" sldId="261"/>
            <ac:spMk id="77" creationId="{DFD57664-637D-40CA-83F2-B729A932BD31}"/>
          </ac:spMkLst>
        </pc:spChg>
        <pc:spChg chg="add del">
          <ac:chgData name="Indee Logan" userId="3ca30ff3e54e5e1b" providerId="LiveId" clId="{F74F7216-F346-4E92-944A-DCC9EF31C28F}" dt="2023-03-03T09:46:42.575" v="14180" actId="26606"/>
          <ac:spMkLst>
            <pc:docMk/>
            <pc:sldMk cId="2812627889" sldId="261"/>
            <ac:spMk id="80" creationId="{8C6E698C-8155-4B8B-BDC9-B7299772B509}"/>
          </ac:spMkLst>
        </pc:spChg>
        <pc:spChg chg="add del">
          <ac:chgData name="Indee Logan" userId="3ca30ff3e54e5e1b" providerId="LiveId" clId="{F74F7216-F346-4E92-944A-DCC9EF31C28F}" dt="2023-03-03T09:46:42.575" v="14180" actId="26606"/>
          <ac:spMkLst>
            <pc:docMk/>
            <pc:sldMk cId="2812627889" sldId="261"/>
            <ac:spMk id="81" creationId="{0EEF5601-A8BC-411D-AA64-3E79320BA122}"/>
          </ac:spMkLst>
        </pc:spChg>
        <pc:spChg chg="add del">
          <ac:chgData name="Indee Logan" userId="3ca30ff3e54e5e1b" providerId="LiveId" clId="{F74F7216-F346-4E92-944A-DCC9EF31C28F}" dt="2023-03-03T09:46:42.575" v="14180" actId="26606"/>
          <ac:spMkLst>
            <pc:docMk/>
            <pc:sldMk cId="2812627889" sldId="261"/>
            <ac:spMk id="82" creationId="{01F84CF8-2331-415C-BB60-2C921D641A59}"/>
          </ac:spMkLst>
        </pc:spChg>
        <pc:spChg chg="add del">
          <ac:chgData name="Indee Logan" userId="3ca30ff3e54e5e1b" providerId="LiveId" clId="{F74F7216-F346-4E92-944A-DCC9EF31C28F}" dt="2023-03-03T09:46:44.013" v="14182" actId="26606"/>
          <ac:spMkLst>
            <pc:docMk/>
            <pc:sldMk cId="2812627889" sldId="261"/>
            <ac:spMk id="84" creationId="{8C6E698C-8155-4B8B-BDC9-B7299772B509}"/>
          </ac:spMkLst>
        </pc:spChg>
        <pc:spChg chg="add del">
          <ac:chgData name="Indee Logan" userId="3ca30ff3e54e5e1b" providerId="LiveId" clId="{F74F7216-F346-4E92-944A-DCC9EF31C28F}" dt="2023-03-03T09:46:44.013" v="14182" actId="26606"/>
          <ac:spMkLst>
            <pc:docMk/>
            <pc:sldMk cId="2812627889" sldId="261"/>
            <ac:spMk id="85" creationId="{49F70B3C-65FD-433A-9470-31290CE5B9CF}"/>
          </ac:spMkLst>
        </pc:spChg>
        <pc:spChg chg="add del">
          <ac:chgData name="Indee Logan" userId="3ca30ff3e54e5e1b" providerId="LiveId" clId="{F74F7216-F346-4E92-944A-DCC9EF31C28F}" dt="2023-03-03T09:46:44.013" v="14182" actId="26606"/>
          <ac:spMkLst>
            <pc:docMk/>
            <pc:sldMk cId="2812627889" sldId="261"/>
            <ac:spMk id="86" creationId="{02A77498-E379-4BB1-A732-752AD4695749}"/>
          </ac:spMkLst>
        </pc:spChg>
        <pc:spChg chg="add">
          <ac:chgData name="Indee Logan" userId="3ca30ff3e54e5e1b" providerId="LiveId" clId="{F74F7216-F346-4E92-944A-DCC9EF31C28F}" dt="2023-03-03T09:46:44.044" v="14183" actId="26606"/>
          <ac:spMkLst>
            <pc:docMk/>
            <pc:sldMk cId="2812627889" sldId="261"/>
            <ac:spMk id="88" creationId="{8C6E698C-8155-4B8B-BDC9-B7299772B509}"/>
          </ac:spMkLst>
        </pc:spChg>
        <pc:spChg chg="add">
          <ac:chgData name="Indee Logan" userId="3ca30ff3e54e5e1b" providerId="LiveId" clId="{F74F7216-F346-4E92-944A-DCC9EF31C28F}" dt="2023-03-03T09:46:44.044" v="14183" actId="26606"/>
          <ac:spMkLst>
            <pc:docMk/>
            <pc:sldMk cId="2812627889" sldId="261"/>
            <ac:spMk id="89" creationId="{0EEF5601-A8BC-411D-AA64-3E79320BA122}"/>
          </ac:spMkLst>
        </pc:spChg>
        <pc:spChg chg="add">
          <ac:chgData name="Indee Logan" userId="3ca30ff3e54e5e1b" providerId="LiveId" clId="{F74F7216-F346-4E92-944A-DCC9EF31C28F}" dt="2023-03-03T09:46:44.044" v="14183" actId="26606"/>
          <ac:spMkLst>
            <pc:docMk/>
            <pc:sldMk cId="2812627889" sldId="261"/>
            <ac:spMk id="90" creationId="{01F84CF8-2331-415C-BB60-2C921D641A59}"/>
          </ac:spMkLst>
        </pc:spChg>
        <pc:picChg chg="add del">
          <ac:chgData name="Indee Logan" userId="3ca30ff3e54e5e1b" providerId="LiveId" clId="{F74F7216-F346-4E92-944A-DCC9EF31C28F}" dt="2023-03-01T11:28:20.160" v="742" actId="26606"/>
          <ac:picMkLst>
            <pc:docMk/>
            <pc:sldMk cId="2812627889" sldId="261"/>
            <ac:picMk id="14" creationId="{6A001F26-1DA6-BE9B-E17E-07F4389DC411}"/>
          </ac:picMkLst>
        </pc:picChg>
        <pc:picChg chg="add del mod">
          <ac:chgData name="Indee Logan" userId="3ca30ff3e54e5e1b" providerId="LiveId" clId="{F74F7216-F346-4E92-944A-DCC9EF31C28F}" dt="2023-03-03T09:45:55.078" v="14166" actId="478"/>
          <ac:picMkLst>
            <pc:docMk/>
            <pc:sldMk cId="2812627889" sldId="261"/>
            <ac:picMk id="30" creationId="{1AD5E780-3896-EB85-3C22-0BC47A4AF93C}"/>
          </ac:picMkLst>
        </pc:picChg>
        <pc:picChg chg="add del">
          <ac:chgData name="Indee Logan" userId="3ca30ff3e54e5e1b" providerId="LiveId" clId="{F74F7216-F346-4E92-944A-DCC9EF31C28F}" dt="2023-03-03T09:46:21.191" v="14174" actId="26606"/>
          <ac:picMkLst>
            <pc:docMk/>
            <pc:sldMk cId="2812627889" sldId="261"/>
            <ac:picMk id="55" creationId="{E2C4E163-6531-E612-2378-8970F62864BC}"/>
          </ac:picMkLst>
        </pc:picChg>
        <pc:picChg chg="add del">
          <ac:chgData name="Indee Logan" userId="3ca30ff3e54e5e1b" providerId="LiveId" clId="{F74F7216-F346-4E92-944A-DCC9EF31C28F}" dt="2023-03-03T09:46:36.964" v="14178" actId="26606"/>
          <ac:picMkLst>
            <pc:docMk/>
            <pc:sldMk cId="2812627889" sldId="261"/>
            <ac:picMk id="76" creationId="{568FFA2D-3687-27E1-BDAC-73BCB4304CD8}"/>
          </ac:picMkLst>
        </pc:picChg>
        <pc:cxnChg chg="add del">
          <ac:chgData name="Indee Logan" userId="3ca30ff3e54e5e1b" providerId="LiveId" clId="{F74F7216-F346-4E92-944A-DCC9EF31C28F}" dt="2023-03-01T11:28:20.176" v="743" actId="26606"/>
          <ac:cxnSpMkLst>
            <pc:docMk/>
            <pc:sldMk cId="2812627889" sldId="261"/>
            <ac:cxnSpMk id="12" creationId="{BB14AD1F-ADD5-46E7-966F-4C0290232FF9}"/>
          </ac:cxnSpMkLst>
        </pc:cxnChg>
        <pc:cxnChg chg="add del">
          <ac:chgData name="Indee Logan" userId="3ca30ff3e54e5e1b" providerId="LiveId" clId="{F74F7216-F346-4E92-944A-DCC9EF31C28F}" dt="2023-03-01T11:27:34.793" v="738" actId="26606"/>
          <ac:cxnSpMkLst>
            <pc:docMk/>
            <pc:sldMk cId="2812627889" sldId="261"/>
            <ac:cxnSpMk id="19" creationId="{9D2BBCA2-F039-47DF-B36F-39D7E7CC0090}"/>
          </ac:cxnSpMkLst>
        </pc:cxnChg>
        <pc:cxnChg chg="add del">
          <ac:chgData name="Indee Logan" userId="3ca30ff3e54e5e1b" providerId="LiveId" clId="{F74F7216-F346-4E92-944A-DCC9EF31C28F}" dt="2023-03-01T11:28:20.160" v="742" actId="26606"/>
          <ac:cxnSpMkLst>
            <pc:docMk/>
            <pc:sldMk cId="2812627889" sldId="261"/>
            <ac:cxnSpMk id="20" creationId="{E7A7CD63-7EC3-44F3-95D0-595C4019FF24}"/>
          </ac:cxnSpMkLst>
        </pc:cxnChg>
        <pc:cxnChg chg="add del">
          <ac:chgData name="Indee Logan" userId="3ca30ff3e54e5e1b" providerId="LiveId" clId="{F74F7216-F346-4E92-944A-DCC9EF31C28F}" dt="2023-03-01T11:27:48.110" v="740" actId="26606"/>
          <ac:cxnSpMkLst>
            <pc:docMk/>
            <pc:sldMk cId="2812627889" sldId="261"/>
            <ac:cxnSpMk id="25" creationId="{BB14AD1F-ADD5-46E7-966F-4C0290232FF9}"/>
          </ac:cxnSpMkLst>
        </pc:cxnChg>
        <pc:cxnChg chg="add del">
          <ac:chgData name="Indee Logan" userId="3ca30ff3e54e5e1b" providerId="LiveId" clId="{F74F7216-F346-4E92-944A-DCC9EF31C28F}" dt="2023-03-01T11:28:33.685" v="744" actId="26606"/>
          <ac:cxnSpMkLst>
            <pc:docMk/>
            <pc:sldMk cId="2812627889" sldId="261"/>
            <ac:cxnSpMk id="28" creationId="{BB14AD1F-ADD5-46E7-966F-4C0290232FF9}"/>
          </ac:cxnSpMkLst>
        </pc:cxnChg>
        <pc:cxnChg chg="add del">
          <ac:chgData name="Indee Logan" userId="3ca30ff3e54e5e1b" providerId="LiveId" clId="{F74F7216-F346-4E92-944A-DCC9EF31C28F}" dt="2023-03-01T11:35:23.500" v="776" actId="26606"/>
          <ac:cxnSpMkLst>
            <pc:docMk/>
            <pc:sldMk cId="2812627889" sldId="261"/>
            <ac:cxnSpMk id="36" creationId="{D28A9C89-B313-458F-9C85-515930A51A93}"/>
          </ac:cxnSpMkLst>
        </pc:cxnChg>
        <pc:cxnChg chg="add del">
          <ac:chgData name="Indee Logan" userId="3ca30ff3e54e5e1b" providerId="LiveId" clId="{F74F7216-F346-4E92-944A-DCC9EF31C28F}" dt="2023-03-01T11:35:23.500" v="775" actId="26606"/>
          <ac:cxnSpMkLst>
            <pc:docMk/>
            <pc:sldMk cId="2812627889" sldId="261"/>
            <ac:cxnSpMk id="43" creationId="{D28A9C89-B313-458F-9C85-515930A51A93}"/>
          </ac:cxnSpMkLst>
        </pc:cxnChg>
        <pc:cxnChg chg="add del">
          <ac:chgData name="Indee Logan" userId="3ca30ff3e54e5e1b" providerId="LiveId" clId="{F74F7216-F346-4E92-944A-DCC9EF31C28F}" dt="2023-03-01T11:44:03.339" v="782" actId="26606"/>
          <ac:cxnSpMkLst>
            <pc:docMk/>
            <pc:sldMk cId="2812627889" sldId="261"/>
            <ac:cxnSpMk id="46" creationId="{E7A7CD63-7EC3-44F3-95D0-595C4019FF24}"/>
          </ac:cxnSpMkLst>
        </pc:cxnChg>
        <pc:cxnChg chg="add del">
          <ac:chgData name="Indee Logan" userId="3ca30ff3e54e5e1b" providerId="LiveId" clId="{F74F7216-F346-4E92-944A-DCC9EF31C28F}" dt="2023-03-03T09:46:44.044" v="14183" actId="26606"/>
          <ac:cxnSpMkLst>
            <pc:docMk/>
            <pc:sldMk cId="2812627889" sldId="261"/>
            <ac:cxnSpMk id="53" creationId="{E7A7CD63-7EC3-44F3-95D0-595C4019FF24}"/>
          </ac:cxnSpMkLst>
        </pc:cxnChg>
        <pc:cxnChg chg="add del">
          <ac:chgData name="Indee Logan" userId="3ca30ff3e54e5e1b" providerId="LiveId" clId="{F74F7216-F346-4E92-944A-DCC9EF31C28F}" dt="2023-03-03T09:46:21.191" v="14174" actId="26606"/>
          <ac:cxnSpMkLst>
            <pc:docMk/>
            <pc:sldMk cId="2812627889" sldId="261"/>
            <ac:cxnSpMk id="61" creationId="{E7A7CD63-7EC3-44F3-95D0-595C4019FF24}"/>
          </ac:cxnSpMkLst>
        </pc:cxnChg>
        <pc:cxnChg chg="add del">
          <ac:chgData name="Indee Logan" userId="3ca30ff3e54e5e1b" providerId="LiveId" clId="{F74F7216-F346-4E92-944A-DCC9EF31C28F}" dt="2023-03-03T09:46:14.487" v="14170" actId="26606"/>
          <ac:cxnSpMkLst>
            <pc:docMk/>
            <pc:sldMk cId="2812627889" sldId="261"/>
            <ac:cxnSpMk id="64" creationId="{9D2BBCA2-F039-47DF-B36F-39D7E7CC0090}"/>
          </ac:cxnSpMkLst>
        </pc:cxnChg>
        <pc:cxnChg chg="add del">
          <ac:chgData name="Indee Logan" userId="3ca30ff3e54e5e1b" providerId="LiveId" clId="{F74F7216-F346-4E92-944A-DCC9EF31C28F}" dt="2023-03-03T09:46:17.846" v="14172" actId="26606"/>
          <ac:cxnSpMkLst>
            <pc:docMk/>
            <pc:sldMk cId="2812627889" sldId="261"/>
            <ac:cxnSpMk id="67" creationId="{09525C9A-1972-4836-BA7A-706C946EF4DA}"/>
          </ac:cxnSpMkLst>
        </pc:cxnChg>
        <pc:cxnChg chg="add del">
          <ac:chgData name="Indee Logan" userId="3ca30ff3e54e5e1b" providerId="LiveId" clId="{F74F7216-F346-4E92-944A-DCC9EF31C28F}" dt="2023-03-03T09:46:28.061" v="14176" actId="26606"/>
          <ac:cxnSpMkLst>
            <pc:docMk/>
            <pc:sldMk cId="2812627889" sldId="261"/>
            <ac:cxnSpMk id="73" creationId="{09525C9A-1972-4836-BA7A-706C946EF4DA}"/>
          </ac:cxnSpMkLst>
        </pc:cxnChg>
        <pc:cxnChg chg="add del">
          <ac:chgData name="Indee Logan" userId="3ca30ff3e54e5e1b" providerId="LiveId" clId="{F74F7216-F346-4E92-944A-DCC9EF31C28F}" dt="2023-03-03T09:46:36.964" v="14178" actId="26606"/>
          <ac:cxnSpMkLst>
            <pc:docMk/>
            <pc:sldMk cId="2812627889" sldId="261"/>
            <ac:cxnSpMk id="78" creationId="{D5B557D3-D7B4-404B-84A1-9BD182BE5B06}"/>
          </ac:cxnSpMkLst>
        </pc:cxnChg>
      </pc:sldChg>
      <pc:sldChg chg="addSp delSp modSp add mod setBg modClrScheme setClrOvrMap delDesignElem chgLayout">
        <pc:chgData name="Indee Logan" userId="3ca30ff3e54e5e1b" providerId="LiveId" clId="{F74F7216-F346-4E92-944A-DCC9EF31C28F}" dt="2023-03-03T11:56:30.790" v="15471" actId="113"/>
        <pc:sldMkLst>
          <pc:docMk/>
          <pc:sldMk cId="4223251424" sldId="262"/>
        </pc:sldMkLst>
        <pc:spChg chg="mod ord">
          <ac:chgData name="Indee Logan" userId="3ca30ff3e54e5e1b" providerId="LiveId" clId="{F74F7216-F346-4E92-944A-DCC9EF31C28F}" dt="2023-03-03T11:56:30.790" v="15471" actId="113"/>
          <ac:spMkLst>
            <pc:docMk/>
            <pc:sldMk cId="4223251424" sldId="262"/>
            <ac:spMk id="2" creationId="{B8912DBC-4110-483C-79C3-599826CC49C5}"/>
          </ac:spMkLst>
        </pc:spChg>
        <pc:spChg chg="del mod">
          <ac:chgData name="Indee Logan" userId="3ca30ff3e54e5e1b" providerId="LiveId" clId="{F74F7216-F346-4E92-944A-DCC9EF31C28F}" dt="2023-03-03T09:57:28.788" v="14300" actId="700"/>
          <ac:spMkLst>
            <pc:docMk/>
            <pc:sldMk cId="4223251424" sldId="262"/>
            <ac:spMk id="3" creationId="{2B3A2365-F57C-B94E-13E4-EEAC42D7FBB9}"/>
          </ac:spMkLst>
        </pc:spChg>
        <pc:spChg chg="add del mod">
          <ac:chgData name="Indee Logan" userId="3ca30ff3e54e5e1b" providerId="LiveId" clId="{F74F7216-F346-4E92-944A-DCC9EF31C28F}" dt="2023-03-03T10:04:31.136" v="14437" actId="767"/>
          <ac:spMkLst>
            <pc:docMk/>
            <pc:sldMk cId="4223251424" sldId="262"/>
            <ac:spMk id="5" creationId="{BBA2532A-506C-0365-4B64-6C3572906593}"/>
          </ac:spMkLst>
        </pc:spChg>
        <pc:spChg chg="add mod">
          <ac:chgData name="Indee Logan" userId="3ca30ff3e54e5e1b" providerId="LiveId" clId="{F74F7216-F346-4E92-944A-DCC9EF31C28F}" dt="2023-03-03T10:05:24.600" v="14463" actId="14100"/>
          <ac:spMkLst>
            <pc:docMk/>
            <pc:sldMk cId="4223251424" sldId="262"/>
            <ac:spMk id="6" creationId="{17DDE97F-BAF3-9CD9-E46D-BE4C0B8A80BD}"/>
          </ac:spMkLst>
        </pc:spChg>
        <pc:spChg chg="add del">
          <ac:chgData name="Indee Logan" userId="3ca30ff3e54e5e1b" providerId="LiveId" clId="{F74F7216-F346-4E92-944A-DCC9EF31C28F}" dt="2023-03-01T11:41:34.099" v="781" actId="26606"/>
          <ac:spMkLst>
            <pc:docMk/>
            <pc:sldMk cId="4223251424" sldId="262"/>
            <ac:spMk id="45" creationId="{A9286AD2-18A9-4868-A4E3-7A2097A20810}"/>
          </ac:spMkLst>
        </pc:spChg>
        <pc:spChg chg="add del">
          <ac:chgData name="Indee Logan" userId="3ca30ff3e54e5e1b" providerId="LiveId" clId="{F74F7216-F346-4E92-944A-DCC9EF31C28F}" dt="2023-03-01T11:41:34.099" v="780" actId="26606"/>
          <ac:spMkLst>
            <pc:docMk/>
            <pc:sldMk cId="4223251424" sldId="262"/>
            <ac:spMk id="51" creationId="{D5B012D8-7F27-4758-9AC6-C889B154BD73}"/>
          </ac:spMkLst>
        </pc:spChg>
        <pc:spChg chg="add del">
          <ac:chgData name="Indee Logan" userId="3ca30ff3e54e5e1b" providerId="LiveId" clId="{F74F7216-F346-4E92-944A-DCC9EF31C28F}" dt="2023-03-01T11:41:34.099" v="780" actId="26606"/>
          <ac:spMkLst>
            <pc:docMk/>
            <pc:sldMk cId="4223251424" sldId="262"/>
            <ac:spMk id="53" creationId="{4063B759-00FC-46D1-9898-8E8625268FAF}"/>
          </ac:spMkLst>
        </pc:spChg>
        <pc:spChg chg="add del">
          <ac:chgData name="Indee Logan" userId="3ca30ff3e54e5e1b" providerId="LiveId" clId="{F74F7216-F346-4E92-944A-DCC9EF31C28F}" dt="2023-03-01T11:58:19.401" v="905" actId="26606"/>
          <ac:spMkLst>
            <pc:docMk/>
            <pc:sldMk cId="4223251424" sldId="262"/>
            <ac:spMk id="55" creationId="{A9286AD2-18A9-4868-A4E3-7A2097A20810}"/>
          </ac:spMkLst>
        </pc:spChg>
        <pc:spChg chg="add del">
          <ac:chgData name="Indee Logan" userId="3ca30ff3e54e5e1b" providerId="LiveId" clId="{F74F7216-F346-4E92-944A-DCC9EF31C28F}" dt="2023-03-01T11:57:45.127" v="898" actId="26606"/>
          <ac:spMkLst>
            <pc:docMk/>
            <pc:sldMk cId="4223251424" sldId="262"/>
            <ac:spMk id="61" creationId="{2FDF0794-1B86-42B2-B8C7-F60123E638ED}"/>
          </ac:spMkLst>
        </pc:spChg>
        <pc:spChg chg="add del">
          <ac:chgData name="Indee Logan" userId="3ca30ff3e54e5e1b" providerId="LiveId" clId="{F74F7216-F346-4E92-944A-DCC9EF31C28F}" dt="2023-03-01T11:57:45.127" v="898" actId="26606"/>
          <ac:spMkLst>
            <pc:docMk/>
            <pc:sldMk cId="4223251424" sldId="262"/>
            <ac:spMk id="63" creationId="{EEFC1EB0-DB92-4E98-B3A9-0CD6FA5A8B62}"/>
          </ac:spMkLst>
        </pc:spChg>
        <pc:spChg chg="add del">
          <ac:chgData name="Indee Logan" userId="3ca30ff3e54e5e1b" providerId="LiveId" clId="{F74F7216-F346-4E92-944A-DCC9EF31C28F}" dt="2023-03-01T11:58:02.694" v="901" actId="26606"/>
          <ac:spMkLst>
            <pc:docMk/>
            <pc:sldMk cId="4223251424" sldId="262"/>
            <ac:spMk id="67" creationId="{E239D8CC-16F4-4B2B-80F0-203C56D0D2DE}"/>
          </ac:spMkLst>
        </pc:spChg>
        <pc:spChg chg="add del">
          <ac:chgData name="Indee Logan" userId="3ca30ff3e54e5e1b" providerId="LiveId" clId="{F74F7216-F346-4E92-944A-DCC9EF31C28F}" dt="2023-03-01T11:58:02.694" v="901" actId="26606"/>
          <ac:spMkLst>
            <pc:docMk/>
            <pc:sldMk cId="4223251424" sldId="262"/>
            <ac:spMk id="68" creationId="{2FDF0794-1B86-42B2-B8C7-F60123E638ED}"/>
          </ac:spMkLst>
        </pc:spChg>
        <pc:spChg chg="add del">
          <ac:chgData name="Indee Logan" userId="3ca30ff3e54e5e1b" providerId="LiveId" clId="{F74F7216-F346-4E92-944A-DCC9EF31C28F}" dt="2023-03-01T11:58:02.694" v="901" actId="26606"/>
          <ac:spMkLst>
            <pc:docMk/>
            <pc:sldMk cId="4223251424" sldId="262"/>
            <ac:spMk id="69" creationId="{C5373426-E26E-431D-959C-5DB96C0B6208}"/>
          </ac:spMkLst>
        </pc:spChg>
        <pc:spChg chg="add del">
          <ac:chgData name="Indee Logan" userId="3ca30ff3e54e5e1b" providerId="LiveId" clId="{F74F7216-F346-4E92-944A-DCC9EF31C28F}" dt="2023-03-01T11:58:19.386" v="904" actId="26606"/>
          <ac:spMkLst>
            <pc:docMk/>
            <pc:sldMk cId="4223251424" sldId="262"/>
            <ac:spMk id="72" creationId="{6482F060-A4AF-4E0B-B364-7C6BA4AE9C03}"/>
          </ac:spMkLst>
        </pc:spChg>
        <pc:spChg chg="add del">
          <ac:chgData name="Indee Logan" userId="3ca30ff3e54e5e1b" providerId="LiveId" clId="{F74F7216-F346-4E92-944A-DCC9EF31C28F}" dt="2023-03-01T11:58:53.915" v="912" actId="26606"/>
          <ac:spMkLst>
            <pc:docMk/>
            <pc:sldMk cId="4223251424" sldId="262"/>
            <ac:spMk id="75" creationId="{0B4FB531-34DA-4777-9BD5-5B885DC38198}"/>
          </ac:spMkLst>
        </pc:spChg>
        <pc:spChg chg="add del">
          <ac:chgData name="Indee Logan" userId="3ca30ff3e54e5e1b" providerId="LiveId" clId="{F74F7216-F346-4E92-944A-DCC9EF31C28F}" dt="2023-03-01T12:01:06.400" v="914" actId="26606"/>
          <ac:spMkLst>
            <pc:docMk/>
            <pc:sldMk cId="4223251424" sldId="262"/>
            <ac:spMk id="81" creationId="{6482F060-A4AF-4E0B-B364-7C6BA4AE9C03}"/>
          </ac:spMkLst>
        </pc:spChg>
        <pc:spChg chg="add del">
          <ac:chgData name="Indee Logan" userId="3ca30ff3e54e5e1b" providerId="LiveId" clId="{F74F7216-F346-4E92-944A-DCC9EF31C28F}" dt="2023-03-01T12:06:34.890" v="960" actId="26606"/>
          <ac:spMkLst>
            <pc:docMk/>
            <pc:sldMk cId="4223251424" sldId="262"/>
            <ac:spMk id="88" creationId="{B4D0E555-16F6-44D0-BF56-AF5FF5BDE9D6}"/>
          </ac:spMkLst>
        </pc:spChg>
        <pc:spChg chg="add del">
          <ac:chgData name="Indee Logan" userId="3ca30ff3e54e5e1b" providerId="LiveId" clId="{F74F7216-F346-4E92-944A-DCC9EF31C28F}" dt="2023-03-01T12:06:34.890" v="960" actId="26606"/>
          <ac:spMkLst>
            <pc:docMk/>
            <pc:sldMk cId="4223251424" sldId="262"/>
            <ac:spMk id="90" creationId="{8117041D-1A7B-4ECA-AB68-3CFDB6726B8E}"/>
          </ac:spMkLst>
        </pc:spChg>
        <pc:spChg chg="add del">
          <ac:chgData name="Indee Logan" userId="3ca30ff3e54e5e1b" providerId="LiveId" clId="{F74F7216-F346-4E92-944A-DCC9EF31C28F}" dt="2023-03-01T12:08:13.496" v="968" actId="26606"/>
          <ac:spMkLst>
            <pc:docMk/>
            <pc:sldMk cId="4223251424" sldId="262"/>
            <ac:spMk id="94" creationId="{33428ACC-71EC-4171-9527-10983BA6B41D}"/>
          </ac:spMkLst>
        </pc:spChg>
        <pc:spChg chg="add del">
          <ac:chgData name="Indee Logan" userId="3ca30ff3e54e5e1b" providerId="LiveId" clId="{F74F7216-F346-4E92-944A-DCC9EF31C28F}" dt="2023-03-01T12:08:13.496" v="968" actId="26606"/>
          <ac:spMkLst>
            <pc:docMk/>
            <pc:sldMk cId="4223251424" sldId="262"/>
            <ac:spMk id="96" creationId="{8D4480B4-953D-41FA-9052-09AB3A026947}"/>
          </ac:spMkLst>
        </pc:spChg>
        <pc:spChg chg="add del">
          <ac:chgData name="Indee Logan" userId="3ca30ff3e54e5e1b" providerId="LiveId" clId="{F74F7216-F346-4E92-944A-DCC9EF31C28F}" dt="2023-03-01T12:06:10.190" v="956" actId="26606"/>
          <ac:spMkLst>
            <pc:docMk/>
            <pc:sldMk cId="4223251424" sldId="262"/>
            <ac:spMk id="97" creationId="{A9286AD2-18A9-4868-A4E3-7A2097A20810}"/>
          </ac:spMkLst>
        </pc:spChg>
        <pc:spChg chg="add del">
          <ac:chgData name="Indee Logan" userId="3ca30ff3e54e5e1b" providerId="LiveId" clId="{F74F7216-F346-4E92-944A-DCC9EF31C28F}" dt="2023-03-01T12:07:45.146" v="963" actId="26606"/>
          <ac:spMkLst>
            <pc:docMk/>
            <pc:sldMk cId="4223251424" sldId="262"/>
            <ac:spMk id="98" creationId="{D5B012D8-7F27-4758-9AC6-C889B154BD73}"/>
          </ac:spMkLst>
        </pc:spChg>
        <pc:spChg chg="add del">
          <ac:chgData name="Indee Logan" userId="3ca30ff3e54e5e1b" providerId="LiveId" clId="{F74F7216-F346-4E92-944A-DCC9EF31C28F}" dt="2023-03-01T12:07:45.146" v="963" actId="26606"/>
          <ac:spMkLst>
            <pc:docMk/>
            <pc:sldMk cId="4223251424" sldId="262"/>
            <ac:spMk id="100" creationId="{4063B759-00FC-46D1-9898-8E8625268FAF}"/>
          </ac:spMkLst>
        </pc:spChg>
        <pc:spChg chg="add del">
          <ac:chgData name="Indee Logan" userId="3ca30ff3e54e5e1b" providerId="LiveId" clId="{F74F7216-F346-4E92-944A-DCC9EF31C28F}" dt="2023-03-01T12:06:32.722" v="959" actId="26606"/>
          <ac:spMkLst>
            <pc:docMk/>
            <pc:sldMk cId="4223251424" sldId="262"/>
            <ac:spMk id="101" creationId="{8D4480B4-953D-41FA-9052-09AB3A026947}"/>
          </ac:spMkLst>
        </pc:spChg>
        <pc:spChg chg="add del">
          <ac:chgData name="Indee Logan" userId="3ca30ff3e54e5e1b" providerId="LiveId" clId="{F74F7216-F346-4E92-944A-DCC9EF31C28F}" dt="2023-03-01T12:06:32.722" v="959" actId="26606"/>
          <ac:spMkLst>
            <pc:docMk/>
            <pc:sldMk cId="4223251424" sldId="262"/>
            <ac:spMk id="102" creationId="{33428ACC-71EC-4171-9527-10983BA6B41D}"/>
          </ac:spMkLst>
        </pc:spChg>
        <pc:spChg chg="add del">
          <ac:chgData name="Indee Logan" userId="3ca30ff3e54e5e1b" providerId="LiveId" clId="{F74F7216-F346-4E92-944A-DCC9EF31C28F}" dt="2023-03-01T12:07:58.232" v="965" actId="26606"/>
          <ac:spMkLst>
            <pc:docMk/>
            <pc:sldMk cId="4223251424" sldId="262"/>
            <ac:spMk id="104" creationId="{2FDF0794-1B86-42B2-B8C7-F60123E638ED}"/>
          </ac:spMkLst>
        </pc:spChg>
        <pc:spChg chg="add del">
          <ac:chgData name="Indee Logan" userId="3ca30ff3e54e5e1b" providerId="LiveId" clId="{F74F7216-F346-4E92-944A-DCC9EF31C28F}" dt="2023-03-01T12:07:58.232" v="965" actId="26606"/>
          <ac:spMkLst>
            <pc:docMk/>
            <pc:sldMk cId="4223251424" sldId="262"/>
            <ac:spMk id="106" creationId="{C5373426-E26E-431D-959C-5DB96C0B6208}"/>
          </ac:spMkLst>
        </pc:spChg>
        <pc:spChg chg="add del">
          <ac:chgData name="Indee Logan" userId="3ca30ff3e54e5e1b" providerId="LiveId" clId="{F74F7216-F346-4E92-944A-DCC9EF31C28F}" dt="2023-03-01T12:07:58.232" v="965" actId="26606"/>
          <ac:spMkLst>
            <pc:docMk/>
            <pc:sldMk cId="4223251424" sldId="262"/>
            <ac:spMk id="107" creationId="{E239D8CC-16F4-4B2B-80F0-203C56D0D2DE}"/>
          </ac:spMkLst>
        </pc:spChg>
        <pc:spChg chg="add del">
          <ac:chgData name="Indee Logan" userId="3ca30ff3e54e5e1b" providerId="LiveId" clId="{F74F7216-F346-4E92-944A-DCC9EF31C28F}" dt="2023-03-01T12:08:13.496" v="967" actId="26606"/>
          <ac:spMkLst>
            <pc:docMk/>
            <pc:sldMk cId="4223251424" sldId="262"/>
            <ac:spMk id="109" creationId="{2FDF0794-1B86-42B2-B8C7-F60123E638ED}"/>
          </ac:spMkLst>
        </pc:spChg>
        <pc:spChg chg="add del">
          <ac:chgData name="Indee Logan" userId="3ca30ff3e54e5e1b" providerId="LiveId" clId="{F74F7216-F346-4E92-944A-DCC9EF31C28F}" dt="2023-03-01T12:08:13.496" v="967" actId="26606"/>
          <ac:spMkLst>
            <pc:docMk/>
            <pc:sldMk cId="4223251424" sldId="262"/>
            <ac:spMk id="110" creationId="{C5373426-E26E-431D-959C-5DB96C0B6208}"/>
          </ac:spMkLst>
        </pc:spChg>
        <pc:spChg chg="add del">
          <ac:chgData name="Indee Logan" userId="3ca30ff3e54e5e1b" providerId="LiveId" clId="{F74F7216-F346-4E92-944A-DCC9EF31C28F}" dt="2023-03-01T12:08:13.496" v="967" actId="26606"/>
          <ac:spMkLst>
            <pc:docMk/>
            <pc:sldMk cId="4223251424" sldId="262"/>
            <ac:spMk id="112" creationId="{E239D8CC-16F4-4B2B-80F0-203C56D0D2DE}"/>
          </ac:spMkLst>
        </pc:spChg>
        <pc:spChg chg="add del">
          <ac:chgData name="Indee Logan" userId="3ca30ff3e54e5e1b" providerId="LiveId" clId="{F74F7216-F346-4E92-944A-DCC9EF31C28F}" dt="2023-03-01T12:10:02.542" v="981" actId="26606"/>
          <ac:spMkLst>
            <pc:docMk/>
            <pc:sldMk cId="4223251424" sldId="262"/>
            <ac:spMk id="114" creationId="{F452A527-3631-41ED-858D-3777A7D1496A}"/>
          </ac:spMkLst>
        </pc:spChg>
        <pc:spChg chg="add del">
          <ac:chgData name="Indee Logan" userId="3ca30ff3e54e5e1b" providerId="LiveId" clId="{F74F7216-F346-4E92-944A-DCC9EF31C28F}" dt="2023-03-01T12:09:40.479" v="977" actId="26606"/>
          <ac:spMkLst>
            <pc:docMk/>
            <pc:sldMk cId="4223251424" sldId="262"/>
            <ac:spMk id="120" creationId="{2FDF0794-1B86-42B2-B8C7-F60123E638ED}"/>
          </ac:spMkLst>
        </pc:spChg>
        <pc:spChg chg="add del">
          <ac:chgData name="Indee Logan" userId="3ca30ff3e54e5e1b" providerId="LiveId" clId="{F74F7216-F346-4E92-944A-DCC9EF31C28F}" dt="2023-03-01T12:09:40.479" v="977" actId="26606"/>
          <ac:spMkLst>
            <pc:docMk/>
            <pc:sldMk cId="4223251424" sldId="262"/>
            <ac:spMk id="122" creationId="{C5373426-E26E-431D-959C-5DB96C0B6208}"/>
          </ac:spMkLst>
        </pc:spChg>
        <pc:spChg chg="add del">
          <ac:chgData name="Indee Logan" userId="3ca30ff3e54e5e1b" providerId="LiveId" clId="{F74F7216-F346-4E92-944A-DCC9EF31C28F}" dt="2023-03-01T12:09:40.479" v="977" actId="26606"/>
          <ac:spMkLst>
            <pc:docMk/>
            <pc:sldMk cId="4223251424" sldId="262"/>
            <ac:spMk id="126" creationId="{E239D8CC-16F4-4B2B-80F0-203C56D0D2DE}"/>
          </ac:spMkLst>
        </pc:spChg>
        <pc:spChg chg="add del">
          <ac:chgData name="Indee Logan" userId="3ca30ff3e54e5e1b" providerId="LiveId" clId="{F74F7216-F346-4E92-944A-DCC9EF31C28F}" dt="2023-03-01T12:10:02.542" v="980" actId="26606"/>
          <ac:spMkLst>
            <pc:docMk/>
            <pc:sldMk cId="4223251424" sldId="262"/>
            <ac:spMk id="128" creationId="{6482F060-A4AF-4E0B-B364-7C6BA4AE9C03}"/>
          </ac:spMkLst>
        </pc:spChg>
        <pc:spChg chg="add del">
          <ac:chgData name="Indee Logan" userId="3ca30ff3e54e5e1b" providerId="LiveId" clId="{F74F7216-F346-4E92-944A-DCC9EF31C28F}" dt="2023-03-01T12:12:07.450" v="991" actId="26606"/>
          <ac:spMkLst>
            <pc:docMk/>
            <pc:sldMk cId="4223251424" sldId="262"/>
            <ac:spMk id="131" creationId="{E75F8FC7-2268-462F-AFF6-A4A975C3444E}"/>
          </ac:spMkLst>
        </pc:spChg>
        <pc:spChg chg="add del">
          <ac:chgData name="Indee Logan" userId="3ca30ff3e54e5e1b" providerId="LiveId" clId="{F74F7216-F346-4E92-944A-DCC9EF31C28F}" dt="2023-03-01T12:12:07.450" v="991" actId="26606"/>
          <ac:spMkLst>
            <pc:docMk/>
            <pc:sldMk cId="4223251424" sldId="262"/>
            <ac:spMk id="133" creationId="{7EE051E9-6C07-4FBB-B4F7-EDF8DDEAA6DA}"/>
          </ac:spMkLst>
        </pc:spChg>
        <pc:spChg chg="add del">
          <ac:chgData name="Indee Logan" userId="3ca30ff3e54e5e1b" providerId="LiveId" clId="{F74F7216-F346-4E92-944A-DCC9EF31C28F}" dt="2023-03-01T12:11:08.656" v="986" actId="26606"/>
          <ac:spMkLst>
            <pc:docMk/>
            <pc:sldMk cId="4223251424" sldId="262"/>
            <ac:spMk id="138" creationId="{0AF4F2BA-3C03-4E2C-8ABC-0949B61B3C5E}"/>
          </ac:spMkLst>
        </pc:spChg>
        <pc:spChg chg="add del">
          <ac:chgData name="Indee Logan" userId="3ca30ff3e54e5e1b" providerId="LiveId" clId="{F74F7216-F346-4E92-944A-DCC9EF31C28F}" dt="2023-03-01T12:11:08.656" v="986" actId="26606"/>
          <ac:spMkLst>
            <pc:docMk/>
            <pc:sldMk cId="4223251424" sldId="262"/>
            <ac:spMk id="142" creationId="{B40A8CA7-7D5A-43B0-A1A0-B558ECA9EED1}"/>
          </ac:spMkLst>
        </pc:spChg>
        <pc:spChg chg="add del">
          <ac:chgData name="Indee Logan" userId="3ca30ff3e54e5e1b" providerId="LiveId" clId="{F74F7216-F346-4E92-944A-DCC9EF31C28F}" dt="2023-03-01T12:11:24.275" v="988" actId="26606"/>
          <ac:spMkLst>
            <pc:docMk/>
            <pc:sldMk cId="4223251424" sldId="262"/>
            <ac:spMk id="144" creationId="{D5B012D8-7F27-4758-9AC6-C889B154BD73}"/>
          </ac:spMkLst>
        </pc:spChg>
        <pc:spChg chg="add del">
          <ac:chgData name="Indee Logan" userId="3ca30ff3e54e5e1b" providerId="LiveId" clId="{F74F7216-F346-4E92-944A-DCC9EF31C28F}" dt="2023-03-01T12:11:24.275" v="988" actId="26606"/>
          <ac:spMkLst>
            <pc:docMk/>
            <pc:sldMk cId="4223251424" sldId="262"/>
            <ac:spMk id="145" creationId="{4063B759-00FC-46D1-9898-8E8625268FAF}"/>
          </ac:spMkLst>
        </pc:spChg>
        <pc:spChg chg="add del">
          <ac:chgData name="Indee Logan" userId="3ca30ff3e54e5e1b" providerId="LiveId" clId="{F74F7216-F346-4E92-944A-DCC9EF31C28F}" dt="2023-03-01T12:12:07.450" v="990" actId="26606"/>
          <ac:spMkLst>
            <pc:docMk/>
            <pc:sldMk cId="4223251424" sldId="262"/>
            <ac:spMk id="147" creationId="{2FDF0794-1B86-42B2-B8C7-F60123E638ED}"/>
          </ac:spMkLst>
        </pc:spChg>
        <pc:spChg chg="add del">
          <ac:chgData name="Indee Logan" userId="3ca30ff3e54e5e1b" providerId="LiveId" clId="{F74F7216-F346-4E92-944A-DCC9EF31C28F}" dt="2023-03-01T12:12:07.450" v="990" actId="26606"/>
          <ac:spMkLst>
            <pc:docMk/>
            <pc:sldMk cId="4223251424" sldId="262"/>
            <ac:spMk id="148" creationId="{EEFC1EB0-DB92-4E98-B3A9-0CD6FA5A8B62}"/>
          </ac:spMkLst>
        </pc:spChg>
        <pc:spChg chg="add del">
          <ac:chgData name="Indee Logan" userId="3ca30ff3e54e5e1b" providerId="LiveId" clId="{F74F7216-F346-4E92-944A-DCC9EF31C28F}" dt="2023-03-01T13:00:52.506" v="1336" actId="26606"/>
          <ac:spMkLst>
            <pc:docMk/>
            <pc:sldMk cId="4223251424" sldId="262"/>
            <ac:spMk id="151" creationId="{A37E0400-E9ED-46D6-A946-A7B49DB418B8}"/>
          </ac:spMkLst>
        </pc:spChg>
        <pc:spChg chg="add del">
          <ac:chgData name="Indee Logan" userId="3ca30ff3e54e5e1b" providerId="LiveId" clId="{F74F7216-F346-4E92-944A-DCC9EF31C28F}" dt="2023-03-03T09:57:28.788" v="14300" actId="700"/>
          <ac:spMkLst>
            <pc:docMk/>
            <pc:sldMk cId="4223251424" sldId="262"/>
            <ac:spMk id="157" creationId="{D5B012D8-7F27-4758-9AC6-C889B154BD73}"/>
          </ac:spMkLst>
        </pc:spChg>
        <pc:spChg chg="add del">
          <ac:chgData name="Indee Logan" userId="3ca30ff3e54e5e1b" providerId="LiveId" clId="{F74F7216-F346-4E92-944A-DCC9EF31C28F}" dt="2023-03-03T09:57:28.788" v="14300" actId="700"/>
          <ac:spMkLst>
            <pc:docMk/>
            <pc:sldMk cId="4223251424" sldId="262"/>
            <ac:spMk id="159" creationId="{4063B759-00FC-46D1-9898-8E8625268FAF}"/>
          </ac:spMkLst>
        </pc:spChg>
        <pc:spChg chg="add del">
          <ac:chgData name="Indee Logan" userId="3ca30ff3e54e5e1b" providerId="LiveId" clId="{F74F7216-F346-4E92-944A-DCC9EF31C28F}" dt="2023-03-03T09:57:58.738" v="14349" actId="26606"/>
          <ac:spMkLst>
            <pc:docMk/>
            <pc:sldMk cId="4223251424" sldId="262"/>
            <ac:spMk id="1031" creationId="{39E3965E-AC41-4711-9D10-E25ABB132D86}"/>
          </ac:spMkLst>
        </pc:spChg>
        <pc:spChg chg="add del">
          <ac:chgData name="Indee Logan" userId="3ca30ff3e54e5e1b" providerId="LiveId" clId="{F74F7216-F346-4E92-944A-DCC9EF31C28F}" dt="2023-03-03T09:57:58.738" v="14349" actId="26606"/>
          <ac:spMkLst>
            <pc:docMk/>
            <pc:sldMk cId="4223251424" sldId="262"/>
            <ac:spMk id="1035" creationId="{33428ACC-71EC-4171-9527-10983BA6B41D}"/>
          </ac:spMkLst>
        </pc:spChg>
        <pc:spChg chg="add del">
          <ac:chgData name="Indee Logan" userId="3ca30ff3e54e5e1b" providerId="LiveId" clId="{F74F7216-F346-4E92-944A-DCC9EF31C28F}" dt="2023-03-03T09:57:58.738" v="14349" actId="26606"/>
          <ac:spMkLst>
            <pc:docMk/>
            <pc:sldMk cId="4223251424" sldId="262"/>
            <ac:spMk id="1039" creationId="{8D4480B4-953D-41FA-9052-09AB3A026947}"/>
          </ac:spMkLst>
        </pc:spChg>
        <pc:spChg chg="add del">
          <ac:chgData name="Indee Logan" userId="3ca30ff3e54e5e1b" providerId="LiveId" clId="{F74F7216-F346-4E92-944A-DCC9EF31C28F}" dt="2023-03-03T10:00:41.295" v="14357" actId="26606"/>
          <ac:spMkLst>
            <pc:docMk/>
            <pc:sldMk cId="4223251424" sldId="262"/>
            <ac:spMk id="1044" creationId="{39E3965E-AC41-4711-9D10-E25ABB132D86}"/>
          </ac:spMkLst>
        </pc:spChg>
        <pc:spChg chg="add del">
          <ac:chgData name="Indee Logan" userId="3ca30ff3e54e5e1b" providerId="LiveId" clId="{F74F7216-F346-4E92-944A-DCC9EF31C28F}" dt="2023-03-03T10:00:41.295" v="14357" actId="26606"/>
          <ac:spMkLst>
            <pc:docMk/>
            <pc:sldMk cId="4223251424" sldId="262"/>
            <ac:spMk id="1048" creationId="{33428ACC-71EC-4171-9527-10983BA6B41D}"/>
          </ac:spMkLst>
        </pc:spChg>
        <pc:spChg chg="add del">
          <ac:chgData name="Indee Logan" userId="3ca30ff3e54e5e1b" providerId="LiveId" clId="{F74F7216-F346-4E92-944A-DCC9EF31C28F}" dt="2023-03-03T10:00:41.295" v="14357" actId="26606"/>
          <ac:spMkLst>
            <pc:docMk/>
            <pc:sldMk cId="4223251424" sldId="262"/>
            <ac:spMk id="1052" creationId="{8D4480B4-953D-41FA-9052-09AB3A026947}"/>
          </ac:spMkLst>
        </pc:spChg>
        <pc:spChg chg="add del">
          <ac:chgData name="Indee Logan" userId="3ca30ff3e54e5e1b" providerId="LiveId" clId="{F74F7216-F346-4E92-944A-DCC9EF31C28F}" dt="2023-03-03T10:00:41.279" v="14356" actId="26606"/>
          <ac:spMkLst>
            <pc:docMk/>
            <pc:sldMk cId="4223251424" sldId="262"/>
            <ac:spMk id="1057" creationId="{39E3965E-AC41-4711-9D10-E25ABB132D86}"/>
          </ac:spMkLst>
        </pc:spChg>
        <pc:spChg chg="add del">
          <ac:chgData name="Indee Logan" userId="3ca30ff3e54e5e1b" providerId="LiveId" clId="{F74F7216-F346-4E92-944A-DCC9EF31C28F}" dt="2023-03-03T10:00:41.279" v="14356" actId="26606"/>
          <ac:spMkLst>
            <pc:docMk/>
            <pc:sldMk cId="4223251424" sldId="262"/>
            <ac:spMk id="1061" creationId="{526E0BFB-CDF1-4990-8C11-AC849311E0A8}"/>
          </ac:spMkLst>
        </pc:spChg>
        <pc:spChg chg="add del">
          <ac:chgData name="Indee Logan" userId="3ca30ff3e54e5e1b" providerId="LiveId" clId="{F74F7216-F346-4E92-944A-DCC9EF31C28F}" dt="2023-03-03T10:00:41.279" v="14356" actId="26606"/>
          <ac:spMkLst>
            <pc:docMk/>
            <pc:sldMk cId="4223251424" sldId="262"/>
            <ac:spMk id="1063" creationId="{6069A1F8-9BEB-4786-9694-FC48B2D75D21}"/>
          </ac:spMkLst>
        </pc:spChg>
        <pc:spChg chg="add">
          <ac:chgData name="Indee Logan" userId="3ca30ff3e54e5e1b" providerId="LiveId" clId="{F74F7216-F346-4E92-944A-DCC9EF31C28F}" dt="2023-03-03T10:00:41.295" v="14357" actId="26606"/>
          <ac:spMkLst>
            <pc:docMk/>
            <pc:sldMk cId="4223251424" sldId="262"/>
            <ac:spMk id="1065" creationId="{8EE702CF-91CE-4661-ACBF-3C8160D1B433}"/>
          </ac:spMkLst>
        </pc:spChg>
        <pc:spChg chg="add">
          <ac:chgData name="Indee Logan" userId="3ca30ff3e54e5e1b" providerId="LiveId" clId="{F74F7216-F346-4E92-944A-DCC9EF31C28F}" dt="2023-03-03T10:00:41.295" v="14357" actId="26606"/>
          <ac:spMkLst>
            <pc:docMk/>
            <pc:sldMk cId="4223251424" sldId="262"/>
            <ac:spMk id="1066" creationId="{39E3965E-AC41-4711-9D10-E25ABB132D86}"/>
          </ac:spMkLst>
        </pc:spChg>
        <pc:spChg chg="add">
          <ac:chgData name="Indee Logan" userId="3ca30ff3e54e5e1b" providerId="LiveId" clId="{F74F7216-F346-4E92-944A-DCC9EF31C28F}" dt="2023-03-03T10:00:41.295" v="14357" actId="26606"/>
          <ac:spMkLst>
            <pc:docMk/>
            <pc:sldMk cId="4223251424" sldId="262"/>
            <ac:spMk id="1068" creationId="{548B4202-DCD5-4F8C-B481-743A989A9DFF}"/>
          </ac:spMkLst>
        </pc:spChg>
        <pc:picChg chg="add del mod ord">
          <ac:chgData name="Indee Logan" userId="3ca30ff3e54e5e1b" providerId="LiveId" clId="{F74F7216-F346-4E92-944A-DCC9EF31C28F}" dt="2023-03-03T09:57:19.277" v="14298" actId="478"/>
          <ac:picMkLst>
            <pc:docMk/>
            <pc:sldMk cId="4223251424" sldId="262"/>
            <ac:picMk id="4" creationId="{9C807EE3-142F-480E-0848-4913F412F30D}"/>
          </ac:picMkLst>
        </pc:picChg>
        <pc:picChg chg="del mod ord">
          <ac:chgData name="Indee Logan" userId="3ca30ff3e54e5e1b" providerId="LiveId" clId="{F74F7216-F346-4E92-944A-DCC9EF31C28F}" dt="2023-03-01T11:54:29.614" v="881" actId="478"/>
          <ac:picMkLst>
            <pc:docMk/>
            <pc:sldMk cId="4223251424" sldId="262"/>
            <ac:picMk id="30" creationId="{1AD5E780-3896-EB85-3C22-0BC47A4AF93C}"/>
          </ac:picMkLst>
        </pc:picChg>
        <pc:picChg chg="add mod">
          <ac:chgData name="Indee Logan" userId="3ca30ff3e54e5e1b" providerId="LiveId" clId="{F74F7216-F346-4E92-944A-DCC9EF31C28F}" dt="2023-03-03T10:00:41.295" v="14357" actId="26606"/>
          <ac:picMkLst>
            <pc:docMk/>
            <pc:sldMk cId="4223251424" sldId="262"/>
            <ac:picMk id="1026" creationId="{6922AE8D-10A2-64B9-9C91-C95E9C7A0049}"/>
          </ac:picMkLst>
        </pc:picChg>
        <pc:cxnChg chg="add del">
          <ac:chgData name="Indee Logan" userId="3ca30ff3e54e5e1b" providerId="LiveId" clId="{F74F7216-F346-4E92-944A-DCC9EF31C28F}" dt="2023-03-01T11:41:34.099" v="781" actId="26606"/>
          <ac:cxnSpMkLst>
            <pc:docMk/>
            <pc:sldMk cId="4223251424" sldId="262"/>
            <ac:cxnSpMk id="46" creationId="{E7A7CD63-7EC3-44F3-95D0-595C4019FF24}"/>
          </ac:cxnSpMkLst>
        </pc:cxnChg>
        <pc:cxnChg chg="add del">
          <ac:chgData name="Indee Logan" userId="3ca30ff3e54e5e1b" providerId="LiveId" clId="{F74F7216-F346-4E92-944A-DCC9EF31C28F}" dt="2023-03-01T11:58:19.401" v="905" actId="26606"/>
          <ac:cxnSpMkLst>
            <pc:docMk/>
            <pc:sldMk cId="4223251424" sldId="262"/>
            <ac:cxnSpMk id="56" creationId="{E7A7CD63-7EC3-44F3-95D0-595C4019FF24}"/>
          </ac:cxnSpMkLst>
        </pc:cxnChg>
        <pc:cxnChg chg="add del">
          <ac:chgData name="Indee Logan" userId="3ca30ff3e54e5e1b" providerId="LiveId" clId="{F74F7216-F346-4E92-944A-DCC9EF31C28F}" dt="2023-03-01T11:57:45.127" v="898" actId="26606"/>
          <ac:cxnSpMkLst>
            <pc:docMk/>
            <pc:sldMk cId="4223251424" sldId="262"/>
            <ac:cxnSpMk id="65" creationId="{96D07482-83A3-4451-943C-B46961082957}"/>
          </ac:cxnSpMkLst>
        </pc:cxnChg>
        <pc:cxnChg chg="add del">
          <ac:chgData name="Indee Logan" userId="3ca30ff3e54e5e1b" providerId="LiveId" clId="{F74F7216-F346-4E92-944A-DCC9EF31C28F}" dt="2023-03-01T11:58:02.694" v="901" actId="26606"/>
          <ac:cxnSpMkLst>
            <pc:docMk/>
            <pc:sldMk cId="4223251424" sldId="262"/>
            <ac:cxnSpMk id="70" creationId="{96D07482-83A3-4451-943C-B46961082957}"/>
          </ac:cxnSpMkLst>
        </pc:cxnChg>
        <pc:cxnChg chg="add del">
          <ac:chgData name="Indee Logan" userId="3ca30ff3e54e5e1b" providerId="LiveId" clId="{F74F7216-F346-4E92-944A-DCC9EF31C28F}" dt="2023-03-01T11:58:19.386" v="904" actId="26606"/>
          <ac:cxnSpMkLst>
            <pc:docMk/>
            <pc:sldMk cId="4223251424" sldId="262"/>
            <ac:cxnSpMk id="73" creationId="{B9EB6DAA-2F0C-43D5-A577-15D5D2C4E3F5}"/>
          </ac:cxnSpMkLst>
        </pc:cxnChg>
        <pc:cxnChg chg="add del">
          <ac:chgData name="Indee Logan" userId="3ca30ff3e54e5e1b" providerId="LiveId" clId="{F74F7216-F346-4E92-944A-DCC9EF31C28F}" dt="2023-03-01T11:58:53.915" v="912" actId="26606"/>
          <ac:cxnSpMkLst>
            <pc:docMk/>
            <pc:sldMk cId="4223251424" sldId="262"/>
            <ac:cxnSpMk id="76" creationId="{D5B557D3-D7B4-404B-84A1-9BD182BE5B06}"/>
          </ac:cxnSpMkLst>
        </pc:cxnChg>
        <pc:cxnChg chg="add del">
          <ac:chgData name="Indee Logan" userId="3ca30ff3e54e5e1b" providerId="LiveId" clId="{F74F7216-F346-4E92-944A-DCC9EF31C28F}" dt="2023-03-01T12:01:06.400" v="914" actId="26606"/>
          <ac:cxnSpMkLst>
            <pc:docMk/>
            <pc:sldMk cId="4223251424" sldId="262"/>
            <ac:cxnSpMk id="83" creationId="{B9EB6DAA-2F0C-43D5-A577-15D5D2C4E3F5}"/>
          </ac:cxnSpMkLst>
        </pc:cxnChg>
        <pc:cxnChg chg="add del">
          <ac:chgData name="Indee Logan" userId="3ca30ff3e54e5e1b" providerId="LiveId" clId="{F74F7216-F346-4E92-944A-DCC9EF31C28F}" dt="2023-03-01T12:06:34.890" v="960" actId="26606"/>
          <ac:cxnSpMkLst>
            <pc:docMk/>
            <pc:sldMk cId="4223251424" sldId="262"/>
            <ac:cxnSpMk id="92" creationId="{ABCD2462-4C1E-401A-AC2D-F799A138B245}"/>
          </ac:cxnSpMkLst>
        </pc:cxnChg>
        <pc:cxnChg chg="add del">
          <ac:chgData name="Indee Logan" userId="3ca30ff3e54e5e1b" providerId="LiveId" clId="{F74F7216-F346-4E92-944A-DCC9EF31C28F}" dt="2023-03-01T12:08:13.496" v="968" actId="26606"/>
          <ac:cxnSpMkLst>
            <pc:docMk/>
            <pc:sldMk cId="4223251424" sldId="262"/>
            <ac:cxnSpMk id="95" creationId="{BA22713B-ABB6-4391-97F9-0449A2B9B664}"/>
          </ac:cxnSpMkLst>
        </pc:cxnChg>
        <pc:cxnChg chg="add del">
          <ac:chgData name="Indee Logan" userId="3ca30ff3e54e5e1b" providerId="LiveId" clId="{F74F7216-F346-4E92-944A-DCC9EF31C28F}" dt="2023-03-01T12:06:10.190" v="956" actId="26606"/>
          <ac:cxnSpMkLst>
            <pc:docMk/>
            <pc:sldMk cId="4223251424" sldId="262"/>
            <ac:cxnSpMk id="99" creationId="{E7A7CD63-7EC3-44F3-95D0-595C4019FF24}"/>
          </ac:cxnSpMkLst>
        </pc:cxnChg>
        <pc:cxnChg chg="add del">
          <ac:chgData name="Indee Logan" userId="3ca30ff3e54e5e1b" providerId="LiveId" clId="{F74F7216-F346-4E92-944A-DCC9EF31C28F}" dt="2023-03-01T12:06:32.722" v="959" actId="26606"/>
          <ac:cxnSpMkLst>
            <pc:docMk/>
            <pc:sldMk cId="4223251424" sldId="262"/>
            <ac:cxnSpMk id="103" creationId="{BA22713B-ABB6-4391-97F9-0449A2B9B664}"/>
          </ac:cxnSpMkLst>
        </pc:cxnChg>
        <pc:cxnChg chg="add del">
          <ac:chgData name="Indee Logan" userId="3ca30ff3e54e5e1b" providerId="LiveId" clId="{F74F7216-F346-4E92-944A-DCC9EF31C28F}" dt="2023-03-01T12:07:58.232" v="965" actId="26606"/>
          <ac:cxnSpMkLst>
            <pc:docMk/>
            <pc:sldMk cId="4223251424" sldId="262"/>
            <ac:cxnSpMk id="105" creationId="{96D07482-83A3-4451-943C-B46961082957}"/>
          </ac:cxnSpMkLst>
        </pc:cxnChg>
        <pc:cxnChg chg="add del">
          <ac:chgData name="Indee Logan" userId="3ca30ff3e54e5e1b" providerId="LiveId" clId="{F74F7216-F346-4E92-944A-DCC9EF31C28F}" dt="2023-03-01T12:08:13.496" v="967" actId="26606"/>
          <ac:cxnSpMkLst>
            <pc:docMk/>
            <pc:sldMk cId="4223251424" sldId="262"/>
            <ac:cxnSpMk id="111" creationId="{96D07482-83A3-4451-943C-B46961082957}"/>
          </ac:cxnSpMkLst>
        </pc:cxnChg>
        <pc:cxnChg chg="add del">
          <ac:chgData name="Indee Logan" userId="3ca30ff3e54e5e1b" providerId="LiveId" clId="{F74F7216-F346-4E92-944A-DCC9EF31C28F}" dt="2023-03-01T12:10:02.542" v="981" actId="26606"/>
          <ac:cxnSpMkLst>
            <pc:docMk/>
            <pc:sldMk cId="4223251424" sldId="262"/>
            <ac:cxnSpMk id="115" creationId="{D28A9C89-B313-458F-9C85-515930A51A93}"/>
          </ac:cxnSpMkLst>
        </pc:cxnChg>
        <pc:cxnChg chg="add del">
          <ac:chgData name="Indee Logan" userId="3ca30ff3e54e5e1b" providerId="LiveId" clId="{F74F7216-F346-4E92-944A-DCC9EF31C28F}" dt="2023-03-01T12:09:40.479" v="977" actId="26606"/>
          <ac:cxnSpMkLst>
            <pc:docMk/>
            <pc:sldMk cId="4223251424" sldId="262"/>
            <ac:cxnSpMk id="124" creationId="{96D07482-83A3-4451-943C-B46961082957}"/>
          </ac:cxnSpMkLst>
        </pc:cxnChg>
        <pc:cxnChg chg="add del">
          <ac:chgData name="Indee Logan" userId="3ca30ff3e54e5e1b" providerId="LiveId" clId="{F74F7216-F346-4E92-944A-DCC9EF31C28F}" dt="2023-03-01T12:10:02.542" v="980" actId="26606"/>
          <ac:cxnSpMkLst>
            <pc:docMk/>
            <pc:sldMk cId="4223251424" sldId="262"/>
            <ac:cxnSpMk id="129" creationId="{B9EB6DAA-2F0C-43D5-A577-15D5D2C4E3F5}"/>
          </ac:cxnSpMkLst>
        </pc:cxnChg>
        <pc:cxnChg chg="add del">
          <ac:chgData name="Indee Logan" userId="3ca30ff3e54e5e1b" providerId="LiveId" clId="{F74F7216-F346-4E92-944A-DCC9EF31C28F}" dt="2023-03-01T12:12:07.450" v="991" actId="26606"/>
          <ac:cxnSpMkLst>
            <pc:docMk/>
            <pc:sldMk cId="4223251424" sldId="262"/>
            <ac:cxnSpMk id="132" creationId="{BEF45B32-FB97-49CC-B778-CA7CF87BEF7A}"/>
          </ac:cxnSpMkLst>
        </pc:cxnChg>
        <pc:cxnChg chg="add del">
          <ac:chgData name="Indee Logan" userId="3ca30ff3e54e5e1b" providerId="LiveId" clId="{F74F7216-F346-4E92-944A-DCC9EF31C28F}" dt="2023-03-01T12:11:08.656" v="986" actId="26606"/>
          <ac:cxnSpMkLst>
            <pc:docMk/>
            <pc:sldMk cId="4223251424" sldId="262"/>
            <ac:cxnSpMk id="140" creationId="{A07787ED-5EDC-4C54-AD87-55B60D0FE397}"/>
          </ac:cxnSpMkLst>
        </pc:cxnChg>
        <pc:cxnChg chg="add del">
          <ac:chgData name="Indee Logan" userId="3ca30ff3e54e5e1b" providerId="LiveId" clId="{F74F7216-F346-4E92-944A-DCC9EF31C28F}" dt="2023-03-01T12:12:07.450" v="990" actId="26606"/>
          <ac:cxnSpMkLst>
            <pc:docMk/>
            <pc:sldMk cId="4223251424" sldId="262"/>
            <ac:cxnSpMk id="149" creationId="{96D07482-83A3-4451-943C-B46961082957}"/>
          </ac:cxnSpMkLst>
        </pc:cxnChg>
        <pc:cxnChg chg="add del">
          <ac:chgData name="Indee Logan" userId="3ca30ff3e54e5e1b" providerId="LiveId" clId="{F74F7216-F346-4E92-944A-DCC9EF31C28F}" dt="2023-03-01T13:00:52.506" v="1336" actId="26606"/>
          <ac:cxnSpMkLst>
            <pc:docMk/>
            <pc:sldMk cId="4223251424" sldId="262"/>
            <ac:cxnSpMk id="152" creationId="{D28A9C89-B313-458F-9C85-515930A51A93}"/>
          </ac:cxnSpMkLst>
        </pc:cxnChg>
        <pc:cxnChg chg="add del">
          <ac:chgData name="Indee Logan" userId="3ca30ff3e54e5e1b" providerId="LiveId" clId="{F74F7216-F346-4E92-944A-DCC9EF31C28F}" dt="2023-03-03T09:57:58.738" v="14349" actId="26606"/>
          <ac:cxnSpMkLst>
            <pc:docMk/>
            <pc:sldMk cId="4223251424" sldId="262"/>
            <ac:cxnSpMk id="1033" creationId="{1F5DC8C3-BA5F-4EED-BB9A-A14272BD82A1}"/>
          </ac:cxnSpMkLst>
        </pc:cxnChg>
        <pc:cxnChg chg="add del">
          <ac:chgData name="Indee Logan" userId="3ca30ff3e54e5e1b" providerId="LiveId" clId="{F74F7216-F346-4E92-944A-DCC9EF31C28F}" dt="2023-03-03T09:57:58.738" v="14349" actId="26606"/>
          <ac:cxnSpMkLst>
            <pc:docMk/>
            <pc:sldMk cId="4223251424" sldId="262"/>
            <ac:cxnSpMk id="1037" creationId="{BA22713B-ABB6-4391-97F9-0449A2B9B664}"/>
          </ac:cxnSpMkLst>
        </pc:cxnChg>
        <pc:cxnChg chg="add del">
          <ac:chgData name="Indee Logan" userId="3ca30ff3e54e5e1b" providerId="LiveId" clId="{F74F7216-F346-4E92-944A-DCC9EF31C28F}" dt="2023-03-03T10:00:41.295" v="14357" actId="26606"/>
          <ac:cxnSpMkLst>
            <pc:docMk/>
            <pc:sldMk cId="4223251424" sldId="262"/>
            <ac:cxnSpMk id="1046" creationId="{1F5DC8C3-BA5F-4EED-BB9A-A14272BD82A1}"/>
          </ac:cxnSpMkLst>
        </pc:cxnChg>
        <pc:cxnChg chg="add del">
          <ac:chgData name="Indee Logan" userId="3ca30ff3e54e5e1b" providerId="LiveId" clId="{F74F7216-F346-4E92-944A-DCC9EF31C28F}" dt="2023-03-03T10:00:41.295" v="14357" actId="26606"/>
          <ac:cxnSpMkLst>
            <pc:docMk/>
            <pc:sldMk cId="4223251424" sldId="262"/>
            <ac:cxnSpMk id="1050" creationId="{BA22713B-ABB6-4391-97F9-0449A2B9B664}"/>
          </ac:cxnSpMkLst>
        </pc:cxnChg>
        <pc:cxnChg chg="add del">
          <ac:chgData name="Indee Logan" userId="3ca30ff3e54e5e1b" providerId="LiveId" clId="{F74F7216-F346-4E92-944A-DCC9EF31C28F}" dt="2023-03-03T10:00:41.279" v="14356" actId="26606"/>
          <ac:cxnSpMkLst>
            <pc:docMk/>
            <pc:sldMk cId="4223251424" sldId="262"/>
            <ac:cxnSpMk id="1059" creationId="{1F5DC8C3-BA5F-4EED-BB9A-A14272BD82A1}"/>
          </ac:cxnSpMkLst>
        </pc:cxnChg>
        <pc:cxnChg chg="add">
          <ac:chgData name="Indee Logan" userId="3ca30ff3e54e5e1b" providerId="LiveId" clId="{F74F7216-F346-4E92-944A-DCC9EF31C28F}" dt="2023-03-03T10:00:41.295" v="14357" actId="26606"/>
          <ac:cxnSpMkLst>
            <pc:docMk/>
            <pc:sldMk cId="4223251424" sldId="262"/>
            <ac:cxnSpMk id="1067" creationId="{1F5DC8C3-BA5F-4EED-BB9A-A14272BD82A1}"/>
          </ac:cxnSpMkLst>
        </pc:cxnChg>
        <pc:cxnChg chg="add">
          <ac:chgData name="Indee Logan" userId="3ca30ff3e54e5e1b" providerId="LiveId" clId="{F74F7216-F346-4E92-944A-DCC9EF31C28F}" dt="2023-03-03T10:00:41.295" v="14357" actId="26606"/>
          <ac:cxnSpMkLst>
            <pc:docMk/>
            <pc:sldMk cId="4223251424" sldId="262"/>
            <ac:cxnSpMk id="1069" creationId="{F7F57F6B-E621-4E40-A34D-2FE12902AA20}"/>
          </ac:cxnSpMkLst>
        </pc:cxnChg>
      </pc:sldChg>
      <pc:sldChg chg="addSp delSp modSp add mod ord setBg delDesignElem">
        <pc:chgData name="Indee Logan" userId="3ca30ff3e54e5e1b" providerId="LiveId" clId="{F74F7216-F346-4E92-944A-DCC9EF31C28F}" dt="2023-03-03T12:08:53.147" v="15772" actId="255"/>
        <pc:sldMkLst>
          <pc:docMk/>
          <pc:sldMk cId="1097800931" sldId="263"/>
        </pc:sldMkLst>
        <pc:spChg chg="mod">
          <ac:chgData name="Indee Logan" userId="3ca30ff3e54e5e1b" providerId="LiveId" clId="{F74F7216-F346-4E92-944A-DCC9EF31C28F}" dt="2023-03-03T12:08:53.147" v="15772" actId="255"/>
          <ac:spMkLst>
            <pc:docMk/>
            <pc:sldMk cId="1097800931" sldId="263"/>
            <ac:spMk id="2" creationId="{B8912DBC-4110-483C-79C3-599826CC49C5}"/>
          </ac:spMkLst>
        </pc:spChg>
        <pc:spChg chg="mod">
          <ac:chgData name="Indee Logan" userId="3ca30ff3e54e5e1b" providerId="LiveId" clId="{F74F7216-F346-4E92-944A-DCC9EF31C28F}" dt="2023-03-03T09:50:30.827" v="14265" actId="26606"/>
          <ac:spMkLst>
            <pc:docMk/>
            <pc:sldMk cId="1097800931" sldId="263"/>
            <ac:spMk id="3" creationId="{2B3A2365-F57C-B94E-13E4-EEAC42D7FBB9}"/>
          </ac:spMkLst>
        </pc:spChg>
        <pc:spChg chg="add del mod">
          <ac:chgData name="Indee Logan" userId="3ca30ff3e54e5e1b" providerId="LiveId" clId="{F74F7216-F346-4E92-944A-DCC9EF31C28F}" dt="2023-03-01T11:52:50.871" v="876"/>
          <ac:spMkLst>
            <pc:docMk/>
            <pc:sldMk cId="1097800931" sldId="263"/>
            <ac:spMk id="4" creationId="{68C2C4ED-CEC6-91C2-BDE8-06DFE90AEC36}"/>
          </ac:spMkLst>
        </pc:spChg>
        <pc:spChg chg="add mod">
          <ac:chgData name="Indee Logan" userId="3ca30ff3e54e5e1b" providerId="LiveId" clId="{F74F7216-F346-4E92-944A-DCC9EF31C28F}" dt="2023-03-03T11:58:08.770" v="15479" actId="20577"/>
          <ac:spMkLst>
            <pc:docMk/>
            <pc:sldMk cId="1097800931" sldId="263"/>
            <ac:spMk id="4" creationId="{B99D8920-7C36-4885-7420-B1B13A623D5C}"/>
          </ac:spMkLst>
        </pc:spChg>
        <pc:spChg chg="add del mod">
          <ac:chgData name="Indee Logan" userId="3ca30ff3e54e5e1b" providerId="LiveId" clId="{F74F7216-F346-4E92-944A-DCC9EF31C28F}" dt="2023-03-01T11:52:50.871" v="876"/>
          <ac:spMkLst>
            <pc:docMk/>
            <pc:sldMk cId="1097800931" sldId="263"/>
            <ac:spMk id="5" creationId="{B5AE3EE4-CE39-CF66-8B8A-65AFD7B051BB}"/>
          </ac:spMkLst>
        </pc:spChg>
        <pc:spChg chg="del">
          <ac:chgData name="Indee Logan" userId="3ca30ff3e54e5e1b" providerId="LiveId" clId="{F74F7216-F346-4E92-944A-DCC9EF31C28F}" dt="2023-03-01T11:48:00.454" v="844" actId="26606"/>
          <ac:spMkLst>
            <pc:docMk/>
            <pc:sldMk cId="1097800931" sldId="263"/>
            <ac:spMk id="51" creationId="{A9286AD2-18A9-4868-A4E3-7A2097A20810}"/>
          </ac:spMkLst>
        </pc:spChg>
        <pc:spChg chg="add del">
          <ac:chgData name="Indee Logan" userId="3ca30ff3e54e5e1b" providerId="LiveId" clId="{F74F7216-F346-4E92-944A-DCC9EF31C28F}" dt="2023-03-01T11:48:27.211" v="846" actId="26606"/>
          <ac:spMkLst>
            <pc:docMk/>
            <pc:sldMk cId="1097800931" sldId="263"/>
            <ac:spMk id="58" creationId="{2FDF0794-1B86-42B2-B8C7-F60123E638ED}"/>
          </ac:spMkLst>
        </pc:spChg>
        <pc:spChg chg="add del">
          <ac:chgData name="Indee Logan" userId="3ca30ff3e54e5e1b" providerId="LiveId" clId="{F74F7216-F346-4E92-944A-DCC9EF31C28F}" dt="2023-03-01T11:48:27.211" v="846" actId="26606"/>
          <ac:spMkLst>
            <pc:docMk/>
            <pc:sldMk cId="1097800931" sldId="263"/>
            <ac:spMk id="60" creationId="{B94BE868-D43F-4940-8CE9-93D953A11A21}"/>
          </ac:spMkLst>
        </pc:spChg>
        <pc:spChg chg="add del">
          <ac:chgData name="Indee Logan" userId="3ca30ff3e54e5e1b" providerId="LiveId" clId="{F74F7216-F346-4E92-944A-DCC9EF31C28F}" dt="2023-03-03T09:45:23.066" v="14155" actId="26606"/>
          <ac:spMkLst>
            <pc:docMk/>
            <pc:sldMk cId="1097800931" sldId="263"/>
            <ac:spMk id="67" creationId="{33428ACC-71EC-4171-9527-10983BA6B41D}"/>
          </ac:spMkLst>
        </pc:spChg>
        <pc:spChg chg="add del">
          <ac:chgData name="Indee Logan" userId="3ca30ff3e54e5e1b" providerId="LiveId" clId="{F74F7216-F346-4E92-944A-DCC9EF31C28F}" dt="2023-03-03T09:45:23.066" v="14155" actId="26606"/>
          <ac:spMkLst>
            <pc:docMk/>
            <pc:sldMk cId="1097800931" sldId="263"/>
            <ac:spMk id="71" creationId="{8D4480B4-953D-41FA-9052-09AB3A026947}"/>
          </ac:spMkLst>
        </pc:spChg>
        <pc:spChg chg="add del">
          <ac:chgData name="Indee Logan" userId="3ca30ff3e54e5e1b" providerId="LiveId" clId="{F74F7216-F346-4E92-944A-DCC9EF31C28F}" dt="2023-03-03T09:45:23.019" v="14154" actId="26606"/>
          <ac:spMkLst>
            <pc:docMk/>
            <pc:sldMk cId="1097800931" sldId="263"/>
            <ac:spMk id="76" creationId="{8C6E698C-8155-4B8B-BDC9-B7299772B509}"/>
          </ac:spMkLst>
        </pc:spChg>
        <pc:spChg chg="add del">
          <ac:chgData name="Indee Logan" userId="3ca30ff3e54e5e1b" providerId="LiveId" clId="{F74F7216-F346-4E92-944A-DCC9EF31C28F}" dt="2023-03-03T09:45:23.019" v="14154" actId="26606"/>
          <ac:spMkLst>
            <pc:docMk/>
            <pc:sldMk cId="1097800931" sldId="263"/>
            <ac:spMk id="78" creationId="{0EEF5601-A8BC-411D-AA64-3E79320BA122}"/>
          </ac:spMkLst>
        </pc:spChg>
        <pc:spChg chg="add del">
          <ac:chgData name="Indee Logan" userId="3ca30ff3e54e5e1b" providerId="LiveId" clId="{F74F7216-F346-4E92-944A-DCC9EF31C28F}" dt="2023-03-03T09:45:23.019" v="14154" actId="26606"/>
          <ac:spMkLst>
            <pc:docMk/>
            <pc:sldMk cId="1097800931" sldId="263"/>
            <ac:spMk id="80" creationId="{01F84CF8-2331-415C-BB60-2C921D641A59}"/>
          </ac:spMkLst>
        </pc:spChg>
        <pc:spChg chg="add del">
          <ac:chgData name="Indee Logan" userId="3ca30ff3e54e5e1b" providerId="LiveId" clId="{F74F7216-F346-4E92-944A-DCC9EF31C28F}" dt="2023-03-03T09:47:14.077" v="14184" actId="26606"/>
          <ac:spMkLst>
            <pc:docMk/>
            <pc:sldMk cId="1097800931" sldId="263"/>
            <ac:spMk id="82" creationId="{F3B3B6C5-748F-437C-AE76-DB11FEA99E16}"/>
          </ac:spMkLst>
        </pc:spChg>
        <pc:spChg chg="add del">
          <ac:chgData name="Indee Logan" userId="3ca30ff3e54e5e1b" providerId="LiveId" clId="{F74F7216-F346-4E92-944A-DCC9EF31C28F}" dt="2023-03-03T09:47:14.077" v="14184" actId="26606"/>
          <ac:spMkLst>
            <pc:docMk/>
            <pc:sldMk cId="1097800931" sldId="263"/>
            <ac:spMk id="83" creationId="{197CEB5D-9BB2-475C-BA8D-AC88BB8C976E}"/>
          </ac:spMkLst>
        </pc:spChg>
        <pc:spChg chg="add del">
          <ac:chgData name="Indee Logan" userId="3ca30ff3e54e5e1b" providerId="LiveId" clId="{F74F7216-F346-4E92-944A-DCC9EF31C28F}" dt="2023-03-03T09:49:54.602" v="14255" actId="26606"/>
          <ac:spMkLst>
            <pc:docMk/>
            <pc:sldMk cId="1097800931" sldId="263"/>
            <ac:spMk id="90" creationId="{2FDF0794-1B86-42B2-B8C7-F60123E638ED}"/>
          </ac:spMkLst>
        </pc:spChg>
        <pc:spChg chg="add del">
          <ac:chgData name="Indee Logan" userId="3ca30ff3e54e5e1b" providerId="LiveId" clId="{F74F7216-F346-4E92-944A-DCC9EF31C28F}" dt="2023-03-03T09:49:54.602" v="14255" actId="26606"/>
          <ac:spMkLst>
            <pc:docMk/>
            <pc:sldMk cId="1097800931" sldId="263"/>
            <ac:spMk id="92" creationId="{B94BE868-D43F-4940-8CE9-93D953A11A21}"/>
          </ac:spMkLst>
        </pc:spChg>
        <pc:spChg chg="add del">
          <ac:chgData name="Indee Logan" userId="3ca30ff3e54e5e1b" providerId="LiveId" clId="{F74F7216-F346-4E92-944A-DCC9EF31C28F}" dt="2023-03-03T09:50:30.827" v="14265" actId="26606"/>
          <ac:spMkLst>
            <pc:docMk/>
            <pc:sldMk cId="1097800931" sldId="263"/>
            <ac:spMk id="99" creationId="{33428ACC-71EC-4171-9527-10983BA6B41D}"/>
          </ac:spMkLst>
        </pc:spChg>
        <pc:spChg chg="add del">
          <ac:chgData name="Indee Logan" userId="3ca30ff3e54e5e1b" providerId="LiveId" clId="{F74F7216-F346-4E92-944A-DCC9EF31C28F}" dt="2023-03-03T09:50:30.827" v="14265" actId="26606"/>
          <ac:spMkLst>
            <pc:docMk/>
            <pc:sldMk cId="1097800931" sldId="263"/>
            <ac:spMk id="103" creationId="{8D4480B4-953D-41FA-9052-09AB3A026947}"/>
          </ac:spMkLst>
        </pc:spChg>
        <pc:spChg chg="add del">
          <ac:chgData name="Indee Logan" userId="3ca30ff3e54e5e1b" providerId="LiveId" clId="{F74F7216-F346-4E92-944A-DCC9EF31C28F}" dt="2023-03-03T09:50:25.331" v="14262" actId="26606"/>
          <ac:spMkLst>
            <pc:docMk/>
            <pc:sldMk cId="1097800931" sldId="263"/>
            <ac:spMk id="108" creationId="{F452A527-3631-41ED-858D-3777A7D1496A}"/>
          </ac:spMkLst>
        </pc:spChg>
        <pc:spChg chg="add del">
          <ac:chgData name="Indee Logan" userId="3ca30ff3e54e5e1b" providerId="LiveId" clId="{F74F7216-F346-4E92-944A-DCC9EF31C28F}" dt="2023-03-03T09:50:30.796" v="14264" actId="26606"/>
          <ac:spMkLst>
            <pc:docMk/>
            <pc:sldMk cId="1097800931" sldId="263"/>
            <ac:spMk id="112" creationId="{8D4480B4-953D-41FA-9052-09AB3A026947}"/>
          </ac:spMkLst>
        </pc:spChg>
        <pc:spChg chg="add del">
          <ac:chgData name="Indee Logan" userId="3ca30ff3e54e5e1b" providerId="LiveId" clId="{F74F7216-F346-4E92-944A-DCC9EF31C28F}" dt="2023-03-03T09:50:30.796" v="14264" actId="26606"/>
          <ac:spMkLst>
            <pc:docMk/>
            <pc:sldMk cId="1097800931" sldId="263"/>
            <ac:spMk id="113" creationId="{33428ACC-71EC-4171-9527-10983BA6B41D}"/>
          </ac:spMkLst>
        </pc:spChg>
        <pc:spChg chg="add">
          <ac:chgData name="Indee Logan" userId="3ca30ff3e54e5e1b" providerId="LiveId" clId="{F74F7216-F346-4E92-944A-DCC9EF31C28F}" dt="2023-03-03T09:50:30.827" v="14265" actId="26606"/>
          <ac:spMkLst>
            <pc:docMk/>
            <pc:sldMk cId="1097800931" sldId="263"/>
            <ac:spMk id="116" creationId="{A9286AD2-18A9-4868-A4E3-7A2097A20810}"/>
          </ac:spMkLst>
        </pc:spChg>
        <pc:picChg chg="del mod ord">
          <ac:chgData name="Indee Logan" userId="3ca30ff3e54e5e1b" providerId="LiveId" clId="{F74F7216-F346-4E92-944A-DCC9EF31C28F}" dt="2023-03-03T09:44:57.601" v="14152" actId="478"/>
          <ac:picMkLst>
            <pc:docMk/>
            <pc:sldMk cId="1097800931" sldId="263"/>
            <ac:picMk id="30" creationId="{1AD5E780-3896-EB85-3C22-0BC47A4AF93C}"/>
          </ac:picMkLst>
        </pc:picChg>
        <pc:picChg chg="add mod ord">
          <ac:chgData name="Indee Logan" userId="3ca30ff3e54e5e1b" providerId="LiveId" clId="{F74F7216-F346-4E92-944A-DCC9EF31C28F}" dt="2023-03-03T09:50:30.827" v="14265" actId="26606"/>
          <ac:picMkLst>
            <pc:docMk/>
            <pc:sldMk cId="1097800931" sldId="263"/>
            <ac:picMk id="86" creationId="{684EAEF4-6D36-A4D9-0114-1BF681C934D5}"/>
          </ac:picMkLst>
        </pc:picChg>
        <pc:cxnChg chg="del">
          <ac:chgData name="Indee Logan" userId="3ca30ff3e54e5e1b" providerId="LiveId" clId="{F74F7216-F346-4E92-944A-DCC9EF31C28F}" dt="2023-03-01T11:48:00.454" v="844" actId="26606"/>
          <ac:cxnSpMkLst>
            <pc:docMk/>
            <pc:sldMk cId="1097800931" sldId="263"/>
            <ac:cxnSpMk id="53" creationId="{E7A7CD63-7EC3-44F3-95D0-595C4019FF24}"/>
          </ac:cxnSpMkLst>
        </pc:cxnChg>
        <pc:cxnChg chg="add del">
          <ac:chgData name="Indee Logan" userId="3ca30ff3e54e5e1b" providerId="LiveId" clId="{F74F7216-F346-4E92-944A-DCC9EF31C28F}" dt="2023-03-01T11:48:27.211" v="846" actId="26606"/>
          <ac:cxnSpMkLst>
            <pc:docMk/>
            <pc:sldMk cId="1097800931" sldId="263"/>
            <ac:cxnSpMk id="62" creationId="{96D07482-83A3-4451-943C-B46961082957}"/>
          </ac:cxnSpMkLst>
        </pc:cxnChg>
        <pc:cxnChg chg="add del">
          <ac:chgData name="Indee Logan" userId="3ca30ff3e54e5e1b" providerId="LiveId" clId="{F74F7216-F346-4E92-944A-DCC9EF31C28F}" dt="2023-03-03T09:45:23.066" v="14155" actId="26606"/>
          <ac:cxnSpMkLst>
            <pc:docMk/>
            <pc:sldMk cId="1097800931" sldId="263"/>
            <ac:cxnSpMk id="69" creationId="{BA22713B-ABB6-4391-97F9-0449A2B9B664}"/>
          </ac:cxnSpMkLst>
        </pc:cxnChg>
        <pc:cxnChg chg="add del">
          <ac:chgData name="Indee Logan" userId="3ca30ff3e54e5e1b" providerId="LiveId" clId="{F74F7216-F346-4E92-944A-DCC9EF31C28F}" dt="2023-03-03T09:47:14.077" v="14184" actId="26606"/>
          <ac:cxnSpMkLst>
            <pc:docMk/>
            <pc:sldMk cId="1097800931" sldId="263"/>
            <ac:cxnSpMk id="84" creationId="{BB14AD1F-ADD5-46E7-966F-4C0290232FF9}"/>
          </ac:cxnSpMkLst>
        </pc:cxnChg>
        <pc:cxnChg chg="add del">
          <ac:chgData name="Indee Logan" userId="3ca30ff3e54e5e1b" providerId="LiveId" clId="{F74F7216-F346-4E92-944A-DCC9EF31C28F}" dt="2023-03-03T09:49:54.602" v="14255" actId="26606"/>
          <ac:cxnSpMkLst>
            <pc:docMk/>
            <pc:sldMk cId="1097800931" sldId="263"/>
            <ac:cxnSpMk id="94" creationId="{96D07482-83A3-4451-943C-B46961082957}"/>
          </ac:cxnSpMkLst>
        </pc:cxnChg>
        <pc:cxnChg chg="add del">
          <ac:chgData name="Indee Logan" userId="3ca30ff3e54e5e1b" providerId="LiveId" clId="{F74F7216-F346-4E92-944A-DCC9EF31C28F}" dt="2023-03-03T09:50:30.827" v="14265" actId="26606"/>
          <ac:cxnSpMkLst>
            <pc:docMk/>
            <pc:sldMk cId="1097800931" sldId="263"/>
            <ac:cxnSpMk id="101" creationId="{BA22713B-ABB6-4391-97F9-0449A2B9B664}"/>
          </ac:cxnSpMkLst>
        </pc:cxnChg>
        <pc:cxnChg chg="add del">
          <ac:chgData name="Indee Logan" userId="3ca30ff3e54e5e1b" providerId="LiveId" clId="{F74F7216-F346-4E92-944A-DCC9EF31C28F}" dt="2023-03-03T09:50:25.331" v="14262" actId="26606"/>
          <ac:cxnSpMkLst>
            <pc:docMk/>
            <pc:sldMk cId="1097800931" sldId="263"/>
            <ac:cxnSpMk id="110" creationId="{D28A9C89-B313-458F-9C85-515930A51A93}"/>
          </ac:cxnSpMkLst>
        </pc:cxnChg>
        <pc:cxnChg chg="add del">
          <ac:chgData name="Indee Logan" userId="3ca30ff3e54e5e1b" providerId="LiveId" clId="{F74F7216-F346-4E92-944A-DCC9EF31C28F}" dt="2023-03-03T09:50:30.796" v="14264" actId="26606"/>
          <ac:cxnSpMkLst>
            <pc:docMk/>
            <pc:sldMk cId="1097800931" sldId="263"/>
            <ac:cxnSpMk id="114" creationId="{BA22713B-ABB6-4391-97F9-0449A2B9B664}"/>
          </ac:cxnSpMkLst>
        </pc:cxnChg>
        <pc:cxnChg chg="add">
          <ac:chgData name="Indee Logan" userId="3ca30ff3e54e5e1b" providerId="LiveId" clId="{F74F7216-F346-4E92-944A-DCC9EF31C28F}" dt="2023-03-03T09:50:30.827" v="14265" actId="26606"/>
          <ac:cxnSpMkLst>
            <pc:docMk/>
            <pc:sldMk cId="1097800931" sldId="263"/>
            <ac:cxnSpMk id="117" creationId="{E7A7CD63-7EC3-44F3-95D0-595C4019FF24}"/>
          </ac:cxnSpMkLst>
        </pc:cxnChg>
      </pc:sldChg>
      <pc:sldChg chg="addSp delSp modSp new del mod">
        <pc:chgData name="Indee Logan" userId="3ca30ff3e54e5e1b" providerId="LiveId" clId="{F74F7216-F346-4E92-944A-DCC9EF31C28F}" dt="2023-03-01T13:00:58.527" v="1337" actId="47"/>
        <pc:sldMkLst>
          <pc:docMk/>
          <pc:sldMk cId="2557173491" sldId="264"/>
        </pc:sldMkLst>
        <pc:spChg chg="mod">
          <ac:chgData name="Indee Logan" userId="3ca30ff3e54e5e1b" providerId="LiveId" clId="{F74F7216-F346-4E92-944A-DCC9EF31C28F}" dt="2023-03-01T12:53:00.937" v="1244" actId="1076"/>
          <ac:spMkLst>
            <pc:docMk/>
            <pc:sldMk cId="2557173491" sldId="264"/>
            <ac:spMk id="2" creationId="{B9FBC8AC-05AB-9017-DFEA-8841C33097E6}"/>
          </ac:spMkLst>
        </pc:spChg>
        <pc:spChg chg="mod">
          <ac:chgData name="Indee Logan" userId="3ca30ff3e54e5e1b" providerId="LiveId" clId="{F74F7216-F346-4E92-944A-DCC9EF31C28F}" dt="2023-03-01T12:50:40.981" v="1231" actId="20577"/>
          <ac:spMkLst>
            <pc:docMk/>
            <pc:sldMk cId="2557173491" sldId="264"/>
            <ac:spMk id="3" creationId="{A5DEBE19-EE66-0BE3-A822-8C955BB906C4}"/>
          </ac:spMkLst>
        </pc:spChg>
        <pc:spChg chg="add del mod">
          <ac:chgData name="Indee Logan" userId="3ca30ff3e54e5e1b" providerId="LiveId" clId="{F74F7216-F346-4E92-944A-DCC9EF31C28F}" dt="2023-03-01T12:51:40.118" v="1235" actId="26606"/>
          <ac:spMkLst>
            <pc:docMk/>
            <pc:sldMk cId="2557173491" sldId="264"/>
            <ac:spMk id="4" creationId="{2467D934-6F84-B18E-15AF-EC2F949724C5}"/>
          </ac:spMkLst>
        </pc:spChg>
        <pc:graphicFrameChg chg="add mod modGraphic">
          <ac:chgData name="Indee Logan" userId="3ca30ff3e54e5e1b" providerId="LiveId" clId="{F74F7216-F346-4E92-944A-DCC9EF31C28F}" dt="2023-03-01T12:53:51.524" v="1250"/>
          <ac:graphicFrameMkLst>
            <pc:docMk/>
            <pc:sldMk cId="2557173491" sldId="264"/>
            <ac:graphicFrameMk id="6" creationId="{2F87BE66-9283-AD71-0C1A-72071DF67A6A}"/>
          </ac:graphicFrameMkLst>
        </pc:graphicFrameChg>
      </pc:sldChg>
      <pc:sldChg chg="new del">
        <pc:chgData name="Indee Logan" userId="3ca30ff3e54e5e1b" providerId="LiveId" clId="{F74F7216-F346-4E92-944A-DCC9EF31C28F}" dt="2023-03-01T12:12:43.118" v="993" actId="680"/>
        <pc:sldMkLst>
          <pc:docMk/>
          <pc:sldMk cId="3708062498" sldId="264"/>
        </pc:sldMkLst>
      </pc:sldChg>
      <pc:sldChg chg="new del">
        <pc:chgData name="Indee Logan" userId="3ca30ff3e54e5e1b" providerId="LiveId" clId="{F74F7216-F346-4E92-944A-DCC9EF31C28F}" dt="2023-03-01T13:01:00.401" v="1338" actId="47"/>
        <pc:sldMkLst>
          <pc:docMk/>
          <pc:sldMk cId="3561554535" sldId="265"/>
        </pc:sldMkLst>
      </pc:sldChg>
      <pc:sldChg chg="addSp delSp modSp new mod setBg">
        <pc:chgData name="Indee Logan" userId="3ca30ff3e54e5e1b" providerId="LiveId" clId="{F74F7216-F346-4E92-944A-DCC9EF31C28F}" dt="2023-03-03T12:10:30.392" v="15786" actId="120"/>
        <pc:sldMkLst>
          <pc:docMk/>
          <pc:sldMk cId="2704262462" sldId="266"/>
        </pc:sldMkLst>
        <pc:spChg chg="mod">
          <ac:chgData name="Indee Logan" userId="3ca30ff3e54e5e1b" providerId="LiveId" clId="{F74F7216-F346-4E92-944A-DCC9EF31C28F}" dt="2023-03-03T11:57:10.418" v="15473" actId="113"/>
          <ac:spMkLst>
            <pc:docMk/>
            <pc:sldMk cId="2704262462" sldId="266"/>
            <ac:spMk id="2" creationId="{7B5B8E9B-434E-7B1F-E3C1-F4A5B20940BE}"/>
          </ac:spMkLst>
        </pc:spChg>
        <pc:spChg chg="add del mod">
          <ac:chgData name="Indee Logan" userId="3ca30ff3e54e5e1b" providerId="LiveId" clId="{F74F7216-F346-4E92-944A-DCC9EF31C28F}" dt="2023-03-01T12:54:47.311" v="1255" actId="26606"/>
          <ac:spMkLst>
            <pc:docMk/>
            <pc:sldMk cId="2704262462" sldId="266"/>
            <ac:spMk id="3" creationId="{BBF896E3-09E2-007C-DBDC-D44F01EE7D81}"/>
          </ac:spMkLst>
        </pc:spChg>
        <pc:spChg chg="add del">
          <ac:chgData name="Indee Logan" userId="3ca30ff3e54e5e1b" providerId="LiveId" clId="{F74F7216-F346-4E92-944A-DCC9EF31C28F}" dt="2023-03-01T12:54:35.448" v="1252" actId="26606"/>
          <ac:spMkLst>
            <pc:docMk/>
            <pc:sldMk cId="2704262462" sldId="266"/>
            <ac:spMk id="9" creationId="{67B74F2B-9534-4540-96B0-5C8E958B940F}"/>
          </ac:spMkLst>
        </pc:spChg>
        <pc:spChg chg="add del">
          <ac:chgData name="Indee Logan" userId="3ca30ff3e54e5e1b" providerId="LiveId" clId="{F74F7216-F346-4E92-944A-DCC9EF31C28F}" dt="2023-03-01T15:22:50.738" v="2080" actId="26606"/>
          <ac:spMkLst>
            <pc:docMk/>
            <pc:sldMk cId="2704262462" sldId="266"/>
            <ac:spMk id="15" creationId="{67B74F2B-9534-4540-96B0-5C8E958B940F}"/>
          </ac:spMkLst>
        </pc:spChg>
        <pc:spChg chg="add mod">
          <ac:chgData name="Indee Logan" userId="3ca30ff3e54e5e1b" providerId="LiveId" clId="{F74F7216-F346-4E92-944A-DCC9EF31C28F}" dt="2023-03-03T12:10:30.392" v="15786" actId="120"/>
          <ac:spMkLst>
            <pc:docMk/>
            <pc:sldMk cId="2704262462" sldId="266"/>
            <ac:spMk id="18" creationId="{BBF896E3-09E2-007C-DBDC-D44F01EE7D81}"/>
          </ac:spMkLst>
        </pc:spChg>
        <pc:spChg chg="add">
          <ac:chgData name="Indee Logan" userId="3ca30ff3e54e5e1b" providerId="LiveId" clId="{F74F7216-F346-4E92-944A-DCC9EF31C28F}" dt="2023-03-01T15:22:50.738" v="2080" actId="26606"/>
          <ac:spMkLst>
            <pc:docMk/>
            <pc:sldMk cId="2704262462" sldId="266"/>
            <ac:spMk id="23" creationId="{F4FAA6B4-BAFB-4474-9B14-DC83A9096513}"/>
          </ac:spMkLst>
        </pc:spChg>
        <pc:spChg chg="add">
          <ac:chgData name="Indee Logan" userId="3ca30ff3e54e5e1b" providerId="LiveId" clId="{F74F7216-F346-4E92-944A-DCC9EF31C28F}" dt="2023-03-01T15:22:50.738" v="2080" actId="26606"/>
          <ac:spMkLst>
            <pc:docMk/>
            <pc:sldMk cId="2704262462" sldId="266"/>
            <ac:spMk id="27" creationId="{DB148495-5F82-48E2-A76C-C8E1C8949940}"/>
          </ac:spMkLst>
        </pc:spChg>
        <pc:graphicFrameChg chg="add del">
          <ac:chgData name="Indee Logan" userId="3ca30ff3e54e5e1b" providerId="LiveId" clId="{F74F7216-F346-4E92-944A-DCC9EF31C28F}" dt="2023-03-01T12:54:47.296" v="1254" actId="26606"/>
          <ac:graphicFrameMkLst>
            <pc:docMk/>
            <pc:sldMk cId="2704262462" sldId="266"/>
            <ac:graphicFrameMk id="13" creationId="{FD1A2CF3-07A3-6B15-006F-E60678AEC8CD}"/>
          </ac:graphicFrameMkLst>
        </pc:graphicFrameChg>
        <pc:picChg chg="add del">
          <ac:chgData name="Indee Logan" userId="3ca30ff3e54e5e1b" providerId="LiveId" clId="{F74F7216-F346-4E92-944A-DCC9EF31C28F}" dt="2023-03-01T12:54:35.448" v="1252" actId="26606"/>
          <ac:picMkLst>
            <pc:docMk/>
            <pc:sldMk cId="2704262462" sldId="266"/>
            <ac:picMk id="5" creationId="{D2804E5B-9344-C062-2C37-56D1EA1B9B13}"/>
          </ac:picMkLst>
        </pc:picChg>
        <pc:picChg chg="add mod ord">
          <ac:chgData name="Indee Logan" userId="3ca30ff3e54e5e1b" providerId="LiveId" clId="{F74F7216-F346-4E92-944A-DCC9EF31C28F}" dt="2023-03-01T15:22:50.738" v="2080" actId="26606"/>
          <ac:picMkLst>
            <pc:docMk/>
            <pc:sldMk cId="2704262462" sldId="266"/>
            <ac:picMk id="16" creationId="{D2804E5B-9344-C062-2C37-56D1EA1B9B13}"/>
          </ac:picMkLst>
        </pc:picChg>
        <pc:cxnChg chg="add del">
          <ac:chgData name="Indee Logan" userId="3ca30ff3e54e5e1b" providerId="LiveId" clId="{F74F7216-F346-4E92-944A-DCC9EF31C28F}" dt="2023-03-01T12:54:35.448" v="1252" actId="26606"/>
          <ac:cxnSpMkLst>
            <pc:docMk/>
            <pc:sldMk cId="2704262462" sldId="266"/>
            <ac:cxnSpMk id="11" creationId="{33BECB2B-2CFA-412C-880F-C4B60974936F}"/>
          </ac:cxnSpMkLst>
        </pc:cxnChg>
        <pc:cxnChg chg="add del">
          <ac:chgData name="Indee Logan" userId="3ca30ff3e54e5e1b" providerId="LiveId" clId="{F74F7216-F346-4E92-944A-DCC9EF31C28F}" dt="2023-03-01T15:22:50.738" v="2080" actId="26606"/>
          <ac:cxnSpMkLst>
            <pc:docMk/>
            <pc:sldMk cId="2704262462" sldId="266"/>
            <ac:cxnSpMk id="17" creationId="{33BECB2B-2CFA-412C-880F-C4B60974936F}"/>
          </ac:cxnSpMkLst>
        </pc:cxnChg>
        <pc:cxnChg chg="add">
          <ac:chgData name="Indee Logan" userId="3ca30ff3e54e5e1b" providerId="LiveId" clId="{F74F7216-F346-4E92-944A-DCC9EF31C28F}" dt="2023-03-01T15:22:50.738" v="2080" actId="26606"/>
          <ac:cxnSpMkLst>
            <pc:docMk/>
            <pc:sldMk cId="2704262462" sldId="266"/>
            <ac:cxnSpMk id="25" creationId="{4364CDC3-ADB0-4691-9286-5925F160C2D5}"/>
          </ac:cxnSpMkLst>
        </pc:cxnChg>
      </pc:sldChg>
      <pc:sldChg chg="addSp delSp modSp add mod modNotesTx">
        <pc:chgData name="Indee Logan" userId="3ca30ff3e54e5e1b" providerId="LiveId" clId="{F74F7216-F346-4E92-944A-DCC9EF31C28F}" dt="2023-03-03T12:12:53.032" v="15806" actId="255"/>
        <pc:sldMkLst>
          <pc:docMk/>
          <pc:sldMk cId="3101786844" sldId="267"/>
        </pc:sldMkLst>
        <pc:spChg chg="mod">
          <ac:chgData name="Indee Logan" userId="3ca30ff3e54e5e1b" providerId="LiveId" clId="{F74F7216-F346-4E92-944A-DCC9EF31C28F}" dt="2023-03-03T11:58:39.448" v="15489" actId="20577"/>
          <ac:spMkLst>
            <pc:docMk/>
            <pc:sldMk cId="3101786844" sldId="267"/>
            <ac:spMk id="2" creationId="{7B5B8E9B-434E-7B1F-E3C1-F4A5B20940BE}"/>
          </ac:spMkLst>
        </pc:spChg>
        <pc:spChg chg="add mod">
          <ac:chgData name="Indee Logan" userId="3ca30ff3e54e5e1b" providerId="LiveId" clId="{F74F7216-F346-4E92-944A-DCC9EF31C28F}" dt="2023-03-03T12:11:18.852" v="15791" actId="1076"/>
          <ac:spMkLst>
            <pc:docMk/>
            <pc:sldMk cId="3101786844" sldId="267"/>
            <ac:spMk id="3" creationId="{B7D9BC97-CE85-A248-DD56-11300BCA4190}"/>
          </ac:spMkLst>
        </pc:spChg>
        <pc:spChg chg="add del">
          <ac:chgData name="Indee Logan" userId="3ca30ff3e54e5e1b" providerId="LiveId" clId="{F74F7216-F346-4E92-944A-DCC9EF31C28F}" dt="2023-03-01T14:01:06.790" v="1561" actId="26606"/>
          <ac:spMkLst>
            <pc:docMk/>
            <pc:sldMk cId="3101786844" sldId="267"/>
            <ac:spMk id="15" creationId="{67B74F2B-9534-4540-96B0-5C8E958B940F}"/>
          </ac:spMkLst>
        </pc:spChg>
        <pc:spChg chg="add del mod">
          <ac:chgData name="Indee Logan" userId="3ca30ff3e54e5e1b" providerId="LiveId" clId="{F74F7216-F346-4E92-944A-DCC9EF31C28F}" dt="2023-03-01T14:01:06.790" v="1561" actId="26606"/>
          <ac:spMkLst>
            <pc:docMk/>
            <pc:sldMk cId="3101786844" sldId="267"/>
            <ac:spMk id="18" creationId="{BBF896E3-09E2-007C-DBDC-D44F01EE7D81}"/>
          </ac:spMkLst>
        </pc:spChg>
        <pc:spChg chg="add del">
          <ac:chgData name="Indee Logan" userId="3ca30ff3e54e5e1b" providerId="LiveId" clId="{F74F7216-F346-4E92-944A-DCC9EF31C28F}" dt="2023-03-01T14:01:36.592" v="1578" actId="26606"/>
          <ac:spMkLst>
            <pc:docMk/>
            <pc:sldMk cId="3101786844" sldId="267"/>
            <ac:spMk id="23" creationId="{3741B58E-3B65-4A01-A276-975AB2CF8A08}"/>
          </ac:spMkLst>
        </pc:spChg>
        <pc:spChg chg="add del">
          <ac:chgData name="Indee Logan" userId="3ca30ff3e54e5e1b" providerId="LiveId" clId="{F74F7216-F346-4E92-944A-DCC9EF31C28F}" dt="2023-03-01T14:01:06.774" v="1560" actId="26606"/>
          <ac:spMkLst>
            <pc:docMk/>
            <pc:sldMk cId="3101786844" sldId="267"/>
            <ac:spMk id="24" creationId="{88F0A37D-2337-4AAF-98B0-7E4E9B98719A}"/>
          </ac:spMkLst>
        </pc:spChg>
        <pc:spChg chg="add del">
          <ac:chgData name="Indee Logan" userId="3ca30ff3e54e5e1b" providerId="LiveId" clId="{F74F7216-F346-4E92-944A-DCC9EF31C28F}" dt="2023-03-01T14:01:36.592" v="1578" actId="26606"/>
          <ac:spMkLst>
            <pc:docMk/>
            <pc:sldMk cId="3101786844" sldId="267"/>
            <ac:spMk id="25" creationId="{7AAC67C3-831B-4AB1-A259-DFB839CAFAFC}"/>
          </ac:spMkLst>
        </pc:spChg>
        <pc:spChg chg="add del">
          <ac:chgData name="Indee Logan" userId="3ca30ff3e54e5e1b" providerId="LiveId" clId="{F74F7216-F346-4E92-944A-DCC9EF31C28F}" dt="2023-03-01T14:01:36.592" v="1578" actId="26606"/>
          <ac:spMkLst>
            <pc:docMk/>
            <pc:sldMk cId="3101786844" sldId="267"/>
            <ac:spMk id="27" creationId="{FCAEED9E-BB91-43A0-911B-1ACD8803E3CE}"/>
          </ac:spMkLst>
        </pc:spChg>
        <pc:spChg chg="add del">
          <ac:chgData name="Indee Logan" userId="3ca30ff3e54e5e1b" providerId="LiveId" clId="{F74F7216-F346-4E92-944A-DCC9EF31C28F}" dt="2023-03-01T14:01:06.774" v="1560" actId="26606"/>
          <ac:spMkLst>
            <pc:docMk/>
            <pc:sldMk cId="3101786844" sldId="267"/>
            <ac:spMk id="28" creationId="{F7234D70-FB65-4E99-985E-64D219674D45}"/>
          </ac:spMkLst>
        </pc:spChg>
        <pc:spChg chg="add del mod">
          <ac:chgData name="Indee Logan" userId="3ca30ff3e54e5e1b" providerId="LiveId" clId="{F74F7216-F346-4E92-944A-DCC9EF31C28F}" dt="2023-03-01T14:02:19.963" v="1593" actId="26606"/>
          <ac:spMkLst>
            <pc:docMk/>
            <pc:sldMk cId="3101786844" sldId="267"/>
            <ac:spMk id="30" creationId="{BBF896E3-09E2-007C-DBDC-D44F01EE7D81}"/>
          </ac:spMkLst>
        </pc:spChg>
        <pc:spChg chg="add del">
          <ac:chgData name="Indee Logan" userId="3ca30ff3e54e5e1b" providerId="LiveId" clId="{F74F7216-F346-4E92-944A-DCC9EF31C28F}" dt="2023-03-01T14:02:19.963" v="1593" actId="26606"/>
          <ac:spMkLst>
            <pc:docMk/>
            <pc:sldMk cId="3101786844" sldId="267"/>
            <ac:spMk id="35" creationId="{3558DB37-9FEE-48A2-8578-ED0401573943}"/>
          </ac:spMkLst>
        </pc:spChg>
        <pc:spChg chg="add del">
          <ac:chgData name="Indee Logan" userId="3ca30ff3e54e5e1b" providerId="LiveId" clId="{F74F7216-F346-4E92-944A-DCC9EF31C28F}" dt="2023-03-01T14:02:19.963" v="1593" actId="26606"/>
          <ac:spMkLst>
            <pc:docMk/>
            <pc:sldMk cId="3101786844" sldId="267"/>
            <ac:spMk id="37" creationId="{5F7FCCA6-00E2-4F74-A105-0D769872F243}"/>
          </ac:spMkLst>
        </pc:spChg>
        <pc:spChg chg="add del">
          <ac:chgData name="Indee Logan" userId="3ca30ff3e54e5e1b" providerId="LiveId" clId="{F74F7216-F346-4E92-944A-DCC9EF31C28F}" dt="2023-03-01T14:02:19.963" v="1593" actId="26606"/>
          <ac:spMkLst>
            <pc:docMk/>
            <pc:sldMk cId="3101786844" sldId="267"/>
            <ac:spMk id="39" creationId="{9B834327-03F1-4931-8261-971373A5A694}"/>
          </ac:spMkLst>
        </pc:spChg>
        <pc:spChg chg="add del">
          <ac:chgData name="Indee Logan" userId="3ca30ff3e54e5e1b" providerId="LiveId" clId="{F74F7216-F346-4E92-944A-DCC9EF31C28F}" dt="2023-03-01T14:13:12.330" v="1672" actId="26606"/>
          <ac:spMkLst>
            <pc:docMk/>
            <pc:sldMk cId="3101786844" sldId="267"/>
            <ac:spMk id="45" creationId="{88F0A37D-2337-4AAF-98B0-7E4E9B98719A}"/>
          </ac:spMkLst>
        </pc:spChg>
        <pc:spChg chg="add del">
          <ac:chgData name="Indee Logan" userId="3ca30ff3e54e5e1b" providerId="LiveId" clId="{F74F7216-F346-4E92-944A-DCC9EF31C28F}" dt="2023-03-01T14:13:12.330" v="1672" actId="26606"/>
          <ac:spMkLst>
            <pc:docMk/>
            <pc:sldMk cId="3101786844" sldId="267"/>
            <ac:spMk id="49" creationId="{F7234D70-FB65-4E99-985E-64D219674D45}"/>
          </ac:spMkLst>
        </pc:spChg>
        <pc:spChg chg="add del">
          <ac:chgData name="Indee Logan" userId="3ca30ff3e54e5e1b" providerId="LiveId" clId="{F74F7216-F346-4E92-944A-DCC9EF31C28F}" dt="2023-03-01T14:12:30.375" v="1661" actId="26606"/>
          <ac:spMkLst>
            <pc:docMk/>
            <pc:sldMk cId="3101786844" sldId="267"/>
            <ac:spMk id="54" creationId="{68BDBE5C-BBE9-4E89-BEE5-DEB6EAB8702D}"/>
          </ac:spMkLst>
        </pc:spChg>
        <pc:spChg chg="add del">
          <ac:chgData name="Indee Logan" userId="3ca30ff3e54e5e1b" providerId="LiveId" clId="{F74F7216-F346-4E92-944A-DCC9EF31C28F}" dt="2023-03-01T14:12:30.375" v="1661" actId="26606"/>
          <ac:spMkLst>
            <pc:docMk/>
            <pc:sldMk cId="3101786844" sldId="267"/>
            <ac:spMk id="58" creationId="{DFC4168B-AA75-4715-9B96-CF84B170A68B}"/>
          </ac:spMkLst>
        </pc:spChg>
        <pc:spChg chg="add del">
          <ac:chgData name="Indee Logan" userId="3ca30ff3e54e5e1b" providerId="LiveId" clId="{F74F7216-F346-4E92-944A-DCC9EF31C28F}" dt="2023-03-01T14:12:35.278" v="1663" actId="26606"/>
          <ac:spMkLst>
            <pc:docMk/>
            <pc:sldMk cId="3101786844" sldId="267"/>
            <ac:spMk id="60" creationId="{88F0A37D-2337-4AAF-98B0-7E4E9B98719A}"/>
          </ac:spMkLst>
        </pc:spChg>
        <pc:spChg chg="add del">
          <ac:chgData name="Indee Logan" userId="3ca30ff3e54e5e1b" providerId="LiveId" clId="{F74F7216-F346-4E92-944A-DCC9EF31C28F}" dt="2023-03-01T14:12:35.278" v="1663" actId="26606"/>
          <ac:spMkLst>
            <pc:docMk/>
            <pc:sldMk cId="3101786844" sldId="267"/>
            <ac:spMk id="62" creationId="{F7234D70-FB65-4E99-985E-64D219674D45}"/>
          </ac:spMkLst>
        </pc:spChg>
        <pc:spChg chg="add del">
          <ac:chgData name="Indee Logan" userId="3ca30ff3e54e5e1b" providerId="LiveId" clId="{F74F7216-F346-4E92-944A-DCC9EF31C28F}" dt="2023-03-01T14:12:43.943" v="1665" actId="26606"/>
          <ac:spMkLst>
            <pc:docMk/>
            <pc:sldMk cId="3101786844" sldId="267"/>
            <ac:spMk id="64" creationId="{2B6C9846-B5AB-4E52-988D-F7E5865C9E4B}"/>
          </ac:spMkLst>
        </pc:spChg>
        <pc:spChg chg="add del">
          <ac:chgData name="Indee Logan" userId="3ca30ff3e54e5e1b" providerId="LiveId" clId="{F74F7216-F346-4E92-944A-DCC9EF31C28F}" dt="2023-03-01T14:12:43.943" v="1665" actId="26606"/>
          <ac:spMkLst>
            <pc:docMk/>
            <pc:sldMk cId="3101786844" sldId="267"/>
            <ac:spMk id="65" creationId="{6F3D7E8E-8467-4198-87E0-ADC1B60467FC}"/>
          </ac:spMkLst>
        </pc:spChg>
        <pc:spChg chg="add del">
          <ac:chgData name="Indee Logan" userId="3ca30ff3e54e5e1b" providerId="LiveId" clId="{F74F7216-F346-4E92-944A-DCC9EF31C28F}" dt="2023-03-01T14:12:50.092" v="1667" actId="26606"/>
          <ac:spMkLst>
            <pc:docMk/>
            <pc:sldMk cId="3101786844" sldId="267"/>
            <ac:spMk id="67" creationId="{88F0A37D-2337-4AAF-98B0-7E4E9B98719A}"/>
          </ac:spMkLst>
        </pc:spChg>
        <pc:spChg chg="add del">
          <ac:chgData name="Indee Logan" userId="3ca30ff3e54e5e1b" providerId="LiveId" clId="{F74F7216-F346-4E92-944A-DCC9EF31C28F}" dt="2023-03-01T14:12:50.092" v="1667" actId="26606"/>
          <ac:spMkLst>
            <pc:docMk/>
            <pc:sldMk cId="3101786844" sldId="267"/>
            <ac:spMk id="69" creationId="{F7234D70-FB65-4E99-985E-64D219674D45}"/>
          </ac:spMkLst>
        </pc:spChg>
        <pc:spChg chg="add del">
          <ac:chgData name="Indee Logan" userId="3ca30ff3e54e5e1b" providerId="LiveId" clId="{F74F7216-F346-4E92-944A-DCC9EF31C28F}" dt="2023-03-01T14:13:05.362" v="1669" actId="26606"/>
          <ac:spMkLst>
            <pc:docMk/>
            <pc:sldMk cId="3101786844" sldId="267"/>
            <ac:spMk id="71" creationId="{39E3965E-AC41-4711-9D10-E25ABB132D86}"/>
          </ac:spMkLst>
        </pc:spChg>
        <pc:spChg chg="add del">
          <ac:chgData name="Indee Logan" userId="3ca30ff3e54e5e1b" providerId="LiveId" clId="{F74F7216-F346-4E92-944A-DCC9EF31C28F}" dt="2023-03-01T14:13:05.362" v="1669" actId="26606"/>
          <ac:spMkLst>
            <pc:docMk/>
            <pc:sldMk cId="3101786844" sldId="267"/>
            <ac:spMk id="73" creationId="{D5B012D8-7F27-4758-9AC6-C889B154BD73}"/>
          </ac:spMkLst>
        </pc:spChg>
        <pc:spChg chg="add del">
          <ac:chgData name="Indee Logan" userId="3ca30ff3e54e5e1b" providerId="LiveId" clId="{F74F7216-F346-4E92-944A-DCC9EF31C28F}" dt="2023-03-01T14:13:05.362" v="1669" actId="26606"/>
          <ac:spMkLst>
            <pc:docMk/>
            <pc:sldMk cId="3101786844" sldId="267"/>
            <ac:spMk id="74" creationId="{4063B759-00FC-46D1-9898-8E8625268FAF}"/>
          </ac:spMkLst>
        </pc:spChg>
        <pc:spChg chg="add del">
          <ac:chgData name="Indee Logan" userId="3ca30ff3e54e5e1b" providerId="LiveId" clId="{F74F7216-F346-4E92-944A-DCC9EF31C28F}" dt="2023-03-01T14:13:12.330" v="1671" actId="26606"/>
          <ac:spMkLst>
            <pc:docMk/>
            <pc:sldMk cId="3101786844" sldId="267"/>
            <ac:spMk id="76" creationId="{67B74F2B-9534-4540-96B0-5C8E958B940F}"/>
          </ac:spMkLst>
        </pc:spChg>
        <pc:spChg chg="add del">
          <ac:chgData name="Indee Logan" userId="3ca30ff3e54e5e1b" providerId="LiveId" clId="{F74F7216-F346-4E92-944A-DCC9EF31C28F}" dt="2023-03-01T14:13:12.330" v="1671" actId="26606"/>
          <ac:spMkLst>
            <pc:docMk/>
            <pc:sldMk cId="3101786844" sldId="267"/>
            <ac:spMk id="78" creationId="{C1B60310-C5C3-46A0-A452-2A0B008434DA}"/>
          </ac:spMkLst>
        </pc:spChg>
        <pc:spChg chg="add del">
          <ac:chgData name="Indee Logan" userId="3ca30ff3e54e5e1b" providerId="LiveId" clId="{F74F7216-F346-4E92-944A-DCC9EF31C28F}" dt="2023-03-01T14:16:00.205" v="1687" actId="26606"/>
          <ac:spMkLst>
            <pc:docMk/>
            <pc:sldMk cId="3101786844" sldId="267"/>
            <ac:spMk id="80" creationId="{A8E9C91B-7EAD-4562-AB0E-DFB9663AECE3}"/>
          </ac:spMkLst>
        </pc:spChg>
        <pc:spChg chg="add del">
          <ac:chgData name="Indee Logan" userId="3ca30ff3e54e5e1b" providerId="LiveId" clId="{F74F7216-F346-4E92-944A-DCC9EF31C28F}" dt="2023-03-01T14:16:00.205" v="1687" actId="26606"/>
          <ac:spMkLst>
            <pc:docMk/>
            <pc:sldMk cId="3101786844" sldId="267"/>
            <ac:spMk id="81" creationId="{652BD35A-BC99-4831-A358-06E2CEB96697}"/>
          </ac:spMkLst>
        </pc:spChg>
        <pc:spChg chg="add del">
          <ac:chgData name="Indee Logan" userId="3ca30ff3e54e5e1b" providerId="LiveId" clId="{F74F7216-F346-4E92-944A-DCC9EF31C28F}" dt="2023-03-01T14:16:00.205" v="1687" actId="26606"/>
          <ac:spMkLst>
            <pc:docMk/>
            <pc:sldMk cId="3101786844" sldId="267"/>
            <ac:spMk id="82" creationId="{B76E24C1-2968-40DC-A36E-F6B85F0F0752}"/>
          </ac:spMkLst>
        </pc:spChg>
        <pc:spChg chg="add">
          <ac:chgData name="Indee Logan" userId="3ca30ff3e54e5e1b" providerId="LiveId" clId="{F74F7216-F346-4E92-944A-DCC9EF31C28F}" dt="2023-03-01T14:16:00.205" v="1687" actId="26606"/>
          <ac:spMkLst>
            <pc:docMk/>
            <pc:sldMk cId="3101786844" sldId="267"/>
            <ac:spMk id="87" creationId="{88F0A37D-2337-4AAF-98B0-7E4E9B98719A}"/>
          </ac:spMkLst>
        </pc:spChg>
        <pc:spChg chg="add">
          <ac:chgData name="Indee Logan" userId="3ca30ff3e54e5e1b" providerId="LiveId" clId="{F74F7216-F346-4E92-944A-DCC9EF31C28F}" dt="2023-03-01T14:16:00.205" v="1687" actId="26606"/>
          <ac:spMkLst>
            <pc:docMk/>
            <pc:sldMk cId="3101786844" sldId="267"/>
            <ac:spMk id="91" creationId="{F7234D70-FB65-4E99-985E-64D219674D45}"/>
          </ac:spMkLst>
        </pc:spChg>
        <pc:graphicFrameChg chg="add del">
          <ac:chgData name="Indee Logan" userId="3ca30ff3e54e5e1b" providerId="LiveId" clId="{F74F7216-F346-4E92-944A-DCC9EF31C28F}" dt="2023-03-01T14:01:06.774" v="1560" actId="26606"/>
          <ac:graphicFrameMkLst>
            <pc:docMk/>
            <pc:sldMk cId="3101786844" sldId="267"/>
            <ac:graphicFrameMk id="20" creationId="{18B0A8DE-B405-79F0-60E5-D1F66EFFF3BA}"/>
          </ac:graphicFrameMkLst>
        </pc:graphicFrameChg>
        <pc:graphicFrameChg chg="add mod modGraphic">
          <ac:chgData name="Indee Logan" userId="3ca30ff3e54e5e1b" providerId="LiveId" clId="{F74F7216-F346-4E92-944A-DCC9EF31C28F}" dt="2023-03-03T12:12:53.032" v="15806" actId="255"/>
          <ac:graphicFrameMkLst>
            <pc:docMk/>
            <pc:sldMk cId="3101786844" sldId="267"/>
            <ac:graphicFrameMk id="41" creationId="{F84F07D8-FC59-71E0-B2A5-2952AED58B63}"/>
          </ac:graphicFrameMkLst>
        </pc:graphicFrameChg>
        <pc:picChg chg="del">
          <ac:chgData name="Indee Logan" userId="3ca30ff3e54e5e1b" providerId="LiveId" clId="{F74F7216-F346-4E92-944A-DCC9EF31C28F}" dt="2023-03-01T14:00:47.820" v="1558" actId="478"/>
          <ac:picMkLst>
            <pc:docMk/>
            <pc:sldMk cId="3101786844" sldId="267"/>
            <ac:picMk id="16" creationId="{D2804E5B-9344-C062-2C37-56D1EA1B9B13}"/>
          </ac:picMkLst>
        </pc:picChg>
        <pc:cxnChg chg="add del">
          <ac:chgData name="Indee Logan" userId="3ca30ff3e54e5e1b" providerId="LiveId" clId="{F74F7216-F346-4E92-944A-DCC9EF31C28F}" dt="2023-03-01T14:01:06.790" v="1561" actId="26606"/>
          <ac:cxnSpMkLst>
            <pc:docMk/>
            <pc:sldMk cId="3101786844" sldId="267"/>
            <ac:cxnSpMk id="17" creationId="{33BECB2B-2CFA-412C-880F-C4B60974936F}"/>
          </ac:cxnSpMkLst>
        </pc:cxnChg>
        <pc:cxnChg chg="add del">
          <ac:chgData name="Indee Logan" userId="3ca30ff3e54e5e1b" providerId="LiveId" clId="{F74F7216-F346-4E92-944A-DCC9EF31C28F}" dt="2023-03-01T14:01:06.774" v="1560" actId="26606"/>
          <ac:cxnSpMkLst>
            <pc:docMk/>
            <pc:sldMk cId="3101786844" sldId="267"/>
            <ac:cxnSpMk id="26" creationId="{F15CCCF0-E573-463A-9760-1FDC0B2CFBD7}"/>
          </ac:cxnSpMkLst>
        </pc:cxnChg>
        <pc:cxnChg chg="add del">
          <ac:chgData name="Indee Logan" userId="3ca30ff3e54e5e1b" providerId="LiveId" clId="{F74F7216-F346-4E92-944A-DCC9EF31C28F}" dt="2023-03-01T14:13:12.330" v="1672" actId="26606"/>
          <ac:cxnSpMkLst>
            <pc:docMk/>
            <pc:sldMk cId="3101786844" sldId="267"/>
            <ac:cxnSpMk id="47" creationId="{F15CCCF0-E573-463A-9760-1FDC0B2CFBD7}"/>
          </ac:cxnSpMkLst>
        </pc:cxnChg>
        <pc:cxnChg chg="add del">
          <ac:chgData name="Indee Logan" userId="3ca30ff3e54e5e1b" providerId="LiveId" clId="{F74F7216-F346-4E92-944A-DCC9EF31C28F}" dt="2023-03-01T14:12:30.375" v="1661" actId="26606"/>
          <ac:cxnSpMkLst>
            <pc:docMk/>
            <pc:sldMk cId="3101786844" sldId="267"/>
            <ac:cxnSpMk id="56" creationId="{2752F38C-F560-47AA-90AD-209F39C04150}"/>
          </ac:cxnSpMkLst>
        </pc:cxnChg>
        <pc:cxnChg chg="add del">
          <ac:chgData name="Indee Logan" userId="3ca30ff3e54e5e1b" providerId="LiveId" clId="{F74F7216-F346-4E92-944A-DCC9EF31C28F}" dt="2023-03-01T14:12:35.278" v="1663" actId="26606"/>
          <ac:cxnSpMkLst>
            <pc:docMk/>
            <pc:sldMk cId="3101786844" sldId="267"/>
            <ac:cxnSpMk id="61" creationId="{F15CCCF0-E573-463A-9760-1FDC0B2CFBD7}"/>
          </ac:cxnSpMkLst>
        </pc:cxnChg>
        <pc:cxnChg chg="add del">
          <ac:chgData name="Indee Logan" userId="3ca30ff3e54e5e1b" providerId="LiveId" clId="{F74F7216-F346-4E92-944A-DCC9EF31C28F}" dt="2023-03-01T14:12:50.092" v="1667" actId="26606"/>
          <ac:cxnSpMkLst>
            <pc:docMk/>
            <pc:sldMk cId="3101786844" sldId="267"/>
            <ac:cxnSpMk id="68" creationId="{F15CCCF0-E573-463A-9760-1FDC0B2CFBD7}"/>
          </ac:cxnSpMkLst>
        </pc:cxnChg>
        <pc:cxnChg chg="add del">
          <ac:chgData name="Indee Logan" userId="3ca30ff3e54e5e1b" providerId="LiveId" clId="{F74F7216-F346-4E92-944A-DCC9EF31C28F}" dt="2023-03-01T14:13:05.362" v="1669" actId="26606"/>
          <ac:cxnSpMkLst>
            <pc:docMk/>
            <pc:sldMk cId="3101786844" sldId="267"/>
            <ac:cxnSpMk id="72" creationId="{1F5DC8C3-BA5F-4EED-BB9A-A14272BD82A1}"/>
          </ac:cxnSpMkLst>
        </pc:cxnChg>
        <pc:cxnChg chg="add del">
          <ac:chgData name="Indee Logan" userId="3ca30ff3e54e5e1b" providerId="LiveId" clId="{F74F7216-F346-4E92-944A-DCC9EF31C28F}" dt="2023-03-01T14:13:12.330" v="1671" actId="26606"/>
          <ac:cxnSpMkLst>
            <pc:docMk/>
            <pc:sldMk cId="3101786844" sldId="267"/>
            <ac:cxnSpMk id="77" creationId="{33BECB2B-2CFA-412C-880F-C4B60974936F}"/>
          </ac:cxnSpMkLst>
        </pc:cxnChg>
        <pc:cxnChg chg="add">
          <ac:chgData name="Indee Logan" userId="3ca30ff3e54e5e1b" providerId="LiveId" clId="{F74F7216-F346-4E92-944A-DCC9EF31C28F}" dt="2023-03-01T14:16:00.205" v="1687" actId="26606"/>
          <ac:cxnSpMkLst>
            <pc:docMk/>
            <pc:sldMk cId="3101786844" sldId="267"/>
            <ac:cxnSpMk id="89" creationId="{F15CCCF0-E573-463A-9760-1FDC0B2CFBD7}"/>
          </ac:cxnSpMkLst>
        </pc:cxnChg>
      </pc:sldChg>
      <pc:sldChg chg="addSp delSp modSp add mod setClrOvrMap">
        <pc:chgData name="Indee Logan" userId="3ca30ff3e54e5e1b" providerId="LiveId" clId="{F74F7216-F346-4E92-944A-DCC9EF31C28F}" dt="2023-03-03T12:14:33.225" v="15822" actId="27636"/>
        <pc:sldMkLst>
          <pc:docMk/>
          <pc:sldMk cId="77449160" sldId="268"/>
        </pc:sldMkLst>
        <pc:spChg chg="mod ord">
          <ac:chgData name="Indee Logan" userId="3ca30ff3e54e5e1b" providerId="LiveId" clId="{F74F7216-F346-4E92-944A-DCC9EF31C28F}" dt="2023-03-03T11:58:59.764" v="15491" actId="113"/>
          <ac:spMkLst>
            <pc:docMk/>
            <pc:sldMk cId="77449160" sldId="268"/>
            <ac:spMk id="2" creationId="{7B5B8E9B-434E-7B1F-E3C1-F4A5B20940BE}"/>
          </ac:spMkLst>
        </pc:spChg>
        <pc:spChg chg="add del mod">
          <ac:chgData name="Indee Logan" userId="3ca30ff3e54e5e1b" providerId="LiveId" clId="{F74F7216-F346-4E92-944A-DCC9EF31C28F}" dt="2023-03-01T15:02:01.235" v="1748" actId="26606"/>
          <ac:spMkLst>
            <pc:docMk/>
            <pc:sldMk cId="77449160" sldId="268"/>
            <ac:spMk id="3" creationId="{B7D9BC97-CE85-A248-DD56-11300BCA4190}"/>
          </ac:spMkLst>
        </pc:spChg>
        <pc:spChg chg="add del mod ord">
          <ac:chgData name="Indee Logan" userId="3ca30ff3e54e5e1b" providerId="LiveId" clId="{F74F7216-F346-4E92-944A-DCC9EF31C28F}" dt="2023-03-01T15:04:48.857" v="1767" actId="26606"/>
          <ac:spMkLst>
            <pc:docMk/>
            <pc:sldMk cId="77449160" sldId="268"/>
            <ac:spMk id="5" creationId="{137D8D8F-753D-52AE-C08B-8C0F8501B9A8}"/>
          </ac:spMkLst>
        </pc:spChg>
        <pc:spChg chg="add del mod">
          <ac:chgData name="Indee Logan" userId="3ca30ff3e54e5e1b" providerId="LiveId" clId="{F74F7216-F346-4E92-944A-DCC9EF31C28F}" dt="2023-03-01T15:02:56.939" v="1758" actId="478"/>
          <ac:spMkLst>
            <pc:docMk/>
            <pc:sldMk cId="77449160" sldId="268"/>
            <ac:spMk id="7" creationId="{F46E8DAB-52AD-DFD8-4CE4-112211D33383}"/>
          </ac:spMkLst>
        </pc:spChg>
        <pc:spChg chg="add del mod">
          <ac:chgData name="Indee Logan" userId="3ca30ff3e54e5e1b" providerId="LiveId" clId="{F74F7216-F346-4E92-944A-DCC9EF31C28F}" dt="2023-03-01T15:14:39.892" v="1869" actId="26606"/>
          <ac:spMkLst>
            <pc:docMk/>
            <pc:sldMk cId="77449160" sldId="268"/>
            <ac:spMk id="9" creationId="{964A33C4-4A97-CF37-7969-539624D40DE7}"/>
          </ac:spMkLst>
        </pc:spChg>
        <pc:spChg chg="add del">
          <ac:chgData name="Indee Logan" userId="3ca30ff3e54e5e1b" providerId="LiveId" clId="{F74F7216-F346-4E92-944A-DCC9EF31C28F}" dt="2023-03-01T15:00:35.306" v="1734" actId="26606"/>
          <ac:spMkLst>
            <pc:docMk/>
            <pc:sldMk cId="77449160" sldId="268"/>
            <ac:spMk id="87" creationId="{88F0A37D-2337-4AAF-98B0-7E4E9B98719A}"/>
          </ac:spMkLst>
        </pc:spChg>
        <pc:spChg chg="add del">
          <ac:chgData name="Indee Logan" userId="3ca30ff3e54e5e1b" providerId="LiveId" clId="{F74F7216-F346-4E92-944A-DCC9EF31C28F}" dt="2023-03-01T15:00:35.306" v="1734" actId="26606"/>
          <ac:spMkLst>
            <pc:docMk/>
            <pc:sldMk cId="77449160" sldId="268"/>
            <ac:spMk id="91" creationId="{F7234D70-FB65-4E99-985E-64D219674D45}"/>
          </ac:spMkLst>
        </pc:spChg>
        <pc:spChg chg="add del">
          <ac:chgData name="Indee Logan" userId="3ca30ff3e54e5e1b" providerId="LiveId" clId="{F74F7216-F346-4E92-944A-DCC9EF31C28F}" dt="2023-03-01T15:00:35.181" v="1733" actId="26606"/>
          <ac:spMkLst>
            <pc:docMk/>
            <pc:sldMk cId="77449160" sldId="268"/>
            <ac:spMk id="96" creationId="{B0E58038-8ACE-4AD9-B404-25C603550D83}"/>
          </ac:spMkLst>
        </pc:spChg>
        <pc:spChg chg="add del">
          <ac:chgData name="Indee Logan" userId="3ca30ff3e54e5e1b" providerId="LiveId" clId="{F74F7216-F346-4E92-944A-DCC9EF31C28F}" dt="2023-03-01T15:00:35.181" v="1733" actId="26606"/>
          <ac:spMkLst>
            <pc:docMk/>
            <pc:sldMk cId="77449160" sldId="268"/>
            <ac:spMk id="100" creationId="{82BCDE19-2810-4337-9C49-8589C421767D}"/>
          </ac:spMkLst>
        </pc:spChg>
        <pc:spChg chg="add del">
          <ac:chgData name="Indee Logan" userId="3ca30ff3e54e5e1b" providerId="LiveId" clId="{F74F7216-F346-4E92-944A-DCC9EF31C28F}" dt="2023-03-01T15:02:01.235" v="1748" actId="26606"/>
          <ac:spMkLst>
            <pc:docMk/>
            <pc:sldMk cId="77449160" sldId="268"/>
            <ac:spMk id="102" creationId="{E9BA134F-37B6-498A-B46D-040B86E5DA35}"/>
          </ac:spMkLst>
        </pc:spChg>
        <pc:spChg chg="add del">
          <ac:chgData name="Indee Logan" userId="3ca30ff3e54e5e1b" providerId="LiveId" clId="{F74F7216-F346-4E92-944A-DCC9EF31C28F}" dt="2023-03-01T15:02:01.235" v="1748" actId="26606"/>
          <ac:spMkLst>
            <pc:docMk/>
            <pc:sldMk cId="77449160" sldId="268"/>
            <ac:spMk id="103" creationId="{2BFE3F30-11E0-4842-8523-7222538C8293}"/>
          </ac:spMkLst>
        </pc:spChg>
        <pc:spChg chg="add del">
          <ac:chgData name="Indee Logan" userId="3ca30ff3e54e5e1b" providerId="LiveId" clId="{F74F7216-F346-4E92-944A-DCC9EF31C28F}" dt="2023-03-01T15:01:47.464" v="1745" actId="26606"/>
          <ac:spMkLst>
            <pc:docMk/>
            <pc:sldMk cId="77449160" sldId="268"/>
            <ac:spMk id="109" creationId="{39E3965E-AC41-4711-9D10-E25ABB132D86}"/>
          </ac:spMkLst>
        </pc:spChg>
        <pc:spChg chg="add del">
          <ac:chgData name="Indee Logan" userId="3ca30ff3e54e5e1b" providerId="LiveId" clId="{F74F7216-F346-4E92-944A-DCC9EF31C28F}" dt="2023-03-01T15:01:39.739" v="1741" actId="26606"/>
          <ac:spMkLst>
            <pc:docMk/>
            <pc:sldMk cId="77449160" sldId="268"/>
            <ac:spMk id="110" creationId="{67B74F2B-9534-4540-96B0-5C8E958B940F}"/>
          </ac:spMkLst>
        </pc:spChg>
        <pc:spChg chg="add del">
          <ac:chgData name="Indee Logan" userId="3ca30ff3e54e5e1b" providerId="LiveId" clId="{F74F7216-F346-4E92-944A-DCC9EF31C28F}" dt="2023-03-01T15:01:47.464" v="1745" actId="26606"/>
          <ac:spMkLst>
            <pc:docMk/>
            <pc:sldMk cId="77449160" sldId="268"/>
            <ac:spMk id="113" creationId="{7472B899-9BAA-4120-ABDF-C37ED56BD1F2}"/>
          </ac:spMkLst>
        </pc:spChg>
        <pc:spChg chg="add del">
          <ac:chgData name="Indee Logan" userId="3ca30ff3e54e5e1b" providerId="LiveId" clId="{F74F7216-F346-4E92-944A-DCC9EF31C28F}" dt="2023-03-01T15:01:44.233" v="1743" actId="26606"/>
          <ac:spMkLst>
            <pc:docMk/>
            <pc:sldMk cId="77449160" sldId="268"/>
            <ac:spMk id="114" creationId="{82BCDE19-2810-4337-9C49-8589C421767D}"/>
          </ac:spMkLst>
        </pc:spChg>
        <pc:spChg chg="add del">
          <ac:chgData name="Indee Logan" userId="3ca30ff3e54e5e1b" providerId="LiveId" clId="{F74F7216-F346-4E92-944A-DCC9EF31C28F}" dt="2023-03-01T15:01:44.233" v="1743" actId="26606"/>
          <ac:spMkLst>
            <pc:docMk/>
            <pc:sldMk cId="77449160" sldId="268"/>
            <ac:spMk id="115" creationId="{B0E58038-8ACE-4AD9-B404-25C603550D83}"/>
          </ac:spMkLst>
        </pc:spChg>
        <pc:spChg chg="add del">
          <ac:chgData name="Indee Logan" userId="3ca30ff3e54e5e1b" providerId="LiveId" clId="{F74F7216-F346-4E92-944A-DCC9EF31C28F}" dt="2023-03-01T15:04:48.857" v="1767" actId="26606"/>
          <ac:spMkLst>
            <pc:docMk/>
            <pc:sldMk cId="77449160" sldId="268"/>
            <ac:spMk id="118" creationId="{0C494DA0-2721-475C-854D-F39D8B56A10A}"/>
          </ac:spMkLst>
        </pc:spChg>
        <pc:spChg chg="add del">
          <ac:chgData name="Indee Logan" userId="3ca30ff3e54e5e1b" providerId="LiveId" clId="{F74F7216-F346-4E92-944A-DCC9EF31C28F}" dt="2023-03-01T15:02:01.204" v="1747" actId="26606"/>
          <ac:spMkLst>
            <pc:docMk/>
            <pc:sldMk cId="77449160" sldId="268"/>
            <ac:spMk id="121" creationId="{39E3965E-AC41-4711-9D10-E25ABB132D86}"/>
          </ac:spMkLst>
        </pc:spChg>
        <pc:spChg chg="add del">
          <ac:chgData name="Indee Logan" userId="3ca30ff3e54e5e1b" providerId="LiveId" clId="{F74F7216-F346-4E92-944A-DCC9EF31C28F}" dt="2023-03-01T15:02:01.204" v="1747" actId="26606"/>
          <ac:spMkLst>
            <pc:docMk/>
            <pc:sldMk cId="77449160" sldId="268"/>
            <ac:spMk id="123" creationId="{0AF4F2BA-3C03-4E2C-8ABC-0949B61B3C5E}"/>
          </ac:spMkLst>
        </pc:spChg>
        <pc:spChg chg="add del">
          <ac:chgData name="Indee Logan" userId="3ca30ff3e54e5e1b" providerId="LiveId" clId="{F74F7216-F346-4E92-944A-DCC9EF31C28F}" dt="2023-03-01T15:02:01.204" v="1747" actId="26606"/>
          <ac:spMkLst>
            <pc:docMk/>
            <pc:sldMk cId="77449160" sldId="268"/>
            <ac:spMk id="124" creationId="{25FBD20C-DCED-4E97-9C65-AA32D674C488}"/>
          </ac:spMkLst>
        </pc:spChg>
        <pc:spChg chg="add del">
          <ac:chgData name="Indee Logan" userId="3ca30ff3e54e5e1b" providerId="LiveId" clId="{F74F7216-F346-4E92-944A-DCC9EF31C28F}" dt="2023-03-01T15:02:01.204" v="1747" actId="26606"/>
          <ac:spMkLst>
            <pc:docMk/>
            <pc:sldMk cId="77449160" sldId="268"/>
            <ac:spMk id="126" creationId="{B40A8CA7-7D5A-43B0-A1A0-B558ECA9EED1}"/>
          </ac:spMkLst>
        </pc:spChg>
        <pc:spChg chg="add del">
          <ac:chgData name="Indee Logan" userId="3ca30ff3e54e5e1b" providerId="LiveId" clId="{F74F7216-F346-4E92-944A-DCC9EF31C28F}" dt="2023-03-01T15:04:48.857" v="1767" actId="26606"/>
          <ac:spMkLst>
            <pc:docMk/>
            <pc:sldMk cId="77449160" sldId="268"/>
            <ac:spMk id="128" creationId="{39E3965E-AC41-4711-9D10-E25ABB132D86}"/>
          </ac:spMkLst>
        </pc:spChg>
        <pc:spChg chg="add del">
          <ac:chgData name="Indee Logan" userId="3ca30ff3e54e5e1b" providerId="LiveId" clId="{F74F7216-F346-4E92-944A-DCC9EF31C28F}" dt="2023-03-01T15:04:48.857" v="1767" actId="26606"/>
          <ac:spMkLst>
            <pc:docMk/>
            <pc:sldMk cId="77449160" sldId="268"/>
            <ac:spMk id="130" creationId="{53CD9415-23F6-4193-87FC-2C591B903D97}"/>
          </ac:spMkLst>
        </pc:spChg>
        <pc:spChg chg="add del">
          <ac:chgData name="Indee Logan" userId="3ca30ff3e54e5e1b" providerId="LiveId" clId="{F74F7216-F346-4E92-944A-DCC9EF31C28F}" dt="2023-03-01T15:04:48.857" v="1767" actId="26606"/>
          <ac:spMkLst>
            <pc:docMk/>
            <pc:sldMk cId="77449160" sldId="268"/>
            <ac:spMk id="132" creationId="{9572934D-C7AE-422D-8070-237CEC612FDC}"/>
          </ac:spMkLst>
        </pc:spChg>
        <pc:spChg chg="add del">
          <ac:chgData name="Indee Logan" userId="3ca30ff3e54e5e1b" providerId="LiveId" clId="{F74F7216-F346-4E92-944A-DCC9EF31C28F}" dt="2023-03-01T15:03:57.812" v="1760" actId="26606"/>
          <ac:spMkLst>
            <pc:docMk/>
            <pc:sldMk cId="77449160" sldId="268"/>
            <ac:spMk id="138" creationId="{67B74F2B-9534-4540-96B0-5C8E958B940F}"/>
          </ac:spMkLst>
        </pc:spChg>
        <pc:spChg chg="add del">
          <ac:chgData name="Indee Logan" userId="3ca30ff3e54e5e1b" providerId="LiveId" clId="{F74F7216-F346-4E92-944A-DCC9EF31C28F}" dt="2023-03-01T15:04:48.841" v="1766" actId="26606"/>
          <ac:spMkLst>
            <pc:docMk/>
            <pc:sldMk cId="77449160" sldId="268"/>
            <ac:spMk id="139" creationId="{08CB54FC-0B2A-4107-9A70-958B90B76585}"/>
          </ac:spMkLst>
        </pc:spChg>
        <pc:spChg chg="add del">
          <ac:chgData name="Indee Logan" userId="3ca30ff3e54e5e1b" providerId="LiveId" clId="{F74F7216-F346-4E92-944A-DCC9EF31C28F}" dt="2023-03-01T15:04:05.541" v="1762" actId="26606"/>
          <ac:spMkLst>
            <pc:docMk/>
            <pc:sldMk cId="77449160" sldId="268"/>
            <ac:spMk id="142" creationId="{990D0034-F768-41E7-85D4-F38C4DE85770}"/>
          </ac:spMkLst>
        </pc:spChg>
        <pc:spChg chg="add del">
          <ac:chgData name="Indee Logan" userId="3ca30ff3e54e5e1b" providerId="LiveId" clId="{F74F7216-F346-4E92-944A-DCC9EF31C28F}" dt="2023-03-01T15:04:15.733" v="1764" actId="26606"/>
          <ac:spMkLst>
            <pc:docMk/>
            <pc:sldMk cId="77449160" sldId="268"/>
            <ac:spMk id="146" creationId="{67B74F2B-9534-4540-96B0-5C8E958B940F}"/>
          </ac:spMkLst>
        </pc:spChg>
        <pc:spChg chg="add del">
          <ac:chgData name="Indee Logan" userId="3ca30ff3e54e5e1b" providerId="LiveId" clId="{F74F7216-F346-4E92-944A-DCC9EF31C28F}" dt="2023-03-01T15:04:48.841" v="1766" actId="26606"/>
          <ac:spMkLst>
            <pc:docMk/>
            <pc:sldMk cId="77449160" sldId="268"/>
            <ac:spMk id="150" creationId="{9AA76026-5689-4584-8D93-D71D739E61B5}"/>
          </ac:spMkLst>
        </pc:spChg>
        <pc:spChg chg="add del">
          <ac:chgData name="Indee Logan" userId="3ca30ff3e54e5e1b" providerId="LiveId" clId="{F74F7216-F346-4E92-944A-DCC9EF31C28F}" dt="2023-03-01T15:14:39.892" v="1869" actId="26606"/>
          <ac:spMkLst>
            <pc:docMk/>
            <pc:sldMk cId="77449160" sldId="268"/>
            <ac:spMk id="152" creationId="{67B74F2B-9534-4540-96B0-5C8E958B940F}"/>
          </ac:spMkLst>
        </pc:spChg>
        <pc:spChg chg="add del">
          <ac:chgData name="Indee Logan" userId="3ca30ff3e54e5e1b" providerId="LiveId" clId="{F74F7216-F346-4E92-944A-DCC9EF31C28F}" dt="2023-03-01T15:13:11.354" v="1846" actId="26606"/>
          <ac:spMkLst>
            <pc:docMk/>
            <pc:sldMk cId="77449160" sldId="268"/>
            <ac:spMk id="159" creationId="{67B74F2B-9534-4540-96B0-5C8E958B940F}"/>
          </ac:spMkLst>
        </pc:spChg>
        <pc:spChg chg="add del">
          <ac:chgData name="Indee Logan" userId="3ca30ff3e54e5e1b" providerId="LiveId" clId="{F74F7216-F346-4E92-944A-DCC9EF31C28F}" dt="2023-03-01T15:13:14.566" v="1848" actId="26606"/>
          <ac:spMkLst>
            <pc:docMk/>
            <pc:sldMk cId="77449160" sldId="268"/>
            <ac:spMk id="163" creationId="{C1B60310-C5C3-46A0-A452-2A0B008434DA}"/>
          </ac:spMkLst>
        </pc:spChg>
        <pc:spChg chg="add del">
          <ac:chgData name="Indee Logan" userId="3ca30ff3e54e5e1b" providerId="LiveId" clId="{F74F7216-F346-4E92-944A-DCC9EF31C28F}" dt="2023-03-01T15:13:14.566" v="1848" actId="26606"/>
          <ac:spMkLst>
            <pc:docMk/>
            <pc:sldMk cId="77449160" sldId="268"/>
            <ac:spMk id="164" creationId="{67B74F2B-9534-4540-96B0-5C8E958B940F}"/>
          </ac:spMkLst>
        </pc:spChg>
        <pc:spChg chg="add del">
          <ac:chgData name="Indee Logan" userId="3ca30ff3e54e5e1b" providerId="LiveId" clId="{F74F7216-F346-4E92-944A-DCC9EF31C28F}" dt="2023-03-01T15:13:25.729" v="1850" actId="26606"/>
          <ac:spMkLst>
            <pc:docMk/>
            <pc:sldMk cId="77449160" sldId="268"/>
            <ac:spMk id="167" creationId="{67B74F2B-9534-4540-96B0-5C8E958B940F}"/>
          </ac:spMkLst>
        </pc:spChg>
        <pc:spChg chg="add del">
          <ac:chgData name="Indee Logan" userId="3ca30ff3e54e5e1b" providerId="LiveId" clId="{F74F7216-F346-4E92-944A-DCC9EF31C28F}" dt="2023-03-01T15:13:32.796" v="1852" actId="26606"/>
          <ac:spMkLst>
            <pc:docMk/>
            <pc:sldMk cId="77449160" sldId="268"/>
            <ac:spMk id="170" creationId="{13BCCAE5-A35B-4B66-A4A7-E23C34A403A4}"/>
          </ac:spMkLst>
        </pc:spChg>
        <pc:spChg chg="add del">
          <ac:chgData name="Indee Logan" userId="3ca30ff3e54e5e1b" providerId="LiveId" clId="{F74F7216-F346-4E92-944A-DCC9EF31C28F}" dt="2023-03-01T15:13:32.796" v="1852" actId="26606"/>
          <ac:spMkLst>
            <pc:docMk/>
            <pc:sldMk cId="77449160" sldId="268"/>
            <ac:spMk id="172" creationId="{FEC9799F-A0B8-45B9-8164-71F2838922CE}"/>
          </ac:spMkLst>
        </pc:spChg>
        <pc:spChg chg="add del">
          <ac:chgData name="Indee Logan" userId="3ca30ff3e54e5e1b" providerId="LiveId" clId="{F74F7216-F346-4E92-944A-DCC9EF31C28F}" dt="2023-03-01T15:13:41.357" v="1854" actId="26606"/>
          <ac:spMkLst>
            <pc:docMk/>
            <pc:sldMk cId="77449160" sldId="268"/>
            <ac:spMk id="174" creationId="{67B74F2B-9534-4540-96B0-5C8E958B940F}"/>
          </ac:spMkLst>
        </pc:spChg>
        <pc:spChg chg="add del">
          <ac:chgData name="Indee Logan" userId="3ca30ff3e54e5e1b" providerId="LiveId" clId="{F74F7216-F346-4E92-944A-DCC9EF31C28F}" dt="2023-03-01T15:13:48.472" v="1856" actId="26606"/>
          <ac:spMkLst>
            <pc:docMk/>
            <pc:sldMk cId="77449160" sldId="268"/>
            <ac:spMk id="177" creationId="{67B74F2B-9534-4540-96B0-5C8E958B940F}"/>
          </ac:spMkLst>
        </pc:spChg>
        <pc:spChg chg="add del">
          <ac:chgData name="Indee Logan" userId="3ca30ff3e54e5e1b" providerId="LiveId" clId="{F74F7216-F346-4E92-944A-DCC9EF31C28F}" dt="2023-03-01T15:13:51.137" v="1858" actId="26606"/>
          <ac:spMkLst>
            <pc:docMk/>
            <pc:sldMk cId="77449160" sldId="268"/>
            <ac:spMk id="180" creationId="{67B74F2B-9534-4540-96B0-5C8E958B940F}"/>
          </ac:spMkLst>
        </pc:spChg>
        <pc:spChg chg="add del">
          <ac:chgData name="Indee Logan" userId="3ca30ff3e54e5e1b" providerId="LiveId" clId="{F74F7216-F346-4E92-944A-DCC9EF31C28F}" dt="2023-03-01T15:13:52.486" v="1860" actId="26606"/>
          <ac:spMkLst>
            <pc:docMk/>
            <pc:sldMk cId="77449160" sldId="268"/>
            <ac:spMk id="184" creationId="{67B74F2B-9534-4540-96B0-5C8E958B940F}"/>
          </ac:spMkLst>
        </pc:spChg>
        <pc:spChg chg="add del">
          <ac:chgData name="Indee Logan" userId="3ca30ff3e54e5e1b" providerId="LiveId" clId="{F74F7216-F346-4E92-944A-DCC9EF31C28F}" dt="2023-03-01T15:14:01.234" v="1862" actId="26606"/>
          <ac:spMkLst>
            <pc:docMk/>
            <pc:sldMk cId="77449160" sldId="268"/>
            <ac:spMk id="188" creationId="{67B74F2B-9534-4540-96B0-5C8E958B940F}"/>
          </ac:spMkLst>
        </pc:spChg>
        <pc:spChg chg="add del">
          <ac:chgData name="Indee Logan" userId="3ca30ff3e54e5e1b" providerId="LiveId" clId="{F74F7216-F346-4E92-944A-DCC9EF31C28F}" dt="2023-03-01T15:14:03.934" v="1864" actId="26606"/>
          <ac:spMkLst>
            <pc:docMk/>
            <pc:sldMk cId="77449160" sldId="268"/>
            <ac:spMk id="192" creationId="{990D0034-F768-41E7-85D4-F38C4DE85770}"/>
          </ac:spMkLst>
        </pc:spChg>
        <pc:spChg chg="add del">
          <ac:chgData name="Indee Logan" userId="3ca30ff3e54e5e1b" providerId="LiveId" clId="{F74F7216-F346-4E92-944A-DCC9EF31C28F}" dt="2023-03-01T15:14:03.934" v="1864" actId="26606"/>
          <ac:spMkLst>
            <pc:docMk/>
            <pc:sldMk cId="77449160" sldId="268"/>
            <ac:spMk id="193" creationId="{95B38FD6-641F-41BF-B466-C1C6366420F0}"/>
          </ac:spMkLst>
        </pc:spChg>
        <pc:spChg chg="add del">
          <ac:chgData name="Indee Logan" userId="3ca30ff3e54e5e1b" providerId="LiveId" clId="{F74F7216-F346-4E92-944A-DCC9EF31C28F}" dt="2023-03-01T15:14:03.934" v="1864" actId="26606"/>
          <ac:spMkLst>
            <pc:docMk/>
            <pc:sldMk cId="77449160" sldId="268"/>
            <ac:spMk id="195" creationId="{964A33C4-4A97-CF37-7969-539624D40DE7}"/>
          </ac:spMkLst>
        </pc:spChg>
        <pc:spChg chg="add del">
          <ac:chgData name="Indee Logan" userId="3ca30ff3e54e5e1b" providerId="LiveId" clId="{F74F7216-F346-4E92-944A-DCC9EF31C28F}" dt="2023-03-01T15:14:03.934" v="1864" actId="26606"/>
          <ac:spMkLst>
            <pc:docMk/>
            <pc:sldMk cId="77449160" sldId="268"/>
            <ac:spMk id="196" creationId="{1FE461C7-FF45-427F-83D7-18DFBD48188D}"/>
          </ac:spMkLst>
        </pc:spChg>
        <pc:spChg chg="add del">
          <ac:chgData name="Indee Logan" userId="3ca30ff3e54e5e1b" providerId="LiveId" clId="{F74F7216-F346-4E92-944A-DCC9EF31C28F}" dt="2023-03-01T15:14:38.055" v="1866" actId="26606"/>
          <ac:spMkLst>
            <pc:docMk/>
            <pc:sldMk cId="77449160" sldId="268"/>
            <ac:spMk id="198" creationId="{67B74F2B-9534-4540-96B0-5C8E958B940F}"/>
          </ac:spMkLst>
        </pc:spChg>
        <pc:spChg chg="add del">
          <ac:chgData name="Indee Logan" userId="3ca30ff3e54e5e1b" providerId="LiveId" clId="{F74F7216-F346-4E92-944A-DCC9EF31C28F}" dt="2023-03-01T15:14:39.888" v="1868" actId="26606"/>
          <ac:spMkLst>
            <pc:docMk/>
            <pc:sldMk cId="77449160" sldId="268"/>
            <ac:spMk id="202" creationId="{F64BBAA4-C62B-4146-B49F-FE4CC4655EE0}"/>
          </ac:spMkLst>
        </pc:spChg>
        <pc:spChg chg="add del">
          <ac:chgData name="Indee Logan" userId="3ca30ff3e54e5e1b" providerId="LiveId" clId="{F74F7216-F346-4E92-944A-DCC9EF31C28F}" dt="2023-03-01T15:14:39.888" v="1868" actId="26606"/>
          <ac:spMkLst>
            <pc:docMk/>
            <pc:sldMk cId="77449160" sldId="268"/>
            <ac:spMk id="204" creationId="{964A33C4-4A97-CF37-7969-539624D40DE7}"/>
          </ac:spMkLst>
        </pc:spChg>
        <pc:spChg chg="add del">
          <ac:chgData name="Indee Logan" userId="3ca30ff3e54e5e1b" providerId="LiveId" clId="{F74F7216-F346-4E92-944A-DCC9EF31C28F}" dt="2023-03-01T15:14:39.888" v="1868" actId="26606"/>
          <ac:spMkLst>
            <pc:docMk/>
            <pc:sldMk cId="77449160" sldId="268"/>
            <ac:spMk id="205" creationId="{6BF36B24-6632-4516-9692-731462896C1F}"/>
          </ac:spMkLst>
        </pc:spChg>
        <pc:spChg chg="add del">
          <ac:chgData name="Indee Logan" userId="3ca30ff3e54e5e1b" providerId="LiveId" clId="{F74F7216-F346-4E92-944A-DCC9EF31C28F}" dt="2023-03-01T15:21:54.324" v="2079" actId="26606"/>
          <ac:spMkLst>
            <pc:docMk/>
            <pc:sldMk cId="77449160" sldId="268"/>
            <ac:spMk id="207" creationId="{D40791F6-715D-481A-9C4A-3645AECFD5A0}"/>
          </ac:spMkLst>
        </pc:spChg>
        <pc:spChg chg="add mod">
          <ac:chgData name="Indee Logan" userId="3ca30ff3e54e5e1b" providerId="LiveId" clId="{F74F7216-F346-4E92-944A-DCC9EF31C28F}" dt="2023-03-03T12:14:33.225" v="15822" actId="27636"/>
          <ac:spMkLst>
            <pc:docMk/>
            <pc:sldMk cId="77449160" sldId="268"/>
            <ac:spMk id="209" creationId="{964A33C4-4A97-CF37-7969-539624D40DE7}"/>
          </ac:spMkLst>
        </pc:spChg>
        <pc:spChg chg="add del">
          <ac:chgData name="Indee Logan" userId="3ca30ff3e54e5e1b" providerId="LiveId" clId="{F74F7216-F346-4E92-944A-DCC9EF31C28F}" dt="2023-03-01T15:21:54.324" v="2079" actId="26606"/>
          <ac:spMkLst>
            <pc:docMk/>
            <pc:sldMk cId="77449160" sldId="268"/>
            <ac:spMk id="210" creationId="{811CBAFA-D7E0-40A7-BB94-2C05304B407B}"/>
          </ac:spMkLst>
        </pc:spChg>
        <pc:spChg chg="add del">
          <ac:chgData name="Indee Logan" userId="3ca30ff3e54e5e1b" providerId="LiveId" clId="{F74F7216-F346-4E92-944A-DCC9EF31C28F}" dt="2023-03-01T15:22:58.435" v="2081" actId="26606"/>
          <ac:spMkLst>
            <pc:docMk/>
            <pc:sldMk cId="77449160" sldId="268"/>
            <ac:spMk id="215" creationId="{67B74F2B-9534-4540-96B0-5C8E958B940F}"/>
          </ac:spMkLst>
        </pc:spChg>
        <pc:spChg chg="add">
          <ac:chgData name="Indee Logan" userId="3ca30ff3e54e5e1b" providerId="LiveId" clId="{F74F7216-F346-4E92-944A-DCC9EF31C28F}" dt="2023-03-01T15:22:58.435" v="2081" actId="26606"/>
          <ac:spMkLst>
            <pc:docMk/>
            <pc:sldMk cId="77449160" sldId="268"/>
            <ac:spMk id="222" creationId="{F4FAA6B4-BAFB-4474-9B14-DC83A9096513}"/>
          </ac:spMkLst>
        </pc:spChg>
        <pc:spChg chg="add">
          <ac:chgData name="Indee Logan" userId="3ca30ff3e54e5e1b" providerId="LiveId" clId="{F74F7216-F346-4E92-944A-DCC9EF31C28F}" dt="2023-03-01T15:22:58.435" v="2081" actId="26606"/>
          <ac:spMkLst>
            <pc:docMk/>
            <pc:sldMk cId="77449160" sldId="268"/>
            <ac:spMk id="226" creationId="{DB148495-5F82-48E2-A76C-C8E1C8949940}"/>
          </ac:spMkLst>
        </pc:spChg>
        <pc:graphicFrameChg chg="del mod ord modGraphic">
          <ac:chgData name="Indee Logan" userId="3ca30ff3e54e5e1b" providerId="LiveId" clId="{F74F7216-F346-4E92-944A-DCC9EF31C28F}" dt="2023-03-01T15:01:35.142" v="1739" actId="478"/>
          <ac:graphicFrameMkLst>
            <pc:docMk/>
            <pc:sldMk cId="77449160" sldId="268"/>
            <ac:graphicFrameMk id="41" creationId="{F84F07D8-FC59-71E0-B2A5-2952AED58B63}"/>
          </ac:graphicFrameMkLst>
        </pc:graphicFrameChg>
        <pc:graphicFrameChg chg="add del">
          <ac:chgData name="Indee Logan" userId="3ca30ff3e54e5e1b" providerId="LiveId" clId="{F74F7216-F346-4E92-944A-DCC9EF31C28F}" dt="2023-03-01T15:13:48.472" v="1856" actId="26606"/>
          <ac:graphicFrameMkLst>
            <pc:docMk/>
            <pc:sldMk cId="77449160" sldId="268"/>
            <ac:graphicFrameMk id="156" creationId="{964F1803-57E8-5830-1AB2-9C4ADC32A77E}"/>
          </ac:graphicFrameMkLst>
        </pc:graphicFrameChg>
        <pc:graphicFrameChg chg="add del">
          <ac:chgData name="Indee Logan" userId="3ca30ff3e54e5e1b" providerId="LiveId" clId="{F74F7216-F346-4E92-944A-DCC9EF31C28F}" dt="2023-03-01T15:13:51.137" v="1858" actId="26606"/>
          <ac:graphicFrameMkLst>
            <pc:docMk/>
            <pc:sldMk cId="77449160" sldId="268"/>
            <ac:graphicFrameMk id="182" creationId="{B9C703EE-F332-35A1-B31D-66246D74C5DD}"/>
          </ac:graphicFrameMkLst>
        </pc:graphicFrameChg>
        <pc:graphicFrameChg chg="add del">
          <ac:chgData name="Indee Logan" userId="3ca30ff3e54e5e1b" providerId="LiveId" clId="{F74F7216-F346-4E92-944A-DCC9EF31C28F}" dt="2023-03-01T15:13:52.486" v="1860" actId="26606"/>
          <ac:graphicFrameMkLst>
            <pc:docMk/>
            <pc:sldMk cId="77449160" sldId="268"/>
            <ac:graphicFrameMk id="186" creationId="{964F1803-57E8-5830-1AB2-9C4ADC32A77E}"/>
          </ac:graphicFrameMkLst>
        </pc:graphicFrameChg>
        <pc:graphicFrameChg chg="add del">
          <ac:chgData name="Indee Logan" userId="3ca30ff3e54e5e1b" providerId="LiveId" clId="{F74F7216-F346-4E92-944A-DCC9EF31C28F}" dt="2023-03-01T15:14:01.234" v="1862" actId="26606"/>
          <ac:graphicFrameMkLst>
            <pc:docMk/>
            <pc:sldMk cId="77449160" sldId="268"/>
            <ac:graphicFrameMk id="190" creationId="{B9C703EE-F332-35A1-B31D-66246D74C5DD}"/>
          </ac:graphicFrameMkLst>
        </pc:graphicFrameChg>
        <pc:graphicFrameChg chg="add del">
          <ac:chgData name="Indee Logan" userId="3ca30ff3e54e5e1b" providerId="LiveId" clId="{F74F7216-F346-4E92-944A-DCC9EF31C28F}" dt="2023-03-01T15:14:38.055" v="1866" actId="26606"/>
          <ac:graphicFrameMkLst>
            <pc:docMk/>
            <pc:sldMk cId="77449160" sldId="268"/>
            <ac:graphicFrameMk id="200" creationId="{B9C703EE-F332-35A1-B31D-66246D74C5DD}"/>
          </ac:graphicFrameMkLst>
        </pc:graphicFrameChg>
        <pc:picChg chg="add del">
          <ac:chgData name="Indee Logan" userId="3ca30ff3e54e5e1b" providerId="LiveId" clId="{F74F7216-F346-4E92-944A-DCC9EF31C28F}" dt="2023-03-01T15:01:39.739" v="1741" actId="26606"/>
          <ac:picMkLst>
            <pc:docMk/>
            <pc:sldMk cId="77449160" sldId="268"/>
            <ac:picMk id="106" creationId="{394FDD15-AC21-1235-66EB-43B2199B08CF}"/>
          </ac:picMkLst>
        </pc:picChg>
        <pc:picChg chg="add del">
          <ac:chgData name="Indee Logan" userId="3ca30ff3e54e5e1b" providerId="LiveId" clId="{F74F7216-F346-4E92-944A-DCC9EF31C28F}" dt="2023-03-01T15:01:44.233" v="1743" actId="26606"/>
          <ac:picMkLst>
            <pc:docMk/>
            <pc:sldMk cId="77449160" sldId="268"/>
            <ac:picMk id="116" creationId="{9A7FA9C2-D212-C2B1-F069-153F9FDED74A}"/>
          </ac:picMkLst>
        </pc:picChg>
        <pc:picChg chg="add del">
          <ac:chgData name="Indee Logan" userId="3ca30ff3e54e5e1b" providerId="LiveId" clId="{F74F7216-F346-4E92-944A-DCC9EF31C28F}" dt="2023-03-01T15:02:36.671" v="1754" actId="478"/>
          <ac:picMkLst>
            <pc:docMk/>
            <pc:sldMk cId="77449160" sldId="268"/>
            <ac:picMk id="131" creationId="{77A4F55F-2068-6FB7-B53B-BDB54133D5EA}"/>
          </ac:picMkLst>
        </pc:picChg>
        <pc:picChg chg="add del">
          <ac:chgData name="Indee Logan" userId="3ca30ff3e54e5e1b" providerId="LiveId" clId="{F74F7216-F346-4E92-944A-DCC9EF31C28F}" dt="2023-03-01T15:03:57.812" v="1760" actId="26606"/>
          <ac:picMkLst>
            <pc:docMk/>
            <pc:sldMk cId="77449160" sldId="268"/>
            <ac:picMk id="134" creationId="{BF59BE84-CCAE-E65A-0608-BB6E8997D37D}"/>
          </ac:picMkLst>
        </pc:picChg>
        <pc:picChg chg="add del">
          <ac:chgData name="Indee Logan" userId="3ca30ff3e54e5e1b" providerId="LiveId" clId="{F74F7216-F346-4E92-944A-DCC9EF31C28F}" dt="2023-03-01T15:04:48.841" v="1766" actId="26606"/>
          <ac:picMkLst>
            <pc:docMk/>
            <pc:sldMk cId="77449160" sldId="268"/>
            <ac:picMk id="136" creationId="{CBE2246A-D762-A404-C5E2-58CEBCAD9F6A}"/>
          </ac:picMkLst>
        </pc:picChg>
        <pc:picChg chg="add del">
          <ac:chgData name="Indee Logan" userId="3ca30ff3e54e5e1b" providerId="LiveId" clId="{F74F7216-F346-4E92-944A-DCC9EF31C28F}" dt="2023-03-01T15:04:05.541" v="1762" actId="26606"/>
          <ac:picMkLst>
            <pc:docMk/>
            <pc:sldMk cId="77449160" sldId="268"/>
            <ac:picMk id="144" creationId="{5CABB711-631E-1AFA-B9F2-7F16C7499AC7}"/>
          </ac:picMkLst>
        </pc:picChg>
        <pc:picChg chg="add del">
          <ac:chgData name="Indee Logan" userId="3ca30ff3e54e5e1b" providerId="LiveId" clId="{F74F7216-F346-4E92-944A-DCC9EF31C28F}" dt="2023-03-01T15:04:15.733" v="1764" actId="26606"/>
          <ac:picMkLst>
            <pc:docMk/>
            <pc:sldMk cId="77449160" sldId="268"/>
            <ac:picMk id="147" creationId="{BF59BE84-CCAE-E65A-0608-BB6E8997D37D}"/>
          </ac:picMkLst>
        </pc:picChg>
        <pc:picChg chg="add mod ord">
          <ac:chgData name="Indee Logan" userId="3ca30ff3e54e5e1b" providerId="LiveId" clId="{F74F7216-F346-4E92-944A-DCC9EF31C28F}" dt="2023-03-01T15:22:58.435" v="2081" actId="26606"/>
          <ac:picMkLst>
            <pc:docMk/>
            <pc:sldMk cId="77449160" sldId="268"/>
            <ac:picMk id="153" creationId="{BF59BE84-CCAE-E65A-0608-BB6E8997D37D}"/>
          </ac:picMkLst>
        </pc:picChg>
        <pc:cxnChg chg="add del">
          <ac:chgData name="Indee Logan" userId="3ca30ff3e54e5e1b" providerId="LiveId" clId="{F74F7216-F346-4E92-944A-DCC9EF31C28F}" dt="2023-03-01T15:00:35.306" v="1734" actId="26606"/>
          <ac:cxnSpMkLst>
            <pc:docMk/>
            <pc:sldMk cId="77449160" sldId="268"/>
            <ac:cxnSpMk id="89" creationId="{F15CCCF0-E573-463A-9760-1FDC0B2CFBD7}"/>
          </ac:cxnSpMkLst>
        </pc:cxnChg>
        <pc:cxnChg chg="add del">
          <ac:chgData name="Indee Logan" userId="3ca30ff3e54e5e1b" providerId="LiveId" clId="{F74F7216-F346-4E92-944A-DCC9EF31C28F}" dt="2023-03-01T15:00:35.181" v="1733" actId="26606"/>
          <ac:cxnSpMkLst>
            <pc:docMk/>
            <pc:sldMk cId="77449160" sldId="268"/>
            <ac:cxnSpMk id="98" creationId="{38A34772-9011-42B5-AA63-FD6DEC92EE72}"/>
          </ac:cxnSpMkLst>
        </pc:cxnChg>
        <pc:cxnChg chg="add del">
          <ac:chgData name="Indee Logan" userId="3ca30ff3e54e5e1b" providerId="LiveId" clId="{F74F7216-F346-4E92-944A-DCC9EF31C28F}" dt="2023-03-01T15:02:01.235" v="1748" actId="26606"/>
          <ac:cxnSpMkLst>
            <pc:docMk/>
            <pc:sldMk cId="77449160" sldId="268"/>
            <ac:cxnSpMk id="104" creationId="{67E7D319-545A-41CD-95DF-4DE4FA8A46B1}"/>
          </ac:cxnSpMkLst>
        </pc:cxnChg>
        <pc:cxnChg chg="add del">
          <ac:chgData name="Indee Logan" userId="3ca30ff3e54e5e1b" providerId="LiveId" clId="{F74F7216-F346-4E92-944A-DCC9EF31C28F}" dt="2023-03-01T15:01:47.464" v="1745" actId="26606"/>
          <ac:cxnSpMkLst>
            <pc:docMk/>
            <pc:sldMk cId="77449160" sldId="268"/>
            <ac:cxnSpMk id="111" creationId="{1F5DC8C3-BA5F-4EED-BB9A-A14272BD82A1}"/>
          </ac:cxnSpMkLst>
        </pc:cxnChg>
        <pc:cxnChg chg="add del">
          <ac:chgData name="Indee Logan" userId="3ca30ff3e54e5e1b" providerId="LiveId" clId="{F74F7216-F346-4E92-944A-DCC9EF31C28F}" dt="2023-03-01T15:01:39.739" v="1741" actId="26606"/>
          <ac:cxnSpMkLst>
            <pc:docMk/>
            <pc:sldMk cId="77449160" sldId="268"/>
            <ac:cxnSpMk id="112" creationId="{33BECB2B-2CFA-412C-880F-C4B60974936F}"/>
          </ac:cxnSpMkLst>
        </pc:cxnChg>
        <pc:cxnChg chg="add del">
          <ac:chgData name="Indee Logan" userId="3ca30ff3e54e5e1b" providerId="LiveId" clId="{F74F7216-F346-4E92-944A-DCC9EF31C28F}" dt="2023-03-01T15:01:44.233" v="1743" actId="26606"/>
          <ac:cxnSpMkLst>
            <pc:docMk/>
            <pc:sldMk cId="77449160" sldId="268"/>
            <ac:cxnSpMk id="117" creationId="{38A34772-9011-42B5-AA63-FD6DEC92EE72}"/>
          </ac:cxnSpMkLst>
        </pc:cxnChg>
        <pc:cxnChg chg="add del">
          <ac:chgData name="Indee Logan" userId="3ca30ff3e54e5e1b" providerId="LiveId" clId="{F74F7216-F346-4E92-944A-DCC9EF31C28F}" dt="2023-03-01T15:01:47.464" v="1745" actId="26606"/>
          <ac:cxnSpMkLst>
            <pc:docMk/>
            <pc:sldMk cId="77449160" sldId="268"/>
            <ac:cxnSpMk id="119" creationId="{B9EB6DAA-2F0C-43D5-A577-15D5D2C4E3F5}"/>
          </ac:cxnSpMkLst>
        </pc:cxnChg>
        <pc:cxnChg chg="add del">
          <ac:chgData name="Indee Logan" userId="3ca30ff3e54e5e1b" providerId="LiveId" clId="{F74F7216-F346-4E92-944A-DCC9EF31C28F}" dt="2023-03-01T15:04:48.857" v="1767" actId="26606"/>
          <ac:cxnSpMkLst>
            <pc:docMk/>
            <pc:sldMk cId="77449160" sldId="268"/>
            <ac:cxnSpMk id="120" creationId="{1B17586A-7C11-480B-834E-F91146194C6A}"/>
          </ac:cxnSpMkLst>
        </pc:cxnChg>
        <pc:cxnChg chg="add del">
          <ac:chgData name="Indee Logan" userId="3ca30ff3e54e5e1b" providerId="LiveId" clId="{F74F7216-F346-4E92-944A-DCC9EF31C28F}" dt="2023-03-01T15:02:01.204" v="1747" actId="26606"/>
          <ac:cxnSpMkLst>
            <pc:docMk/>
            <pc:sldMk cId="77449160" sldId="268"/>
            <ac:cxnSpMk id="122" creationId="{1F5DC8C3-BA5F-4EED-BB9A-A14272BD82A1}"/>
          </ac:cxnSpMkLst>
        </pc:cxnChg>
        <pc:cxnChg chg="add del">
          <ac:chgData name="Indee Logan" userId="3ca30ff3e54e5e1b" providerId="LiveId" clId="{F74F7216-F346-4E92-944A-DCC9EF31C28F}" dt="2023-03-01T15:02:01.204" v="1747" actId="26606"/>
          <ac:cxnSpMkLst>
            <pc:docMk/>
            <pc:sldMk cId="77449160" sldId="268"/>
            <ac:cxnSpMk id="125" creationId="{A07787ED-5EDC-4C54-AD87-55B60D0FE397}"/>
          </ac:cxnSpMkLst>
        </pc:cxnChg>
        <pc:cxnChg chg="add del">
          <ac:chgData name="Indee Logan" userId="3ca30ff3e54e5e1b" providerId="LiveId" clId="{F74F7216-F346-4E92-944A-DCC9EF31C28F}" dt="2023-03-01T15:04:48.857" v="1767" actId="26606"/>
          <ac:cxnSpMkLst>
            <pc:docMk/>
            <pc:sldMk cId="77449160" sldId="268"/>
            <ac:cxnSpMk id="129" creationId="{1F5DC8C3-BA5F-4EED-BB9A-A14272BD82A1}"/>
          </ac:cxnSpMkLst>
        </pc:cxnChg>
        <pc:cxnChg chg="add del">
          <ac:chgData name="Indee Logan" userId="3ca30ff3e54e5e1b" providerId="LiveId" clId="{F74F7216-F346-4E92-944A-DCC9EF31C28F}" dt="2023-03-01T15:03:57.812" v="1760" actId="26606"/>
          <ac:cxnSpMkLst>
            <pc:docMk/>
            <pc:sldMk cId="77449160" sldId="268"/>
            <ac:cxnSpMk id="140" creationId="{33BECB2B-2CFA-412C-880F-C4B60974936F}"/>
          </ac:cxnSpMkLst>
        </pc:cxnChg>
        <pc:cxnChg chg="add del">
          <ac:chgData name="Indee Logan" userId="3ca30ff3e54e5e1b" providerId="LiveId" clId="{F74F7216-F346-4E92-944A-DCC9EF31C28F}" dt="2023-03-01T15:04:48.841" v="1766" actId="26606"/>
          <ac:cxnSpMkLst>
            <pc:docMk/>
            <pc:sldMk cId="77449160" sldId="268"/>
            <ac:cxnSpMk id="141" creationId="{7855A9B5-1710-4B19-B0F1-CDFDD4ED5B7E}"/>
          </ac:cxnSpMkLst>
        </pc:cxnChg>
        <pc:cxnChg chg="add del">
          <ac:chgData name="Indee Logan" userId="3ca30ff3e54e5e1b" providerId="LiveId" clId="{F74F7216-F346-4E92-944A-DCC9EF31C28F}" dt="2023-03-01T15:04:05.541" v="1762" actId="26606"/>
          <ac:cxnSpMkLst>
            <pc:docMk/>
            <pc:sldMk cId="77449160" sldId="268"/>
            <ac:cxnSpMk id="143" creationId="{5A0A5CF6-407C-4691-8122-49DF69D0020D}"/>
          </ac:cxnSpMkLst>
        </pc:cxnChg>
        <pc:cxnChg chg="add del">
          <ac:chgData name="Indee Logan" userId="3ca30ff3e54e5e1b" providerId="LiveId" clId="{F74F7216-F346-4E92-944A-DCC9EF31C28F}" dt="2023-03-01T15:04:15.733" v="1764" actId="26606"/>
          <ac:cxnSpMkLst>
            <pc:docMk/>
            <pc:sldMk cId="77449160" sldId="268"/>
            <ac:cxnSpMk id="148" creationId="{33BECB2B-2CFA-412C-880F-C4B60974936F}"/>
          </ac:cxnSpMkLst>
        </pc:cxnChg>
        <pc:cxnChg chg="add del">
          <ac:chgData name="Indee Logan" userId="3ca30ff3e54e5e1b" providerId="LiveId" clId="{F74F7216-F346-4E92-944A-DCC9EF31C28F}" dt="2023-03-01T15:14:39.892" v="1869" actId="26606"/>
          <ac:cxnSpMkLst>
            <pc:docMk/>
            <pc:sldMk cId="77449160" sldId="268"/>
            <ac:cxnSpMk id="154" creationId="{33BECB2B-2CFA-412C-880F-C4B60974936F}"/>
          </ac:cxnSpMkLst>
        </pc:cxnChg>
        <pc:cxnChg chg="add del">
          <ac:chgData name="Indee Logan" userId="3ca30ff3e54e5e1b" providerId="LiveId" clId="{F74F7216-F346-4E92-944A-DCC9EF31C28F}" dt="2023-03-01T15:13:11.354" v="1846" actId="26606"/>
          <ac:cxnSpMkLst>
            <pc:docMk/>
            <pc:sldMk cId="77449160" sldId="268"/>
            <ac:cxnSpMk id="161" creationId="{33BECB2B-2CFA-412C-880F-C4B60974936F}"/>
          </ac:cxnSpMkLst>
        </pc:cxnChg>
        <pc:cxnChg chg="add del">
          <ac:chgData name="Indee Logan" userId="3ca30ff3e54e5e1b" providerId="LiveId" clId="{F74F7216-F346-4E92-944A-DCC9EF31C28F}" dt="2023-03-01T15:13:14.566" v="1848" actId="26606"/>
          <ac:cxnSpMkLst>
            <pc:docMk/>
            <pc:sldMk cId="77449160" sldId="268"/>
            <ac:cxnSpMk id="165" creationId="{33BECB2B-2CFA-412C-880F-C4B60974936F}"/>
          </ac:cxnSpMkLst>
        </pc:cxnChg>
        <pc:cxnChg chg="add del">
          <ac:chgData name="Indee Logan" userId="3ca30ff3e54e5e1b" providerId="LiveId" clId="{F74F7216-F346-4E92-944A-DCC9EF31C28F}" dt="2023-03-01T15:13:25.729" v="1850" actId="26606"/>
          <ac:cxnSpMkLst>
            <pc:docMk/>
            <pc:sldMk cId="77449160" sldId="268"/>
            <ac:cxnSpMk id="168" creationId="{33BECB2B-2CFA-412C-880F-C4B60974936F}"/>
          </ac:cxnSpMkLst>
        </pc:cxnChg>
        <pc:cxnChg chg="add del">
          <ac:chgData name="Indee Logan" userId="3ca30ff3e54e5e1b" providerId="LiveId" clId="{F74F7216-F346-4E92-944A-DCC9EF31C28F}" dt="2023-03-01T15:13:32.796" v="1852" actId="26606"/>
          <ac:cxnSpMkLst>
            <pc:docMk/>
            <pc:sldMk cId="77449160" sldId="268"/>
            <ac:cxnSpMk id="171" creationId="{6987BDFB-DE64-4B56-B44F-45FAE19FA94E}"/>
          </ac:cxnSpMkLst>
        </pc:cxnChg>
        <pc:cxnChg chg="add del">
          <ac:chgData name="Indee Logan" userId="3ca30ff3e54e5e1b" providerId="LiveId" clId="{F74F7216-F346-4E92-944A-DCC9EF31C28F}" dt="2023-03-01T15:13:41.357" v="1854" actId="26606"/>
          <ac:cxnSpMkLst>
            <pc:docMk/>
            <pc:sldMk cId="77449160" sldId="268"/>
            <ac:cxnSpMk id="175" creationId="{33BECB2B-2CFA-412C-880F-C4B60974936F}"/>
          </ac:cxnSpMkLst>
        </pc:cxnChg>
        <pc:cxnChg chg="add del">
          <ac:chgData name="Indee Logan" userId="3ca30ff3e54e5e1b" providerId="LiveId" clId="{F74F7216-F346-4E92-944A-DCC9EF31C28F}" dt="2023-03-01T15:13:48.472" v="1856" actId="26606"/>
          <ac:cxnSpMkLst>
            <pc:docMk/>
            <pc:sldMk cId="77449160" sldId="268"/>
            <ac:cxnSpMk id="178" creationId="{33BECB2B-2CFA-412C-880F-C4B60974936F}"/>
          </ac:cxnSpMkLst>
        </pc:cxnChg>
        <pc:cxnChg chg="add del">
          <ac:chgData name="Indee Logan" userId="3ca30ff3e54e5e1b" providerId="LiveId" clId="{F74F7216-F346-4E92-944A-DCC9EF31C28F}" dt="2023-03-01T15:13:51.137" v="1858" actId="26606"/>
          <ac:cxnSpMkLst>
            <pc:docMk/>
            <pc:sldMk cId="77449160" sldId="268"/>
            <ac:cxnSpMk id="181" creationId="{33BECB2B-2CFA-412C-880F-C4B60974936F}"/>
          </ac:cxnSpMkLst>
        </pc:cxnChg>
        <pc:cxnChg chg="add del">
          <ac:chgData name="Indee Logan" userId="3ca30ff3e54e5e1b" providerId="LiveId" clId="{F74F7216-F346-4E92-944A-DCC9EF31C28F}" dt="2023-03-01T15:13:52.486" v="1860" actId="26606"/>
          <ac:cxnSpMkLst>
            <pc:docMk/>
            <pc:sldMk cId="77449160" sldId="268"/>
            <ac:cxnSpMk id="185" creationId="{33BECB2B-2CFA-412C-880F-C4B60974936F}"/>
          </ac:cxnSpMkLst>
        </pc:cxnChg>
        <pc:cxnChg chg="add del">
          <ac:chgData name="Indee Logan" userId="3ca30ff3e54e5e1b" providerId="LiveId" clId="{F74F7216-F346-4E92-944A-DCC9EF31C28F}" dt="2023-03-01T15:14:01.234" v="1862" actId="26606"/>
          <ac:cxnSpMkLst>
            <pc:docMk/>
            <pc:sldMk cId="77449160" sldId="268"/>
            <ac:cxnSpMk id="189" creationId="{33BECB2B-2CFA-412C-880F-C4B60974936F}"/>
          </ac:cxnSpMkLst>
        </pc:cxnChg>
        <pc:cxnChg chg="add del">
          <ac:chgData name="Indee Logan" userId="3ca30ff3e54e5e1b" providerId="LiveId" clId="{F74F7216-F346-4E92-944A-DCC9EF31C28F}" dt="2023-03-01T15:14:03.934" v="1864" actId="26606"/>
          <ac:cxnSpMkLst>
            <pc:docMk/>
            <pc:sldMk cId="77449160" sldId="268"/>
            <ac:cxnSpMk id="194" creationId="{6BF9119E-766E-4526-AAE5-639F577C0493}"/>
          </ac:cxnSpMkLst>
        </pc:cxnChg>
        <pc:cxnChg chg="add del">
          <ac:chgData name="Indee Logan" userId="3ca30ff3e54e5e1b" providerId="LiveId" clId="{F74F7216-F346-4E92-944A-DCC9EF31C28F}" dt="2023-03-01T15:14:38.055" v="1866" actId="26606"/>
          <ac:cxnSpMkLst>
            <pc:docMk/>
            <pc:sldMk cId="77449160" sldId="268"/>
            <ac:cxnSpMk id="199" creationId="{33BECB2B-2CFA-412C-880F-C4B60974936F}"/>
          </ac:cxnSpMkLst>
        </pc:cxnChg>
        <pc:cxnChg chg="add del">
          <ac:chgData name="Indee Logan" userId="3ca30ff3e54e5e1b" providerId="LiveId" clId="{F74F7216-F346-4E92-944A-DCC9EF31C28F}" dt="2023-03-01T15:14:39.888" v="1868" actId="26606"/>
          <ac:cxnSpMkLst>
            <pc:docMk/>
            <pc:sldMk cId="77449160" sldId="268"/>
            <ac:cxnSpMk id="203" creationId="{EEB57AA8-F021-480C-A9E2-F89913313611}"/>
          </ac:cxnSpMkLst>
        </pc:cxnChg>
        <pc:cxnChg chg="add del">
          <ac:chgData name="Indee Logan" userId="3ca30ff3e54e5e1b" providerId="LiveId" clId="{F74F7216-F346-4E92-944A-DCC9EF31C28F}" dt="2023-03-01T15:21:54.324" v="2079" actId="26606"/>
          <ac:cxnSpMkLst>
            <pc:docMk/>
            <pc:sldMk cId="77449160" sldId="268"/>
            <ac:cxnSpMk id="208" creationId="{740F83A4-FAC4-4867-95A5-BBFD280C7BF5}"/>
          </ac:cxnSpMkLst>
        </pc:cxnChg>
        <pc:cxnChg chg="add del">
          <ac:chgData name="Indee Logan" userId="3ca30ff3e54e5e1b" providerId="LiveId" clId="{F74F7216-F346-4E92-944A-DCC9EF31C28F}" dt="2023-03-01T15:22:58.435" v="2081" actId="26606"/>
          <ac:cxnSpMkLst>
            <pc:docMk/>
            <pc:sldMk cId="77449160" sldId="268"/>
            <ac:cxnSpMk id="217" creationId="{33BECB2B-2CFA-412C-880F-C4B60974936F}"/>
          </ac:cxnSpMkLst>
        </pc:cxnChg>
        <pc:cxnChg chg="add">
          <ac:chgData name="Indee Logan" userId="3ca30ff3e54e5e1b" providerId="LiveId" clId="{F74F7216-F346-4E92-944A-DCC9EF31C28F}" dt="2023-03-01T15:22:58.435" v="2081" actId="26606"/>
          <ac:cxnSpMkLst>
            <pc:docMk/>
            <pc:sldMk cId="77449160" sldId="268"/>
            <ac:cxnSpMk id="224" creationId="{4364CDC3-ADB0-4691-9286-5925F160C2D5}"/>
          </ac:cxnSpMkLst>
        </pc:cxnChg>
      </pc:sldChg>
      <pc:sldChg chg="addSp delSp modSp add mod setClrOvrMap">
        <pc:chgData name="Indee Logan" userId="3ca30ff3e54e5e1b" providerId="LiveId" clId="{F74F7216-F346-4E92-944A-DCC9EF31C28F}" dt="2023-03-03T12:16:12.173" v="15836" actId="123"/>
        <pc:sldMkLst>
          <pc:docMk/>
          <pc:sldMk cId="2500866464" sldId="269"/>
        </pc:sldMkLst>
        <pc:spChg chg="mod">
          <ac:chgData name="Indee Logan" userId="3ca30ff3e54e5e1b" providerId="LiveId" clId="{F74F7216-F346-4E92-944A-DCC9EF31C28F}" dt="2023-03-03T11:59:13.921" v="15493" actId="113"/>
          <ac:spMkLst>
            <pc:docMk/>
            <pc:sldMk cId="2500866464" sldId="269"/>
            <ac:spMk id="2" creationId="{7B5B8E9B-434E-7B1F-E3C1-F4A5B20940BE}"/>
          </ac:spMkLst>
        </pc:spChg>
        <pc:spChg chg="add del mod ord">
          <ac:chgData name="Indee Logan" userId="3ca30ff3e54e5e1b" providerId="LiveId" clId="{F74F7216-F346-4E92-944A-DCC9EF31C28F}" dt="2023-03-01T15:56:15.321" v="2299" actId="26606"/>
          <ac:spMkLst>
            <pc:docMk/>
            <pc:sldMk cId="2500866464" sldId="269"/>
            <ac:spMk id="209" creationId="{964A33C4-4A97-CF37-7969-539624D40DE7}"/>
          </ac:spMkLst>
        </pc:spChg>
        <pc:spChg chg="del">
          <ac:chgData name="Indee Logan" userId="3ca30ff3e54e5e1b" providerId="LiveId" clId="{F74F7216-F346-4E92-944A-DCC9EF31C28F}" dt="2023-03-01T15:46:24.584" v="2292" actId="26606"/>
          <ac:spMkLst>
            <pc:docMk/>
            <pc:sldMk cId="2500866464" sldId="269"/>
            <ac:spMk id="222" creationId="{F4FAA6B4-BAFB-4474-9B14-DC83A9096513}"/>
          </ac:spMkLst>
        </pc:spChg>
        <pc:spChg chg="del">
          <ac:chgData name="Indee Logan" userId="3ca30ff3e54e5e1b" providerId="LiveId" clId="{F74F7216-F346-4E92-944A-DCC9EF31C28F}" dt="2023-03-01T15:46:24.584" v="2292" actId="26606"/>
          <ac:spMkLst>
            <pc:docMk/>
            <pc:sldMk cId="2500866464" sldId="269"/>
            <ac:spMk id="226" creationId="{DB148495-5F82-48E2-A76C-C8E1C8949940}"/>
          </ac:spMkLst>
        </pc:spChg>
        <pc:spChg chg="add del">
          <ac:chgData name="Indee Logan" userId="3ca30ff3e54e5e1b" providerId="LiveId" clId="{F74F7216-F346-4E92-944A-DCC9EF31C28F}" dt="2023-03-01T15:56:15.321" v="2299" actId="26606"/>
          <ac:spMkLst>
            <pc:docMk/>
            <pc:sldMk cId="2500866464" sldId="269"/>
            <ac:spMk id="231" creationId="{67B74F2B-9534-4540-96B0-5C8E958B940F}"/>
          </ac:spMkLst>
        </pc:spChg>
        <pc:spChg chg="add del">
          <ac:chgData name="Indee Logan" userId="3ca30ff3e54e5e1b" providerId="LiveId" clId="{F74F7216-F346-4E92-944A-DCC9EF31C28F}" dt="2023-03-01T15:56:15.321" v="2299" actId="26606"/>
          <ac:spMkLst>
            <pc:docMk/>
            <pc:sldMk cId="2500866464" sldId="269"/>
            <ac:spMk id="235" creationId="{C1B60310-C5C3-46A0-A452-2A0B008434DA}"/>
          </ac:spMkLst>
        </pc:spChg>
        <pc:spChg chg="add del">
          <ac:chgData name="Indee Logan" userId="3ca30ff3e54e5e1b" providerId="LiveId" clId="{F74F7216-F346-4E92-944A-DCC9EF31C28F}" dt="2023-03-01T16:09:07.525" v="3042" actId="26606"/>
          <ac:spMkLst>
            <pc:docMk/>
            <pc:sldMk cId="2500866464" sldId="269"/>
            <ac:spMk id="240" creationId="{3741B58E-3B65-4A01-A276-975AB2CF8A08}"/>
          </ac:spMkLst>
        </pc:spChg>
        <pc:spChg chg="add del">
          <ac:chgData name="Indee Logan" userId="3ca30ff3e54e5e1b" providerId="LiveId" clId="{F74F7216-F346-4E92-944A-DCC9EF31C28F}" dt="2023-03-01T15:56:06.706" v="2296" actId="26606"/>
          <ac:spMkLst>
            <pc:docMk/>
            <pc:sldMk cId="2500866464" sldId="269"/>
            <ac:spMk id="241" creationId="{88F0A37D-2337-4AAF-98B0-7E4E9B98719A}"/>
          </ac:spMkLst>
        </pc:spChg>
        <pc:spChg chg="add del">
          <ac:chgData name="Indee Logan" userId="3ca30ff3e54e5e1b" providerId="LiveId" clId="{F74F7216-F346-4E92-944A-DCC9EF31C28F}" dt="2023-03-01T16:09:07.525" v="3042" actId="26606"/>
          <ac:spMkLst>
            <pc:docMk/>
            <pc:sldMk cId="2500866464" sldId="269"/>
            <ac:spMk id="242" creationId="{7AAC67C3-831B-4AB1-A259-DFB839CAFAFC}"/>
          </ac:spMkLst>
        </pc:spChg>
        <pc:spChg chg="add del">
          <ac:chgData name="Indee Logan" userId="3ca30ff3e54e5e1b" providerId="LiveId" clId="{F74F7216-F346-4E92-944A-DCC9EF31C28F}" dt="2023-03-01T15:56:06.706" v="2296" actId="26606"/>
          <ac:spMkLst>
            <pc:docMk/>
            <pc:sldMk cId="2500866464" sldId="269"/>
            <ac:spMk id="245" creationId="{F7234D70-FB65-4E99-985E-64D219674D45}"/>
          </ac:spMkLst>
        </pc:spChg>
        <pc:spChg chg="add del">
          <ac:chgData name="Indee Logan" userId="3ca30ff3e54e5e1b" providerId="LiveId" clId="{F74F7216-F346-4E92-944A-DCC9EF31C28F}" dt="2023-03-01T15:56:15.304" v="2298" actId="26606"/>
          <ac:spMkLst>
            <pc:docMk/>
            <pc:sldMk cId="2500866464" sldId="269"/>
            <ac:spMk id="247" creationId="{EE1530B0-6F96-46C0-8B3E-3215CB756BE4}"/>
          </ac:spMkLst>
        </pc:spChg>
        <pc:spChg chg="add del">
          <ac:chgData name="Indee Logan" userId="3ca30ff3e54e5e1b" providerId="LiveId" clId="{F74F7216-F346-4E92-944A-DCC9EF31C28F}" dt="2023-03-01T15:56:15.304" v="2298" actId="26606"/>
          <ac:spMkLst>
            <pc:docMk/>
            <pc:sldMk cId="2500866464" sldId="269"/>
            <ac:spMk id="248" creationId="{754910CF-1B56-45D3-960A-E89F7B3B9131}"/>
          </ac:spMkLst>
        </pc:spChg>
        <pc:spChg chg="add del mod">
          <ac:chgData name="Indee Logan" userId="3ca30ff3e54e5e1b" providerId="LiveId" clId="{F74F7216-F346-4E92-944A-DCC9EF31C28F}" dt="2023-03-01T16:09:07.525" v="3042" actId="26606"/>
          <ac:spMkLst>
            <pc:docMk/>
            <pc:sldMk cId="2500866464" sldId="269"/>
            <ac:spMk id="251" creationId="{964A33C4-4A97-CF37-7969-539624D40DE7}"/>
          </ac:spMkLst>
        </pc:spChg>
        <pc:spChg chg="add del">
          <ac:chgData name="Indee Logan" userId="3ca30ff3e54e5e1b" providerId="LiveId" clId="{F74F7216-F346-4E92-944A-DCC9EF31C28F}" dt="2023-03-01T16:09:07.507" v="3041" actId="26606"/>
          <ac:spMkLst>
            <pc:docMk/>
            <pc:sldMk cId="2500866464" sldId="269"/>
            <ac:spMk id="256" creationId="{3741B58E-3B65-4A01-A276-975AB2CF8A08}"/>
          </ac:spMkLst>
        </pc:spChg>
        <pc:spChg chg="add del">
          <ac:chgData name="Indee Logan" userId="3ca30ff3e54e5e1b" providerId="LiveId" clId="{F74F7216-F346-4E92-944A-DCC9EF31C28F}" dt="2023-03-01T16:08:45.849" v="3035" actId="26606"/>
          <ac:spMkLst>
            <pc:docMk/>
            <pc:sldMk cId="2500866464" sldId="269"/>
            <ac:spMk id="257" creationId="{EE1530B0-6F96-46C0-8B3E-3215CB756BE4}"/>
          </ac:spMkLst>
        </pc:spChg>
        <pc:spChg chg="add del">
          <ac:chgData name="Indee Logan" userId="3ca30ff3e54e5e1b" providerId="LiveId" clId="{F74F7216-F346-4E92-944A-DCC9EF31C28F}" dt="2023-03-01T16:09:07.507" v="3041" actId="26606"/>
          <ac:spMkLst>
            <pc:docMk/>
            <pc:sldMk cId="2500866464" sldId="269"/>
            <ac:spMk id="258" creationId="{7AAC67C3-831B-4AB1-A259-DFB839CAFAFC}"/>
          </ac:spMkLst>
        </pc:spChg>
        <pc:spChg chg="add del">
          <ac:chgData name="Indee Logan" userId="3ca30ff3e54e5e1b" providerId="LiveId" clId="{F74F7216-F346-4E92-944A-DCC9EF31C28F}" dt="2023-03-01T16:08:45.849" v="3035" actId="26606"/>
          <ac:spMkLst>
            <pc:docMk/>
            <pc:sldMk cId="2500866464" sldId="269"/>
            <ac:spMk id="259" creationId="{754910CF-1B56-45D3-960A-E89F7B3B9131}"/>
          </ac:spMkLst>
        </pc:spChg>
        <pc:spChg chg="add del">
          <ac:chgData name="Indee Logan" userId="3ca30ff3e54e5e1b" providerId="LiveId" clId="{F74F7216-F346-4E92-944A-DCC9EF31C28F}" dt="2023-03-01T16:09:07.507" v="3041" actId="26606"/>
          <ac:spMkLst>
            <pc:docMk/>
            <pc:sldMk cId="2500866464" sldId="269"/>
            <ac:spMk id="260" creationId="{FCAEED9E-BB91-43A0-911B-1ACD8803E3CE}"/>
          </ac:spMkLst>
        </pc:spChg>
        <pc:spChg chg="add del">
          <ac:chgData name="Indee Logan" userId="3ca30ff3e54e5e1b" providerId="LiveId" clId="{F74F7216-F346-4E92-944A-DCC9EF31C28F}" dt="2023-03-01T16:08:50.315" v="3037" actId="26606"/>
          <ac:spMkLst>
            <pc:docMk/>
            <pc:sldMk cId="2500866464" sldId="269"/>
            <ac:spMk id="261" creationId="{DFC4168B-AA75-4715-9B96-CF84B170A68B}"/>
          </ac:spMkLst>
        </pc:spChg>
        <pc:spChg chg="add del">
          <ac:chgData name="Indee Logan" userId="3ca30ff3e54e5e1b" providerId="LiveId" clId="{F74F7216-F346-4E92-944A-DCC9EF31C28F}" dt="2023-03-01T16:08:50.315" v="3037" actId="26606"/>
          <ac:spMkLst>
            <pc:docMk/>
            <pc:sldMk cId="2500866464" sldId="269"/>
            <ac:spMk id="262" creationId="{68BDBE5C-BBE9-4E89-BEE5-DEB6EAB8702D}"/>
          </ac:spMkLst>
        </pc:spChg>
        <pc:spChg chg="add del">
          <ac:chgData name="Indee Logan" userId="3ca30ff3e54e5e1b" providerId="LiveId" clId="{F74F7216-F346-4E92-944A-DCC9EF31C28F}" dt="2023-03-01T16:09:03.578" v="3039" actId="26606"/>
          <ac:spMkLst>
            <pc:docMk/>
            <pc:sldMk cId="2500866464" sldId="269"/>
            <ac:spMk id="266" creationId="{EE1530B0-6F96-46C0-8B3E-3215CB756BE4}"/>
          </ac:spMkLst>
        </pc:spChg>
        <pc:spChg chg="add del">
          <ac:chgData name="Indee Logan" userId="3ca30ff3e54e5e1b" providerId="LiveId" clId="{F74F7216-F346-4E92-944A-DCC9EF31C28F}" dt="2023-03-01T16:09:03.578" v="3039" actId="26606"/>
          <ac:spMkLst>
            <pc:docMk/>
            <pc:sldMk cId="2500866464" sldId="269"/>
            <ac:spMk id="267" creationId="{754910CF-1B56-45D3-960A-E89F7B3B9131}"/>
          </ac:spMkLst>
        </pc:spChg>
        <pc:spChg chg="add del">
          <ac:chgData name="Indee Logan" userId="3ca30ff3e54e5e1b" providerId="LiveId" clId="{F74F7216-F346-4E92-944A-DCC9EF31C28F}" dt="2023-03-01T16:09:07.507" v="3041" actId="26606"/>
          <ac:spMkLst>
            <pc:docMk/>
            <pc:sldMk cId="2500866464" sldId="269"/>
            <ac:spMk id="270" creationId="{964A33C4-4A97-CF37-7969-539624D40DE7}"/>
          </ac:spMkLst>
        </pc:spChg>
        <pc:spChg chg="add del">
          <ac:chgData name="Indee Logan" userId="3ca30ff3e54e5e1b" providerId="LiveId" clId="{F74F7216-F346-4E92-944A-DCC9EF31C28F}" dt="2023-03-01T16:11:59.067" v="3104" actId="26606"/>
          <ac:spMkLst>
            <pc:docMk/>
            <pc:sldMk cId="2500866464" sldId="269"/>
            <ac:spMk id="272" creationId="{3741B58E-3B65-4A01-A276-975AB2CF8A08}"/>
          </ac:spMkLst>
        </pc:spChg>
        <pc:spChg chg="add del">
          <ac:chgData name="Indee Logan" userId="3ca30ff3e54e5e1b" providerId="LiveId" clId="{F74F7216-F346-4E92-944A-DCC9EF31C28F}" dt="2023-03-01T16:11:59.067" v="3104" actId="26606"/>
          <ac:spMkLst>
            <pc:docMk/>
            <pc:sldMk cId="2500866464" sldId="269"/>
            <ac:spMk id="273" creationId="{7AAC67C3-831B-4AB1-A259-DFB839CAFAFC}"/>
          </ac:spMkLst>
        </pc:spChg>
        <pc:spChg chg="add del">
          <ac:chgData name="Indee Logan" userId="3ca30ff3e54e5e1b" providerId="LiveId" clId="{F74F7216-F346-4E92-944A-DCC9EF31C28F}" dt="2023-03-01T16:11:59.050" v="3103" actId="26606"/>
          <ac:spMkLst>
            <pc:docMk/>
            <pc:sldMk cId="2500866464" sldId="269"/>
            <ac:spMk id="276" creationId="{39E3965E-AC41-4711-9D10-E25ABB132D86}"/>
          </ac:spMkLst>
        </pc:spChg>
        <pc:spChg chg="add del">
          <ac:chgData name="Indee Logan" userId="3ca30ff3e54e5e1b" providerId="LiveId" clId="{F74F7216-F346-4E92-944A-DCC9EF31C28F}" dt="2023-03-01T16:11:59.050" v="3103" actId="26606"/>
          <ac:spMkLst>
            <pc:docMk/>
            <pc:sldMk cId="2500866464" sldId="269"/>
            <ac:spMk id="278" creationId="{6482F060-A4AF-4E0B-B364-7C6BA4AE9C03}"/>
          </ac:spMkLst>
        </pc:spChg>
        <pc:spChg chg="add del">
          <ac:chgData name="Indee Logan" userId="3ca30ff3e54e5e1b" providerId="LiveId" clId="{F74F7216-F346-4E92-944A-DCC9EF31C28F}" dt="2023-03-01T16:11:05.934" v="3101" actId="26606"/>
          <ac:spMkLst>
            <pc:docMk/>
            <pc:sldMk cId="2500866464" sldId="269"/>
            <ac:spMk id="279" creationId="{A8E9C91B-7EAD-4562-AB0E-DFB9663AECE3}"/>
          </ac:spMkLst>
        </pc:spChg>
        <pc:spChg chg="add del">
          <ac:chgData name="Indee Logan" userId="3ca30ff3e54e5e1b" providerId="LiveId" clId="{F74F7216-F346-4E92-944A-DCC9EF31C28F}" dt="2023-03-01T16:11:05.934" v="3101" actId="26606"/>
          <ac:spMkLst>
            <pc:docMk/>
            <pc:sldMk cId="2500866464" sldId="269"/>
            <ac:spMk id="281" creationId="{652BD35A-BC99-4831-A358-06E2CEB96697}"/>
          </ac:spMkLst>
        </pc:spChg>
        <pc:spChg chg="add del">
          <ac:chgData name="Indee Logan" userId="3ca30ff3e54e5e1b" providerId="LiveId" clId="{F74F7216-F346-4E92-944A-DCC9EF31C28F}" dt="2023-03-01T16:11:05.934" v="3101" actId="26606"/>
          <ac:spMkLst>
            <pc:docMk/>
            <pc:sldMk cId="2500866464" sldId="269"/>
            <ac:spMk id="283" creationId="{B76E24C1-2968-40DC-A36E-F6B85F0F0752}"/>
          </ac:spMkLst>
        </pc:spChg>
        <pc:spChg chg="add del">
          <ac:chgData name="Indee Logan" userId="3ca30ff3e54e5e1b" providerId="LiveId" clId="{F74F7216-F346-4E92-944A-DCC9EF31C28F}" dt="2023-03-01T16:24:10.035" v="3117" actId="26606"/>
          <ac:spMkLst>
            <pc:docMk/>
            <pc:sldMk cId="2500866464" sldId="269"/>
            <ac:spMk id="287" creationId="{A8E9C91B-7EAD-4562-AB0E-DFB9663AECE3}"/>
          </ac:spMkLst>
        </pc:spChg>
        <pc:spChg chg="add del">
          <ac:chgData name="Indee Logan" userId="3ca30ff3e54e5e1b" providerId="LiveId" clId="{F74F7216-F346-4E92-944A-DCC9EF31C28F}" dt="2023-03-01T16:24:10.035" v="3117" actId="26606"/>
          <ac:spMkLst>
            <pc:docMk/>
            <pc:sldMk cId="2500866464" sldId="269"/>
            <ac:spMk id="288" creationId="{652BD35A-BC99-4831-A358-06E2CEB96697}"/>
          </ac:spMkLst>
        </pc:spChg>
        <pc:spChg chg="add del">
          <ac:chgData name="Indee Logan" userId="3ca30ff3e54e5e1b" providerId="LiveId" clId="{F74F7216-F346-4E92-944A-DCC9EF31C28F}" dt="2023-03-01T16:24:10.035" v="3117" actId="26606"/>
          <ac:spMkLst>
            <pc:docMk/>
            <pc:sldMk cId="2500866464" sldId="269"/>
            <ac:spMk id="289" creationId="{B76E24C1-2968-40DC-A36E-F6B85F0F0752}"/>
          </ac:spMkLst>
        </pc:spChg>
        <pc:spChg chg="add del">
          <ac:chgData name="Indee Logan" userId="3ca30ff3e54e5e1b" providerId="LiveId" clId="{F74F7216-F346-4E92-944A-DCC9EF31C28F}" dt="2023-03-03T02:14:41.037" v="9076" actId="26606"/>
          <ac:spMkLst>
            <pc:docMk/>
            <pc:sldMk cId="2500866464" sldId="269"/>
            <ac:spMk id="294" creationId="{EE1530B0-6F96-46C0-8B3E-3215CB756BE4}"/>
          </ac:spMkLst>
        </pc:spChg>
        <pc:spChg chg="add del">
          <ac:chgData name="Indee Logan" userId="3ca30ff3e54e5e1b" providerId="LiveId" clId="{F74F7216-F346-4E92-944A-DCC9EF31C28F}" dt="2023-03-03T02:14:41.037" v="9076" actId="26606"/>
          <ac:spMkLst>
            <pc:docMk/>
            <pc:sldMk cId="2500866464" sldId="269"/>
            <ac:spMk id="296" creationId="{754910CF-1B56-45D3-960A-E89F7B3B9131}"/>
          </ac:spMkLst>
        </pc:spChg>
        <pc:spChg chg="add del">
          <ac:chgData name="Indee Logan" userId="3ca30ff3e54e5e1b" providerId="LiveId" clId="{F74F7216-F346-4E92-944A-DCC9EF31C28F}" dt="2023-03-03T10:08:21.799" v="14464" actId="26606"/>
          <ac:spMkLst>
            <pc:docMk/>
            <pc:sldMk cId="2500866464" sldId="269"/>
            <ac:spMk id="298" creationId="{DFEBD0D2-AA2A-4936-A509-D629383EFFAA}"/>
          </ac:spMkLst>
        </pc:spChg>
        <pc:spChg chg="add del">
          <ac:chgData name="Indee Logan" userId="3ca30ff3e54e5e1b" providerId="LiveId" clId="{F74F7216-F346-4E92-944A-DCC9EF31C28F}" dt="2023-03-03T10:08:21.799" v="14464" actId="26606"/>
          <ac:spMkLst>
            <pc:docMk/>
            <pc:sldMk cId="2500866464" sldId="269"/>
            <ac:spMk id="300" creationId="{86506110-E6E1-4309-83FA-C6B068FA341C}"/>
          </ac:spMkLst>
        </pc:spChg>
        <pc:spChg chg="add del">
          <ac:chgData name="Indee Logan" userId="3ca30ff3e54e5e1b" providerId="LiveId" clId="{F74F7216-F346-4E92-944A-DCC9EF31C28F}" dt="2023-03-01T16:31:18.974" v="3367" actId="26606"/>
          <ac:spMkLst>
            <pc:docMk/>
            <pc:sldMk cId="2500866464" sldId="269"/>
            <ac:spMk id="301" creationId="{A8E9C91B-7EAD-4562-AB0E-DFB9663AECE3}"/>
          </ac:spMkLst>
        </pc:spChg>
        <pc:spChg chg="add">
          <ac:chgData name="Indee Logan" userId="3ca30ff3e54e5e1b" providerId="LiveId" clId="{F74F7216-F346-4E92-944A-DCC9EF31C28F}" dt="2023-03-03T10:08:21.799" v="14464" actId="26606"/>
          <ac:spMkLst>
            <pc:docMk/>
            <pc:sldMk cId="2500866464" sldId="269"/>
            <ac:spMk id="302" creationId="{68BDBE5C-BBE9-4E89-BEE5-DEB6EAB8702D}"/>
          </ac:spMkLst>
        </pc:spChg>
        <pc:spChg chg="add del">
          <ac:chgData name="Indee Logan" userId="3ca30ff3e54e5e1b" providerId="LiveId" clId="{F74F7216-F346-4E92-944A-DCC9EF31C28F}" dt="2023-03-01T16:31:18.974" v="3367" actId="26606"/>
          <ac:spMkLst>
            <pc:docMk/>
            <pc:sldMk cId="2500866464" sldId="269"/>
            <ac:spMk id="303" creationId="{BCD2D517-BC35-4439-AC31-06DF764F25FC}"/>
          </ac:spMkLst>
        </pc:spChg>
        <pc:spChg chg="add del">
          <ac:chgData name="Indee Logan" userId="3ca30ff3e54e5e1b" providerId="LiveId" clId="{F74F7216-F346-4E92-944A-DCC9EF31C28F}" dt="2023-03-01T16:31:18.974" v="3367" actId="26606"/>
          <ac:spMkLst>
            <pc:docMk/>
            <pc:sldMk cId="2500866464" sldId="269"/>
            <ac:spMk id="305" creationId="{2DD3F846-0483-40F5-A881-0C1AD2A0CAD7}"/>
          </ac:spMkLst>
        </pc:spChg>
        <pc:spChg chg="add">
          <ac:chgData name="Indee Logan" userId="3ca30ff3e54e5e1b" providerId="LiveId" clId="{F74F7216-F346-4E92-944A-DCC9EF31C28F}" dt="2023-03-03T10:08:21.799" v="14464" actId="26606"/>
          <ac:spMkLst>
            <pc:docMk/>
            <pc:sldMk cId="2500866464" sldId="269"/>
            <ac:spMk id="309" creationId="{DFC4168B-AA75-4715-9B96-CF84B170A68B}"/>
          </ac:spMkLst>
        </pc:spChg>
        <pc:graphicFrameChg chg="add del">
          <ac:chgData name="Indee Logan" userId="3ca30ff3e54e5e1b" providerId="LiveId" clId="{F74F7216-F346-4E92-944A-DCC9EF31C28F}" dt="2023-03-01T15:56:06.706" v="2296" actId="26606"/>
          <ac:graphicFrameMkLst>
            <pc:docMk/>
            <pc:sldMk cId="2500866464" sldId="269"/>
            <ac:graphicFrameMk id="237" creationId="{B923DF15-D982-7758-2425-CF1F5164C078}"/>
          </ac:graphicFrameMkLst>
        </pc:graphicFrameChg>
        <pc:graphicFrameChg chg="add del">
          <ac:chgData name="Indee Logan" userId="3ca30ff3e54e5e1b" providerId="LiveId" clId="{F74F7216-F346-4E92-944A-DCC9EF31C28F}" dt="2023-03-01T15:56:15.304" v="2298" actId="26606"/>
          <ac:graphicFrameMkLst>
            <pc:docMk/>
            <pc:sldMk cId="2500866464" sldId="269"/>
            <ac:graphicFrameMk id="249" creationId="{1E81355F-2C4F-F2FA-BF85-1788E5CC432A}"/>
          </ac:graphicFrameMkLst>
        </pc:graphicFrameChg>
        <pc:graphicFrameChg chg="add del">
          <ac:chgData name="Indee Logan" userId="3ca30ff3e54e5e1b" providerId="LiveId" clId="{F74F7216-F346-4E92-944A-DCC9EF31C28F}" dt="2023-03-01T16:08:45.849" v="3035" actId="26606"/>
          <ac:graphicFrameMkLst>
            <pc:docMk/>
            <pc:sldMk cId="2500866464" sldId="269"/>
            <ac:graphicFrameMk id="253" creationId="{1F3DEBA0-DE5B-BF06-4006-EE8D3DC2B7CB}"/>
          </ac:graphicFrameMkLst>
        </pc:graphicFrameChg>
        <pc:graphicFrameChg chg="add del">
          <ac:chgData name="Indee Logan" userId="3ca30ff3e54e5e1b" providerId="LiveId" clId="{F74F7216-F346-4E92-944A-DCC9EF31C28F}" dt="2023-03-01T16:08:50.315" v="3037" actId="26606"/>
          <ac:graphicFrameMkLst>
            <pc:docMk/>
            <pc:sldMk cId="2500866464" sldId="269"/>
            <ac:graphicFrameMk id="264" creationId="{93963086-724F-7E13-AB69-5FD786BCB53E}"/>
          </ac:graphicFrameMkLst>
        </pc:graphicFrameChg>
        <pc:graphicFrameChg chg="add del">
          <ac:chgData name="Indee Logan" userId="3ca30ff3e54e5e1b" providerId="LiveId" clId="{F74F7216-F346-4E92-944A-DCC9EF31C28F}" dt="2023-03-01T16:09:03.578" v="3039" actId="26606"/>
          <ac:graphicFrameMkLst>
            <pc:docMk/>
            <pc:sldMk cId="2500866464" sldId="269"/>
            <ac:graphicFrameMk id="268" creationId="{1F3DEBA0-DE5B-BF06-4006-EE8D3DC2B7CB}"/>
          </ac:graphicFrameMkLst>
        </pc:graphicFrameChg>
        <pc:graphicFrameChg chg="add mod modGraphic">
          <ac:chgData name="Indee Logan" userId="3ca30ff3e54e5e1b" providerId="LiveId" clId="{F74F7216-F346-4E92-944A-DCC9EF31C28F}" dt="2023-03-03T12:16:12.173" v="15836" actId="123"/>
          <ac:graphicFrameMkLst>
            <pc:docMk/>
            <pc:sldMk cId="2500866464" sldId="269"/>
            <ac:graphicFrameMk id="274" creationId="{B72BAD6B-12DC-F54E-CD91-631433B74138}"/>
          </ac:graphicFrameMkLst>
        </pc:graphicFrameChg>
        <pc:picChg chg="del mod">
          <ac:chgData name="Indee Logan" userId="3ca30ff3e54e5e1b" providerId="LiveId" clId="{F74F7216-F346-4E92-944A-DCC9EF31C28F}" dt="2023-03-01T15:48:23.633" v="2294" actId="478"/>
          <ac:picMkLst>
            <pc:docMk/>
            <pc:sldMk cId="2500866464" sldId="269"/>
            <ac:picMk id="153" creationId="{BF59BE84-CCAE-E65A-0608-BB6E8997D37D}"/>
          </ac:picMkLst>
        </pc:picChg>
        <pc:cxnChg chg="del">
          <ac:chgData name="Indee Logan" userId="3ca30ff3e54e5e1b" providerId="LiveId" clId="{F74F7216-F346-4E92-944A-DCC9EF31C28F}" dt="2023-03-01T15:46:24.584" v="2292" actId="26606"/>
          <ac:cxnSpMkLst>
            <pc:docMk/>
            <pc:sldMk cId="2500866464" sldId="269"/>
            <ac:cxnSpMk id="224" creationId="{4364CDC3-ADB0-4691-9286-5925F160C2D5}"/>
          </ac:cxnSpMkLst>
        </pc:cxnChg>
        <pc:cxnChg chg="add del">
          <ac:chgData name="Indee Logan" userId="3ca30ff3e54e5e1b" providerId="LiveId" clId="{F74F7216-F346-4E92-944A-DCC9EF31C28F}" dt="2023-03-01T15:56:15.321" v="2299" actId="26606"/>
          <ac:cxnSpMkLst>
            <pc:docMk/>
            <pc:sldMk cId="2500866464" sldId="269"/>
            <ac:cxnSpMk id="233" creationId="{33BECB2B-2CFA-412C-880F-C4B60974936F}"/>
          </ac:cxnSpMkLst>
        </pc:cxnChg>
        <pc:cxnChg chg="add del">
          <ac:chgData name="Indee Logan" userId="3ca30ff3e54e5e1b" providerId="LiveId" clId="{F74F7216-F346-4E92-944A-DCC9EF31C28F}" dt="2023-03-01T15:56:06.706" v="2296" actId="26606"/>
          <ac:cxnSpMkLst>
            <pc:docMk/>
            <pc:sldMk cId="2500866464" sldId="269"/>
            <ac:cxnSpMk id="243" creationId="{F15CCCF0-E573-463A-9760-1FDC0B2CFBD7}"/>
          </ac:cxnSpMkLst>
        </pc:cxnChg>
        <pc:cxnChg chg="add del">
          <ac:chgData name="Indee Logan" userId="3ca30ff3e54e5e1b" providerId="LiveId" clId="{F74F7216-F346-4E92-944A-DCC9EF31C28F}" dt="2023-03-01T16:08:50.315" v="3037" actId="26606"/>
          <ac:cxnSpMkLst>
            <pc:docMk/>
            <pc:sldMk cId="2500866464" sldId="269"/>
            <ac:cxnSpMk id="263" creationId="{2752F38C-F560-47AA-90AD-209F39C04150}"/>
          </ac:cxnSpMkLst>
        </pc:cxnChg>
        <pc:cxnChg chg="add del">
          <ac:chgData name="Indee Logan" userId="3ca30ff3e54e5e1b" providerId="LiveId" clId="{F74F7216-F346-4E92-944A-DCC9EF31C28F}" dt="2023-03-01T16:11:59.050" v="3103" actId="26606"/>
          <ac:cxnSpMkLst>
            <pc:docMk/>
            <pc:sldMk cId="2500866464" sldId="269"/>
            <ac:cxnSpMk id="277" creationId="{1F5DC8C3-BA5F-4EED-BB9A-A14272BD82A1}"/>
          </ac:cxnSpMkLst>
        </pc:cxnChg>
        <pc:cxnChg chg="add del">
          <ac:chgData name="Indee Logan" userId="3ca30ff3e54e5e1b" providerId="LiveId" clId="{F74F7216-F346-4E92-944A-DCC9EF31C28F}" dt="2023-03-01T16:11:59.050" v="3103" actId="26606"/>
          <ac:cxnSpMkLst>
            <pc:docMk/>
            <pc:sldMk cId="2500866464" sldId="269"/>
            <ac:cxnSpMk id="285" creationId="{B9EB6DAA-2F0C-43D5-A577-15D5D2C4E3F5}"/>
          </ac:cxnSpMkLst>
        </pc:cxnChg>
        <pc:cxnChg chg="add del">
          <ac:chgData name="Indee Logan" userId="3ca30ff3e54e5e1b" providerId="LiveId" clId="{F74F7216-F346-4E92-944A-DCC9EF31C28F}" dt="2023-03-03T10:08:21.799" v="14464" actId="26606"/>
          <ac:cxnSpMkLst>
            <pc:docMk/>
            <pc:sldMk cId="2500866464" sldId="269"/>
            <ac:cxnSpMk id="299" creationId="{2752F38C-F560-47AA-90AD-209F39C04150}"/>
          </ac:cxnSpMkLst>
        </pc:cxnChg>
        <pc:cxnChg chg="add">
          <ac:chgData name="Indee Logan" userId="3ca30ff3e54e5e1b" providerId="LiveId" clId="{F74F7216-F346-4E92-944A-DCC9EF31C28F}" dt="2023-03-03T10:08:21.799" v="14464" actId="26606"/>
          <ac:cxnSpMkLst>
            <pc:docMk/>
            <pc:sldMk cId="2500866464" sldId="269"/>
            <ac:cxnSpMk id="307" creationId="{2752F38C-F560-47AA-90AD-209F39C04150}"/>
          </ac:cxnSpMkLst>
        </pc:cxnChg>
      </pc:sldChg>
      <pc:sldChg chg="addSp delSp modSp add mod modClrScheme setClrOvrMap delDesignElem chgLayout">
        <pc:chgData name="Indee Logan" userId="3ca30ff3e54e5e1b" providerId="LiveId" clId="{F74F7216-F346-4E92-944A-DCC9EF31C28F}" dt="2023-03-03T12:17:35.769" v="15852" actId="2710"/>
        <pc:sldMkLst>
          <pc:docMk/>
          <pc:sldMk cId="3117808115" sldId="270"/>
        </pc:sldMkLst>
        <pc:spChg chg="mod ord">
          <ac:chgData name="Indee Logan" userId="3ca30ff3e54e5e1b" providerId="LiveId" clId="{F74F7216-F346-4E92-944A-DCC9EF31C28F}" dt="2023-03-03T11:59:57.761" v="15500" actId="20577"/>
          <ac:spMkLst>
            <pc:docMk/>
            <pc:sldMk cId="3117808115" sldId="270"/>
            <ac:spMk id="2" creationId="{7B5B8E9B-434E-7B1F-E3C1-F4A5B20940BE}"/>
          </ac:spMkLst>
        </pc:spChg>
        <pc:spChg chg="add del mod ord">
          <ac:chgData name="Indee Logan" userId="3ca30ff3e54e5e1b" providerId="LiveId" clId="{F74F7216-F346-4E92-944A-DCC9EF31C28F}" dt="2023-03-01T18:03:47.738" v="3870" actId="700"/>
          <ac:spMkLst>
            <pc:docMk/>
            <pc:sldMk cId="3117808115" sldId="270"/>
            <ac:spMk id="4" creationId="{456121C3-2CAA-017E-3D65-DA26E6683DF5}"/>
          </ac:spMkLst>
        </pc:spChg>
        <pc:spChg chg="add del mod ord">
          <ac:chgData name="Indee Logan" userId="3ca30ff3e54e5e1b" providerId="LiveId" clId="{F74F7216-F346-4E92-944A-DCC9EF31C28F}" dt="2023-03-01T19:06:31.411" v="4706" actId="26606"/>
          <ac:spMkLst>
            <pc:docMk/>
            <pc:sldMk cId="3117808115" sldId="270"/>
            <ac:spMk id="5" creationId="{4BD057AA-9CDD-3AC9-5DA1-C19E146AF376}"/>
          </ac:spMkLst>
        </pc:spChg>
        <pc:spChg chg="add mod ord">
          <ac:chgData name="Indee Logan" userId="3ca30ff3e54e5e1b" providerId="LiveId" clId="{F74F7216-F346-4E92-944A-DCC9EF31C28F}" dt="2023-03-03T10:30:44.061" v="14665" actId="20577"/>
          <ac:spMkLst>
            <pc:docMk/>
            <pc:sldMk cId="3117808115" sldId="270"/>
            <ac:spMk id="6" creationId="{F51976A3-93AB-7BA3-026D-749F2774E3B4}"/>
          </ac:spMkLst>
        </pc:spChg>
        <pc:spChg chg="add del">
          <ac:chgData name="Indee Logan" userId="3ca30ff3e54e5e1b" providerId="LiveId" clId="{F74F7216-F346-4E92-944A-DCC9EF31C28F}" dt="2023-03-01T16:56:41.937" v="3501" actId="26606"/>
          <ac:spMkLst>
            <pc:docMk/>
            <pc:sldMk cId="3117808115" sldId="270"/>
            <ac:spMk id="294" creationId="{EE1530B0-6F96-46C0-8B3E-3215CB756BE4}"/>
          </ac:spMkLst>
        </pc:spChg>
        <pc:spChg chg="add del">
          <ac:chgData name="Indee Logan" userId="3ca30ff3e54e5e1b" providerId="LiveId" clId="{F74F7216-F346-4E92-944A-DCC9EF31C28F}" dt="2023-03-01T16:56:41.937" v="3501" actId="26606"/>
          <ac:spMkLst>
            <pc:docMk/>
            <pc:sldMk cId="3117808115" sldId="270"/>
            <ac:spMk id="296" creationId="{754910CF-1B56-45D3-960A-E89F7B3B9131}"/>
          </ac:spMkLst>
        </pc:spChg>
        <pc:spChg chg="add del">
          <ac:chgData name="Indee Logan" userId="3ca30ff3e54e5e1b" providerId="LiveId" clId="{F74F7216-F346-4E92-944A-DCC9EF31C28F}" dt="2023-03-01T16:54:23" v="3492" actId="26606"/>
          <ac:spMkLst>
            <pc:docMk/>
            <pc:sldMk cId="3117808115" sldId="270"/>
            <ac:spMk id="301" creationId="{88F0A37D-2337-4AAF-98B0-7E4E9B98719A}"/>
          </ac:spMkLst>
        </pc:spChg>
        <pc:spChg chg="add del">
          <ac:chgData name="Indee Logan" userId="3ca30ff3e54e5e1b" providerId="LiveId" clId="{F74F7216-F346-4E92-944A-DCC9EF31C28F}" dt="2023-03-01T16:54:23" v="3492" actId="26606"/>
          <ac:spMkLst>
            <pc:docMk/>
            <pc:sldMk cId="3117808115" sldId="270"/>
            <ac:spMk id="305" creationId="{F7234D70-FB65-4E99-985E-64D219674D45}"/>
          </ac:spMkLst>
        </pc:spChg>
        <pc:spChg chg="add del">
          <ac:chgData name="Indee Logan" userId="3ca30ff3e54e5e1b" providerId="LiveId" clId="{F74F7216-F346-4E92-944A-DCC9EF31C28F}" dt="2023-03-01T16:55:42.907" v="3494" actId="26606"/>
          <ac:spMkLst>
            <pc:docMk/>
            <pc:sldMk cId="3117808115" sldId="270"/>
            <ac:spMk id="307" creationId="{A8E9C91B-7EAD-4562-AB0E-DFB9663AECE3}"/>
          </ac:spMkLst>
        </pc:spChg>
        <pc:spChg chg="add del">
          <ac:chgData name="Indee Logan" userId="3ca30ff3e54e5e1b" providerId="LiveId" clId="{F74F7216-F346-4E92-944A-DCC9EF31C28F}" dt="2023-03-01T16:55:42.907" v="3494" actId="26606"/>
          <ac:spMkLst>
            <pc:docMk/>
            <pc:sldMk cId="3117808115" sldId="270"/>
            <ac:spMk id="308" creationId="{652BD35A-BC99-4831-A358-06E2CEB96697}"/>
          </ac:spMkLst>
        </pc:spChg>
        <pc:spChg chg="add del">
          <ac:chgData name="Indee Logan" userId="3ca30ff3e54e5e1b" providerId="LiveId" clId="{F74F7216-F346-4E92-944A-DCC9EF31C28F}" dt="2023-03-01T16:55:42.907" v="3494" actId="26606"/>
          <ac:spMkLst>
            <pc:docMk/>
            <pc:sldMk cId="3117808115" sldId="270"/>
            <ac:spMk id="309" creationId="{B76E24C1-2968-40DC-A36E-F6B85F0F0752}"/>
          </ac:spMkLst>
        </pc:spChg>
        <pc:spChg chg="add del">
          <ac:chgData name="Indee Logan" userId="3ca30ff3e54e5e1b" providerId="LiveId" clId="{F74F7216-F346-4E92-944A-DCC9EF31C28F}" dt="2023-03-01T16:56:21.793" v="3496" actId="26606"/>
          <ac:spMkLst>
            <pc:docMk/>
            <pc:sldMk cId="3117808115" sldId="270"/>
            <ac:spMk id="311" creationId="{0AB6E427-3F73-4C06-A5D5-AE52C3883B50}"/>
          </ac:spMkLst>
        </pc:spChg>
        <pc:spChg chg="add del">
          <ac:chgData name="Indee Logan" userId="3ca30ff3e54e5e1b" providerId="LiveId" clId="{F74F7216-F346-4E92-944A-DCC9EF31C28F}" dt="2023-03-01T16:56:21.793" v="3496" actId="26606"/>
          <ac:spMkLst>
            <pc:docMk/>
            <pc:sldMk cId="3117808115" sldId="270"/>
            <ac:spMk id="312" creationId="{D8C9BDAA-0390-4B39-9B5C-BC95E5120DA4}"/>
          </ac:spMkLst>
        </pc:spChg>
        <pc:spChg chg="add del">
          <ac:chgData name="Indee Logan" userId="3ca30ff3e54e5e1b" providerId="LiveId" clId="{F74F7216-F346-4E92-944A-DCC9EF31C28F}" dt="2023-03-01T16:56:38.571" v="3498" actId="26606"/>
          <ac:spMkLst>
            <pc:docMk/>
            <pc:sldMk cId="3117808115" sldId="270"/>
            <ac:spMk id="315" creationId="{EE1530B0-6F96-46C0-8B3E-3215CB756BE4}"/>
          </ac:spMkLst>
        </pc:spChg>
        <pc:spChg chg="add del">
          <ac:chgData name="Indee Logan" userId="3ca30ff3e54e5e1b" providerId="LiveId" clId="{F74F7216-F346-4E92-944A-DCC9EF31C28F}" dt="2023-03-01T16:56:38.571" v="3498" actId="26606"/>
          <ac:spMkLst>
            <pc:docMk/>
            <pc:sldMk cId="3117808115" sldId="270"/>
            <ac:spMk id="316" creationId="{754910CF-1B56-45D3-960A-E89F7B3B9131}"/>
          </ac:spMkLst>
        </pc:spChg>
        <pc:spChg chg="add del">
          <ac:chgData name="Indee Logan" userId="3ca30ff3e54e5e1b" providerId="LiveId" clId="{F74F7216-F346-4E92-944A-DCC9EF31C28F}" dt="2023-03-01T16:56:41.538" v="3500" actId="26606"/>
          <ac:spMkLst>
            <pc:docMk/>
            <pc:sldMk cId="3117808115" sldId="270"/>
            <ac:spMk id="318" creationId="{0AB6E427-3F73-4C06-A5D5-AE52C3883B50}"/>
          </ac:spMkLst>
        </pc:spChg>
        <pc:spChg chg="add del">
          <ac:chgData name="Indee Logan" userId="3ca30ff3e54e5e1b" providerId="LiveId" clId="{F74F7216-F346-4E92-944A-DCC9EF31C28F}" dt="2023-03-01T16:56:41.538" v="3500" actId="26606"/>
          <ac:spMkLst>
            <pc:docMk/>
            <pc:sldMk cId="3117808115" sldId="270"/>
            <ac:spMk id="319" creationId="{D8C9BDAA-0390-4B39-9B5C-BC95E5120DA4}"/>
          </ac:spMkLst>
        </pc:spChg>
        <pc:spChg chg="add del">
          <ac:chgData name="Indee Logan" userId="3ca30ff3e54e5e1b" providerId="LiveId" clId="{F74F7216-F346-4E92-944A-DCC9EF31C28F}" dt="2023-03-01T17:13:28.852" v="3504" actId="26606"/>
          <ac:spMkLst>
            <pc:docMk/>
            <pc:sldMk cId="3117808115" sldId="270"/>
            <ac:spMk id="322" creationId="{990D0034-F768-41E7-85D4-F38C4DE85770}"/>
          </ac:spMkLst>
        </pc:spChg>
        <pc:spChg chg="add del">
          <ac:chgData name="Indee Logan" userId="3ca30ff3e54e5e1b" providerId="LiveId" clId="{F74F7216-F346-4E92-944A-DCC9EF31C28F}" dt="2023-03-01T17:16:17.544" v="3510" actId="26606"/>
          <ac:spMkLst>
            <pc:docMk/>
            <pc:sldMk cId="3117808115" sldId="270"/>
            <ac:spMk id="328" creationId="{EE1530B0-6F96-46C0-8B3E-3215CB756BE4}"/>
          </ac:spMkLst>
        </pc:spChg>
        <pc:spChg chg="add del">
          <ac:chgData name="Indee Logan" userId="3ca30ff3e54e5e1b" providerId="LiveId" clId="{F74F7216-F346-4E92-944A-DCC9EF31C28F}" dt="2023-03-01T17:16:17.544" v="3510" actId="26606"/>
          <ac:spMkLst>
            <pc:docMk/>
            <pc:sldMk cId="3117808115" sldId="270"/>
            <ac:spMk id="330" creationId="{754910CF-1B56-45D3-960A-E89F7B3B9131}"/>
          </ac:spMkLst>
        </pc:spChg>
        <pc:spChg chg="add del">
          <ac:chgData name="Indee Logan" userId="3ca30ff3e54e5e1b" providerId="LiveId" clId="{F74F7216-F346-4E92-944A-DCC9EF31C28F}" dt="2023-03-01T17:15:16.382" v="3507" actId="26606"/>
          <ac:spMkLst>
            <pc:docMk/>
            <pc:sldMk cId="3117808115" sldId="270"/>
            <ac:spMk id="335" creationId="{39E3965E-AC41-4711-9D10-E25ABB132D86}"/>
          </ac:spMkLst>
        </pc:spChg>
        <pc:spChg chg="add del">
          <ac:chgData name="Indee Logan" userId="3ca30ff3e54e5e1b" providerId="LiveId" clId="{F74F7216-F346-4E92-944A-DCC9EF31C28F}" dt="2023-03-01T17:15:16.382" v="3507" actId="26606"/>
          <ac:spMkLst>
            <pc:docMk/>
            <pc:sldMk cId="3117808115" sldId="270"/>
            <ac:spMk id="339" creationId="{B4D0E555-16F6-44D0-BF56-AF5FF5BDE9D6}"/>
          </ac:spMkLst>
        </pc:spChg>
        <pc:spChg chg="add del">
          <ac:chgData name="Indee Logan" userId="3ca30ff3e54e5e1b" providerId="LiveId" clId="{F74F7216-F346-4E92-944A-DCC9EF31C28F}" dt="2023-03-01T17:15:16.382" v="3507" actId="26606"/>
          <ac:spMkLst>
            <pc:docMk/>
            <pc:sldMk cId="3117808115" sldId="270"/>
            <ac:spMk id="341" creationId="{8117041D-1A7B-4ECA-AB68-3CFDB6726B8E}"/>
          </ac:spMkLst>
        </pc:spChg>
        <pc:spChg chg="add del">
          <ac:chgData name="Indee Logan" userId="3ca30ff3e54e5e1b" providerId="LiveId" clId="{F74F7216-F346-4E92-944A-DCC9EF31C28F}" dt="2023-03-01T17:16:17.544" v="3509" actId="26606"/>
          <ac:spMkLst>
            <pc:docMk/>
            <pc:sldMk cId="3117808115" sldId="270"/>
            <ac:spMk id="345" creationId="{39E3965E-AC41-4711-9D10-E25ABB132D86}"/>
          </ac:spMkLst>
        </pc:spChg>
        <pc:spChg chg="add del">
          <ac:chgData name="Indee Logan" userId="3ca30ff3e54e5e1b" providerId="LiveId" clId="{F74F7216-F346-4E92-944A-DCC9EF31C28F}" dt="2023-03-01T17:16:17.544" v="3509" actId="26606"/>
          <ac:spMkLst>
            <pc:docMk/>
            <pc:sldMk cId="3117808115" sldId="270"/>
            <ac:spMk id="347" creationId="{6482F060-A4AF-4E0B-B364-7C6BA4AE9C03}"/>
          </ac:spMkLst>
        </pc:spChg>
        <pc:spChg chg="add del">
          <ac:chgData name="Indee Logan" userId="3ca30ff3e54e5e1b" providerId="LiveId" clId="{F74F7216-F346-4E92-944A-DCC9EF31C28F}" dt="2023-03-01T17:50:25.516" v="3516" actId="26606"/>
          <ac:spMkLst>
            <pc:docMk/>
            <pc:sldMk cId="3117808115" sldId="270"/>
            <ac:spMk id="350" creationId="{39E3965E-AC41-4711-9D10-E25ABB132D86}"/>
          </ac:spMkLst>
        </pc:spChg>
        <pc:spChg chg="add del">
          <ac:chgData name="Indee Logan" userId="3ca30ff3e54e5e1b" providerId="LiveId" clId="{F74F7216-F346-4E92-944A-DCC9EF31C28F}" dt="2023-03-01T17:50:25.516" v="3516" actId="26606"/>
          <ac:spMkLst>
            <pc:docMk/>
            <pc:sldMk cId="3117808115" sldId="270"/>
            <ac:spMk id="352" creationId="{B4D0E555-16F6-44D0-BF56-AF5FF5BDE9D6}"/>
          </ac:spMkLst>
        </pc:spChg>
        <pc:spChg chg="add del">
          <ac:chgData name="Indee Logan" userId="3ca30ff3e54e5e1b" providerId="LiveId" clId="{F74F7216-F346-4E92-944A-DCC9EF31C28F}" dt="2023-03-01T17:50:25.516" v="3516" actId="26606"/>
          <ac:spMkLst>
            <pc:docMk/>
            <pc:sldMk cId="3117808115" sldId="270"/>
            <ac:spMk id="353" creationId="{8117041D-1A7B-4ECA-AB68-3CFDB6726B8E}"/>
          </ac:spMkLst>
        </pc:spChg>
        <pc:spChg chg="add del">
          <ac:chgData name="Indee Logan" userId="3ca30ff3e54e5e1b" providerId="LiveId" clId="{F74F7216-F346-4E92-944A-DCC9EF31C28F}" dt="2023-03-01T18:03:47.738" v="3870" actId="700"/>
          <ac:spMkLst>
            <pc:docMk/>
            <pc:sldMk cId="3117808115" sldId="270"/>
            <ac:spMk id="359" creationId="{EE1530B0-6F96-46C0-8B3E-3215CB756BE4}"/>
          </ac:spMkLst>
        </pc:spChg>
        <pc:spChg chg="add del">
          <ac:chgData name="Indee Logan" userId="3ca30ff3e54e5e1b" providerId="LiveId" clId="{F74F7216-F346-4E92-944A-DCC9EF31C28F}" dt="2023-03-01T18:03:47.738" v="3870" actId="700"/>
          <ac:spMkLst>
            <pc:docMk/>
            <pc:sldMk cId="3117808115" sldId="270"/>
            <ac:spMk id="361" creationId="{754910CF-1B56-45D3-960A-E89F7B3B9131}"/>
          </ac:spMkLst>
        </pc:spChg>
        <pc:graphicFrameChg chg="add del">
          <ac:chgData name="Indee Logan" userId="3ca30ff3e54e5e1b" providerId="LiveId" clId="{F74F7216-F346-4E92-944A-DCC9EF31C28F}" dt="2023-03-01T19:06:02.122" v="4697" actId="26606"/>
          <ac:graphicFrameMkLst>
            <pc:docMk/>
            <pc:sldMk cId="3117808115" sldId="270"/>
            <ac:graphicFrameMk id="9" creationId="{5235B885-F919-9003-7B9F-EC63E5661404}"/>
          </ac:graphicFrameMkLst>
        </pc:graphicFrameChg>
        <pc:graphicFrameChg chg="add del">
          <ac:chgData name="Indee Logan" userId="3ca30ff3e54e5e1b" providerId="LiveId" clId="{F74F7216-F346-4E92-944A-DCC9EF31C28F}" dt="2023-03-01T19:06:14.318" v="4699" actId="26606"/>
          <ac:graphicFrameMkLst>
            <pc:docMk/>
            <pc:sldMk cId="3117808115" sldId="270"/>
            <ac:graphicFrameMk id="11" creationId="{D0184378-399B-DE0E-0440-8675CFD3A167}"/>
          </ac:graphicFrameMkLst>
        </pc:graphicFrameChg>
        <pc:graphicFrameChg chg="add del">
          <ac:chgData name="Indee Logan" userId="3ca30ff3e54e5e1b" providerId="LiveId" clId="{F74F7216-F346-4E92-944A-DCC9EF31C28F}" dt="2023-03-01T19:06:17.848" v="4701" actId="26606"/>
          <ac:graphicFrameMkLst>
            <pc:docMk/>
            <pc:sldMk cId="3117808115" sldId="270"/>
            <ac:graphicFrameMk id="13" creationId="{5235B885-F919-9003-7B9F-EC63E5661404}"/>
          </ac:graphicFrameMkLst>
        </pc:graphicFrameChg>
        <pc:graphicFrameChg chg="add del">
          <ac:chgData name="Indee Logan" userId="3ca30ff3e54e5e1b" providerId="LiveId" clId="{F74F7216-F346-4E92-944A-DCC9EF31C28F}" dt="2023-03-01T19:06:28.796" v="4703" actId="26606"/>
          <ac:graphicFrameMkLst>
            <pc:docMk/>
            <pc:sldMk cId="3117808115" sldId="270"/>
            <ac:graphicFrameMk id="15" creationId="{D0184378-399B-DE0E-0440-8675CFD3A167}"/>
          </ac:graphicFrameMkLst>
        </pc:graphicFrameChg>
        <pc:graphicFrameChg chg="add del">
          <ac:chgData name="Indee Logan" userId="3ca30ff3e54e5e1b" providerId="LiveId" clId="{F74F7216-F346-4E92-944A-DCC9EF31C28F}" dt="2023-03-01T19:06:31.328" v="4705" actId="26606"/>
          <ac:graphicFrameMkLst>
            <pc:docMk/>
            <pc:sldMk cId="3117808115" sldId="270"/>
            <ac:graphicFrameMk id="17" creationId="{25C7920D-2114-3C10-B943-751C2DA350D2}"/>
          </ac:graphicFrameMkLst>
        </pc:graphicFrameChg>
        <pc:graphicFrameChg chg="add mod modGraphic">
          <ac:chgData name="Indee Logan" userId="3ca30ff3e54e5e1b" providerId="LiveId" clId="{F74F7216-F346-4E92-944A-DCC9EF31C28F}" dt="2023-03-03T12:17:35.769" v="15852" actId="2710"/>
          <ac:graphicFrameMkLst>
            <pc:docMk/>
            <pc:sldMk cId="3117808115" sldId="270"/>
            <ac:graphicFrameMk id="19" creationId="{D0184378-399B-DE0E-0440-8675CFD3A167}"/>
          </ac:graphicFrameMkLst>
        </pc:graphicFrameChg>
        <pc:graphicFrameChg chg="del mod modGraphic">
          <ac:chgData name="Indee Logan" userId="3ca30ff3e54e5e1b" providerId="LiveId" clId="{F74F7216-F346-4E92-944A-DCC9EF31C28F}" dt="2023-03-01T18:02:29.106" v="3869" actId="478"/>
          <ac:graphicFrameMkLst>
            <pc:docMk/>
            <pc:sldMk cId="3117808115" sldId="270"/>
            <ac:graphicFrameMk id="274" creationId="{B72BAD6B-12DC-F54E-CD91-631433B74138}"/>
          </ac:graphicFrameMkLst>
        </pc:graphicFrameChg>
        <pc:picChg chg="add mod">
          <ac:chgData name="Indee Logan" userId="3ca30ff3e54e5e1b" providerId="LiveId" clId="{F74F7216-F346-4E92-944A-DCC9EF31C28F}" dt="2023-03-01T19:05:39.030" v="4695" actId="14100"/>
          <ac:picMkLst>
            <pc:docMk/>
            <pc:sldMk cId="3117808115" sldId="270"/>
            <ac:picMk id="7" creationId="{004444A6-30FE-7B1C-88FC-561404600F76}"/>
          </ac:picMkLst>
        </pc:picChg>
        <pc:cxnChg chg="add del">
          <ac:chgData name="Indee Logan" userId="3ca30ff3e54e5e1b" providerId="LiveId" clId="{F74F7216-F346-4E92-944A-DCC9EF31C28F}" dt="2023-03-01T16:54:23" v="3492" actId="26606"/>
          <ac:cxnSpMkLst>
            <pc:docMk/>
            <pc:sldMk cId="3117808115" sldId="270"/>
            <ac:cxnSpMk id="303" creationId="{F15CCCF0-E573-463A-9760-1FDC0B2CFBD7}"/>
          </ac:cxnSpMkLst>
        </pc:cxnChg>
        <pc:cxnChg chg="add del">
          <ac:chgData name="Indee Logan" userId="3ca30ff3e54e5e1b" providerId="LiveId" clId="{F74F7216-F346-4E92-944A-DCC9EF31C28F}" dt="2023-03-01T16:56:21.793" v="3496" actId="26606"/>
          <ac:cxnSpMkLst>
            <pc:docMk/>
            <pc:sldMk cId="3117808115" sldId="270"/>
            <ac:cxnSpMk id="313" creationId="{E04A321A-A039-4720-87B4-66A4210E0D57}"/>
          </ac:cxnSpMkLst>
        </pc:cxnChg>
        <pc:cxnChg chg="add del">
          <ac:chgData name="Indee Logan" userId="3ca30ff3e54e5e1b" providerId="LiveId" clId="{F74F7216-F346-4E92-944A-DCC9EF31C28F}" dt="2023-03-01T16:56:41.538" v="3500" actId="26606"/>
          <ac:cxnSpMkLst>
            <pc:docMk/>
            <pc:sldMk cId="3117808115" sldId="270"/>
            <ac:cxnSpMk id="320" creationId="{E04A321A-A039-4720-87B4-66A4210E0D57}"/>
          </ac:cxnSpMkLst>
        </pc:cxnChg>
        <pc:cxnChg chg="add del">
          <ac:chgData name="Indee Logan" userId="3ca30ff3e54e5e1b" providerId="LiveId" clId="{F74F7216-F346-4E92-944A-DCC9EF31C28F}" dt="2023-03-01T17:13:28.852" v="3504" actId="26606"/>
          <ac:cxnSpMkLst>
            <pc:docMk/>
            <pc:sldMk cId="3117808115" sldId="270"/>
            <ac:cxnSpMk id="323" creationId="{5A0A5CF6-407C-4691-8122-49DF69D0020D}"/>
          </ac:cxnSpMkLst>
        </pc:cxnChg>
        <pc:cxnChg chg="add del">
          <ac:chgData name="Indee Logan" userId="3ca30ff3e54e5e1b" providerId="LiveId" clId="{F74F7216-F346-4E92-944A-DCC9EF31C28F}" dt="2023-03-01T17:15:16.382" v="3507" actId="26606"/>
          <ac:cxnSpMkLst>
            <pc:docMk/>
            <pc:sldMk cId="3117808115" sldId="270"/>
            <ac:cxnSpMk id="337" creationId="{1F5DC8C3-BA5F-4EED-BB9A-A14272BD82A1}"/>
          </ac:cxnSpMkLst>
        </pc:cxnChg>
        <pc:cxnChg chg="add del">
          <ac:chgData name="Indee Logan" userId="3ca30ff3e54e5e1b" providerId="LiveId" clId="{F74F7216-F346-4E92-944A-DCC9EF31C28F}" dt="2023-03-01T17:15:16.382" v="3507" actId="26606"/>
          <ac:cxnSpMkLst>
            <pc:docMk/>
            <pc:sldMk cId="3117808115" sldId="270"/>
            <ac:cxnSpMk id="343" creationId="{ABCD2462-4C1E-401A-AC2D-F799A138B245}"/>
          </ac:cxnSpMkLst>
        </pc:cxnChg>
        <pc:cxnChg chg="add del">
          <ac:chgData name="Indee Logan" userId="3ca30ff3e54e5e1b" providerId="LiveId" clId="{F74F7216-F346-4E92-944A-DCC9EF31C28F}" dt="2023-03-01T17:16:17.544" v="3509" actId="26606"/>
          <ac:cxnSpMkLst>
            <pc:docMk/>
            <pc:sldMk cId="3117808115" sldId="270"/>
            <ac:cxnSpMk id="346" creationId="{1F5DC8C3-BA5F-4EED-BB9A-A14272BD82A1}"/>
          </ac:cxnSpMkLst>
        </pc:cxnChg>
        <pc:cxnChg chg="add del">
          <ac:chgData name="Indee Logan" userId="3ca30ff3e54e5e1b" providerId="LiveId" clId="{F74F7216-F346-4E92-944A-DCC9EF31C28F}" dt="2023-03-01T17:16:17.544" v="3509" actId="26606"/>
          <ac:cxnSpMkLst>
            <pc:docMk/>
            <pc:sldMk cId="3117808115" sldId="270"/>
            <ac:cxnSpMk id="348" creationId="{B9EB6DAA-2F0C-43D5-A577-15D5D2C4E3F5}"/>
          </ac:cxnSpMkLst>
        </pc:cxnChg>
        <pc:cxnChg chg="add del">
          <ac:chgData name="Indee Logan" userId="3ca30ff3e54e5e1b" providerId="LiveId" clId="{F74F7216-F346-4E92-944A-DCC9EF31C28F}" dt="2023-03-01T17:50:25.516" v="3516" actId="26606"/>
          <ac:cxnSpMkLst>
            <pc:docMk/>
            <pc:sldMk cId="3117808115" sldId="270"/>
            <ac:cxnSpMk id="351" creationId="{1F5DC8C3-BA5F-4EED-BB9A-A14272BD82A1}"/>
          </ac:cxnSpMkLst>
        </pc:cxnChg>
        <pc:cxnChg chg="add del">
          <ac:chgData name="Indee Logan" userId="3ca30ff3e54e5e1b" providerId="LiveId" clId="{F74F7216-F346-4E92-944A-DCC9EF31C28F}" dt="2023-03-01T17:50:25.516" v="3516" actId="26606"/>
          <ac:cxnSpMkLst>
            <pc:docMk/>
            <pc:sldMk cId="3117808115" sldId="270"/>
            <ac:cxnSpMk id="354" creationId="{ABCD2462-4C1E-401A-AC2D-F799A138B245}"/>
          </ac:cxnSpMkLst>
        </pc:cxnChg>
      </pc:sldChg>
      <pc:sldChg chg="new del">
        <pc:chgData name="Indee Logan" userId="3ca30ff3e54e5e1b" providerId="LiveId" clId="{F74F7216-F346-4E92-944A-DCC9EF31C28F}" dt="2023-03-01T18:25:00.419" v="4406" actId="47"/>
        <pc:sldMkLst>
          <pc:docMk/>
          <pc:sldMk cId="2936791551" sldId="271"/>
        </pc:sldMkLst>
      </pc:sldChg>
      <pc:sldChg chg="addSp delSp modSp new mod setBg">
        <pc:chgData name="Indee Logan" userId="3ca30ff3e54e5e1b" providerId="LiveId" clId="{F74F7216-F346-4E92-944A-DCC9EF31C28F}" dt="2023-03-03T12:20:38.638" v="15872" actId="2710"/>
        <pc:sldMkLst>
          <pc:docMk/>
          <pc:sldMk cId="802410779" sldId="272"/>
        </pc:sldMkLst>
        <pc:spChg chg="mod">
          <ac:chgData name="Indee Logan" userId="3ca30ff3e54e5e1b" providerId="LiveId" clId="{F74F7216-F346-4E92-944A-DCC9EF31C28F}" dt="2023-03-03T12:00:16.167" v="15505" actId="26606"/>
          <ac:spMkLst>
            <pc:docMk/>
            <pc:sldMk cId="802410779" sldId="272"/>
            <ac:spMk id="2" creationId="{D5DEED7F-18F0-EA67-1504-2B0674A4931A}"/>
          </ac:spMkLst>
        </pc:spChg>
        <pc:spChg chg="del mod">
          <ac:chgData name="Indee Logan" userId="3ca30ff3e54e5e1b" providerId="LiveId" clId="{F74F7216-F346-4E92-944A-DCC9EF31C28F}" dt="2023-03-03T02:15:06.878" v="9077" actId="26606"/>
          <ac:spMkLst>
            <pc:docMk/>
            <pc:sldMk cId="802410779" sldId="272"/>
            <ac:spMk id="3" creationId="{4FE491AA-DB5A-932E-5CFF-D950BC89304C}"/>
          </ac:spMkLst>
        </pc:spChg>
        <pc:spChg chg="add del">
          <ac:chgData name="Indee Logan" userId="3ca30ff3e54e5e1b" providerId="LiveId" clId="{F74F7216-F346-4E92-944A-DCC9EF31C28F}" dt="2023-03-03T12:00:16.167" v="15505" actId="26606"/>
          <ac:spMkLst>
            <pc:docMk/>
            <pc:sldMk cId="802410779" sldId="272"/>
            <ac:spMk id="9" creationId="{68BDBE5C-BBE9-4E89-BEE5-DEB6EAB8702D}"/>
          </ac:spMkLst>
        </pc:spChg>
        <pc:spChg chg="add del">
          <ac:chgData name="Indee Logan" userId="3ca30ff3e54e5e1b" providerId="LiveId" clId="{F74F7216-F346-4E92-944A-DCC9EF31C28F}" dt="2023-03-03T12:00:16.167" v="15505" actId="26606"/>
          <ac:spMkLst>
            <pc:docMk/>
            <pc:sldMk cId="802410779" sldId="272"/>
            <ac:spMk id="13" creationId="{DFC4168B-AA75-4715-9B96-CF84B170A68B}"/>
          </ac:spMkLst>
        </pc:spChg>
        <pc:spChg chg="add del">
          <ac:chgData name="Indee Logan" userId="3ca30ff3e54e5e1b" providerId="LiveId" clId="{F74F7216-F346-4E92-944A-DCC9EF31C28F}" dt="2023-03-03T12:00:16.026" v="15504" actId="26606"/>
          <ac:spMkLst>
            <pc:docMk/>
            <pc:sldMk cId="802410779" sldId="272"/>
            <ac:spMk id="18" creationId="{88F0A37D-2337-4AAF-98B0-7E4E9B98719A}"/>
          </ac:spMkLst>
        </pc:spChg>
        <pc:spChg chg="add del">
          <ac:chgData name="Indee Logan" userId="3ca30ff3e54e5e1b" providerId="LiveId" clId="{F74F7216-F346-4E92-944A-DCC9EF31C28F}" dt="2023-03-03T12:00:16.026" v="15504" actId="26606"/>
          <ac:spMkLst>
            <pc:docMk/>
            <pc:sldMk cId="802410779" sldId="272"/>
            <ac:spMk id="22" creationId="{F7234D70-FB65-4E99-985E-64D219674D45}"/>
          </ac:spMkLst>
        </pc:spChg>
        <pc:spChg chg="add">
          <ac:chgData name="Indee Logan" userId="3ca30ff3e54e5e1b" providerId="LiveId" clId="{F74F7216-F346-4E92-944A-DCC9EF31C28F}" dt="2023-03-03T12:00:16.167" v="15505" actId="26606"/>
          <ac:spMkLst>
            <pc:docMk/>
            <pc:sldMk cId="802410779" sldId="272"/>
            <ac:spMk id="24" creationId="{88F0A37D-2337-4AAF-98B0-7E4E9B98719A}"/>
          </ac:spMkLst>
        </pc:spChg>
        <pc:spChg chg="add">
          <ac:chgData name="Indee Logan" userId="3ca30ff3e54e5e1b" providerId="LiveId" clId="{F74F7216-F346-4E92-944A-DCC9EF31C28F}" dt="2023-03-03T12:00:16.167" v="15505" actId="26606"/>
          <ac:spMkLst>
            <pc:docMk/>
            <pc:sldMk cId="802410779" sldId="272"/>
            <ac:spMk id="26" creationId="{F7234D70-FB65-4E99-985E-64D219674D45}"/>
          </ac:spMkLst>
        </pc:spChg>
        <pc:graphicFrameChg chg="add mod modGraphic">
          <ac:chgData name="Indee Logan" userId="3ca30ff3e54e5e1b" providerId="LiveId" clId="{F74F7216-F346-4E92-944A-DCC9EF31C28F}" dt="2023-03-03T12:20:38.638" v="15872" actId="2710"/>
          <ac:graphicFrameMkLst>
            <pc:docMk/>
            <pc:sldMk cId="802410779" sldId="272"/>
            <ac:graphicFrameMk id="5" creationId="{85413F9D-0D3D-B93C-DFBE-EFB99BDB0D13}"/>
          </ac:graphicFrameMkLst>
        </pc:graphicFrameChg>
        <pc:cxnChg chg="add del">
          <ac:chgData name="Indee Logan" userId="3ca30ff3e54e5e1b" providerId="LiveId" clId="{F74F7216-F346-4E92-944A-DCC9EF31C28F}" dt="2023-03-03T12:00:16.167" v="15505" actId="26606"/>
          <ac:cxnSpMkLst>
            <pc:docMk/>
            <pc:sldMk cId="802410779" sldId="272"/>
            <ac:cxnSpMk id="11" creationId="{2752F38C-F560-47AA-90AD-209F39C04150}"/>
          </ac:cxnSpMkLst>
        </pc:cxnChg>
        <pc:cxnChg chg="add del">
          <ac:chgData name="Indee Logan" userId="3ca30ff3e54e5e1b" providerId="LiveId" clId="{F74F7216-F346-4E92-944A-DCC9EF31C28F}" dt="2023-03-03T12:00:16.026" v="15504" actId="26606"/>
          <ac:cxnSpMkLst>
            <pc:docMk/>
            <pc:sldMk cId="802410779" sldId="272"/>
            <ac:cxnSpMk id="20" creationId="{F15CCCF0-E573-463A-9760-1FDC0B2CFBD7}"/>
          </ac:cxnSpMkLst>
        </pc:cxnChg>
        <pc:cxnChg chg="add">
          <ac:chgData name="Indee Logan" userId="3ca30ff3e54e5e1b" providerId="LiveId" clId="{F74F7216-F346-4E92-944A-DCC9EF31C28F}" dt="2023-03-03T12:00:16.167" v="15505" actId="26606"/>
          <ac:cxnSpMkLst>
            <pc:docMk/>
            <pc:sldMk cId="802410779" sldId="272"/>
            <ac:cxnSpMk id="25" creationId="{F15CCCF0-E573-463A-9760-1FDC0B2CFBD7}"/>
          </ac:cxnSpMkLst>
        </pc:cxnChg>
      </pc:sldChg>
      <pc:sldChg chg="addSp delSp modSp add mod setBg">
        <pc:chgData name="Indee Logan" userId="3ca30ff3e54e5e1b" providerId="LiveId" clId="{F74F7216-F346-4E92-944A-DCC9EF31C28F}" dt="2023-03-03T12:21:01.088" v="15879" actId="27636"/>
        <pc:sldMkLst>
          <pc:docMk/>
          <pc:sldMk cId="810634803" sldId="273"/>
        </pc:sldMkLst>
        <pc:spChg chg="mod">
          <ac:chgData name="Indee Logan" userId="3ca30ff3e54e5e1b" providerId="LiveId" clId="{F74F7216-F346-4E92-944A-DCC9EF31C28F}" dt="2023-03-03T12:01:34.221" v="15533" actId="26606"/>
          <ac:spMkLst>
            <pc:docMk/>
            <pc:sldMk cId="810634803" sldId="273"/>
            <ac:spMk id="2" creationId="{D5DEED7F-18F0-EA67-1504-2B0674A4931A}"/>
          </ac:spMkLst>
        </pc:spChg>
        <pc:spChg chg="mod">
          <ac:chgData name="Indee Logan" userId="3ca30ff3e54e5e1b" providerId="LiveId" clId="{F74F7216-F346-4E92-944A-DCC9EF31C28F}" dt="2023-03-03T12:21:01.088" v="15879" actId="27636"/>
          <ac:spMkLst>
            <pc:docMk/>
            <pc:sldMk cId="810634803" sldId="273"/>
            <ac:spMk id="3" creationId="{4FE491AA-DB5A-932E-5CFF-D950BC89304C}"/>
          </ac:spMkLst>
        </pc:spChg>
        <pc:spChg chg="add del">
          <ac:chgData name="Indee Logan" userId="3ca30ff3e54e5e1b" providerId="LiveId" clId="{F74F7216-F346-4E92-944A-DCC9EF31C28F}" dt="2023-03-03T12:01:34.221" v="15533" actId="26606"/>
          <ac:spMkLst>
            <pc:docMk/>
            <pc:sldMk cId="810634803" sldId="273"/>
            <ac:spMk id="8" creationId="{3558DB37-9FEE-48A2-8578-ED0401573943}"/>
          </ac:spMkLst>
        </pc:spChg>
        <pc:spChg chg="add del">
          <ac:chgData name="Indee Logan" userId="3ca30ff3e54e5e1b" providerId="LiveId" clId="{F74F7216-F346-4E92-944A-DCC9EF31C28F}" dt="2023-03-03T12:01:34.221" v="15533" actId="26606"/>
          <ac:spMkLst>
            <pc:docMk/>
            <pc:sldMk cId="810634803" sldId="273"/>
            <ac:spMk id="10" creationId="{5F7FCCA6-00E2-4F74-A105-0D769872F243}"/>
          </ac:spMkLst>
        </pc:spChg>
        <pc:spChg chg="add del">
          <ac:chgData name="Indee Logan" userId="3ca30ff3e54e5e1b" providerId="LiveId" clId="{F74F7216-F346-4E92-944A-DCC9EF31C28F}" dt="2023-03-03T12:01:34.221" v="15533" actId="26606"/>
          <ac:spMkLst>
            <pc:docMk/>
            <pc:sldMk cId="810634803" sldId="273"/>
            <ac:spMk id="12" creationId="{9B834327-03F1-4931-8261-971373A5A694}"/>
          </ac:spMkLst>
        </pc:spChg>
        <pc:spChg chg="add">
          <ac:chgData name="Indee Logan" userId="3ca30ff3e54e5e1b" providerId="LiveId" clId="{F74F7216-F346-4E92-944A-DCC9EF31C28F}" dt="2023-03-03T12:01:34.221" v="15533" actId="26606"/>
          <ac:spMkLst>
            <pc:docMk/>
            <pc:sldMk cId="810634803" sldId="273"/>
            <ac:spMk id="17" creationId="{3558DB37-9FEE-48A2-8578-ED0401573943}"/>
          </ac:spMkLst>
        </pc:spChg>
        <pc:spChg chg="add">
          <ac:chgData name="Indee Logan" userId="3ca30ff3e54e5e1b" providerId="LiveId" clId="{F74F7216-F346-4E92-944A-DCC9EF31C28F}" dt="2023-03-03T12:01:34.221" v="15533" actId="26606"/>
          <ac:spMkLst>
            <pc:docMk/>
            <pc:sldMk cId="810634803" sldId="273"/>
            <ac:spMk id="19" creationId="{5F7FCCA6-00E2-4F74-A105-0D769872F243}"/>
          </ac:spMkLst>
        </pc:spChg>
        <pc:spChg chg="add">
          <ac:chgData name="Indee Logan" userId="3ca30ff3e54e5e1b" providerId="LiveId" clId="{F74F7216-F346-4E92-944A-DCC9EF31C28F}" dt="2023-03-03T12:01:34.221" v="15533" actId="26606"/>
          <ac:spMkLst>
            <pc:docMk/>
            <pc:sldMk cId="810634803" sldId="273"/>
            <ac:spMk id="21" creationId="{9B834327-03F1-4931-8261-971373A5A694}"/>
          </ac:spMkLst>
        </pc:spChg>
      </pc:sldChg>
      <pc:sldChg chg="addSp delSp modSp add mod setBg">
        <pc:chgData name="Indee Logan" userId="3ca30ff3e54e5e1b" providerId="LiveId" clId="{F74F7216-F346-4E92-944A-DCC9EF31C28F}" dt="2023-03-03T13:29:54.313" v="19003" actId="20577"/>
        <pc:sldMkLst>
          <pc:docMk/>
          <pc:sldMk cId="759640262" sldId="274"/>
        </pc:sldMkLst>
        <pc:spChg chg="mod">
          <ac:chgData name="Indee Logan" userId="3ca30ff3e54e5e1b" providerId="LiveId" clId="{F74F7216-F346-4E92-944A-DCC9EF31C28F}" dt="2023-03-03T13:29:54.313" v="19003" actId="20577"/>
          <ac:spMkLst>
            <pc:docMk/>
            <pc:sldMk cId="759640262" sldId="274"/>
            <ac:spMk id="2" creationId="{D5DEED7F-18F0-EA67-1504-2B0674A4931A}"/>
          </ac:spMkLst>
        </pc:spChg>
        <pc:spChg chg="add del mod">
          <ac:chgData name="Indee Logan" userId="3ca30ff3e54e5e1b" providerId="LiveId" clId="{F74F7216-F346-4E92-944A-DCC9EF31C28F}" dt="2023-03-03T02:17:45.704" v="9130" actId="26606"/>
          <ac:spMkLst>
            <pc:docMk/>
            <pc:sldMk cId="759640262" sldId="274"/>
            <ac:spMk id="3" creationId="{4FE491AA-DB5A-932E-5CFF-D950BC89304C}"/>
          </ac:spMkLst>
        </pc:spChg>
        <pc:spChg chg="add del">
          <ac:chgData name="Indee Logan" userId="3ca30ff3e54e5e1b" providerId="LiveId" clId="{F74F7216-F346-4E92-944A-DCC9EF31C28F}" dt="2023-03-03T02:17:32.212" v="9127" actId="26606"/>
          <ac:spMkLst>
            <pc:docMk/>
            <pc:sldMk cId="759640262" sldId="274"/>
            <ac:spMk id="9" creationId="{68BDBE5C-BBE9-4E89-BEE5-DEB6EAB8702D}"/>
          </ac:spMkLst>
        </pc:spChg>
        <pc:spChg chg="add del">
          <ac:chgData name="Indee Logan" userId="3ca30ff3e54e5e1b" providerId="LiveId" clId="{F74F7216-F346-4E92-944A-DCC9EF31C28F}" dt="2023-03-03T02:17:32.212" v="9127" actId="26606"/>
          <ac:spMkLst>
            <pc:docMk/>
            <pc:sldMk cId="759640262" sldId="274"/>
            <ac:spMk id="13" creationId="{DFC4168B-AA75-4715-9B96-CF84B170A68B}"/>
          </ac:spMkLst>
        </pc:spChg>
        <pc:spChg chg="add del">
          <ac:chgData name="Indee Logan" userId="3ca30ff3e54e5e1b" providerId="LiveId" clId="{F74F7216-F346-4E92-944A-DCC9EF31C28F}" dt="2023-03-03T02:17:45.577" v="9129" actId="26606"/>
          <ac:spMkLst>
            <pc:docMk/>
            <pc:sldMk cId="759640262" sldId="274"/>
            <ac:spMk id="15" creationId="{88F0A37D-2337-4AAF-98B0-7E4E9B98719A}"/>
          </ac:spMkLst>
        </pc:spChg>
        <pc:spChg chg="add del">
          <ac:chgData name="Indee Logan" userId="3ca30ff3e54e5e1b" providerId="LiveId" clId="{F74F7216-F346-4E92-944A-DCC9EF31C28F}" dt="2023-03-03T02:17:45.577" v="9129" actId="26606"/>
          <ac:spMkLst>
            <pc:docMk/>
            <pc:sldMk cId="759640262" sldId="274"/>
            <ac:spMk id="17" creationId="{F7234D70-FB65-4E99-985E-64D219674D45}"/>
          </ac:spMkLst>
        </pc:spChg>
        <pc:graphicFrameChg chg="add del">
          <ac:chgData name="Indee Logan" userId="3ca30ff3e54e5e1b" providerId="LiveId" clId="{F74F7216-F346-4E92-944A-DCC9EF31C28F}" dt="2023-03-03T02:17:32.212" v="9127" actId="26606"/>
          <ac:graphicFrameMkLst>
            <pc:docMk/>
            <pc:sldMk cId="759640262" sldId="274"/>
            <ac:graphicFrameMk id="5" creationId="{34B450A2-F30E-D295-E159-664DDF89A39C}"/>
          </ac:graphicFrameMkLst>
        </pc:graphicFrameChg>
        <pc:graphicFrameChg chg="add del">
          <ac:chgData name="Indee Logan" userId="3ca30ff3e54e5e1b" providerId="LiveId" clId="{F74F7216-F346-4E92-944A-DCC9EF31C28F}" dt="2023-03-03T02:17:45.577" v="9129" actId="26606"/>
          <ac:graphicFrameMkLst>
            <pc:docMk/>
            <pc:sldMk cId="759640262" sldId="274"/>
            <ac:graphicFrameMk id="18" creationId="{74CAB0B2-D101-5E27-DB30-CD461280EF5B}"/>
          </ac:graphicFrameMkLst>
        </pc:graphicFrameChg>
        <pc:graphicFrameChg chg="add mod">
          <ac:chgData name="Indee Logan" userId="3ca30ff3e54e5e1b" providerId="LiveId" clId="{F74F7216-F346-4E92-944A-DCC9EF31C28F}" dt="2023-03-03T12:23:01.029" v="15895" actId="255"/>
          <ac:graphicFrameMkLst>
            <pc:docMk/>
            <pc:sldMk cId="759640262" sldId="274"/>
            <ac:graphicFrameMk id="20" creationId="{97682C30-3B9E-A290-62C6-937988DCE181}"/>
          </ac:graphicFrameMkLst>
        </pc:graphicFrameChg>
        <pc:cxnChg chg="add del">
          <ac:chgData name="Indee Logan" userId="3ca30ff3e54e5e1b" providerId="LiveId" clId="{F74F7216-F346-4E92-944A-DCC9EF31C28F}" dt="2023-03-03T02:17:32.212" v="9127" actId="26606"/>
          <ac:cxnSpMkLst>
            <pc:docMk/>
            <pc:sldMk cId="759640262" sldId="274"/>
            <ac:cxnSpMk id="11" creationId="{2752F38C-F560-47AA-90AD-209F39C04150}"/>
          </ac:cxnSpMkLst>
        </pc:cxnChg>
        <pc:cxnChg chg="add del">
          <ac:chgData name="Indee Logan" userId="3ca30ff3e54e5e1b" providerId="LiveId" clId="{F74F7216-F346-4E92-944A-DCC9EF31C28F}" dt="2023-03-03T02:17:45.577" v="9129" actId="26606"/>
          <ac:cxnSpMkLst>
            <pc:docMk/>
            <pc:sldMk cId="759640262" sldId="274"/>
            <ac:cxnSpMk id="16" creationId="{F15CCCF0-E573-463A-9760-1FDC0B2CFBD7}"/>
          </ac:cxnSpMkLst>
        </pc:cxnChg>
      </pc:sldChg>
      <pc:sldChg chg="addSp delSp modSp add mod setBg modClrScheme setClrOvrMap delDesignElem chgLayout">
        <pc:chgData name="Indee Logan" userId="3ca30ff3e54e5e1b" providerId="LiveId" clId="{F74F7216-F346-4E92-944A-DCC9EF31C28F}" dt="2023-03-03T13:29:47.287" v="19002" actId="20577"/>
        <pc:sldMkLst>
          <pc:docMk/>
          <pc:sldMk cId="1841611711" sldId="275"/>
        </pc:sldMkLst>
        <pc:spChg chg="mod ord">
          <ac:chgData name="Indee Logan" userId="3ca30ff3e54e5e1b" providerId="LiveId" clId="{F74F7216-F346-4E92-944A-DCC9EF31C28F}" dt="2023-03-03T13:29:47.287" v="19002" actId="20577"/>
          <ac:spMkLst>
            <pc:docMk/>
            <pc:sldMk cId="1841611711" sldId="275"/>
            <ac:spMk id="2" creationId="{D5DEED7F-18F0-EA67-1504-2B0674A4931A}"/>
          </ac:spMkLst>
        </pc:spChg>
        <pc:spChg chg="del mod">
          <ac:chgData name="Indee Logan" userId="3ca30ff3e54e5e1b" providerId="LiveId" clId="{F74F7216-F346-4E92-944A-DCC9EF31C28F}" dt="2023-03-02T12:18:01.728" v="5707" actId="22"/>
          <ac:spMkLst>
            <pc:docMk/>
            <pc:sldMk cId="1841611711" sldId="275"/>
            <ac:spMk id="3" creationId="{4FE491AA-DB5A-932E-5CFF-D950BC89304C}"/>
          </ac:spMkLst>
        </pc:spChg>
        <pc:spChg chg="add del mod">
          <ac:chgData name="Indee Logan" userId="3ca30ff3e54e5e1b" providerId="LiveId" clId="{F74F7216-F346-4E92-944A-DCC9EF31C28F}" dt="2023-03-03T11:05:27.153" v="15066" actId="478"/>
          <ac:spMkLst>
            <pc:docMk/>
            <pc:sldMk cId="1841611711" sldId="275"/>
            <ac:spMk id="4" creationId="{DBC0949B-5A51-9875-9C04-EC7967D85E0F}"/>
          </ac:spMkLst>
        </pc:spChg>
        <pc:spChg chg="add del mod">
          <ac:chgData name="Indee Logan" userId="3ca30ff3e54e5e1b" providerId="LiveId" clId="{F74F7216-F346-4E92-944A-DCC9EF31C28F}" dt="2023-03-02T12:18:50.423" v="5710"/>
          <ac:spMkLst>
            <pc:docMk/>
            <pc:sldMk cId="1841611711" sldId="275"/>
            <ac:spMk id="7" creationId="{734FF2BB-E5AE-E598-2324-D353C9016934}"/>
          </ac:spMkLst>
        </pc:spChg>
        <pc:spChg chg="add del mod">
          <ac:chgData name="Indee Logan" userId="3ca30ff3e54e5e1b" providerId="LiveId" clId="{F74F7216-F346-4E92-944A-DCC9EF31C28F}" dt="2023-03-02T12:29:50.446" v="5748" actId="700"/>
          <ac:spMkLst>
            <pc:docMk/>
            <pc:sldMk cId="1841611711" sldId="275"/>
            <ac:spMk id="10" creationId="{1658241E-6376-DC11-6C44-C3C6E1F84D0B}"/>
          </ac:spMkLst>
        </pc:spChg>
        <pc:spChg chg="add del mod ord">
          <ac:chgData name="Indee Logan" userId="3ca30ff3e54e5e1b" providerId="LiveId" clId="{F74F7216-F346-4E92-944A-DCC9EF31C28F}" dt="2023-03-03T11:05:17.392" v="15062" actId="478"/>
          <ac:spMkLst>
            <pc:docMk/>
            <pc:sldMk cId="1841611711" sldId="275"/>
            <ac:spMk id="11" creationId="{070371F4-E828-A4C3-3965-89DF7509F07E}"/>
          </ac:spMkLst>
        </pc:spChg>
        <pc:spChg chg="add del mod ord">
          <ac:chgData name="Indee Logan" userId="3ca30ff3e54e5e1b" providerId="LiveId" clId="{F74F7216-F346-4E92-944A-DCC9EF31C28F}" dt="2023-03-02T12:45:30.670" v="5799" actId="700"/>
          <ac:spMkLst>
            <pc:docMk/>
            <pc:sldMk cId="1841611711" sldId="275"/>
            <ac:spMk id="12" creationId="{5A97A464-6158-FB9E-AB5B-F2B42311AD05}"/>
          </ac:spMkLst>
        </pc:spChg>
        <pc:spChg chg="add del">
          <ac:chgData name="Indee Logan" userId="3ca30ff3e54e5e1b" providerId="LiveId" clId="{F74F7216-F346-4E92-944A-DCC9EF31C28F}" dt="2023-03-02T12:19:42.100" v="5717" actId="26606"/>
          <ac:spMkLst>
            <pc:docMk/>
            <pc:sldMk cId="1841611711" sldId="275"/>
            <ac:spMk id="13" creationId="{39E3965E-AC41-4711-9D10-E25ABB132D86}"/>
          </ac:spMkLst>
        </pc:spChg>
        <pc:spChg chg="add del mod ord">
          <ac:chgData name="Indee Logan" userId="3ca30ff3e54e5e1b" providerId="LiveId" clId="{F74F7216-F346-4E92-944A-DCC9EF31C28F}" dt="2023-03-02T12:45:30.670" v="5799" actId="700"/>
          <ac:spMkLst>
            <pc:docMk/>
            <pc:sldMk cId="1841611711" sldId="275"/>
            <ac:spMk id="14" creationId="{2107EECC-A472-8719-ED2D-87575651EC54}"/>
          </ac:spMkLst>
        </pc:spChg>
        <pc:spChg chg="add del mod ord">
          <ac:chgData name="Indee Logan" userId="3ca30ff3e54e5e1b" providerId="LiveId" clId="{F74F7216-F346-4E92-944A-DCC9EF31C28F}" dt="2023-03-02T12:45:30.670" v="5799" actId="700"/>
          <ac:spMkLst>
            <pc:docMk/>
            <pc:sldMk cId="1841611711" sldId="275"/>
            <ac:spMk id="16" creationId="{533D8584-D5A4-C830-2084-FEC3193D8A0C}"/>
          </ac:spMkLst>
        </pc:spChg>
        <pc:spChg chg="add del">
          <ac:chgData name="Indee Logan" userId="3ca30ff3e54e5e1b" providerId="LiveId" clId="{F74F7216-F346-4E92-944A-DCC9EF31C28F}" dt="2023-03-02T12:19:42.100" v="5717" actId="26606"/>
          <ac:spMkLst>
            <pc:docMk/>
            <pc:sldMk cId="1841611711" sldId="275"/>
            <ac:spMk id="17" creationId="{B4D0E555-16F6-44D0-BF56-AF5FF5BDE9D6}"/>
          </ac:spMkLst>
        </pc:spChg>
        <pc:spChg chg="add del mod ord">
          <ac:chgData name="Indee Logan" userId="3ca30ff3e54e5e1b" providerId="LiveId" clId="{F74F7216-F346-4E92-944A-DCC9EF31C28F}" dt="2023-03-02T12:45:39.942" v="5800" actId="700"/>
          <ac:spMkLst>
            <pc:docMk/>
            <pc:sldMk cId="1841611711" sldId="275"/>
            <ac:spMk id="18" creationId="{12B1300D-7710-A401-D81E-D782678175B3}"/>
          </ac:spMkLst>
        </pc:spChg>
        <pc:spChg chg="add del">
          <ac:chgData name="Indee Logan" userId="3ca30ff3e54e5e1b" providerId="LiveId" clId="{F74F7216-F346-4E92-944A-DCC9EF31C28F}" dt="2023-03-02T12:19:42.100" v="5717" actId="26606"/>
          <ac:spMkLst>
            <pc:docMk/>
            <pc:sldMk cId="1841611711" sldId="275"/>
            <ac:spMk id="19" creationId="{8117041D-1A7B-4ECA-AB68-3CFDB6726B8E}"/>
          </ac:spMkLst>
        </pc:spChg>
        <pc:spChg chg="add del mod ord">
          <ac:chgData name="Indee Logan" userId="3ca30ff3e54e5e1b" providerId="LiveId" clId="{F74F7216-F346-4E92-944A-DCC9EF31C28F}" dt="2023-03-02T12:45:39.942" v="5800" actId="700"/>
          <ac:spMkLst>
            <pc:docMk/>
            <pc:sldMk cId="1841611711" sldId="275"/>
            <ac:spMk id="20" creationId="{6BED14E1-1F7D-2EBD-F670-9D3A1D96981D}"/>
          </ac:spMkLst>
        </pc:spChg>
        <pc:spChg chg="add del mod ord">
          <ac:chgData name="Indee Logan" userId="3ca30ff3e54e5e1b" providerId="LiveId" clId="{F74F7216-F346-4E92-944A-DCC9EF31C28F}" dt="2023-03-02T12:45:39.942" v="5800" actId="700"/>
          <ac:spMkLst>
            <pc:docMk/>
            <pc:sldMk cId="1841611711" sldId="275"/>
            <ac:spMk id="22" creationId="{5769C37A-B732-0F01-74E3-DB4052B8DD51}"/>
          </ac:spMkLst>
        </pc:spChg>
        <pc:spChg chg="add del mod ord">
          <ac:chgData name="Indee Logan" userId="3ca30ff3e54e5e1b" providerId="LiveId" clId="{F74F7216-F346-4E92-944A-DCC9EF31C28F}" dt="2023-03-02T12:45:47.952" v="5802" actId="700"/>
          <ac:spMkLst>
            <pc:docMk/>
            <pc:sldMk cId="1841611711" sldId="275"/>
            <ac:spMk id="23" creationId="{00013A90-F267-27CB-E6D7-F1E5FA052A5C}"/>
          </ac:spMkLst>
        </pc:spChg>
        <pc:spChg chg="add del mod ord">
          <ac:chgData name="Indee Logan" userId="3ca30ff3e54e5e1b" providerId="LiveId" clId="{F74F7216-F346-4E92-944A-DCC9EF31C28F}" dt="2023-03-02T13:10:34.224" v="6208" actId="26606"/>
          <ac:spMkLst>
            <pc:docMk/>
            <pc:sldMk cId="1841611711" sldId="275"/>
            <ac:spMk id="24" creationId="{B2A3AB4A-9C1F-8AC3-20A9-1A4F919FA246}"/>
          </ac:spMkLst>
        </pc:spChg>
        <pc:spChg chg="add mod ord">
          <ac:chgData name="Indee Logan" userId="3ca30ff3e54e5e1b" providerId="LiveId" clId="{F74F7216-F346-4E92-944A-DCC9EF31C28F}" dt="2023-03-03T12:04:16.583" v="15588" actId="1076"/>
          <ac:spMkLst>
            <pc:docMk/>
            <pc:sldMk cId="1841611711" sldId="275"/>
            <ac:spMk id="25" creationId="{957EB0AF-29EA-655E-9316-A3310346CF9F}"/>
          </ac:spMkLst>
        </pc:spChg>
        <pc:spChg chg="add del">
          <ac:chgData name="Indee Logan" userId="3ca30ff3e54e5e1b" providerId="LiveId" clId="{F74F7216-F346-4E92-944A-DCC9EF31C28F}" dt="2023-03-02T12:22:44.761" v="5736" actId="26606"/>
          <ac:spMkLst>
            <pc:docMk/>
            <pc:sldMk cId="1841611711" sldId="275"/>
            <ac:spMk id="26" creationId="{39E3965E-AC41-4711-9D10-E25ABB132D86}"/>
          </ac:spMkLst>
        </pc:spChg>
        <pc:spChg chg="add del mod">
          <ac:chgData name="Indee Logan" userId="3ca30ff3e54e5e1b" providerId="LiveId" clId="{F74F7216-F346-4E92-944A-DCC9EF31C28F}" dt="2023-03-02T14:03:06.885" v="6934"/>
          <ac:spMkLst>
            <pc:docMk/>
            <pc:sldMk cId="1841611711" sldId="275"/>
            <ac:spMk id="27" creationId="{91CA8972-9000-6F47-5ACF-FE0978BC80AD}"/>
          </ac:spMkLst>
        </pc:spChg>
        <pc:spChg chg="add del mod">
          <ac:chgData name="Indee Logan" userId="3ca30ff3e54e5e1b" providerId="LiveId" clId="{F74F7216-F346-4E92-944A-DCC9EF31C28F}" dt="2023-03-03T01:18:25.091" v="8402"/>
          <ac:spMkLst>
            <pc:docMk/>
            <pc:sldMk cId="1841611711" sldId="275"/>
            <ac:spMk id="29" creationId="{9613C778-02B6-AC31-3255-5ECCFEA59365}"/>
          </ac:spMkLst>
        </pc:spChg>
        <pc:spChg chg="add del">
          <ac:chgData name="Indee Logan" userId="3ca30ff3e54e5e1b" providerId="LiveId" clId="{F74F7216-F346-4E92-944A-DCC9EF31C28F}" dt="2023-03-02T12:22:44.761" v="5736" actId="26606"/>
          <ac:spMkLst>
            <pc:docMk/>
            <pc:sldMk cId="1841611711" sldId="275"/>
            <ac:spMk id="30" creationId="{B4D0E555-16F6-44D0-BF56-AF5FF5BDE9D6}"/>
          </ac:spMkLst>
        </pc:spChg>
        <pc:spChg chg="add del">
          <ac:chgData name="Indee Logan" userId="3ca30ff3e54e5e1b" providerId="LiveId" clId="{F74F7216-F346-4E92-944A-DCC9EF31C28F}" dt="2023-03-02T12:22:44.761" v="5736" actId="26606"/>
          <ac:spMkLst>
            <pc:docMk/>
            <pc:sldMk cId="1841611711" sldId="275"/>
            <ac:spMk id="32" creationId="{8117041D-1A7B-4ECA-AB68-3CFDB6726B8E}"/>
          </ac:spMkLst>
        </pc:spChg>
        <pc:spChg chg="add mod">
          <ac:chgData name="Indee Logan" userId="3ca30ff3e54e5e1b" providerId="LiveId" clId="{F74F7216-F346-4E92-944A-DCC9EF31C28F}" dt="2023-03-03T12:23:43.471" v="15903" actId="27636"/>
          <ac:spMkLst>
            <pc:docMk/>
            <pc:sldMk cId="1841611711" sldId="275"/>
            <ac:spMk id="33" creationId="{329A70BF-A233-577B-E934-18BC93401F4D}"/>
          </ac:spMkLst>
        </pc:spChg>
        <pc:spChg chg="add del mod">
          <ac:chgData name="Indee Logan" userId="3ca30ff3e54e5e1b" providerId="LiveId" clId="{F74F7216-F346-4E92-944A-DCC9EF31C28F}" dt="2023-03-03T11:05:09.276" v="15061"/>
          <ac:spMkLst>
            <pc:docMk/>
            <pc:sldMk cId="1841611711" sldId="275"/>
            <ac:spMk id="36" creationId="{B10189B9-65FC-714F-A604-5B4DB401AA99}"/>
          </ac:spMkLst>
        </pc:spChg>
        <pc:spChg chg="add del">
          <ac:chgData name="Indee Logan" userId="3ca30ff3e54e5e1b" providerId="LiveId" clId="{F74F7216-F346-4E92-944A-DCC9EF31C28F}" dt="2023-03-03T11:05:42.089" v="15068" actId="26606"/>
          <ac:spMkLst>
            <pc:docMk/>
            <pc:sldMk cId="1841611711" sldId="275"/>
            <ac:spMk id="38" creationId="{416A0E3C-60E6-4F39-BC55-5F7C224E1F7C}"/>
          </ac:spMkLst>
        </pc:spChg>
        <pc:spChg chg="add del">
          <ac:chgData name="Indee Logan" userId="3ca30ff3e54e5e1b" providerId="LiveId" clId="{F74F7216-F346-4E92-944A-DCC9EF31C28F}" dt="2023-03-02T12:21:28.977" v="5725" actId="26606"/>
          <ac:spMkLst>
            <pc:docMk/>
            <pc:sldMk cId="1841611711" sldId="275"/>
            <ac:spMk id="39" creationId="{39E3965E-AC41-4711-9D10-E25ABB132D86}"/>
          </ac:spMkLst>
        </pc:spChg>
        <pc:spChg chg="add del">
          <ac:chgData name="Indee Logan" userId="3ca30ff3e54e5e1b" providerId="LiveId" clId="{F74F7216-F346-4E92-944A-DCC9EF31C28F}" dt="2023-03-03T11:05:42.089" v="15068" actId="26606"/>
          <ac:spMkLst>
            <pc:docMk/>
            <pc:sldMk cId="1841611711" sldId="275"/>
            <ac:spMk id="42" creationId="{C8DD82D3-D002-45B0-B16A-82B3DA4EFDDB}"/>
          </ac:spMkLst>
        </pc:spChg>
        <pc:spChg chg="add del">
          <ac:chgData name="Indee Logan" userId="3ca30ff3e54e5e1b" providerId="LiveId" clId="{F74F7216-F346-4E92-944A-DCC9EF31C28F}" dt="2023-03-02T12:21:28.977" v="5725" actId="26606"/>
          <ac:spMkLst>
            <pc:docMk/>
            <pc:sldMk cId="1841611711" sldId="275"/>
            <ac:spMk id="43" creationId="{A9286AD2-18A9-4868-A4E3-7A2097A20810}"/>
          </ac:spMkLst>
        </pc:spChg>
        <pc:spChg chg="add del">
          <ac:chgData name="Indee Logan" userId="3ca30ff3e54e5e1b" providerId="LiveId" clId="{F74F7216-F346-4E92-944A-DCC9EF31C28F}" dt="2023-03-03T11:05:42.089" v="15068" actId="26606"/>
          <ac:spMkLst>
            <pc:docMk/>
            <pc:sldMk cId="1841611711" sldId="275"/>
            <ac:spMk id="46" creationId="{14552793-7DFF-4EC7-AC69-D34A75D01880}"/>
          </ac:spMkLst>
        </pc:spChg>
        <pc:spChg chg="add del">
          <ac:chgData name="Indee Logan" userId="3ca30ff3e54e5e1b" providerId="LiveId" clId="{F74F7216-F346-4E92-944A-DCC9EF31C28F}" dt="2023-03-02T12:21:32.817" v="5727" actId="26606"/>
          <ac:spMkLst>
            <pc:docMk/>
            <pc:sldMk cId="1841611711" sldId="275"/>
            <ac:spMk id="47" creationId="{39E3965E-AC41-4711-9D10-E25ABB132D86}"/>
          </ac:spMkLst>
        </pc:spChg>
        <pc:spChg chg="add del">
          <ac:chgData name="Indee Logan" userId="3ca30ff3e54e5e1b" providerId="LiveId" clId="{F74F7216-F346-4E92-944A-DCC9EF31C28F}" dt="2023-03-02T12:21:32.817" v="5727" actId="26606"/>
          <ac:spMkLst>
            <pc:docMk/>
            <pc:sldMk cId="1841611711" sldId="275"/>
            <ac:spMk id="49" creationId="{6482F060-A4AF-4E0B-B364-7C6BA4AE9C03}"/>
          </ac:spMkLst>
        </pc:spChg>
        <pc:spChg chg="add del">
          <ac:chgData name="Indee Logan" userId="3ca30ff3e54e5e1b" providerId="LiveId" clId="{F74F7216-F346-4E92-944A-DCC9EF31C28F}" dt="2023-03-03T11:05:51.327" v="15070" actId="26606"/>
          <ac:spMkLst>
            <pc:docMk/>
            <pc:sldMk cId="1841611711" sldId="275"/>
            <ac:spMk id="51" creationId="{416A0E3C-60E6-4F39-BC55-5F7C224E1F7C}"/>
          </ac:spMkLst>
        </pc:spChg>
        <pc:spChg chg="add del">
          <ac:chgData name="Indee Logan" userId="3ca30ff3e54e5e1b" providerId="LiveId" clId="{F74F7216-F346-4E92-944A-DCC9EF31C28F}" dt="2023-03-02T12:21:49.898" v="5729" actId="26606"/>
          <ac:spMkLst>
            <pc:docMk/>
            <pc:sldMk cId="1841611711" sldId="275"/>
            <ac:spMk id="52" creationId="{39E3965E-AC41-4711-9D10-E25ABB132D86}"/>
          </ac:spMkLst>
        </pc:spChg>
        <pc:spChg chg="add del">
          <ac:chgData name="Indee Logan" userId="3ca30ff3e54e5e1b" providerId="LiveId" clId="{F74F7216-F346-4E92-944A-DCC9EF31C28F}" dt="2023-03-02T12:21:49.898" v="5729" actId="26606"/>
          <ac:spMkLst>
            <pc:docMk/>
            <pc:sldMk cId="1841611711" sldId="275"/>
            <ac:spMk id="54" creationId="{B4D0E555-16F6-44D0-BF56-AF5FF5BDE9D6}"/>
          </ac:spMkLst>
        </pc:spChg>
        <pc:spChg chg="add del">
          <ac:chgData name="Indee Logan" userId="3ca30ff3e54e5e1b" providerId="LiveId" clId="{F74F7216-F346-4E92-944A-DCC9EF31C28F}" dt="2023-03-02T12:21:49.898" v="5729" actId="26606"/>
          <ac:spMkLst>
            <pc:docMk/>
            <pc:sldMk cId="1841611711" sldId="275"/>
            <ac:spMk id="55" creationId="{8117041D-1A7B-4ECA-AB68-3CFDB6726B8E}"/>
          </ac:spMkLst>
        </pc:spChg>
        <pc:spChg chg="add del">
          <ac:chgData name="Indee Logan" userId="3ca30ff3e54e5e1b" providerId="LiveId" clId="{F74F7216-F346-4E92-944A-DCC9EF31C28F}" dt="2023-03-02T12:21:51.850" v="5731" actId="26606"/>
          <ac:spMkLst>
            <pc:docMk/>
            <pc:sldMk cId="1841611711" sldId="275"/>
            <ac:spMk id="58" creationId="{39E3965E-AC41-4711-9D10-E25ABB132D86}"/>
          </ac:spMkLst>
        </pc:spChg>
        <pc:spChg chg="add del">
          <ac:chgData name="Indee Logan" userId="3ca30ff3e54e5e1b" providerId="LiveId" clId="{F74F7216-F346-4E92-944A-DCC9EF31C28F}" dt="2023-03-02T12:21:51.850" v="5731" actId="26606"/>
          <ac:spMkLst>
            <pc:docMk/>
            <pc:sldMk cId="1841611711" sldId="275"/>
            <ac:spMk id="60" creationId="{F452A527-3631-41ED-858D-3777A7D1496A}"/>
          </ac:spMkLst>
        </pc:spChg>
        <pc:spChg chg="add del">
          <ac:chgData name="Indee Logan" userId="3ca30ff3e54e5e1b" providerId="LiveId" clId="{F74F7216-F346-4E92-944A-DCC9EF31C28F}" dt="2023-03-03T11:05:51.327" v="15070" actId="26606"/>
          <ac:spMkLst>
            <pc:docMk/>
            <pc:sldMk cId="1841611711" sldId="275"/>
            <ac:spMk id="62" creationId="{3741B58E-3B65-4A01-A276-975AB2CF8A08}"/>
          </ac:spMkLst>
        </pc:spChg>
        <pc:spChg chg="add del">
          <ac:chgData name="Indee Logan" userId="3ca30ff3e54e5e1b" providerId="LiveId" clId="{F74F7216-F346-4E92-944A-DCC9EF31C28F}" dt="2023-03-02T12:21:55.081" v="5733" actId="26606"/>
          <ac:spMkLst>
            <pc:docMk/>
            <pc:sldMk cId="1841611711" sldId="275"/>
            <ac:spMk id="63" creationId="{39E3965E-AC41-4711-9D10-E25ABB132D86}"/>
          </ac:spMkLst>
        </pc:spChg>
        <pc:spChg chg="add del">
          <ac:chgData name="Indee Logan" userId="3ca30ff3e54e5e1b" providerId="LiveId" clId="{F74F7216-F346-4E92-944A-DCC9EF31C28F}" dt="2023-03-02T12:21:55.081" v="5733" actId="26606"/>
          <ac:spMkLst>
            <pc:docMk/>
            <pc:sldMk cId="1841611711" sldId="275"/>
            <ac:spMk id="65" creationId="{2779F603-B669-4AD6-82F9-E09F76165B99}"/>
          </ac:spMkLst>
        </pc:spChg>
        <pc:spChg chg="add del">
          <ac:chgData name="Indee Logan" userId="3ca30ff3e54e5e1b" providerId="LiveId" clId="{F74F7216-F346-4E92-944A-DCC9EF31C28F}" dt="2023-03-02T12:21:55.081" v="5733" actId="26606"/>
          <ac:spMkLst>
            <pc:docMk/>
            <pc:sldMk cId="1841611711" sldId="275"/>
            <ac:spMk id="67" creationId="{596FA172-921E-4C46-94E3-3FC0695A7AA8}"/>
          </ac:spMkLst>
        </pc:spChg>
        <pc:spChg chg="add del">
          <ac:chgData name="Indee Logan" userId="3ca30ff3e54e5e1b" providerId="LiveId" clId="{F74F7216-F346-4E92-944A-DCC9EF31C28F}" dt="2023-03-03T11:05:51.327" v="15070" actId="26606"/>
          <ac:spMkLst>
            <pc:docMk/>
            <pc:sldMk cId="1841611711" sldId="275"/>
            <ac:spMk id="68" creationId="{7AAC67C3-831B-4AB1-A259-DFB839CAFAFC}"/>
          </ac:spMkLst>
        </pc:spChg>
        <pc:spChg chg="add del">
          <ac:chgData name="Indee Logan" userId="3ca30ff3e54e5e1b" providerId="LiveId" clId="{F74F7216-F346-4E92-944A-DCC9EF31C28F}" dt="2023-03-02T12:22:44.745" v="5735" actId="26606"/>
          <ac:spMkLst>
            <pc:docMk/>
            <pc:sldMk cId="1841611711" sldId="275"/>
            <ac:spMk id="69" creationId="{39E3965E-AC41-4711-9D10-E25ABB132D86}"/>
          </ac:spMkLst>
        </pc:spChg>
        <pc:spChg chg="add del">
          <ac:chgData name="Indee Logan" userId="3ca30ff3e54e5e1b" providerId="LiveId" clId="{F74F7216-F346-4E92-944A-DCC9EF31C28F}" dt="2023-03-02T12:22:44.745" v="5735" actId="26606"/>
          <ac:spMkLst>
            <pc:docMk/>
            <pc:sldMk cId="1841611711" sldId="275"/>
            <ac:spMk id="71" creationId="{F452A527-3631-41ED-858D-3777A7D1496A}"/>
          </ac:spMkLst>
        </pc:spChg>
        <pc:spChg chg="add del">
          <ac:chgData name="Indee Logan" userId="3ca30ff3e54e5e1b" providerId="LiveId" clId="{F74F7216-F346-4E92-944A-DCC9EF31C28F}" dt="2023-03-03T11:05:51.327" v="15070" actId="26606"/>
          <ac:spMkLst>
            <pc:docMk/>
            <pc:sldMk cId="1841611711" sldId="275"/>
            <ac:spMk id="73" creationId="{FCAEED9E-BB91-43A0-911B-1ACD8803E3CE}"/>
          </ac:spMkLst>
        </pc:spChg>
        <pc:spChg chg="add del">
          <ac:chgData name="Indee Logan" userId="3ca30ff3e54e5e1b" providerId="LiveId" clId="{F74F7216-F346-4E92-944A-DCC9EF31C28F}" dt="2023-03-02T12:23:17.266" v="5737" actId="26606"/>
          <ac:spMkLst>
            <pc:docMk/>
            <pc:sldMk cId="1841611711" sldId="275"/>
            <ac:spMk id="74" creationId="{39E3965E-AC41-4711-9D10-E25ABB132D86}"/>
          </ac:spMkLst>
        </pc:spChg>
        <pc:spChg chg="add del">
          <ac:chgData name="Indee Logan" userId="3ca30ff3e54e5e1b" providerId="LiveId" clId="{F74F7216-F346-4E92-944A-DCC9EF31C28F}" dt="2023-03-02T12:23:17.266" v="5737" actId="26606"/>
          <ac:spMkLst>
            <pc:docMk/>
            <pc:sldMk cId="1841611711" sldId="275"/>
            <ac:spMk id="76" creationId="{A9286AD2-18A9-4868-A4E3-7A2097A20810}"/>
          </ac:spMkLst>
        </pc:spChg>
        <pc:spChg chg="add del">
          <ac:chgData name="Indee Logan" userId="3ca30ff3e54e5e1b" providerId="LiveId" clId="{F74F7216-F346-4E92-944A-DCC9EF31C28F}" dt="2023-03-03T12:02:18.659" v="15534" actId="26606"/>
          <ac:spMkLst>
            <pc:docMk/>
            <pc:sldMk cId="1841611711" sldId="275"/>
            <ac:spMk id="78" creationId="{416A0E3C-60E6-4F39-BC55-5F7C224E1F7C}"/>
          </ac:spMkLst>
        </pc:spChg>
        <pc:spChg chg="add del">
          <ac:chgData name="Indee Logan" userId="3ca30ff3e54e5e1b" providerId="LiveId" clId="{F74F7216-F346-4E92-944A-DCC9EF31C28F}" dt="2023-03-03T12:02:18.659" v="15534" actId="26606"/>
          <ac:spMkLst>
            <pc:docMk/>
            <pc:sldMk cId="1841611711" sldId="275"/>
            <ac:spMk id="80" creationId="{3558DB37-9FEE-48A2-8578-ED0401573943}"/>
          </ac:spMkLst>
        </pc:spChg>
        <pc:spChg chg="add del">
          <ac:chgData name="Indee Logan" userId="3ca30ff3e54e5e1b" providerId="LiveId" clId="{F74F7216-F346-4E92-944A-DCC9EF31C28F}" dt="2023-03-03T12:02:18.659" v="15534" actId="26606"/>
          <ac:spMkLst>
            <pc:docMk/>
            <pc:sldMk cId="1841611711" sldId="275"/>
            <ac:spMk id="81" creationId="{5F7FCCA6-00E2-4F74-A105-0D769872F243}"/>
          </ac:spMkLst>
        </pc:spChg>
        <pc:spChg chg="add del">
          <ac:chgData name="Indee Logan" userId="3ca30ff3e54e5e1b" providerId="LiveId" clId="{F74F7216-F346-4E92-944A-DCC9EF31C28F}" dt="2023-03-02T12:23:43.496" v="5742" actId="26606"/>
          <ac:spMkLst>
            <pc:docMk/>
            <pc:sldMk cId="1841611711" sldId="275"/>
            <ac:spMk id="82" creationId="{39E3965E-AC41-4711-9D10-E25ABB132D86}"/>
          </ac:spMkLst>
        </pc:spChg>
        <pc:spChg chg="add del">
          <ac:chgData name="Indee Logan" userId="3ca30ff3e54e5e1b" providerId="LiveId" clId="{F74F7216-F346-4E92-944A-DCC9EF31C28F}" dt="2023-03-03T12:02:18.659" v="15534" actId="26606"/>
          <ac:spMkLst>
            <pc:docMk/>
            <pc:sldMk cId="1841611711" sldId="275"/>
            <ac:spMk id="83" creationId="{9B834327-03F1-4931-8261-971373A5A694}"/>
          </ac:spMkLst>
        </pc:spChg>
        <pc:spChg chg="add">
          <ac:chgData name="Indee Logan" userId="3ca30ff3e54e5e1b" providerId="LiveId" clId="{F74F7216-F346-4E92-944A-DCC9EF31C28F}" dt="2023-03-03T12:02:18.659" v="15534" actId="26606"/>
          <ac:spMkLst>
            <pc:docMk/>
            <pc:sldMk cId="1841611711" sldId="275"/>
            <ac:spMk id="85" creationId="{416A0E3C-60E6-4F39-BC55-5F7C224E1F7C}"/>
          </ac:spMkLst>
        </pc:spChg>
        <pc:spChg chg="add del">
          <ac:chgData name="Indee Logan" userId="3ca30ff3e54e5e1b" providerId="LiveId" clId="{F74F7216-F346-4E92-944A-DCC9EF31C28F}" dt="2023-03-02T12:23:43.496" v="5742" actId="26606"/>
          <ac:spMkLst>
            <pc:docMk/>
            <pc:sldMk cId="1841611711" sldId="275"/>
            <ac:spMk id="86" creationId="{2779F603-B669-4AD6-82F9-E09F76165B99}"/>
          </ac:spMkLst>
        </pc:spChg>
        <pc:spChg chg="add del">
          <ac:chgData name="Indee Logan" userId="3ca30ff3e54e5e1b" providerId="LiveId" clId="{F74F7216-F346-4E92-944A-DCC9EF31C28F}" dt="2023-03-02T12:23:43.496" v="5742" actId="26606"/>
          <ac:spMkLst>
            <pc:docMk/>
            <pc:sldMk cId="1841611711" sldId="275"/>
            <ac:spMk id="90" creationId="{CA73A59D-C719-4F24-9F6B-AF7CE8F3BEF1}"/>
          </ac:spMkLst>
        </pc:spChg>
        <pc:spChg chg="add">
          <ac:chgData name="Indee Logan" userId="3ca30ff3e54e5e1b" providerId="LiveId" clId="{F74F7216-F346-4E92-944A-DCC9EF31C28F}" dt="2023-03-03T12:02:18.659" v="15534" actId="26606"/>
          <ac:spMkLst>
            <pc:docMk/>
            <pc:sldMk cId="1841611711" sldId="275"/>
            <ac:spMk id="92" creationId="{CECF0FC6-D57B-48B6-9036-F4FFD91A4B34}"/>
          </ac:spMkLst>
        </pc:spChg>
        <pc:spChg chg="add">
          <ac:chgData name="Indee Logan" userId="3ca30ff3e54e5e1b" providerId="LiveId" clId="{F74F7216-F346-4E92-944A-DCC9EF31C28F}" dt="2023-03-03T12:02:18.659" v="15534" actId="26606"/>
          <ac:spMkLst>
            <pc:docMk/>
            <pc:sldMk cId="1841611711" sldId="275"/>
            <ac:spMk id="94" creationId="{717A211C-5863-4303-AC3D-AEBFDF6D6A4C}"/>
          </ac:spMkLst>
        </pc:spChg>
        <pc:spChg chg="add del">
          <ac:chgData name="Indee Logan" userId="3ca30ff3e54e5e1b" providerId="LiveId" clId="{F74F7216-F346-4E92-944A-DCC9EF31C28F}" dt="2023-03-02T12:29:50.446" v="5748" actId="700"/>
          <ac:spMkLst>
            <pc:docMk/>
            <pc:sldMk cId="1841611711" sldId="275"/>
            <ac:spMk id="95" creationId="{39E3965E-AC41-4711-9D10-E25ABB132D86}"/>
          </ac:spMkLst>
        </pc:spChg>
        <pc:spChg chg="add">
          <ac:chgData name="Indee Logan" userId="3ca30ff3e54e5e1b" providerId="LiveId" clId="{F74F7216-F346-4E92-944A-DCC9EF31C28F}" dt="2023-03-03T12:02:18.659" v="15534" actId="26606"/>
          <ac:spMkLst>
            <pc:docMk/>
            <pc:sldMk cId="1841611711" sldId="275"/>
            <ac:spMk id="96" creationId="{70FA2369-10B3-4A99-93ED-036A92FD9C47}"/>
          </ac:spMkLst>
        </pc:spChg>
        <pc:spChg chg="add del">
          <ac:chgData name="Indee Logan" userId="3ca30ff3e54e5e1b" providerId="LiveId" clId="{F74F7216-F346-4E92-944A-DCC9EF31C28F}" dt="2023-03-02T12:29:50.446" v="5748" actId="700"/>
          <ac:spMkLst>
            <pc:docMk/>
            <pc:sldMk cId="1841611711" sldId="275"/>
            <ac:spMk id="99" creationId="{2779F603-B669-4AD6-82F9-E09F76165B99}"/>
          </ac:spMkLst>
        </pc:spChg>
        <pc:spChg chg="add del">
          <ac:chgData name="Indee Logan" userId="3ca30ff3e54e5e1b" providerId="LiveId" clId="{F74F7216-F346-4E92-944A-DCC9EF31C28F}" dt="2023-03-02T12:29:50.446" v="5748" actId="700"/>
          <ac:spMkLst>
            <pc:docMk/>
            <pc:sldMk cId="1841611711" sldId="275"/>
            <ac:spMk id="103" creationId="{596FA172-921E-4C46-94E3-3FC0695A7AA8}"/>
          </ac:spMkLst>
        </pc:spChg>
        <pc:spChg chg="add del">
          <ac:chgData name="Indee Logan" userId="3ca30ff3e54e5e1b" providerId="LiveId" clId="{F74F7216-F346-4E92-944A-DCC9EF31C28F}" dt="2023-03-02T12:45:20.642" v="5796" actId="700"/>
          <ac:spMkLst>
            <pc:docMk/>
            <pc:sldMk cId="1841611711" sldId="275"/>
            <ac:spMk id="1031" creationId="{08CB54FC-0B2A-4107-9A70-958B90B76585}"/>
          </ac:spMkLst>
        </pc:spChg>
        <pc:spChg chg="add del">
          <ac:chgData name="Indee Logan" userId="3ca30ff3e54e5e1b" providerId="LiveId" clId="{F74F7216-F346-4E92-944A-DCC9EF31C28F}" dt="2023-03-02T12:45:20.642" v="5796" actId="700"/>
          <ac:spMkLst>
            <pc:docMk/>
            <pc:sldMk cId="1841611711" sldId="275"/>
            <ac:spMk id="1035" creationId="{9AA76026-5689-4584-8D93-D71D739E61B5}"/>
          </ac:spMkLst>
        </pc:spChg>
        <pc:graphicFrameChg chg="add del">
          <ac:chgData name="Indee Logan" userId="3ca30ff3e54e5e1b" providerId="LiveId" clId="{F74F7216-F346-4E92-944A-DCC9EF31C28F}" dt="2023-03-02T13:10:26.642" v="6205" actId="26606"/>
          <ac:graphicFrameMkLst>
            <pc:docMk/>
            <pc:sldMk cId="1841611711" sldId="275"/>
            <ac:graphicFrameMk id="1028" creationId="{C300AF16-F8F6-D594-8A84-72B5D413EF31}"/>
          </ac:graphicFrameMkLst>
        </pc:graphicFrameChg>
        <pc:graphicFrameChg chg="add del">
          <ac:chgData name="Indee Logan" userId="3ca30ff3e54e5e1b" providerId="LiveId" clId="{F74F7216-F346-4E92-944A-DCC9EF31C28F}" dt="2023-03-02T13:10:34.192" v="6207" actId="26606"/>
          <ac:graphicFrameMkLst>
            <pc:docMk/>
            <pc:sldMk cId="1841611711" sldId="275"/>
            <ac:graphicFrameMk id="1030" creationId="{81856C1B-0E3A-E754-41A6-856FFF0BFEE1}"/>
          </ac:graphicFrameMkLst>
        </pc:graphicFrameChg>
        <pc:graphicFrameChg chg="add del mod">
          <ac:chgData name="Indee Logan" userId="3ca30ff3e54e5e1b" providerId="LiveId" clId="{F74F7216-F346-4E92-944A-DCC9EF31C28F}" dt="2023-03-02T14:04:11.376" v="6944" actId="478"/>
          <ac:graphicFrameMkLst>
            <pc:docMk/>
            <pc:sldMk cId="1841611711" sldId="275"/>
            <ac:graphicFrameMk id="1032" creationId="{BCE524D5-184D-A4CC-F957-8D4E9A38C454}"/>
          </ac:graphicFrameMkLst>
        </pc:graphicFrameChg>
        <pc:picChg chg="add del mod ord">
          <ac:chgData name="Indee Logan" userId="3ca30ff3e54e5e1b" providerId="LiveId" clId="{F74F7216-F346-4E92-944A-DCC9EF31C28F}" dt="2023-03-02T12:18:47.219" v="5709" actId="478"/>
          <ac:picMkLst>
            <pc:docMk/>
            <pc:sldMk cId="1841611711" sldId="275"/>
            <ac:picMk id="5" creationId="{B9615C4F-75B3-4C27-2C72-8A5C5C6F3A69}"/>
          </ac:picMkLst>
        </pc:picChg>
        <pc:picChg chg="add del mod">
          <ac:chgData name="Indee Logan" userId="3ca30ff3e54e5e1b" providerId="LiveId" clId="{F74F7216-F346-4E92-944A-DCC9EF31C28F}" dt="2023-03-02T12:29:33.120" v="5747" actId="478"/>
          <ac:picMkLst>
            <pc:docMk/>
            <pc:sldMk cId="1841611711" sldId="275"/>
            <ac:picMk id="8" creationId="{1D4D6B40-0C96-1FD5-1915-467720E085AF}"/>
          </ac:picMkLst>
        </pc:picChg>
        <pc:picChg chg="add del mod">
          <ac:chgData name="Indee Logan" userId="3ca30ff3e54e5e1b" providerId="LiveId" clId="{F74F7216-F346-4E92-944A-DCC9EF31C28F}" dt="2023-03-03T11:05:09.276" v="15059" actId="478"/>
          <ac:picMkLst>
            <pc:docMk/>
            <pc:sldMk cId="1841611711" sldId="275"/>
            <ac:picMk id="35" creationId="{909899B1-B8E0-E206-15BA-B07B034E1656}"/>
          </ac:picMkLst>
        </pc:picChg>
        <pc:picChg chg="add del mod">
          <ac:chgData name="Indee Logan" userId="3ca30ff3e54e5e1b" providerId="LiveId" clId="{F74F7216-F346-4E92-944A-DCC9EF31C28F}" dt="2023-03-03T00:31:48.311" v="7963" actId="478"/>
          <ac:picMkLst>
            <pc:docMk/>
            <pc:sldMk cId="1841611711" sldId="275"/>
            <ac:picMk id="1026" creationId="{85558E83-ECA0-A681-6360-552D37D29EAD}"/>
          </ac:picMkLst>
        </pc:picChg>
        <pc:cxnChg chg="add del">
          <ac:chgData name="Indee Logan" userId="3ca30ff3e54e5e1b" providerId="LiveId" clId="{F74F7216-F346-4E92-944A-DCC9EF31C28F}" dt="2023-03-02T12:19:42.100" v="5717" actId="26606"/>
          <ac:cxnSpMkLst>
            <pc:docMk/>
            <pc:sldMk cId="1841611711" sldId="275"/>
            <ac:cxnSpMk id="15" creationId="{1F5DC8C3-BA5F-4EED-BB9A-A14272BD82A1}"/>
          </ac:cxnSpMkLst>
        </pc:cxnChg>
        <pc:cxnChg chg="add del">
          <ac:chgData name="Indee Logan" userId="3ca30ff3e54e5e1b" providerId="LiveId" clId="{F74F7216-F346-4E92-944A-DCC9EF31C28F}" dt="2023-03-02T12:19:42.100" v="5717" actId="26606"/>
          <ac:cxnSpMkLst>
            <pc:docMk/>
            <pc:sldMk cId="1841611711" sldId="275"/>
            <ac:cxnSpMk id="21" creationId="{ABCD2462-4C1E-401A-AC2D-F799A138B245}"/>
          </ac:cxnSpMkLst>
        </pc:cxnChg>
        <pc:cxnChg chg="add del">
          <ac:chgData name="Indee Logan" userId="3ca30ff3e54e5e1b" providerId="LiveId" clId="{F74F7216-F346-4E92-944A-DCC9EF31C28F}" dt="2023-03-02T12:22:44.761" v="5736" actId="26606"/>
          <ac:cxnSpMkLst>
            <pc:docMk/>
            <pc:sldMk cId="1841611711" sldId="275"/>
            <ac:cxnSpMk id="28" creationId="{1F5DC8C3-BA5F-4EED-BB9A-A14272BD82A1}"/>
          </ac:cxnSpMkLst>
        </pc:cxnChg>
        <pc:cxnChg chg="add del">
          <ac:chgData name="Indee Logan" userId="3ca30ff3e54e5e1b" providerId="LiveId" clId="{F74F7216-F346-4E92-944A-DCC9EF31C28F}" dt="2023-03-02T12:22:44.761" v="5736" actId="26606"/>
          <ac:cxnSpMkLst>
            <pc:docMk/>
            <pc:sldMk cId="1841611711" sldId="275"/>
            <ac:cxnSpMk id="34" creationId="{ABCD2462-4C1E-401A-AC2D-F799A138B245}"/>
          </ac:cxnSpMkLst>
        </pc:cxnChg>
        <pc:cxnChg chg="add del">
          <ac:chgData name="Indee Logan" userId="3ca30ff3e54e5e1b" providerId="LiveId" clId="{F74F7216-F346-4E92-944A-DCC9EF31C28F}" dt="2023-03-03T11:05:42.089" v="15068" actId="26606"/>
          <ac:cxnSpMkLst>
            <pc:docMk/>
            <pc:sldMk cId="1841611711" sldId="275"/>
            <ac:cxnSpMk id="40" creationId="{C5025DAC-8B93-4160-B017-3A274A5828C0}"/>
          </ac:cxnSpMkLst>
        </pc:cxnChg>
        <pc:cxnChg chg="add del">
          <ac:chgData name="Indee Logan" userId="3ca30ff3e54e5e1b" providerId="LiveId" clId="{F74F7216-F346-4E92-944A-DCC9EF31C28F}" dt="2023-03-02T12:21:28.977" v="5725" actId="26606"/>
          <ac:cxnSpMkLst>
            <pc:docMk/>
            <pc:sldMk cId="1841611711" sldId="275"/>
            <ac:cxnSpMk id="41" creationId="{1F5DC8C3-BA5F-4EED-BB9A-A14272BD82A1}"/>
          </ac:cxnSpMkLst>
        </pc:cxnChg>
        <pc:cxnChg chg="add del">
          <ac:chgData name="Indee Logan" userId="3ca30ff3e54e5e1b" providerId="LiveId" clId="{F74F7216-F346-4E92-944A-DCC9EF31C28F}" dt="2023-03-03T11:05:42.089" v="15068" actId="26606"/>
          <ac:cxnSpMkLst>
            <pc:docMk/>
            <pc:sldMk cId="1841611711" sldId="275"/>
            <ac:cxnSpMk id="44" creationId="{9F09C252-16FE-4557-AD6D-BB5CA773496C}"/>
          </ac:cxnSpMkLst>
        </pc:cxnChg>
        <pc:cxnChg chg="add del">
          <ac:chgData name="Indee Logan" userId="3ca30ff3e54e5e1b" providerId="LiveId" clId="{F74F7216-F346-4E92-944A-DCC9EF31C28F}" dt="2023-03-02T12:21:28.977" v="5725" actId="26606"/>
          <ac:cxnSpMkLst>
            <pc:docMk/>
            <pc:sldMk cId="1841611711" sldId="275"/>
            <ac:cxnSpMk id="45" creationId="{E7A7CD63-7EC3-44F3-95D0-595C4019FF24}"/>
          </ac:cxnSpMkLst>
        </pc:cxnChg>
        <pc:cxnChg chg="add del">
          <ac:chgData name="Indee Logan" userId="3ca30ff3e54e5e1b" providerId="LiveId" clId="{F74F7216-F346-4E92-944A-DCC9EF31C28F}" dt="2023-03-02T12:21:32.817" v="5727" actId="26606"/>
          <ac:cxnSpMkLst>
            <pc:docMk/>
            <pc:sldMk cId="1841611711" sldId="275"/>
            <ac:cxnSpMk id="48" creationId="{1F5DC8C3-BA5F-4EED-BB9A-A14272BD82A1}"/>
          </ac:cxnSpMkLst>
        </pc:cxnChg>
        <pc:cxnChg chg="add del">
          <ac:chgData name="Indee Logan" userId="3ca30ff3e54e5e1b" providerId="LiveId" clId="{F74F7216-F346-4E92-944A-DCC9EF31C28F}" dt="2023-03-02T12:21:32.817" v="5727" actId="26606"/>
          <ac:cxnSpMkLst>
            <pc:docMk/>
            <pc:sldMk cId="1841611711" sldId="275"/>
            <ac:cxnSpMk id="50" creationId="{B9EB6DAA-2F0C-43D5-A577-15D5D2C4E3F5}"/>
          </ac:cxnSpMkLst>
        </pc:cxnChg>
        <pc:cxnChg chg="add del">
          <ac:chgData name="Indee Logan" userId="3ca30ff3e54e5e1b" providerId="LiveId" clId="{F74F7216-F346-4E92-944A-DCC9EF31C28F}" dt="2023-03-02T12:21:49.898" v="5729" actId="26606"/>
          <ac:cxnSpMkLst>
            <pc:docMk/>
            <pc:sldMk cId="1841611711" sldId="275"/>
            <ac:cxnSpMk id="53" creationId="{1F5DC8C3-BA5F-4EED-BB9A-A14272BD82A1}"/>
          </ac:cxnSpMkLst>
        </pc:cxnChg>
        <pc:cxnChg chg="add del">
          <ac:chgData name="Indee Logan" userId="3ca30ff3e54e5e1b" providerId="LiveId" clId="{F74F7216-F346-4E92-944A-DCC9EF31C28F}" dt="2023-03-02T12:21:49.898" v="5729" actId="26606"/>
          <ac:cxnSpMkLst>
            <pc:docMk/>
            <pc:sldMk cId="1841611711" sldId="275"/>
            <ac:cxnSpMk id="56" creationId="{ABCD2462-4C1E-401A-AC2D-F799A138B245}"/>
          </ac:cxnSpMkLst>
        </pc:cxnChg>
        <pc:cxnChg chg="add del">
          <ac:chgData name="Indee Logan" userId="3ca30ff3e54e5e1b" providerId="LiveId" clId="{F74F7216-F346-4E92-944A-DCC9EF31C28F}" dt="2023-03-03T11:05:51.327" v="15070" actId="26606"/>
          <ac:cxnSpMkLst>
            <pc:docMk/>
            <pc:sldMk cId="1841611711" sldId="275"/>
            <ac:cxnSpMk id="57" creationId="{C5025DAC-8B93-4160-B017-3A274A5828C0}"/>
          </ac:cxnSpMkLst>
        </pc:cxnChg>
        <pc:cxnChg chg="add del">
          <ac:chgData name="Indee Logan" userId="3ca30ff3e54e5e1b" providerId="LiveId" clId="{F74F7216-F346-4E92-944A-DCC9EF31C28F}" dt="2023-03-02T12:21:51.850" v="5731" actId="26606"/>
          <ac:cxnSpMkLst>
            <pc:docMk/>
            <pc:sldMk cId="1841611711" sldId="275"/>
            <ac:cxnSpMk id="59" creationId="{1F5DC8C3-BA5F-4EED-BB9A-A14272BD82A1}"/>
          </ac:cxnSpMkLst>
        </pc:cxnChg>
        <pc:cxnChg chg="add del">
          <ac:chgData name="Indee Logan" userId="3ca30ff3e54e5e1b" providerId="LiveId" clId="{F74F7216-F346-4E92-944A-DCC9EF31C28F}" dt="2023-03-02T12:21:51.850" v="5731" actId="26606"/>
          <ac:cxnSpMkLst>
            <pc:docMk/>
            <pc:sldMk cId="1841611711" sldId="275"/>
            <ac:cxnSpMk id="61" creationId="{D28A9C89-B313-458F-9C85-515930A51A93}"/>
          </ac:cxnSpMkLst>
        </pc:cxnChg>
        <pc:cxnChg chg="add del">
          <ac:chgData name="Indee Logan" userId="3ca30ff3e54e5e1b" providerId="LiveId" clId="{F74F7216-F346-4E92-944A-DCC9EF31C28F}" dt="2023-03-02T12:21:55.081" v="5733" actId="26606"/>
          <ac:cxnSpMkLst>
            <pc:docMk/>
            <pc:sldMk cId="1841611711" sldId="275"/>
            <ac:cxnSpMk id="64" creationId="{1F5DC8C3-BA5F-4EED-BB9A-A14272BD82A1}"/>
          </ac:cxnSpMkLst>
        </pc:cxnChg>
        <pc:cxnChg chg="add del">
          <ac:chgData name="Indee Logan" userId="3ca30ff3e54e5e1b" providerId="LiveId" clId="{F74F7216-F346-4E92-944A-DCC9EF31C28F}" dt="2023-03-02T12:21:55.081" v="5733" actId="26606"/>
          <ac:cxnSpMkLst>
            <pc:docMk/>
            <pc:sldMk cId="1841611711" sldId="275"/>
            <ac:cxnSpMk id="66" creationId="{7ABFD994-C2DC-4E7D-9411-C7FF7813EF47}"/>
          </ac:cxnSpMkLst>
        </pc:cxnChg>
        <pc:cxnChg chg="add del">
          <ac:chgData name="Indee Logan" userId="3ca30ff3e54e5e1b" providerId="LiveId" clId="{F74F7216-F346-4E92-944A-DCC9EF31C28F}" dt="2023-03-02T12:22:44.745" v="5735" actId="26606"/>
          <ac:cxnSpMkLst>
            <pc:docMk/>
            <pc:sldMk cId="1841611711" sldId="275"/>
            <ac:cxnSpMk id="70" creationId="{1F5DC8C3-BA5F-4EED-BB9A-A14272BD82A1}"/>
          </ac:cxnSpMkLst>
        </pc:cxnChg>
        <pc:cxnChg chg="add del">
          <ac:chgData name="Indee Logan" userId="3ca30ff3e54e5e1b" providerId="LiveId" clId="{F74F7216-F346-4E92-944A-DCC9EF31C28F}" dt="2023-03-02T12:22:44.745" v="5735" actId="26606"/>
          <ac:cxnSpMkLst>
            <pc:docMk/>
            <pc:sldMk cId="1841611711" sldId="275"/>
            <ac:cxnSpMk id="72" creationId="{D28A9C89-B313-458F-9C85-515930A51A93}"/>
          </ac:cxnSpMkLst>
        </pc:cxnChg>
        <pc:cxnChg chg="add del">
          <ac:chgData name="Indee Logan" userId="3ca30ff3e54e5e1b" providerId="LiveId" clId="{F74F7216-F346-4E92-944A-DCC9EF31C28F}" dt="2023-03-02T12:23:17.266" v="5737" actId="26606"/>
          <ac:cxnSpMkLst>
            <pc:docMk/>
            <pc:sldMk cId="1841611711" sldId="275"/>
            <ac:cxnSpMk id="75" creationId="{1F5DC8C3-BA5F-4EED-BB9A-A14272BD82A1}"/>
          </ac:cxnSpMkLst>
        </pc:cxnChg>
        <pc:cxnChg chg="add del">
          <ac:chgData name="Indee Logan" userId="3ca30ff3e54e5e1b" providerId="LiveId" clId="{F74F7216-F346-4E92-944A-DCC9EF31C28F}" dt="2023-03-02T12:23:17.266" v="5737" actId="26606"/>
          <ac:cxnSpMkLst>
            <pc:docMk/>
            <pc:sldMk cId="1841611711" sldId="275"/>
            <ac:cxnSpMk id="77" creationId="{E7A7CD63-7EC3-44F3-95D0-595C4019FF24}"/>
          </ac:cxnSpMkLst>
        </pc:cxnChg>
        <pc:cxnChg chg="add del">
          <ac:chgData name="Indee Logan" userId="3ca30ff3e54e5e1b" providerId="LiveId" clId="{F74F7216-F346-4E92-944A-DCC9EF31C28F}" dt="2023-03-03T12:02:18.659" v="15534" actId="26606"/>
          <ac:cxnSpMkLst>
            <pc:docMk/>
            <pc:sldMk cId="1841611711" sldId="275"/>
            <ac:cxnSpMk id="79" creationId="{C5025DAC-8B93-4160-B017-3A274A5828C0}"/>
          </ac:cxnSpMkLst>
        </pc:cxnChg>
        <pc:cxnChg chg="add del">
          <ac:chgData name="Indee Logan" userId="3ca30ff3e54e5e1b" providerId="LiveId" clId="{F74F7216-F346-4E92-944A-DCC9EF31C28F}" dt="2023-03-02T12:23:43.496" v="5742" actId="26606"/>
          <ac:cxnSpMkLst>
            <pc:docMk/>
            <pc:sldMk cId="1841611711" sldId="275"/>
            <ac:cxnSpMk id="84" creationId="{1F5DC8C3-BA5F-4EED-BB9A-A14272BD82A1}"/>
          </ac:cxnSpMkLst>
        </pc:cxnChg>
        <pc:cxnChg chg="add">
          <ac:chgData name="Indee Logan" userId="3ca30ff3e54e5e1b" providerId="LiveId" clId="{F74F7216-F346-4E92-944A-DCC9EF31C28F}" dt="2023-03-03T12:02:18.659" v="15534" actId="26606"/>
          <ac:cxnSpMkLst>
            <pc:docMk/>
            <pc:sldMk cId="1841611711" sldId="275"/>
            <ac:cxnSpMk id="87" creationId="{C5025DAC-8B93-4160-B017-3A274A5828C0}"/>
          </ac:cxnSpMkLst>
        </pc:cxnChg>
        <pc:cxnChg chg="add del">
          <ac:chgData name="Indee Logan" userId="3ca30ff3e54e5e1b" providerId="LiveId" clId="{F74F7216-F346-4E92-944A-DCC9EF31C28F}" dt="2023-03-02T12:23:43.496" v="5742" actId="26606"/>
          <ac:cxnSpMkLst>
            <pc:docMk/>
            <pc:sldMk cId="1841611711" sldId="275"/>
            <ac:cxnSpMk id="88" creationId="{7ABFD994-C2DC-4E7D-9411-C7FF7813EF47}"/>
          </ac:cxnSpMkLst>
        </pc:cxnChg>
        <pc:cxnChg chg="add del">
          <ac:chgData name="Indee Logan" userId="3ca30ff3e54e5e1b" providerId="LiveId" clId="{F74F7216-F346-4E92-944A-DCC9EF31C28F}" dt="2023-03-02T12:29:50.446" v="5748" actId="700"/>
          <ac:cxnSpMkLst>
            <pc:docMk/>
            <pc:sldMk cId="1841611711" sldId="275"/>
            <ac:cxnSpMk id="97" creationId="{1F5DC8C3-BA5F-4EED-BB9A-A14272BD82A1}"/>
          </ac:cxnSpMkLst>
        </pc:cxnChg>
        <pc:cxnChg chg="add del">
          <ac:chgData name="Indee Logan" userId="3ca30ff3e54e5e1b" providerId="LiveId" clId="{F74F7216-F346-4E92-944A-DCC9EF31C28F}" dt="2023-03-02T12:29:50.446" v="5748" actId="700"/>
          <ac:cxnSpMkLst>
            <pc:docMk/>
            <pc:sldMk cId="1841611711" sldId="275"/>
            <ac:cxnSpMk id="101" creationId="{7ABFD994-C2DC-4E7D-9411-C7FF7813EF47}"/>
          </ac:cxnSpMkLst>
        </pc:cxnChg>
        <pc:cxnChg chg="add del">
          <ac:chgData name="Indee Logan" userId="3ca30ff3e54e5e1b" providerId="LiveId" clId="{F74F7216-F346-4E92-944A-DCC9EF31C28F}" dt="2023-03-02T12:45:20.642" v="5796" actId="700"/>
          <ac:cxnSpMkLst>
            <pc:docMk/>
            <pc:sldMk cId="1841611711" sldId="275"/>
            <ac:cxnSpMk id="1033" creationId="{7855A9B5-1710-4B19-B0F1-CDFDD4ED5B7E}"/>
          </ac:cxnSpMkLst>
        </pc:cxnChg>
      </pc:sldChg>
      <pc:sldChg chg="addSp delSp modSp add mod modClrScheme setClrOvrMap chgLayout">
        <pc:chgData name="Indee Logan" userId="3ca30ff3e54e5e1b" providerId="LiveId" clId="{F74F7216-F346-4E92-944A-DCC9EF31C28F}" dt="2023-03-03T12:25:53.551" v="15936" actId="2710"/>
        <pc:sldMkLst>
          <pc:docMk/>
          <pc:sldMk cId="2376810266" sldId="276"/>
        </pc:sldMkLst>
        <pc:spChg chg="mod ord">
          <ac:chgData name="Indee Logan" userId="3ca30ff3e54e5e1b" providerId="LiveId" clId="{F74F7216-F346-4E92-944A-DCC9EF31C28F}" dt="2023-03-03T12:04:43.626" v="15597" actId="20577"/>
          <ac:spMkLst>
            <pc:docMk/>
            <pc:sldMk cId="2376810266" sldId="276"/>
            <ac:spMk id="2" creationId="{D5DEED7F-18F0-EA67-1504-2B0674A4931A}"/>
          </ac:spMkLst>
        </pc:spChg>
        <pc:spChg chg="add del mod ord">
          <ac:chgData name="Indee Logan" userId="3ca30ff3e54e5e1b" providerId="LiveId" clId="{F74F7216-F346-4E92-944A-DCC9EF31C28F}" dt="2023-03-02T13:19:54.935" v="6380" actId="700"/>
          <ac:spMkLst>
            <pc:docMk/>
            <pc:sldMk cId="2376810266" sldId="276"/>
            <ac:spMk id="4" creationId="{46422674-2818-7982-73BC-9D4CAF070BE7}"/>
          </ac:spMkLst>
        </pc:spChg>
        <pc:spChg chg="add del mod ord">
          <ac:chgData name="Indee Logan" userId="3ca30ff3e54e5e1b" providerId="LiveId" clId="{F74F7216-F346-4E92-944A-DCC9EF31C28F}" dt="2023-03-02T13:19:54.935" v="6380" actId="700"/>
          <ac:spMkLst>
            <pc:docMk/>
            <pc:sldMk cId="2376810266" sldId="276"/>
            <ac:spMk id="5" creationId="{13515FF2-E922-5A2B-2DD3-E3C0B59D7332}"/>
          </ac:spMkLst>
        </pc:spChg>
        <pc:spChg chg="mod ord">
          <ac:chgData name="Indee Logan" userId="3ca30ff3e54e5e1b" providerId="LiveId" clId="{F74F7216-F346-4E92-944A-DCC9EF31C28F}" dt="2023-03-02T13:20:12.731" v="6383" actId="700"/>
          <ac:spMkLst>
            <pc:docMk/>
            <pc:sldMk cId="2376810266" sldId="276"/>
            <ac:spMk id="11" creationId="{070371F4-E828-A4C3-3965-89DF7509F07E}"/>
          </ac:spMkLst>
        </pc:spChg>
        <pc:spChg chg="del mod">
          <ac:chgData name="Indee Logan" userId="3ca30ff3e54e5e1b" providerId="LiveId" clId="{F74F7216-F346-4E92-944A-DCC9EF31C28F}" dt="2023-03-02T13:15:07.188" v="6305" actId="478"/>
          <ac:spMkLst>
            <pc:docMk/>
            <pc:sldMk cId="2376810266" sldId="276"/>
            <ac:spMk id="25" creationId="{957EB0AF-29EA-655E-9316-A3310346CF9F}"/>
          </ac:spMkLst>
        </pc:spChg>
        <pc:spChg chg="add del">
          <ac:chgData name="Indee Logan" userId="3ca30ff3e54e5e1b" providerId="LiveId" clId="{F74F7216-F346-4E92-944A-DCC9EF31C28F}" dt="2023-03-02T13:29:14.060" v="6511" actId="26606"/>
          <ac:spMkLst>
            <pc:docMk/>
            <pc:sldMk cId="2376810266" sldId="276"/>
            <ac:spMk id="1037" creationId="{13BCCAE5-A35B-4B66-A4A7-E23C34A403A4}"/>
          </ac:spMkLst>
        </pc:spChg>
        <pc:spChg chg="add del">
          <ac:chgData name="Indee Logan" userId="3ca30ff3e54e5e1b" providerId="LiveId" clId="{F74F7216-F346-4E92-944A-DCC9EF31C28F}" dt="2023-03-02T13:29:14.060" v="6511" actId="26606"/>
          <ac:spMkLst>
            <pc:docMk/>
            <pc:sldMk cId="2376810266" sldId="276"/>
            <ac:spMk id="1041" creationId="{CB06839E-D8C3-4A74-BA2B-3B97E7B2CDB5}"/>
          </ac:spMkLst>
        </pc:spChg>
        <pc:spChg chg="add del">
          <ac:chgData name="Indee Logan" userId="3ca30ff3e54e5e1b" providerId="LiveId" clId="{F74F7216-F346-4E92-944A-DCC9EF31C28F}" dt="2023-03-02T13:29:13.966" v="6510" actId="26606"/>
          <ac:spMkLst>
            <pc:docMk/>
            <pc:sldMk cId="2376810266" sldId="276"/>
            <ac:spMk id="1046" creationId="{E844E128-FF69-4E9F-8327-6B504B3C5AE1}"/>
          </ac:spMkLst>
        </pc:spChg>
        <pc:spChg chg="add del">
          <ac:chgData name="Indee Logan" userId="3ca30ff3e54e5e1b" providerId="LiveId" clId="{F74F7216-F346-4E92-944A-DCC9EF31C28F}" dt="2023-03-02T13:30:47.666" v="6516" actId="26606"/>
          <ac:spMkLst>
            <pc:docMk/>
            <pc:sldMk cId="2376810266" sldId="276"/>
            <ac:spMk id="1050" creationId="{DB148495-5F82-48E2-A76C-C8E1C8949940}"/>
          </ac:spMkLst>
        </pc:spChg>
        <pc:spChg chg="add del">
          <ac:chgData name="Indee Logan" userId="3ca30ff3e54e5e1b" providerId="LiveId" clId="{F74F7216-F346-4E92-944A-DCC9EF31C28F}" dt="2023-03-02T13:30:47.666" v="6516" actId="26606"/>
          <ac:spMkLst>
            <pc:docMk/>
            <pc:sldMk cId="2376810266" sldId="276"/>
            <ac:spMk id="1051" creationId="{F4FAA6B4-BAFB-4474-9B14-DC83A9096513}"/>
          </ac:spMkLst>
        </pc:spChg>
        <pc:spChg chg="add del">
          <ac:chgData name="Indee Logan" userId="3ca30ff3e54e5e1b" providerId="LiveId" clId="{F74F7216-F346-4E92-944A-DCC9EF31C28F}" dt="2023-03-02T13:30:47.369" v="6515" actId="26606"/>
          <ac:spMkLst>
            <pc:docMk/>
            <pc:sldMk cId="2376810266" sldId="276"/>
            <ac:spMk id="1057" creationId="{E9BA134F-37B6-498A-B46D-040B86E5DA35}"/>
          </ac:spMkLst>
        </pc:spChg>
        <pc:spChg chg="add del">
          <ac:chgData name="Indee Logan" userId="3ca30ff3e54e5e1b" providerId="LiveId" clId="{F74F7216-F346-4E92-944A-DCC9EF31C28F}" dt="2023-03-02T13:30:47.369" v="6515" actId="26606"/>
          <ac:spMkLst>
            <pc:docMk/>
            <pc:sldMk cId="2376810266" sldId="276"/>
            <ac:spMk id="1059" creationId="{2BFE3F30-11E0-4842-8523-7222538C8293}"/>
          </ac:spMkLst>
        </pc:spChg>
        <pc:spChg chg="add del">
          <ac:chgData name="Indee Logan" userId="3ca30ff3e54e5e1b" providerId="LiveId" clId="{F74F7216-F346-4E92-944A-DCC9EF31C28F}" dt="2023-03-02T13:31:04.720" v="6518" actId="26606"/>
          <ac:spMkLst>
            <pc:docMk/>
            <pc:sldMk cId="2376810266" sldId="276"/>
            <ac:spMk id="1063" creationId="{E9BA134F-37B6-498A-B46D-040B86E5DA35}"/>
          </ac:spMkLst>
        </pc:spChg>
        <pc:spChg chg="add del">
          <ac:chgData name="Indee Logan" userId="3ca30ff3e54e5e1b" providerId="LiveId" clId="{F74F7216-F346-4E92-944A-DCC9EF31C28F}" dt="2023-03-02T13:31:04.720" v="6518" actId="26606"/>
          <ac:spMkLst>
            <pc:docMk/>
            <pc:sldMk cId="2376810266" sldId="276"/>
            <ac:spMk id="1064" creationId="{2BFE3F30-11E0-4842-8523-7222538C8293}"/>
          </ac:spMkLst>
        </pc:spChg>
        <pc:spChg chg="add">
          <ac:chgData name="Indee Logan" userId="3ca30ff3e54e5e1b" providerId="LiveId" clId="{F74F7216-F346-4E92-944A-DCC9EF31C28F}" dt="2023-03-02T13:31:04.720" v="6518" actId="26606"/>
          <ac:spMkLst>
            <pc:docMk/>
            <pc:sldMk cId="2376810266" sldId="276"/>
            <ac:spMk id="1070" creationId="{B0E58038-8ACE-4AD9-B404-25C603550D83}"/>
          </ac:spMkLst>
        </pc:spChg>
        <pc:spChg chg="add">
          <ac:chgData name="Indee Logan" userId="3ca30ff3e54e5e1b" providerId="LiveId" clId="{F74F7216-F346-4E92-944A-DCC9EF31C28F}" dt="2023-03-02T13:31:04.720" v="6518" actId="26606"/>
          <ac:spMkLst>
            <pc:docMk/>
            <pc:sldMk cId="2376810266" sldId="276"/>
            <ac:spMk id="1074" creationId="{82BCDE19-2810-4337-9C49-8589C421767D}"/>
          </ac:spMkLst>
        </pc:spChg>
        <pc:graphicFrameChg chg="mod ord modGraphic">
          <ac:chgData name="Indee Logan" userId="3ca30ff3e54e5e1b" providerId="LiveId" clId="{F74F7216-F346-4E92-944A-DCC9EF31C28F}" dt="2023-03-03T12:25:53.551" v="15936" actId="2710"/>
          <ac:graphicFrameMkLst>
            <pc:docMk/>
            <pc:sldMk cId="2376810266" sldId="276"/>
            <ac:graphicFrameMk id="1032" creationId="{BCE524D5-184D-A4CC-F957-8D4E9A38C454}"/>
          </ac:graphicFrameMkLst>
        </pc:graphicFrameChg>
        <pc:picChg chg="add del mod">
          <ac:chgData name="Indee Logan" userId="3ca30ff3e54e5e1b" providerId="LiveId" clId="{F74F7216-F346-4E92-944A-DCC9EF31C28F}" dt="2023-03-02T13:15:01.403" v="6304" actId="21"/>
          <ac:picMkLst>
            <pc:docMk/>
            <pc:sldMk cId="2376810266" sldId="276"/>
            <ac:picMk id="3" creationId="{1DFCF6B1-E1DD-AB0E-573B-5F54638B47F1}"/>
          </ac:picMkLst>
        </pc:picChg>
        <pc:picChg chg="del">
          <ac:chgData name="Indee Logan" userId="3ca30ff3e54e5e1b" providerId="LiveId" clId="{F74F7216-F346-4E92-944A-DCC9EF31C28F}" dt="2023-03-02T13:13:56.675" v="6277" actId="478"/>
          <ac:picMkLst>
            <pc:docMk/>
            <pc:sldMk cId="2376810266" sldId="276"/>
            <ac:picMk id="1026" creationId="{85558E83-ECA0-A681-6360-552D37D29EAD}"/>
          </ac:picMkLst>
        </pc:picChg>
        <pc:cxnChg chg="add del">
          <ac:chgData name="Indee Logan" userId="3ca30ff3e54e5e1b" providerId="LiveId" clId="{F74F7216-F346-4E92-944A-DCC9EF31C28F}" dt="2023-03-02T13:29:14.060" v="6511" actId="26606"/>
          <ac:cxnSpMkLst>
            <pc:docMk/>
            <pc:sldMk cId="2376810266" sldId="276"/>
            <ac:cxnSpMk id="1039" creationId="{6987BDFB-DE64-4B56-B44F-45FAE19FA94E}"/>
          </ac:cxnSpMkLst>
        </pc:cxnChg>
        <pc:cxnChg chg="add del">
          <ac:chgData name="Indee Logan" userId="3ca30ff3e54e5e1b" providerId="LiveId" clId="{F74F7216-F346-4E92-944A-DCC9EF31C28F}" dt="2023-03-02T13:29:13.966" v="6510" actId="26606"/>
          <ac:cxnSpMkLst>
            <pc:docMk/>
            <pc:sldMk cId="2376810266" sldId="276"/>
            <ac:cxnSpMk id="1048" creationId="{055CEADF-09EA-423C-8C45-F94AF44D5AF0}"/>
          </ac:cxnSpMkLst>
        </pc:cxnChg>
        <pc:cxnChg chg="add del">
          <ac:chgData name="Indee Logan" userId="3ca30ff3e54e5e1b" providerId="LiveId" clId="{F74F7216-F346-4E92-944A-DCC9EF31C28F}" dt="2023-03-02T13:30:47.666" v="6516" actId="26606"/>
          <ac:cxnSpMkLst>
            <pc:docMk/>
            <pc:sldMk cId="2376810266" sldId="276"/>
            <ac:cxnSpMk id="1052" creationId="{4364CDC3-ADB0-4691-9286-5925F160C2D5}"/>
          </ac:cxnSpMkLst>
        </pc:cxnChg>
        <pc:cxnChg chg="add del">
          <ac:chgData name="Indee Logan" userId="3ca30ff3e54e5e1b" providerId="LiveId" clId="{F74F7216-F346-4E92-944A-DCC9EF31C28F}" dt="2023-03-02T13:30:47.369" v="6515" actId="26606"/>
          <ac:cxnSpMkLst>
            <pc:docMk/>
            <pc:sldMk cId="2376810266" sldId="276"/>
            <ac:cxnSpMk id="1061" creationId="{67E7D319-545A-41CD-95DF-4DE4FA8A46B1}"/>
          </ac:cxnSpMkLst>
        </pc:cxnChg>
        <pc:cxnChg chg="add del">
          <ac:chgData name="Indee Logan" userId="3ca30ff3e54e5e1b" providerId="LiveId" clId="{F74F7216-F346-4E92-944A-DCC9EF31C28F}" dt="2023-03-02T13:31:04.720" v="6518" actId="26606"/>
          <ac:cxnSpMkLst>
            <pc:docMk/>
            <pc:sldMk cId="2376810266" sldId="276"/>
            <ac:cxnSpMk id="1065" creationId="{67E7D319-545A-41CD-95DF-4DE4FA8A46B1}"/>
          </ac:cxnSpMkLst>
        </pc:cxnChg>
        <pc:cxnChg chg="add">
          <ac:chgData name="Indee Logan" userId="3ca30ff3e54e5e1b" providerId="LiveId" clId="{F74F7216-F346-4E92-944A-DCC9EF31C28F}" dt="2023-03-02T13:31:04.720" v="6518" actId="26606"/>
          <ac:cxnSpMkLst>
            <pc:docMk/>
            <pc:sldMk cId="2376810266" sldId="276"/>
            <ac:cxnSpMk id="1072" creationId="{38A34772-9011-42B5-AA63-FD6DEC92EE72}"/>
          </ac:cxnSpMkLst>
        </pc:cxnChg>
      </pc:sldChg>
      <pc:sldChg chg="delSp modSp add del mod ord">
        <pc:chgData name="Indee Logan" userId="3ca30ff3e54e5e1b" providerId="LiveId" clId="{F74F7216-F346-4E92-944A-DCC9EF31C28F}" dt="2023-03-03T01:48:13.695" v="8833" actId="47"/>
        <pc:sldMkLst>
          <pc:docMk/>
          <pc:sldMk cId="2790367933" sldId="277"/>
        </pc:sldMkLst>
        <pc:spChg chg="mod">
          <ac:chgData name="Indee Logan" userId="3ca30ff3e54e5e1b" providerId="LiveId" clId="{F74F7216-F346-4E92-944A-DCC9EF31C28F}" dt="2023-03-02T14:02:21.508" v="6925" actId="27636"/>
          <ac:spMkLst>
            <pc:docMk/>
            <pc:sldMk cId="2790367933" sldId="277"/>
            <ac:spMk id="11" creationId="{070371F4-E828-A4C3-3965-89DF7509F07E}"/>
          </ac:spMkLst>
        </pc:spChg>
        <pc:graphicFrameChg chg="mod modGraphic">
          <ac:chgData name="Indee Logan" userId="3ca30ff3e54e5e1b" providerId="LiveId" clId="{F74F7216-F346-4E92-944A-DCC9EF31C28F}" dt="2023-03-03T01:47:37.337" v="8825" actId="20577"/>
          <ac:graphicFrameMkLst>
            <pc:docMk/>
            <pc:sldMk cId="2790367933" sldId="277"/>
            <ac:graphicFrameMk id="1032" creationId="{BCE524D5-184D-A4CC-F957-8D4E9A38C454}"/>
          </ac:graphicFrameMkLst>
        </pc:graphicFrameChg>
        <pc:picChg chg="del">
          <ac:chgData name="Indee Logan" userId="3ca30ff3e54e5e1b" providerId="LiveId" clId="{F74F7216-F346-4E92-944A-DCC9EF31C28F}" dt="2023-03-02T14:01:15.767" v="6921" actId="478"/>
          <ac:picMkLst>
            <pc:docMk/>
            <pc:sldMk cId="2790367933" sldId="277"/>
            <ac:picMk id="1026" creationId="{85558E83-ECA0-A681-6360-552D37D29EAD}"/>
          </ac:picMkLst>
        </pc:picChg>
      </pc:sldChg>
      <pc:sldChg chg="addSp delSp modSp new mod setBg">
        <pc:chgData name="Indee Logan" userId="3ca30ff3e54e5e1b" providerId="LiveId" clId="{F74F7216-F346-4E92-944A-DCC9EF31C28F}" dt="2023-03-03T12:27:04.952" v="15949" actId="255"/>
        <pc:sldMkLst>
          <pc:docMk/>
          <pc:sldMk cId="3764294110" sldId="278"/>
        </pc:sldMkLst>
        <pc:spChg chg="mod">
          <ac:chgData name="Indee Logan" userId="3ca30ff3e54e5e1b" providerId="LiveId" clId="{F74F7216-F346-4E92-944A-DCC9EF31C28F}" dt="2023-03-03T12:05:10.442" v="15632" actId="20577"/>
          <ac:spMkLst>
            <pc:docMk/>
            <pc:sldMk cId="3764294110" sldId="278"/>
            <ac:spMk id="2" creationId="{0F7A114C-75AA-7B57-0F5B-7DD223112BC1}"/>
          </ac:spMkLst>
        </pc:spChg>
        <pc:spChg chg="add del mod">
          <ac:chgData name="Indee Logan" userId="3ca30ff3e54e5e1b" providerId="LiveId" clId="{F74F7216-F346-4E92-944A-DCC9EF31C28F}" dt="2023-03-03T02:41:00.465" v="9497" actId="26606"/>
          <ac:spMkLst>
            <pc:docMk/>
            <pc:sldMk cId="3764294110" sldId="278"/>
            <ac:spMk id="3" creationId="{94AA17F1-5CDE-3740-964B-28F93526F968}"/>
          </ac:spMkLst>
        </pc:spChg>
        <pc:spChg chg="add del">
          <ac:chgData name="Indee Logan" userId="3ca30ff3e54e5e1b" providerId="LiveId" clId="{F74F7216-F346-4E92-944A-DCC9EF31C28F}" dt="2023-03-03T02:41:00.355" v="9496" actId="26606"/>
          <ac:spMkLst>
            <pc:docMk/>
            <pc:sldMk cId="3764294110" sldId="278"/>
            <ac:spMk id="9" creationId="{88F0A37D-2337-4AAF-98B0-7E4E9B98719A}"/>
          </ac:spMkLst>
        </pc:spChg>
        <pc:spChg chg="add del">
          <ac:chgData name="Indee Logan" userId="3ca30ff3e54e5e1b" providerId="LiveId" clId="{F74F7216-F346-4E92-944A-DCC9EF31C28F}" dt="2023-03-03T02:41:00.355" v="9496" actId="26606"/>
          <ac:spMkLst>
            <pc:docMk/>
            <pc:sldMk cId="3764294110" sldId="278"/>
            <ac:spMk id="13" creationId="{F7234D70-FB65-4E99-985E-64D219674D45}"/>
          </ac:spMkLst>
        </pc:spChg>
        <pc:spChg chg="add del">
          <ac:chgData name="Indee Logan" userId="3ca30ff3e54e5e1b" providerId="LiveId" clId="{F74F7216-F346-4E92-944A-DCC9EF31C28F}" dt="2023-03-03T04:11:00.566" v="10734" actId="26606"/>
          <ac:spMkLst>
            <pc:docMk/>
            <pc:sldMk cId="3764294110" sldId="278"/>
            <ac:spMk id="20" creationId="{A8E9C91B-7EAD-4562-AB0E-DFB9663AECE3}"/>
          </ac:spMkLst>
        </pc:spChg>
        <pc:spChg chg="add del">
          <ac:chgData name="Indee Logan" userId="3ca30ff3e54e5e1b" providerId="LiveId" clId="{F74F7216-F346-4E92-944A-DCC9EF31C28F}" dt="2023-03-03T04:11:00.566" v="10734" actId="26606"/>
          <ac:spMkLst>
            <pc:docMk/>
            <pc:sldMk cId="3764294110" sldId="278"/>
            <ac:spMk id="22" creationId="{BCD2D517-BC35-4439-AC31-06DF764F25FC}"/>
          </ac:spMkLst>
        </pc:spChg>
        <pc:spChg chg="add del">
          <ac:chgData name="Indee Logan" userId="3ca30ff3e54e5e1b" providerId="LiveId" clId="{F74F7216-F346-4E92-944A-DCC9EF31C28F}" dt="2023-03-03T04:11:00.566" v="10734" actId="26606"/>
          <ac:spMkLst>
            <pc:docMk/>
            <pc:sldMk cId="3764294110" sldId="278"/>
            <ac:spMk id="24" creationId="{2DD3F846-0483-40F5-A881-0C1AD2A0CAD7}"/>
          </ac:spMkLst>
        </pc:spChg>
        <pc:spChg chg="add del">
          <ac:chgData name="Indee Logan" userId="3ca30ff3e54e5e1b" providerId="LiveId" clId="{F74F7216-F346-4E92-944A-DCC9EF31C28F}" dt="2023-03-03T04:11:00.519" v="10733" actId="26606"/>
          <ac:spMkLst>
            <pc:docMk/>
            <pc:sldMk cId="3764294110" sldId="278"/>
            <ac:spMk id="29" creationId="{2B6C9846-B5AB-4E52-988D-F7E5865C9E4B}"/>
          </ac:spMkLst>
        </pc:spChg>
        <pc:spChg chg="add del">
          <ac:chgData name="Indee Logan" userId="3ca30ff3e54e5e1b" providerId="LiveId" clId="{F74F7216-F346-4E92-944A-DCC9EF31C28F}" dt="2023-03-03T04:11:00.519" v="10733" actId="26606"/>
          <ac:spMkLst>
            <pc:docMk/>
            <pc:sldMk cId="3764294110" sldId="278"/>
            <ac:spMk id="31" creationId="{6F3D7E8E-8467-4198-87E0-ADC1B60467FC}"/>
          </ac:spMkLst>
        </pc:spChg>
        <pc:spChg chg="add">
          <ac:chgData name="Indee Logan" userId="3ca30ff3e54e5e1b" providerId="LiveId" clId="{F74F7216-F346-4E92-944A-DCC9EF31C28F}" dt="2023-03-03T04:11:00.566" v="10734" actId="26606"/>
          <ac:spMkLst>
            <pc:docMk/>
            <pc:sldMk cId="3764294110" sldId="278"/>
            <ac:spMk id="33" creationId="{82BCDE19-2810-4337-9C49-8589C421767D}"/>
          </ac:spMkLst>
        </pc:spChg>
        <pc:spChg chg="add">
          <ac:chgData name="Indee Logan" userId="3ca30ff3e54e5e1b" providerId="LiveId" clId="{F74F7216-F346-4E92-944A-DCC9EF31C28F}" dt="2023-03-03T04:11:00.566" v="10734" actId="26606"/>
          <ac:spMkLst>
            <pc:docMk/>
            <pc:sldMk cId="3764294110" sldId="278"/>
            <ac:spMk id="34" creationId="{B0E58038-8ACE-4AD9-B404-25C603550D83}"/>
          </ac:spMkLst>
        </pc:spChg>
        <pc:graphicFrameChg chg="add del">
          <ac:chgData name="Indee Logan" userId="3ca30ff3e54e5e1b" providerId="LiveId" clId="{F74F7216-F346-4E92-944A-DCC9EF31C28F}" dt="2023-03-03T02:41:00.355" v="9496" actId="26606"/>
          <ac:graphicFrameMkLst>
            <pc:docMk/>
            <pc:sldMk cId="3764294110" sldId="278"/>
            <ac:graphicFrameMk id="5" creationId="{02FF1E99-4E57-2014-2453-02D92939FC3F}"/>
          </ac:graphicFrameMkLst>
        </pc:graphicFrameChg>
        <pc:graphicFrameChg chg="add mod modGraphic">
          <ac:chgData name="Indee Logan" userId="3ca30ff3e54e5e1b" providerId="LiveId" clId="{F74F7216-F346-4E92-944A-DCC9EF31C28F}" dt="2023-03-03T12:27:04.952" v="15949" actId="255"/>
          <ac:graphicFrameMkLst>
            <pc:docMk/>
            <pc:sldMk cId="3764294110" sldId="278"/>
            <ac:graphicFrameMk id="15" creationId="{7A8EC3BD-6AED-7414-CE58-014337859D96}"/>
          </ac:graphicFrameMkLst>
        </pc:graphicFrameChg>
        <pc:cxnChg chg="add del">
          <ac:chgData name="Indee Logan" userId="3ca30ff3e54e5e1b" providerId="LiveId" clId="{F74F7216-F346-4E92-944A-DCC9EF31C28F}" dt="2023-03-03T02:41:00.355" v="9496" actId="26606"/>
          <ac:cxnSpMkLst>
            <pc:docMk/>
            <pc:sldMk cId="3764294110" sldId="278"/>
            <ac:cxnSpMk id="11" creationId="{F15CCCF0-E573-463A-9760-1FDC0B2CFBD7}"/>
          </ac:cxnSpMkLst>
        </pc:cxnChg>
        <pc:cxnChg chg="add">
          <ac:chgData name="Indee Logan" userId="3ca30ff3e54e5e1b" providerId="LiveId" clId="{F74F7216-F346-4E92-944A-DCC9EF31C28F}" dt="2023-03-03T04:11:00.566" v="10734" actId="26606"/>
          <ac:cxnSpMkLst>
            <pc:docMk/>
            <pc:sldMk cId="3764294110" sldId="278"/>
            <ac:cxnSpMk id="35" creationId="{38A34772-9011-42B5-AA63-FD6DEC92EE72}"/>
          </ac:cxnSpMkLst>
        </pc:cxnChg>
      </pc:sldChg>
      <pc:sldChg chg="addSp delSp modSp new mod setBg">
        <pc:chgData name="Indee Logan" userId="3ca30ff3e54e5e1b" providerId="LiveId" clId="{F74F7216-F346-4E92-944A-DCC9EF31C28F}" dt="2023-03-03T13:29:27.612" v="19000" actId="20577"/>
        <pc:sldMkLst>
          <pc:docMk/>
          <pc:sldMk cId="516590417" sldId="279"/>
        </pc:sldMkLst>
        <pc:spChg chg="mod">
          <ac:chgData name="Indee Logan" userId="3ca30ff3e54e5e1b" providerId="LiveId" clId="{F74F7216-F346-4E92-944A-DCC9EF31C28F}" dt="2023-03-03T13:29:27.612" v="19000" actId="20577"/>
          <ac:spMkLst>
            <pc:docMk/>
            <pc:sldMk cId="516590417" sldId="279"/>
            <ac:spMk id="2" creationId="{131A2A51-5587-6AB0-0C3C-F619789BD592}"/>
          </ac:spMkLst>
        </pc:spChg>
        <pc:spChg chg="del">
          <ac:chgData name="Indee Logan" userId="3ca30ff3e54e5e1b" providerId="LiveId" clId="{F74F7216-F346-4E92-944A-DCC9EF31C28F}" dt="2023-03-03T01:47:07.868" v="8821"/>
          <ac:spMkLst>
            <pc:docMk/>
            <pc:sldMk cId="516590417" sldId="279"/>
            <ac:spMk id="3" creationId="{5BAF8526-84DA-7B1D-DA65-8923D53935A8}"/>
          </ac:spMkLst>
        </pc:spChg>
        <pc:spChg chg="mod">
          <ac:chgData name="Indee Logan" userId="3ca30ff3e54e5e1b" providerId="LiveId" clId="{F74F7216-F346-4E92-944A-DCC9EF31C28F}" dt="2023-03-03T12:25:11.522" v="15929" actId="27636"/>
          <ac:spMkLst>
            <pc:docMk/>
            <pc:sldMk cId="516590417" sldId="279"/>
            <ac:spMk id="4" creationId="{771F3FFD-DCED-AF05-BA79-78F4B5C36DF8}"/>
          </ac:spMkLst>
        </pc:spChg>
        <pc:spChg chg="add mod">
          <ac:chgData name="Indee Logan" userId="3ca30ff3e54e5e1b" providerId="LiveId" clId="{F74F7216-F346-4E92-944A-DCC9EF31C28F}" dt="2023-03-03T02:19:01.257" v="9159" actId="14100"/>
          <ac:spMkLst>
            <pc:docMk/>
            <pc:sldMk cId="516590417" sldId="279"/>
            <ac:spMk id="5" creationId="{133C5882-E8E3-9417-4CD7-CD5A28993CBF}"/>
          </ac:spMkLst>
        </pc:spChg>
        <pc:spChg chg="add">
          <ac:chgData name="Indee Logan" userId="3ca30ff3e54e5e1b" providerId="LiveId" clId="{F74F7216-F346-4E92-944A-DCC9EF31C28F}" dt="2023-03-03T02:18:10.790" v="9131" actId="26606"/>
          <ac:spMkLst>
            <pc:docMk/>
            <pc:sldMk cId="516590417" sldId="279"/>
            <ac:spMk id="2055" creationId="{416A0E3C-60E6-4F39-BC55-5F7C224E1F7C}"/>
          </ac:spMkLst>
        </pc:spChg>
        <pc:spChg chg="add">
          <ac:chgData name="Indee Logan" userId="3ca30ff3e54e5e1b" providerId="LiveId" clId="{F74F7216-F346-4E92-944A-DCC9EF31C28F}" dt="2023-03-03T02:18:10.790" v="9131" actId="26606"/>
          <ac:spMkLst>
            <pc:docMk/>
            <pc:sldMk cId="516590417" sldId="279"/>
            <ac:spMk id="2059" creationId="{F4FAA6B4-BAFB-4474-9B14-DC83A9096513}"/>
          </ac:spMkLst>
        </pc:spChg>
        <pc:spChg chg="add">
          <ac:chgData name="Indee Logan" userId="3ca30ff3e54e5e1b" providerId="LiveId" clId="{F74F7216-F346-4E92-944A-DCC9EF31C28F}" dt="2023-03-03T02:18:10.790" v="9131" actId="26606"/>
          <ac:spMkLst>
            <pc:docMk/>
            <pc:sldMk cId="516590417" sldId="279"/>
            <ac:spMk id="2063" creationId="{DB148495-5F82-48E2-A76C-C8E1C8949940}"/>
          </ac:spMkLst>
        </pc:spChg>
        <pc:picChg chg="add mod">
          <ac:chgData name="Indee Logan" userId="3ca30ff3e54e5e1b" providerId="LiveId" clId="{F74F7216-F346-4E92-944A-DCC9EF31C28F}" dt="2023-03-03T02:18:10.790" v="9131" actId="26606"/>
          <ac:picMkLst>
            <pc:docMk/>
            <pc:sldMk cId="516590417" sldId="279"/>
            <ac:picMk id="2050" creationId="{B715BEA3-87E9-DD69-9845-D1CD8FBC096D}"/>
          </ac:picMkLst>
        </pc:picChg>
        <pc:cxnChg chg="add">
          <ac:chgData name="Indee Logan" userId="3ca30ff3e54e5e1b" providerId="LiveId" clId="{F74F7216-F346-4E92-944A-DCC9EF31C28F}" dt="2023-03-03T02:18:10.790" v="9131" actId="26606"/>
          <ac:cxnSpMkLst>
            <pc:docMk/>
            <pc:sldMk cId="516590417" sldId="279"/>
            <ac:cxnSpMk id="2057" creationId="{C5025DAC-8B93-4160-B017-3A274A5828C0}"/>
          </ac:cxnSpMkLst>
        </pc:cxnChg>
        <pc:cxnChg chg="add">
          <ac:chgData name="Indee Logan" userId="3ca30ff3e54e5e1b" providerId="LiveId" clId="{F74F7216-F346-4E92-944A-DCC9EF31C28F}" dt="2023-03-03T02:18:10.790" v="9131" actId="26606"/>
          <ac:cxnSpMkLst>
            <pc:docMk/>
            <pc:sldMk cId="516590417" sldId="279"/>
            <ac:cxnSpMk id="2061" creationId="{4364CDC3-ADB0-4691-9286-5925F160C2D5}"/>
          </ac:cxnSpMkLst>
        </pc:cxnChg>
      </pc:sldChg>
      <pc:sldChg chg="addSp delSp modSp new mod modClrScheme chgLayout">
        <pc:chgData name="Indee Logan" userId="3ca30ff3e54e5e1b" providerId="LiveId" clId="{F74F7216-F346-4E92-944A-DCC9EF31C28F}" dt="2023-03-03T12:05:38.002" v="15670" actId="20577"/>
        <pc:sldMkLst>
          <pc:docMk/>
          <pc:sldMk cId="3204597897" sldId="280"/>
        </pc:sldMkLst>
        <pc:spChg chg="mod ord">
          <ac:chgData name="Indee Logan" userId="3ca30ff3e54e5e1b" providerId="LiveId" clId="{F74F7216-F346-4E92-944A-DCC9EF31C28F}" dt="2023-03-03T12:05:38.002" v="15670" actId="20577"/>
          <ac:spMkLst>
            <pc:docMk/>
            <pc:sldMk cId="3204597897" sldId="280"/>
            <ac:spMk id="2" creationId="{41E2B565-86BB-7B55-BB3A-C664477DC34F}"/>
          </ac:spMkLst>
        </pc:spChg>
        <pc:spChg chg="mod ord">
          <ac:chgData name="Indee Logan" userId="3ca30ff3e54e5e1b" providerId="LiveId" clId="{F74F7216-F346-4E92-944A-DCC9EF31C28F}" dt="2023-03-03T11:17:39.046" v="15154" actId="700"/>
          <ac:spMkLst>
            <pc:docMk/>
            <pc:sldMk cId="3204597897" sldId="280"/>
            <ac:spMk id="3" creationId="{0038B85E-2008-B0FC-9744-E9687DF80542}"/>
          </ac:spMkLst>
        </pc:spChg>
        <pc:spChg chg="del">
          <ac:chgData name="Indee Logan" userId="3ca30ff3e54e5e1b" providerId="LiveId" clId="{F74F7216-F346-4E92-944A-DCC9EF31C28F}" dt="2023-03-03T02:57:32.237" v="9605" actId="700"/>
          <ac:spMkLst>
            <pc:docMk/>
            <pc:sldMk cId="3204597897" sldId="280"/>
            <ac:spMk id="4" creationId="{0F4440B4-D374-4347-0EA1-B9E5B0962BAE}"/>
          </ac:spMkLst>
        </pc:spChg>
        <pc:spChg chg="add del mod">
          <ac:chgData name="Indee Logan" userId="3ca30ff3e54e5e1b" providerId="LiveId" clId="{F74F7216-F346-4E92-944A-DCC9EF31C28F}" dt="2023-03-03T11:14:17.845" v="15136" actId="478"/>
          <ac:spMkLst>
            <pc:docMk/>
            <pc:sldMk cId="3204597897" sldId="280"/>
            <ac:spMk id="5" creationId="{41B0D23C-6194-5773-F00C-C2C252E62D4B}"/>
          </ac:spMkLst>
        </pc:spChg>
        <pc:spChg chg="add del mod ord">
          <ac:chgData name="Indee Logan" userId="3ca30ff3e54e5e1b" providerId="LiveId" clId="{F74F7216-F346-4E92-944A-DCC9EF31C28F}" dt="2023-03-03T04:10:25.573" v="10730" actId="26606"/>
          <ac:spMkLst>
            <pc:docMk/>
            <pc:sldMk cId="3204597897" sldId="280"/>
            <ac:spMk id="5" creationId="{78697D17-6306-DBE4-69CA-A5F68AE1EB86}"/>
          </ac:spMkLst>
        </pc:spChg>
        <pc:spChg chg="add mod">
          <ac:chgData name="Indee Logan" userId="3ca30ff3e54e5e1b" providerId="LiveId" clId="{F74F7216-F346-4E92-944A-DCC9EF31C28F}" dt="2023-03-03T11:15:53.792" v="15146" actId="14100"/>
          <ac:spMkLst>
            <pc:docMk/>
            <pc:sldMk cId="3204597897" sldId="280"/>
            <ac:spMk id="7" creationId="{EDE6749A-2F01-770B-F6C3-78F4D31D26B5}"/>
          </ac:spMkLst>
        </pc:spChg>
        <pc:spChg chg="add del mod ord">
          <ac:chgData name="Indee Logan" userId="3ca30ff3e54e5e1b" providerId="LiveId" clId="{F74F7216-F346-4E92-944A-DCC9EF31C28F}" dt="2023-03-03T11:17:10.059" v="15151" actId="700"/>
          <ac:spMkLst>
            <pc:docMk/>
            <pc:sldMk cId="3204597897" sldId="280"/>
            <ac:spMk id="8" creationId="{002D99AF-B278-ED5F-4D30-401F6B6B833B}"/>
          </ac:spMkLst>
        </pc:spChg>
        <pc:spChg chg="add mod ord">
          <ac:chgData name="Indee Logan" userId="3ca30ff3e54e5e1b" providerId="LiveId" clId="{F74F7216-F346-4E92-944A-DCC9EF31C28F}" dt="2023-03-03T11:17:39.046" v="15154" actId="700"/>
          <ac:spMkLst>
            <pc:docMk/>
            <pc:sldMk cId="3204597897" sldId="280"/>
            <ac:spMk id="10" creationId="{BA5C3272-48F2-1F30-F3D2-F4E1780EA5B7}"/>
          </ac:spMkLst>
        </pc:spChg>
        <pc:graphicFrameChg chg="add del mod">
          <ac:chgData name="Indee Logan" userId="3ca30ff3e54e5e1b" providerId="LiveId" clId="{F74F7216-F346-4E92-944A-DCC9EF31C28F}" dt="2023-03-03T11:13:43.507" v="15130" actId="478"/>
          <ac:graphicFrameMkLst>
            <pc:docMk/>
            <pc:sldMk cId="3204597897" sldId="280"/>
            <ac:graphicFrameMk id="9" creationId="{73B052C1-4611-0EC2-E1C8-C7E0E77C27BC}"/>
          </ac:graphicFrameMkLst>
        </pc:graphicFrameChg>
        <pc:picChg chg="add mod">
          <ac:chgData name="Indee Logan" userId="3ca30ff3e54e5e1b" providerId="LiveId" clId="{F74F7216-F346-4E92-944A-DCC9EF31C28F}" dt="2023-03-03T11:16:57.975" v="15149" actId="14100"/>
          <ac:picMkLst>
            <pc:docMk/>
            <pc:sldMk cId="3204597897" sldId="280"/>
            <ac:picMk id="6" creationId="{0E8538F3-E10B-A5EB-5E38-AE629DF1489C}"/>
          </ac:picMkLst>
        </pc:picChg>
      </pc:sldChg>
      <pc:sldChg chg="addSp delSp modSp add mod chgLayout">
        <pc:chgData name="Indee Logan" userId="3ca30ff3e54e5e1b" providerId="LiveId" clId="{F74F7216-F346-4E92-944A-DCC9EF31C28F}" dt="2023-03-03T12:29:44.802" v="15988" actId="27636"/>
        <pc:sldMkLst>
          <pc:docMk/>
          <pc:sldMk cId="1156303436" sldId="281"/>
        </pc:sldMkLst>
        <pc:spChg chg="mod ord">
          <ac:chgData name="Indee Logan" userId="3ca30ff3e54e5e1b" providerId="LiveId" clId="{F74F7216-F346-4E92-944A-DCC9EF31C28F}" dt="2023-03-03T12:06:17.053" v="15715" actId="20577"/>
          <ac:spMkLst>
            <pc:docMk/>
            <pc:sldMk cId="1156303436" sldId="281"/>
            <ac:spMk id="2" creationId="{41E2B565-86BB-7B55-BB3A-C664477DC34F}"/>
          </ac:spMkLst>
        </pc:spChg>
        <pc:spChg chg="mod ord">
          <ac:chgData name="Indee Logan" userId="3ca30ff3e54e5e1b" providerId="LiveId" clId="{F74F7216-F346-4E92-944A-DCC9EF31C28F}" dt="2023-03-03T12:29:44.802" v="15988" actId="27636"/>
          <ac:spMkLst>
            <pc:docMk/>
            <pc:sldMk cId="1156303436" sldId="281"/>
            <ac:spMk id="3" creationId="{0038B85E-2008-B0FC-9744-E9687DF80542}"/>
          </ac:spMkLst>
        </pc:spChg>
        <pc:spChg chg="del mod">
          <ac:chgData name="Indee Logan" userId="3ca30ff3e54e5e1b" providerId="LiveId" clId="{F74F7216-F346-4E92-944A-DCC9EF31C28F}" dt="2023-03-03T04:10:03.548" v="10729" actId="26606"/>
          <ac:spMkLst>
            <pc:docMk/>
            <pc:sldMk cId="1156303436" sldId="281"/>
            <ac:spMk id="4" creationId="{0F4440B4-D374-4347-0EA1-B9E5B0962BAE}"/>
          </ac:spMkLst>
        </pc:spChg>
        <pc:graphicFrameChg chg="add mod ord">
          <ac:chgData name="Indee Logan" userId="3ca30ff3e54e5e1b" providerId="LiveId" clId="{F74F7216-F346-4E92-944A-DCC9EF31C28F}" dt="2023-03-03T12:29:30.148" v="15982" actId="2710"/>
          <ac:graphicFrameMkLst>
            <pc:docMk/>
            <pc:sldMk cId="1156303436" sldId="281"/>
            <ac:graphicFrameMk id="6" creationId="{32AF0DE3-7CA9-7CF6-3F0E-7ED6673EB802}"/>
          </ac:graphicFrameMkLst>
        </pc:graphicFrameChg>
      </pc:sldChg>
      <pc:sldChg chg="addSp delSp modSp add del mod chgLayout">
        <pc:chgData name="Indee Logan" userId="3ca30ff3e54e5e1b" providerId="LiveId" clId="{F74F7216-F346-4E92-944A-DCC9EF31C28F}" dt="2023-03-03T04:33:47.661" v="11497" actId="2696"/>
        <pc:sldMkLst>
          <pc:docMk/>
          <pc:sldMk cId="2440931985" sldId="282"/>
        </pc:sldMkLst>
        <pc:spChg chg="mod ord">
          <ac:chgData name="Indee Logan" userId="3ca30ff3e54e5e1b" providerId="LiveId" clId="{F74F7216-F346-4E92-944A-DCC9EF31C28F}" dt="2023-03-03T04:32:28.628" v="11474" actId="700"/>
          <ac:spMkLst>
            <pc:docMk/>
            <pc:sldMk cId="2440931985" sldId="282"/>
            <ac:spMk id="2" creationId="{41E2B565-86BB-7B55-BB3A-C664477DC34F}"/>
          </ac:spMkLst>
        </pc:spChg>
        <pc:spChg chg="add del mod">
          <ac:chgData name="Indee Logan" userId="3ca30ff3e54e5e1b" providerId="LiveId" clId="{F74F7216-F346-4E92-944A-DCC9EF31C28F}" dt="2023-03-03T04:32:14.869" v="11473" actId="26606"/>
          <ac:spMkLst>
            <pc:docMk/>
            <pc:sldMk cId="2440931985" sldId="282"/>
            <ac:spMk id="3" creationId="{0038B85E-2008-B0FC-9744-E9687DF80542}"/>
          </ac:spMkLst>
        </pc:spChg>
        <pc:spChg chg="add mod">
          <ac:chgData name="Indee Logan" userId="3ca30ff3e54e5e1b" providerId="LiveId" clId="{F74F7216-F346-4E92-944A-DCC9EF31C28F}" dt="2023-03-03T04:31:56.238" v="11468" actId="14100"/>
          <ac:spMkLst>
            <pc:docMk/>
            <pc:sldMk cId="2440931985" sldId="282"/>
            <ac:spMk id="4" creationId="{79922848-34F4-FF40-A914-DE877FE82279}"/>
          </ac:spMkLst>
        </pc:spChg>
        <pc:graphicFrameChg chg="mod ord modGraphic">
          <ac:chgData name="Indee Logan" userId="3ca30ff3e54e5e1b" providerId="LiveId" clId="{F74F7216-F346-4E92-944A-DCC9EF31C28F}" dt="2023-03-03T04:32:28.628" v="11474" actId="700"/>
          <ac:graphicFrameMkLst>
            <pc:docMk/>
            <pc:sldMk cId="2440931985" sldId="282"/>
            <ac:graphicFrameMk id="6" creationId="{32AF0DE3-7CA9-7CF6-3F0E-7ED6673EB802}"/>
          </ac:graphicFrameMkLst>
        </pc:graphicFrameChg>
        <pc:graphicFrameChg chg="add del">
          <ac:chgData name="Indee Logan" userId="3ca30ff3e54e5e1b" providerId="LiveId" clId="{F74F7216-F346-4E92-944A-DCC9EF31C28F}" dt="2023-03-03T04:31:59.903" v="11470" actId="26606"/>
          <ac:graphicFrameMkLst>
            <pc:docMk/>
            <pc:sldMk cId="2440931985" sldId="282"/>
            <ac:graphicFrameMk id="8" creationId="{C61226F9-3427-3DAA-51FB-3524312C1568}"/>
          </ac:graphicFrameMkLst>
        </pc:graphicFrameChg>
        <pc:graphicFrameChg chg="add del">
          <ac:chgData name="Indee Logan" userId="3ca30ff3e54e5e1b" providerId="LiveId" clId="{F74F7216-F346-4E92-944A-DCC9EF31C28F}" dt="2023-03-03T04:32:14.806" v="11472" actId="26606"/>
          <ac:graphicFrameMkLst>
            <pc:docMk/>
            <pc:sldMk cId="2440931985" sldId="282"/>
            <ac:graphicFrameMk id="10" creationId="{1D6A6663-31BE-BED1-E9FA-2D31525DC1B0}"/>
          </ac:graphicFrameMkLst>
        </pc:graphicFrameChg>
        <pc:graphicFrameChg chg="add mod ord">
          <ac:chgData name="Indee Logan" userId="3ca30ff3e54e5e1b" providerId="LiveId" clId="{F74F7216-F346-4E92-944A-DCC9EF31C28F}" dt="2023-03-03T04:33:15.319" v="11485" actId="20577"/>
          <ac:graphicFrameMkLst>
            <pc:docMk/>
            <pc:sldMk cId="2440931985" sldId="282"/>
            <ac:graphicFrameMk id="12" creationId="{DE8FF083-8028-A535-CDB1-0FC2A6CC3E18}"/>
          </ac:graphicFrameMkLst>
        </pc:graphicFrameChg>
      </pc:sldChg>
      <pc:sldChg chg="addSp delSp modSp new mod">
        <pc:chgData name="Indee Logan" userId="3ca30ff3e54e5e1b" providerId="LiveId" clId="{F74F7216-F346-4E92-944A-DCC9EF31C28F}" dt="2023-03-03T13:42:29.134" v="19273" actId="14100"/>
        <pc:sldMkLst>
          <pc:docMk/>
          <pc:sldMk cId="4092278396" sldId="283"/>
        </pc:sldMkLst>
        <pc:spChg chg="mod">
          <ac:chgData name="Indee Logan" userId="3ca30ff3e54e5e1b" providerId="LiveId" clId="{F74F7216-F346-4E92-944A-DCC9EF31C28F}" dt="2023-03-03T12:06:44.335" v="15742" actId="20577"/>
          <ac:spMkLst>
            <pc:docMk/>
            <pc:sldMk cId="4092278396" sldId="283"/>
            <ac:spMk id="2" creationId="{9F6465D7-8D42-ED46-A3E8-2D626ADD19A6}"/>
          </ac:spMkLst>
        </pc:spChg>
        <pc:spChg chg="del mod">
          <ac:chgData name="Indee Logan" userId="3ca30ff3e54e5e1b" providerId="LiveId" clId="{F74F7216-F346-4E92-944A-DCC9EF31C28F}" dt="2023-03-03T04:38:12.402" v="11668" actId="26606"/>
          <ac:spMkLst>
            <pc:docMk/>
            <pc:sldMk cId="4092278396" sldId="283"/>
            <ac:spMk id="3" creationId="{2307F276-6D3F-D275-E214-0501FDDA3D56}"/>
          </ac:spMkLst>
        </pc:spChg>
        <pc:spChg chg="del mod">
          <ac:chgData name="Indee Logan" userId="3ca30ff3e54e5e1b" providerId="LiveId" clId="{F74F7216-F346-4E92-944A-DCC9EF31C28F}" dt="2023-03-03T05:03:31.105" v="12339" actId="12084"/>
          <ac:spMkLst>
            <pc:docMk/>
            <pc:sldMk cId="4092278396" sldId="283"/>
            <ac:spMk id="4" creationId="{5A846BA5-294A-30D5-0120-C28016F9D21F}"/>
          </ac:spMkLst>
        </pc:spChg>
        <pc:spChg chg="add del mod">
          <ac:chgData name="Indee Logan" userId="3ca30ff3e54e5e1b" providerId="LiveId" clId="{F74F7216-F346-4E92-944A-DCC9EF31C28F}" dt="2023-03-03T13:42:20.930" v="19272" actId="478"/>
          <ac:spMkLst>
            <pc:docMk/>
            <pc:sldMk cId="4092278396" sldId="283"/>
            <ac:spMk id="4" creationId="{C8003658-80D3-089D-6DCD-35A7BBBEC072}"/>
          </ac:spMkLst>
        </pc:spChg>
        <pc:graphicFrameChg chg="add del mod">
          <ac:chgData name="Indee Logan" userId="3ca30ff3e54e5e1b" providerId="LiveId" clId="{F74F7216-F346-4E92-944A-DCC9EF31C28F}" dt="2023-03-03T13:42:06.683" v="19269" actId="478"/>
          <ac:graphicFrameMkLst>
            <pc:docMk/>
            <pc:sldMk cId="4092278396" sldId="283"/>
            <ac:graphicFrameMk id="5" creationId="{EB5487A8-ADDD-A738-426C-F63B785D337A}"/>
          </ac:graphicFrameMkLst>
        </pc:graphicFrameChg>
        <pc:graphicFrameChg chg="add mod modGraphic">
          <ac:chgData name="Indee Logan" userId="3ca30ff3e54e5e1b" providerId="LiveId" clId="{F74F7216-F346-4E92-944A-DCC9EF31C28F}" dt="2023-03-03T13:42:29.134" v="19273" actId="14100"/>
          <ac:graphicFrameMkLst>
            <pc:docMk/>
            <pc:sldMk cId="4092278396" sldId="283"/>
            <ac:graphicFrameMk id="6" creationId="{BD13DD64-FD74-10B7-FE21-EDF37FE08896}"/>
          </ac:graphicFrameMkLst>
        </pc:graphicFrameChg>
      </pc:sldChg>
      <pc:sldChg chg="addSp delSp modSp new mod">
        <pc:chgData name="Indee Logan" userId="3ca30ff3e54e5e1b" providerId="LiveId" clId="{F74F7216-F346-4E92-944A-DCC9EF31C28F}" dt="2023-03-03T12:33:06.174" v="16027" actId="2710"/>
        <pc:sldMkLst>
          <pc:docMk/>
          <pc:sldMk cId="34978340" sldId="284"/>
        </pc:sldMkLst>
        <pc:spChg chg="mod">
          <ac:chgData name="Indee Logan" userId="3ca30ff3e54e5e1b" providerId="LiveId" clId="{F74F7216-F346-4E92-944A-DCC9EF31C28F}" dt="2023-03-03T12:07:01.092" v="15769" actId="20577"/>
          <ac:spMkLst>
            <pc:docMk/>
            <pc:sldMk cId="34978340" sldId="284"/>
            <ac:spMk id="2" creationId="{F38019DC-7D68-82D0-6302-4B49D27CDB58}"/>
          </ac:spMkLst>
        </pc:spChg>
        <pc:spChg chg="del mod">
          <ac:chgData name="Indee Logan" userId="3ca30ff3e54e5e1b" providerId="LiveId" clId="{F74F7216-F346-4E92-944A-DCC9EF31C28F}" dt="2023-03-03T06:02:08.338" v="14147" actId="26606"/>
          <ac:spMkLst>
            <pc:docMk/>
            <pc:sldMk cId="34978340" sldId="284"/>
            <ac:spMk id="3" creationId="{F3495A04-8905-94EE-D3E5-3E5ED8E7BD87}"/>
          </ac:spMkLst>
        </pc:spChg>
        <pc:spChg chg="mod">
          <ac:chgData name="Indee Logan" userId="3ca30ff3e54e5e1b" providerId="LiveId" clId="{F74F7216-F346-4E92-944A-DCC9EF31C28F}" dt="2023-03-03T09:48:12.968" v="14218" actId="27636"/>
          <ac:spMkLst>
            <pc:docMk/>
            <pc:sldMk cId="34978340" sldId="284"/>
            <ac:spMk id="4" creationId="{8814C0F8-8D6D-42BF-C373-99BC19C3082A}"/>
          </ac:spMkLst>
        </pc:spChg>
        <pc:graphicFrameChg chg="add mod modGraphic">
          <ac:chgData name="Indee Logan" userId="3ca30ff3e54e5e1b" providerId="LiveId" clId="{F74F7216-F346-4E92-944A-DCC9EF31C28F}" dt="2023-03-03T12:33:06.174" v="16027" actId="2710"/>
          <ac:graphicFrameMkLst>
            <pc:docMk/>
            <pc:sldMk cId="34978340" sldId="284"/>
            <ac:graphicFrameMk id="6" creationId="{FD2AE1DC-96DF-7F0A-F0CA-4967B7B3ACB6}"/>
          </ac:graphicFrameMkLst>
        </pc:graphicFrameChg>
      </pc:sldChg>
      <pc:sldChg chg="delSp modSp add mod">
        <pc:chgData name="Indee Logan" userId="3ca30ff3e54e5e1b" providerId="LiveId" clId="{F74F7216-F346-4E92-944A-DCC9EF31C28F}" dt="2023-03-03T13:29:37.896" v="19001" actId="20577"/>
        <pc:sldMkLst>
          <pc:docMk/>
          <pc:sldMk cId="2746337447" sldId="285"/>
        </pc:sldMkLst>
        <pc:spChg chg="mod">
          <ac:chgData name="Indee Logan" userId="3ca30ff3e54e5e1b" providerId="LiveId" clId="{F74F7216-F346-4E92-944A-DCC9EF31C28F}" dt="2023-03-03T13:29:37.896" v="19001" actId="20577"/>
          <ac:spMkLst>
            <pc:docMk/>
            <pc:sldMk cId="2746337447" sldId="285"/>
            <ac:spMk id="2" creationId="{D5DEED7F-18F0-EA67-1504-2B0674A4931A}"/>
          </ac:spMkLst>
        </pc:spChg>
        <pc:spChg chg="mod">
          <ac:chgData name="Indee Logan" userId="3ca30ff3e54e5e1b" providerId="LiveId" clId="{F74F7216-F346-4E92-944A-DCC9EF31C28F}" dt="2023-03-03T11:03:58.795" v="15046" actId="27636"/>
          <ac:spMkLst>
            <pc:docMk/>
            <pc:sldMk cId="2746337447" sldId="285"/>
            <ac:spMk id="11" creationId="{070371F4-E828-A4C3-3965-89DF7509F07E}"/>
          </ac:spMkLst>
        </pc:spChg>
        <pc:spChg chg="del mod">
          <ac:chgData name="Indee Logan" userId="3ca30ff3e54e5e1b" providerId="LiveId" clId="{F74F7216-F346-4E92-944A-DCC9EF31C28F}" dt="2023-03-03T11:03:59.420" v="15048" actId="478"/>
          <ac:spMkLst>
            <pc:docMk/>
            <pc:sldMk cId="2746337447" sldId="285"/>
            <ac:spMk id="33" creationId="{329A70BF-A233-577B-E934-18BC93401F4D}"/>
          </ac:spMkLst>
        </pc:spChg>
        <pc:spChg chg="mod">
          <ac:chgData name="Indee Logan" userId="3ca30ff3e54e5e1b" providerId="LiveId" clId="{F74F7216-F346-4E92-944A-DCC9EF31C28F}" dt="2023-03-03T12:24:05.422" v="15913" actId="123"/>
          <ac:spMkLst>
            <pc:docMk/>
            <pc:sldMk cId="2746337447" sldId="285"/>
            <ac:spMk id="36" creationId="{B10189B9-65FC-714F-A604-5B4DB401AA99}"/>
          </ac:spMkLst>
        </pc:spChg>
        <pc:picChg chg="mod">
          <ac:chgData name="Indee Logan" userId="3ca30ff3e54e5e1b" providerId="LiveId" clId="{F74F7216-F346-4E92-944A-DCC9EF31C28F}" dt="2023-03-03T11:04:36.932" v="15054" actId="14100"/>
          <ac:picMkLst>
            <pc:docMk/>
            <pc:sldMk cId="2746337447" sldId="285"/>
            <ac:picMk id="35" creationId="{909899B1-B8E0-E206-15BA-B07B034E1656}"/>
          </ac:picMkLst>
        </pc:picChg>
      </pc:sldChg>
      <pc:sldChg chg="delSp modSp add mod">
        <pc:chgData name="Indee Logan" userId="3ca30ff3e54e5e1b" providerId="LiveId" clId="{F74F7216-F346-4E92-944A-DCC9EF31C28F}" dt="2023-03-03T12:28:00.144" v="15961" actId="2710"/>
        <pc:sldMkLst>
          <pc:docMk/>
          <pc:sldMk cId="1737766248" sldId="286"/>
        </pc:sldMkLst>
        <pc:spChg chg="mod">
          <ac:chgData name="Indee Logan" userId="3ca30ff3e54e5e1b" providerId="LiveId" clId="{F74F7216-F346-4E92-944A-DCC9EF31C28F}" dt="2023-03-03T12:05:59.769" v="15697" actId="20577"/>
          <ac:spMkLst>
            <pc:docMk/>
            <pc:sldMk cId="1737766248" sldId="286"/>
            <ac:spMk id="2" creationId="{41E2B565-86BB-7B55-BB3A-C664477DC34F}"/>
          </ac:spMkLst>
        </pc:spChg>
        <pc:graphicFrameChg chg="mod modGraphic">
          <ac:chgData name="Indee Logan" userId="3ca30ff3e54e5e1b" providerId="LiveId" clId="{F74F7216-F346-4E92-944A-DCC9EF31C28F}" dt="2023-03-03T12:28:00.144" v="15961" actId="2710"/>
          <ac:graphicFrameMkLst>
            <pc:docMk/>
            <pc:sldMk cId="1737766248" sldId="286"/>
            <ac:graphicFrameMk id="9" creationId="{73B052C1-4611-0EC2-E1C8-C7E0E77C27BC}"/>
          </ac:graphicFrameMkLst>
        </pc:graphicFrameChg>
        <pc:picChg chg="del">
          <ac:chgData name="Indee Logan" userId="3ca30ff3e54e5e1b" providerId="LiveId" clId="{F74F7216-F346-4E92-944A-DCC9EF31C28F}" dt="2023-03-03T11:17:51.341" v="15155" actId="478"/>
          <ac:picMkLst>
            <pc:docMk/>
            <pc:sldMk cId="1737766248" sldId="286"/>
            <ac:picMk id="6" creationId="{0E8538F3-E10B-A5EB-5E38-AE629DF1489C}"/>
          </ac:picMkLst>
        </pc:picChg>
      </pc:sldChg>
      <pc:sldChg chg="addSp delSp modSp new mod setBg modClrScheme chgLayout">
        <pc:chgData name="Indee Logan" userId="3ca30ff3e54e5e1b" providerId="LiveId" clId="{F74F7216-F346-4E92-944A-DCC9EF31C28F}" dt="2023-03-03T11:45:40.457" v="15370" actId="123"/>
        <pc:sldMkLst>
          <pc:docMk/>
          <pc:sldMk cId="4037960838" sldId="287"/>
        </pc:sldMkLst>
        <pc:spChg chg="add del mod">
          <ac:chgData name="Indee Logan" userId="3ca30ff3e54e5e1b" providerId="LiveId" clId="{F74F7216-F346-4E92-944A-DCC9EF31C28F}" dt="2023-03-03T11:24:45.074" v="15234" actId="478"/>
          <ac:spMkLst>
            <pc:docMk/>
            <pc:sldMk cId="4037960838" sldId="287"/>
            <ac:spMk id="2" creationId="{BC5C7A21-73F5-D7ED-41FE-62359702F902}"/>
          </ac:spMkLst>
        </pc:spChg>
        <pc:spChg chg="add mod ord">
          <ac:chgData name="Indee Logan" userId="3ca30ff3e54e5e1b" providerId="LiveId" clId="{F74F7216-F346-4E92-944A-DCC9EF31C28F}" dt="2023-03-03T11:27:54.325" v="15276" actId="26606"/>
          <ac:spMkLst>
            <pc:docMk/>
            <pc:sldMk cId="4037960838" sldId="287"/>
            <ac:spMk id="3" creationId="{746AEC2D-F80D-66B8-CFE2-092029E7E6E8}"/>
          </ac:spMkLst>
        </pc:spChg>
        <pc:spChg chg="add mod">
          <ac:chgData name="Indee Logan" userId="3ca30ff3e54e5e1b" providerId="LiveId" clId="{F74F7216-F346-4E92-944A-DCC9EF31C28F}" dt="2023-03-03T11:45:40.457" v="15370" actId="123"/>
          <ac:spMkLst>
            <pc:docMk/>
            <pc:sldMk cId="4037960838" sldId="287"/>
            <ac:spMk id="5" creationId="{B7DADE7D-4CCD-E260-2124-F38AFA63792D}"/>
          </ac:spMkLst>
        </pc:spChg>
        <pc:spChg chg="add">
          <ac:chgData name="Indee Logan" userId="3ca30ff3e54e5e1b" providerId="LiveId" clId="{F74F7216-F346-4E92-944A-DCC9EF31C28F}" dt="2023-03-03T11:27:54.325" v="15276" actId="26606"/>
          <ac:spMkLst>
            <pc:docMk/>
            <pc:sldMk cId="4037960838" sldId="287"/>
            <ac:spMk id="10" creationId="{416A0E3C-60E6-4F39-BC55-5F7C224E1F7C}"/>
          </ac:spMkLst>
        </pc:spChg>
        <pc:spChg chg="add">
          <ac:chgData name="Indee Logan" userId="3ca30ff3e54e5e1b" providerId="LiveId" clId="{F74F7216-F346-4E92-944A-DCC9EF31C28F}" dt="2023-03-03T11:27:54.325" v="15276" actId="26606"/>
          <ac:spMkLst>
            <pc:docMk/>
            <pc:sldMk cId="4037960838" sldId="287"/>
            <ac:spMk id="14" creationId="{3558DB37-9FEE-48A2-8578-ED0401573943}"/>
          </ac:spMkLst>
        </pc:spChg>
        <pc:spChg chg="add">
          <ac:chgData name="Indee Logan" userId="3ca30ff3e54e5e1b" providerId="LiveId" clId="{F74F7216-F346-4E92-944A-DCC9EF31C28F}" dt="2023-03-03T11:27:54.325" v="15276" actId="26606"/>
          <ac:spMkLst>
            <pc:docMk/>
            <pc:sldMk cId="4037960838" sldId="287"/>
            <ac:spMk id="16" creationId="{5F7FCCA6-00E2-4F74-A105-0D769872F243}"/>
          </ac:spMkLst>
        </pc:spChg>
        <pc:spChg chg="add">
          <ac:chgData name="Indee Logan" userId="3ca30ff3e54e5e1b" providerId="LiveId" clId="{F74F7216-F346-4E92-944A-DCC9EF31C28F}" dt="2023-03-03T11:27:54.325" v="15276" actId="26606"/>
          <ac:spMkLst>
            <pc:docMk/>
            <pc:sldMk cId="4037960838" sldId="287"/>
            <ac:spMk id="18" creationId="{359CEC61-F44B-43B3-B40F-AE38C5AF1D5F}"/>
          </ac:spMkLst>
        </pc:spChg>
        <pc:cxnChg chg="add">
          <ac:chgData name="Indee Logan" userId="3ca30ff3e54e5e1b" providerId="LiveId" clId="{F74F7216-F346-4E92-944A-DCC9EF31C28F}" dt="2023-03-03T11:27:54.325" v="15276" actId="26606"/>
          <ac:cxnSpMkLst>
            <pc:docMk/>
            <pc:sldMk cId="4037960838" sldId="287"/>
            <ac:cxnSpMk id="12" creationId="{C5025DAC-8B93-4160-B017-3A274A5828C0}"/>
          </ac:cxnSpMkLst>
        </pc:cxnChg>
      </pc:sldChg>
      <pc:sldChg chg="modSp add mod">
        <pc:chgData name="Indee Logan" userId="3ca30ff3e54e5e1b" providerId="LiveId" clId="{F74F7216-F346-4E92-944A-DCC9EF31C28F}" dt="2023-03-03T11:45:32.052" v="15369" actId="123"/>
        <pc:sldMkLst>
          <pc:docMk/>
          <pc:sldMk cId="127060910" sldId="288"/>
        </pc:sldMkLst>
        <pc:spChg chg="mod">
          <ac:chgData name="Indee Logan" userId="3ca30ff3e54e5e1b" providerId="LiveId" clId="{F74F7216-F346-4E92-944A-DCC9EF31C28F}" dt="2023-03-03T11:45:32.052" v="15369" actId="123"/>
          <ac:spMkLst>
            <pc:docMk/>
            <pc:sldMk cId="127060910" sldId="288"/>
            <ac:spMk id="5" creationId="{B7DADE7D-4CCD-E260-2124-F38AFA63792D}"/>
          </ac:spMkLst>
        </pc:spChg>
      </pc:sldChg>
      <pc:sldChg chg="addSp modSp add mod">
        <pc:chgData name="Indee Logan" userId="3ca30ff3e54e5e1b" providerId="LiveId" clId="{F74F7216-F346-4E92-944A-DCC9EF31C28F}" dt="2023-03-03T11:46:44.400" v="15378" actId="2710"/>
        <pc:sldMkLst>
          <pc:docMk/>
          <pc:sldMk cId="2931729534" sldId="289"/>
        </pc:sldMkLst>
        <pc:spChg chg="add mod">
          <ac:chgData name="Indee Logan" userId="3ca30ff3e54e5e1b" providerId="LiveId" clId="{F74F7216-F346-4E92-944A-DCC9EF31C28F}" dt="2023-03-03T11:46:44.400" v="15378" actId="2710"/>
          <ac:spMkLst>
            <pc:docMk/>
            <pc:sldMk cId="2931729534" sldId="289"/>
            <ac:spMk id="4" creationId="{B2E865D2-32AF-CD6F-2D14-94639241CA89}"/>
          </ac:spMkLst>
        </pc:spChg>
        <pc:spChg chg="mod">
          <ac:chgData name="Indee Logan" userId="3ca30ff3e54e5e1b" providerId="LiveId" clId="{F74F7216-F346-4E92-944A-DCC9EF31C28F}" dt="2023-03-03T11:31:46.015" v="15299" actId="27636"/>
          <ac:spMkLst>
            <pc:docMk/>
            <pc:sldMk cId="2931729534" sldId="289"/>
            <ac:spMk id="5" creationId="{B7DADE7D-4CCD-E260-2124-F38AFA63792D}"/>
          </ac:spMkLst>
        </pc:spChg>
      </pc:sldChg>
      <pc:sldChg chg="modSp add mod">
        <pc:chgData name="Indee Logan" userId="3ca30ff3e54e5e1b" providerId="LiveId" clId="{F74F7216-F346-4E92-944A-DCC9EF31C28F}" dt="2023-03-03T11:51:19.357" v="15437" actId="20577"/>
        <pc:sldMkLst>
          <pc:docMk/>
          <pc:sldMk cId="1776209170" sldId="290"/>
        </pc:sldMkLst>
        <pc:spChg chg="mod">
          <ac:chgData name="Indee Logan" userId="3ca30ff3e54e5e1b" providerId="LiveId" clId="{F74F7216-F346-4E92-944A-DCC9EF31C28F}" dt="2023-03-03T11:51:19.357" v="15437" actId="20577"/>
          <ac:spMkLst>
            <pc:docMk/>
            <pc:sldMk cId="1776209170" sldId="290"/>
            <ac:spMk id="4" creationId="{B2E865D2-32AF-CD6F-2D14-94639241CA89}"/>
          </ac:spMkLst>
        </pc:spChg>
      </pc:sldChg>
      <pc:sldChg chg="addSp delSp modSp add mod">
        <pc:chgData name="Indee Logan" userId="3ca30ff3e54e5e1b" providerId="LiveId" clId="{F74F7216-F346-4E92-944A-DCC9EF31C28F}" dt="2023-03-03T11:50:29.282" v="15422" actId="20577"/>
        <pc:sldMkLst>
          <pc:docMk/>
          <pc:sldMk cId="3915228793" sldId="291"/>
        </pc:sldMkLst>
        <pc:spChg chg="add del mod">
          <ac:chgData name="Indee Logan" userId="3ca30ff3e54e5e1b" providerId="LiveId" clId="{F74F7216-F346-4E92-944A-DCC9EF31C28F}" dt="2023-03-03T11:50:29.282" v="15422" actId="20577"/>
          <ac:spMkLst>
            <pc:docMk/>
            <pc:sldMk cId="3915228793" sldId="291"/>
            <ac:spMk id="4" creationId="{B2E865D2-32AF-CD6F-2D14-94639241CA89}"/>
          </ac:spMkLst>
        </pc:spChg>
      </pc:sldChg>
      <pc:sldChg chg="modSp add mod">
        <pc:chgData name="Indee Logan" userId="3ca30ff3e54e5e1b" providerId="LiveId" clId="{F74F7216-F346-4E92-944A-DCC9EF31C28F}" dt="2023-03-03T12:33:52.261" v="16031" actId="20577"/>
        <pc:sldMkLst>
          <pc:docMk/>
          <pc:sldMk cId="879230921" sldId="292"/>
        </pc:sldMkLst>
        <pc:spChg chg="mod">
          <ac:chgData name="Indee Logan" userId="3ca30ff3e54e5e1b" providerId="LiveId" clId="{F74F7216-F346-4E92-944A-DCC9EF31C28F}" dt="2023-03-03T12:33:52.261" v="16031" actId="20577"/>
          <ac:spMkLst>
            <pc:docMk/>
            <pc:sldMk cId="879230921" sldId="292"/>
            <ac:spMk id="4" creationId="{B2E865D2-32AF-CD6F-2D14-94639241CA89}"/>
          </ac:spMkLst>
        </pc:spChg>
      </pc:sldChg>
      <pc:sldChg chg="addSp delSp modSp add mod">
        <pc:chgData name="Indee Logan" userId="3ca30ff3e54e5e1b" providerId="LiveId" clId="{F74F7216-F346-4E92-944A-DCC9EF31C28F}" dt="2023-03-03T13:11:47.539" v="18001" actId="2710"/>
        <pc:sldMkLst>
          <pc:docMk/>
          <pc:sldMk cId="663052475" sldId="293"/>
        </pc:sldMkLst>
        <pc:spChg chg="mod">
          <ac:chgData name="Indee Logan" userId="3ca30ff3e54e5e1b" providerId="LiveId" clId="{F74F7216-F346-4E92-944A-DCC9EF31C28F}" dt="2023-03-03T12:37:25.675" v="16062" actId="20577"/>
          <ac:spMkLst>
            <pc:docMk/>
            <pc:sldMk cId="663052475" sldId="293"/>
            <ac:spMk id="2" creationId="{F38019DC-7D68-82D0-6302-4B49D27CDB58}"/>
          </ac:spMkLst>
        </pc:spChg>
        <pc:spChg chg="mod">
          <ac:chgData name="Indee Logan" userId="3ca30ff3e54e5e1b" providerId="LiveId" clId="{F74F7216-F346-4E92-944A-DCC9EF31C28F}" dt="2023-03-03T13:10:23.854" v="17982" actId="27636"/>
          <ac:spMkLst>
            <pc:docMk/>
            <pc:sldMk cId="663052475" sldId="293"/>
            <ac:spMk id="4" creationId="{8814C0F8-8D6D-42BF-C373-99BC19C3082A}"/>
          </ac:spMkLst>
        </pc:spChg>
        <pc:spChg chg="add del mod">
          <ac:chgData name="Indee Logan" userId="3ca30ff3e54e5e1b" providerId="LiveId" clId="{F74F7216-F346-4E92-944A-DCC9EF31C28F}" dt="2023-03-03T13:10:37.641" v="17984" actId="26606"/>
          <ac:spMkLst>
            <pc:docMk/>
            <pc:sldMk cId="663052475" sldId="293"/>
            <ac:spMk id="5" creationId="{81568980-7BB3-553B-18FB-CDBB1B156CA3}"/>
          </ac:spMkLst>
        </pc:spChg>
        <pc:graphicFrameChg chg="del mod">
          <ac:chgData name="Indee Logan" userId="3ca30ff3e54e5e1b" providerId="LiveId" clId="{F74F7216-F346-4E92-944A-DCC9EF31C28F}" dt="2023-03-03T12:37:10.658" v="16035" actId="478"/>
          <ac:graphicFrameMkLst>
            <pc:docMk/>
            <pc:sldMk cId="663052475" sldId="293"/>
            <ac:graphicFrameMk id="6" creationId="{FD2AE1DC-96DF-7F0A-F0CA-4967B7B3ACB6}"/>
          </ac:graphicFrameMkLst>
        </pc:graphicFrameChg>
        <pc:graphicFrameChg chg="add mod modGraphic">
          <ac:chgData name="Indee Logan" userId="3ca30ff3e54e5e1b" providerId="LiveId" clId="{F74F7216-F346-4E92-944A-DCC9EF31C28F}" dt="2023-03-03T13:11:47.539" v="18001" actId="2710"/>
          <ac:graphicFrameMkLst>
            <pc:docMk/>
            <pc:sldMk cId="663052475" sldId="293"/>
            <ac:graphicFrameMk id="7" creationId="{D9BDB779-7644-E651-3285-C7E43BC5A9AA}"/>
          </ac:graphicFrameMkLst>
        </pc:graphicFrameChg>
      </pc:sldChg>
      <pc:sldChg chg="addSp modSp add mod">
        <pc:chgData name="Indee Logan" userId="3ca30ff3e54e5e1b" providerId="LiveId" clId="{F74F7216-F346-4E92-944A-DCC9EF31C28F}" dt="2023-03-03T13:38:14.812" v="19263" actId="20577"/>
        <pc:sldMkLst>
          <pc:docMk/>
          <pc:sldMk cId="3174842744" sldId="294"/>
        </pc:sldMkLst>
        <pc:spChg chg="mod">
          <ac:chgData name="Indee Logan" userId="3ca30ff3e54e5e1b" providerId="LiveId" clId="{F74F7216-F346-4E92-944A-DCC9EF31C28F}" dt="2023-03-03T13:38:14.812" v="19263" actId="20577"/>
          <ac:spMkLst>
            <pc:docMk/>
            <pc:sldMk cId="3174842744" sldId="294"/>
            <ac:spMk id="2" creationId="{F38019DC-7D68-82D0-6302-4B49D27CDB58}"/>
          </ac:spMkLst>
        </pc:spChg>
        <pc:spChg chg="add mod">
          <ac:chgData name="Indee Logan" userId="3ca30ff3e54e5e1b" providerId="LiveId" clId="{F74F7216-F346-4E92-944A-DCC9EF31C28F}" dt="2023-03-03T13:37:51.258" v="19259" actId="20577"/>
          <ac:spMkLst>
            <pc:docMk/>
            <pc:sldMk cId="3174842744" sldId="294"/>
            <ac:spMk id="3" creationId="{75626190-E17F-5DE6-3A8C-6BE4425A2C62}"/>
          </ac:spMkLst>
        </pc:spChg>
        <pc:graphicFrameChg chg="mod">
          <ac:chgData name="Indee Logan" userId="3ca30ff3e54e5e1b" providerId="LiveId" clId="{F74F7216-F346-4E92-944A-DCC9EF31C28F}" dt="2023-03-03T13:12:54.324" v="18026" actId="478"/>
          <ac:graphicFrameMkLst>
            <pc:docMk/>
            <pc:sldMk cId="3174842744" sldId="294"/>
            <ac:graphicFrameMk id="7" creationId="{D9BDB779-7644-E651-3285-C7E43BC5A9AA}"/>
          </ac:graphicFrameMkLst>
        </pc:graphicFrameChg>
      </pc:sldChg>
      <pc:sldChg chg="modSp add mod">
        <pc:chgData name="Indee Logan" userId="3ca30ff3e54e5e1b" providerId="LiveId" clId="{F74F7216-F346-4E92-944A-DCC9EF31C28F}" dt="2023-03-03T13:53:47.253" v="19720" actId="20577"/>
        <pc:sldMkLst>
          <pc:docMk/>
          <pc:sldMk cId="1663671562" sldId="295"/>
        </pc:sldMkLst>
        <pc:graphicFrameChg chg="mod">
          <ac:chgData name="Indee Logan" userId="3ca30ff3e54e5e1b" providerId="LiveId" clId="{F74F7216-F346-4E92-944A-DCC9EF31C28F}" dt="2023-03-03T13:53:47.253" v="19720" actId="20577"/>
          <ac:graphicFrameMkLst>
            <pc:docMk/>
            <pc:sldMk cId="1663671562" sldId="295"/>
            <ac:graphicFrameMk id="5" creationId="{EB5487A8-ADDD-A738-426C-F63B785D337A}"/>
          </ac:graphicFrameMkLst>
        </pc:graphicFrameChg>
        <pc:graphicFrameChg chg="mod">
          <ac:chgData name="Indee Logan" userId="3ca30ff3e54e5e1b" providerId="LiveId" clId="{F74F7216-F346-4E92-944A-DCC9EF31C28F}" dt="2023-03-03T13:42:38.603" v="19277" actId="478"/>
          <ac:graphicFrameMkLst>
            <pc:docMk/>
            <pc:sldMk cId="1663671562" sldId="295"/>
            <ac:graphicFrameMk id="6" creationId="{BD13DD64-FD74-10B7-FE21-EDF37FE08896}"/>
          </ac:graphicFrameMkLst>
        </pc:graphicFrameChg>
      </pc:sldChg>
      <pc:sldMasterChg chg="setBg modSldLayout">
        <pc:chgData name="Indee Logan" userId="3ca30ff3e54e5e1b" providerId="LiveId" clId="{F74F7216-F346-4E92-944A-DCC9EF31C28F}" dt="2023-03-01T12:05:01.207" v="951"/>
        <pc:sldMasterMkLst>
          <pc:docMk/>
          <pc:sldMasterMk cId="2621204862" sldId="2147483762"/>
        </pc:sldMasterMkLst>
        <pc:sldLayoutChg chg="setBg">
          <pc:chgData name="Indee Logan" userId="3ca30ff3e54e5e1b" providerId="LiveId" clId="{F74F7216-F346-4E92-944A-DCC9EF31C28F}" dt="2023-03-01T12:05:01.207" v="951"/>
          <pc:sldLayoutMkLst>
            <pc:docMk/>
            <pc:sldMasterMk cId="2621204862" sldId="2147483762"/>
            <pc:sldLayoutMk cId="1953362585" sldId="2147483751"/>
          </pc:sldLayoutMkLst>
        </pc:sldLayoutChg>
        <pc:sldLayoutChg chg="setBg">
          <pc:chgData name="Indee Logan" userId="3ca30ff3e54e5e1b" providerId="LiveId" clId="{F74F7216-F346-4E92-944A-DCC9EF31C28F}" dt="2023-03-01T12:05:01.207" v="951"/>
          <pc:sldLayoutMkLst>
            <pc:docMk/>
            <pc:sldMasterMk cId="2621204862" sldId="2147483762"/>
            <pc:sldLayoutMk cId="3618116754" sldId="2147483752"/>
          </pc:sldLayoutMkLst>
        </pc:sldLayoutChg>
        <pc:sldLayoutChg chg="setBg">
          <pc:chgData name="Indee Logan" userId="3ca30ff3e54e5e1b" providerId="LiveId" clId="{F74F7216-F346-4E92-944A-DCC9EF31C28F}" dt="2023-03-01T12:05:01.207" v="951"/>
          <pc:sldLayoutMkLst>
            <pc:docMk/>
            <pc:sldMasterMk cId="2621204862" sldId="2147483762"/>
            <pc:sldLayoutMk cId="3528790164" sldId="2147483753"/>
          </pc:sldLayoutMkLst>
        </pc:sldLayoutChg>
        <pc:sldLayoutChg chg="setBg">
          <pc:chgData name="Indee Logan" userId="3ca30ff3e54e5e1b" providerId="LiveId" clId="{F74F7216-F346-4E92-944A-DCC9EF31C28F}" dt="2023-03-01T12:05:01.207" v="951"/>
          <pc:sldLayoutMkLst>
            <pc:docMk/>
            <pc:sldMasterMk cId="2621204862" sldId="2147483762"/>
            <pc:sldLayoutMk cId="3820927111" sldId="2147483754"/>
          </pc:sldLayoutMkLst>
        </pc:sldLayoutChg>
        <pc:sldLayoutChg chg="setBg">
          <pc:chgData name="Indee Logan" userId="3ca30ff3e54e5e1b" providerId="LiveId" clId="{F74F7216-F346-4E92-944A-DCC9EF31C28F}" dt="2023-03-01T12:05:01.207" v="951"/>
          <pc:sldLayoutMkLst>
            <pc:docMk/>
            <pc:sldMasterMk cId="2621204862" sldId="2147483762"/>
            <pc:sldLayoutMk cId="2724703966" sldId="2147483755"/>
          </pc:sldLayoutMkLst>
        </pc:sldLayoutChg>
        <pc:sldLayoutChg chg="setBg">
          <pc:chgData name="Indee Logan" userId="3ca30ff3e54e5e1b" providerId="LiveId" clId="{F74F7216-F346-4E92-944A-DCC9EF31C28F}" dt="2023-03-01T12:05:01.207" v="951"/>
          <pc:sldLayoutMkLst>
            <pc:docMk/>
            <pc:sldMasterMk cId="2621204862" sldId="2147483762"/>
            <pc:sldLayoutMk cId="425978635" sldId="2147483756"/>
          </pc:sldLayoutMkLst>
        </pc:sldLayoutChg>
        <pc:sldLayoutChg chg="setBg">
          <pc:chgData name="Indee Logan" userId="3ca30ff3e54e5e1b" providerId="LiveId" clId="{F74F7216-F346-4E92-944A-DCC9EF31C28F}" dt="2023-03-01T12:05:01.207" v="951"/>
          <pc:sldLayoutMkLst>
            <pc:docMk/>
            <pc:sldMasterMk cId="2621204862" sldId="2147483762"/>
            <pc:sldLayoutMk cId="2200303628" sldId="2147483757"/>
          </pc:sldLayoutMkLst>
        </pc:sldLayoutChg>
        <pc:sldLayoutChg chg="setBg">
          <pc:chgData name="Indee Logan" userId="3ca30ff3e54e5e1b" providerId="LiveId" clId="{F74F7216-F346-4E92-944A-DCC9EF31C28F}" dt="2023-03-01T12:05:01.207" v="951"/>
          <pc:sldLayoutMkLst>
            <pc:docMk/>
            <pc:sldMasterMk cId="2621204862" sldId="2147483762"/>
            <pc:sldLayoutMk cId="54273178" sldId="2147483758"/>
          </pc:sldLayoutMkLst>
        </pc:sldLayoutChg>
        <pc:sldLayoutChg chg="setBg">
          <pc:chgData name="Indee Logan" userId="3ca30ff3e54e5e1b" providerId="LiveId" clId="{F74F7216-F346-4E92-944A-DCC9EF31C28F}" dt="2023-03-01T12:05:01.207" v="951"/>
          <pc:sldLayoutMkLst>
            <pc:docMk/>
            <pc:sldMasterMk cId="2621204862" sldId="2147483762"/>
            <pc:sldLayoutMk cId="1492494675" sldId="2147483759"/>
          </pc:sldLayoutMkLst>
        </pc:sldLayoutChg>
        <pc:sldLayoutChg chg="setBg">
          <pc:chgData name="Indee Logan" userId="3ca30ff3e54e5e1b" providerId="LiveId" clId="{F74F7216-F346-4E92-944A-DCC9EF31C28F}" dt="2023-03-01T12:05:01.207" v="951"/>
          <pc:sldLayoutMkLst>
            <pc:docMk/>
            <pc:sldMasterMk cId="2621204862" sldId="2147483762"/>
            <pc:sldLayoutMk cId="3106441731" sldId="2147483760"/>
          </pc:sldLayoutMkLst>
        </pc:sldLayoutChg>
        <pc:sldLayoutChg chg="setBg">
          <pc:chgData name="Indee Logan" userId="3ca30ff3e54e5e1b" providerId="LiveId" clId="{F74F7216-F346-4E92-944A-DCC9EF31C28F}" dt="2023-03-01T12:05:01.207" v="951"/>
          <pc:sldLayoutMkLst>
            <pc:docMk/>
            <pc:sldMasterMk cId="2621204862" sldId="2147483762"/>
            <pc:sldLayoutMk cId="1501217971" sldId="214748376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BD893D-7581-4C12-A147-3C42826821F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8563BB0-15BE-48BF-B2E3-18864AFF0054}">
      <dgm:prSet custT="1"/>
      <dgm:spPr/>
      <dgm:t>
        <a:bodyPr/>
        <a:lstStyle/>
        <a:p>
          <a:r>
            <a:rPr lang="en-GB" sz="2000" dirty="0">
              <a:latin typeface="Arial" panose="020B0604020202020204" pitchFamily="34" charset="0"/>
              <a:cs typeface="Arial" panose="020B0604020202020204" pitchFamily="34" charset="0"/>
            </a:rPr>
            <a:t>HOSPICES - </a:t>
          </a:r>
          <a:endParaRPr lang="en-US" sz="2000" dirty="0">
            <a:latin typeface="Arial" panose="020B0604020202020204" pitchFamily="34" charset="0"/>
            <a:cs typeface="Arial" panose="020B0604020202020204" pitchFamily="34" charset="0"/>
          </a:endParaRPr>
        </a:p>
      </dgm:t>
    </dgm:pt>
    <dgm:pt modelId="{FFDDA2F4-D241-4A9A-A768-766A029CCF9B}" type="parTrans" cxnId="{67B1B06D-FF2B-4C12-9F47-F9EF6C1E8F93}">
      <dgm:prSet/>
      <dgm:spPr/>
      <dgm:t>
        <a:bodyPr/>
        <a:lstStyle/>
        <a:p>
          <a:endParaRPr lang="en-US"/>
        </a:p>
      </dgm:t>
    </dgm:pt>
    <dgm:pt modelId="{2A158CE2-1C22-40D8-893B-78B81D6284C9}" type="sibTrans" cxnId="{67B1B06D-FF2B-4C12-9F47-F9EF6C1E8F93}">
      <dgm:prSet/>
      <dgm:spPr/>
      <dgm:t>
        <a:bodyPr/>
        <a:lstStyle/>
        <a:p>
          <a:endParaRPr lang="en-US"/>
        </a:p>
      </dgm:t>
    </dgm:pt>
    <dgm:pt modelId="{DF24BF58-9D73-437F-BD8B-DC548A986B42}">
      <dgm:prSet custT="1"/>
      <dgm:spPr/>
      <dgm:t>
        <a:bodyPr/>
        <a:lstStyle/>
        <a:p>
          <a:pPr algn="just">
            <a:lnSpc>
              <a:spcPct val="100000"/>
            </a:lnSpc>
          </a:pPr>
          <a:r>
            <a:rPr lang="en-GB" sz="1400" dirty="0">
              <a:latin typeface="Arial" panose="020B0604020202020204" pitchFamily="34" charset="0"/>
              <a:cs typeface="Arial" panose="020B0604020202020204" pitchFamily="34" charset="0"/>
            </a:rPr>
            <a:t>Hospice care is a type of care, not something that happens in a particular structure. Doctors, social workers, nurses, healthcare assistants, counsellors, therapists and qualified volunteers may all be a part of hospice teams. </a:t>
          </a:r>
          <a:endParaRPr lang="en-US" sz="1400" dirty="0">
            <a:latin typeface="Arial" panose="020B0604020202020204" pitchFamily="34" charset="0"/>
            <a:cs typeface="Arial" panose="020B0604020202020204" pitchFamily="34" charset="0"/>
          </a:endParaRPr>
        </a:p>
      </dgm:t>
    </dgm:pt>
    <dgm:pt modelId="{D7F2BB3C-4C42-48C5-9DE1-346AC0EA861A}" type="parTrans" cxnId="{913FC8E5-3BAC-4FAF-B632-EB24FCBBA7C9}">
      <dgm:prSet/>
      <dgm:spPr/>
      <dgm:t>
        <a:bodyPr/>
        <a:lstStyle/>
        <a:p>
          <a:endParaRPr lang="en-US"/>
        </a:p>
      </dgm:t>
    </dgm:pt>
    <dgm:pt modelId="{14AF5A07-9919-43E9-81CC-22EE18AF1BB0}" type="sibTrans" cxnId="{913FC8E5-3BAC-4FAF-B632-EB24FCBBA7C9}">
      <dgm:prSet/>
      <dgm:spPr/>
      <dgm:t>
        <a:bodyPr/>
        <a:lstStyle/>
        <a:p>
          <a:endParaRPr lang="en-US"/>
        </a:p>
      </dgm:t>
    </dgm:pt>
    <dgm:pt modelId="{10430CFE-5FBB-4BDD-A9A9-3EEE08BFA819}">
      <dgm:prSet custT="1"/>
      <dgm:spPr/>
      <dgm:t>
        <a:bodyPr/>
        <a:lstStyle/>
        <a:p>
          <a:pPr algn="just">
            <a:lnSpc>
              <a:spcPct val="100000"/>
            </a:lnSpc>
          </a:pPr>
          <a:r>
            <a:rPr lang="en-GB" sz="1400" dirty="0">
              <a:latin typeface="Arial" panose="020B0604020202020204" pitchFamily="34" charset="0"/>
              <a:cs typeface="Arial" panose="020B0604020202020204" pitchFamily="34" charset="0"/>
            </a:rPr>
            <a:t>Most of hospice care is given at home, but it can also be received as an in-patient at the hospice or as a day patient who comes in during business hours</a:t>
          </a:r>
          <a:endParaRPr lang="en-US" sz="1400" dirty="0">
            <a:latin typeface="Arial" panose="020B0604020202020204" pitchFamily="34" charset="0"/>
            <a:cs typeface="Arial" panose="020B0604020202020204" pitchFamily="34" charset="0"/>
          </a:endParaRPr>
        </a:p>
      </dgm:t>
    </dgm:pt>
    <dgm:pt modelId="{704CA804-AFCB-4BB5-8311-41E2357E6F1C}" type="parTrans" cxnId="{33E39880-8A4C-4E92-966C-1D40478F0CC3}">
      <dgm:prSet/>
      <dgm:spPr/>
      <dgm:t>
        <a:bodyPr/>
        <a:lstStyle/>
        <a:p>
          <a:endParaRPr lang="en-US"/>
        </a:p>
      </dgm:t>
    </dgm:pt>
    <dgm:pt modelId="{DF6F7EA5-98EF-4497-B66C-401641AFEA1F}" type="sibTrans" cxnId="{33E39880-8A4C-4E92-966C-1D40478F0CC3}">
      <dgm:prSet/>
      <dgm:spPr/>
      <dgm:t>
        <a:bodyPr/>
        <a:lstStyle/>
        <a:p>
          <a:endParaRPr lang="en-US"/>
        </a:p>
      </dgm:t>
    </dgm:pt>
    <dgm:pt modelId="{163B53A1-284E-44D8-A739-322CAB88542F}">
      <dgm:prSet custT="1"/>
      <dgm:spPr/>
      <dgm:t>
        <a:bodyPr/>
        <a:lstStyle/>
        <a:p>
          <a:pPr algn="ctr">
            <a:lnSpc>
              <a:spcPct val="90000"/>
            </a:lnSpc>
          </a:pPr>
          <a:endParaRPr lang="en-GB" sz="1400" dirty="0">
            <a:latin typeface="Arial" panose="020B0604020202020204" pitchFamily="34" charset="0"/>
            <a:cs typeface="Arial" panose="020B0604020202020204" pitchFamily="34" charset="0"/>
          </a:endParaRPr>
        </a:p>
        <a:p>
          <a:pPr algn="ctr">
            <a:lnSpc>
              <a:spcPct val="90000"/>
            </a:lnSpc>
          </a:pPr>
          <a:endParaRPr lang="en-GB" sz="1400" dirty="0">
            <a:latin typeface="Arial" panose="020B0604020202020204" pitchFamily="34" charset="0"/>
            <a:cs typeface="Arial" panose="020B0604020202020204" pitchFamily="34" charset="0"/>
          </a:endParaRPr>
        </a:p>
        <a:p>
          <a:pPr algn="just">
            <a:lnSpc>
              <a:spcPct val="100000"/>
            </a:lnSpc>
          </a:pPr>
          <a:r>
            <a:rPr lang="en-GB" sz="1400" dirty="0">
              <a:latin typeface="Arial" panose="020B0604020202020204" pitchFamily="34" charset="0"/>
              <a:cs typeface="Arial" panose="020B0604020202020204" pitchFamily="34" charset="0"/>
            </a:rPr>
            <a:t>Unlike hospitals, hospices strive to feel more like a home. In a kinder and more serene setting than a hospital, they can provide individualised care better suited to the person who is nearing the end of life.</a:t>
          </a:r>
        </a:p>
        <a:p>
          <a:pPr algn="ctr">
            <a:lnSpc>
              <a:spcPct val="90000"/>
            </a:lnSpc>
          </a:pPr>
          <a:endParaRPr lang="en-GB" sz="1400" dirty="0">
            <a:latin typeface="Arial" panose="020B0604020202020204" pitchFamily="34" charset="0"/>
            <a:cs typeface="Arial" panose="020B0604020202020204" pitchFamily="34" charset="0"/>
          </a:endParaRPr>
        </a:p>
        <a:p>
          <a:pPr algn="ctr">
            <a:lnSpc>
              <a:spcPct val="90000"/>
            </a:lnSpc>
          </a:pP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3925155D-87C0-468E-9CE4-EEFF8A73B10F}" type="parTrans" cxnId="{A04F5787-4720-455C-90A9-0C6832F3069B}">
      <dgm:prSet/>
      <dgm:spPr/>
      <dgm:t>
        <a:bodyPr/>
        <a:lstStyle/>
        <a:p>
          <a:endParaRPr lang="en-US"/>
        </a:p>
      </dgm:t>
    </dgm:pt>
    <dgm:pt modelId="{3E1A390D-86C7-4E3D-AA6E-4F58964EF177}" type="sibTrans" cxnId="{A04F5787-4720-455C-90A9-0C6832F3069B}">
      <dgm:prSet/>
      <dgm:spPr/>
      <dgm:t>
        <a:bodyPr/>
        <a:lstStyle/>
        <a:p>
          <a:endParaRPr lang="en-US"/>
        </a:p>
      </dgm:t>
    </dgm:pt>
    <dgm:pt modelId="{ADC1B73B-3F6D-4BBC-BEDA-685C9F4C4E8C}" type="pres">
      <dgm:prSet presAssocID="{82BD893D-7581-4C12-A147-3C42826821F6}" presName="Name0" presStyleCnt="0">
        <dgm:presLayoutVars>
          <dgm:dir/>
          <dgm:resizeHandles val="exact"/>
        </dgm:presLayoutVars>
      </dgm:prSet>
      <dgm:spPr/>
    </dgm:pt>
    <dgm:pt modelId="{FDBD3B96-5388-4FDA-AEF0-C5A0E7E8E73C}" type="pres">
      <dgm:prSet presAssocID="{58563BB0-15BE-48BF-B2E3-18864AFF0054}" presName="node" presStyleLbl="node1" presStyleIdx="0" presStyleCnt="4">
        <dgm:presLayoutVars>
          <dgm:bulletEnabled val="1"/>
        </dgm:presLayoutVars>
      </dgm:prSet>
      <dgm:spPr/>
    </dgm:pt>
    <dgm:pt modelId="{CE21A8CE-55F4-47C9-A916-B4268E8E9000}" type="pres">
      <dgm:prSet presAssocID="{2A158CE2-1C22-40D8-893B-78B81D6284C9}" presName="sibTrans" presStyleLbl="sibTrans2D1" presStyleIdx="0" presStyleCnt="3"/>
      <dgm:spPr/>
    </dgm:pt>
    <dgm:pt modelId="{D49EF721-EAAD-4D58-995E-E5AAD7B5B739}" type="pres">
      <dgm:prSet presAssocID="{2A158CE2-1C22-40D8-893B-78B81D6284C9}" presName="connectorText" presStyleLbl="sibTrans2D1" presStyleIdx="0" presStyleCnt="3"/>
      <dgm:spPr/>
    </dgm:pt>
    <dgm:pt modelId="{73D12F30-9C99-4B78-9334-EE85EB780B09}" type="pres">
      <dgm:prSet presAssocID="{DF24BF58-9D73-437F-BD8B-DC548A986B42}" presName="node" presStyleLbl="node1" presStyleIdx="1" presStyleCnt="4" custLinFactNeighborX="-12451" custLinFactNeighborY="-94">
        <dgm:presLayoutVars>
          <dgm:bulletEnabled val="1"/>
        </dgm:presLayoutVars>
      </dgm:prSet>
      <dgm:spPr/>
    </dgm:pt>
    <dgm:pt modelId="{9C633635-53CE-4E32-B39D-496AED71C4B4}" type="pres">
      <dgm:prSet presAssocID="{14AF5A07-9919-43E9-81CC-22EE18AF1BB0}" presName="sibTrans" presStyleLbl="sibTrans2D1" presStyleIdx="1" presStyleCnt="3"/>
      <dgm:spPr/>
    </dgm:pt>
    <dgm:pt modelId="{1AD2728A-3446-4CA6-875C-322189D100B0}" type="pres">
      <dgm:prSet presAssocID="{14AF5A07-9919-43E9-81CC-22EE18AF1BB0}" presName="connectorText" presStyleLbl="sibTrans2D1" presStyleIdx="1" presStyleCnt="3"/>
      <dgm:spPr/>
    </dgm:pt>
    <dgm:pt modelId="{937C7F6C-2868-49FC-A8FE-F3D94357EF7C}" type="pres">
      <dgm:prSet presAssocID="{10430CFE-5FBB-4BDD-A9A9-3EEE08BFA819}" presName="node" presStyleLbl="node1" presStyleIdx="2" presStyleCnt="4">
        <dgm:presLayoutVars>
          <dgm:bulletEnabled val="1"/>
        </dgm:presLayoutVars>
      </dgm:prSet>
      <dgm:spPr/>
    </dgm:pt>
    <dgm:pt modelId="{0E7AE027-769C-4BE5-A33D-F1141A4B5FC2}" type="pres">
      <dgm:prSet presAssocID="{DF6F7EA5-98EF-4497-B66C-401641AFEA1F}" presName="sibTrans" presStyleLbl="sibTrans2D1" presStyleIdx="2" presStyleCnt="3"/>
      <dgm:spPr/>
    </dgm:pt>
    <dgm:pt modelId="{2B729FE3-7ECF-40E9-A614-34E1E9357EFD}" type="pres">
      <dgm:prSet presAssocID="{DF6F7EA5-98EF-4497-B66C-401641AFEA1F}" presName="connectorText" presStyleLbl="sibTrans2D1" presStyleIdx="2" presStyleCnt="3"/>
      <dgm:spPr/>
    </dgm:pt>
    <dgm:pt modelId="{B896509E-9B25-4F3E-A0D3-43733C3E0C02}" type="pres">
      <dgm:prSet presAssocID="{163B53A1-284E-44D8-A739-322CAB88542F}" presName="node" presStyleLbl="node1" presStyleIdx="3" presStyleCnt="4">
        <dgm:presLayoutVars>
          <dgm:bulletEnabled val="1"/>
        </dgm:presLayoutVars>
      </dgm:prSet>
      <dgm:spPr/>
    </dgm:pt>
  </dgm:ptLst>
  <dgm:cxnLst>
    <dgm:cxn modelId="{05734E02-77A3-44C9-B51F-7346D09D3DEF}" type="presOf" srcId="{82BD893D-7581-4C12-A147-3C42826821F6}" destId="{ADC1B73B-3F6D-4BBC-BEDA-685C9F4C4E8C}" srcOrd="0" destOrd="0" presId="urn:microsoft.com/office/officeart/2005/8/layout/process1"/>
    <dgm:cxn modelId="{2997CD13-C95D-43FC-AAAF-98555F2A67DE}" type="presOf" srcId="{2A158CE2-1C22-40D8-893B-78B81D6284C9}" destId="{CE21A8CE-55F4-47C9-A916-B4268E8E9000}" srcOrd="0" destOrd="0" presId="urn:microsoft.com/office/officeart/2005/8/layout/process1"/>
    <dgm:cxn modelId="{8A50D814-0C22-4802-8D64-C9A8F53AFA75}" type="presOf" srcId="{14AF5A07-9919-43E9-81CC-22EE18AF1BB0}" destId="{9C633635-53CE-4E32-B39D-496AED71C4B4}" srcOrd="0" destOrd="0" presId="urn:microsoft.com/office/officeart/2005/8/layout/process1"/>
    <dgm:cxn modelId="{C6DE9831-848A-4599-9233-6931FA56D71F}" type="presOf" srcId="{DF24BF58-9D73-437F-BD8B-DC548A986B42}" destId="{73D12F30-9C99-4B78-9334-EE85EB780B09}" srcOrd="0" destOrd="0" presId="urn:microsoft.com/office/officeart/2005/8/layout/process1"/>
    <dgm:cxn modelId="{67B1B06D-FF2B-4C12-9F47-F9EF6C1E8F93}" srcId="{82BD893D-7581-4C12-A147-3C42826821F6}" destId="{58563BB0-15BE-48BF-B2E3-18864AFF0054}" srcOrd="0" destOrd="0" parTransId="{FFDDA2F4-D241-4A9A-A768-766A029CCF9B}" sibTransId="{2A158CE2-1C22-40D8-893B-78B81D6284C9}"/>
    <dgm:cxn modelId="{59A8AB71-56E2-4C5C-A89E-50FDE04CE2C0}" type="presOf" srcId="{10430CFE-5FBB-4BDD-A9A9-3EEE08BFA819}" destId="{937C7F6C-2868-49FC-A8FE-F3D94357EF7C}" srcOrd="0" destOrd="0" presId="urn:microsoft.com/office/officeart/2005/8/layout/process1"/>
    <dgm:cxn modelId="{7070A857-7C4E-4A74-BE21-0A41259A3C1D}" type="presOf" srcId="{DF6F7EA5-98EF-4497-B66C-401641AFEA1F}" destId="{0E7AE027-769C-4BE5-A33D-F1141A4B5FC2}" srcOrd="0" destOrd="0" presId="urn:microsoft.com/office/officeart/2005/8/layout/process1"/>
    <dgm:cxn modelId="{91B81978-3E87-40B6-899A-0E68DEAC66CB}" type="presOf" srcId="{DF6F7EA5-98EF-4497-B66C-401641AFEA1F}" destId="{2B729FE3-7ECF-40E9-A614-34E1E9357EFD}" srcOrd="1" destOrd="0" presId="urn:microsoft.com/office/officeart/2005/8/layout/process1"/>
    <dgm:cxn modelId="{E36A625A-F31D-4C58-97EB-57A937599AB6}" type="presOf" srcId="{58563BB0-15BE-48BF-B2E3-18864AFF0054}" destId="{FDBD3B96-5388-4FDA-AEF0-C5A0E7E8E73C}" srcOrd="0" destOrd="0" presId="urn:microsoft.com/office/officeart/2005/8/layout/process1"/>
    <dgm:cxn modelId="{33E39880-8A4C-4E92-966C-1D40478F0CC3}" srcId="{82BD893D-7581-4C12-A147-3C42826821F6}" destId="{10430CFE-5FBB-4BDD-A9A9-3EEE08BFA819}" srcOrd="2" destOrd="0" parTransId="{704CA804-AFCB-4BB5-8311-41E2357E6F1C}" sibTransId="{DF6F7EA5-98EF-4497-B66C-401641AFEA1F}"/>
    <dgm:cxn modelId="{A04F5787-4720-455C-90A9-0C6832F3069B}" srcId="{82BD893D-7581-4C12-A147-3C42826821F6}" destId="{163B53A1-284E-44D8-A739-322CAB88542F}" srcOrd="3" destOrd="0" parTransId="{3925155D-87C0-468E-9CE4-EEFF8A73B10F}" sibTransId="{3E1A390D-86C7-4E3D-AA6E-4F58964EF177}"/>
    <dgm:cxn modelId="{4BD6038D-4404-4BBE-A4ED-95BD4A858F4A}" type="presOf" srcId="{163B53A1-284E-44D8-A739-322CAB88542F}" destId="{B896509E-9B25-4F3E-A0D3-43733C3E0C02}" srcOrd="0" destOrd="0" presId="urn:microsoft.com/office/officeart/2005/8/layout/process1"/>
    <dgm:cxn modelId="{69E92ADE-279B-42E2-A224-B6E98771D15B}" type="presOf" srcId="{2A158CE2-1C22-40D8-893B-78B81D6284C9}" destId="{D49EF721-EAAD-4D58-995E-E5AAD7B5B739}" srcOrd="1" destOrd="0" presId="urn:microsoft.com/office/officeart/2005/8/layout/process1"/>
    <dgm:cxn modelId="{F8767DE0-57A1-4E36-BA5B-439F88CF9ADF}" type="presOf" srcId="{14AF5A07-9919-43E9-81CC-22EE18AF1BB0}" destId="{1AD2728A-3446-4CA6-875C-322189D100B0}" srcOrd="1" destOrd="0" presId="urn:microsoft.com/office/officeart/2005/8/layout/process1"/>
    <dgm:cxn modelId="{913FC8E5-3BAC-4FAF-B632-EB24FCBBA7C9}" srcId="{82BD893D-7581-4C12-A147-3C42826821F6}" destId="{DF24BF58-9D73-437F-BD8B-DC548A986B42}" srcOrd="1" destOrd="0" parTransId="{D7F2BB3C-4C42-48C5-9DE1-346AC0EA861A}" sibTransId="{14AF5A07-9919-43E9-81CC-22EE18AF1BB0}"/>
    <dgm:cxn modelId="{FF36D939-1B05-4754-B65F-C9F215FC1662}" type="presParOf" srcId="{ADC1B73B-3F6D-4BBC-BEDA-685C9F4C4E8C}" destId="{FDBD3B96-5388-4FDA-AEF0-C5A0E7E8E73C}" srcOrd="0" destOrd="0" presId="urn:microsoft.com/office/officeart/2005/8/layout/process1"/>
    <dgm:cxn modelId="{BA9E81C3-0FB2-4517-BDF1-3768E59DA7C9}" type="presParOf" srcId="{ADC1B73B-3F6D-4BBC-BEDA-685C9F4C4E8C}" destId="{CE21A8CE-55F4-47C9-A916-B4268E8E9000}" srcOrd="1" destOrd="0" presId="urn:microsoft.com/office/officeart/2005/8/layout/process1"/>
    <dgm:cxn modelId="{9240A204-A724-4E09-94CD-1814AB041C8D}" type="presParOf" srcId="{CE21A8CE-55F4-47C9-A916-B4268E8E9000}" destId="{D49EF721-EAAD-4D58-995E-E5AAD7B5B739}" srcOrd="0" destOrd="0" presId="urn:microsoft.com/office/officeart/2005/8/layout/process1"/>
    <dgm:cxn modelId="{79CBC8DE-5580-44F9-87D7-B3963FAA7311}" type="presParOf" srcId="{ADC1B73B-3F6D-4BBC-BEDA-685C9F4C4E8C}" destId="{73D12F30-9C99-4B78-9334-EE85EB780B09}" srcOrd="2" destOrd="0" presId="urn:microsoft.com/office/officeart/2005/8/layout/process1"/>
    <dgm:cxn modelId="{77A546D9-9255-4C75-93F8-6E6EDFA67C0D}" type="presParOf" srcId="{ADC1B73B-3F6D-4BBC-BEDA-685C9F4C4E8C}" destId="{9C633635-53CE-4E32-B39D-496AED71C4B4}" srcOrd="3" destOrd="0" presId="urn:microsoft.com/office/officeart/2005/8/layout/process1"/>
    <dgm:cxn modelId="{7EAF3A32-A943-4AFB-BC7A-3AAEDDECF247}" type="presParOf" srcId="{9C633635-53CE-4E32-B39D-496AED71C4B4}" destId="{1AD2728A-3446-4CA6-875C-322189D100B0}" srcOrd="0" destOrd="0" presId="urn:microsoft.com/office/officeart/2005/8/layout/process1"/>
    <dgm:cxn modelId="{02BBD497-D305-48D0-BB09-9E645FCC9C19}" type="presParOf" srcId="{ADC1B73B-3F6D-4BBC-BEDA-685C9F4C4E8C}" destId="{937C7F6C-2868-49FC-A8FE-F3D94357EF7C}" srcOrd="4" destOrd="0" presId="urn:microsoft.com/office/officeart/2005/8/layout/process1"/>
    <dgm:cxn modelId="{E79BB036-952B-49FB-882A-EDF224F30764}" type="presParOf" srcId="{ADC1B73B-3F6D-4BBC-BEDA-685C9F4C4E8C}" destId="{0E7AE027-769C-4BE5-A33D-F1141A4B5FC2}" srcOrd="5" destOrd="0" presId="urn:microsoft.com/office/officeart/2005/8/layout/process1"/>
    <dgm:cxn modelId="{B30E1D79-9A2F-4F66-A57A-43B9C7D37B68}" type="presParOf" srcId="{0E7AE027-769C-4BE5-A33D-F1141A4B5FC2}" destId="{2B729FE3-7ECF-40E9-A614-34E1E9357EFD}" srcOrd="0" destOrd="0" presId="urn:microsoft.com/office/officeart/2005/8/layout/process1"/>
    <dgm:cxn modelId="{647ACCB8-BE8E-4D1B-8172-8B4EAC2F6B33}" type="presParOf" srcId="{ADC1B73B-3F6D-4BBC-BEDA-685C9F4C4E8C}" destId="{B896509E-9B25-4F3E-A0D3-43733C3E0C02}"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89FCE6-3948-4CAD-8A5B-B8EC74483B5C}"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A6124D78-AE0D-444C-A0A3-2FEB8912137C}">
      <dgm:prSet/>
      <dgm:spPr/>
      <dgm:t>
        <a:bodyPr/>
        <a:lstStyle/>
        <a:p>
          <a:pPr algn="just">
            <a:lnSpc>
              <a:spcPct val="100000"/>
            </a:lnSpc>
          </a:pPr>
          <a:r>
            <a:rPr lang="en-US" dirty="0">
              <a:latin typeface="Arial" panose="020B0604020202020204" pitchFamily="34" charset="0"/>
              <a:cs typeface="Arial" panose="020B0604020202020204" pitchFamily="34" charset="0"/>
            </a:rPr>
            <a:t>The gap between need and availability for end-of-life care patients has increased significantly with the need outweighing the availability.</a:t>
          </a:r>
        </a:p>
      </dgm:t>
    </dgm:pt>
    <dgm:pt modelId="{AC8E9B2F-2452-4623-BA37-4323761A40E9}" type="parTrans" cxnId="{4CB8781D-638A-4A3B-80FA-BE53C358BF0B}">
      <dgm:prSet/>
      <dgm:spPr/>
      <dgm:t>
        <a:bodyPr/>
        <a:lstStyle/>
        <a:p>
          <a:endParaRPr lang="en-US"/>
        </a:p>
      </dgm:t>
    </dgm:pt>
    <dgm:pt modelId="{BC6DE501-58AF-4DE0-AEF8-F430AC493699}" type="sibTrans" cxnId="{4CB8781D-638A-4A3B-80FA-BE53C358BF0B}">
      <dgm:prSet/>
      <dgm:spPr/>
      <dgm:t>
        <a:bodyPr/>
        <a:lstStyle/>
        <a:p>
          <a:endParaRPr lang="en-US"/>
        </a:p>
      </dgm:t>
    </dgm:pt>
    <dgm:pt modelId="{10E3822C-0F38-469F-A15D-29289D4ED067}">
      <dgm:prSet/>
      <dgm:spPr/>
      <dgm:t>
        <a:bodyPr/>
        <a:lstStyle/>
        <a:p>
          <a:pPr algn="just">
            <a:lnSpc>
              <a:spcPct val="100000"/>
            </a:lnSpc>
          </a:pPr>
          <a:r>
            <a:rPr lang="en-GB" dirty="0">
              <a:latin typeface="Arial" panose="020B0604020202020204" pitchFamily="34" charset="0"/>
              <a:cs typeface="Arial" panose="020B0604020202020204" pitchFamily="34" charset="0"/>
            </a:rPr>
            <a:t>An exclusive survey conducted by Nursing Standard and Marie Curie (2019) almost two thirds (65%) of nurses believe that staff strikes and staff shortages was the biggest obstacle in giving quality care to patients who were dying.</a:t>
          </a:r>
          <a:endParaRPr lang="en-US" dirty="0">
            <a:latin typeface="Arial" panose="020B0604020202020204" pitchFamily="34" charset="0"/>
            <a:cs typeface="Arial" panose="020B0604020202020204" pitchFamily="34" charset="0"/>
          </a:endParaRPr>
        </a:p>
      </dgm:t>
    </dgm:pt>
    <dgm:pt modelId="{D6FD15ED-84F6-409E-A89D-62C085C636D2}" type="parTrans" cxnId="{4ED9204B-50C7-40CD-9996-53E937C4C8C4}">
      <dgm:prSet/>
      <dgm:spPr/>
      <dgm:t>
        <a:bodyPr/>
        <a:lstStyle/>
        <a:p>
          <a:endParaRPr lang="en-US"/>
        </a:p>
      </dgm:t>
    </dgm:pt>
    <dgm:pt modelId="{E745B6BA-CB5F-4A7A-A67A-CD0FE214CE34}" type="sibTrans" cxnId="{4ED9204B-50C7-40CD-9996-53E937C4C8C4}">
      <dgm:prSet/>
      <dgm:spPr/>
      <dgm:t>
        <a:bodyPr/>
        <a:lstStyle/>
        <a:p>
          <a:endParaRPr lang="en-US"/>
        </a:p>
      </dgm:t>
    </dgm:pt>
    <dgm:pt modelId="{6B3F4E63-7806-4FB5-98CD-A240E8490AB6}">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In addition to staff shortages, there are other important aspects to consider, such as Covid 19. This has a significant effect on the available end-of-life care and </a:t>
          </a:r>
          <a:r>
            <a:rPr lang="en-US" sz="1200" dirty="0">
              <a:latin typeface="Arial" panose="020B0604020202020204" pitchFamily="34" charset="0"/>
              <a:cs typeface="Arial" panose="020B0604020202020204" pitchFamily="34" charset="0"/>
            </a:rPr>
            <a:t>with an ageing population and a larger demand for access to end-of-life care, services will need to increase in the future.</a:t>
          </a:r>
        </a:p>
      </dgm:t>
    </dgm:pt>
    <dgm:pt modelId="{6F0A41E5-1E7D-46E5-9E37-1AC78399E9F9}" type="parTrans" cxnId="{4EB75B34-ABC9-4B70-A5DB-1461A2E9DF83}">
      <dgm:prSet/>
      <dgm:spPr/>
      <dgm:t>
        <a:bodyPr/>
        <a:lstStyle/>
        <a:p>
          <a:endParaRPr lang="en-US"/>
        </a:p>
      </dgm:t>
    </dgm:pt>
    <dgm:pt modelId="{FEBEE2E3-D7B8-45DA-BB7D-8C81CA4DC8B3}" type="sibTrans" cxnId="{4EB75B34-ABC9-4B70-A5DB-1461A2E9DF83}">
      <dgm:prSet/>
      <dgm:spPr/>
      <dgm:t>
        <a:bodyPr/>
        <a:lstStyle/>
        <a:p>
          <a:endParaRPr lang="en-US"/>
        </a:p>
      </dgm:t>
    </dgm:pt>
    <dgm:pt modelId="{46823B76-4D58-49D4-B3FA-F085B2748089}">
      <dgm:prSet custT="1"/>
      <dgm:spPr/>
      <dgm:t>
        <a:bodyPr/>
        <a:lstStyle/>
        <a:p>
          <a:pPr algn="just">
            <a:lnSpc>
              <a:spcPct val="100000"/>
            </a:lnSpc>
          </a:pPr>
          <a:r>
            <a:rPr lang="en-US" sz="1200" dirty="0">
              <a:latin typeface="Arial" panose="020B0604020202020204" pitchFamily="34" charset="0"/>
              <a:cs typeface="Arial" panose="020B0604020202020204" pitchFamily="34" charset="0"/>
            </a:rPr>
            <a:t>(National Care Standards, 2005</a:t>
          </a:r>
          <a:r>
            <a:rPr lang="en-US" sz="1300" dirty="0"/>
            <a:t>)</a:t>
          </a:r>
        </a:p>
      </dgm:t>
    </dgm:pt>
    <dgm:pt modelId="{FD9C478F-2BDC-4176-859E-CD7B3A09C4DA}" type="parTrans" cxnId="{D4982938-BC35-40F4-ACA5-D4673A8EDD45}">
      <dgm:prSet/>
      <dgm:spPr/>
      <dgm:t>
        <a:bodyPr/>
        <a:lstStyle/>
        <a:p>
          <a:endParaRPr lang="en-US"/>
        </a:p>
      </dgm:t>
    </dgm:pt>
    <dgm:pt modelId="{AAD8D150-3C1E-4519-AD26-9BCE82DED599}" type="sibTrans" cxnId="{D4982938-BC35-40F4-ACA5-D4673A8EDD45}">
      <dgm:prSet/>
      <dgm:spPr/>
      <dgm:t>
        <a:bodyPr/>
        <a:lstStyle/>
        <a:p>
          <a:endParaRPr lang="en-US"/>
        </a:p>
      </dgm:t>
    </dgm:pt>
    <dgm:pt modelId="{18E5DF1E-A32E-4782-A85D-A5F3D0B065B0}" type="pres">
      <dgm:prSet presAssocID="{D189FCE6-3948-4CAD-8A5B-B8EC74483B5C}" presName="outerComposite" presStyleCnt="0">
        <dgm:presLayoutVars>
          <dgm:chMax val="5"/>
          <dgm:dir/>
          <dgm:resizeHandles val="exact"/>
        </dgm:presLayoutVars>
      </dgm:prSet>
      <dgm:spPr/>
    </dgm:pt>
    <dgm:pt modelId="{5B292E08-41B9-44B4-B2A7-5E7D343889E1}" type="pres">
      <dgm:prSet presAssocID="{D189FCE6-3948-4CAD-8A5B-B8EC74483B5C}" presName="dummyMaxCanvas" presStyleCnt="0">
        <dgm:presLayoutVars/>
      </dgm:prSet>
      <dgm:spPr/>
    </dgm:pt>
    <dgm:pt modelId="{6EA5A491-A86B-41A3-9855-203E12BDEAC6}" type="pres">
      <dgm:prSet presAssocID="{D189FCE6-3948-4CAD-8A5B-B8EC74483B5C}" presName="FourNodes_1" presStyleLbl="node1" presStyleIdx="0" presStyleCnt="4">
        <dgm:presLayoutVars>
          <dgm:bulletEnabled val="1"/>
        </dgm:presLayoutVars>
      </dgm:prSet>
      <dgm:spPr/>
    </dgm:pt>
    <dgm:pt modelId="{DF9A849C-D690-45D0-BC51-84570DDC741E}" type="pres">
      <dgm:prSet presAssocID="{D189FCE6-3948-4CAD-8A5B-B8EC74483B5C}" presName="FourNodes_2" presStyleLbl="node1" presStyleIdx="1" presStyleCnt="4">
        <dgm:presLayoutVars>
          <dgm:bulletEnabled val="1"/>
        </dgm:presLayoutVars>
      </dgm:prSet>
      <dgm:spPr/>
    </dgm:pt>
    <dgm:pt modelId="{1D4833AC-E5F6-41ED-8434-2C72DDC42204}" type="pres">
      <dgm:prSet presAssocID="{D189FCE6-3948-4CAD-8A5B-B8EC74483B5C}" presName="FourNodes_3" presStyleLbl="node1" presStyleIdx="2" presStyleCnt="4">
        <dgm:presLayoutVars>
          <dgm:bulletEnabled val="1"/>
        </dgm:presLayoutVars>
      </dgm:prSet>
      <dgm:spPr/>
    </dgm:pt>
    <dgm:pt modelId="{D295BE31-52AA-49F4-9F0D-ECBFFA0D3B57}" type="pres">
      <dgm:prSet presAssocID="{D189FCE6-3948-4CAD-8A5B-B8EC74483B5C}" presName="FourNodes_4" presStyleLbl="node1" presStyleIdx="3" presStyleCnt="4">
        <dgm:presLayoutVars>
          <dgm:bulletEnabled val="1"/>
        </dgm:presLayoutVars>
      </dgm:prSet>
      <dgm:spPr/>
    </dgm:pt>
    <dgm:pt modelId="{7F0BA755-CEAF-46AE-ACF0-C8C8AD1787FC}" type="pres">
      <dgm:prSet presAssocID="{D189FCE6-3948-4CAD-8A5B-B8EC74483B5C}" presName="FourConn_1-2" presStyleLbl="fgAccFollowNode1" presStyleIdx="0" presStyleCnt="3">
        <dgm:presLayoutVars>
          <dgm:bulletEnabled val="1"/>
        </dgm:presLayoutVars>
      </dgm:prSet>
      <dgm:spPr/>
    </dgm:pt>
    <dgm:pt modelId="{66B157DF-84B0-4EA0-BC74-79F88204C1F1}" type="pres">
      <dgm:prSet presAssocID="{D189FCE6-3948-4CAD-8A5B-B8EC74483B5C}" presName="FourConn_2-3" presStyleLbl="fgAccFollowNode1" presStyleIdx="1" presStyleCnt="3">
        <dgm:presLayoutVars>
          <dgm:bulletEnabled val="1"/>
        </dgm:presLayoutVars>
      </dgm:prSet>
      <dgm:spPr/>
    </dgm:pt>
    <dgm:pt modelId="{25C2A08C-4DB7-47ED-9A1E-18677C08A7E1}" type="pres">
      <dgm:prSet presAssocID="{D189FCE6-3948-4CAD-8A5B-B8EC74483B5C}" presName="FourConn_3-4" presStyleLbl="fgAccFollowNode1" presStyleIdx="2" presStyleCnt="3">
        <dgm:presLayoutVars>
          <dgm:bulletEnabled val="1"/>
        </dgm:presLayoutVars>
      </dgm:prSet>
      <dgm:spPr/>
    </dgm:pt>
    <dgm:pt modelId="{A04CBEFA-26E6-4472-BA89-DEA5010AF303}" type="pres">
      <dgm:prSet presAssocID="{D189FCE6-3948-4CAD-8A5B-B8EC74483B5C}" presName="FourNodes_1_text" presStyleLbl="node1" presStyleIdx="3" presStyleCnt="4">
        <dgm:presLayoutVars>
          <dgm:bulletEnabled val="1"/>
        </dgm:presLayoutVars>
      </dgm:prSet>
      <dgm:spPr/>
    </dgm:pt>
    <dgm:pt modelId="{ABB1B9E3-4A96-40AB-94B1-7FAEA24EBCC6}" type="pres">
      <dgm:prSet presAssocID="{D189FCE6-3948-4CAD-8A5B-B8EC74483B5C}" presName="FourNodes_2_text" presStyleLbl="node1" presStyleIdx="3" presStyleCnt="4">
        <dgm:presLayoutVars>
          <dgm:bulletEnabled val="1"/>
        </dgm:presLayoutVars>
      </dgm:prSet>
      <dgm:spPr/>
    </dgm:pt>
    <dgm:pt modelId="{4F8C2EDF-DC8E-40F6-9BA7-95C46C84D2FC}" type="pres">
      <dgm:prSet presAssocID="{D189FCE6-3948-4CAD-8A5B-B8EC74483B5C}" presName="FourNodes_3_text" presStyleLbl="node1" presStyleIdx="3" presStyleCnt="4">
        <dgm:presLayoutVars>
          <dgm:bulletEnabled val="1"/>
        </dgm:presLayoutVars>
      </dgm:prSet>
      <dgm:spPr/>
    </dgm:pt>
    <dgm:pt modelId="{30C16A41-3072-445A-AD75-4F22A754BEA2}" type="pres">
      <dgm:prSet presAssocID="{D189FCE6-3948-4CAD-8A5B-B8EC74483B5C}" presName="FourNodes_4_text" presStyleLbl="node1" presStyleIdx="3" presStyleCnt="4">
        <dgm:presLayoutVars>
          <dgm:bulletEnabled val="1"/>
        </dgm:presLayoutVars>
      </dgm:prSet>
      <dgm:spPr/>
    </dgm:pt>
  </dgm:ptLst>
  <dgm:cxnLst>
    <dgm:cxn modelId="{4CB8781D-638A-4A3B-80FA-BE53C358BF0B}" srcId="{D189FCE6-3948-4CAD-8A5B-B8EC74483B5C}" destId="{A6124D78-AE0D-444C-A0A3-2FEB8912137C}" srcOrd="0" destOrd="0" parTransId="{AC8E9B2F-2452-4623-BA37-4323761A40E9}" sibTransId="{BC6DE501-58AF-4DE0-AEF8-F430AC493699}"/>
    <dgm:cxn modelId="{4EB75B34-ABC9-4B70-A5DB-1461A2E9DF83}" srcId="{D189FCE6-3948-4CAD-8A5B-B8EC74483B5C}" destId="{6B3F4E63-7806-4FB5-98CD-A240E8490AB6}" srcOrd="2" destOrd="0" parTransId="{6F0A41E5-1E7D-46E5-9E37-1AC78399E9F9}" sibTransId="{FEBEE2E3-D7B8-45DA-BB7D-8C81CA4DC8B3}"/>
    <dgm:cxn modelId="{D4982938-BC35-40F4-ACA5-D4673A8EDD45}" srcId="{D189FCE6-3948-4CAD-8A5B-B8EC74483B5C}" destId="{46823B76-4D58-49D4-B3FA-F085B2748089}" srcOrd="3" destOrd="0" parTransId="{FD9C478F-2BDC-4176-859E-CD7B3A09C4DA}" sibTransId="{AAD8D150-3C1E-4519-AD26-9BCE82DED599}"/>
    <dgm:cxn modelId="{E62FF93B-14E8-4133-A13E-96BF1DD551FE}" type="presOf" srcId="{46823B76-4D58-49D4-B3FA-F085B2748089}" destId="{30C16A41-3072-445A-AD75-4F22A754BEA2}" srcOrd="1" destOrd="0" presId="urn:microsoft.com/office/officeart/2005/8/layout/vProcess5"/>
    <dgm:cxn modelId="{E4130540-9CD6-4DBA-B050-6BDD4F183D21}" type="presOf" srcId="{6B3F4E63-7806-4FB5-98CD-A240E8490AB6}" destId="{4F8C2EDF-DC8E-40F6-9BA7-95C46C84D2FC}" srcOrd="1" destOrd="0" presId="urn:microsoft.com/office/officeart/2005/8/layout/vProcess5"/>
    <dgm:cxn modelId="{37CD1248-E0D0-4A26-B1C3-00157741197F}" type="presOf" srcId="{A6124D78-AE0D-444C-A0A3-2FEB8912137C}" destId="{6EA5A491-A86B-41A3-9855-203E12BDEAC6}" srcOrd="0" destOrd="0" presId="urn:microsoft.com/office/officeart/2005/8/layout/vProcess5"/>
    <dgm:cxn modelId="{4ED9204B-50C7-40CD-9996-53E937C4C8C4}" srcId="{D189FCE6-3948-4CAD-8A5B-B8EC74483B5C}" destId="{10E3822C-0F38-469F-A15D-29289D4ED067}" srcOrd="1" destOrd="0" parTransId="{D6FD15ED-84F6-409E-A89D-62C085C636D2}" sibTransId="{E745B6BA-CB5F-4A7A-A67A-CD0FE214CE34}"/>
    <dgm:cxn modelId="{EA985C4F-7DBD-49EB-900B-FB64D4EBA1A2}" type="presOf" srcId="{D189FCE6-3948-4CAD-8A5B-B8EC74483B5C}" destId="{18E5DF1E-A32E-4782-A85D-A5F3D0B065B0}" srcOrd="0" destOrd="0" presId="urn:microsoft.com/office/officeart/2005/8/layout/vProcess5"/>
    <dgm:cxn modelId="{E1549A56-B700-4DEE-AF9A-10B965356527}" type="presOf" srcId="{10E3822C-0F38-469F-A15D-29289D4ED067}" destId="{ABB1B9E3-4A96-40AB-94B1-7FAEA24EBCC6}" srcOrd="1" destOrd="0" presId="urn:microsoft.com/office/officeart/2005/8/layout/vProcess5"/>
    <dgm:cxn modelId="{D47B768A-5DF5-4C45-8C7E-63B4FA7AD2B0}" type="presOf" srcId="{A6124D78-AE0D-444C-A0A3-2FEB8912137C}" destId="{A04CBEFA-26E6-4472-BA89-DEA5010AF303}" srcOrd="1" destOrd="0" presId="urn:microsoft.com/office/officeart/2005/8/layout/vProcess5"/>
    <dgm:cxn modelId="{7A7F6499-3371-428F-8E89-B0818FE74687}" type="presOf" srcId="{E745B6BA-CB5F-4A7A-A67A-CD0FE214CE34}" destId="{66B157DF-84B0-4EA0-BC74-79F88204C1F1}" srcOrd="0" destOrd="0" presId="urn:microsoft.com/office/officeart/2005/8/layout/vProcess5"/>
    <dgm:cxn modelId="{6BA68DA9-0EF8-4C16-9871-16F03FECB89A}" type="presOf" srcId="{10E3822C-0F38-469F-A15D-29289D4ED067}" destId="{DF9A849C-D690-45D0-BC51-84570DDC741E}" srcOrd="0" destOrd="0" presId="urn:microsoft.com/office/officeart/2005/8/layout/vProcess5"/>
    <dgm:cxn modelId="{E2CBA4C3-996B-433A-85BA-CB11BBF031C6}" type="presOf" srcId="{6B3F4E63-7806-4FB5-98CD-A240E8490AB6}" destId="{1D4833AC-E5F6-41ED-8434-2C72DDC42204}" srcOrd="0" destOrd="0" presId="urn:microsoft.com/office/officeart/2005/8/layout/vProcess5"/>
    <dgm:cxn modelId="{A008DAE2-9983-4281-BE61-65F021F883B2}" type="presOf" srcId="{FEBEE2E3-D7B8-45DA-BB7D-8C81CA4DC8B3}" destId="{25C2A08C-4DB7-47ED-9A1E-18677C08A7E1}" srcOrd="0" destOrd="0" presId="urn:microsoft.com/office/officeart/2005/8/layout/vProcess5"/>
    <dgm:cxn modelId="{BCC09FFA-6A31-4862-A4F8-F7E6C8162CB0}" type="presOf" srcId="{BC6DE501-58AF-4DE0-AEF8-F430AC493699}" destId="{7F0BA755-CEAF-46AE-ACF0-C8C8AD1787FC}" srcOrd="0" destOrd="0" presId="urn:microsoft.com/office/officeart/2005/8/layout/vProcess5"/>
    <dgm:cxn modelId="{BCE529FB-77C9-4FC3-A096-1CE83137CF90}" type="presOf" srcId="{46823B76-4D58-49D4-B3FA-F085B2748089}" destId="{D295BE31-52AA-49F4-9F0D-ECBFFA0D3B57}" srcOrd="0" destOrd="0" presId="urn:microsoft.com/office/officeart/2005/8/layout/vProcess5"/>
    <dgm:cxn modelId="{BF4A65D3-1E23-439F-B616-1D05EEE22B04}" type="presParOf" srcId="{18E5DF1E-A32E-4782-A85D-A5F3D0B065B0}" destId="{5B292E08-41B9-44B4-B2A7-5E7D343889E1}" srcOrd="0" destOrd="0" presId="urn:microsoft.com/office/officeart/2005/8/layout/vProcess5"/>
    <dgm:cxn modelId="{A6241405-9ABE-4A25-AD7C-54FDD6D603A4}" type="presParOf" srcId="{18E5DF1E-A32E-4782-A85D-A5F3D0B065B0}" destId="{6EA5A491-A86B-41A3-9855-203E12BDEAC6}" srcOrd="1" destOrd="0" presId="urn:microsoft.com/office/officeart/2005/8/layout/vProcess5"/>
    <dgm:cxn modelId="{E2C46BF1-7264-4DDA-A9C7-4BEEBD7B3624}" type="presParOf" srcId="{18E5DF1E-A32E-4782-A85D-A5F3D0B065B0}" destId="{DF9A849C-D690-45D0-BC51-84570DDC741E}" srcOrd="2" destOrd="0" presId="urn:microsoft.com/office/officeart/2005/8/layout/vProcess5"/>
    <dgm:cxn modelId="{A8B73225-3754-4E76-8CDD-35FBFF145D3B}" type="presParOf" srcId="{18E5DF1E-A32E-4782-A85D-A5F3D0B065B0}" destId="{1D4833AC-E5F6-41ED-8434-2C72DDC42204}" srcOrd="3" destOrd="0" presId="urn:microsoft.com/office/officeart/2005/8/layout/vProcess5"/>
    <dgm:cxn modelId="{6D504594-272E-4385-885B-3C10CD9C8E69}" type="presParOf" srcId="{18E5DF1E-A32E-4782-A85D-A5F3D0B065B0}" destId="{D295BE31-52AA-49F4-9F0D-ECBFFA0D3B57}" srcOrd="4" destOrd="0" presId="urn:microsoft.com/office/officeart/2005/8/layout/vProcess5"/>
    <dgm:cxn modelId="{25566A11-835A-4F4E-9301-2F2229D2D2CE}" type="presParOf" srcId="{18E5DF1E-A32E-4782-A85D-A5F3D0B065B0}" destId="{7F0BA755-CEAF-46AE-ACF0-C8C8AD1787FC}" srcOrd="5" destOrd="0" presId="urn:microsoft.com/office/officeart/2005/8/layout/vProcess5"/>
    <dgm:cxn modelId="{A447E680-CA63-46BC-9C57-5358AD60C122}" type="presParOf" srcId="{18E5DF1E-A32E-4782-A85D-A5F3D0B065B0}" destId="{66B157DF-84B0-4EA0-BC74-79F88204C1F1}" srcOrd="6" destOrd="0" presId="urn:microsoft.com/office/officeart/2005/8/layout/vProcess5"/>
    <dgm:cxn modelId="{AC70827C-3C7C-442C-A0B4-E0504652FACD}" type="presParOf" srcId="{18E5DF1E-A32E-4782-A85D-A5F3D0B065B0}" destId="{25C2A08C-4DB7-47ED-9A1E-18677C08A7E1}" srcOrd="7" destOrd="0" presId="urn:microsoft.com/office/officeart/2005/8/layout/vProcess5"/>
    <dgm:cxn modelId="{E31A89A5-2678-46B5-930A-E16513F40B33}" type="presParOf" srcId="{18E5DF1E-A32E-4782-A85D-A5F3D0B065B0}" destId="{A04CBEFA-26E6-4472-BA89-DEA5010AF303}" srcOrd="8" destOrd="0" presId="urn:microsoft.com/office/officeart/2005/8/layout/vProcess5"/>
    <dgm:cxn modelId="{F9962BE0-F161-43BE-AB2B-9955930406DE}" type="presParOf" srcId="{18E5DF1E-A32E-4782-A85D-A5F3D0B065B0}" destId="{ABB1B9E3-4A96-40AB-94B1-7FAEA24EBCC6}" srcOrd="9" destOrd="0" presId="urn:microsoft.com/office/officeart/2005/8/layout/vProcess5"/>
    <dgm:cxn modelId="{A0C96FAA-D17F-4765-AFF0-0E03A74594D6}" type="presParOf" srcId="{18E5DF1E-A32E-4782-A85D-A5F3D0B065B0}" destId="{4F8C2EDF-DC8E-40F6-9BA7-95C46C84D2FC}" srcOrd="10" destOrd="0" presId="urn:microsoft.com/office/officeart/2005/8/layout/vProcess5"/>
    <dgm:cxn modelId="{2C0B7BFD-7202-428B-82BE-128E99C9E2EB}" type="presParOf" srcId="{18E5DF1E-A32E-4782-A85D-A5F3D0B065B0}" destId="{30C16A41-3072-445A-AD75-4F22A754BEA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3BCF3F-2932-4971-9045-FBBE537EC84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E7EAF02-707B-446B-B531-34562162130E}">
      <dgm:prSet custT="1"/>
      <dgm:spPr/>
      <dgm:t>
        <a:bodyPr/>
        <a:lstStyle/>
        <a:p>
          <a:pPr algn="just">
            <a:lnSpc>
              <a:spcPct val="150000"/>
            </a:lnSpc>
          </a:pPr>
          <a:r>
            <a:rPr lang="en-GB" sz="1200" dirty="0">
              <a:latin typeface="Arial" panose="020B0604020202020204" pitchFamily="34" charset="0"/>
              <a:cs typeface="Arial" panose="020B0604020202020204" pitchFamily="34" charset="0"/>
            </a:rPr>
            <a:t>People are not anticipating things like wills as much as they should be because of the extended lifespan of the population. Resulting in an increasing number of people encountering a situation where they are nearing the end of their lives without any care plans in place.</a:t>
          </a:r>
          <a:endParaRPr lang="en-US" sz="1200" dirty="0">
            <a:latin typeface="Arial" panose="020B0604020202020204" pitchFamily="34" charset="0"/>
            <a:cs typeface="Arial" panose="020B0604020202020204" pitchFamily="34" charset="0"/>
          </a:endParaRPr>
        </a:p>
      </dgm:t>
    </dgm:pt>
    <dgm:pt modelId="{343FC34B-C907-4FAD-9589-CEE1B8572134}" type="parTrans" cxnId="{99CF6862-9BD6-4EF1-A231-8AB139E7B128}">
      <dgm:prSet/>
      <dgm:spPr/>
      <dgm:t>
        <a:bodyPr/>
        <a:lstStyle/>
        <a:p>
          <a:endParaRPr lang="en-US"/>
        </a:p>
      </dgm:t>
    </dgm:pt>
    <dgm:pt modelId="{C842FF0B-F060-4EF2-9188-DD9B7E3C2987}" type="sibTrans" cxnId="{99CF6862-9BD6-4EF1-A231-8AB139E7B128}">
      <dgm:prSet/>
      <dgm:spPr/>
      <dgm:t>
        <a:bodyPr/>
        <a:lstStyle/>
        <a:p>
          <a:endParaRPr lang="en-US"/>
        </a:p>
      </dgm:t>
    </dgm:pt>
    <dgm:pt modelId="{42BFC7AD-C941-4A95-86C0-D2985C8400E3}">
      <dgm:prSet custT="1"/>
      <dgm:spPr/>
      <dgm:t>
        <a:bodyPr/>
        <a:lstStyle/>
        <a:p>
          <a:pPr algn="just">
            <a:lnSpc>
              <a:spcPct val="150000"/>
            </a:lnSpc>
          </a:pPr>
          <a:r>
            <a:rPr lang="en-GB" sz="1200" dirty="0">
              <a:latin typeface="Arial" panose="020B0604020202020204" pitchFamily="34" charset="0"/>
              <a:cs typeface="Arial" panose="020B0604020202020204" pitchFamily="34" charset="0"/>
            </a:rPr>
            <a:t>Compassion in Dying (2020) state that the use of living wills has increased 160% in the last month compared to the same period the previous year.  </a:t>
          </a:r>
          <a:endParaRPr lang="en-US" sz="1200" dirty="0">
            <a:latin typeface="Arial" panose="020B0604020202020204" pitchFamily="34" charset="0"/>
            <a:cs typeface="Arial" panose="020B0604020202020204" pitchFamily="34" charset="0"/>
          </a:endParaRPr>
        </a:p>
      </dgm:t>
    </dgm:pt>
    <dgm:pt modelId="{6F9FFC37-A3F1-4FDB-B2D8-FBBABA1FC202}" type="parTrans" cxnId="{C949722F-4E72-4731-A988-5F779E5B9517}">
      <dgm:prSet/>
      <dgm:spPr/>
      <dgm:t>
        <a:bodyPr/>
        <a:lstStyle/>
        <a:p>
          <a:endParaRPr lang="en-US"/>
        </a:p>
      </dgm:t>
    </dgm:pt>
    <dgm:pt modelId="{605D7E67-8F44-4C38-B0BA-F90D08D1B23E}" type="sibTrans" cxnId="{C949722F-4E72-4731-A988-5F779E5B9517}">
      <dgm:prSet/>
      <dgm:spPr/>
      <dgm:t>
        <a:bodyPr/>
        <a:lstStyle/>
        <a:p>
          <a:endParaRPr lang="en-US"/>
        </a:p>
      </dgm:t>
    </dgm:pt>
    <dgm:pt modelId="{38765D54-3762-4E66-A162-0F16C83D3146}">
      <dgm:prSet custT="1"/>
      <dgm:spPr/>
      <dgm:t>
        <a:bodyPr/>
        <a:lstStyle/>
        <a:p>
          <a:pPr algn="just">
            <a:lnSpc>
              <a:spcPct val="150000"/>
            </a:lnSpc>
          </a:pPr>
          <a:r>
            <a:rPr lang="en-GB" sz="1200" dirty="0">
              <a:latin typeface="Arial" panose="020B0604020202020204" pitchFamily="34" charset="0"/>
              <a:cs typeface="Arial" panose="020B0604020202020204" pitchFamily="34" charset="0"/>
            </a:rPr>
            <a:t>The organisation, which provides most of the free-living wills in the UK and aids with end-of-life planning, has witnessed a sharp rise in demand for its services as the coronavirus has spread throughout the country.</a:t>
          </a:r>
          <a:endParaRPr lang="en-US" sz="1200" dirty="0">
            <a:latin typeface="Arial" panose="020B0604020202020204" pitchFamily="34" charset="0"/>
            <a:cs typeface="Arial" panose="020B0604020202020204" pitchFamily="34" charset="0"/>
          </a:endParaRPr>
        </a:p>
      </dgm:t>
    </dgm:pt>
    <dgm:pt modelId="{29C78AAD-205E-48FB-B837-CF66DB07D4EA}" type="parTrans" cxnId="{7E20C1C0-AE67-4DED-A97A-4E08DE4F892B}">
      <dgm:prSet/>
      <dgm:spPr/>
      <dgm:t>
        <a:bodyPr/>
        <a:lstStyle/>
        <a:p>
          <a:endParaRPr lang="en-US"/>
        </a:p>
      </dgm:t>
    </dgm:pt>
    <dgm:pt modelId="{2C75DFDA-A1AD-480F-AF1B-D9C51E174470}" type="sibTrans" cxnId="{7E20C1C0-AE67-4DED-A97A-4E08DE4F892B}">
      <dgm:prSet/>
      <dgm:spPr/>
      <dgm:t>
        <a:bodyPr/>
        <a:lstStyle/>
        <a:p>
          <a:endParaRPr lang="en-US"/>
        </a:p>
      </dgm:t>
    </dgm:pt>
    <dgm:pt modelId="{9003BB6B-5CC3-41B4-9967-34635E9080D7}" type="pres">
      <dgm:prSet presAssocID="{633BCF3F-2932-4971-9045-FBBE537EC84A}" presName="outerComposite" presStyleCnt="0">
        <dgm:presLayoutVars>
          <dgm:chMax val="5"/>
          <dgm:dir/>
          <dgm:resizeHandles val="exact"/>
        </dgm:presLayoutVars>
      </dgm:prSet>
      <dgm:spPr/>
    </dgm:pt>
    <dgm:pt modelId="{13BCA721-089B-40B4-9EF6-B6E8EA397424}" type="pres">
      <dgm:prSet presAssocID="{633BCF3F-2932-4971-9045-FBBE537EC84A}" presName="dummyMaxCanvas" presStyleCnt="0">
        <dgm:presLayoutVars/>
      </dgm:prSet>
      <dgm:spPr/>
    </dgm:pt>
    <dgm:pt modelId="{C133DAFA-0D76-4310-B008-1A77F6692E87}" type="pres">
      <dgm:prSet presAssocID="{633BCF3F-2932-4971-9045-FBBE537EC84A}" presName="ThreeNodes_1" presStyleLbl="node1" presStyleIdx="0" presStyleCnt="3" custLinFactNeighborX="1041" custLinFactNeighborY="-1663">
        <dgm:presLayoutVars>
          <dgm:bulletEnabled val="1"/>
        </dgm:presLayoutVars>
      </dgm:prSet>
      <dgm:spPr/>
    </dgm:pt>
    <dgm:pt modelId="{F74536B4-C8A5-425D-AE1B-C046D34B0F24}" type="pres">
      <dgm:prSet presAssocID="{633BCF3F-2932-4971-9045-FBBE537EC84A}" presName="ThreeNodes_2" presStyleLbl="node1" presStyleIdx="1" presStyleCnt="3">
        <dgm:presLayoutVars>
          <dgm:bulletEnabled val="1"/>
        </dgm:presLayoutVars>
      </dgm:prSet>
      <dgm:spPr/>
    </dgm:pt>
    <dgm:pt modelId="{4DDEB032-7817-4D06-9FBE-C98FDF675AA1}" type="pres">
      <dgm:prSet presAssocID="{633BCF3F-2932-4971-9045-FBBE537EC84A}" presName="ThreeNodes_3" presStyleLbl="node1" presStyleIdx="2" presStyleCnt="3">
        <dgm:presLayoutVars>
          <dgm:bulletEnabled val="1"/>
        </dgm:presLayoutVars>
      </dgm:prSet>
      <dgm:spPr/>
    </dgm:pt>
    <dgm:pt modelId="{EABEA54F-D376-4FB3-9DF5-909ADE220E28}" type="pres">
      <dgm:prSet presAssocID="{633BCF3F-2932-4971-9045-FBBE537EC84A}" presName="ThreeConn_1-2" presStyleLbl="fgAccFollowNode1" presStyleIdx="0" presStyleCnt="2">
        <dgm:presLayoutVars>
          <dgm:bulletEnabled val="1"/>
        </dgm:presLayoutVars>
      </dgm:prSet>
      <dgm:spPr/>
    </dgm:pt>
    <dgm:pt modelId="{739A563A-D847-4EFA-AA8B-5E608ABE4FA4}" type="pres">
      <dgm:prSet presAssocID="{633BCF3F-2932-4971-9045-FBBE537EC84A}" presName="ThreeConn_2-3" presStyleLbl="fgAccFollowNode1" presStyleIdx="1" presStyleCnt="2">
        <dgm:presLayoutVars>
          <dgm:bulletEnabled val="1"/>
        </dgm:presLayoutVars>
      </dgm:prSet>
      <dgm:spPr/>
    </dgm:pt>
    <dgm:pt modelId="{5207B797-7DC4-4C7A-8CD9-C6B4A3BC7004}" type="pres">
      <dgm:prSet presAssocID="{633BCF3F-2932-4971-9045-FBBE537EC84A}" presName="ThreeNodes_1_text" presStyleLbl="node1" presStyleIdx="2" presStyleCnt="3">
        <dgm:presLayoutVars>
          <dgm:bulletEnabled val="1"/>
        </dgm:presLayoutVars>
      </dgm:prSet>
      <dgm:spPr/>
    </dgm:pt>
    <dgm:pt modelId="{C1678EA5-0628-43AC-BD4A-EC13781D7D0E}" type="pres">
      <dgm:prSet presAssocID="{633BCF3F-2932-4971-9045-FBBE537EC84A}" presName="ThreeNodes_2_text" presStyleLbl="node1" presStyleIdx="2" presStyleCnt="3">
        <dgm:presLayoutVars>
          <dgm:bulletEnabled val="1"/>
        </dgm:presLayoutVars>
      </dgm:prSet>
      <dgm:spPr/>
    </dgm:pt>
    <dgm:pt modelId="{EED45E8E-7D4B-4A49-8317-EF76F092CF90}" type="pres">
      <dgm:prSet presAssocID="{633BCF3F-2932-4971-9045-FBBE537EC84A}" presName="ThreeNodes_3_text" presStyleLbl="node1" presStyleIdx="2" presStyleCnt="3">
        <dgm:presLayoutVars>
          <dgm:bulletEnabled val="1"/>
        </dgm:presLayoutVars>
      </dgm:prSet>
      <dgm:spPr/>
    </dgm:pt>
  </dgm:ptLst>
  <dgm:cxnLst>
    <dgm:cxn modelId="{5E92F519-F1F9-46FB-A762-B3F9343EC754}" type="presOf" srcId="{633BCF3F-2932-4971-9045-FBBE537EC84A}" destId="{9003BB6B-5CC3-41B4-9967-34635E9080D7}" srcOrd="0" destOrd="0" presId="urn:microsoft.com/office/officeart/2005/8/layout/vProcess5"/>
    <dgm:cxn modelId="{A4176822-0E93-4F77-9BD5-2FBA4ECDC0E6}" type="presOf" srcId="{42BFC7AD-C941-4A95-86C0-D2985C8400E3}" destId="{C1678EA5-0628-43AC-BD4A-EC13781D7D0E}" srcOrd="1" destOrd="0" presId="urn:microsoft.com/office/officeart/2005/8/layout/vProcess5"/>
    <dgm:cxn modelId="{C949722F-4E72-4731-A988-5F779E5B9517}" srcId="{633BCF3F-2932-4971-9045-FBBE537EC84A}" destId="{42BFC7AD-C941-4A95-86C0-D2985C8400E3}" srcOrd="1" destOrd="0" parTransId="{6F9FFC37-A3F1-4FDB-B2D8-FBBABA1FC202}" sibTransId="{605D7E67-8F44-4C38-B0BA-F90D08D1B23E}"/>
    <dgm:cxn modelId="{99CF6862-9BD6-4EF1-A231-8AB139E7B128}" srcId="{633BCF3F-2932-4971-9045-FBBE537EC84A}" destId="{1E7EAF02-707B-446B-B531-34562162130E}" srcOrd="0" destOrd="0" parTransId="{343FC34B-C907-4FAD-9589-CEE1B8572134}" sibTransId="{C842FF0B-F060-4EF2-9188-DD9B7E3C2987}"/>
    <dgm:cxn modelId="{4C96B844-FBC9-4866-A560-A87B369DEEEB}" type="presOf" srcId="{605D7E67-8F44-4C38-B0BA-F90D08D1B23E}" destId="{739A563A-D847-4EFA-AA8B-5E608ABE4FA4}" srcOrd="0" destOrd="0" presId="urn:microsoft.com/office/officeart/2005/8/layout/vProcess5"/>
    <dgm:cxn modelId="{69E63D4F-201F-48F3-8AFE-B3F16A5FDFA2}" type="presOf" srcId="{1E7EAF02-707B-446B-B531-34562162130E}" destId="{5207B797-7DC4-4C7A-8CD9-C6B4A3BC7004}" srcOrd="1" destOrd="0" presId="urn:microsoft.com/office/officeart/2005/8/layout/vProcess5"/>
    <dgm:cxn modelId="{67C710B4-7FCF-45E5-B6F5-142E6C4E7B44}" type="presOf" srcId="{C842FF0B-F060-4EF2-9188-DD9B7E3C2987}" destId="{EABEA54F-D376-4FB3-9DF5-909ADE220E28}" srcOrd="0" destOrd="0" presId="urn:microsoft.com/office/officeart/2005/8/layout/vProcess5"/>
    <dgm:cxn modelId="{BC35D9B5-8653-49D9-BD3A-B9E73F4A6DC3}" type="presOf" srcId="{38765D54-3762-4E66-A162-0F16C83D3146}" destId="{4DDEB032-7817-4D06-9FBE-C98FDF675AA1}" srcOrd="0" destOrd="0" presId="urn:microsoft.com/office/officeart/2005/8/layout/vProcess5"/>
    <dgm:cxn modelId="{7E20C1C0-AE67-4DED-A97A-4E08DE4F892B}" srcId="{633BCF3F-2932-4971-9045-FBBE537EC84A}" destId="{38765D54-3762-4E66-A162-0F16C83D3146}" srcOrd="2" destOrd="0" parTransId="{29C78AAD-205E-48FB-B837-CF66DB07D4EA}" sibTransId="{2C75DFDA-A1AD-480F-AF1B-D9C51E174470}"/>
    <dgm:cxn modelId="{F66A41E4-F192-4218-8CB0-262531A9FE65}" type="presOf" srcId="{1E7EAF02-707B-446B-B531-34562162130E}" destId="{C133DAFA-0D76-4310-B008-1A77F6692E87}" srcOrd="0" destOrd="0" presId="urn:microsoft.com/office/officeart/2005/8/layout/vProcess5"/>
    <dgm:cxn modelId="{518149E5-9075-41E5-9D99-93C0C6E4D20C}" type="presOf" srcId="{38765D54-3762-4E66-A162-0F16C83D3146}" destId="{EED45E8E-7D4B-4A49-8317-EF76F092CF90}" srcOrd="1" destOrd="0" presId="urn:microsoft.com/office/officeart/2005/8/layout/vProcess5"/>
    <dgm:cxn modelId="{87975AF4-E2EC-418F-92FD-4AC5DE8097C0}" type="presOf" srcId="{42BFC7AD-C941-4A95-86C0-D2985C8400E3}" destId="{F74536B4-C8A5-425D-AE1B-C046D34B0F24}" srcOrd="0" destOrd="0" presId="urn:microsoft.com/office/officeart/2005/8/layout/vProcess5"/>
    <dgm:cxn modelId="{14D5ECCC-76D1-4BAA-B08A-655CBD0DBAE3}" type="presParOf" srcId="{9003BB6B-5CC3-41B4-9967-34635E9080D7}" destId="{13BCA721-089B-40B4-9EF6-B6E8EA397424}" srcOrd="0" destOrd="0" presId="urn:microsoft.com/office/officeart/2005/8/layout/vProcess5"/>
    <dgm:cxn modelId="{E222C720-0C67-47D7-ABDE-90C07F7A3B6D}" type="presParOf" srcId="{9003BB6B-5CC3-41B4-9967-34635E9080D7}" destId="{C133DAFA-0D76-4310-B008-1A77F6692E87}" srcOrd="1" destOrd="0" presId="urn:microsoft.com/office/officeart/2005/8/layout/vProcess5"/>
    <dgm:cxn modelId="{12B28D6C-3350-4C56-971C-F6A50BECF9A8}" type="presParOf" srcId="{9003BB6B-5CC3-41B4-9967-34635E9080D7}" destId="{F74536B4-C8A5-425D-AE1B-C046D34B0F24}" srcOrd="2" destOrd="0" presId="urn:microsoft.com/office/officeart/2005/8/layout/vProcess5"/>
    <dgm:cxn modelId="{A1698BEF-F2F0-41D1-B1E2-634917203823}" type="presParOf" srcId="{9003BB6B-5CC3-41B4-9967-34635E9080D7}" destId="{4DDEB032-7817-4D06-9FBE-C98FDF675AA1}" srcOrd="3" destOrd="0" presId="urn:microsoft.com/office/officeart/2005/8/layout/vProcess5"/>
    <dgm:cxn modelId="{F4A2655D-BA14-4256-A8B8-14E3D8B5BA71}" type="presParOf" srcId="{9003BB6B-5CC3-41B4-9967-34635E9080D7}" destId="{EABEA54F-D376-4FB3-9DF5-909ADE220E28}" srcOrd="4" destOrd="0" presId="urn:microsoft.com/office/officeart/2005/8/layout/vProcess5"/>
    <dgm:cxn modelId="{9D6353EB-2CB5-4D9E-8C89-D32573AAFB2C}" type="presParOf" srcId="{9003BB6B-5CC3-41B4-9967-34635E9080D7}" destId="{739A563A-D847-4EFA-AA8B-5E608ABE4FA4}" srcOrd="5" destOrd="0" presId="urn:microsoft.com/office/officeart/2005/8/layout/vProcess5"/>
    <dgm:cxn modelId="{D1FA6B24-0CE6-46C2-ABB4-81E2EC454865}" type="presParOf" srcId="{9003BB6B-5CC3-41B4-9967-34635E9080D7}" destId="{5207B797-7DC4-4C7A-8CD9-C6B4A3BC7004}" srcOrd="6" destOrd="0" presId="urn:microsoft.com/office/officeart/2005/8/layout/vProcess5"/>
    <dgm:cxn modelId="{C117CEF4-F9D2-486A-A749-08C4C0EC7DA5}" type="presParOf" srcId="{9003BB6B-5CC3-41B4-9967-34635E9080D7}" destId="{C1678EA5-0628-43AC-BD4A-EC13781D7D0E}" srcOrd="7" destOrd="0" presId="urn:microsoft.com/office/officeart/2005/8/layout/vProcess5"/>
    <dgm:cxn modelId="{22930F50-B88C-4516-A94E-2A755728CBCE}" type="presParOf" srcId="{9003BB6B-5CC3-41B4-9967-34635E9080D7}" destId="{EED45E8E-7D4B-4A49-8317-EF76F092CF9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7C50D0-CBE4-4E75-95D0-F26C2D01BE8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620C448-0C3C-4B1B-B4B6-FA62A7BBB92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 also known as advance directives or advance decisions.</a:t>
          </a:r>
          <a:endParaRPr lang="en-US" sz="1200" dirty="0">
            <a:latin typeface="Arial" panose="020B0604020202020204" pitchFamily="34" charset="0"/>
            <a:cs typeface="Arial" panose="020B0604020202020204" pitchFamily="34" charset="0"/>
          </a:endParaRPr>
        </a:p>
      </dgm:t>
    </dgm:pt>
    <dgm:pt modelId="{3818BF1C-DEFF-4A9D-972B-762701FBA725}" type="parTrans" cxnId="{C5A261A8-0F75-42E0-BDD4-08A2BC8EFB4C}">
      <dgm:prSet/>
      <dgm:spPr/>
      <dgm:t>
        <a:bodyPr/>
        <a:lstStyle/>
        <a:p>
          <a:endParaRPr lang="en-US"/>
        </a:p>
      </dgm:t>
    </dgm:pt>
    <dgm:pt modelId="{E2D53635-0F25-4362-B7BD-AB730F6EB4D9}" type="sibTrans" cxnId="{C5A261A8-0F75-42E0-BDD4-08A2BC8EFB4C}">
      <dgm:prSet/>
      <dgm:spPr/>
      <dgm:t>
        <a:bodyPr/>
        <a:lstStyle/>
        <a:p>
          <a:endParaRPr lang="en-US"/>
        </a:p>
      </dgm:t>
    </dgm:pt>
    <dgm:pt modelId="{20241B82-6493-4F80-84C5-2FFA1EF0BEB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Compassion in dying informed us of a 160% increase in completed living wills so people can now construct an advance care plan outlining their preferences for end-of-life care and treatment. </a:t>
          </a:r>
          <a:endParaRPr lang="en-US" sz="1200" dirty="0">
            <a:latin typeface="Arial" panose="020B0604020202020204" pitchFamily="34" charset="0"/>
            <a:cs typeface="Arial" panose="020B0604020202020204" pitchFamily="34" charset="0"/>
          </a:endParaRPr>
        </a:p>
      </dgm:t>
    </dgm:pt>
    <dgm:pt modelId="{06DA3E2F-99A6-41B7-B84B-DFEE39D2B8F0}" type="parTrans" cxnId="{63C327B7-07C6-4842-B0AE-AAAB66E035AE}">
      <dgm:prSet/>
      <dgm:spPr/>
      <dgm:t>
        <a:bodyPr/>
        <a:lstStyle/>
        <a:p>
          <a:endParaRPr lang="en-US"/>
        </a:p>
      </dgm:t>
    </dgm:pt>
    <dgm:pt modelId="{A462A1CA-7C80-40A5-B484-E94CB9A07B45}" type="sibTrans" cxnId="{63C327B7-07C6-4842-B0AE-AAAB66E035AE}">
      <dgm:prSet/>
      <dgm:spPr/>
      <dgm:t>
        <a:bodyPr/>
        <a:lstStyle/>
        <a:p>
          <a:endParaRPr lang="en-US"/>
        </a:p>
      </dgm:t>
    </dgm:pt>
    <dgm:pt modelId="{5034C7C5-C342-405F-8453-9FC9E29934E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number of completed advance statements on MyDecisions.com has also increased by 226%. These documents let individuals record any additional information relevant to them about their future care and treatment, such as their daily routine and the preferred facility that they would like to reside in. </a:t>
          </a:r>
          <a:endParaRPr lang="en-US" sz="1200" dirty="0">
            <a:latin typeface="Arial" panose="020B0604020202020204" pitchFamily="34" charset="0"/>
            <a:cs typeface="Arial" panose="020B0604020202020204" pitchFamily="34" charset="0"/>
          </a:endParaRPr>
        </a:p>
      </dgm:t>
    </dgm:pt>
    <dgm:pt modelId="{B0CD6740-B4FB-41E8-BBEA-665CD43C9D67}" type="parTrans" cxnId="{CA680331-273D-4EB9-AA0F-5A8B093C8A04}">
      <dgm:prSet/>
      <dgm:spPr/>
      <dgm:t>
        <a:bodyPr/>
        <a:lstStyle/>
        <a:p>
          <a:endParaRPr lang="en-US"/>
        </a:p>
      </dgm:t>
    </dgm:pt>
    <dgm:pt modelId="{B34EDA0E-3654-4654-A281-EA8629F1FDC5}" type="sibTrans" cxnId="{CA680331-273D-4EB9-AA0F-5A8B093C8A04}">
      <dgm:prSet/>
      <dgm:spPr/>
      <dgm:t>
        <a:bodyPr/>
        <a:lstStyle/>
        <a:p>
          <a:endParaRPr lang="en-US"/>
        </a:p>
      </dgm:t>
    </dgm:pt>
    <dgm:pt modelId="{3C2113C6-9508-4A88-B419-6A10AE6C9D2D}">
      <dgm:prSet/>
      <dgm:spPr/>
      <dgm:t>
        <a:bodyPr/>
        <a:lstStyle/>
        <a:p>
          <a:pPr algn="just">
            <a:lnSpc>
              <a:spcPct val="100000"/>
            </a:lnSpc>
          </a:pPr>
          <a:r>
            <a:rPr lang="en-GB"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a:t>
          </a:r>
          <a:endParaRPr lang="en-US" dirty="0">
            <a:latin typeface="Arial" panose="020B0604020202020204" pitchFamily="34" charset="0"/>
            <a:cs typeface="Arial" panose="020B0604020202020204" pitchFamily="34" charset="0"/>
          </a:endParaRPr>
        </a:p>
      </dgm:t>
    </dgm:pt>
    <dgm:pt modelId="{68C0F6D2-5AE0-4A2B-92D6-AC5353164F6F}" type="parTrans" cxnId="{3B26F91C-7E90-46BC-B960-E2DB2B7A53D8}">
      <dgm:prSet/>
      <dgm:spPr/>
      <dgm:t>
        <a:bodyPr/>
        <a:lstStyle/>
        <a:p>
          <a:endParaRPr lang="en-US"/>
        </a:p>
      </dgm:t>
    </dgm:pt>
    <dgm:pt modelId="{932CC7B6-3BB0-49B1-BAD6-4B6680DA271E}" type="sibTrans" cxnId="{3B26F91C-7E90-46BC-B960-E2DB2B7A53D8}">
      <dgm:prSet/>
      <dgm:spPr/>
      <dgm:t>
        <a:bodyPr/>
        <a:lstStyle/>
        <a:p>
          <a:endParaRPr lang="en-US"/>
        </a:p>
      </dgm:t>
    </dgm:pt>
    <dgm:pt modelId="{C589BFC4-61D2-49EC-B592-584FE2F0B7D9}">
      <dgm:prSet/>
      <dgm:spPr/>
      <dgm:t>
        <a:bodyPr/>
        <a:lstStyle/>
        <a:p>
          <a:pPr algn="just">
            <a:lnSpc>
              <a:spcPct val="100000"/>
            </a:lnSpc>
          </a:pPr>
          <a:r>
            <a:rPr lang="en-GB" dirty="0">
              <a:latin typeface="Arial" panose="020B0604020202020204" pitchFamily="34" charset="0"/>
              <a:cs typeface="Arial" panose="020B0604020202020204" pitchFamily="34" charset="0"/>
            </a:rPr>
            <a:t>A living will may also include a provision for a health care proxy. If a patient becomes unable to make decisions about their own care, a trusted person is put in charge of all medical decisions. Because of their religious beliefs, some patients may find this to be highly significant.</a:t>
          </a:r>
          <a:endParaRPr lang="en-US" dirty="0">
            <a:latin typeface="Arial" panose="020B0604020202020204" pitchFamily="34" charset="0"/>
            <a:cs typeface="Arial" panose="020B0604020202020204" pitchFamily="34" charset="0"/>
          </a:endParaRPr>
        </a:p>
      </dgm:t>
    </dgm:pt>
    <dgm:pt modelId="{F6AE029F-957A-44D0-B45F-D8031BA89364}" type="parTrans" cxnId="{A57EADD5-68DC-4339-A77F-B0A4AFCD3119}">
      <dgm:prSet/>
      <dgm:spPr/>
      <dgm:t>
        <a:bodyPr/>
        <a:lstStyle/>
        <a:p>
          <a:endParaRPr lang="en-US"/>
        </a:p>
      </dgm:t>
    </dgm:pt>
    <dgm:pt modelId="{E0A290D6-6841-4A04-8E6A-30BD249A6D5C}" type="sibTrans" cxnId="{A57EADD5-68DC-4339-A77F-B0A4AFCD3119}">
      <dgm:prSet/>
      <dgm:spPr/>
      <dgm:t>
        <a:bodyPr/>
        <a:lstStyle/>
        <a:p>
          <a:endParaRPr lang="en-US"/>
        </a:p>
      </dgm:t>
    </dgm:pt>
    <dgm:pt modelId="{714F4FFE-9AF3-4911-A499-26AF108609C5}" type="pres">
      <dgm:prSet presAssocID="{9C7C50D0-CBE4-4E75-95D0-F26C2D01BE8B}" presName="outerComposite" presStyleCnt="0">
        <dgm:presLayoutVars>
          <dgm:chMax val="5"/>
          <dgm:dir/>
          <dgm:resizeHandles val="exact"/>
        </dgm:presLayoutVars>
      </dgm:prSet>
      <dgm:spPr/>
    </dgm:pt>
    <dgm:pt modelId="{AB7CC475-D405-478D-B89E-24225FFAA456}" type="pres">
      <dgm:prSet presAssocID="{9C7C50D0-CBE4-4E75-95D0-F26C2D01BE8B}" presName="dummyMaxCanvas" presStyleCnt="0">
        <dgm:presLayoutVars/>
      </dgm:prSet>
      <dgm:spPr/>
    </dgm:pt>
    <dgm:pt modelId="{97F6F136-F977-4FCD-A06D-1AF4E3CA367E}" type="pres">
      <dgm:prSet presAssocID="{9C7C50D0-CBE4-4E75-95D0-F26C2D01BE8B}" presName="FiveNodes_1" presStyleLbl="node1" presStyleIdx="0" presStyleCnt="5">
        <dgm:presLayoutVars>
          <dgm:bulletEnabled val="1"/>
        </dgm:presLayoutVars>
      </dgm:prSet>
      <dgm:spPr/>
    </dgm:pt>
    <dgm:pt modelId="{0E5D8F81-E106-49CE-A23B-07C40F3D2C83}" type="pres">
      <dgm:prSet presAssocID="{9C7C50D0-CBE4-4E75-95D0-F26C2D01BE8B}" presName="FiveNodes_2" presStyleLbl="node1" presStyleIdx="1" presStyleCnt="5">
        <dgm:presLayoutVars>
          <dgm:bulletEnabled val="1"/>
        </dgm:presLayoutVars>
      </dgm:prSet>
      <dgm:spPr/>
    </dgm:pt>
    <dgm:pt modelId="{812E7EB3-A241-4EB5-83E9-6B21D3C188D5}" type="pres">
      <dgm:prSet presAssocID="{9C7C50D0-CBE4-4E75-95D0-F26C2D01BE8B}" presName="FiveNodes_3" presStyleLbl="node1" presStyleIdx="2" presStyleCnt="5">
        <dgm:presLayoutVars>
          <dgm:bulletEnabled val="1"/>
        </dgm:presLayoutVars>
      </dgm:prSet>
      <dgm:spPr/>
    </dgm:pt>
    <dgm:pt modelId="{656EADA2-724A-4CF5-B8C3-9CF82FE4BA43}" type="pres">
      <dgm:prSet presAssocID="{9C7C50D0-CBE4-4E75-95D0-F26C2D01BE8B}" presName="FiveNodes_4" presStyleLbl="node1" presStyleIdx="3" presStyleCnt="5">
        <dgm:presLayoutVars>
          <dgm:bulletEnabled val="1"/>
        </dgm:presLayoutVars>
      </dgm:prSet>
      <dgm:spPr/>
    </dgm:pt>
    <dgm:pt modelId="{F197DB2F-0F41-467A-BD48-3F6FEF6D76DB}" type="pres">
      <dgm:prSet presAssocID="{9C7C50D0-CBE4-4E75-95D0-F26C2D01BE8B}" presName="FiveNodes_5" presStyleLbl="node1" presStyleIdx="4" presStyleCnt="5">
        <dgm:presLayoutVars>
          <dgm:bulletEnabled val="1"/>
        </dgm:presLayoutVars>
      </dgm:prSet>
      <dgm:spPr/>
    </dgm:pt>
    <dgm:pt modelId="{AFF6FB19-F33F-4B74-B4D2-1072637CA517}" type="pres">
      <dgm:prSet presAssocID="{9C7C50D0-CBE4-4E75-95D0-F26C2D01BE8B}" presName="FiveConn_1-2" presStyleLbl="fgAccFollowNode1" presStyleIdx="0" presStyleCnt="4">
        <dgm:presLayoutVars>
          <dgm:bulletEnabled val="1"/>
        </dgm:presLayoutVars>
      </dgm:prSet>
      <dgm:spPr/>
    </dgm:pt>
    <dgm:pt modelId="{5D4F6DB5-E841-4519-BB5C-10218FE937D5}" type="pres">
      <dgm:prSet presAssocID="{9C7C50D0-CBE4-4E75-95D0-F26C2D01BE8B}" presName="FiveConn_2-3" presStyleLbl="fgAccFollowNode1" presStyleIdx="1" presStyleCnt="4">
        <dgm:presLayoutVars>
          <dgm:bulletEnabled val="1"/>
        </dgm:presLayoutVars>
      </dgm:prSet>
      <dgm:spPr/>
    </dgm:pt>
    <dgm:pt modelId="{02860896-2BEA-4C56-B9DE-67B69EF2A9ED}" type="pres">
      <dgm:prSet presAssocID="{9C7C50D0-CBE4-4E75-95D0-F26C2D01BE8B}" presName="FiveConn_3-4" presStyleLbl="fgAccFollowNode1" presStyleIdx="2" presStyleCnt="4">
        <dgm:presLayoutVars>
          <dgm:bulletEnabled val="1"/>
        </dgm:presLayoutVars>
      </dgm:prSet>
      <dgm:spPr/>
    </dgm:pt>
    <dgm:pt modelId="{46A9585E-7205-4807-B4F0-1CF27FD2D27E}" type="pres">
      <dgm:prSet presAssocID="{9C7C50D0-CBE4-4E75-95D0-F26C2D01BE8B}" presName="FiveConn_4-5" presStyleLbl="fgAccFollowNode1" presStyleIdx="3" presStyleCnt="4">
        <dgm:presLayoutVars>
          <dgm:bulletEnabled val="1"/>
        </dgm:presLayoutVars>
      </dgm:prSet>
      <dgm:spPr/>
    </dgm:pt>
    <dgm:pt modelId="{8DB0B84F-7433-4FBE-9494-B065262AC22D}" type="pres">
      <dgm:prSet presAssocID="{9C7C50D0-CBE4-4E75-95D0-F26C2D01BE8B}" presName="FiveNodes_1_text" presStyleLbl="node1" presStyleIdx="4" presStyleCnt="5">
        <dgm:presLayoutVars>
          <dgm:bulletEnabled val="1"/>
        </dgm:presLayoutVars>
      </dgm:prSet>
      <dgm:spPr/>
    </dgm:pt>
    <dgm:pt modelId="{6A649631-0177-4442-B4F7-2ED5007AAFC0}" type="pres">
      <dgm:prSet presAssocID="{9C7C50D0-CBE4-4E75-95D0-F26C2D01BE8B}" presName="FiveNodes_2_text" presStyleLbl="node1" presStyleIdx="4" presStyleCnt="5">
        <dgm:presLayoutVars>
          <dgm:bulletEnabled val="1"/>
        </dgm:presLayoutVars>
      </dgm:prSet>
      <dgm:spPr/>
    </dgm:pt>
    <dgm:pt modelId="{F4AAD2CB-945C-4266-BA6C-103EB0ECF6A8}" type="pres">
      <dgm:prSet presAssocID="{9C7C50D0-CBE4-4E75-95D0-F26C2D01BE8B}" presName="FiveNodes_3_text" presStyleLbl="node1" presStyleIdx="4" presStyleCnt="5">
        <dgm:presLayoutVars>
          <dgm:bulletEnabled val="1"/>
        </dgm:presLayoutVars>
      </dgm:prSet>
      <dgm:spPr/>
    </dgm:pt>
    <dgm:pt modelId="{2C34026B-04BB-48C3-81F6-15A28A26CB41}" type="pres">
      <dgm:prSet presAssocID="{9C7C50D0-CBE4-4E75-95D0-F26C2D01BE8B}" presName="FiveNodes_4_text" presStyleLbl="node1" presStyleIdx="4" presStyleCnt="5">
        <dgm:presLayoutVars>
          <dgm:bulletEnabled val="1"/>
        </dgm:presLayoutVars>
      </dgm:prSet>
      <dgm:spPr/>
    </dgm:pt>
    <dgm:pt modelId="{6C80B914-0720-41E6-80C9-14189C39DD5D}" type="pres">
      <dgm:prSet presAssocID="{9C7C50D0-CBE4-4E75-95D0-F26C2D01BE8B}" presName="FiveNodes_5_text" presStyleLbl="node1" presStyleIdx="4" presStyleCnt="5">
        <dgm:presLayoutVars>
          <dgm:bulletEnabled val="1"/>
        </dgm:presLayoutVars>
      </dgm:prSet>
      <dgm:spPr/>
    </dgm:pt>
  </dgm:ptLst>
  <dgm:cxnLst>
    <dgm:cxn modelId="{558F340B-BC8F-47F3-9288-0652968E66F8}" type="presOf" srcId="{5034C7C5-C342-405F-8453-9FC9E29934E8}" destId="{812E7EB3-A241-4EB5-83E9-6B21D3C188D5}" srcOrd="0" destOrd="0" presId="urn:microsoft.com/office/officeart/2005/8/layout/vProcess5"/>
    <dgm:cxn modelId="{10D5380C-A700-4D3F-8C30-6480D2DA9FD7}" type="presOf" srcId="{C589BFC4-61D2-49EC-B592-584FE2F0B7D9}" destId="{F197DB2F-0F41-467A-BD48-3F6FEF6D76DB}" srcOrd="0" destOrd="0" presId="urn:microsoft.com/office/officeart/2005/8/layout/vProcess5"/>
    <dgm:cxn modelId="{6A88DF14-17A7-4785-A037-7E0EEBB35C1A}" type="presOf" srcId="{20241B82-6493-4F80-84C5-2FFA1EF0BEB8}" destId="{0E5D8F81-E106-49CE-A23B-07C40F3D2C83}" srcOrd="0" destOrd="0" presId="urn:microsoft.com/office/officeart/2005/8/layout/vProcess5"/>
    <dgm:cxn modelId="{3B26F91C-7E90-46BC-B960-E2DB2B7A53D8}" srcId="{9C7C50D0-CBE4-4E75-95D0-F26C2D01BE8B}" destId="{3C2113C6-9508-4A88-B419-6A10AE6C9D2D}" srcOrd="3" destOrd="0" parTransId="{68C0F6D2-5AE0-4A2B-92D6-AC5353164F6F}" sibTransId="{932CC7B6-3BB0-49B1-BAD6-4B6680DA271E}"/>
    <dgm:cxn modelId="{0FA3202B-B96D-4687-AFC2-27E08D63ABFE}" type="presOf" srcId="{5034C7C5-C342-405F-8453-9FC9E29934E8}" destId="{F4AAD2CB-945C-4266-BA6C-103EB0ECF6A8}" srcOrd="1" destOrd="0" presId="urn:microsoft.com/office/officeart/2005/8/layout/vProcess5"/>
    <dgm:cxn modelId="{CA680331-273D-4EB9-AA0F-5A8B093C8A04}" srcId="{9C7C50D0-CBE4-4E75-95D0-F26C2D01BE8B}" destId="{5034C7C5-C342-405F-8453-9FC9E29934E8}" srcOrd="2" destOrd="0" parTransId="{B0CD6740-B4FB-41E8-BBEA-665CD43C9D67}" sibTransId="{B34EDA0E-3654-4654-A281-EA8629F1FDC5}"/>
    <dgm:cxn modelId="{C3C6F634-E3F0-4B1C-BB96-7194751E0B07}" type="presOf" srcId="{3C2113C6-9508-4A88-B419-6A10AE6C9D2D}" destId="{2C34026B-04BB-48C3-81F6-15A28A26CB41}" srcOrd="1" destOrd="0" presId="urn:microsoft.com/office/officeart/2005/8/layout/vProcess5"/>
    <dgm:cxn modelId="{3407AF37-9213-4668-8D66-4742C28B4F8C}" type="presOf" srcId="{9C7C50D0-CBE4-4E75-95D0-F26C2D01BE8B}" destId="{714F4FFE-9AF3-4911-A499-26AF108609C5}" srcOrd="0" destOrd="0" presId="urn:microsoft.com/office/officeart/2005/8/layout/vProcess5"/>
    <dgm:cxn modelId="{FE722360-6B69-491E-8CD4-ECF4AF623722}" type="presOf" srcId="{A462A1CA-7C80-40A5-B484-E94CB9A07B45}" destId="{5D4F6DB5-E841-4519-BB5C-10218FE937D5}" srcOrd="0" destOrd="0" presId="urn:microsoft.com/office/officeart/2005/8/layout/vProcess5"/>
    <dgm:cxn modelId="{2A535A55-81A8-470F-A7D5-6E6C2AC0702D}" type="presOf" srcId="{C620C448-0C3C-4B1B-B4B6-FA62A7BBB928}" destId="{97F6F136-F977-4FCD-A06D-1AF4E3CA367E}" srcOrd="0" destOrd="0" presId="urn:microsoft.com/office/officeart/2005/8/layout/vProcess5"/>
    <dgm:cxn modelId="{01025193-D04B-406C-A841-F1D1DA75F34D}" type="presOf" srcId="{B34EDA0E-3654-4654-A281-EA8629F1FDC5}" destId="{02860896-2BEA-4C56-B9DE-67B69EF2A9ED}" srcOrd="0" destOrd="0" presId="urn:microsoft.com/office/officeart/2005/8/layout/vProcess5"/>
    <dgm:cxn modelId="{C5A261A8-0F75-42E0-BDD4-08A2BC8EFB4C}" srcId="{9C7C50D0-CBE4-4E75-95D0-F26C2D01BE8B}" destId="{C620C448-0C3C-4B1B-B4B6-FA62A7BBB928}" srcOrd="0" destOrd="0" parTransId="{3818BF1C-DEFF-4A9D-972B-762701FBA725}" sibTransId="{E2D53635-0F25-4362-B7BD-AB730F6EB4D9}"/>
    <dgm:cxn modelId="{63C327B7-07C6-4842-B0AE-AAAB66E035AE}" srcId="{9C7C50D0-CBE4-4E75-95D0-F26C2D01BE8B}" destId="{20241B82-6493-4F80-84C5-2FFA1EF0BEB8}" srcOrd="1" destOrd="0" parTransId="{06DA3E2F-99A6-41B7-B84B-DFEE39D2B8F0}" sibTransId="{A462A1CA-7C80-40A5-B484-E94CB9A07B45}"/>
    <dgm:cxn modelId="{479FE0BE-1E40-48F8-8663-EB35DCA7FA01}" type="presOf" srcId="{20241B82-6493-4F80-84C5-2FFA1EF0BEB8}" destId="{6A649631-0177-4442-B4F7-2ED5007AAFC0}" srcOrd="1" destOrd="0" presId="urn:microsoft.com/office/officeart/2005/8/layout/vProcess5"/>
    <dgm:cxn modelId="{A57EADD5-68DC-4339-A77F-B0A4AFCD3119}" srcId="{9C7C50D0-CBE4-4E75-95D0-F26C2D01BE8B}" destId="{C589BFC4-61D2-49EC-B592-584FE2F0B7D9}" srcOrd="4" destOrd="0" parTransId="{F6AE029F-957A-44D0-B45F-D8031BA89364}" sibTransId="{E0A290D6-6841-4A04-8E6A-30BD249A6D5C}"/>
    <dgm:cxn modelId="{A542FCE7-F051-4B18-959D-95312A3F96DC}" type="presOf" srcId="{932CC7B6-3BB0-49B1-BAD6-4B6680DA271E}" destId="{46A9585E-7205-4807-B4F0-1CF27FD2D27E}" srcOrd="0" destOrd="0" presId="urn:microsoft.com/office/officeart/2005/8/layout/vProcess5"/>
    <dgm:cxn modelId="{905468F5-4054-43D4-9539-3CBC70ACEE5E}" type="presOf" srcId="{C589BFC4-61D2-49EC-B592-584FE2F0B7D9}" destId="{6C80B914-0720-41E6-80C9-14189C39DD5D}" srcOrd="1" destOrd="0" presId="urn:microsoft.com/office/officeart/2005/8/layout/vProcess5"/>
    <dgm:cxn modelId="{DF9859F6-9352-44D3-BB1A-731819C3B24D}" type="presOf" srcId="{3C2113C6-9508-4A88-B419-6A10AE6C9D2D}" destId="{656EADA2-724A-4CF5-B8C3-9CF82FE4BA43}" srcOrd="0" destOrd="0" presId="urn:microsoft.com/office/officeart/2005/8/layout/vProcess5"/>
    <dgm:cxn modelId="{65BE69FE-9646-4895-8C52-25DE7B8AFB12}" type="presOf" srcId="{C620C448-0C3C-4B1B-B4B6-FA62A7BBB928}" destId="{8DB0B84F-7433-4FBE-9494-B065262AC22D}" srcOrd="1" destOrd="0" presId="urn:microsoft.com/office/officeart/2005/8/layout/vProcess5"/>
    <dgm:cxn modelId="{D0C7FEFF-6404-447E-A329-693DCD81D27F}" type="presOf" srcId="{E2D53635-0F25-4362-B7BD-AB730F6EB4D9}" destId="{AFF6FB19-F33F-4B74-B4D2-1072637CA517}" srcOrd="0" destOrd="0" presId="urn:microsoft.com/office/officeart/2005/8/layout/vProcess5"/>
    <dgm:cxn modelId="{330A7CDF-4774-4CC7-8652-E3D5FE2FD8DD}" type="presParOf" srcId="{714F4FFE-9AF3-4911-A499-26AF108609C5}" destId="{AB7CC475-D405-478D-B89E-24225FFAA456}" srcOrd="0" destOrd="0" presId="urn:microsoft.com/office/officeart/2005/8/layout/vProcess5"/>
    <dgm:cxn modelId="{96A7C206-FD74-4716-B603-ACFC41DAEE28}" type="presParOf" srcId="{714F4FFE-9AF3-4911-A499-26AF108609C5}" destId="{97F6F136-F977-4FCD-A06D-1AF4E3CA367E}" srcOrd="1" destOrd="0" presId="urn:microsoft.com/office/officeart/2005/8/layout/vProcess5"/>
    <dgm:cxn modelId="{9102054F-5EA3-4B2B-8BBE-E5987B863980}" type="presParOf" srcId="{714F4FFE-9AF3-4911-A499-26AF108609C5}" destId="{0E5D8F81-E106-49CE-A23B-07C40F3D2C83}" srcOrd="2" destOrd="0" presId="urn:microsoft.com/office/officeart/2005/8/layout/vProcess5"/>
    <dgm:cxn modelId="{206D4715-FB2B-4383-9F7A-8A8B956FD638}" type="presParOf" srcId="{714F4FFE-9AF3-4911-A499-26AF108609C5}" destId="{812E7EB3-A241-4EB5-83E9-6B21D3C188D5}" srcOrd="3" destOrd="0" presId="urn:microsoft.com/office/officeart/2005/8/layout/vProcess5"/>
    <dgm:cxn modelId="{2C25CA05-2130-4296-A24B-5BAC21B8811A}" type="presParOf" srcId="{714F4FFE-9AF3-4911-A499-26AF108609C5}" destId="{656EADA2-724A-4CF5-B8C3-9CF82FE4BA43}" srcOrd="4" destOrd="0" presId="urn:microsoft.com/office/officeart/2005/8/layout/vProcess5"/>
    <dgm:cxn modelId="{527CC542-B274-45E7-84CA-C39FEF385239}" type="presParOf" srcId="{714F4FFE-9AF3-4911-A499-26AF108609C5}" destId="{F197DB2F-0F41-467A-BD48-3F6FEF6D76DB}" srcOrd="5" destOrd="0" presId="urn:microsoft.com/office/officeart/2005/8/layout/vProcess5"/>
    <dgm:cxn modelId="{CEBE9B20-3F90-4D2E-835B-A0ACCAE051B2}" type="presParOf" srcId="{714F4FFE-9AF3-4911-A499-26AF108609C5}" destId="{AFF6FB19-F33F-4B74-B4D2-1072637CA517}" srcOrd="6" destOrd="0" presId="urn:microsoft.com/office/officeart/2005/8/layout/vProcess5"/>
    <dgm:cxn modelId="{2D2CA3A1-EB96-40AA-B68E-79BBA6C92C32}" type="presParOf" srcId="{714F4FFE-9AF3-4911-A499-26AF108609C5}" destId="{5D4F6DB5-E841-4519-BB5C-10218FE937D5}" srcOrd="7" destOrd="0" presId="urn:microsoft.com/office/officeart/2005/8/layout/vProcess5"/>
    <dgm:cxn modelId="{51E0833F-732E-4D40-9727-A60B8521829D}" type="presParOf" srcId="{714F4FFE-9AF3-4911-A499-26AF108609C5}" destId="{02860896-2BEA-4C56-B9DE-67B69EF2A9ED}" srcOrd="8" destOrd="0" presId="urn:microsoft.com/office/officeart/2005/8/layout/vProcess5"/>
    <dgm:cxn modelId="{F036B5B3-87E9-4B91-9977-405B62EF9B24}" type="presParOf" srcId="{714F4FFE-9AF3-4911-A499-26AF108609C5}" destId="{46A9585E-7205-4807-B4F0-1CF27FD2D27E}" srcOrd="9" destOrd="0" presId="urn:microsoft.com/office/officeart/2005/8/layout/vProcess5"/>
    <dgm:cxn modelId="{6C93D8A7-1B14-4196-B794-64F29BEADCE0}" type="presParOf" srcId="{714F4FFE-9AF3-4911-A499-26AF108609C5}" destId="{8DB0B84F-7433-4FBE-9494-B065262AC22D}" srcOrd="10" destOrd="0" presId="urn:microsoft.com/office/officeart/2005/8/layout/vProcess5"/>
    <dgm:cxn modelId="{1CB7D6D4-1F30-4A39-90AC-6F8715973401}" type="presParOf" srcId="{714F4FFE-9AF3-4911-A499-26AF108609C5}" destId="{6A649631-0177-4442-B4F7-2ED5007AAFC0}" srcOrd="11" destOrd="0" presId="urn:microsoft.com/office/officeart/2005/8/layout/vProcess5"/>
    <dgm:cxn modelId="{48D686FC-494B-450E-9A22-1B896B88A1BE}" type="presParOf" srcId="{714F4FFE-9AF3-4911-A499-26AF108609C5}" destId="{F4AAD2CB-945C-4266-BA6C-103EB0ECF6A8}" srcOrd="12" destOrd="0" presId="urn:microsoft.com/office/officeart/2005/8/layout/vProcess5"/>
    <dgm:cxn modelId="{73E4A550-D576-430A-B56D-DB1BC0D6E8ED}" type="presParOf" srcId="{714F4FFE-9AF3-4911-A499-26AF108609C5}" destId="{2C34026B-04BB-48C3-81F6-15A28A26CB41}" srcOrd="13" destOrd="0" presId="urn:microsoft.com/office/officeart/2005/8/layout/vProcess5"/>
    <dgm:cxn modelId="{285B57FC-2035-42FC-AA40-311D78E8720E}" type="presParOf" srcId="{714F4FFE-9AF3-4911-A499-26AF108609C5}" destId="{6C80B914-0720-41E6-80C9-14189C39DD5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24AB57-F6AC-4175-9DC8-D63305137AF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67A1F4F-72FD-463E-A057-86C0F4ADF3E7}">
      <dgm:prSet custT="1"/>
      <dgm:spPr/>
      <dgm:t>
        <a:bodyPr/>
        <a:lstStyle/>
        <a:p>
          <a:pPr algn="just">
            <a:lnSpc>
              <a:spcPct val="100000"/>
            </a:lnSpc>
          </a:pPr>
          <a:r>
            <a:rPr lang="en-GB" sz="1400" dirty="0">
              <a:latin typeface="Arial" panose="020B0604020202020204" pitchFamily="34" charset="0"/>
              <a:cs typeface="Arial" panose="020B0604020202020204" pitchFamily="34" charset="0"/>
            </a:rPr>
            <a:t>What is Euthanasia?</a:t>
          </a:r>
          <a:endParaRPr lang="en-US" sz="1400" dirty="0">
            <a:latin typeface="Arial" panose="020B0604020202020204" pitchFamily="34" charset="0"/>
            <a:cs typeface="Arial" panose="020B0604020202020204" pitchFamily="34" charset="0"/>
          </a:endParaRPr>
        </a:p>
      </dgm:t>
    </dgm:pt>
    <dgm:pt modelId="{33A66EDC-C6BC-4E3B-B722-80670D756C0F}" type="parTrans" cxnId="{31C2739A-79F4-483A-A331-B5A2FEEB6263}">
      <dgm:prSet/>
      <dgm:spPr/>
      <dgm:t>
        <a:bodyPr/>
        <a:lstStyle/>
        <a:p>
          <a:endParaRPr lang="en-US"/>
        </a:p>
      </dgm:t>
    </dgm:pt>
    <dgm:pt modelId="{DF51833F-6677-408B-B0F7-F3F1D0EA3DAE}" type="sibTrans" cxnId="{31C2739A-79F4-483A-A331-B5A2FEEB6263}">
      <dgm:prSet/>
      <dgm:spPr/>
      <dgm:t>
        <a:bodyPr/>
        <a:lstStyle/>
        <a:p>
          <a:endParaRPr lang="en-US"/>
        </a:p>
      </dgm:t>
    </dgm:pt>
    <dgm:pt modelId="{94632626-3082-47D6-8557-1AEE2AFAD89B}">
      <dgm:prSet custT="1"/>
      <dgm:spPr/>
      <dgm:t>
        <a:bodyPr/>
        <a:lstStyle/>
        <a:p>
          <a:pPr algn="just">
            <a:lnSpc>
              <a:spcPct val="100000"/>
            </a:lnSpc>
          </a:pPr>
          <a:r>
            <a:rPr lang="en-GB" sz="1200" dirty="0">
              <a:latin typeface="Arial" panose="020B0604020202020204" pitchFamily="34" charset="0"/>
              <a:cs typeface="Arial" panose="020B0604020202020204" pitchFamily="34" charset="0"/>
            </a:rPr>
            <a:t>Euthanasia is the deliberate taking of another person's life for their ostensible good. It may be willing, unwilling, or forced. Around the world, just fourteen nations (about 7% of all nations) permit assisted suicide and Euthanasia.</a:t>
          </a:r>
          <a:endParaRPr lang="en-US" sz="1200" dirty="0">
            <a:latin typeface="Arial" panose="020B0604020202020204" pitchFamily="34" charset="0"/>
            <a:cs typeface="Arial" panose="020B0604020202020204" pitchFamily="34" charset="0"/>
          </a:endParaRPr>
        </a:p>
      </dgm:t>
    </dgm:pt>
    <dgm:pt modelId="{F22D32A0-118E-4BC4-85E7-57A3D3EBBF70}" type="parTrans" cxnId="{0B39617D-CC26-4821-9A45-24B4F7D4FF6E}">
      <dgm:prSet/>
      <dgm:spPr/>
      <dgm:t>
        <a:bodyPr/>
        <a:lstStyle/>
        <a:p>
          <a:endParaRPr lang="en-US"/>
        </a:p>
      </dgm:t>
    </dgm:pt>
    <dgm:pt modelId="{26E3E1D9-7E6B-4DE6-B970-81D2EDA62057}" type="sibTrans" cxnId="{0B39617D-CC26-4821-9A45-24B4F7D4FF6E}">
      <dgm:prSet/>
      <dgm:spPr/>
      <dgm:t>
        <a:bodyPr/>
        <a:lstStyle/>
        <a:p>
          <a:endParaRPr lang="en-US"/>
        </a:p>
      </dgm:t>
    </dgm:pt>
    <dgm:pt modelId="{194F90C6-4499-48E3-BEC1-F31F70D13584}">
      <dgm:prSet custT="1"/>
      <dgm:spPr/>
      <dgm:t>
        <a:bodyPr/>
        <a:lstStyle/>
        <a:p>
          <a:pPr algn="just">
            <a:lnSpc>
              <a:spcPct val="100000"/>
            </a:lnSpc>
          </a:pPr>
          <a:r>
            <a:rPr lang="en-GB" sz="1200" dirty="0">
              <a:latin typeface="Arial" panose="020B0604020202020204" pitchFamily="34" charset="0"/>
              <a:cs typeface="Arial" panose="020B0604020202020204" pitchFamily="34" charset="0"/>
            </a:rPr>
            <a:t>Evidence from other countries shows that, over time, the "right to die" has frequently been expanded from 'hard cases' to a   more comprehensive provision, possibly including minors, people with disabilities, people suffering from mental illness, and    people with other chronic, non-life-threatening diseases.</a:t>
          </a:r>
          <a:endParaRPr lang="en-US" sz="1200" dirty="0">
            <a:latin typeface="Arial" panose="020B0604020202020204" pitchFamily="34" charset="0"/>
            <a:cs typeface="Arial" panose="020B0604020202020204" pitchFamily="34" charset="0"/>
          </a:endParaRPr>
        </a:p>
      </dgm:t>
    </dgm:pt>
    <dgm:pt modelId="{CE1B0A09-C6E6-433F-AC12-16C3E9023946}" type="parTrans" cxnId="{E1178628-3AA4-4695-BE20-62160922292B}">
      <dgm:prSet/>
      <dgm:spPr/>
      <dgm:t>
        <a:bodyPr/>
        <a:lstStyle/>
        <a:p>
          <a:endParaRPr lang="en-US"/>
        </a:p>
      </dgm:t>
    </dgm:pt>
    <dgm:pt modelId="{3F76E0C5-C9F2-41FB-9599-90A09388031D}" type="sibTrans" cxnId="{E1178628-3AA4-4695-BE20-62160922292B}">
      <dgm:prSet/>
      <dgm:spPr/>
      <dgm:t>
        <a:bodyPr/>
        <a:lstStyle/>
        <a:p>
          <a:endParaRPr lang="en-US"/>
        </a:p>
      </dgm:t>
    </dgm:pt>
    <dgm:pt modelId="{C14B4689-C5AE-4DC3-A38C-AD5DB6780EEC}">
      <dgm:prSet custT="1"/>
      <dgm:spPr/>
      <dgm:t>
        <a:bodyPr/>
        <a:lstStyle/>
        <a:p>
          <a:pPr algn="just"/>
          <a:r>
            <a:rPr lang="en-GB" sz="1100" dirty="0"/>
            <a:t>(</a:t>
          </a:r>
          <a:r>
            <a:rPr lang="en-GB" sz="1200" dirty="0">
              <a:latin typeface="Arial" panose="020B0604020202020204" pitchFamily="34" charset="0"/>
              <a:cs typeface="Arial" panose="020B0604020202020204" pitchFamily="34" charset="0"/>
            </a:rPr>
            <a:t>RightToLife.Org.UK, 2023</a:t>
          </a:r>
          <a:r>
            <a:rPr lang="en-GB" sz="1100" dirty="0"/>
            <a:t>)</a:t>
          </a:r>
          <a:endParaRPr lang="en-US" sz="1100" dirty="0"/>
        </a:p>
      </dgm:t>
    </dgm:pt>
    <dgm:pt modelId="{37164DE8-0ADB-4E73-A6EE-7214AF5B0685}" type="parTrans" cxnId="{0B117D68-79CC-48DC-966B-46051A543F4D}">
      <dgm:prSet/>
      <dgm:spPr/>
      <dgm:t>
        <a:bodyPr/>
        <a:lstStyle/>
        <a:p>
          <a:endParaRPr lang="en-US"/>
        </a:p>
      </dgm:t>
    </dgm:pt>
    <dgm:pt modelId="{FB11089D-71B8-409C-9B90-78A90BBCE64E}" type="sibTrans" cxnId="{0B117D68-79CC-48DC-966B-46051A543F4D}">
      <dgm:prSet/>
      <dgm:spPr/>
      <dgm:t>
        <a:bodyPr/>
        <a:lstStyle/>
        <a:p>
          <a:endParaRPr lang="en-US"/>
        </a:p>
      </dgm:t>
    </dgm:pt>
    <dgm:pt modelId="{37D36B00-C9A6-4402-BFD7-0C1D1C73C2CD}" type="pres">
      <dgm:prSet presAssocID="{9A24AB57-F6AC-4175-9DC8-D63305137AF4}" presName="outerComposite" presStyleCnt="0">
        <dgm:presLayoutVars>
          <dgm:chMax val="5"/>
          <dgm:dir/>
          <dgm:resizeHandles val="exact"/>
        </dgm:presLayoutVars>
      </dgm:prSet>
      <dgm:spPr/>
    </dgm:pt>
    <dgm:pt modelId="{CDC29057-3A52-4E94-8636-319191389151}" type="pres">
      <dgm:prSet presAssocID="{9A24AB57-F6AC-4175-9DC8-D63305137AF4}" presName="dummyMaxCanvas" presStyleCnt="0">
        <dgm:presLayoutVars/>
      </dgm:prSet>
      <dgm:spPr/>
    </dgm:pt>
    <dgm:pt modelId="{04FD9910-B1E7-4864-B00A-A790807E7AF1}" type="pres">
      <dgm:prSet presAssocID="{9A24AB57-F6AC-4175-9DC8-D63305137AF4}" presName="FourNodes_1" presStyleLbl="node1" presStyleIdx="0" presStyleCnt="4">
        <dgm:presLayoutVars>
          <dgm:bulletEnabled val="1"/>
        </dgm:presLayoutVars>
      </dgm:prSet>
      <dgm:spPr/>
    </dgm:pt>
    <dgm:pt modelId="{90D96CDD-0734-4B08-BB68-C900EF4C16B6}" type="pres">
      <dgm:prSet presAssocID="{9A24AB57-F6AC-4175-9DC8-D63305137AF4}" presName="FourNodes_2" presStyleLbl="node1" presStyleIdx="1" presStyleCnt="4">
        <dgm:presLayoutVars>
          <dgm:bulletEnabled val="1"/>
        </dgm:presLayoutVars>
      </dgm:prSet>
      <dgm:spPr/>
    </dgm:pt>
    <dgm:pt modelId="{E49AB872-2F7B-4C35-A280-89B650C1A7BF}" type="pres">
      <dgm:prSet presAssocID="{9A24AB57-F6AC-4175-9DC8-D63305137AF4}" presName="FourNodes_3" presStyleLbl="node1" presStyleIdx="2" presStyleCnt="4">
        <dgm:presLayoutVars>
          <dgm:bulletEnabled val="1"/>
        </dgm:presLayoutVars>
      </dgm:prSet>
      <dgm:spPr/>
    </dgm:pt>
    <dgm:pt modelId="{D89EC068-49F0-4E30-AA46-7D7564FF5645}" type="pres">
      <dgm:prSet presAssocID="{9A24AB57-F6AC-4175-9DC8-D63305137AF4}" presName="FourNodes_4" presStyleLbl="node1" presStyleIdx="3" presStyleCnt="4">
        <dgm:presLayoutVars>
          <dgm:bulletEnabled val="1"/>
        </dgm:presLayoutVars>
      </dgm:prSet>
      <dgm:spPr/>
    </dgm:pt>
    <dgm:pt modelId="{08A8746D-4632-45D5-B418-644FEE55E8B4}" type="pres">
      <dgm:prSet presAssocID="{9A24AB57-F6AC-4175-9DC8-D63305137AF4}" presName="FourConn_1-2" presStyleLbl="fgAccFollowNode1" presStyleIdx="0" presStyleCnt="3">
        <dgm:presLayoutVars>
          <dgm:bulletEnabled val="1"/>
        </dgm:presLayoutVars>
      </dgm:prSet>
      <dgm:spPr/>
    </dgm:pt>
    <dgm:pt modelId="{70180D63-89BE-4EC3-BFF6-832E3D5661DC}" type="pres">
      <dgm:prSet presAssocID="{9A24AB57-F6AC-4175-9DC8-D63305137AF4}" presName="FourConn_2-3" presStyleLbl="fgAccFollowNode1" presStyleIdx="1" presStyleCnt="3">
        <dgm:presLayoutVars>
          <dgm:bulletEnabled val="1"/>
        </dgm:presLayoutVars>
      </dgm:prSet>
      <dgm:spPr/>
    </dgm:pt>
    <dgm:pt modelId="{C2E105C2-32D0-44ED-85E3-023F26EEE352}" type="pres">
      <dgm:prSet presAssocID="{9A24AB57-F6AC-4175-9DC8-D63305137AF4}" presName="FourConn_3-4" presStyleLbl="fgAccFollowNode1" presStyleIdx="2" presStyleCnt="3">
        <dgm:presLayoutVars>
          <dgm:bulletEnabled val="1"/>
        </dgm:presLayoutVars>
      </dgm:prSet>
      <dgm:spPr/>
    </dgm:pt>
    <dgm:pt modelId="{34DB407B-1E69-4022-B397-444911956318}" type="pres">
      <dgm:prSet presAssocID="{9A24AB57-F6AC-4175-9DC8-D63305137AF4}" presName="FourNodes_1_text" presStyleLbl="node1" presStyleIdx="3" presStyleCnt="4">
        <dgm:presLayoutVars>
          <dgm:bulletEnabled val="1"/>
        </dgm:presLayoutVars>
      </dgm:prSet>
      <dgm:spPr/>
    </dgm:pt>
    <dgm:pt modelId="{D0D05618-77EC-4BEC-BDE9-928984B20014}" type="pres">
      <dgm:prSet presAssocID="{9A24AB57-F6AC-4175-9DC8-D63305137AF4}" presName="FourNodes_2_text" presStyleLbl="node1" presStyleIdx="3" presStyleCnt="4">
        <dgm:presLayoutVars>
          <dgm:bulletEnabled val="1"/>
        </dgm:presLayoutVars>
      </dgm:prSet>
      <dgm:spPr/>
    </dgm:pt>
    <dgm:pt modelId="{CCD01D19-6E5E-44E8-8B34-8DD0B5838A4D}" type="pres">
      <dgm:prSet presAssocID="{9A24AB57-F6AC-4175-9DC8-D63305137AF4}" presName="FourNodes_3_text" presStyleLbl="node1" presStyleIdx="3" presStyleCnt="4">
        <dgm:presLayoutVars>
          <dgm:bulletEnabled val="1"/>
        </dgm:presLayoutVars>
      </dgm:prSet>
      <dgm:spPr/>
    </dgm:pt>
    <dgm:pt modelId="{F7B00CF3-3CBA-4186-8ECC-76E55906B449}" type="pres">
      <dgm:prSet presAssocID="{9A24AB57-F6AC-4175-9DC8-D63305137AF4}" presName="FourNodes_4_text" presStyleLbl="node1" presStyleIdx="3" presStyleCnt="4">
        <dgm:presLayoutVars>
          <dgm:bulletEnabled val="1"/>
        </dgm:presLayoutVars>
      </dgm:prSet>
      <dgm:spPr/>
    </dgm:pt>
  </dgm:ptLst>
  <dgm:cxnLst>
    <dgm:cxn modelId="{6E414E0D-277C-435E-ACE2-E81F1BDFDDA2}" type="presOf" srcId="{B67A1F4F-72FD-463E-A057-86C0F4ADF3E7}" destId="{04FD9910-B1E7-4864-B00A-A790807E7AF1}" srcOrd="0" destOrd="0" presId="urn:microsoft.com/office/officeart/2005/8/layout/vProcess5"/>
    <dgm:cxn modelId="{B2A4FA1D-B6BC-4F7C-8B3D-A3E5243CB56E}" type="presOf" srcId="{DF51833F-6677-408B-B0F7-F3F1D0EA3DAE}" destId="{08A8746D-4632-45D5-B418-644FEE55E8B4}" srcOrd="0" destOrd="0" presId="urn:microsoft.com/office/officeart/2005/8/layout/vProcess5"/>
    <dgm:cxn modelId="{E1178628-3AA4-4695-BE20-62160922292B}" srcId="{9A24AB57-F6AC-4175-9DC8-D63305137AF4}" destId="{194F90C6-4499-48E3-BEC1-F31F70D13584}" srcOrd="2" destOrd="0" parTransId="{CE1B0A09-C6E6-433F-AC12-16C3E9023946}" sibTransId="{3F76E0C5-C9F2-41FB-9599-90A09388031D}"/>
    <dgm:cxn modelId="{121D5B36-A117-4925-9D8D-A1FB47ACE067}" type="presOf" srcId="{194F90C6-4499-48E3-BEC1-F31F70D13584}" destId="{E49AB872-2F7B-4C35-A280-89B650C1A7BF}" srcOrd="0" destOrd="0" presId="urn:microsoft.com/office/officeart/2005/8/layout/vProcess5"/>
    <dgm:cxn modelId="{1135FF3E-6DC1-4C90-809F-5C7874B9560C}" type="presOf" srcId="{94632626-3082-47D6-8557-1AEE2AFAD89B}" destId="{D0D05618-77EC-4BEC-BDE9-928984B20014}" srcOrd="1" destOrd="0" presId="urn:microsoft.com/office/officeart/2005/8/layout/vProcess5"/>
    <dgm:cxn modelId="{0B117D68-79CC-48DC-966B-46051A543F4D}" srcId="{9A24AB57-F6AC-4175-9DC8-D63305137AF4}" destId="{C14B4689-C5AE-4DC3-A38C-AD5DB6780EEC}" srcOrd="3" destOrd="0" parTransId="{37164DE8-0ADB-4E73-A6EE-7214AF5B0685}" sibTransId="{FB11089D-71B8-409C-9B90-78A90BBCE64E}"/>
    <dgm:cxn modelId="{5E475C59-12C4-457C-972B-764F546272B3}" type="presOf" srcId="{26E3E1D9-7E6B-4DE6-B970-81D2EDA62057}" destId="{70180D63-89BE-4EC3-BFF6-832E3D5661DC}" srcOrd="0" destOrd="0" presId="urn:microsoft.com/office/officeart/2005/8/layout/vProcess5"/>
    <dgm:cxn modelId="{0B39617D-CC26-4821-9A45-24B4F7D4FF6E}" srcId="{9A24AB57-F6AC-4175-9DC8-D63305137AF4}" destId="{94632626-3082-47D6-8557-1AEE2AFAD89B}" srcOrd="1" destOrd="0" parTransId="{F22D32A0-118E-4BC4-85E7-57A3D3EBBF70}" sibTransId="{26E3E1D9-7E6B-4DE6-B970-81D2EDA62057}"/>
    <dgm:cxn modelId="{65CC3984-01E5-4431-866B-661C95DBE732}" type="presOf" srcId="{94632626-3082-47D6-8557-1AEE2AFAD89B}" destId="{90D96CDD-0734-4B08-BB68-C900EF4C16B6}" srcOrd="0" destOrd="0" presId="urn:microsoft.com/office/officeart/2005/8/layout/vProcess5"/>
    <dgm:cxn modelId="{31C2739A-79F4-483A-A331-B5A2FEEB6263}" srcId="{9A24AB57-F6AC-4175-9DC8-D63305137AF4}" destId="{B67A1F4F-72FD-463E-A057-86C0F4ADF3E7}" srcOrd="0" destOrd="0" parTransId="{33A66EDC-C6BC-4E3B-B722-80670D756C0F}" sibTransId="{DF51833F-6677-408B-B0F7-F3F1D0EA3DAE}"/>
    <dgm:cxn modelId="{47BBFEA7-1EE1-417F-B8BA-DEF28B0AE92C}" type="presOf" srcId="{9A24AB57-F6AC-4175-9DC8-D63305137AF4}" destId="{37D36B00-C9A6-4402-BFD7-0C1D1C73C2CD}" srcOrd="0" destOrd="0" presId="urn:microsoft.com/office/officeart/2005/8/layout/vProcess5"/>
    <dgm:cxn modelId="{7A988EA9-D2D9-4296-9124-07B63ED0D17D}" type="presOf" srcId="{3F76E0C5-C9F2-41FB-9599-90A09388031D}" destId="{C2E105C2-32D0-44ED-85E3-023F26EEE352}" srcOrd="0" destOrd="0" presId="urn:microsoft.com/office/officeart/2005/8/layout/vProcess5"/>
    <dgm:cxn modelId="{2627C0AE-4212-4D82-8615-A957682A246B}" type="presOf" srcId="{B67A1F4F-72FD-463E-A057-86C0F4ADF3E7}" destId="{34DB407B-1E69-4022-B397-444911956318}" srcOrd="1" destOrd="0" presId="urn:microsoft.com/office/officeart/2005/8/layout/vProcess5"/>
    <dgm:cxn modelId="{2C1F68B4-567C-455B-9AA0-41B0AB6B50F4}" type="presOf" srcId="{C14B4689-C5AE-4DC3-A38C-AD5DB6780EEC}" destId="{F7B00CF3-3CBA-4186-8ECC-76E55906B449}" srcOrd="1" destOrd="0" presId="urn:microsoft.com/office/officeart/2005/8/layout/vProcess5"/>
    <dgm:cxn modelId="{03D20AC6-2707-4FB9-BA31-A1B77894ED3E}" type="presOf" srcId="{C14B4689-C5AE-4DC3-A38C-AD5DB6780EEC}" destId="{D89EC068-49F0-4E30-AA46-7D7564FF5645}" srcOrd="0" destOrd="0" presId="urn:microsoft.com/office/officeart/2005/8/layout/vProcess5"/>
    <dgm:cxn modelId="{E95B7EF9-3BA6-4889-9BDF-826F68EE0C43}" type="presOf" srcId="{194F90C6-4499-48E3-BEC1-F31F70D13584}" destId="{CCD01D19-6E5E-44E8-8B34-8DD0B5838A4D}" srcOrd="1" destOrd="0" presId="urn:microsoft.com/office/officeart/2005/8/layout/vProcess5"/>
    <dgm:cxn modelId="{07704B3B-B0DA-4AF3-BB33-B1F55E651632}" type="presParOf" srcId="{37D36B00-C9A6-4402-BFD7-0C1D1C73C2CD}" destId="{CDC29057-3A52-4E94-8636-319191389151}" srcOrd="0" destOrd="0" presId="urn:microsoft.com/office/officeart/2005/8/layout/vProcess5"/>
    <dgm:cxn modelId="{4311F2D8-EA53-41EB-AD94-31235BC980BC}" type="presParOf" srcId="{37D36B00-C9A6-4402-BFD7-0C1D1C73C2CD}" destId="{04FD9910-B1E7-4864-B00A-A790807E7AF1}" srcOrd="1" destOrd="0" presId="urn:microsoft.com/office/officeart/2005/8/layout/vProcess5"/>
    <dgm:cxn modelId="{4BB69753-95C6-496C-8A67-FBC39DB99B50}" type="presParOf" srcId="{37D36B00-C9A6-4402-BFD7-0C1D1C73C2CD}" destId="{90D96CDD-0734-4B08-BB68-C900EF4C16B6}" srcOrd="2" destOrd="0" presId="urn:microsoft.com/office/officeart/2005/8/layout/vProcess5"/>
    <dgm:cxn modelId="{0083C0FD-87B8-4B99-B829-0BF56681F29B}" type="presParOf" srcId="{37D36B00-C9A6-4402-BFD7-0C1D1C73C2CD}" destId="{E49AB872-2F7B-4C35-A280-89B650C1A7BF}" srcOrd="3" destOrd="0" presId="urn:microsoft.com/office/officeart/2005/8/layout/vProcess5"/>
    <dgm:cxn modelId="{E7AF6C4D-0255-4CE2-A975-47E46537F591}" type="presParOf" srcId="{37D36B00-C9A6-4402-BFD7-0C1D1C73C2CD}" destId="{D89EC068-49F0-4E30-AA46-7D7564FF5645}" srcOrd="4" destOrd="0" presId="urn:microsoft.com/office/officeart/2005/8/layout/vProcess5"/>
    <dgm:cxn modelId="{1097C899-7F36-4256-968B-2393B64FB3DB}" type="presParOf" srcId="{37D36B00-C9A6-4402-BFD7-0C1D1C73C2CD}" destId="{08A8746D-4632-45D5-B418-644FEE55E8B4}" srcOrd="5" destOrd="0" presId="urn:microsoft.com/office/officeart/2005/8/layout/vProcess5"/>
    <dgm:cxn modelId="{8A54972F-47FD-408B-8E0B-AF2D200F8F31}" type="presParOf" srcId="{37D36B00-C9A6-4402-BFD7-0C1D1C73C2CD}" destId="{70180D63-89BE-4EC3-BFF6-832E3D5661DC}" srcOrd="6" destOrd="0" presId="urn:microsoft.com/office/officeart/2005/8/layout/vProcess5"/>
    <dgm:cxn modelId="{39CE1E23-D4EA-44ED-97C1-491ACACD47B1}" type="presParOf" srcId="{37D36B00-C9A6-4402-BFD7-0C1D1C73C2CD}" destId="{C2E105C2-32D0-44ED-85E3-023F26EEE352}" srcOrd="7" destOrd="0" presId="urn:microsoft.com/office/officeart/2005/8/layout/vProcess5"/>
    <dgm:cxn modelId="{00E90A55-D9A2-464C-BEFA-CF52BB14229F}" type="presParOf" srcId="{37D36B00-C9A6-4402-BFD7-0C1D1C73C2CD}" destId="{34DB407B-1E69-4022-B397-444911956318}" srcOrd="8" destOrd="0" presId="urn:microsoft.com/office/officeart/2005/8/layout/vProcess5"/>
    <dgm:cxn modelId="{2F4CC443-BE4E-44B6-B26B-96E8A7E576C9}" type="presParOf" srcId="{37D36B00-C9A6-4402-BFD7-0C1D1C73C2CD}" destId="{D0D05618-77EC-4BEC-BDE9-928984B20014}" srcOrd="9" destOrd="0" presId="urn:microsoft.com/office/officeart/2005/8/layout/vProcess5"/>
    <dgm:cxn modelId="{BABDDDDC-A7C2-4DF6-A5B8-14236B11CE7E}" type="presParOf" srcId="{37D36B00-C9A6-4402-BFD7-0C1D1C73C2CD}" destId="{CCD01D19-6E5E-44E8-8B34-8DD0B5838A4D}" srcOrd="10" destOrd="0" presId="urn:microsoft.com/office/officeart/2005/8/layout/vProcess5"/>
    <dgm:cxn modelId="{325C615E-E731-4DD0-AEA9-77CAC6DF5802}" type="presParOf" srcId="{37D36B00-C9A6-4402-BFD7-0C1D1C73C2CD}" destId="{F7B00CF3-3CBA-4186-8ECC-76E55906B44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B55043-A949-44B8-A8AF-25257F19191A}" type="doc">
      <dgm:prSet loTypeId="urn:microsoft.com/office/officeart/2005/8/layout/process1" loCatId="process" qsTypeId="urn:microsoft.com/office/officeart/2005/8/quickstyle/simple2" qsCatId="simple" csTypeId="urn:microsoft.com/office/officeart/2005/8/colors/accent2_2" csCatId="accent2" phldr="1"/>
      <dgm:spPr/>
      <dgm:t>
        <a:bodyPr/>
        <a:lstStyle/>
        <a:p>
          <a:endParaRPr lang="en-US"/>
        </a:p>
      </dgm:t>
    </dgm:pt>
    <dgm:pt modelId="{CE017E1E-6BD6-4B3D-951B-76375918E7B3}">
      <dgm:prSet/>
      <dgm:spPr/>
      <dgm:t>
        <a:bodyPr/>
        <a:lstStyle/>
        <a:p>
          <a:pPr algn="just">
            <a:lnSpc>
              <a:spcPct val="100000"/>
            </a:lnSpc>
          </a:pPr>
          <a:r>
            <a:rPr lang="en-GB" dirty="0">
              <a:latin typeface="Arial" panose="020B0604020202020204" pitchFamily="34" charset="0"/>
              <a:cs typeface="Arial" panose="020B0604020202020204" pitchFamily="34" charset="0"/>
            </a:rPr>
            <a:t>When a person is killed voluntarily, they must be mentally competent and provide their informed consent.
Non-voluntary euthanasia occurs when the person who is being killed is unable of giving their consent.
Involuntary euthanasia occurs when the individual being killed rejects informed consent or when it is assumed that they would not consent even if they could</a:t>
          </a: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Generally, when euthanasia is discussed legally, it is assumed that a doctor must do it; but, strictly speaking, under the description provided, there is no reason why it cannot be performed by a nurse, another medical professional, or even a friend or family member making the situation more comfortable for the patient.</a:t>
          </a: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(RightToLife.Org.UK, 2023)</a:t>
          </a:r>
        </a:p>
      </dgm:t>
    </dgm:pt>
    <dgm:pt modelId="{D162511B-5037-4BEE-A920-C6E24032B5C1}" type="sibTrans" cxnId="{C1A5AD23-CB42-498F-A336-D6C37A371898}">
      <dgm:prSet/>
      <dgm:spPr/>
      <dgm:t>
        <a:bodyPr/>
        <a:lstStyle/>
        <a:p>
          <a:endParaRPr lang="en-GB"/>
        </a:p>
      </dgm:t>
    </dgm:pt>
    <dgm:pt modelId="{9AE0163D-66A9-4569-8A8C-C0E98EFA3209}" type="parTrans" cxnId="{C1A5AD23-CB42-498F-A336-D6C37A371898}">
      <dgm:prSet/>
      <dgm:spPr/>
      <dgm:t>
        <a:bodyPr/>
        <a:lstStyle/>
        <a:p>
          <a:endParaRPr lang="en-GB"/>
        </a:p>
      </dgm:t>
    </dgm:pt>
    <dgm:pt modelId="{A70CDDC3-6C33-4738-9FE7-828F052A5DC9}">
      <dgm:prSet phldrT="[Text]" custT="1"/>
      <dgm:spPr/>
      <dgm:t>
        <a:bodyPr/>
        <a:lstStyle/>
        <a:p>
          <a:pPr algn="ctr"/>
          <a:endParaRPr lang="en-GB" sz="1100" dirty="0"/>
        </a:p>
        <a:p>
          <a:pPr algn="just"/>
          <a:r>
            <a:rPr lang="en-GB" sz="1200" dirty="0">
              <a:latin typeface="Arial" panose="020B0604020202020204" pitchFamily="34" charset="0"/>
              <a:cs typeface="Arial" panose="020B0604020202020204" pitchFamily="34" charset="0"/>
            </a:rPr>
            <a:t>It would be fair to say were there is a right to life there is also right to death and that the right to die should be a matter of choice.</a:t>
          </a:r>
        </a:p>
        <a:p>
          <a:pPr algn="just"/>
          <a:r>
            <a:rPr lang="en-GB" sz="1200" dirty="0">
              <a:latin typeface="Arial" panose="020B0604020202020204" pitchFamily="34" charset="0"/>
              <a:cs typeface="Arial" panose="020B0604020202020204" pitchFamily="34" charset="0"/>
            </a:rPr>
            <a:t>One of the main benefits of legalising </a:t>
          </a:r>
          <a:r>
            <a:rPr lang="en-GB" sz="1200" dirty="0" err="1">
              <a:latin typeface="Arial" panose="020B0604020202020204" pitchFamily="34" charset="0"/>
              <a:cs typeface="Arial" panose="020B0604020202020204" pitchFamily="34" charset="0"/>
            </a:rPr>
            <a:t>Euthansia</a:t>
          </a:r>
          <a:r>
            <a:rPr lang="en-GB" sz="1200" dirty="0">
              <a:latin typeface="Arial" panose="020B0604020202020204" pitchFamily="34" charset="0"/>
              <a:cs typeface="Arial" panose="020B0604020202020204" pitchFamily="34" charset="0"/>
            </a:rPr>
            <a:t> In the UK from a loved ones point of view is that it </a:t>
          </a:r>
          <a:r>
            <a:rPr lang="en-GB" sz="1200" dirty="0" err="1">
              <a:latin typeface="Arial" panose="020B0604020202020204" pitchFamily="34" charset="0"/>
              <a:cs typeface="Arial" panose="020B0604020202020204" pitchFamily="34" charset="0"/>
            </a:rPr>
            <a:t>it</a:t>
          </a:r>
          <a:r>
            <a:rPr lang="en-GB" sz="1200" dirty="0">
              <a:latin typeface="Arial" panose="020B0604020202020204" pitchFamily="34" charset="0"/>
              <a:cs typeface="Arial" panose="020B0604020202020204" pitchFamily="34" charset="0"/>
            </a:rPr>
            <a:t> allows them to end the pain and suffering of a loved one and death may seem an act of humanity as it provides the patient the choice of a painless death   and Assists with their fear of dignity.</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People should have the option to decide when they are ready to die with assistance if required and if they are unable to do it on their own in a civilised society</a:t>
          </a:r>
        </a:p>
        <a:p>
          <a:pPr algn="just"/>
          <a:r>
            <a:rPr lang="en-GB" sz="1200" dirty="0">
              <a:latin typeface="Arial" panose="020B0604020202020204" pitchFamily="34" charset="0"/>
              <a:cs typeface="Arial" panose="020B0604020202020204" pitchFamily="34" charset="0"/>
            </a:rPr>
            <a:t>Those who favour the legalisation of assisted suicide often support both voluntary and non-voluntary euthanasia (in the event of a child who is severely disabled or a person who has advanced dementia etc, but not involuntary euthanasia (Statista, 2022)</a:t>
          </a:r>
        </a:p>
        <a:p>
          <a:pPr algn="ctr"/>
          <a:endParaRPr lang="en-GB" sz="1100" dirty="0"/>
        </a:p>
      </dgm:t>
    </dgm:pt>
    <dgm:pt modelId="{FB187558-84CC-4D98-9ECC-C99BC7992FBE}" type="sibTrans" cxnId="{93DF88E3-0DD5-4DAD-A2C9-83770277178E}">
      <dgm:prSet/>
      <dgm:spPr/>
      <dgm:t>
        <a:bodyPr/>
        <a:lstStyle/>
        <a:p>
          <a:endParaRPr lang="en-GB"/>
        </a:p>
      </dgm:t>
    </dgm:pt>
    <dgm:pt modelId="{39740CC4-E2E5-4122-A92E-BD87980E1F84}" type="parTrans" cxnId="{93DF88E3-0DD5-4DAD-A2C9-83770277178E}">
      <dgm:prSet/>
      <dgm:spPr/>
      <dgm:t>
        <a:bodyPr/>
        <a:lstStyle/>
        <a:p>
          <a:endParaRPr lang="en-GB"/>
        </a:p>
      </dgm:t>
    </dgm:pt>
    <dgm:pt modelId="{2465AB0B-1089-41D1-B9F3-77640C91CFEA}" type="pres">
      <dgm:prSet presAssocID="{C9B55043-A949-44B8-A8AF-25257F19191A}" presName="Name0" presStyleCnt="0">
        <dgm:presLayoutVars>
          <dgm:dir/>
          <dgm:resizeHandles val="exact"/>
        </dgm:presLayoutVars>
      </dgm:prSet>
      <dgm:spPr/>
    </dgm:pt>
    <dgm:pt modelId="{318D230F-FFF3-4C47-B7C0-BE1B4785EE26}" type="pres">
      <dgm:prSet presAssocID="{A70CDDC3-6C33-4738-9FE7-828F052A5DC9}" presName="node" presStyleLbl="node1" presStyleIdx="0" presStyleCnt="2">
        <dgm:presLayoutVars>
          <dgm:bulletEnabled val="1"/>
        </dgm:presLayoutVars>
      </dgm:prSet>
      <dgm:spPr/>
    </dgm:pt>
    <dgm:pt modelId="{A13FB752-C6B3-40FC-B36E-AF8EA173ABAD}" type="pres">
      <dgm:prSet presAssocID="{FB187558-84CC-4D98-9ECC-C99BC7992FBE}" presName="sibTrans" presStyleLbl="sibTrans2D1" presStyleIdx="0" presStyleCnt="1"/>
      <dgm:spPr/>
    </dgm:pt>
    <dgm:pt modelId="{7C5543DE-C495-447E-97EB-8403C3F43AF5}" type="pres">
      <dgm:prSet presAssocID="{FB187558-84CC-4D98-9ECC-C99BC7992FBE}" presName="connectorText" presStyleLbl="sibTrans2D1" presStyleIdx="0" presStyleCnt="1"/>
      <dgm:spPr/>
    </dgm:pt>
    <dgm:pt modelId="{19288BBC-EF80-4E14-B87A-BF116384D8B0}" type="pres">
      <dgm:prSet presAssocID="{CE017E1E-6BD6-4B3D-951B-76375918E7B3}" presName="node" presStyleLbl="node1" presStyleIdx="1" presStyleCnt="2">
        <dgm:presLayoutVars>
          <dgm:bulletEnabled val="1"/>
        </dgm:presLayoutVars>
      </dgm:prSet>
      <dgm:spPr/>
    </dgm:pt>
  </dgm:ptLst>
  <dgm:cxnLst>
    <dgm:cxn modelId="{C1A5AD23-CB42-498F-A336-D6C37A371898}" srcId="{C9B55043-A949-44B8-A8AF-25257F19191A}" destId="{CE017E1E-6BD6-4B3D-951B-76375918E7B3}" srcOrd="1" destOrd="0" parTransId="{9AE0163D-66A9-4569-8A8C-C0E98EFA3209}" sibTransId="{D162511B-5037-4BEE-A920-C6E24032B5C1}"/>
    <dgm:cxn modelId="{A6EDD36A-827A-4923-8C58-37EC56BE07AF}" type="presOf" srcId="{A70CDDC3-6C33-4738-9FE7-828F052A5DC9}" destId="{318D230F-FFF3-4C47-B7C0-BE1B4785EE26}" srcOrd="0" destOrd="0" presId="urn:microsoft.com/office/officeart/2005/8/layout/process1"/>
    <dgm:cxn modelId="{5EF70E56-C2C1-4AAE-97EF-D881C0CE0B8C}" type="presOf" srcId="{CE017E1E-6BD6-4B3D-951B-76375918E7B3}" destId="{19288BBC-EF80-4E14-B87A-BF116384D8B0}" srcOrd="0" destOrd="0" presId="urn:microsoft.com/office/officeart/2005/8/layout/process1"/>
    <dgm:cxn modelId="{3620F4B3-FF92-4C6E-951A-D113E3E85BF3}" type="presOf" srcId="{C9B55043-A949-44B8-A8AF-25257F19191A}" destId="{2465AB0B-1089-41D1-B9F3-77640C91CFEA}" srcOrd="0" destOrd="0" presId="urn:microsoft.com/office/officeart/2005/8/layout/process1"/>
    <dgm:cxn modelId="{4CADCDD8-DC8F-4042-9502-9920136B6FC8}" type="presOf" srcId="{FB187558-84CC-4D98-9ECC-C99BC7992FBE}" destId="{7C5543DE-C495-447E-97EB-8403C3F43AF5}" srcOrd="1" destOrd="0" presId="urn:microsoft.com/office/officeart/2005/8/layout/process1"/>
    <dgm:cxn modelId="{93DF88E3-0DD5-4DAD-A2C9-83770277178E}" srcId="{C9B55043-A949-44B8-A8AF-25257F19191A}" destId="{A70CDDC3-6C33-4738-9FE7-828F052A5DC9}" srcOrd="0" destOrd="0" parTransId="{39740CC4-E2E5-4122-A92E-BD87980E1F84}" sibTransId="{FB187558-84CC-4D98-9ECC-C99BC7992FBE}"/>
    <dgm:cxn modelId="{A9A864EF-7B66-4898-B72E-8DF6509C46A0}" type="presOf" srcId="{FB187558-84CC-4D98-9ECC-C99BC7992FBE}" destId="{A13FB752-C6B3-40FC-B36E-AF8EA173ABAD}" srcOrd="0" destOrd="0" presId="urn:microsoft.com/office/officeart/2005/8/layout/process1"/>
    <dgm:cxn modelId="{C5DBEC4E-B16B-4AE0-9A53-F6C181C5CAA8}" type="presParOf" srcId="{2465AB0B-1089-41D1-B9F3-77640C91CFEA}" destId="{318D230F-FFF3-4C47-B7C0-BE1B4785EE26}" srcOrd="0" destOrd="0" presId="urn:microsoft.com/office/officeart/2005/8/layout/process1"/>
    <dgm:cxn modelId="{92921ABF-CA51-430A-A697-F0EEBFC7FE6C}" type="presParOf" srcId="{2465AB0B-1089-41D1-B9F3-77640C91CFEA}" destId="{A13FB752-C6B3-40FC-B36E-AF8EA173ABAD}" srcOrd="1" destOrd="0" presId="urn:microsoft.com/office/officeart/2005/8/layout/process1"/>
    <dgm:cxn modelId="{EFCA779D-0612-4DA4-BE1D-8D76C785BCD3}" type="presParOf" srcId="{A13FB752-C6B3-40FC-B36E-AF8EA173ABAD}" destId="{7C5543DE-C495-447E-97EB-8403C3F43AF5}" srcOrd="0" destOrd="0" presId="urn:microsoft.com/office/officeart/2005/8/layout/process1"/>
    <dgm:cxn modelId="{F060532C-3F5A-4347-8BD6-D32DE555E59D}" type="presParOf" srcId="{2465AB0B-1089-41D1-B9F3-77640C91CFEA}" destId="{19288BBC-EF80-4E14-B87A-BF116384D8B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E5F1FE-C3DF-4297-A7A2-469C260F151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CB3F534-3738-450E-A8E7-A80584DA2C53}">
      <dgm:prSet custT="1"/>
      <dgm:spPr/>
      <dgm:t>
        <a:bodyPr/>
        <a:lstStyle/>
        <a:p>
          <a:pPr algn="just">
            <a:lnSpc>
              <a:spcPct val="200000"/>
            </a:lnSpc>
          </a:pPr>
          <a:r>
            <a:rPr lang="en-GB" sz="1200" dirty="0">
              <a:latin typeface="Arial" panose="020B0604020202020204" pitchFamily="34" charset="0"/>
              <a:cs typeface="Arial" panose="020B0604020202020204" pitchFamily="34" charset="0"/>
            </a:rPr>
            <a:t>Assisting suicide is illegal in the UK. In accordance with the Suicide Act (1961), assisted suicide is prohibited and is subject to a 14-year prison sentence. Although, It is not illegal to attempt suicide (Legislation.Gov.UK, 2011).</a:t>
          </a:r>
          <a:endParaRPr lang="en-US" sz="1200" dirty="0">
            <a:latin typeface="Arial" panose="020B0604020202020204" pitchFamily="34" charset="0"/>
            <a:cs typeface="Arial" panose="020B0604020202020204" pitchFamily="34" charset="0"/>
          </a:endParaRPr>
        </a:p>
      </dgm:t>
    </dgm:pt>
    <dgm:pt modelId="{990248ED-F7F8-4A4B-8EDB-6950B7EFB790}" type="parTrans" cxnId="{F610DDDB-C61A-41E9-BE74-BDAD97115D01}">
      <dgm:prSet/>
      <dgm:spPr/>
      <dgm:t>
        <a:bodyPr/>
        <a:lstStyle/>
        <a:p>
          <a:endParaRPr lang="en-US"/>
        </a:p>
      </dgm:t>
    </dgm:pt>
    <dgm:pt modelId="{02AA272E-1DBB-4825-A774-AE0550361410}" type="sibTrans" cxnId="{F610DDDB-C61A-41E9-BE74-BDAD97115D01}">
      <dgm:prSet/>
      <dgm:spPr/>
      <dgm:t>
        <a:bodyPr/>
        <a:lstStyle/>
        <a:p>
          <a:endParaRPr lang="en-US"/>
        </a:p>
      </dgm:t>
    </dgm:pt>
    <dgm:pt modelId="{AD50D07A-5603-43D3-9120-E628E15F35BB}">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Assisted Suicide is the purposeful helping of another person to kill themselves. A relative may be charged with aiding suicide if they procured potent sedatives for a loved one who had a terminal condition and knew the individual intended to use them to take their own life (NHS, 2020).</a:t>
          </a:r>
          <a:endParaRPr lang="en-US" sz="1200" dirty="0">
            <a:latin typeface="Arial" panose="020B0604020202020204" pitchFamily="34" charset="0"/>
            <a:cs typeface="Arial" panose="020B0604020202020204" pitchFamily="34" charset="0"/>
          </a:endParaRPr>
        </a:p>
      </dgm:t>
    </dgm:pt>
    <dgm:pt modelId="{4885EDA2-1D4D-4C37-9F24-D88458D06A3A}" type="parTrans" cxnId="{71619788-C344-41D5-AF3C-68F60964F530}">
      <dgm:prSet/>
      <dgm:spPr/>
      <dgm:t>
        <a:bodyPr/>
        <a:lstStyle/>
        <a:p>
          <a:endParaRPr lang="en-US"/>
        </a:p>
      </dgm:t>
    </dgm:pt>
    <dgm:pt modelId="{303F8312-5748-4DDB-8F00-C56A5D9356C8}" type="sibTrans" cxnId="{71619788-C344-41D5-AF3C-68F60964F530}">
      <dgm:prSet/>
      <dgm:spPr/>
      <dgm:t>
        <a:bodyPr/>
        <a:lstStyle/>
        <a:p>
          <a:endParaRPr lang="en-US"/>
        </a:p>
      </dgm:t>
    </dgm:pt>
    <dgm:pt modelId="{5DE4D995-EC1C-4D2D-AE80-1D21114773BB}">
      <dgm:prSet custT="1"/>
      <dgm:spPr/>
      <dgm:t>
        <a:bodyPr/>
        <a:lstStyle/>
        <a:p>
          <a:pPr algn="just"/>
          <a:r>
            <a:rPr lang="en-GB" sz="1000" dirty="0">
              <a:latin typeface="Arial" panose="020B0604020202020204" pitchFamily="34" charset="0"/>
              <a:cs typeface="Arial" panose="020B0604020202020204" pitchFamily="34" charset="0"/>
            </a:rPr>
            <a:t>Along with Euthanasia, assisted suicide is legal in  the Netherlands, Belgium, Switzerland, Spain, Canada, and New Zealand.</a:t>
          </a:r>
          <a:endParaRPr lang="en-US" sz="1000" dirty="0">
            <a:latin typeface="Arial" panose="020B0604020202020204" pitchFamily="34" charset="0"/>
            <a:cs typeface="Arial" panose="020B0604020202020204" pitchFamily="34" charset="0"/>
          </a:endParaRPr>
        </a:p>
      </dgm:t>
    </dgm:pt>
    <dgm:pt modelId="{B3C4D71E-E776-4FCC-8B66-058E48064F4B}" type="parTrans" cxnId="{3118A06F-1651-4C84-9E46-EE33CB9939C7}">
      <dgm:prSet/>
      <dgm:spPr/>
      <dgm:t>
        <a:bodyPr/>
        <a:lstStyle/>
        <a:p>
          <a:endParaRPr lang="en-US"/>
        </a:p>
      </dgm:t>
    </dgm:pt>
    <dgm:pt modelId="{4BAF939C-9866-449B-90C0-4A3C68A25DC9}" type="sibTrans" cxnId="{3118A06F-1651-4C84-9E46-EE33CB9939C7}">
      <dgm:prSet/>
      <dgm:spPr/>
      <dgm:t>
        <a:bodyPr/>
        <a:lstStyle/>
        <a:p>
          <a:endParaRPr lang="en-US"/>
        </a:p>
      </dgm:t>
    </dgm:pt>
    <dgm:pt modelId="{5F1D70B3-1459-4A39-93DA-35C35D93B495}">
      <dgm:prSet custT="1"/>
      <dgm:spPr/>
      <dgm:t>
        <a:bodyPr/>
        <a:lstStyle/>
        <a:p>
          <a:pPr algn="just"/>
          <a:r>
            <a:rPr lang="en-GB" sz="1000" b="0" i="0" dirty="0">
              <a:latin typeface="Arial" panose="020B0604020202020204" pitchFamily="34" charset="0"/>
              <a:cs typeface="Arial" panose="020B0604020202020204" pitchFamily="34" charset="0"/>
            </a:rPr>
            <a:t>A number of US states, including Vermont, California, Hawaii, Oregon, New Jersey, Washington, Colorado and the District of Columbia, are also included in the locations where people can choose to end their lives (Guardian, 2019).</a:t>
          </a:r>
          <a:endParaRPr lang="en-US" sz="1000" dirty="0">
            <a:latin typeface="Arial" panose="020B0604020202020204" pitchFamily="34" charset="0"/>
            <a:cs typeface="Arial" panose="020B0604020202020204" pitchFamily="34" charset="0"/>
          </a:endParaRPr>
        </a:p>
      </dgm:t>
    </dgm:pt>
    <dgm:pt modelId="{CAAB35B6-F12A-415C-8B2C-2D72B8736C64}" type="parTrans" cxnId="{B449E9D1-D5FD-4C2E-8574-523ADE78C4C1}">
      <dgm:prSet/>
      <dgm:spPr/>
      <dgm:t>
        <a:bodyPr/>
        <a:lstStyle/>
        <a:p>
          <a:endParaRPr lang="en-US"/>
        </a:p>
      </dgm:t>
    </dgm:pt>
    <dgm:pt modelId="{ABD07982-E9F5-4054-B8FB-0A7B56E84041}" type="sibTrans" cxnId="{B449E9D1-D5FD-4C2E-8574-523ADE78C4C1}">
      <dgm:prSet/>
      <dgm:spPr/>
      <dgm:t>
        <a:bodyPr/>
        <a:lstStyle/>
        <a:p>
          <a:endParaRPr lang="en-US"/>
        </a:p>
      </dgm:t>
    </dgm:pt>
    <dgm:pt modelId="{35FA1673-A46B-4B5C-B304-D9D7E432FC7E}">
      <dgm:prSet custT="1"/>
      <dgm:spPr/>
      <dgm:t>
        <a:bodyPr/>
        <a:lstStyle/>
        <a:p>
          <a:pPr algn="just"/>
          <a:r>
            <a:rPr lang="en-GB" sz="1000" dirty="0">
              <a:latin typeface="Arial" panose="020B0604020202020204" pitchFamily="34" charset="0"/>
              <a:cs typeface="Arial" panose="020B0604020202020204" pitchFamily="34" charset="0"/>
            </a:rPr>
            <a:t>A reform in the law to allow assisted suicide is opposed by all significant disability rights advocacy organisations in Britain, including Disability Rights UK, SCOPE, UK Disabled Person's Council, and Not Dead Yet UK (Carenotkilling.Org.UK, 2014) Who believe that increasing the speciality of end-of -life care should be  the main objective.</a:t>
          </a:r>
          <a:endParaRPr lang="en-US" sz="1000" dirty="0">
            <a:latin typeface="Arial" panose="020B0604020202020204" pitchFamily="34" charset="0"/>
            <a:cs typeface="Arial" panose="020B0604020202020204" pitchFamily="34" charset="0"/>
          </a:endParaRPr>
        </a:p>
      </dgm:t>
    </dgm:pt>
    <dgm:pt modelId="{DDEA368C-605A-4F2D-A155-E1F60B0A0344}" type="parTrans" cxnId="{A517B7A0-990F-4D3B-AF34-00D6EFC9F602}">
      <dgm:prSet/>
      <dgm:spPr/>
      <dgm:t>
        <a:bodyPr/>
        <a:lstStyle/>
        <a:p>
          <a:endParaRPr lang="en-GB"/>
        </a:p>
      </dgm:t>
    </dgm:pt>
    <dgm:pt modelId="{9532FE97-6779-44E8-8A7D-87F1868121A9}" type="sibTrans" cxnId="{A517B7A0-990F-4D3B-AF34-00D6EFC9F602}">
      <dgm:prSet/>
      <dgm:spPr/>
      <dgm:t>
        <a:bodyPr/>
        <a:lstStyle/>
        <a:p>
          <a:endParaRPr lang="en-GB"/>
        </a:p>
      </dgm:t>
    </dgm:pt>
    <dgm:pt modelId="{D6DA499E-4996-4C91-8CD9-E7CA640CBB7A}">
      <dgm:prSet custT="1"/>
      <dgm:spPr/>
      <dgm:t>
        <a:bodyPr/>
        <a:lstStyle/>
        <a:p>
          <a:pPr algn="just"/>
          <a:endParaRPr lang="en-US" sz="1000" dirty="0">
            <a:latin typeface="Arial" panose="020B0604020202020204" pitchFamily="34" charset="0"/>
            <a:cs typeface="Arial" panose="020B0604020202020204" pitchFamily="34" charset="0"/>
          </a:endParaRPr>
        </a:p>
      </dgm:t>
    </dgm:pt>
    <dgm:pt modelId="{0B258F22-A721-48F8-B121-C20CBF11F601}" type="parTrans" cxnId="{F2102051-751C-400C-A19C-4558A450EAED}">
      <dgm:prSet/>
      <dgm:spPr/>
      <dgm:t>
        <a:bodyPr/>
        <a:lstStyle/>
        <a:p>
          <a:endParaRPr lang="en-GB"/>
        </a:p>
      </dgm:t>
    </dgm:pt>
    <dgm:pt modelId="{13451021-CEFE-45C4-981C-14940F7E303C}" type="sibTrans" cxnId="{F2102051-751C-400C-A19C-4558A450EAED}">
      <dgm:prSet/>
      <dgm:spPr/>
      <dgm:t>
        <a:bodyPr/>
        <a:lstStyle/>
        <a:p>
          <a:endParaRPr lang="en-GB"/>
        </a:p>
      </dgm:t>
    </dgm:pt>
    <dgm:pt modelId="{9244198A-9D6A-4C28-AED2-A054DF6F5918}" type="pres">
      <dgm:prSet presAssocID="{DCE5F1FE-C3DF-4297-A7A2-469C260F1516}" presName="outerComposite" presStyleCnt="0">
        <dgm:presLayoutVars>
          <dgm:chMax val="5"/>
          <dgm:dir/>
          <dgm:resizeHandles val="exact"/>
        </dgm:presLayoutVars>
      </dgm:prSet>
      <dgm:spPr/>
    </dgm:pt>
    <dgm:pt modelId="{15A91F5D-F6BF-430B-8FAB-F0F24CF25E5C}" type="pres">
      <dgm:prSet presAssocID="{DCE5F1FE-C3DF-4297-A7A2-469C260F1516}" presName="dummyMaxCanvas" presStyleCnt="0">
        <dgm:presLayoutVars/>
      </dgm:prSet>
      <dgm:spPr/>
    </dgm:pt>
    <dgm:pt modelId="{0BA51AAA-D8AC-4DC0-B3CB-1E456BCC53CD}" type="pres">
      <dgm:prSet presAssocID="{DCE5F1FE-C3DF-4297-A7A2-469C260F1516}" presName="ThreeNodes_1" presStyleLbl="node1" presStyleIdx="0" presStyleCnt="3">
        <dgm:presLayoutVars>
          <dgm:bulletEnabled val="1"/>
        </dgm:presLayoutVars>
      </dgm:prSet>
      <dgm:spPr/>
    </dgm:pt>
    <dgm:pt modelId="{5A45CCF8-772E-4C48-B78D-3F77381FD6FA}" type="pres">
      <dgm:prSet presAssocID="{DCE5F1FE-C3DF-4297-A7A2-469C260F1516}" presName="ThreeNodes_2" presStyleLbl="node1" presStyleIdx="1" presStyleCnt="3">
        <dgm:presLayoutVars>
          <dgm:bulletEnabled val="1"/>
        </dgm:presLayoutVars>
      </dgm:prSet>
      <dgm:spPr/>
    </dgm:pt>
    <dgm:pt modelId="{CF8366A5-70C1-4708-AC03-136811262FF8}" type="pres">
      <dgm:prSet presAssocID="{DCE5F1FE-C3DF-4297-A7A2-469C260F1516}" presName="ThreeNodes_3" presStyleLbl="node1" presStyleIdx="2" presStyleCnt="3">
        <dgm:presLayoutVars>
          <dgm:bulletEnabled val="1"/>
        </dgm:presLayoutVars>
      </dgm:prSet>
      <dgm:spPr/>
    </dgm:pt>
    <dgm:pt modelId="{AA169ACD-C6CF-44C6-86CB-063076C0B6F3}" type="pres">
      <dgm:prSet presAssocID="{DCE5F1FE-C3DF-4297-A7A2-469C260F1516}" presName="ThreeConn_1-2" presStyleLbl="fgAccFollowNode1" presStyleIdx="0" presStyleCnt="2">
        <dgm:presLayoutVars>
          <dgm:bulletEnabled val="1"/>
        </dgm:presLayoutVars>
      </dgm:prSet>
      <dgm:spPr/>
    </dgm:pt>
    <dgm:pt modelId="{13B229A2-55C0-4E09-B6CC-060FBA66632C}" type="pres">
      <dgm:prSet presAssocID="{DCE5F1FE-C3DF-4297-A7A2-469C260F1516}" presName="ThreeConn_2-3" presStyleLbl="fgAccFollowNode1" presStyleIdx="1" presStyleCnt="2">
        <dgm:presLayoutVars>
          <dgm:bulletEnabled val="1"/>
        </dgm:presLayoutVars>
      </dgm:prSet>
      <dgm:spPr/>
    </dgm:pt>
    <dgm:pt modelId="{3F2A2E84-40F4-4B7D-8893-48F26F5FF7ED}" type="pres">
      <dgm:prSet presAssocID="{DCE5F1FE-C3DF-4297-A7A2-469C260F1516}" presName="ThreeNodes_1_text" presStyleLbl="node1" presStyleIdx="2" presStyleCnt="3">
        <dgm:presLayoutVars>
          <dgm:bulletEnabled val="1"/>
        </dgm:presLayoutVars>
      </dgm:prSet>
      <dgm:spPr/>
    </dgm:pt>
    <dgm:pt modelId="{ADB37AC7-F9DD-4EC4-8F2F-114ED84A8F1A}" type="pres">
      <dgm:prSet presAssocID="{DCE5F1FE-C3DF-4297-A7A2-469C260F1516}" presName="ThreeNodes_2_text" presStyleLbl="node1" presStyleIdx="2" presStyleCnt="3">
        <dgm:presLayoutVars>
          <dgm:bulletEnabled val="1"/>
        </dgm:presLayoutVars>
      </dgm:prSet>
      <dgm:spPr/>
    </dgm:pt>
    <dgm:pt modelId="{0C2BBB3C-66DB-4BB0-8CEB-257F22A37F7F}" type="pres">
      <dgm:prSet presAssocID="{DCE5F1FE-C3DF-4297-A7A2-469C260F1516}" presName="ThreeNodes_3_text" presStyleLbl="node1" presStyleIdx="2" presStyleCnt="3">
        <dgm:presLayoutVars>
          <dgm:bulletEnabled val="1"/>
        </dgm:presLayoutVars>
      </dgm:prSet>
      <dgm:spPr/>
    </dgm:pt>
  </dgm:ptLst>
  <dgm:cxnLst>
    <dgm:cxn modelId="{5E58E143-868B-4FB6-B1D2-9DD302ECB032}" type="presOf" srcId="{02AA272E-1DBB-4825-A774-AE0550361410}" destId="{AA169ACD-C6CF-44C6-86CB-063076C0B6F3}" srcOrd="0" destOrd="0" presId="urn:microsoft.com/office/officeart/2005/8/layout/vProcess5"/>
    <dgm:cxn modelId="{3118A06F-1651-4C84-9E46-EE33CB9939C7}" srcId="{DCE5F1FE-C3DF-4297-A7A2-469C260F1516}" destId="{5DE4D995-EC1C-4D2D-AE80-1D21114773BB}" srcOrd="2" destOrd="0" parTransId="{B3C4D71E-E776-4FCC-8B66-058E48064F4B}" sibTransId="{4BAF939C-9866-449B-90C0-4A3C68A25DC9}"/>
    <dgm:cxn modelId="{F2102051-751C-400C-A19C-4558A450EAED}" srcId="{5DE4D995-EC1C-4D2D-AE80-1D21114773BB}" destId="{D6DA499E-4996-4C91-8CD9-E7CA640CBB7A}" srcOrd="1" destOrd="0" parTransId="{0B258F22-A721-48F8-B121-C20CBF11F601}" sibTransId="{13451021-CEFE-45C4-981C-14940F7E303C}"/>
    <dgm:cxn modelId="{B61AD657-3163-47D1-AB31-F86F27BD23BF}" type="presOf" srcId="{DCE5F1FE-C3DF-4297-A7A2-469C260F1516}" destId="{9244198A-9D6A-4C28-AED2-A054DF6F5918}" srcOrd="0" destOrd="0" presId="urn:microsoft.com/office/officeart/2005/8/layout/vProcess5"/>
    <dgm:cxn modelId="{71619788-C344-41D5-AF3C-68F60964F530}" srcId="{DCE5F1FE-C3DF-4297-A7A2-469C260F1516}" destId="{AD50D07A-5603-43D3-9120-E628E15F35BB}" srcOrd="1" destOrd="0" parTransId="{4885EDA2-1D4D-4C37-9F24-D88458D06A3A}" sibTransId="{303F8312-5748-4DDB-8F00-C56A5D9356C8}"/>
    <dgm:cxn modelId="{E0CD8595-99B3-425E-9BA3-B3957AC7C1B1}" type="presOf" srcId="{5F1D70B3-1459-4A39-93DA-35C35D93B495}" destId="{CF8366A5-70C1-4708-AC03-136811262FF8}" srcOrd="0" destOrd="1" presId="urn:microsoft.com/office/officeart/2005/8/layout/vProcess5"/>
    <dgm:cxn modelId="{A517B7A0-990F-4D3B-AF34-00D6EFC9F602}" srcId="{5DE4D995-EC1C-4D2D-AE80-1D21114773BB}" destId="{35FA1673-A46B-4B5C-B304-D9D7E432FC7E}" srcOrd="2" destOrd="0" parTransId="{DDEA368C-605A-4F2D-A155-E1F60B0A0344}" sibTransId="{9532FE97-6779-44E8-8A7D-87F1868121A9}"/>
    <dgm:cxn modelId="{F265DCAA-0152-463D-9FA0-B399394E14C8}" type="presOf" srcId="{5DE4D995-EC1C-4D2D-AE80-1D21114773BB}" destId="{0C2BBB3C-66DB-4BB0-8CEB-257F22A37F7F}" srcOrd="1" destOrd="0" presId="urn:microsoft.com/office/officeart/2005/8/layout/vProcess5"/>
    <dgm:cxn modelId="{1D9086AD-39F6-46B8-A5E2-FD1219FE5E47}" type="presOf" srcId="{5DE4D995-EC1C-4D2D-AE80-1D21114773BB}" destId="{CF8366A5-70C1-4708-AC03-136811262FF8}" srcOrd="0" destOrd="0" presId="urn:microsoft.com/office/officeart/2005/8/layout/vProcess5"/>
    <dgm:cxn modelId="{35DA62B1-F467-4AE1-B34B-6FA04D07D239}" type="presOf" srcId="{35FA1673-A46B-4B5C-B304-D9D7E432FC7E}" destId="{0C2BBB3C-66DB-4BB0-8CEB-257F22A37F7F}" srcOrd="1" destOrd="3" presId="urn:microsoft.com/office/officeart/2005/8/layout/vProcess5"/>
    <dgm:cxn modelId="{874120C2-77C7-45A8-AB24-B4835D948CC0}" type="presOf" srcId="{5F1D70B3-1459-4A39-93DA-35C35D93B495}" destId="{0C2BBB3C-66DB-4BB0-8CEB-257F22A37F7F}" srcOrd="1" destOrd="1" presId="urn:microsoft.com/office/officeart/2005/8/layout/vProcess5"/>
    <dgm:cxn modelId="{58CC70C4-DE2C-42F9-AAB0-2850D03EDB79}" type="presOf" srcId="{D6DA499E-4996-4C91-8CD9-E7CA640CBB7A}" destId="{CF8366A5-70C1-4708-AC03-136811262FF8}" srcOrd="0" destOrd="2" presId="urn:microsoft.com/office/officeart/2005/8/layout/vProcess5"/>
    <dgm:cxn modelId="{EC9CB3C5-E8AA-4C38-B8D8-CCFB44D8660C}" type="presOf" srcId="{D6DA499E-4996-4C91-8CD9-E7CA640CBB7A}" destId="{0C2BBB3C-66DB-4BB0-8CEB-257F22A37F7F}" srcOrd="1" destOrd="2" presId="urn:microsoft.com/office/officeart/2005/8/layout/vProcess5"/>
    <dgm:cxn modelId="{D677D0CF-3CC8-44F2-A8D0-58C1FB04BD65}" type="presOf" srcId="{AD50D07A-5603-43D3-9120-E628E15F35BB}" destId="{ADB37AC7-F9DD-4EC4-8F2F-114ED84A8F1A}" srcOrd="1" destOrd="0" presId="urn:microsoft.com/office/officeart/2005/8/layout/vProcess5"/>
    <dgm:cxn modelId="{326320D0-C1C7-4694-AA58-9125D5A42BC8}" type="presOf" srcId="{303F8312-5748-4DDB-8F00-C56A5D9356C8}" destId="{13B229A2-55C0-4E09-B6CC-060FBA66632C}" srcOrd="0" destOrd="0" presId="urn:microsoft.com/office/officeart/2005/8/layout/vProcess5"/>
    <dgm:cxn modelId="{B449E9D1-D5FD-4C2E-8574-523ADE78C4C1}" srcId="{5DE4D995-EC1C-4D2D-AE80-1D21114773BB}" destId="{5F1D70B3-1459-4A39-93DA-35C35D93B495}" srcOrd="0" destOrd="0" parTransId="{CAAB35B6-F12A-415C-8B2C-2D72B8736C64}" sibTransId="{ABD07982-E9F5-4054-B8FB-0A7B56E84041}"/>
    <dgm:cxn modelId="{F610DDDB-C61A-41E9-BE74-BDAD97115D01}" srcId="{DCE5F1FE-C3DF-4297-A7A2-469C260F1516}" destId="{ECB3F534-3738-450E-A8E7-A80584DA2C53}" srcOrd="0" destOrd="0" parTransId="{990248ED-F7F8-4A4B-8EDB-6950B7EFB790}" sibTransId="{02AA272E-1DBB-4825-A774-AE0550361410}"/>
    <dgm:cxn modelId="{C9836EED-F9CA-486B-BB17-59DFE0979CC0}" type="presOf" srcId="{ECB3F534-3738-450E-A8E7-A80584DA2C53}" destId="{0BA51AAA-D8AC-4DC0-B3CB-1E456BCC53CD}" srcOrd="0" destOrd="0" presId="urn:microsoft.com/office/officeart/2005/8/layout/vProcess5"/>
    <dgm:cxn modelId="{BA423DEE-6174-41C7-9B37-E889008A4580}" type="presOf" srcId="{35FA1673-A46B-4B5C-B304-D9D7E432FC7E}" destId="{CF8366A5-70C1-4708-AC03-136811262FF8}" srcOrd="0" destOrd="3" presId="urn:microsoft.com/office/officeart/2005/8/layout/vProcess5"/>
    <dgm:cxn modelId="{389E9DFD-D11D-4DE6-8DCA-24C43EB4C441}" type="presOf" srcId="{ECB3F534-3738-450E-A8E7-A80584DA2C53}" destId="{3F2A2E84-40F4-4B7D-8893-48F26F5FF7ED}" srcOrd="1" destOrd="0" presId="urn:microsoft.com/office/officeart/2005/8/layout/vProcess5"/>
    <dgm:cxn modelId="{0384E7FF-74E2-46C4-9901-0F2C0F513E30}" type="presOf" srcId="{AD50D07A-5603-43D3-9120-E628E15F35BB}" destId="{5A45CCF8-772E-4C48-B78D-3F77381FD6FA}" srcOrd="0" destOrd="0" presId="urn:microsoft.com/office/officeart/2005/8/layout/vProcess5"/>
    <dgm:cxn modelId="{0A9D6B97-7356-4B4F-94DE-10B739D577D4}" type="presParOf" srcId="{9244198A-9D6A-4C28-AED2-A054DF6F5918}" destId="{15A91F5D-F6BF-430B-8FAB-F0F24CF25E5C}" srcOrd="0" destOrd="0" presId="urn:microsoft.com/office/officeart/2005/8/layout/vProcess5"/>
    <dgm:cxn modelId="{1F05F0E2-AA60-479D-B353-F687F8FE5C29}" type="presParOf" srcId="{9244198A-9D6A-4C28-AED2-A054DF6F5918}" destId="{0BA51AAA-D8AC-4DC0-B3CB-1E456BCC53CD}" srcOrd="1" destOrd="0" presId="urn:microsoft.com/office/officeart/2005/8/layout/vProcess5"/>
    <dgm:cxn modelId="{27833557-E2AB-486D-8606-76BD7A81163A}" type="presParOf" srcId="{9244198A-9D6A-4C28-AED2-A054DF6F5918}" destId="{5A45CCF8-772E-4C48-B78D-3F77381FD6FA}" srcOrd="2" destOrd="0" presId="urn:microsoft.com/office/officeart/2005/8/layout/vProcess5"/>
    <dgm:cxn modelId="{BFE52A60-0173-4BCD-8D17-77C4A8B688EB}" type="presParOf" srcId="{9244198A-9D6A-4C28-AED2-A054DF6F5918}" destId="{CF8366A5-70C1-4708-AC03-136811262FF8}" srcOrd="3" destOrd="0" presId="urn:microsoft.com/office/officeart/2005/8/layout/vProcess5"/>
    <dgm:cxn modelId="{28162F27-133C-4B3F-963A-3ED4BECEF4DA}" type="presParOf" srcId="{9244198A-9D6A-4C28-AED2-A054DF6F5918}" destId="{AA169ACD-C6CF-44C6-86CB-063076C0B6F3}" srcOrd="4" destOrd="0" presId="urn:microsoft.com/office/officeart/2005/8/layout/vProcess5"/>
    <dgm:cxn modelId="{565886A0-9DA0-42E2-8F26-360AFA884C14}" type="presParOf" srcId="{9244198A-9D6A-4C28-AED2-A054DF6F5918}" destId="{13B229A2-55C0-4E09-B6CC-060FBA66632C}" srcOrd="5" destOrd="0" presId="urn:microsoft.com/office/officeart/2005/8/layout/vProcess5"/>
    <dgm:cxn modelId="{3FA3E33C-49D4-4547-8128-919CFECB03A4}" type="presParOf" srcId="{9244198A-9D6A-4C28-AED2-A054DF6F5918}" destId="{3F2A2E84-40F4-4B7D-8893-48F26F5FF7ED}" srcOrd="6" destOrd="0" presId="urn:microsoft.com/office/officeart/2005/8/layout/vProcess5"/>
    <dgm:cxn modelId="{73BA5B06-A128-4C6F-87D8-2FBDD5BF1BD2}" type="presParOf" srcId="{9244198A-9D6A-4C28-AED2-A054DF6F5918}" destId="{ADB37AC7-F9DD-4EC4-8F2F-114ED84A8F1A}" srcOrd="7" destOrd="0" presId="urn:microsoft.com/office/officeart/2005/8/layout/vProcess5"/>
    <dgm:cxn modelId="{63492D02-ADF3-47D3-BC9D-39F6B56B4287}" type="presParOf" srcId="{9244198A-9D6A-4C28-AED2-A054DF6F5918}" destId="{0C2BBB3C-66DB-4BB0-8CEB-257F22A37F7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7A3709-D935-443A-B15F-4BA17567735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48AF3D1-C81A-454F-960F-3E7971673162}">
      <dgm:prSet custT="1"/>
      <dgm:spPr/>
      <dgm:t>
        <a:bodyPr/>
        <a:lstStyle/>
        <a:p>
          <a:pPr algn="just">
            <a:lnSpc>
              <a:spcPct val="150000"/>
            </a:lnSpc>
          </a:pPr>
          <a:r>
            <a:rPr lang="en-GB" sz="1200" dirty="0">
              <a:latin typeface="Arial" panose="020B0604020202020204" pitchFamily="34" charset="0"/>
              <a:cs typeface="Arial" panose="020B0604020202020204" pitchFamily="34" charset="0"/>
            </a:rPr>
            <a:t>Legalising assisted suicide in the UK has its benefits. It can aid in relieving a patient's indescribable bodily or emotional pain that they may be unable to manage</a:t>
          </a:r>
          <a:endParaRPr lang="en-US" sz="1200" dirty="0">
            <a:latin typeface="Arial" panose="020B0604020202020204" pitchFamily="34" charset="0"/>
            <a:cs typeface="Arial" panose="020B0604020202020204" pitchFamily="34" charset="0"/>
          </a:endParaRPr>
        </a:p>
      </dgm:t>
    </dgm:pt>
    <dgm:pt modelId="{C478966C-DF39-4DE9-AC14-AA9B02C46345}" type="parTrans" cxnId="{2723CFAB-ED8B-4866-B0F6-B62573DEA6B7}">
      <dgm:prSet/>
      <dgm:spPr/>
      <dgm:t>
        <a:bodyPr/>
        <a:lstStyle/>
        <a:p>
          <a:endParaRPr lang="en-US"/>
        </a:p>
      </dgm:t>
    </dgm:pt>
    <dgm:pt modelId="{7B2362B2-7975-4561-B2FE-36B414900285}" type="sibTrans" cxnId="{2723CFAB-ED8B-4866-B0F6-B62573DEA6B7}">
      <dgm:prSet/>
      <dgm:spPr/>
      <dgm:t>
        <a:bodyPr/>
        <a:lstStyle/>
        <a:p>
          <a:endParaRPr lang="en-US"/>
        </a:p>
      </dgm:t>
    </dgm:pt>
    <dgm:pt modelId="{7D9AC817-C3F9-41EB-9A56-7A7CC958A111}">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According to a survey showing rising support for changing the legislation, more than 90% of people in the UK believe that assisted suicide should be legalised for those with terminal conditions.</a:t>
          </a:r>
          <a:endParaRPr lang="en-US" sz="1200" dirty="0">
            <a:latin typeface="Arial" panose="020B0604020202020204" pitchFamily="34" charset="0"/>
            <a:cs typeface="Arial" panose="020B0604020202020204" pitchFamily="34" charset="0"/>
          </a:endParaRPr>
        </a:p>
      </dgm:t>
    </dgm:pt>
    <dgm:pt modelId="{3290078E-781A-47F3-B8AF-1581A259EC9A}" type="parTrans" cxnId="{935AC28D-5049-43AB-9E11-4D4B1AC2D242}">
      <dgm:prSet/>
      <dgm:spPr/>
      <dgm:t>
        <a:bodyPr/>
        <a:lstStyle/>
        <a:p>
          <a:endParaRPr lang="en-US"/>
        </a:p>
      </dgm:t>
    </dgm:pt>
    <dgm:pt modelId="{D8FFB125-294C-4BB7-B673-235801E94FA4}" type="sibTrans" cxnId="{935AC28D-5049-43AB-9E11-4D4B1AC2D242}">
      <dgm:prSet/>
      <dgm:spPr/>
      <dgm:t>
        <a:bodyPr/>
        <a:lstStyle/>
        <a:p>
          <a:endParaRPr lang="en-US"/>
        </a:p>
      </dgm:t>
    </dgm:pt>
    <dgm:pt modelId="{1292B864-C259-49CF-929F-881DEA93FDE5}">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Allows people the option to pass away with dignity, next to a loved one (BMA.Org.uk, 2021).</a:t>
          </a:r>
          <a:endParaRPr lang="en-US" sz="1200" dirty="0">
            <a:latin typeface="Arial" panose="020B0604020202020204" pitchFamily="34" charset="0"/>
            <a:cs typeface="Arial" panose="020B0604020202020204" pitchFamily="34" charset="0"/>
          </a:endParaRPr>
        </a:p>
      </dgm:t>
    </dgm:pt>
    <dgm:pt modelId="{0DF9E6E4-2F66-4E7F-B69E-78727C108D7D}" type="parTrans" cxnId="{FC71F5F8-A3A4-4E5D-AB0A-572F5FD3EC99}">
      <dgm:prSet/>
      <dgm:spPr/>
      <dgm:t>
        <a:bodyPr/>
        <a:lstStyle/>
        <a:p>
          <a:endParaRPr lang="en-US"/>
        </a:p>
      </dgm:t>
    </dgm:pt>
    <dgm:pt modelId="{C2372712-7A66-455A-9EB3-CABD667FB99B}" type="sibTrans" cxnId="{FC71F5F8-A3A4-4E5D-AB0A-572F5FD3EC99}">
      <dgm:prSet/>
      <dgm:spPr/>
      <dgm:t>
        <a:bodyPr/>
        <a:lstStyle/>
        <a:p>
          <a:endParaRPr lang="en-US"/>
        </a:p>
      </dgm:t>
    </dgm:pt>
    <dgm:pt modelId="{A4D57EFB-9B29-4160-A595-DB0AC0049B24}" type="pres">
      <dgm:prSet presAssocID="{5A7A3709-D935-443A-B15F-4BA175677350}" presName="outerComposite" presStyleCnt="0">
        <dgm:presLayoutVars>
          <dgm:chMax val="5"/>
          <dgm:dir/>
          <dgm:resizeHandles val="exact"/>
        </dgm:presLayoutVars>
      </dgm:prSet>
      <dgm:spPr/>
    </dgm:pt>
    <dgm:pt modelId="{0AF1D8E7-6668-45A9-B6FC-CDBCC2E9AF7F}" type="pres">
      <dgm:prSet presAssocID="{5A7A3709-D935-443A-B15F-4BA175677350}" presName="dummyMaxCanvas" presStyleCnt="0">
        <dgm:presLayoutVars/>
      </dgm:prSet>
      <dgm:spPr/>
    </dgm:pt>
    <dgm:pt modelId="{8D2138B6-E6E5-4D23-9BC5-B074AB9ECF3B}" type="pres">
      <dgm:prSet presAssocID="{5A7A3709-D935-443A-B15F-4BA175677350}" presName="ThreeNodes_1" presStyleLbl="node1" presStyleIdx="0" presStyleCnt="3">
        <dgm:presLayoutVars>
          <dgm:bulletEnabled val="1"/>
        </dgm:presLayoutVars>
      </dgm:prSet>
      <dgm:spPr/>
    </dgm:pt>
    <dgm:pt modelId="{3C1CCFCA-85F6-4D75-8541-0E0ED03AAAEB}" type="pres">
      <dgm:prSet presAssocID="{5A7A3709-D935-443A-B15F-4BA175677350}" presName="ThreeNodes_2" presStyleLbl="node1" presStyleIdx="1" presStyleCnt="3">
        <dgm:presLayoutVars>
          <dgm:bulletEnabled val="1"/>
        </dgm:presLayoutVars>
      </dgm:prSet>
      <dgm:spPr/>
    </dgm:pt>
    <dgm:pt modelId="{906EC027-E43A-412A-91E3-3720685ABBFC}" type="pres">
      <dgm:prSet presAssocID="{5A7A3709-D935-443A-B15F-4BA175677350}" presName="ThreeNodes_3" presStyleLbl="node1" presStyleIdx="2" presStyleCnt="3">
        <dgm:presLayoutVars>
          <dgm:bulletEnabled val="1"/>
        </dgm:presLayoutVars>
      </dgm:prSet>
      <dgm:spPr/>
    </dgm:pt>
    <dgm:pt modelId="{804BE29D-909E-4454-8A1F-B7DB2EE59622}" type="pres">
      <dgm:prSet presAssocID="{5A7A3709-D935-443A-B15F-4BA175677350}" presName="ThreeConn_1-2" presStyleLbl="fgAccFollowNode1" presStyleIdx="0" presStyleCnt="2">
        <dgm:presLayoutVars>
          <dgm:bulletEnabled val="1"/>
        </dgm:presLayoutVars>
      </dgm:prSet>
      <dgm:spPr/>
    </dgm:pt>
    <dgm:pt modelId="{AE8F266E-6A08-40EF-9394-28B8C7E4EBC6}" type="pres">
      <dgm:prSet presAssocID="{5A7A3709-D935-443A-B15F-4BA175677350}" presName="ThreeConn_2-3" presStyleLbl="fgAccFollowNode1" presStyleIdx="1" presStyleCnt="2">
        <dgm:presLayoutVars>
          <dgm:bulletEnabled val="1"/>
        </dgm:presLayoutVars>
      </dgm:prSet>
      <dgm:spPr/>
    </dgm:pt>
    <dgm:pt modelId="{FAB9B77A-CAF0-4C78-8052-BB1EDA747DB7}" type="pres">
      <dgm:prSet presAssocID="{5A7A3709-D935-443A-B15F-4BA175677350}" presName="ThreeNodes_1_text" presStyleLbl="node1" presStyleIdx="2" presStyleCnt="3">
        <dgm:presLayoutVars>
          <dgm:bulletEnabled val="1"/>
        </dgm:presLayoutVars>
      </dgm:prSet>
      <dgm:spPr/>
    </dgm:pt>
    <dgm:pt modelId="{5FFC729A-3057-4F03-B97A-61EC2621D19B}" type="pres">
      <dgm:prSet presAssocID="{5A7A3709-D935-443A-B15F-4BA175677350}" presName="ThreeNodes_2_text" presStyleLbl="node1" presStyleIdx="2" presStyleCnt="3">
        <dgm:presLayoutVars>
          <dgm:bulletEnabled val="1"/>
        </dgm:presLayoutVars>
      </dgm:prSet>
      <dgm:spPr/>
    </dgm:pt>
    <dgm:pt modelId="{297D63BB-AB8F-4537-8E76-3D2146ACC977}" type="pres">
      <dgm:prSet presAssocID="{5A7A3709-D935-443A-B15F-4BA175677350}" presName="ThreeNodes_3_text" presStyleLbl="node1" presStyleIdx="2" presStyleCnt="3">
        <dgm:presLayoutVars>
          <dgm:bulletEnabled val="1"/>
        </dgm:presLayoutVars>
      </dgm:prSet>
      <dgm:spPr/>
    </dgm:pt>
  </dgm:ptLst>
  <dgm:cxnLst>
    <dgm:cxn modelId="{20B9621F-6B1B-4A1C-B628-AF126DBA7326}" type="presOf" srcId="{1292B864-C259-49CF-929F-881DEA93FDE5}" destId="{297D63BB-AB8F-4537-8E76-3D2146ACC977}" srcOrd="1" destOrd="0" presId="urn:microsoft.com/office/officeart/2005/8/layout/vProcess5"/>
    <dgm:cxn modelId="{6908A325-114F-4E76-BF4C-1AB62A58F75C}" type="presOf" srcId="{D8FFB125-294C-4BB7-B673-235801E94FA4}" destId="{AE8F266E-6A08-40EF-9394-28B8C7E4EBC6}" srcOrd="0" destOrd="0" presId="urn:microsoft.com/office/officeart/2005/8/layout/vProcess5"/>
    <dgm:cxn modelId="{7E03DF3E-91AA-47CF-A200-EC642AC7E791}" type="presOf" srcId="{7D9AC817-C3F9-41EB-9A56-7A7CC958A111}" destId="{5FFC729A-3057-4F03-B97A-61EC2621D19B}" srcOrd="1" destOrd="0" presId="urn:microsoft.com/office/officeart/2005/8/layout/vProcess5"/>
    <dgm:cxn modelId="{9D40E740-238B-431F-8781-9B6A15AE03DF}" type="presOf" srcId="{A48AF3D1-C81A-454F-960F-3E7971673162}" destId="{8D2138B6-E6E5-4D23-9BC5-B074AB9ECF3B}" srcOrd="0" destOrd="0" presId="urn:microsoft.com/office/officeart/2005/8/layout/vProcess5"/>
    <dgm:cxn modelId="{1881B16B-A84F-47FE-9FE4-09AF958B1FFE}" type="presOf" srcId="{7D9AC817-C3F9-41EB-9A56-7A7CC958A111}" destId="{3C1CCFCA-85F6-4D75-8541-0E0ED03AAAEB}" srcOrd="0" destOrd="0" presId="urn:microsoft.com/office/officeart/2005/8/layout/vProcess5"/>
    <dgm:cxn modelId="{7F6E2F75-DE57-4C02-A209-113B3794D7D7}" type="presOf" srcId="{1292B864-C259-49CF-929F-881DEA93FDE5}" destId="{906EC027-E43A-412A-91E3-3720685ABBFC}" srcOrd="0" destOrd="0" presId="urn:microsoft.com/office/officeart/2005/8/layout/vProcess5"/>
    <dgm:cxn modelId="{935AC28D-5049-43AB-9E11-4D4B1AC2D242}" srcId="{5A7A3709-D935-443A-B15F-4BA175677350}" destId="{7D9AC817-C3F9-41EB-9A56-7A7CC958A111}" srcOrd="1" destOrd="0" parTransId="{3290078E-781A-47F3-B8AF-1581A259EC9A}" sibTransId="{D8FFB125-294C-4BB7-B673-235801E94FA4}"/>
    <dgm:cxn modelId="{6EE00699-9CFD-4073-B271-BA1B8E3B7215}" type="presOf" srcId="{A48AF3D1-C81A-454F-960F-3E7971673162}" destId="{FAB9B77A-CAF0-4C78-8052-BB1EDA747DB7}" srcOrd="1" destOrd="0" presId="urn:microsoft.com/office/officeart/2005/8/layout/vProcess5"/>
    <dgm:cxn modelId="{055633A6-E105-4DA2-9139-06A9BE976CCB}" type="presOf" srcId="{7B2362B2-7975-4561-B2FE-36B414900285}" destId="{804BE29D-909E-4454-8A1F-B7DB2EE59622}" srcOrd="0" destOrd="0" presId="urn:microsoft.com/office/officeart/2005/8/layout/vProcess5"/>
    <dgm:cxn modelId="{2723CFAB-ED8B-4866-B0F6-B62573DEA6B7}" srcId="{5A7A3709-D935-443A-B15F-4BA175677350}" destId="{A48AF3D1-C81A-454F-960F-3E7971673162}" srcOrd="0" destOrd="0" parTransId="{C478966C-DF39-4DE9-AC14-AA9B02C46345}" sibTransId="{7B2362B2-7975-4561-B2FE-36B414900285}"/>
    <dgm:cxn modelId="{57214FC3-D969-43BA-AAF4-E36C2E1C1FCF}" type="presOf" srcId="{5A7A3709-D935-443A-B15F-4BA175677350}" destId="{A4D57EFB-9B29-4160-A595-DB0AC0049B24}" srcOrd="0" destOrd="0" presId="urn:microsoft.com/office/officeart/2005/8/layout/vProcess5"/>
    <dgm:cxn modelId="{FC71F5F8-A3A4-4E5D-AB0A-572F5FD3EC99}" srcId="{5A7A3709-D935-443A-B15F-4BA175677350}" destId="{1292B864-C259-49CF-929F-881DEA93FDE5}" srcOrd="2" destOrd="0" parTransId="{0DF9E6E4-2F66-4E7F-B69E-78727C108D7D}" sibTransId="{C2372712-7A66-455A-9EB3-CABD667FB99B}"/>
    <dgm:cxn modelId="{2057F454-8BC5-4205-9261-78DEBAE61760}" type="presParOf" srcId="{A4D57EFB-9B29-4160-A595-DB0AC0049B24}" destId="{0AF1D8E7-6668-45A9-B6FC-CDBCC2E9AF7F}" srcOrd="0" destOrd="0" presId="urn:microsoft.com/office/officeart/2005/8/layout/vProcess5"/>
    <dgm:cxn modelId="{8941E62E-F203-486B-92CE-F4CE5B54B643}" type="presParOf" srcId="{A4D57EFB-9B29-4160-A595-DB0AC0049B24}" destId="{8D2138B6-E6E5-4D23-9BC5-B074AB9ECF3B}" srcOrd="1" destOrd="0" presId="urn:microsoft.com/office/officeart/2005/8/layout/vProcess5"/>
    <dgm:cxn modelId="{47712B2B-8AE1-4C20-A3DC-87A740519C91}" type="presParOf" srcId="{A4D57EFB-9B29-4160-A595-DB0AC0049B24}" destId="{3C1CCFCA-85F6-4D75-8541-0E0ED03AAAEB}" srcOrd="2" destOrd="0" presId="urn:microsoft.com/office/officeart/2005/8/layout/vProcess5"/>
    <dgm:cxn modelId="{8A1E47F8-FED7-4FF2-885D-35BC3C93AA0F}" type="presParOf" srcId="{A4D57EFB-9B29-4160-A595-DB0AC0049B24}" destId="{906EC027-E43A-412A-91E3-3720685ABBFC}" srcOrd="3" destOrd="0" presId="urn:microsoft.com/office/officeart/2005/8/layout/vProcess5"/>
    <dgm:cxn modelId="{64238E07-18E6-4FCC-96CC-19F3B9AD561E}" type="presParOf" srcId="{A4D57EFB-9B29-4160-A595-DB0AC0049B24}" destId="{804BE29D-909E-4454-8A1F-B7DB2EE59622}" srcOrd="4" destOrd="0" presId="urn:microsoft.com/office/officeart/2005/8/layout/vProcess5"/>
    <dgm:cxn modelId="{939F4340-A9CC-4C49-9695-448C8F165C75}" type="presParOf" srcId="{A4D57EFB-9B29-4160-A595-DB0AC0049B24}" destId="{AE8F266E-6A08-40EF-9394-28B8C7E4EBC6}" srcOrd="5" destOrd="0" presId="urn:microsoft.com/office/officeart/2005/8/layout/vProcess5"/>
    <dgm:cxn modelId="{4301A88F-F2D0-4D4D-8A90-408B2C7D76A4}" type="presParOf" srcId="{A4D57EFB-9B29-4160-A595-DB0AC0049B24}" destId="{FAB9B77A-CAF0-4C78-8052-BB1EDA747DB7}" srcOrd="6" destOrd="0" presId="urn:microsoft.com/office/officeart/2005/8/layout/vProcess5"/>
    <dgm:cxn modelId="{2C62DE6D-93FD-460E-B3E5-75C6DF5241F8}" type="presParOf" srcId="{A4D57EFB-9B29-4160-A595-DB0AC0049B24}" destId="{5FFC729A-3057-4F03-B97A-61EC2621D19B}" srcOrd="7" destOrd="0" presId="urn:microsoft.com/office/officeart/2005/8/layout/vProcess5"/>
    <dgm:cxn modelId="{474231BA-D554-46D8-B8B5-0F19850072B4}" type="presParOf" srcId="{A4D57EFB-9B29-4160-A595-DB0AC0049B24}" destId="{297D63BB-AB8F-4537-8E76-3D2146ACC97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55345-051C-4FCF-80E0-47FED86F2F1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EA5E195-ABFE-4944-9FC6-EAFEF004290A}">
      <dgm:prSet custT="1"/>
      <dgm:spPr/>
      <dgm:t>
        <a:bodyPr/>
        <a:lstStyle/>
        <a:p>
          <a:pPr algn="just">
            <a:lnSpc>
              <a:spcPct val="100000"/>
            </a:lnSpc>
          </a:pPr>
          <a:r>
            <a:rPr lang="en-GB" sz="1200" dirty="0">
              <a:latin typeface="Arial" panose="020B0604020202020204" pitchFamily="34" charset="0"/>
              <a:cs typeface="Arial" panose="020B0604020202020204" pitchFamily="34" charset="0"/>
            </a:rPr>
            <a:t>A person violates Section 2 of the Suicide Act (1961) if they take any action that has the potential to encourage or aid another person in committing suicide or attempt at suicide and such action was taken with the intent to do so. </a:t>
          </a:r>
          <a:endParaRPr lang="en-US" sz="1200" dirty="0">
            <a:latin typeface="Arial" panose="020B0604020202020204" pitchFamily="34" charset="0"/>
            <a:cs typeface="Arial" panose="020B0604020202020204" pitchFamily="34" charset="0"/>
          </a:endParaRPr>
        </a:p>
      </dgm:t>
    </dgm:pt>
    <dgm:pt modelId="{46B249D0-4418-40BC-87B8-130066C917BE}" type="parTrans" cxnId="{DDAE0BD7-5F43-46DA-BA30-01A92A84B3DB}">
      <dgm:prSet/>
      <dgm:spPr/>
      <dgm:t>
        <a:bodyPr/>
        <a:lstStyle/>
        <a:p>
          <a:endParaRPr lang="en-US"/>
        </a:p>
      </dgm:t>
    </dgm:pt>
    <dgm:pt modelId="{2C6E6B2C-E55B-4E6D-A17E-59613ACA1C68}" type="sibTrans" cxnId="{DDAE0BD7-5F43-46DA-BA30-01A92A84B3DB}">
      <dgm:prSet/>
      <dgm:spPr/>
      <dgm:t>
        <a:bodyPr/>
        <a:lstStyle/>
        <a:p>
          <a:endParaRPr lang="en-US"/>
        </a:p>
      </dgm:t>
    </dgm:pt>
    <dgm:pt modelId="{10D4FDF2-E56F-4355-A1CA-F456FA1BA5B5}">
      <dgm:prSet custT="1"/>
      <dgm:spPr/>
      <dgm:t>
        <a:bodyPr/>
        <a:lstStyle/>
        <a:p>
          <a:pPr algn="just">
            <a:lnSpc>
              <a:spcPct val="100000"/>
            </a:lnSpc>
          </a:pPr>
          <a:r>
            <a:rPr lang="en-GB" sz="1500" dirty="0"/>
            <a:t>"</a:t>
          </a:r>
          <a:r>
            <a:rPr lang="en-GB" sz="1200" dirty="0">
              <a:latin typeface="Arial" panose="020B0604020202020204" pitchFamily="34" charset="0"/>
              <a:cs typeface="Arial" panose="020B0604020202020204" pitchFamily="34" charset="0"/>
            </a:rPr>
            <a:t>Encouraging or helping suicide" is the term used in this policy to describe this crime. Although, an individual cannot be prosecuted without the Director of Public Prosecutions' (DPP) approval. </a:t>
          </a:r>
          <a:endParaRPr lang="en-US" sz="1200" dirty="0">
            <a:latin typeface="Arial" panose="020B0604020202020204" pitchFamily="34" charset="0"/>
            <a:cs typeface="Arial" panose="020B0604020202020204" pitchFamily="34" charset="0"/>
          </a:endParaRPr>
        </a:p>
      </dgm:t>
    </dgm:pt>
    <dgm:pt modelId="{2F3AD008-0EB1-4760-AAA9-816E56C83685}" type="parTrans" cxnId="{F81225D9-D289-4D45-AB60-528B162BDFC2}">
      <dgm:prSet/>
      <dgm:spPr/>
      <dgm:t>
        <a:bodyPr/>
        <a:lstStyle/>
        <a:p>
          <a:endParaRPr lang="en-US"/>
        </a:p>
      </dgm:t>
    </dgm:pt>
    <dgm:pt modelId="{0D1565CB-5476-4CE3-8E19-AF72959683AC}" type="sibTrans" cxnId="{F81225D9-D289-4D45-AB60-528B162BDFC2}">
      <dgm:prSet/>
      <dgm:spPr/>
      <dgm:t>
        <a:bodyPr/>
        <a:lstStyle/>
        <a:p>
          <a:endParaRPr lang="en-US"/>
        </a:p>
      </dgm:t>
    </dgm:pt>
    <dgm:pt modelId="{ACFAC5BA-3E64-4FDA-A371-A91BED6025A7}">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maximum sentence for promoting or facilitating suicide is 14 years in jail. This illustrates the serious of the offence (CPS.GOV.UK, 2014).</a:t>
          </a:r>
          <a:endParaRPr lang="en-US" sz="1200" dirty="0">
            <a:latin typeface="Arial" panose="020B0604020202020204" pitchFamily="34" charset="0"/>
            <a:cs typeface="Arial" panose="020B0604020202020204" pitchFamily="34" charset="0"/>
          </a:endParaRPr>
        </a:p>
      </dgm:t>
    </dgm:pt>
    <dgm:pt modelId="{7345A58F-0E1E-4E18-8B01-742405952C60}" type="parTrans" cxnId="{9313160F-C37B-407B-AEB7-A73EFB5F2F18}">
      <dgm:prSet/>
      <dgm:spPr/>
      <dgm:t>
        <a:bodyPr/>
        <a:lstStyle/>
        <a:p>
          <a:endParaRPr lang="en-US"/>
        </a:p>
      </dgm:t>
    </dgm:pt>
    <dgm:pt modelId="{2F820B6B-B2CF-46BF-AC0A-3ECE57FF51EC}" type="sibTrans" cxnId="{9313160F-C37B-407B-AEB7-A73EFB5F2F18}">
      <dgm:prSet/>
      <dgm:spPr/>
      <dgm:t>
        <a:bodyPr/>
        <a:lstStyle/>
        <a:p>
          <a:endParaRPr lang="en-US"/>
        </a:p>
      </dgm:t>
    </dgm:pt>
    <dgm:pt modelId="{139729C5-DE22-4EE5-B1C3-8499F9F78E54}" type="pres">
      <dgm:prSet presAssocID="{EB655345-051C-4FCF-80E0-47FED86F2F19}" presName="linear" presStyleCnt="0">
        <dgm:presLayoutVars>
          <dgm:animLvl val="lvl"/>
          <dgm:resizeHandles val="exact"/>
        </dgm:presLayoutVars>
      </dgm:prSet>
      <dgm:spPr/>
    </dgm:pt>
    <dgm:pt modelId="{CA4E2650-974B-49E5-BCF2-AFFAC26B3ED5}" type="pres">
      <dgm:prSet presAssocID="{8EA5E195-ABFE-4944-9FC6-EAFEF004290A}" presName="parentText" presStyleLbl="node1" presStyleIdx="0" presStyleCnt="3">
        <dgm:presLayoutVars>
          <dgm:chMax val="0"/>
          <dgm:bulletEnabled val="1"/>
        </dgm:presLayoutVars>
      </dgm:prSet>
      <dgm:spPr/>
    </dgm:pt>
    <dgm:pt modelId="{070E2CB2-D5CE-494A-86E5-0A8FA258BBA6}" type="pres">
      <dgm:prSet presAssocID="{2C6E6B2C-E55B-4E6D-A17E-59613ACA1C68}" presName="spacer" presStyleCnt="0"/>
      <dgm:spPr/>
    </dgm:pt>
    <dgm:pt modelId="{4F8DF2EC-7F2E-4D09-A776-783839FF2472}" type="pres">
      <dgm:prSet presAssocID="{10D4FDF2-E56F-4355-A1CA-F456FA1BA5B5}" presName="parentText" presStyleLbl="node1" presStyleIdx="1" presStyleCnt="3">
        <dgm:presLayoutVars>
          <dgm:chMax val="0"/>
          <dgm:bulletEnabled val="1"/>
        </dgm:presLayoutVars>
      </dgm:prSet>
      <dgm:spPr/>
    </dgm:pt>
    <dgm:pt modelId="{7E815B59-CB4B-4BB4-9C7C-EF9CE924D952}" type="pres">
      <dgm:prSet presAssocID="{0D1565CB-5476-4CE3-8E19-AF72959683AC}" presName="spacer" presStyleCnt="0"/>
      <dgm:spPr/>
    </dgm:pt>
    <dgm:pt modelId="{7780E874-6ADF-4D3C-BB96-199BD636F6D6}" type="pres">
      <dgm:prSet presAssocID="{ACFAC5BA-3E64-4FDA-A371-A91BED6025A7}" presName="parentText" presStyleLbl="node1" presStyleIdx="2" presStyleCnt="3">
        <dgm:presLayoutVars>
          <dgm:chMax val="0"/>
          <dgm:bulletEnabled val="1"/>
        </dgm:presLayoutVars>
      </dgm:prSet>
      <dgm:spPr/>
    </dgm:pt>
  </dgm:ptLst>
  <dgm:cxnLst>
    <dgm:cxn modelId="{9313160F-C37B-407B-AEB7-A73EFB5F2F18}" srcId="{EB655345-051C-4FCF-80E0-47FED86F2F19}" destId="{ACFAC5BA-3E64-4FDA-A371-A91BED6025A7}" srcOrd="2" destOrd="0" parTransId="{7345A58F-0E1E-4E18-8B01-742405952C60}" sibTransId="{2F820B6B-B2CF-46BF-AC0A-3ECE57FF51EC}"/>
    <dgm:cxn modelId="{8B7CE334-925A-4AD2-B9DA-9710C41EA2B6}" type="presOf" srcId="{10D4FDF2-E56F-4355-A1CA-F456FA1BA5B5}" destId="{4F8DF2EC-7F2E-4D09-A776-783839FF2472}" srcOrd="0" destOrd="0" presId="urn:microsoft.com/office/officeart/2005/8/layout/vList2"/>
    <dgm:cxn modelId="{49499777-D986-4458-AB43-AE95BB1FD569}" type="presOf" srcId="{ACFAC5BA-3E64-4FDA-A371-A91BED6025A7}" destId="{7780E874-6ADF-4D3C-BB96-199BD636F6D6}" srcOrd="0" destOrd="0" presId="urn:microsoft.com/office/officeart/2005/8/layout/vList2"/>
    <dgm:cxn modelId="{DDAE0BD7-5F43-46DA-BA30-01A92A84B3DB}" srcId="{EB655345-051C-4FCF-80E0-47FED86F2F19}" destId="{8EA5E195-ABFE-4944-9FC6-EAFEF004290A}" srcOrd="0" destOrd="0" parTransId="{46B249D0-4418-40BC-87B8-130066C917BE}" sibTransId="{2C6E6B2C-E55B-4E6D-A17E-59613ACA1C68}"/>
    <dgm:cxn modelId="{F81225D9-D289-4D45-AB60-528B162BDFC2}" srcId="{EB655345-051C-4FCF-80E0-47FED86F2F19}" destId="{10D4FDF2-E56F-4355-A1CA-F456FA1BA5B5}" srcOrd="1" destOrd="0" parTransId="{2F3AD008-0EB1-4760-AAA9-816E56C83685}" sibTransId="{0D1565CB-5476-4CE3-8E19-AF72959683AC}"/>
    <dgm:cxn modelId="{C1853EF4-B87C-41F6-A942-32A75BE6A747}" type="presOf" srcId="{8EA5E195-ABFE-4944-9FC6-EAFEF004290A}" destId="{CA4E2650-974B-49E5-BCF2-AFFAC26B3ED5}" srcOrd="0" destOrd="0" presId="urn:microsoft.com/office/officeart/2005/8/layout/vList2"/>
    <dgm:cxn modelId="{679AD1F6-1F0A-45C8-A9E5-24FD3C56FDC5}" type="presOf" srcId="{EB655345-051C-4FCF-80E0-47FED86F2F19}" destId="{139729C5-DE22-4EE5-B1C3-8499F9F78E54}" srcOrd="0" destOrd="0" presId="urn:microsoft.com/office/officeart/2005/8/layout/vList2"/>
    <dgm:cxn modelId="{B17D29A4-B6F0-4757-8448-30F4FBC38955}" type="presParOf" srcId="{139729C5-DE22-4EE5-B1C3-8499F9F78E54}" destId="{CA4E2650-974B-49E5-BCF2-AFFAC26B3ED5}" srcOrd="0" destOrd="0" presId="urn:microsoft.com/office/officeart/2005/8/layout/vList2"/>
    <dgm:cxn modelId="{4CA3E50F-E3EF-4578-BABD-5361DF3DAA18}" type="presParOf" srcId="{139729C5-DE22-4EE5-B1C3-8499F9F78E54}" destId="{070E2CB2-D5CE-494A-86E5-0A8FA258BBA6}" srcOrd="1" destOrd="0" presId="urn:microsoft.com/office/officeart/2005/8/layout/vList2"/>
    <dgm:cxn modelId="{A7F8437A-39F4-456B-A9F9-0B0B17AFF427}" type="presParOf" srcId="{139729C5-DE22-4EE5-B1C3-8499F9F78E54}" destId="{4F8DF2EC-7F2E-4D09-A776-783839FF2472}" srcOrd="2" destOrd="0" presId="urn:microsoft.com/office/officeart/2005/8/layout/vList2"/>
    <dgm:cxn modelId="{2A612EA9-F297-4731-BC86-D250E3D81ADD}" type="presParOf" srcId="{139729C5-DE22-4EE5-B1C3-8499F9F78E54}" destId="{7E815B59-CB4B-4BB4-9C7C-EF9CE924D952}" srcOrd="3" destOrd="0" presId="urn:microsoft.com/office/officeart/2005/8/layout/vList2"/>
    <dgm:cxn modelId="{1FFD512B-A4DC-4371-BCEC-1E8E7505CDB8}" type="presParOf" srcId="{139729C5-DE22-4EE5-B1C3-8499F9F78E54}" destId="{7780E874-6ADF-4D3C-BB96-199BD636F6D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CDCBBBD-ED33-4E30-97B0-00703BBC21C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920C321-A03E-4CFF-879A-8705CC9433E4}">
      <dgm:prSet/>
      <dgm:spPr/>
      <dgm:t>
        <a:bodyPr/>
        <a:lstStyle/>
        <a:p>
          <a:r>
            <a:rPr lang="en-GB" dirty="0"/>
            <a:t>There are several legislations and policies in place to protect the elderly at the end of their lives. Such as,  The Equality Act of 2010, Human Rights Act of 1998 and the Care Act of 2014</a:t>
          </a:r>
        </a:p>
        <a:p>
          <a:r>
            <a:rPr lang="en-GB" dirty="0"/>
            <a:t> There also several independent organisation's that have been set up in place to protect the vulnerable and elderly. For instance,  the Social Care Institute for Excellence (SCIE). This was founded in 2001 as a part of the government's plan to enhance social care practise and provision. A service level agreement between the Department of Health (</a:t>
          </a:r>
          <a:r>
            <a:rPr lang="en-GB" dirty="0" err="1"/>
            <a:t>DoH</a:t>
          </a:r>
          <a:r>
            <a:rPr lang="en-GB" dirty="0"/>
            <a:t>) and SCIE (Health-Ni.Gov.UK)</a:t>
          </a:r>
          <a:endParaRPr lang="en-US" dirty="0"/>
        </a:p>
      </dgm:t>
    </dgm:pt>
    <dgm:pt modelId="{D3761169-2FA1-4020-95A4-C229E97F4C04}" type="parTrans" cxnId="{5077F532-57A0-4119-AE3B-C9EF67802A67}">
      <dgm:prSet/>
      <dgm:spPr/>
      <dgm:t>
        <a:bodyPr/>
        <a:lstStyle/>
        <a:p>
          <a:endParaRPr lang="en-US"/>
        </a:p>
      </dgm:t>
    </dgm:pt>
    <dgm:pt modelId="{FDA264B4-FED5-41B4-A7B0-2A220CB696EB}" type="sibTrans" cxnId="{5077F532-57A0-4119-AE3B-C9EF67802A67}">
      <dgm:prSet/>
      <dgm:spPr/>
      <dgm:t>
        <a:bodyPr/>
        <a:lstStyle/>
        <a:p>
          <a:endParaRPr lang="en-US"/>
        </a:p>
      </dgm:t>
    </dgm:pt>
    <dgm:pt modelId="{FF81DBA3-7DD1-4E5B-8544-EB922FA2E9A2}">
      <dgm:prSet/>
      <dgm:spPr/>
      <dgm:t>
        <a:bodyPr/>
        <a:lstStyle/>
        <a:p>
          <a:r>
            <a:rPr lang="en-GB" dirty="0"/>
            <a:t>The Equality Act of (2010) and the Human Rights Act of (1998), two pieces of equality and human rights law, respectively, offer a wide array of options for addressing violations of older people's fundamental rights to freedom, respect, equality, dignity, and autonomy.</a:t>
          </a:r>
          <a:endParaRPr lang="en-US" dirty="0"/>
        </a:p>
      </dgm:t>
    </dgm:pt>
    <dgm:pt modelId="{4E0EA488-9231-4A13-ABD1-DCF3FC695F90}" type="parTrans" cxnId="{CC7F3E07-C5BE-46FB-8D3E-E565C14BB8E2}">
      <dgm:prSet/>
      <dgm:spPr/>
      <dgm:t>
        <a:bodyPr/>
        <a:lstStyle/>
        <a:p>
          <a:endParaRPr lang="en-US"/>
        </a:p>
      </dgm:t>
    </dgm:pt>
    <dgm:pt modelId="{A2A51F8D-B8E1-4DA6-8B22-1C02A350D0E0}" type="sibTrans" cxnId="{CC7F3E07-C5BE-46FB-8D3E-E565C14BB8E2}">
      <dgm:prSet/>
      <dgm:spPr/>
      <dgm:t>
        <a:bodyPr/>
        <a:lstStyle/>
        <a:p>
          <a:endParaRPr lang="en-US"/>
        </a:p>
      </dgm:t>
    </dgm:pt>
    <dgm:pt modelId="{58C4BBA2-D979-4F43-8FDF-EF3668092DFC}">
      <dgm:prSet/>
      <dgm:spPr/>
      <dgm:t>
        <a:bodyPr/>
        <a:lstStyle/>
        <a:p>
          <a:r>
            <a:rPr lang="en-GB" dirty="0"/>
            <a:t>The Equality Act of (2010) and the Human Rights Act of (1998) ensure that all elderly people are given the right to life, prohibition of torture and inhumane treatment</a:t>
          </a:r>
          <a:endParaRPr lang="en-US" dirty="0"/>
        </a:p>
      </dgm:t>
    </dgm:pt>
    <dgm:pt modelId="{50FE34D3-318F-44F5-93ED-1ADA9D4A4D88}" type="parTrans" cxnId="{4E17FC71-3089-4B4C-8B24-31AE0AAAA71A}">
      <dgm:prSet/>
      <dgm:spPr/>
      <dgm:t>
        <a:bodyPr/>
        <a:lstStyle/>
        <a:p>
          <a:endParaRPr lang="en-US"/>
        </a:p>
      </dgm:t>
    </dgm:pt>
    <dgm:pt modelId="{4670A4F3-59B8-443D-B51A-8C31DA8A5AD3}" type="sibTrans" cxnId="{4E17FC71-3089-4B4C-8B24-31AE0AAAA71A}">
      <dgm:prSet/>
      <dgm:spPr/>
      <dgm:t>
        <a:bodyPr/>
        <a:lstStyle/>
        <a:p>
          <a:endParaRPr lang="en-US"/>
        </a:p>
      </dgm:t>
    </dgm:pt>
    <dgm:pt modelId="{272E9FC9-BBAF-40EA-8912-C6F71FCE225F}">
      <dgm:prSet/>
      <dgm:spPr/>
      <dgm:t>
        <a:bodyPr/>
        <a:lstStyle/>
        <a:p>
          <a:r>
            <a:rPr lang="en-GB" dirty="0"/>
            <a:t>That they have a right to prohibition of discrimination, and the right for respect in their family and private lives. </a:t>
          </a:r>
          <a:endParaRPr lang="en-US" dirty="0"/>
        </a:p>
      </dgm:t>
    </dgm:pt>
    <dgm:pt modelId="{10B03D47-DA5B-41DF-BD21-3A6C70001AFD}" type="parTrans" cxnId="{DF2CC4EA-05B7-4BEC-9281-7A53834ABD05}">
      <dgm:prSet/>
      <dgm:spPr/>
      <dgm:t>
        <a:bodyPr/>
        <a:lstStyle/>
        <a:p>
          <a:endParaRPr lang="en-US"/>
        </a:p>
      </dgm:t>
    </dgm:pt>
    <dgm:pt modelId="{60BF9270-D5A7-49C7-8C80-3FD996AF6207}" type="sibTrans" cxnId="{DF2CC4EA-05B7-4BEC-9281-7A53834ABD05}">
      <dgm:prSet/>
      <dgm:spPr/>
      <dgm:t>
        <a:bodyPr/>
        <a:lstStyle/>
        <a:p>
          <a:endParaRPr lang="en-US"/>
        </a:p>
      </dgm:t>
    </dgm:pt>
    <dgm:pt modelId="{6ACBF853-ECC1-4BAC-BF82-34764CF3248A}" type="pres">
      <dgm:prSet presAssocID="{BCDCBBBD-ED33-4E30-97B0-00703BBC21C9}" presName="outerComposite" presStyleCnt="0">
        <dgm:presLayoutVars>
          <dgm:chMax val="5"/>
          <dgm:dir/>
          <dgm:resizeHandles val="exact"/>
        </dgm:presLayoutVars>
      </dgm:prSet>
      <dgm:spPr/>
    </dgm:pt>
    <dgm:pt modelId="{1BFED473-B6EA-409D-9D3A-8462A3F2B39A}" type="pres">
      <dgm:prSet presAssocID="{BCDCBBBD-ED33-4E30-97B0-00703BBC21C9}" presName="dummyMaxCanvas" presStyleCnt="0">
        <dgm:presLayoutVars/>
      </dgm:prSet>
      <dgm:spPr/>
    </dgm:pt>
    <dgm:pt modelId="{16188EC7-7A64-4308-9FA2-692F34656305}" type="pres">
      <dgm:prSet presAssocID="{BCDCBBBD-ED33-4E30-97B0-00703BBC21C9}" presName="FourNodes_1" presStyleLbl="node1" presStyleIdx="0" presStyleCnt="4">
        <dgm:presLayoutVars>
          <dgm:bulletEnabled val="1"/>
        </dgm:presLayoutVars>
      </dgm:prSet>
      <dgm:spPr/>
    </dgm:pt>
    <dgm:pt modelId="{9740E939-1592-4C69-AA07-5E10E4774A2F}" type="pres">
      <dgm:prSet presAssocID="{BCDCBBBD-ED33-4E30-97B0-00703BBC21C9}" presName="FourNodes_2" presStyleLbl="node1" presStyleIdx="1" presStyleCnt="4">
        <dgm:presLayoutVars>
          <dgm:bulletEnabled val="1"/>
        </dgm:presLayoutVars>
      </dgm:prSet>
      <dgm:spPr/>
    </dgm:pt>
    <dgm:pt modelId="{5BE7EAD1-5702-4133-B2B9-019DFDEB6B03}" type="pres">
      <dgm:prSet presAssocID="{BCDCBBBD-ED33-4E30-97B0-00703BBC21C9}" presName="FourNodes_3" presStyleLbl="node1" presStyleIdx="2" presStyleCnt="4">
        <dgm:presLayoutVars>
          <dgm:bulletEnabled val="1"/>
        </dgm:presLayoutVars>
      </dgm:prSet>
      <dgm:spPr/>
    </dgm:pt>
    <dgm:pt modelId="{0C281BCF-E069-499C-BAD3-A24348419FD7}" type="pres">
      <dgm:prSet presAssocID="{BCDCBBBD-ED33-4E30-97B0-00703BBC21C9}" presName="FourNodes_4" presStyleLbl="node1" presStyleIdx="3" presStyleCnt="4">
        <dgm:presLayoutVars>
          <dgm:bulletEnabled val="1"/>
        </dgm:presLayoutVars>
      </dgm:prSet>
      <dgm:spPr/>
    </dgm:pt>
    <dgm:pt modelId="{33552829-AC74-48F8-BE40-2536CFBE0E03}" type="pres">
      <dgm:prSet presAssocID="{BCDCBBBD-ED33-4E30-97B0-00703BBC21C9}" presName="FourConn_1-2" presStyleLbl="fgAccFollowNode1" presStyleIdx="0" presStyleCnt="3">
        <dgm:presLayoutVars>
          <dgm:bulletEnabled val="1"/>
        </dgm:presLayoutVars>
      </dgm:prSet>
      <dgm:spPr/>
    </dgm:pt>
    <dgm:pt modelId="{5410A59F-9457-46D6-82E6-754F561A64CF}" type="pres">
      <dgm:prSet presAssocID="{BCDCBBBD-ED33-4E30-97B0-00703BBC21C9}" presName="FourConn_2-3" presStyleLbl="fgAccFollowNode1" presStyleIdx="1" presStyleCnt="3">
        <dgm:presLayoutVars>
          <dgm:bulletEnabled val="1"/>
        </dgm:presLayoutVars>
      </dgm:prSet>
      <dgm:spPr/>
    </dgm:pt>
    <dgm:pt modelId="{1FB695F0-AF16-497B-A658-D9BFD3B3B89A}" type="pres">
      <dgm:prSet presAssocID="{BCDCBBBD-ED33-4E30-97B0-00703BBC21C9}" presName="FourConn_3-4" presStyleLbl="fgAccFollowNode1" presStyleIdx="2" presStyleCnt="3">
        <dgm:presLayoutVars>
          <dgm:bulletEnabled val="1"/>
        </dgm:presLayoutVars>
      </dgm:prSet>
      <dgm:spPr/>
    </dgm:pt>
    <dgm:pt modelId="{2B44FDC0-718D-457C-8353-D6BFB057CECB}" type="pres">
      <dgm:prSet presAssocID="{BCDCBBBD-ED33-4E30-97B0-00703BBC21C9}" presName="FourNodes_1_text" presStyleLbl="node1" presStyleIdx="3" presStyleCnt="4">
        <dgm:presLayoutVars>
          <dgm:bulletEnabled val="1"/>
        </dgm:presLayoutVars>
      </dgm:prSet>
      <dgm:spPr/>
    </dgm:pt>
    <dgm:pt modelId="{AE3AE2F6-4707-4229-A317-92624384C7D0}" type="pres">
      <dgm:prSet presAssocID="{BCDCBBBD-ED33-4E30-97B0-00703BBC21C9}" presName="FourNodes_2_text" presStyleLbl="node1" presStyleIdx="3" presStyleCnt="4">
        <dgm:presLayoutVars>
          <dgm:bulletEnabled val="1"/>
        </dgm:presLayoutVars>
      </dgm:prSet>
      <dgm:spPr/>
    </dgm:pt>
    <dgm:pt modelId="{18648F86-6E23-4420-99AF-C7D8C0F081C9}" type="pres">
      <dgm:prSet presAssocID="{BCDCBBBD-ED33-4E30-97B0-00703BBC21C9}" presName="FourNodes_3_text" presStyleLbl="node1" presStyleIdx="3" presStyleCnt="4">
        <dgm:presLayoutVars>
          <dgm:bulletEnabled val="1"/>
        </dgm:presLayoutVars>
      </dgm:prSet>
      <dgm:spPr/>
    </dgm:pt>
    <dgm:pt modelId="{517B624C-AFA3-468A-9905-CB0984BAD6B1}" type="pres">
      <dgm:prSet presAssocID="{BCDCBBBD-ED33-4E30-97B0-00703BBC21C9}" presName="FourNodes_4_text" presStyleLbl="node1" presStyleIdx="3" presStyleCnt="4">
        <dgm:presLayoutVars>
          <dgm:bulletEnabled val="1"/>
        </dgm:presLayoutVars>
      </dgm:prSet>
      <dgm:spPr/>
    </dgm:pt>
  </dgm:ptLst>
  <dgm:cxnLst>
    <dgm:cxn modelId="{CC7F3E07-C5BE-46FB-8D3E-E565C14BB8E2}" srcId="{BCDCBBBD-ED33-4E30-97B0-00703BBC21C9}" destId="{FF81DBA3-7DD1-4E5B-8544-EB922FA2E9A2}" srcOrd="1" destOrd="0" parTransId="{4E0EA488-9231-4A13-ABD1-DCF3FC695F90}" sibTransId="{A2A51F8D-B8E1-4DA6-8B22-1C02A350D0E0}"/>
    <dgm:cxn modelId="{EFD1351B-37A7-42F9-8D52-574A82BD0542}" type="presOf" srcId="{A920C321-A03E-4CFF-879A-8705CC9433E4}" destId="{2B44FDC0-718D-457C-8353-D6BFB057CECB}" srcOrd="1" destOrd="0" presId="urn:microsoft.com/office/officeart/2005/8/layout/vProcess5"/>
    <dgm:cxn modelId="{5077F532-57A0-4119-AE3B-C9EF67802A67}" srcId="{BCDCBBBD-ED33-4E30-97B0-00703BBC21C9}" destId="{A920C321-A03E-4CFF-879A-8705CC9433E4}" srcOrd="0" destOrd="0" parTransId="{D3761169-2FA1-4020-95A4-C229E97F4C04}" sibTransId="{FDA264B4-FED5-41B4-A7B0-2A220CB696EB}"/>
    <dgm:cxn modelId="{F434EE36-7117-40F7-B9B1-54C15456062B}" type="presOf" srcId="{BCDCBBBD-ED33-4E30-97B0-00703BBC21C9}" destId="{6ACBF853-ECC1-4BAC-BF82-34764CF3248A}" srcOrd="0" destOrd="0" presId="urn:microsoft.com/office/officeart/2005/8/layout/vProcess5"/>
    <dgm:cxn modelId="{3EFA525E-A0CE-4F52-8936-567C0B825DD1}" type="presOf" srcId="{FDA264B4-FED5-41B4-A7B0-2A220CB696EB}" destId="{33552829-AC74-48F8-BE40-2536CFBE0E03}" srcOrd="0" destOrd="0" presId="urn:microsoft.com/office/officeart/2005/8/layout/vProcess5"/>
    <dgm:cxn modelId="{2D1A9964-C92C-454C-8903-6043FFAEA47C}" type="presOf" srcId="{A920C321-A03E-4CFF-879A-8705CC9433E4}" destId="{16188EC7-7A64-4308-9FA2-692F34656305}" srcOrd="0" destOrd="0" presId="urn:microsoft.com/office/officeart/2005/8/layout/vProcess5"/>
    <dgm:cxn modelId="{DBF37F69-E8BF-452F-9096-886562ED6F17}" type="presOf" srcId="{272E9FC9-BBAF-40EA-8912-C6F71FCE225F}" destId="{517B624C-AFA3-468A-9905-CB0984BAD6B1}" srcOrd="1" destOrd="0" presId="urn:microsoft.com/office/officeart/2005/8/layout/vProcess5"/>
    <dgm:cxn modelId="{72955F6B-97C0-4DC1-ACD5-EB943CAAE2A4}" type="presOf" srcId="{58C4BBA2-D979-4F43-8FDF-EF3668092DFC}" destId="{18648F86-6E23-4420-99AF-C7D8C0F081C9}" srcOrd="1" destOrd="0" presId="urn:microsoft.com/office/officeart/2005/8/layout/vProcess5"/>
    <dgm:cxn modelId="{4E17FC71-3089-4B4C-8B24-31AE0AAAA71A}" srcId="{BCDCBBBD-ED33-4E30-97B0-00703BBC21C9}" destId="{58C4BBA2-D979-4F43-8FDF-EF3668092DFC}" srcOrd="2" destOrd="0" parTransId="{50FE34D3-318F-44F5-93ED-1ADA9D4A4D88}" sibTransId="{4670A4F3-59B8-443D-B51A-8C31DA8A5AD3}"/>
    <dgm:cxn modelId="{661B5287-7ADE-43DF-999E-35E8E13FFAE9}" type="presOf" srcId="{58C4BBA2-D979-4F43-8FDF-EF3668092DFC}" destId="{5BE7EAD1-5702-4133-B2B9-019DFDEB6B03}" srcOrd="0" destOrd="0" presId="urn:microsoft.com/office/officeart/2005/8/layout/vProcess5"/>
    <dgm:cxn modelId="{3FC4158B-ECB1-4900-A22A-3B92222C7677}" type="presOf" srcId="{4670A4F3-59B8-443D-B51A-8C31DA8A5AD3}" destId="{1FB695F0-AF16-497B-A658-D9BFD3B3B89A}" srcOrd="0" destOrd="0" presId="urn:microsoft.com/office/officeart/2005/8/layout/vProcess5"/>
    <dgm:cxn modelId="{729BB1A2-0CEC-445B-908E-ABA621116DB8}" type="presOf" srcId="{FF81DBA3-7DD1-4E5B-8544-EB922FA2E9A2}" destId="{AE3AE2F6-4707-4229-A317-92624384C7D0}" srcOrd="1" destOrd="0" presId="urn:microsoft.com/office/officeart/2005/8/layout/vProcess5"/>
    <dgm:cxn modelId="{AC4124C2-B624-4CBC-9BFF-5161B24C6747}" type="presOf" srcId="{A2A51F8D-B8E1-4DA6-8B22-1C02A350D0E0}" destId="{5410A59F-9457-46D6-82E6-754F561A64CF}" srcOrd="0" destOrd="0" presId="urn:microsoft.com/office/officeart/2005/8/layout/vProcess5"/>
    <dgm:cxn modelId="{4EDD9FCE-3627-4396-8BF1-826E9B448A45}" type="presOf" srcId="{272E9FC9-BBAF-40EA-8912-C6F71FCE225F}" destId="{0C281BCF-E069-499C-BAD3-A24348419FD7}" srcOrd="0" destOrd="0" presId="urn:microsoft.com/office/officeart/2005/8/layout/vProcess5"/>
    <dgm:cxn modelId="{7C0F38E9-9820-4D87-80BD-F308494B645C}" type="presOf" srcId="{FF81DBA3-7DD1-4E5B-8544-EB922FA2E9A2}" destId="{9740E939-1592-4C69-AA07-5E10E4774A2F}" srcOrd="0" destOrd="0" presId="urn:microsoft.com/office/officeart/2005/8/layout/vProcess5"/>
    <dgm:cxn modelId="{DF2CC4EA-05B7-4BEC-9281-7A53834ABD05}" srcId="{BCDCBBBD-ED33-4E30-97B0-00703BBC21C9}" destId="{272E9FC9-BBAF-40EA-8912-C6F71FCE225F}" srcOrd="3" destOrd="0" parTransId="{10B03D47-DA5B-41DF-BD21-3A6C70001AFD}" sibTransId="{60BF9270-D5A7-49C7-8C80-3FD996AF6207}"/>
    <dgm:cxn modelId="{2A8AD054-1073-4418-98DB-FF47712832BD}" type="presParOf" srcId="{6ACBF853-ECC1-4BAC-BF82-34764CF3248A}" destId="{1BFED473-B6EA-409D-9D3A-8462A3F2B39A}" srcOrd="0" destOrd="0" presId="urn:microsoft.com/office/officeart/2005/8/layout/vProcess5"/>
    <dgm:cxn modelId="{BFEC8655-296C-4195-B4E6-DBD0DFDB7EEC}" type="presParOf" srcId="{6ACBF853-ECC1-4BAC-BF82-34764CF3248A}" destId="{16188EC7-7A64-4308-9FA2-692F34656305}" srcOrd="1" destOrd="0" presId="urn:microsoft.com/office/officeart/2005/8/layout/vProcess5"/>
    <dgm:cxn modelId="{7977FE2F-CA7E-4598-82A3-64203745A458}" type="presParOf" srcId="{6ACBF853-ECC1-4BAC-BF82-34764CF3248A}" destId="{9740E939-1592-4C69-AA07-5E10E4774A2F}" srcOrd="2" destOrd="0" presId="urn:microsoft.com/office/officeart/2005/8/layout/vProcess5"/>
    <dgm:cxn modelId="{A6CBABAA-7191-4278-BA6A-0770CA3A4058}" type="presParOf" srcId="{6ACBF853-ECC1-4BAC-BF82-34764CF3248A}" destId="{5BE7EAD1-5702-4133-B2B9-019DFDEB6B03}" srcOrd="3" destOrd="0" presId="urn:microsoft.com/office/officeart/2005/8/layout/vProcess5"/>
    <dgm:cxn modelId="{B9604BF1-B40C-4BDF-AC27-79CDCBDD886F}" type="presParOf" srcId="{6ACBF853-ECC1-4BAC-BF82-34764CF3248A}" destId="{0C281BCF-E069-499C-BAD3-A24348419FD7}" srcOrd="4" destOrd="0" presId="urn:microsoft.com/office/officeart/2005/8/layout/vProcess5"/>
    <dgm:cxn modelId="{7C30750E-23F3-4881-986B-BCE1AFED2699}" type="presParOf" srcId="{6ACBF853-ECC1-4BAC-BF82-34764CF3248A}" destId="{33552829-AC74-48F8-BE40-2536CFBE0E03}" srcOrd="5" destOrd="0" presId="urn:microsoft.com/office/officeart/2005/8/layout/vProcess5"/>
    <dgm:cxn modelId="{166FB8EC-BE9D-4939-954A-6D747B293F4A}" type="presParOf" srcId="{6ACBF853-ECC1-4BAC-BF82-34764CF3248A}" destId="{5410A59F-9457-46D6-82E6-754F561A64CF}" srcOrd="6" destOrd="0" presId="urn:microsoft.com/office/officeart/2005/8/layout/vProcess5"/>
    <dgm:cxn modelId="{07B727D7-1A7D-4C94-9D3B-C6A58B7B7763}" type="presParOf" srcId="{6ACBF853-ECC1-4BAC-BF82-34764CF3248A}" destId="{1FB695F0-AF16-497B-A658-D9BFD3B3B89A}" srcOrd="7" destOrd="0" presId="urn:microsoft.com/office/officeart/2005/8/layout/vProcess5"/>
    <dgm:cxn modelId="{EB9BB55E-0A9C-4F35-AC86-BC87F08650B0}" type="presParOf" srcId="{6ACBF853-ECC1-4BAC-BF82-34764CF3248A}" destId="{2B44FDC0-718D-457C-8353-D6BFB057CECB}" srcOrd="8" destOrd="0" presId="urn:microsoft.com/office/officeart/2005/8/layout/vProcess5"/>
    <dgm:cxn modelId="{4B32424A-62B3-46F0-BF16-8786E322B9BA}" type="presParOf" srcId="{6ACBF853-ECC1-4BAC-BF82-34764CF3248A}" destId="{AE3AE2F6-4707-4229-A317-92624384C7D0}" srcOrd="9" destOrd="0" presId="urn:microsoft.com/office/officeart/2005/8/layout/vProcess5"/>
    <dgm:cxn modelId="{0119E8B2-B9AF-4E65-A512-0A7855773640}" type="presParOf" srcId="{6ACBF853-ECC1-4BAC-BF82-34764CF3248A}" destId="{18648F86-6E23-4420-99AF-C7D8C0F081C9}" srcOrd="10" destOrd="0" presId="urn:microsoft.com/office/officeart/2005/8/layout/vProcess5"/>
    <dgm:cxn modelId="{DB298468-CD21-4C3B-832B-0C5AB5C89557}" type="presParOf" srcId="{6ACBF853-ECC1-4BAC-BF82-34764CF3248A}" destId="{517B624C-AFA3-468A-9905-CB0984BAD6B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DCBBBD-ED33-4E30-97B0-00703BBC21C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6ACBF853-ECC1-4BAC-BF82-34764CF3248A}" type="pres">
      <dgm:prSet presAssocID="{BCDCBBBD-ED33-4E30-97B0-00703BBC21C9}" presName="outerComposite" presStyleCnt="0">
        <dgm:presLayoutVars>
          <dgm:chMax val="5"/>
          <dgm:dir/>
          <dgm:resizeHandles val="exact"/>
        </dgm:presLayoutVars>
      </dgm:prSet>
      <dgm:spPr/>
    </dgm:pt>
    <dgm:pt modelId="{1BFED473-B6EA-409D-9D3A-8462A3F2B39A}" type="pres">
      <dgm:prSet presAssocID="{BCDCBBBD-ED33-4E30-97B0-00703BBC21C9}" presName="dummyMaxCanvas" presStyleCnt="0">
        <dgm:presLayoutVars/>
      </dgm:prSet>
      <dgm:spPr/>
    </dgm:pt>
  </dgm:ptLst>
  <dgm:cxnLst>
    <dgm:cxn modelId="{F434EE36-7117-40F7-B9B1-54C15456062B}" type="presOf" srcId="{BCDCBBBD-ED33-4E30-97B0-00703BBC21C9}" destId="{6ACBF853-ECC1-4BAC-BF82-34764CF3248A}" srcOrd="0" destOrd="0" presId="urn:microsoft.com/office/officeart/2005/8/layout/vProcess5"/>
    <dgm:cxn modelId="{2A8AD054-1073-4418-98DB-FF47712832BD}" type="presParOf" srcId="{6ACBF853-ECC1-4BAC-BF82-34764CF3248A}" destId="{1BFED473-B6EA-409D-9D3A-8462A3F2B39A}"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1C5742-880E-49F3-84B1-DBB8EC37DD0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9E837505-A9DA-4E4B-834B-E228C54AF00F}">
      <dgm:prSet custT="1"/>
      <dgm:spPr/>
      <dgm:t>
        <a:bodyPr/>
        <a:lstStyle/>
        <a:p>
          <a:pPr algn="just">
            <a:lnSpc>
              <a:spcPct val="150000"/>
            </a:lnSpc>
          </a:pPr>
          <a:r>
            <a:rPr lang="en-GB" sz="1200" dirty="0">
              <a:latin typeface="Arial" panose="020B0604020202020204" pitchFamily="34" charset="0"/>
              <a:cs typeface="Arial" panose="020B0604020202020204" pitchFamily="34" charset="0"/>
            </a:rPr>
            <a:t>The Care Act of (2014), which went into effect on April 1, 2015, is all about adults who need care and support as well as the people who provide that care</a:t>
          </a:r>
          <a:r>
            <a:rPr lang="en-GB" sz="1100" dirty="0"/>
            <a:t>. </a:t>
          </a:r>
          <a:r>
            <a:rPr lang="en-GB" sz="1200" dirty="0">
              <a:latin typeface="Arial" panose="020B0604020202020204" pitchFamily="34" charset="0"/>
              <a:cs typeface="Arial" panose="020B0604020202020204" pitchFamily="34" charset="0"/>
            </a:rPr>
            <a:t>This Act is fundamental when considering end-of-live patients. It ensures that a protocol is being followed along with the Human Rights Act (1998). That the right level of care is being provided  physically, financially  and emotionally.</a:t>
          </a:r>
        </a:p>
      </dgm:t>
    </dgm:pt>
    <dgm:pt modelId="{B469B5FA-995B-46CA-9E79-42534CEA82A7}" type="parTrans" cxnId="{5EC69E7B-133B-4579-AB78-8A0989FCA77D}">
      <dgm:prSet/>
      <dgm:spPr/>
      <dgm:t>
        <a:bodyPr/>
        <a:lstStyle/>
        <a:p>
          <a:endParaRPr lang="en-GB"/>
        </a:p>
      </dgm:t>
    </dgm:pt>
    <dgm:pt modelId="{5B12DCC2-CA0D-413F-8030-25467ECDA7E4}" type="sibTrans" cxnId="{5EC69E7B-133B-4579-AB78-8A0989FCA77D}">
      <dgm:prSet/>
      <dgm:spPr/>
      <dgm:t>
        <a:bodyPr/>
        <a:lstStyle/>
        <a:p>
          <a:endParaRPr lang="en-GB"/>
        </a:p>
      </dgm:t>
    </dgm:pt>
    <dgm:pt modelId="{93AD0317-48A2-4377-8E12-D0FBBAEC8595}">
      <dgm:prSet custT="1"/>
      <dgm:spPr/>
      <dgm:t>
        <a:bodyPr/>
        <a:lstStyle/>
        <a:p>
          <a:pPr algn="just"/>
          <a:r>
            <a:rPr lang="en-GB" sz="1200" dirty="0">
              <a:latin typeface="Arial" panose="020B0604020202020204" pitchFamily="34" charset="0"/>
              <a:cs typeface="Arial" panose="020B0604020202020204" pitchFamily="34" charset="0"/>
            </a:rPr>
            <a:t>The</a:t>
          </a:r>
          <a:r>
            <a:rPr lang="en-GB" sz="1100" dirty="0"/>
            <a:t> purpose of the (Care Act 2014) is to guarantee the welfare of those who require care and support services ensuring that a high level of care is being delivered, especially to those with end-of -life care and funded where possible. The Care act also implements procedures to be followed such as to personalise care services placing the individual at the centre of the procedure. </a:t>
          </a:r>
        </a:p>
      </dgm:t>
    </dgm:pt>
    <dgm:pt modelId="{67F24B1B-F426-4100-A937-B40BFDEDE908}" type="parTrans" cxnId="{D006FA3F-B419-42BC-B5D1-321EBA6E6235}">
      <dgm:prSet/>
      <dgm:spPr/>
      <dgm:t>
        <a:bodyPr/>
        <a:lstStyle/>
        <a:p>
          <a:endParaRPr lang="en-GB"/>
        </a:p>
      </dgm:t>
    </dgm:pt>
    <dgm:pt modelId="{8625720A-6F44-47B7-83FD-3693F928F433}" type="sibTrans" cxnId="{D006FA3F-B419-42BC-B5D1-321EBA6E6235}">
      <dgm:prSet/>
      <dgm:spPr/>
      <dgm:t>
        <a:bodyPr/>
        <a:lstStyle/>
        <a:p>
          <a:endParaRPr lang="en-GB"/>
        </a:p>
      </dgm:t>
    </dgm:pt>
    <dgm:pt modelId="{2048FC63-FEFF-47B8-BCD9-124B47550617}">
      <dgm:prSet custT="1"/>
      <dgm:spPr/>
      <dgm:t>
        <a:bodyPr/>
        <a:lstStyle/>
        <a:p>
          <a:pPr algn="just"/>
          <a:r>
            <a:rPr lang="en-GB" sz="1200" dirty="0">
              <a:latin typeface="Arial" panose="020B0604020202020204" pitchFamily="34" charset="0"/>
              <a:cs typeface="Arial" panose="020B0604020202020204" pitchFamily="34" charset="0"/>
            </a:rPr>
            <a:t>Regardless of where they reside or their illness, everyone has the right to expect services and assistance that help them achieve a peaceful, pain-free death and give them a choice in how they are cared for in their final months and days (Age UK </a:t>
          </a:r>
          <a:r>
            <a:rPr lang="en-GB" sz="1200">
              <a:latin typeface="Arial" panose="020B0604020202020204" pitchFamily="34" charset="0"/>
              <a:cs typeface="Arial" panose="020B0604020202020204" pitchFamily="34" charset="0"/>
            </a:rPr>
            <a:t>2021). </a:t>
          </a:r>
          <a:endParaRPr lang="en-GB" sz="1200" dirty="0">
            <a:latin typeface="Arial" panose="020B0604020202020204" pitchFamily="34" charset="0"/>
            <a:cs typeface="Arial" panose="020B0604020202020204" pitchFamily="34" charset="0"/>
          </a:endParaRPr>
        </a:p>
      </dgm:t>
    </dgm:pt>
    <dgm:pt modelId="{6267B2E0-2684-4E96-A66A-35F0CA704106}" type="parTrans" cxnId="{E0E3568D-1718-4FF5-B468-43E3C68CC955}">
      <dgm:prSet/>
      <dgm:spPr/>
      <dgm:t>
        <a:bodyPr/>
        <a:lstStyle/>
        <a:p>
          <a:endParaRPr lang="en-GB"/>
        </a:p>
      </dgm:t>
    </dgm:pt>
    <dgm:pt modelId="{F0B829CE-9B97-4755-AF83-B4DFDF8E6352}" type="sibTrans" cxnId="{E0E3568D-1718-4FF5-B468-43E3C68CC955}">
      <dgm:prSet/>
      <dgm:spPr/>
      <dgm:t>
        <a:bodyPr/>
        <a:lstStyle/>
        <a:p>
          <a:endParaRPr lang="en-GB"/>
        </a:p>
      </dgm:t>
    </dgm:pt>
    <dgm:pt modelId="{7087E311-245F-4CEA-99C7-6A23BC746B1C}" type="pres">
      <dgm:prSet presAssocID="{0E1C5742-880E-49F3-84B1-DBB8EC37DD0C}" presName="linear" presStyleCnt="0">
        <dgm:presLayoutVars>
          <dgm:dir/>
          <dgm:resizeHandles val="exact"/>
        </dgm:presLayoutVars>
      </dgm:prSet>
      <dgm:spPr/>
    </dgm:pt>
    <dgm:pt modelId="{D307609D-B7C7-42E8-8184-8C9B2A288449}" type="pres">
      <dgm:prSet presAssocID="{9E837505-A9DA-4E4B-834B-E228C54AF00F}" presName="comp" presStyleCnt="0"/>
      <dgm:spPr/>
    </dgm:pt>
    <dgm:pt modelId="{76E13945-C42E-4D31-AE37-3E284D33D2B7}" type="pres">
      <dgm:prSet presAssocID="{9E837505-A9DA-4E4B-834B-E228C54AF00F}" presName="box" presStyleLbl="node1" presStyleIdx="0" presStyleCnt="3"/>
      <dgm:spPr/>
    </dgm:pt>
    <dgm:pt modelId="{2C100047-C3A6-49A1-BBDA-EF3FC871CA93}" type="pres">
      <dgm:prSet presAssocID="{9E837505-A9DA-4E4B-834B-E228C54AF00F}" presName="img" presStyleLbl="fgImgPlace1" presStyleIdx="0" presStyleCnt="3"/>
      <dgm:spPr/>
    </dgm:pt>
    <dgm:pt modelId="{06B1587B-AD5B-4B86-BFB7-9E5CB9C80D7B}" type="pres">
      <dgm:prSet presAssocID="{9E837505-A9DA-4E4B-834B-E228C54AF00F}" presName="text" presStyleLbl="node1" presStyleIdx="0" presStyleCnt="3">
        <dgm:presLayoutVars>
          <dgm:bulletEnabled val="1"/>
        </dgm:presLayoutVars>
      </dgm:prSet>
      <dgm:spPr/>
    </dgm:pt>
    <dgm:pt modelId="{A2ABB374-1BEB-43FC-AB9B-5C682913A608}" type="pres">
      <dgm:prSet presAssocID="{5B12DCC2-CA0D-413F-8030-25467ECDA7E4}" presName="spacer" presStyleCnt="0"/>
      <dgm:spPr/>
    </dgm:pt>
    <dgm:pt modelId="{6554F1E7-3315-4B84-9B2A-45AC4B2EE536}" type="pres">
      <dgm:prSet presAssocID="{93AD0317-48A2-4377-8E12-D0FBBAEC8595}" presName="comp" presStyleCnt="0"/>
      <dgm:spPr/>
    </dgm:pt>
    <dgm:pt modelId="{646AD0EA-C2E6-4433-AF7C-583D542A4306}" type="pres">
      <dgm:prSet presAssocID="{93AD0317-48A2-4377-8E12-D0FBBAEC8595}" presName="box" presStyleLbl="node1" presStyleIdx="1" presStyleCnt="3"/>
      <dgm:spPr/>
    </dgm:pt>
    <dgm:pt modelId="{76A7A5C8-A47F-44DB-A160-31F250D17253}" type="pres">
      <dgm:prSet presAssocID="{93AD0317-48A2-4377-8E12-D0FBBAEC8595}" presName="img" presStyleLbl="fgImgPlace1" presStyleIdx="1" presStyleCnt="3"/>
      <dgm:spPr/>
    </dgm:pt>
    <dgm:pt modelId="{03167925-D337-4AC6-AF4B-0FB80C2B159F}" type="pres">
      <dgm:prSet presAssocID="{93AD0317-48A2-4377-8E12-D0FBBAEC8595}" presName="text" presStyleLbl="node1" presStyleIdx="1" presStyleCnt="3">
        <dgm:presLayoutVars>
          <dgm:bulletEnabled val="1"/>
        </dgm:presLayoutVars>
      </dgm:prSet>
      <dgm:spPr/>
    </dgm:pt>
    <dgm:pt modelId="{9647C893-439D-4DF6-B7F1-16FE34FB1587}" type="pres">
      <dgm:prSet presAssocID="{8625720A-6F44-47B7-83FD-3693F928F433}" presName="spacer" presStyleCnt="0"/>
      <dgm:spPr/>
    </dgm:pt>
    <dgm:pt modelId="{3FC99B1F-297A-4D91-94C8-9D6F39BDDF04}" type="pres">
      <dgm:prSet presAssocID="{2048FC63-FEFF-47B8-BCD9-124B47550617}" presName="comp" presStyleCnt="0"/>
      <dgm:spPr/>
    </dgm:pt>
    <dgm:pt modelId="{77985A06-BD3F-463B-A2B9-F47A3CAC4631}" type="pres">
      <dgm:prSet presAssocID="{2048FC63-FEFF-47B8-BCD9-124B47550617}" presName="box" presStyleLbl="node1" presStyleIdx="2" presStyleCnt="3"/>
      <dgm:spPr/>
    </dgm:pt>
    <dgm:pt modelId="{B740A0FC-1699-4CE7-A5AA-8A80869F50CD}" type="pres">
      <dgm:prSet presAssocID="{2048FC63-FEFF-47B8-BCD9-124B47550617}" presName="img" presStyleLbl="fgImgPlace1" presStyleIdx="2" presStyleCnt="3"/>
      <dgm:spPr/>
    </dgm:pt>
    <dgm:pt modelId="{5763C2FA-7857-4078-A2CF-5C6BD537EDD9}" type="pres">
      <dgm:prSet presAssocID="{2048FC63-FEFF-47B8-BCD9-124B47550617}" presName="text" presStyleLbl="node1" presStyleIdx="2" presStyleCnt="3">
        <dgm:presLayoutVars>
          <dgm:bulletEnabled val="1"/>
        </dgm:presLayoutVars>
      </dgm:prSet>
      <dgm:spPr/>
    </dgm:pt>
  </dgm:ptLst>
  <dgm:cxnLst>
    <dgm:cxn modelId="{3D555431-87D5-43F6-B98F-052788FE996E}" type="presOf" srcId="{93AD0317-48A2-4377-8E12-D0FBBAEC8595}" destId="{646AD0EA-C2E6-4433-AF7C-583D542A4306}" srcOrd="0" destOrd="0" presId="urn:microsoft.com/office/officeart/2005/8/layout/vList4"/>
    <dgm:cxn modelId="{1A739232-5EBC-4F8F-8D86-B1BD5E7C7D07}" type="presOf" srcId="{9E837505-A9DA-4E4B-834B-E228C54AF00F}" destId="{76E13945-C42E-4D31-AE37-3E284D33D2B7}" srcOrd="0" destOrd="0" presId="urn:microsoft.com/office/officeart/2005/8/layout/vList4"/>
    <dgm:cxn modelId="{D006FA3F-B419-42BC-B5D1-321EBA6E6235}" srcId="{0E1C5742-880E-49F3-84B1-DBB8EC37DD0C}" destId="{93AD0317-48A2-4377-8E12-D0FBBAEC8595}" srcOrd="1" destOrd="0" parTransId="{67F24B1B-F426-4100-A937-B40BFDEDE908}" sibTransId="{8625720A-6F44-47B7-83FD-3693F928F433}"/>
    <dgm:cxn modelId="{A8D6F35B-AA66-4D5D-89D6-A3AD53AD0F3D}" type="presOf" srcId="{2048FC63-FEFF-47B8-BCD9-124B47550617}" destId="{77985A06-BD3F-463B-A2B9-F47A3CAC4631}" srcOrd="0" destOrd="0" presId="urn:microsoft.com/office/officeart/2005/8/layout/vList4"/>
    <dgm:cxn modelId="{5EC69E7B-133B-4579-AB78-8A0989FCA77D}" srcId="{0E1C5742-880E-49F3-84B1-DBB8EC37DD0C}" destId="{9E837505-A9DA-4E4B-834B-E228C54AF00F}" srcOrd="0" destOrd="0" parTransId="{B469B5FA-995B-46CA-9E79-42534CEA82A7}" sibTransId="{5B12DCC2-CA0D-413F-8030-25467ECDA7E4}"/>
    <dgm:cxn modelId="{E0E3568D-1718-4FF5-B468-43E3C68CC955}" srcId="{0E1C5742-880E-49F3-84B1-DBB8EC37DD0C}" destId="{2048FC63-FEFF-47B8-BCD9-124B47550617}" srcOrd="2" destOrd="0" parTransId="{6267B2E0-2684-4E96-A66A-35F0CA704106}" sibTransId="{F0B829CE-9B97-4755-AF83-B4DFDF8E6352}"/>
    <dgm:cxn modelId="{2075BAAD-9C79-4CA5-9940-8169ADF41562}" type="presOf" srcId="{2048FC63-FEFF-47B8-BCD9-124B47550617}" destId="{5763C2FA-7857-4078-A2CF-5C6BD537EDD9}" srcOrd="1" destOrd="0" presId="urn:microsoft.com/office/officeart/2005/8/layout/vList4"/>
    <dgm:cxn modelId="{847D67EC-EA4C-459C-9D0E-F9E0A1E1F8D0}" type="presOf" srcId="{0E1C5742-880E-49F3-84B1-DBB8EC37DD0C}" destId="{7087E311-245F-4CEA-99C7-6A23BC746B1C}" srcOrd="0" destOrd="0" presId="urn:microsoft.com/office/officeart/2005/8/layout/vList4"/>
    <dgm:cxn modelId="{7036B8F3-5158-416E-A812-AB63BF97FC16}" type="presOf" srcId="{93AD0317-48A2-4377-8E12-D0FBBAEC8595}" destId="{03167925-D337-4AC6-AF4B-0FB80C2B159F}" srcOrd="1" destOrd="0" presId="urn:microsoft.com/office/officeart/2005/8/layout/vList4"/>
    <dgm:cxn modelId="{17CE89F9-0079-4003-ABF6-1DE1D06265C6}" type="presOf" srcId="{9E837505-A9DA-4E4B-834B-E228C54AF00F}" destId="{06B1587B-AD5B-4B86-BFB7-9E5CB9C80D7B}" srcOrd="1" destOrd="0" presId="urn:microsoft.com/office/officeart/2005/8/layout/vList4"/>
    <dgm:cxn modelId="{BCCB2BBD-1F22-44FE-826C-E0FDE348CB6D}" type="presParOf" srcId="{7087E311-245F-4CEA-99C7-6A23BC746B1C}" destId="{D307609D-B7C7-42E8-8184-8C9B2A288449}" srcOrd="0" destOrd="0" presId="urn:microsoft.com/office/officeart/2005/8/layout/vList4"/>
    <dgm:cxn modelId="{580EDDDA-12E9-4BEB-9713-2F5A0192BDC8}" type="presParOf" srcId="{D307609D-B7C7-42E8-8184-8C9B2A288449}" destId="{76E13945-C42E-4D31-AE37-3E284D33D2B7}" srcOrd="0" destOrd="0" presId="urn:microsoft.com/office/officeart/2005/8/layout/vList4"/>
    <dgm:cxn modelId="{D528001D-62C1-42C1-83DA-A88DF32C19AE}" type="presParOf" srcId="{D307609D-B7C7-42E8-8184-8C9B2A288449}" destId="{2C100047-C3A6-49A1-BBDA-EF3FC871CA93}" srcOrd="1" destOrd="0" presId="urn:microsoft.com/office/officeart/2005/8/layout/vList4"/>
    <dgm:cxn modelId="{E92999E6-4725-49BB-80DB-FFCC54F6D3B7}" type="presParOf" srcId="{D307609D-B7C7-42E8-8184-8C9B2A288449}" destId="{06B1587B-AD5B-4B86-BFB7-9E5CB9C80D7B}" srcOrd="2" destOrd="0" presId="urn:microsoft.com/office/officeart/2005/8/layout/vList4"/>
    <dgm:cxn modelId="{662FCF23-6BA5-46E1-A526-0F38003CBE2F}" type="presParOf" srcId="{7087E311-245F-4CEA-99C7-6A23BC746B1C}" destId="{A2ABB374-1BEB-43FC-AB9B-5C682913A608}" srcOrd="1" destOrd="0" presId="urn:microsoft.com/office/officeart/2005/8/layout/vList4"/>
    <dgm:cxn modelId="{FDBD7F44-7424-4D82-8120-12E044AA7943}" type="presParOf" srcId="{7087E311-245F-4CEA-99C7-6A23BC746B1C}" destId="{6554F1E7-3315-4B84-9B2A-45AC4B2EE536}" srcOrd="2" destOrd="0" presId="urn:microsoft.com/office/officeart/2005/8/layout/vList4"/>
    <dgm:cxn modelId="{2729A364-940D-432D-A00C-83F7A3979183}" type="presParOf" srcId="{6554F1E7-3315-4B84-9B2A-45AC4B2EE536}" destId="{646AD0EA-C2E6-4433-AF7C-583D542A4306}" srcOrd="0" destOrd="0" presId="urn:microsoft.com/office/officeart/2005/8/layout/vList4"/>
    <dgm:cxn modelId="{1304BCE9-856E-48FF-AF29-2063DD94A5F2}" type="presParOf" srcId="{6554F1E7-3315-4B84-9B2A-45AC4B2EE536}" destId="{76A7A5C8-A47F-44DB-A160-31F250D17253}" srcOrd="1" destOrd="0" presId="urn:microsoft.com/office/officeart/2005/8/layout/vList4"/>
    <dgm:cxn modelId="{FA086DB7-B125-4619-B00E-4C47043B924C}" type="presParOf" srcId="{6554F1E7-3315-4B84-9B2A-45AC4B2EE536}" destId="{03167925-D337-4AC6-AF4B-0FB80C2B159F}" srcOrd="2" destOrd="0" presId="urn:microsoft.com/office/officeart/2005/8/layout/vList4"/>
    <dgm:cxn modelId="{330FE70C-D669-41B3-899E-BECD498EC07C}" type="presParOf" srcId="{7087E311-245F-4CEA-99C7-6A23BC746B1C}" destId="{9647C893-439D-4DF6-B7F1-16FE34FB1587}" srcOrd="3" destOrd="0" presId="urn:microsoft.com/office/officeart/2005/8/layout/vList4"/>
    <dgm:cxn modelId="{B6F258E2-7907-45CB-9301-513BB47E6924}" type="presParOf" srcId="{7087E311-245F-4CEA-99C7-6A23BC746B1C}" destId="{3FC99B1F-297A-4D91-94C8-9D6F39BDDF04}" srcOrd="4" destOrd="0" presId="urn:microsoft.com/office/officeart/2005/8/layout/vList4"/>
    <dgm:cxn modelId="{20B50B49-8B31-4650-9DA5-F85BBDC450DE}" type="presParOf" srcId="{3FC99B1F-297A-4D91-94C8-9D6F39BDDF04}" destId="{77985A06-BD3F-463B-A2B9-F47A3CAC4631}" srcOrd="0" destOrd="0" presId="urn:microsoft.com/office/officeart/2005/8/layout/vList4"/>
    <dgm:cxn modelId="{C8A966B1-A2D4-492D-9A7A-5B7821933315}" type="presParOf" srcId="{3FC99B1F-297A-4D91-94C8-9D6F39BDDF04}" destId="{B740A0FC-1699-4CE7-A5AA-8A80869F50CD}" srcOrd="1" destOrd="0" presId="urn:microsoft.com/office/officeart/2005/8/layout/vList4"/>
    <dgm:cxn modelId="{326F6D2D-D770-48E6-ADAE-CC4ACEE0D2D7}" type="presParOf" srcId="{3FC99B1F-297A-4D91-94C8-9D6F39BDDF04}" destId="{5763C2FA-7857-4078-A2CF-5C6BD537ED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0B5E4C5-2700-4F02-87C8-406E2F7B01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BCBF2C2-ACA3-4D6A-89D5-6481826CD12E}">
      <dgm:prSet custT="1"/>
      <dgm:spPr/>
      <dgm:t>
        <a:bodyPr/>
        <a:lstStyle/>
        <a:p>
          <a:pPr algn="just"/>
          <a:r>
            <a:rPr lang="en-GB" sz="800" dirty="0">
              <a:latin typeface="Arial" panose="020B0604020202020204" pitchFamily="34" charset="0"/>
              <a:cs typeface="Arial" panose="020B0604020202020204" pitchFamily="34" charset="0"/>
            </a:rPr>
            <a:t>Elderly people who are nearing the end of their lives may begin to withdraw from life for a variety of reasons. These explanations can reflect the fact that individuals are either trying to accept death or have already made peace with it. The Activity Hypothesis is one of many ageing theories that have been introduced over time. </a:t>
          </a:r>
          <a:endParaRPr lang="en-US" sz="800" dirty="0">
            <a:latin typeface="Arial" panose="020B0604020202020204" pitchFamily="34" charset="0"/>
            <a:cs typeface="Arial" panose="020B0604020202020204" pitchFamily="34" charset="0"/>
          </a:endParaRPr>
        </a:p>
      </dgm:t>
    </dgm:pt>
    <dgm:pt modelId="{713644EC-729C-41B4-82BC-36B5B7408D52}" type="parTrans" cxnId="{10DE192B-84A2-471C-969D-459858097F32}">
      <dgm:prSet/>
      <dgm:spPr/>
      <dgm:t>
        <a:bodyPr/>
        <a:lstStyle/>
        <a:p>
          <a:endParaRPr lang="en-US"/>
        </a:p>
      </dgm:t>
    </dgm:pt>
    <dgm:pt modelId="{2E27C94D-D68E-4886-9D86-B10DB29A627D}" type="sibTrans" cxnId="{10DE192B-84A2-471C-969D-459858097F32}">
      <dgm:prSet/>
      <dgm:spPr/>
      <dgm:t>
        <a:bodyPr/>
        <a:lstStyle/>
        <a:p>
          <a:endParaRPr lang="en-US"/>
        </a:p>
      </dgm:t>
    </dgm:pt>
    <dgm:pt modelId="{210D050B-1B9C-478A-822D-DAA8BBB4E7BF}">
      <dgm:prSet custT="1"/>
      <dgm:spPr/>
      <dgm:t>
        <a:bodyPr/>
        <a:lstStyle/>
        <a:p>
          <a:pPr algn="just"/>
          <a:r>
            <a:rPr lang="en-GB" sz="800" dirty="0">
              <a:latin typeface="Arial" panose="020B0604020202020204" pitchFamily="34" charset="0"/>
              <a:cs typeface="Arial" panose="020B0604020202020204" pitchFamily="34" charset="0"/>
            </a:rPr>
            <a:t>Robert </a:t>
          </a:r>
          <a:r>
            <a:rPr lang="en-GB" sz="800" dirty="0" err="1">
              <a:latin typeface="Arial" panose="020B0604020202020204" pitchFamily="34" charset="0"/>
              <a:cs typeface="Arial" panose="020B0604020202020204" pitchFamily="34" charset="0"/>
            </a:rPr>
            <a:t>Havighurst</a:t>
          </a:r>
          <a:r>
            <a:rPr lang="en-GB" sz="800" dirty="0">
              <a:latin typeface="Arial" panose="020B0604020202020204" pitchFamily="34" charset="0"/>
              <a:cs typeface="Arial" panose="020B0604020202020204" pitchFamily="34" charset="0"/>
            </a:rPr>
            <a:t> created the active ageing theory in 1960. Regular activities, social duties, and social engagements and active engagement in life serve as the foundation for this notion. This</a:t>
          </a:r>
          <a:r>
            <a:rPr lang="en-GB" sz="800" b="0" i="0" dirty="0">
              <a:latin typeface="Arial" panose="020B0604020202020204" pitchFamily="34" charset="0"/>
              <a:cs typeface="Arial" panose="020B0604020202020204" pitchFamily="34" charset="0"/>
            </a:rPr>
            <a:t> is one of three major psychosocial theories of how people are effected during the aging process.</a:t>
          </a:r>
          <a:endParaRPr lang="en-US" sz="800" dirty="0">
            <a:latin typeface="Arial" panose="020B0604020202020204" pitchFamily="34" charset="0"/>
            <a:cs typeface="Arial" panose="020B0604020202020204" pitchFamily="34" charset="0"/>
          </a:endParaRPr>
        </a:p>
      </dgm:t>
    </dgm:pt>
    <dgm:pt modelId="{F34249A1-386E-46AF-84F8-259A3E04A00E}" type="parTrans" cxnId="{1491960E-3123-4DC6-B3FB-F3079674D0C4}">
      <dgm:prSet/>
      <dgm:spPr/>
      <dgm:t>
        <a:bodyPr/>
        <a:lstStyle/>
        <a:p>
          <a:endParaRPr lang="en-US"/>
        </a:p>
      </dgm:t>
    </dgm:pt>
    <dgm:pt modelId="{56214823-E38E-4AF8-8FFC-F240F31E18BA}" type="sibTrans" cxnId="{1491960E-3123-4DC6-B3FB-F3079674D0C4}">
      <dgm:prSet/>
      <dgm:spPr/>
      <dgm:t>
        <a:bodyPr/>
        <a:lstStyle/>
        <a:p>
          <a:endParaRPr lang="en-US"/>
        </a:p>
      </dgm:t>
    </dgm:pt>
    <dgm:pt modelId="{38472932-E098-4A1B-BEDF-8993624E4705}">
      <dgm:prSet/>
      <dgm:spPr/>
      <dgm:t>
        <a:bodyPr/>
        <a:lstStyle/>
        <a:p>
          <a:pPr algn="just">
            <a:lnSpc>
              <a:spcPct val="150000"/>
            </a:lnSpc>
          </a:pPr>
          <a:r>
            <a:rPr lang="en-GB" dirty="0"/>
            <a:t>"</a:t>
          </a:r>
          <a:r>
            <a:rPr lang="en-GB" dirty="0">
              <a:latin typeface="Arial" panose="020B0604020202020204" pitchFamily="34" charset="0"/>
              <a:cs typeface="Arial" panose="020B0604020202020204" pitchFamily="34" charset="0"/>
            </a:rPr>
            <a:t>The more activities, the more successes, people can enjoy life as long as they are engaged, as opposed to withdrawing from it " (Havighurst,1968). </a:t>
          </a:r>
          <a:endParaRPr lang="en-US" dirty="0">
            <a:latin typeface="Arial" panose="020B0604020202020204" pitchFamily="34" charset="0"/>
            <a:cs typeface="Arial" panose="020B0604020202020204" pitchFamily="34" charset="0"/>
          </a:endParaRPr>
        </a:p>
      </dgm:t>
    </dgm:pt>
    <dgm:pt modelId="{EEDBB59A-4719-4499-8035-3ED02E4E3D01}" type="parTrans" cxnId="{B877892C-530A-4263-92FE-F3669B42FFE3}">
      <dgm:prSet/>
      <dgm:spPr/>
      <dgm:t>
        <a:bodyPr/>
        <a:lstStyle/>
        <a:p>
          <a:endParaRPr lang="en-US"/>
        </a:p>
      </dgm:t>
    </dgm:pt>
    <dgm:pt modelId="{618C2BE6-5F80-4672-A285-5405C7B68905}" type="sibTrans" cxnId="{B877892C-530A-4263-92FE-F3669B42FFE3}">
      <dgm:prSet/>
      <dgm:spPr/>
      <dgm:t>
        <a:bodyPr/>
        <a:lstStyle/>
        <a:p>
          <a:endParaRPr lang="en-US"/>
        </a:p>
      </dgm:t>
    </dgm:pt>
    <dgm:pt modelId="{B63F74B0-33AD-46F7-8C8B-2CE63A61F215}">
      <dgm:prSet/>
      <dgm:spPr/>
      <dgm:t>
        <a:bodyPr/>
        <a:lstStyle/>
        <a:p>
          <a:pPr algn="just">
            <a:lnSpc>
              <a:spcPct val="150000"/>
            </a:lnSpc>
          </a:pPr>
          <a:r>
            <a:rPr lang="en-GB" dirty="0">
              <a:latin typeface="Arial" panose="020B0604020202020204" pitchFamily="34" charset="0"/>
              <a:cs typeface="Arial" panose="020B0604020202020204" pitchFamily="34" charset="0"/>
            </a:rPr>
            <a:t>Successful ageing is a state in which the elderly person displays this process with a variety of variables (Opus, 2020).</a:t>
          </a:r>
          <a:endParaRPr lang="en-US" dirty="0">
            <a:latin typeface="Arial" panose="020B0604020202020204" pitchFamily="34" charset="0"/>
            <a:cs typeface="Arial" panose="020B0604020202020204" pitchFamily="34" charset="0"/>
          </a:endParaRPr>
        </a:p>
      </dgm:t>
    </dgm:pt>
    <dgm:pt modelId="{772F1E86-4227-4DE7-999B-DD82E724F40B}" type="parTrans" cxnId="{E65F0267-44FF-437F-9460-16ED10DEE277}">
      <dgm:prSet/>
      <dgm:spPr/>
      <dgm:t>
        <a:bodyPr/>
        <a:lstStyle/>
        <a:p>
          <a:endParaRPr lang="en-US"/>
        </a:p>
      </dgm:t>
    </dgm:pt>
    <dgm:pt modelId="{F1D5BE99-59CD-4C45-B38B-CEB583D96337}" type="sibTrans" cxnId="{E65F0267-44FF-437F-9460-16ED10DEE277}">
      <dgm:prSet/>
      <dgm:spPr/>
      <dgm:t>
        <a:bodyPr/>
        <a:lstStyle/>
        <a:p>
          <a:endParaRPr lang="en-US"/>
        </a:p>
      </dgm:t>
    </dgm:pt>
    <dgm:pt modelId="{F6BA63A7-4334-4C9F-A7CC-DA41F7FF2B63}">
      <dgm:prSet custT="1"/>
      <dgm:spPr/>
      <dgm:t>
        <a:bodyPr/>
        <a:lstStyle/>
        <a:p>
          <a:pPr algn="just">
            <a:lnSpc>
              <a:spcPct val="150000"/>
            </a:lnSpc>
          </a:pPr>
          <a:r>
            <a:rPr lang="en-GB" sz="800" dirty="0">
              <a:latin typeface="Arial" panose="020B0604020202020204" pitchFamily="34" charset="0"/>
              <a:cs typeface="Arial" panose="020B0604020202020204" pitchFamily="34" charset="0"/>
            </a:rPr>
            <a:t>Another Psychological  theory of aging is the Continuity theory of aging. This defines natural ageing from a life course perspective. </a:t>
          </a:r>
          <a:endParaRPr lang="en-US" sz="800" dirty="0">
            <a:latin typeface="Arial" panose="020B0604020202020204" pitchFamily="34" charset="0"/>
            <a:cs typeface="Arial" panose="020B0604020202020204" pitchFamily="34" charset="0"/>
          </a:endParaRPr>
        </a:p>
      </dgm:t>
    </dgm:pt>
    <dgm:pt modelId="{C347CCA5-ABE7-4A78-8A96-1A1C92348470}" type="parTrans" cxnId="{2369FED6-84DD-487E-A8DC-18BDFB197469}">
      <dgm:prSet/>
      <dgm:spPr/>
      <dgm:t>
        <a:bodyPr/>
        <a:lstStyle/>
        <a:p>
          <a:endParaRPr lang="en-US"/>
        </a:p>
      </dgm:t>
    </dgm:pt>
    <dgm:pt modelId="{5AE064CA-7FA0-4BDB-AB3C-A9D10D890DFF}" type="sibTrans" cxnId="{2369FED6-84DD-487E-A8DC-18BDFB197469}">
      <dgm:prSet/>
      <dgm:spPr/>
      <dgm:t>
        <a:bodyPr/>
        <a:lstStyle/>
        <a:p>
          <a:endParaRPr lang="en-US"/>
        </a:p>
      </dgm:t>
    </dgm:pt>
    <dgm:pt modelId="{153794A1-BB60-4E47-A5EA-E1A8A3E2E900}">
      <dgm:prSet custT="1"/>
      <dgm:spPr/>
      <dgm:t>
        <a:bodyPr/>
        <a:lstStyle/>
        <a:p>
          <a:pPr algn="just"/>
          <a:r>
            <a:rPr lang="en-GB" sz="800" dirty="0">
              <a:latin typeface="Arial" panose="020B0604020202020204" pitchFamily="34" charset="0"/>
              <a:cs typeface="Arial" panose="020B0604020202020204" pitchFamily="34" charset="0"/>
            </a:rPr>
            <a:t>This effects the elderly people typically as they continue to engage in the same kinds of pursuits, exhibit the same traits, and have the same kinds of interactions as they had in their early years. Theoretically, older persons attempt to maintain this continuity of living by incorporating techniques that are derived from their prior experiences. This is particularly common in dementia patients as their brain reverts back to a childhood state over time</a:t>
          </a:r>
          <a:r>
            <a:rPr lang="en-GB" sz="700" dirty="0"/>
            <a:t>.</a:t>
          </a:r>
          <a:endParaRPr lang="en-US" sz="700" dirty="0"/>
        </a:p>
      </dgm:t>
    </dgm:pt>
    <dgm:pt modelId="{AB8FD41A-4ED3-4C6F-ACC0-07ED6C90D6E2}" type="parTrans" cxnId="{B0B0DE5E-2067-49DD-ADE3-E5FC7117D7E1}">
      <dgm:prSet/>
      <dgm:spPr/>
      <dgm:t>
        <a:bodyPr/>
        <a:lstStyle/>
        <a:p>
          <a:endParaRPr lang="en-US"/>
        </a:p>
      </dgm:t>
    </dgm:pt>
    <dgm:pt modelId="{D7D7FB7A-E4AB-4922-A840-F6F311BADA2F}" type="sibTrans" cxnId="{B0B0DE5E-2067-49DD-ADE3-E5FC7117D7E1}">
      <dgm:prSet/>
      <dgm:spPr/>
      <dgm:t>
        <a:bodyPr/>
        <a:lstStyle/>
        <a:p>
          <a:endParaRPr lang="en-US"/>
        </a:p>
      </dgm:t>
    </dgm:pt>
    <dgm:pt modelId="{611A689C-7BCC-417A-AF93-B57C148BEEDD}">
      <dgm:prSet/>
      <dgm:spPr/>
      <dgm:t>
        <a:bodyPr/>
        <a:lstStyle/>
        <a:p>
          <a:pPr algn="just"/>
          <a:r>
            <a:rPr lang="en-GB" dirty="0">
              <a:latin typeface="Arial" panose="020B0604020202020204" pitchFamily="34" charset="0"/>
              <a:cs typeface="Arial" panose="020B0604020202020204" pitchFamily="34" charset="0"/>
            </a:rPr>
            <a:t>Disengagement is the final stage of the aging theory  process. According to  (Cumming and Henry, 1961) postulates that elderly people restrict their social life spaces in reaction to social constraints and in order to get ready for the end of their lives (Science direct, 2006). </a:t>
          </a:r>
          <a:endParaRPr lang="en-US" dirty="0">
            <a:latin typeface="Arial" panose="020B0604020202020204" pitchFamily="34" charset="0"/>
            <a:cs typeface="Arial" panose="020B0604020202020204" pitchFamily="34" charset="0"/>
          </a:endParaRPr>
        </a:p>
      </dgm:t>
    </dgm:pt>
    <dgm:pt modelId="{A93E10CC-A857-430A-A322-225741959E3A}" type="parTrans" cxnId="{A07278E3-DF54-40A0-8EDC-95272DDBA89A}">
      <dgm:prSet/>
      <dgm:spPr/>
      <dgm:t>
        <a:bodyPr/>
        <a:lstStyle/>
        <a:p>
          <a:endParaRPr lang="en-US"/>
        </a:p>
      </dgm:t>
    </dgm:pt>
    <dgm:pt modelId="{06ED44B6-F1E5-4CE5-818A-2F7FE9BF476A}" type="sibTrans" cxnId="{A07278E3-DF54-40A0-8EDC-95272DDBA89A}">
      <dgm:prSet/>
      <dgm:spPr/>
      <dgm:t>
        <a:bodyPr/>
        <a:lstStyle/>
        <a:p>
          <a:endParaRPr lang="en-US"/>
        </a:p>
      </dgm:t>
    </dgm:pt>
    <dgm:pt modelId="{1E4CF744-129B-4735-A763-BC3662A300E7}">
      <dgm:prSet/>
      <dgm:spPr/>
      <dgm:t>
        <a:bodyPr/>
        <a:lstStyle/>
        <a:p>
          <a:pPr algn="just"/>
          <a:r>
            <a:rPr lang="en-GB" dirty="0">
              <a:latin typeface="Arial" panose="020B0604020202020204" pitchFamily="34" charset="0"/>
              <a:cs typeface="Arial" panose="020B0604020202020204" pitchFamily="34" charset="0"/>
            </a:rPr>
            <a:t>The notion of disengagement is that getting older is a mutual withdrawal that is inevitable and results in less interaction between the elderly person and other members of the social system to which they belong.  Elderly persons' withdrawal from society or some may find that society has withdrew from them also so they disengage all-round.</a:t>
          </a:r>
          <a:endParaRPr lang="en-US" dirty="0">
            <a:latin typeface="Arial" panose="020B0604020202020204" pitchFamily="34" charset="0"/>
            <a:cs typeface="Arial" panose="020B0604020202020204" pitchFamily="34" charset="0"/>
          </a:endParaRPr>
        </a:p>
      </dgm:t>
    </dgm:pt>
    <dgm:pt modelId="{446742F5-C2E4-477B-A091-C1B39886BB9E}" type="parTrans" cxnId="{BF9679F6-2C8A-4DD6-9E0F-04CD8D2EAA3A}">
      <dgm:prSet/>
      <dgm:spPr/>
      <dgm:t>
        <a:bodyPr/>
        <a:lstStyle/>
        <a:p>
          <a:endParaRPr lang="en-US"/>
        </a:p>
      </dgm:t>
    </dgm:pt>
    <dgm:pt modelId="{EBD511D7-8569-4F87-B031-E5262EDF6B61}" type="sibTrans" cxnId="{BF9679F6-2C8A-4DD6-9E0F-04CD8D2EAA3A}">
      <dgm:prSet/>
      <dgm:spPr/>
      <dgm:t>
        <a:bodyPr/>
        <a:lstStyle/>
        <a:p>
          <a:endParaRPr lang="en-US"/>
        </a:p>
      </dgm:t>
    </dgm:pt>
    <dgm:pt modelId="{02942E03-F291-4BC0-99D3-95DE936F9A41}">
      <dgm:prSet/>
      <dgm:spPr/>
      <dgm:t>
        <a:bodyPr/>
        <a:lstStyle/>
        <a:p>
          <a:pPr algn="just">
            <a:lnSpc>
              <a:spcPct val="150000"/>
            </a:lnSpc>
          </a:pPr>
          <a:r>
            <a:rPr lang="en-GB" dirty="0">
              <a:latin typeface="Arial" panose="020B0604020202020204" pitchFamily="34" charset="0"/>
              <a:cs typeface="Arial" panose="020B0604020202020204" pitchFamily="34" charset="0"/>
            </a:rPr>
            <a:t>The 3 main theories are important to consider with the elderly a reminder to keep active in order to pursue a longer life.</a:t>
          </a:r>
          <a:endParaRPr lang="en-US" dirty="0">
            <a:latin typeface="Arial" panose="020B0604020202020204" pitchFamily="34" charset="0"/>
            <a:cs typeface="Arial" panose="020B0604020202020204" pitchFamily="34" charset="0"/>
          </a:endParaRPr>
        </a:p>
      </dgm:t>
    </dgm:pt>
    <dgm:pt modelId="{1C47F39D-1C20-40E3-9D58-9A3F45A82465}" type="parTrans" cxnId="{7D3B3373-BE0C-40A6-BC39-65A35E7F674B}">
      <dgm:prSet/>
      <dgm:spPr/>
      <dgm:t>
        <a:bodyPr/>
        <a:lstStyle/>
        <a:p>
          <a:endParaRPr lang="en-US"/>
        </a:p>
      </dgm:t>
    </dgm:pt>
    <dgm:pt modelId="{B495C454-6373-4023-826A-4BAFFB0A15B2}" type="sibTrans" cxnId="{7D3B3373-BE0C-40A6-BC39-65A35E7F674B}">
      <dgm:prSet/>
      <dgm:spPr/>
      <dgm:t>
        <a:bodyPr/>
        <a:lstStyle/>
        <a:p>
          <a:endParaRPr lang="en-US"/>
        </a:p>
      </dgm:t>
    </dgm:pt>
    <dgm:pt modelId="{0B1C5DEB-F497-4D79-9053-E00AA648AF11}" type="pres">
      <dgm:prSet presAssocID="{60B5E4C5-2700-4F02-87C8-406E2F7B012A}" presName="diagram" presStyleCnt="0">
        <dgm:presLayoutVars>
          <dgm:dir/>
          <dgm:resizeHandles val="exact"/>
        </dgm:presLayoutVars>
      </dgm:prSet>
      <dgm:spPr/>
    </dgm:pt>
    <dgm:pt modelId="{EFECF200-9E62-47ED-AB6E-E488EE4250FA}" type="pres">
      <dgm:prSet presAssocID="{4BCBF2C2-ACA3-4D6A-89D5-6481826CD12E}" presName="node" presStyleLbl="node1" presStyleIdx="0" presStyleCnt="9">
        <dgm:presLayoutVars>
          <dgm:bulletEnabled val="1"/>
        </dgm:presLayoutVars>
      </dgm:prSet>
      <dgm:spPr/>
    </dgm:pt>
    <dgm:pt modelId="{4721715C-84F1-45BD-9204-7EA862DC98C9}" type="pres">
      <dgm:prSet presAssocID="{2E27C94D-D68E-4886-9D86-B10DB29A627D}" presName="sibTrans" presStyleCnt="0"/>
      <dgm:spPr/>
    </dgm:pt>
    <dgm:pt modelId="{F224BCC6-EDCA-4D6D-93C0-26EBB0C9B16A}" type="pres">
      <dgm:prSet presAssocID="{210D050B-1B9C-478A-822D-DAA8BBB4E7BF}" presName="node" presStyleLbl="node1" presStyleIdx="1" presStyleCnt="9">
        <dgm:presLayoutVars>
          <dgm:bulletEnabled val="1"/>
        </dgm:presLayoutVars>
      </dgm:prSet>
      <dgm:spPr/>
    </dgm:pt>
    <dgm:pt modelId="{3F7FFD8C-02CF-4236-B577-D6F77310D3DD}" type="pres">
      <dgm:prSet presAssocID="{56214823-E38E-4AF8-8FFC-F240F31E18BA}" presName="sibTrans" presStyleCnt="0"/>
      <dgm:spPr/>
    </dgm:pt>
    <dgm:pt modelId="{55EA8EFA-FBCD-4467-8496-AA9EA6986AA7}" type="pres">
      <dgm:prSet presAssocID="{38472932-E098-4A1B-BEDF-8993624E4705}" presName="node" presStyleLbl="node1" presStyleIdx="2" presStyleCnt="9">
        <dgm:presLayoutVars>
          <dgm:bulletEnabled val="1"/>
        </dgm:presLayoutVars>
      </dgm:prSet>
      <dgm:spPr/>
    </dgm:pt>
    <dgm:pt modelId="{B7F3FD8D-DCFA-4215-8246-5A19DE7AC18E}" type="pres">
      <dgm:prSet presAssocID="{618C2BE6-5F80-4672-A285-5405C7B68905}" presName="sibTrans" presStyleCnt="0"/>
      <dgm:spPr/>
    </dgm:pt>
    <dgm:pt modelId="{4203494F-C380-481A-AD57-7DC6A605EA12}" type="pres">
      <dgm:prSet presAssocID="{B63F74B0-33AD-46F7-8C8B-2CE63A61F215}" presName="node" presStyleLbl="node1" presStyleIdx="3" presStyleCnt="9">
        <dgm:presLayoutVars>
          <dgm:bulletEnabled val="1"/>
        </dgm:presLayoutVars>
      </dgm:prSet>
      <dgm:spPr/>
    </dgm:pt>
    <dgm:pt modelId="{78D17787-B2C3-43EA-BD53-F138BB92BCD2}" type="pres">
      <dgm:prSet presAssocID="{F1D5BE99-59CD-4C45-B38B-CEB583D96337}" presName="sibTrans" presStyleCnt="0"/>
      <dgm:spPr/>
    </dgm:pt>
    <dgm:pt modelId="{604E80E3-A3B9-4D75-9427-97075CDEFF10}" type="pres">
      <dgm:prSet presAssocID="{F6BA63A7-4334-4C9F-A7CC-DA41F7FF2B63}" presName="node" presStyleLbl="node1" presStyleIdx="4" presStyleCnt="9">
        <dgm:presLayoutVars>
          <dgm:bulletEnabled val="1"/>
        </dgm:presLayoutVars>
      </dgm:prSet>
      <dgm:spPr/>
    </dgm:pt>
    <dgm:pt modelId="{C3C5D2ED-536C-4C2D-9731-58E337419C59}" type="pres">
      <dgm:prSet presAssocID="{5AE064CA-7FA0-4BDB-AB3C-A9D10D890DFF}" presName="sibTrans" presStyleCnt="0"/>
      <dgm:spPr/>
    </dgm:pt>
    <dgm:pt modelId="{F541E848-9BC8-4194-A7C9-6FA7AB69133F}" type="pres">
      <dgm:prSet presAssocID="{153794A1-BB60-4E47-A5EA-E1A8A3E2E900}" presName="node" presStyleLbl="node1" presStyleIdx="5" presStyleCnt="9">
        <dgm:presLayoutVars>
          <dgm:bulletEnabled val="1"/>
        </dgm:presLayoutVars>
      </dgm:prSet>
      <dgm:spPr/>
    </dgm:pt>
    <dgm:pt modelId="{F9C2C8F2-487C-4F2E-8C86-16DC2009046E}" type="pres">
      <dgm:prSet presAssocID="{D7D7FB7A-E4AB-4922-A840-F6F311BADA2F}" presName="sibTrans" presStyleCnt="0"/>
      <dgm:spPr/>
    </dgm:pt>
    <dgm:pt modelId="{A54B8B8B-1B6E-4791-8417-E482976836EA}" type="pres">
      <dgm:prSet presAssocID="{611A689C-7BCC-417A-AF93-B57C148BEEDD}" presName="node" presStyleLbl="node1" presStyleIdx="6" presStyleCnt="9">
        <dgm:presLayoutVars>
          <dgm:bulletEnabled val="1"/>
        </dgm:presLayoutVars>
      </dgm:prSet>
      <dgm:spPr/>
    </dgm:pt>
    <dgm:pt modelId="{201BDD9D-624A-45F2-BB8A-88C399B80670}" type="pres">
      <dgm:prSet presAssocID="{06ED44B6-F1E5-4CE5-818A-2F7FE9BF476A}" presName="sibTrans" presStyleCnt="0"/>
      <dgm:spPr/>
    </dgm:pt>
    <dgm:pt modelId="{72854750-ABEB-4CB1-B076-D4FB4FA92BFD}" type="pres">
      <dgm:prSet presAssocID="{1E4CF744-129B-4735-A763-BC3662A300E7}" presName="node" presStyleLbl="node1" presStyleIdx="7" presStyleCnt="9">
        <dgm:presLayoutVars>
          <dgm:bulletEnabled val="1"/>
        </dgm:presLayoutVars>
      </dgm:prSet>
      <dgm:spPr/>
    </dgm:pt>
    <dgm:pt modelId="{13585071-4FC0-4FF2-8898-06F7ED364B64}" type="pres">
      <dgm:prSet presAssocID="{EBD511D7-8569-4F87-B031-E5262EDF6B61}" presName="sibTrans" presStyleCnt="0"/>
      <dgm:spPr/>
    </dgm:pt>
    <dgm:pt modelId="{CFB24C9B-82B0-4584-A45E-7D10A59D2720}" type="pres">
      <dgm:prSet presAssocID="{02942E03-F291-4BC0-99D3-95DE936F9A41}" presName="node" presStyleLbl="node1" presStyleIdx="8" presStyleCnt="9">
        <dgm:presLayoutVars>
          <dgm:bulletEnabled val="1"/>
        </dgm:presLayoutVars>
      </dgm:prSet>
      <dgm:spPr/>
    </dgm:pt>
  </dgm:ptLst>
  <dgm:cxnLst>
    <dgm:cxn modelId="{DB416904-2236-47E7-848A-D550A2B4CEAC}" type="presOf" srcId="{F6BA63A7-4334-4C9F-A7CC-DA41F7FF2B63}" destId="{604E80E3-A3B9-4D75-9427-97075CDEFF10}" srcOrd="0" destOrd="0" presId="urn:microsoft.com/office/officeart/2005/8/layout/default"/>
    <dgm:cxn modelId="{1491960E-3123-4DC6-B3FB-F3079674D0C4}" srcId="{60B5E4C5-2700-4F02-87C8-406E2F7B012A}" destId="{210D050B-1B9C-478A-822D-DAA8BBB4E7BF}" srcOrd="1" destOrd="0" parTransId="{F34249A1-386E-46AF-84F8-259A3E04A00E}" sibTransId="{56214823-E38E-4AF8-8FFC-F240F31E18BA}"/>
    <dgm:cxn modelId="{7D7DDA0E-38DB-4CB3-87A3-DB1EECEB3693}" type="presOf" srcId="{B63F74B0-33AD-46F7-8C8B-2CE63A61F215}" destId="{4203494F-C380-481A-AD57-7DC6A605EA12}" srcOrd="0" destOrd="0" presId="urn:microsoft.com/office/officeart/2005/8/layout/default"/>
    <dgm:cxn modelId="{10DE192B-84A2-471C-969D-459858097F32}" srcId="{60B5E4C5-2700-4F02-87C8-406E2F7B012A}" destId="{4BCBF2C2-ACA3-4D6A-89D5-6481826CD12E}" srcOrd="0" destOrd="0" parTransId="{713644EC-729C-41B4-82BC-36B5B7408D52}" sibTransId="{2E27C94D-D68E-4886-9D86-B10DB29A627D}"/>
    <dgm:cxn modelId="{B877892C-530A-4263-92FE-F3669B42FFE3}" srcId="{60B5E4C5-2700-4F02-87C8-406E2F7B012A}" destId="{38472932-E098-4A1B-BEDF-8993624E4705}" srcOrd="2" destOrd="0" parTransId="{EEDBB59A-4719-4499-8035-3ED02E4E3D01}" sibTransId="{618C2BE6-5F80-4672-A285-5405C7B68905}"/>
    <dgm:cxn modelId="{B0B0DE5E-2067-49DD-ADE3-E5FC7117D7E1}" srcId="{60B5E4C5-2700-4F02-87C8-406E2F7B012A}" destId="{153794A1-BB60-4E47-A5EA-E1A8A3E2E900}" srcOrd="5" destOrd="0" parTransId="{AB8FD41A-4ED3-4C6F-ACC0-07ED6C90D6E2}" sibTransId="{D7D7FB7A-E4AB-4922-A840-F6F311BADA2F}"/>
    <dgm:cxn modelId="{E65F0267-44FF-437F-9460-16ED10DEE277}" srcId="{60B5E4C5-2700-4F02-87C8-406E2F7B012A}" destId="{B63F74B0-33AD-46F7-8C8B-2CE63A61F215}" srcOrd="3" destOrd="0" parTransId="{772F1E86-4227-4DE7-999B-DD82E724F40B}" sibTransId="{F1D5BE99-59CD-4C45-B38B-CEB583D96337}"/>
    <dgm:cxn modelId="{B688F468-909B-4FC8-A739-C4369D29F0FF}" type="presOf" srcId="{611A689C-7BCC-417A-AF93-B57C148BEEDD}" destId="{A54B8B8B-1B6E-4791-8417-E482976836EA}" srcOrd="0" destOrd="0" presId="urn:microsoft.com/office/officeart/2005/8/layout/default"/>
    <dgm:cxn modelId="{A67BC76A-E3D2-44A2-9771-5367C59CDB18}" type="presOf" srcId="{38472932-E098-4A1B-BEDF-8993624E4705}" destId="{55EA8EFA-FBCD-4467-8496-AA9EA6986AA7}" srcOrd="0" destOrd="0" presId="urn:microsoft.com/office/officeart/2005/8/layout/default"/>
    <dgm:cxn modelId="{DC96704E-7B0E-453E-8983-DE70B17764CC}" type="presOf" srcId="{153794A1-BB60-4E47-A5EA-E1A8A3E2E900}" destId="{F541E848-9BC8-4194-A7C9-6FA7AB69133F}" srcOrd="0" destOrd="0" presId="urn:microsoft.com/office/officeart/2005/8/layout/default"/>
    <dgm:cxn modelId="{7E479052-A3C0-4785-9ECC-61B1778FA418}" type="presOf" srcId="{1E4CF744-129B-4735-A763-BC3662A300E7}" destId="{72854750-ABEB-4CB1-B076-D4FB4FA92BFD}" srcOrd="0" destOrd="0" presId="urn:microsoft.com/office/officeart/2005/8/layout/default"/>
    <dgm:cxn modelId="{7D3B3373-BE0C-40A6-BC39-65A35E7F674B}" srcId="{60B5E4C5-2700-4F02-87C8-406E2F7B012A}" destId="{02942E03-F291-4BC0-99D3-95DE936F9A41}" srcOrd="8" destOrd="0" parTransId="{1C47F39D-1C20-40E3-9D58-9A3F45A82465}" sibTransId="{B495C454-6373-4023-826A-4BAFFB0A15B2}"/>
    <dgm:cxn modelId="{7A32D391-F1A8-4D1D-8BFA-71E5E4B371CD}" type="presOf" srcId="{4BCBF2C2-ACA3-4D6A-89D5-6481826CD12E}" destId="{EFECF200-9E62-47ED-AB6E-E488EE4250FA}" srcOrd="0" destOrd="0" presId="urn:microsoft.com/office/officeart/2005/8/layout/default"/>
    <dgm:cxn modelId="{DC6669AE-F664-40A6-8E26-CB03E70E0DBA}" type="presOf" srcId="{02942E03-F291-4BC0-99D3-95DE936F9A41}" destId="{CFB24C9B-82B0-4584-A45E-7D10A59D2720}" srcOrd="0" destOrd="0" presId="urn:microsoft.com/office/officeart/2005/8/layout/default"/>
    <dgm:cxn modelId="{347E8BB8-27FE-4B99-9C54-00946AD88E81}" type="presOf" srcId="{210D050B-1B9C-478A-822D-DAA8BBB4E7BF}" destId="{F224BCC6-EDCA-4D6D-93C0-26EBB0C9B16A}" srcOrd="0" destOrd="0" presId="urn:microsoft.com/office/officeart/2005/8/layout/default"/>
    <dgm:cxn modelId="{2369FED6-84DD-487E-A8DC-18BDFB197469}" srcId="{60B5E4C5-2700-4F02-87C8-406E2F7B012A}" destId="{F6BA63A7-4334-4C9F-A7CC-DA41F7FF2B63}" srcOrd="4" destOrd="0" parTransId="{C347CCA5-ABE7-4A78-8A96-1A1C92348470}" sibTransId="{5AE064CA-7FA0-4BDB-AB3C-A9D10D890DFF}"/>
    <dgm:cxn modelId="{6B90E3E1-A598-427E-83F2-A7BFBD7AC8E7}" type="presOf" srcId="{60B5E4C5-2700-4F02-87C8-406E2F7B012A}" destId="{0B1C5DEB-F497-4D79-9053-E00AA648AF11}" srcOrd="0" destOrd="0" presId="urn:microsoft.com/office/officeart/2005/8/layout/default"/>
    <dgm:cxn modelId="{A07278E3-DF54-40A0-8EDC-95272DDBA89A}" srcId="{60B5E4C5-2700-4F02-87C8-406E2F7B012A}" destId="{611A689C-7BCC-417A-AF93-B57C148BEEDD}" srcOrd="6" destOrd="0" parTransId="{A93E10CC-A857-430A-A322-225741959E3A}" sibTransId="{06ED44B6-F1E5-4CE5-818A-2F7FE9BF476A}"/>
    <dgm:cxn modelId="{BF9679F6-2C8A-4DD6-9E0F-04CD8D2EAA3A}" srcId="{60B5E4C5-2700-4F02-87C8-406E2F7B012A}" destId="{1E4CF744-129B-4735-A763-BC3662A300E7}" srcOrd="7" destOrd="0" parTransId="{446742F5-C2E4-477B-A091-C1B39886BB9E}" sibTransId="{EBD511D7-8569-4F87-B031-E5262EDF6B61}"/>
    <dgm:cxn modelId="{74827DA9-CC42-480A-AF56-3A83E57B5ACB}" type="presParOf" srcId="{0B1C5DEB-F497-4D79-9053-E00AA648AF11}" destId="{EFECF200-9E62-47ED-AB6E-E488EE4250FA}" srcOrd="0" destOrd="0" presId="urn:microsoft.com/office/officeart/2005/8/layout/default"/>
    <dgm:cxn modelId="{3E61EF5D-AE11-4BAC-B8BE-EA6CDBB9E194}" type="presParOf" srcId="{0B1C5DEB-F497-4D79-9053-E00AA648AF11}" destId="{4721715C-84F1-45BD-9204-7EA862DC98C9}" srcOrd="1" destOrd="0" presId="urn:microsoft.com/office/officeart/2005/8/layout/default"/>
    <dgm:cxn modelId="{8CC905A3-D3E4-4BE3-9F05-143EDB1CFE84}" type="presParOf" srcId="{0B1C5DEB-F497-4D79-9053-E00AA648AF11}" destId="{F224BCC6-EDCA-4D6D-93C0-26EBB0C9B16A}" srcOrd="2" destOrd="0" presId="urn:microsoft.com/office/officeart/2005/8/layout/default"/>
    <dgm:cxn modelId="{AC09BDC9-DD71-4E9F-9A0D-8328C352F9D3}" type="presParOf" srcId="{0B1C5DEB-F497-4D79-9053-E00AA648AF11}" destId="{3F7FFD8C-02CF-4236-B577-D6F77310D3DD}" srcOrd="3" destOrd="0" presId="urn:microsoft.com/office/officeart/2005/8/layout/default"/>
    <dgm:cxn modelId="{0B25A1EC-9974-4474-A0B0-B936829A9A49}" type="presParOf" srcId="{0B1C5DEB-F497-4D79-9053-E00AA648AF11}" destId="{55EA8EFA-FBCD-4467-8496-AA9EA6986AA7}" srcOrd="4" destOrd="0" presId="urn:microsoft.com/office/officeart/2005/8/layout/default"/>
    <dgm:cxn modelId="{05E3A7EE-8873-46D3-B71A-729A21FFBFE4}" type="presParOf" srcId="{0B1C5DEB-F497-4D79-9053-E00AA648AF11}" destId="{B7F3FD8D-DCFA-4215-8246-5A19DE7AC18E}" srcOrd="5" destOrd="0" presId="urn:microsoft.com/office/officeart/2005/8/layout/default"/>
    <dgm:cxn modelId="{0FB1D3BE-8940-43B7-9AD0-98E5ABECB2B9}" type="presParOf" srcId="{0B1C5DEB-F497-4D79-9053-E00AA648AF11}" destId="{4203494F-C380-481A-AD57-7DC6A605EA12}" srcOrd="6" destOrd="0" presId="urn:microsoft.com/office/officeart/2005/8/layout/default"/>
    <dgm:cxn modelId="{BFEACAD7-F8DF-4378-9EAF-CFACB23EE97C}" type="presParOf" srcId="{0B1C5DEB-F497-4D79-9053-E00AA648AF11}" destId="{78D17787-B2C3-43EA-BD53-F138BB92BCD2}" srcOrd="7" destOrd="0" presId="urn:microsoft.com/office/officeart/2005/8/layout/default"/>
    <dgm:cxn modelId="{4E7B6E8A-428F-4544-979E-325794AF30A3}" type="presParOf" srcId="{0B1C5DEB-F497-4D79-9053-E00AA648AF11}" destId="{604E80E3-A3B9-4D75-9427-97075CDEFF10}" srcOrd="8" destOrd="0" presId="urn:microsoft.com/office/officeart/2005/8/layout/default"/>
    <dgm:cxn modelId="{7E50B60C-8DF9-4F67-96A5-754039BCDF9A}" type="presParOf" srcId="{0B1C5DEB-F497-4D79-9053-E00AA648AF11}" destId="{C3C5D2ED-536C-4C2D-9731-58E337419C59}" srcOrd="9" destOrd="0" presId="urn:microsoft.com/office/officeart/2005/8/layout/default"/>
    <dgm:cxn modelId="{6638139B-00BC-40AE-BFE2-E1E4142D6680}" type="presParOf" srcId="{0B1C5DEB-F497-4D79-9053-E00AA648AF11}" destId="{F541E848-9BC8-4194-A7C9-6FA7AB69133F}" srcOrd="10" destOrd="0" presId="urn:microsoft.com/office/officeart/2005/8/layout/default"/>
    <dgm:cxn modelId="{F659ABDB-7890-4B69-B9A7-28E76E6199D8}" type="presParOf" srcId="{0B1C5DEB-F497-4D79-9053-E00AA648AF11}" destId="{F9C2C8F2-487C-4F2E-8C86-16DC2009046E}" srcOrd="11" destOrd="0" presId="urn:microsoft.com/office/officeart/2005/8/layout/default"/>
    <dgm:cxn modelId="{49F488C5-03A0-4CFD-8691-9E4997EC3334}" type="presParOf" srcId="{0B1C5DEB-F497-4D79-9053-E00AA648AF11}" destId="{A54B8B8B-1B6E-4791-8417-E482976836EA}" srcOrd="12" destOrd="0" presId="urn:microsoft.com/office/officeart/2005/8/layout/default"/>
    <dgm:cxn modelId="{589DC12E-6BE3-44BB-86DC-CE1336940E40}" type="presParOf" srcId="{0B1C5DEB-F497-4D79-9053-E00AA648AF11}" destId="{201BDD9D-624A-45F2-BB8A-88C399B80670}" srcOrd="13" destOrd="0" presId="urn:microsoft.com/office/officeart/2005/8/layout/default"/>
    <dgm:cxn modelId="{D9E0295E-5F62-4907-BBAD-9F90A80E88CB}" type="presParOf" srcId="{0B1C5DEB-F497-4D79-9053-E00AA648AF11}" destId="{72854750-ABEB-4CB1-B076-D4FB4FA92BFD}" srcOrd="14" destOrd="0" presId="urn:microsoft.com/office/officeart/2005/8/layout/default"/>
    <dgm:cxn modelId="{CEA519C6-6B38-418C-9FD8-630C0EEBAF95}" type="presParOf" srcId="{0B1C5DEB-F497-4D79-9053-E00AA648AF11}" destId="{13585071-4FC0-4FF2-8898-06F7ED364B64}" srcOrd="15" destOrd="0" presId="urn:microsoft.com/office/officeart/2005/8/layout/default"/>
    <dgm:cxn modelId="{05CC11AB-CE21-44B7-AB98-2FE47F257C49}" type="presParOf" srcId="{0B1C5DEB-F497-4D79-9053-E00AA648AF11}" destId="{CFB24C9B-82B0-4584-A45E-7D10A59D272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78B3E3-7001-4B2E-8976-F8EAF34913C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C75BC83-746E-4E99-9F94-F3130E5D75EC}">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This presentation concludes that the necessity of living wills, health care proxy documents, and DNR papers, if necessary, is discussed in this presentation's conclusion. Furthermore, it has been demonstrated that people are beginning to consider unforeseeable health problems more carefully. More so if they are pious  along with wing to current technology's constant advancements, people are living longer.</a:t>
          </a:r>
          <a:endParaRPr lang="en-US" sz="1200" dirty="0">
            <a:latin typeface="Arial" panose="020B0604020202020204" pitchFamily="34" charset="0"/>
            <a:cs typeface="Arial" panose="020B0604020202020204" pitchFamily="34" charset="0"/>
          </a:endParaRPr>
        </a:p>
      </dgm:t>
    </dgm:pt>
    <dgm:pt modelId="{D30C96F6-F0D9-4779-A494-83C8E67FAEDC}" type="parTrans" cxnId="{5A795D59-2E27-454F-96E9-9FF7114C1708}">
      <dgm:prSet/>
      <dgm:spPr/>
      <dgm:t>
        <a:bodyPr/>
        <a:lstStyle/>
        <a:p>
          <a:endParaRPr lang="en-US"/>
        </a:p>
      </dgm:t>
    </dgm:pt>
    <dgm:pt modelId="{A5CE2EAD-C3BA-4419-9276-06C5916475AE}" type="sibTrans" cxnId="{5A795D59-2E27-454F-96E9-9FF7114C1708}">
      <dgm:prSet/>
      <dgm:spPr/>
      <dgm:t>
        <a:bodyPr/>
        <a:lstStyle/>
        <a:p>
          <a:endParaRPr lang="en-US"/>
        </a:p>
      </dgm:t>
    </dgm:pt>
    <dgm:pt modelId="{4078FEFB-4752-4461-95A2-4E4680F21250}">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It would also be deemed correct and widening to conclude that there is a gap between the degree of care required and what is now available in the UK for the elderly and the elderly that are at the end of their life's.</a:t>
          </a:r>
          <a:endParaRPr lang="en-US" sz="1200" dirty="0">
            <a:latin typeface="Arial" panose="020B0604020202020204" pitchFamily="34" charset="0"/>
            <a:cs typeface="Arial" panose="020B0604020202020204" pitchFamily="34" charset="0"/>
          </a:endParaRPr>
        </a:p>
      </dgm:t>
    </dgm:pt>
    <dgm:pt modelId="{A14117FC-D27A-4534-A43D-9C4AEB708F51}" type="parTrans" cxnId="{EC5491A7-7F0A-48A4-8251-EFC7A1F0EB61}">
      <dgm:prSet/>
      <dgm:spPr/>
      <dgm:t>
        <a:bodyPr/>
        <a:lstStyle/>
        <a:p>
          <a:endParaRPr lang="en-US"/>
        </a:p>
      </dgm:t>
    </dgm:pt>
    <dgm:pt modelId="{4B465F68-F43C-49F1-AA88-A1E0A16ECE26}" type="sibTrans" cxnId="{EC5491A7-7F0A-48A4-8251-EFC7A1F0EB61}">
      <dgm:prSet/>
      <dgm:spPr/>
      <dgm:t>
        <a:bodyPr/>
        <a:lstStyle/>
        <a:p>
          <a:endParaRPr lang="en-US"/>
        </a:p>
      </dgm:t>
    </dgm:pt>
    <dgm:pt modelId="{572BCDDD-C5C4-465F-B30F-78C89EDC6A3B}">
      <dgm:prSet custT="1"/>
      <dgm:spPr/>
      <dgm:t>
        <a:bodyPr/>
        <a:lstStyle/>
        <a:p>
          <a:pPr algn="just">
            <a:lnSpc>
              <a:spcPct val="150000"/>
            </a:lnSpc>
          </a:pPr>
          <a:r>
            <a:rPr lang="en-GB" sz="1200" dirty="0">
              <a:latin typeface="Arial" panose="020B0604020202020204" pitchFamily="34" charset="0"/>
              <a:cs typeface="Arial" panose="020B0604020202020204" pitchFamily="34" charset="0"/>
            </a:rPr>
            <a:t>In addition, this presentation also concludes that the reasons in favour of euthanasia do not exceed those against it, which are more logically comprehensive and show the negative impact on society as a whole</a:t>
          </a:r>
          <a:endParaRPr lang="en-US" sz="1200" dirty="0">
            <a:latin typeface="Arial" panose="020B0604020202020204" pitchFamily="34" charset="0"/>
            <a:cs typeface="Arial" panose="020B0604020202020204" pitchFamily="34" charset="0"/>
          </a:endParaRPr>
        </a:p>
      </dgm:t>
    </dgm:pt>
    <dgm:pt modelId="{673EF99A-2045-4C1F-BC73-C44D9E03B73B}" type="parTrans" cxnId="{739ADAFD-95B0-46C0-9FC7-945BD4366E3E}">
      <dgm:prSet/>
      <dgm:spPr/>
      <dgm:t>
        <a:bodyPr/>
        <a:lstStyle/>
        <a:p>
          <a:endParaRPr lang="en-US"/>
        </a:p>
      </dgm:t>
    </dgm:pt>
    <dgm:pt modelId="{C5BAA9D6-4A84-405F-8757-D06887B374F6}" type="sibTrans" cxnId="{739ADAFD-95B0-46C0-9FC7-945BD4366E3E}">
      <dgm:prSet/>
      <dgm:spPr/>
      <dgm:t>
        <a:bodyPr/>
        <a:lstStyle/>
        <a:p>
          <a:endParaRPr lang="en-US"/>
        </a:p>
      </dgm:t>
    </dgm:pt>
    <dgm:pt modelId="{D404BAF5-B0DE-4860-8093-DB486CB3CD25}" type="pres">
      <dgm:prSet presAssocID="{B578B3E3-7001-4B2E-8976-F8EAF34913C7}" presName="outerComposite" presStyleCnt="0">
        <dgm:presLayoutVars>
          <dgm:chMax val="5"/>
          <dgm:dir/>
          <dgm:resizeHandles val="exact"/>
        </dgm:presLayoutVars>
      </dgm:prSet>
      <dgm:spPr/>
    </dgm:pt>
    <dgm:pt modelId="{B818F96B-7E5F-41D1-A065-CA0575E02E5C}" type="pres">
      <dgm:prSet presAssocID="{B578B3E3-7001-4B2E-8976-F8EAF34913C7}" presName="dummyMaxCanvas" presStyleCnt="0">
        <dgm:presLayoutVars/>
      </dgm:prSet>
      <dgm:spPr/>
    </dgm:pt>
    <dgm:pt modelId="{18883994-C1B4-4F6A-9B6D-CE407F295B78}" type="pres">
      <dgm:prSet presAssocID="{B578B3E3-7001-4B2E-8976-F8EAF34913C7}" presName="ThreeNodes_1" presStyleLbl="node1" presStyleIdx="0" presStyleCnt="3">
        <dgm:presLayoutVars>
          <dgm:bulletEnabled val="1"/>
        </dgm:presLayoutVars>
      </dgm:prSet>
      <dgm:spPr/>
    </dgm:pt>
    <dgm:pt modelId="{7089D4EB-ABFD-46C1-9A0D-B83E085A7FD5}" type="pres">
      <dgm:prSet presAssocID="{B578B3E3-7001-4B2E-8976-F8EAF34913C7}" presName="ThreeNodes_2" presStyleLbl="node1" presStyleIdx="1" presStyleCnt="3">
        <dgm:presLayoutVars>
          <dgm:bulletEnabled val="1"/>
        </dgm:presLayoutVars>
      </dgm:prSet>
      <dgm:spPr/>
    </dgm:pt>
    <dgm:pt modelId="{1EC632B8-7074-4172-9BAD-205A2D40D936}" type="pres">
      <dgm:prSet presAssocID="{B578B3E3-7001-4B2E-8976-F8EAF34913C7}" presName="ThreeNodes_3" presStyleLbl="node1" presStyleIdx="2" presStyleCnt="3">
        <dgm:presLayoutVars>
          <dgm:bulletEnabled val="1"/>
        </dgm:presLayoutVars>
      </dgm:prSet>
      <dgm:spPr/>
    </dgm:pt>
    <dgm:pt modelId="{95020D4D-6D6A-446F-9E9D-0808B738942E}" type="pres">
      <dgm:prSet presAssocID="{B578B3E3-7001-4B2E-8976-F8EAF34913C7}" presName="ThreeConn_1-2" presStyleLbl="fgAccFollowNode1" presStyleIdx="0" presStyleCnt="2">
        <dgm:presLayoutVars>
          <dgm:bulletEnabled val="1"/>
        </dgm:presLayoutVars>
      </dgm:prSet>
      <dgm:spPr/>
    </dgm:pt>
    <dgm:pt modelId="{E08C329A-80DF-4A62-9725-D29834A3DEEA}" type="pres">
      <dgm:prSet presAssocID="{B578B3E3-7001-4B2E-8976-F8EAF34913C7}" presName="ThreeConn_2-3" presStyleLbl="fgAccFollowNode1" presStyleIdx="1" presStyleCnt="2">
        <dgm:presLayoutVars>
          <dgm:bulletEnabled val="1"/>
        </dgm:presLayoutVars>
      </dgm:prSet>
      <dgm:spPr/>
    </dgm:pt>
    <dgm:pt modelId="{E31DFCCB-1A8E-40B2-BA92-88455B43C215}" type="pres">
      <dgm:prSet presAssocID="{B578B3E3-7001-4B2E-8976-F8EAF34913C7}" presName="ThreeNodes_1_text" presStyleLbl="node1" presStyleIdx="2" presStyleCnt="3">
        <dgm:presLayoutVars>
          <dgm:bulletEnabled val="1"/>
        </dgm:presLayoutVars>
      </dgm:prSet>
      <dgm:spPr/>
    </dgm:pt>
    <dgm:pt modelId="{48739CC9-0349-497A-AF04-168B6ABD2B74}" type="pres">
      <dgm:prSet presAssocID="{B578B3E3-7001-4B2E-8976-F8EAF34913C7}" presName="ThreeNodes_2_text" presStyleLbl="node1" presStyleIdx="2" presStyleCnt="3">
        <dgm:presLayoutVars>
          <dgm:bulletEnabled val="1"/>
        </dgm:presLayoutVars>
      </dgm:prSet>
      <dgm:spPr/>
    </dgm:pt>
    <dgm:pt modelId="{70385913-789D-467B-AF59-7AC8D6A6E925}" type="pres">
      <dgm:prSet presAssocID="{B578B3E3-7001-4B2E-8976-F8EAF34913C7}" presName="ThreeNodes_3_text" presStyleLbl="node1" presStyleIdx="2" presStyleCnt="3">
        <dgm:presLayoutVars>
          <dgm:bulletEnabled val="1"/>
        </dgm:presLayoutVars>
      </dgm:prSet>
      <dgm:spPr/>
    </dgm:pt>
  </dgm:ptLst>
  <dgm:cxnLst>
    <dgm:cxn modelId="{ADBD2F04-BD63-4147-8968-26F182A70F9B}" type="presOf" srcId="{4078FEFB-4752-4461-95A2-4E4680F21250}" destId="{48739CC9-0349-497A-AF04-168B6ABD2B74}" srcOrd="1" destOrd="0" presId="urn:microsoft.com/office/officeart/2005/8/layout/vProcess5"/>
    <dgm:cxn modelId="{5DAA5340-F8F4-4484-A81D-28295FA0DD99}" type="presOf" srcId="{1C75BC83-746E-4E99-9F94-F3130E5D75EC}" destId="{18883994-C1B4-4F6A-9B6D-CE407F295B78}" srcOrd="0" destOrd="0" presId="urn:microsoft.com/office/officeart/2005/8/layout/vProcess5"/>
    <dgm:cxn modelId="{1B496B66-7401-4F19-81E0-C1C3762326B1}" type="presOf" srcId="{572BCDDD-C5C4-465F-B30F-78C89EDC6A3B}" destId="{70385913-789D-467B-AF59-7AC8D6A6E925}" srcOrd="1" destOrd="0" presId="urn:microsoft.com/office/officeart/2005/8/layout/vProcess5"/>
    <dgm:cxn modelId="{DFD24A6B-E4C8-48B9-998D-DB308CD635F8}" type="presOf" srcId="{4078FEFB-4752-4461-95A2-4E4680F21250}" destId="{7089D4EB-ABFD-46C1-9A0D-B83E085A7FD5}" srcOrd="0" destOrd="0" presId="urn:microsoft.com/office/officeart/2005/8/layout/vProcess5"/>
    <dgm:cxn modelId="{35771D57-865A-4FBA-ACDF-A571C1A46B55}" type="presOf" srcId="{B578B3E3-7001-4B2E-8976-F8EAF34913C7}" destId="{D404BAF5-B0DE-4860-8093-DB486CB3CD25}" srcOrd="0" destOrd="0" presId="urn:microsoft.com/office/officeart/2005/8/layout/vProcess5"/>
    <dgm:cxn modelId="{5A795D59-2E27-454F-96E9-9FF7114C1708}" srcId="{B578B3E3-7001-4B2E-8976-F8EAF34913C7}" destId="{1C75BC83-746E-4E99-9F94-F3130E5D75EC}" srcOrd="0" destOrd="0" parTransId="{D30C96F6-F0D9-4779-A494-83C8E67FAEDC}" sibTransId="{A5CE2EAD-C3BA-4419-9276-06C5916475AE}"/>
    <dgm:cxn modelId="{A8596A7C-031F-4F9C-8043-22B86DC0978E}" type="presOf" srcId="{4B465F68-F43C-49F1-AA88-A1E0A16ECE26}" destId="{E08C329A-80DF-4A62-9725-D29834A3DEEA}" srcOrd="0" destOrd="0" presId="urn:microsoft.com/office/officeart/2005/8/layout/vProcess5"/>
    <dgm:cxn modelId="{EC5491A7-7F0A-48A4-8251-EFC7A1F0EB61}" srcId="{B578B3E3-7001-4B2E-8976-F8EAF34913C7}" destId="{4078FEFB-4752-4461-95A2-4E4680F21250}" srcOrd="1" destOrd="0" parTransId="{A14117FC-D27A-4534-A43D-9C4AEB708F51}" sibTransId="{4B465F68-F43C-49F1-AA88-A1E0A16ECE26}"/>
    <dgm:cxn modelId="{337153CA-001E-4C4E-907F-2BF6C9BAAE5A}" type="presOf" srcId="{1C75BC83-746E-4E99-9F94-F3130E5D75EC}" destId="{E31DFCCB-1A8E-40B2-BA92-88455B43C215}" srcOrd="1" destOrd="0" presId="urn:microsoft.com/office/officeart/2005/8/layout/vProcess5"/>
    <dgm:cxn modelId="{ED1BF5D0-D253-403B-8D60-BB739987900E}" type="presOf" srcId="{572BCDDD-C5C4-465F-B30F-78C89EDC6A3B}" destId="{1EC632B8-7074-4172-9BAD-205A2D40D936}" srcOrd="0" destOrd="0" presId="urn:microsoft.com/office/officeart/2005/8/layout/vProcess5"/>
    <dgm:cxn modelId="{5C80A5E7-464D-4B2E-A197-EA9F7F74D3BD}" type="presOf" srcId="{A5CE2EAD-C3BA-4419-9276-06C5916475AE}" destId="{95020D4D-6D6A-446F-9E9D-0808B738942E}" srcOrd="0" destOrd="0" presId="urn:microsoft.com/office/officeart/2005/8/layout/vProcess5"/>
    <dgm:cxn modelId="{739ADAFD-95B0-46C0-9FC7-945BD4366E3E}" srcId="{B578B3E3-7001-4B2E-8976-F8EAF34913C7}" destId="{572BCDDD-C5C4-465F-B30F-78C89EDC6A3B}" srcOrd="2" destOrd="0" parTransId="{673EF99A-2045-4C1F-BC73-C44D9E03B73B}" sibTransId="{C5BAA9D6-4A84-405F-8757-D06887B374F6}"/>
    <dgm:cxn modelId="{3C1ECA01-F04E-4B45-82D7-20DD04B6B048}" type="presParOf" srcId="{D404BAF5-B0DE-4860-8093-DB486CB3CD25}" destId="{B818F96B-7E5F-41D1-A065-CA0575E02E5C}" srcOrd="0" destOrd="0" presId="urn:microsoft.com/office/officeart/2005/8/layout/vProcess5"/>
    <dgm:cxn modelId="{E7C56F0B-7F7E-49E4-959D-6A9FC7A6CF19}" type="presParOf" srcId="{D404BAF5-B0DE-4860-8093-DB486CB3CD25}" destId="{18883994-C1B4-4F6A-9B6D-CE407F295B78}" srcOrd="1" destOrd="0" presId="urn:microsoft.com/office/officeart/2005/8/layout/vProcess5"/>
    <dgm:cxn modelId="{22C9FC9A-C203-4EFC-ABF4-F1F2C83F2E88}" type="presParOf" srcId="{D404BAF5-B0DE-4860-8093-DB486CB3CD25}" destId="{7089D4EB-ABFD-46C1-9A0D-B83E085A7FD5}" srcOrd="2" destOrd="0" presId="urn:microsoft.com/office/officeart/2005/8/layout/vProcess5"/>
    <dgm:cxn modelId="{4B1BDAEE-6CF8-426C-911C-7E670DFF2D4E}" type="presParOf" srcId="{D404BAF5-B0DE-4860-8093-DB486CB3CD25}" destId="{1EC632B8-7074-4172-9BAD-205A2D40D936}" srcOrd="3" destOrd="0" presId="urn:microsoft.com/office/officeart/2005/8/layout/vProcess5"/>
    <dgm:cxn modelId="{7300F83C-EA53-4C16-B90B-80935E928B8B}" type="presParOf" srcId="{D404BAF5-B0DE-4860-8093-DB486CB3CD25}" destId="{95020D4D-6D6A-446F-9E9D-0808B738942E}" srcOrd="4" destOrd="0" presId="urn:microsoft.com/office/officeart/2005/8/layout/vProcess5"/>
    <dgm:cxn modelId="{6C297CBC-91E5-4D81-AE1B-CE9DB1710B78}" type="presParOf" srcId="{D404BAF5-B0DE-4860-8093-DB486CB3CD25}" destId="{E08C329A-80DF-4A62-9725-D29834A3DEEA}" srcOrd="5" destOrd="0" presId="urn:microsoft.com/office/officeart/2005/8/layout/vProcess5"/>
    <dgm:cxn modelId="{B2EFC2F5-FA86-4ADF-B9E3-90C8807B1654}" type="presParOf" srcId="{D404BAF5-B0DE-4860-8093-DB486CB3CD25}" destId="{E31DFCCB-1A8E-40B2-BA92-88455B43C215}" srcOrd="6" destOrd="0" presId="urn:microsoft.com/office/officeart/2005/8/layout/vProcess5"/>
    <dgm:cxn modelId="{0E936E8F-3B75-41CF-B0C3-4890E5EAEE38}" type="presParOf" srcId="{D404BAF5-B0DE-4860-8093-DB486CB3CD25}" destId="{48739CC9-0349-497A-AF04-168B6ABD2B74}" srcOrd="7" destOrd="0" presId="urn:microsoft.com/office/officeart/2005/8/layout/vProcess5"/>
    <dgm:cxn modelId="{9CC475F6-B87D-4953-A255-F789CD378C3B}" type="presParOf" srcId="{D404BAF5-B0DE-4860-8093-DB486CB3CD25}" destId="{70385913-789D-467B-AF59-7AC8D6A6E92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78B3E3-7001-4B2E-8976-F8EAF34913C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404BAF5-B0DE-4860-8093-DB486CB3CD25}" type="pres">
      <dgm:prSet presAssocID="{B578B3E3-7001-4B2E-8976-F8EAF34913C7}" presName="outerComposite" presStyleCnt="0">
        <dgm:presLayoutVars>
          <dgm:chMax val="5"/>
          <dgm:dir/>
          <dgm:resizeHandles val="exact"/>
        </dgm:presLayoutVars>
      </dgm:prSet>
      <dgm:spPr/>
    </dgm:pt>
    <dgm:pt modelId="{B818F96B-7E5F-41D1-A065-CA0575E02E5C}" type="pres">
      <dgm:prSet presAssocID="{B578B3E3-7001-4B2E-8976-F8EAF34913C7}" presName="dummyMaxCanvas" presStyleCnt="0">
        <dgm:presLayoutVars/>
      </dgm:prSet>
      <dgm:spPr/>
    </dgm:pt>
  </dgm:ptLst>
  <dgm:cxnLst>
    <dgm:cxn modelId="{35771D57-865A-4FBA-ACDF-A571C1A46B55}" type="presOf" srcId="{B578B3E3-7001-4B2E-8976-F8EAF34913C7}" destId="{D404BAF5-B0DE-4860-8093-DB486CB3CD25}" srcOrd="0" destOrd="0" presId="urn:microsoft.com/office/officeart/2005/8/layout/vProcess5"/>
    <dgm:cxn modelId="{3C1ECA01-F04E-4B45-82D7-20DD04B6B048}" type="presParOf" srcId="{D404BAF5-B0DE-4860-8093-DB486CB3CD25}" destId="{B818F96B-7E5F-41D1-A065-CA0575E02E5C}"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D3B96-5388-4FDA-AEF0-C5A0E7E8E73C}">
      <dsp:nvSpPr>
        <dsp:cNvPr id="0" name=""/>
        <dsp:cNvSpPr/>
      </dsp:nvSpPr>
      <dsp:spPr>
        <a:xfrm>
          <a:off x="4420"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HOSPICES - </a:t>
          </a:r>
          <a:endParaRPr lang="en-US" sz="2000" kern="1200" dirty="0">
            <a:latin typeface="Arial" panose="020B0604020202020204" pitchFamily="34" charset="0"/>
            <a:cs typeface="Arial" panose="020B0604020202020204" pitchFamily="34" charset="0"/>
          </a:endParaRPr>
        </a:p>
      </dsp:txBody>
      <dsp:txXfrm>
        <a:off x="61024" y="202606"/>
        <a:ext cx="1819399" cy="3380867"/>
      </dsp:txXfrm>
    </dsp:sp>
    <dsp:sp modelId="{CE21A8CE-55F4-47C9-A916-B4268E8E9000}">
      <dsp:nvSpPr>
        <dsp:cNvPr id="0" name=""/>
        <dsp:cNvSpPr/>
      </dsp:nvSpPr>
      <dsp:spPr>
        <a:xfrm rot="21595673">
          <a:off x="2106225" y="1651741"/>
          <a:ext cx="358699"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106225" y="1747666"/>
        <a:ext cx="251089" cy="287572"/>
      </dsp:txXfrm>
    </dsp:sp>
    <dsp:sp modelId="{73D12F30-9C99-4B78-9334-EE85EB780B09}">
      <dsp:nvSpPr>
        <dsp:cNvPr id="0" name=""/>
        <dsp:cNvSpPr/>
      </dsp:nvSpPr>
      <dsp:spPr>
        <a:xfrm>
          <a:off x="2613819" y="142717"/>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Hospice care is a type of care, not something that happens in a particular structure. Doctors, social workers, nurses, healthcare assistants, counsellors, therapists and qualified volunteers may all be a part of hospice teams. </a:t>
          </a:r>
          <a:endParaRPr lang="en-US" sz="1400" kern="1200" dirty="0">
            <a:latin typeface="Arial" panose="020B0604020202020204" pitchFamily="34" charset="0"/>
            <a:cs typeface="Arial" panose="020B0604020202020204" pitchFamily="34" charset="0"/>
          </a:endParaRPr>
        </a:p>
      </dsp:txBody>
      <dsp:txXfrm>
        <a:off x="2670423" y="199321"/>
        <a:ext cx="1819399" cy="3380867"/>
      </dsp:txXfrm>
    </dsp:sp>
    <dsp:sp modelId="{9C633635-53CE-4E32-B39D-496AED71C4B4}">
      <dsp:nvSpPr>
        <dsp:cNvPr id="0" name=""/>
        <dsp:cNvSpPr/>
      </dsp:nvSpPr>
      <dsp:spPr>
        <a:xfrm rot="4030">
          <a:off x="4763750" y="1651769"/>
          <a:ext cx="460726"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63750" y="1747545"/>
        <a:ext cx="322508" cy="287572"/>
      </dsp:txXfrm>
    </dsp:sp>
    <dsp:sp modelId="{937C7F6C-2868-49FC-A8FE-F3D94357EF7C}">
      <dsp:nvSpPr>
        <dsp:cNvPr id="0" name=""/>
        <dsp:cNvSpPr/>
      </dsp:nvSpPr>
      <dsp:spPr>
        <a:xfrm>
          <a:off x="5415721"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Most of hospice care is given at home, but it can also be received as an in-patient at the hospice or as a day patient who comes in during business hours</a:t>
          </a:r>
          <a:endParaRPr lang="en-US" sz="1400" kern="1200" dirty="0">
            <a:latin typeface="Arial" panose="020B0604020202020204" pitchFamily="34" charset="0"/>
            <a:cs typeface="Arial" panose="020B0604020202020204" pitchFamily="34" charset="0"/>
          </a:endParaRPr>
        </a:p>
      </dsp:txBody>
      <dsp:txXfrm>
        <a:off x="5472325" y="202606"/>
        <a:ext cx="1819399" cy="3380867"/>
      </dsp:txXfrm>
    </dsp:sp>
    <dsp:sp modelId="{0E7AE027-769C-4BE5-A33D-F1141A4B5FC2}">
      <dsp:nvSpPr>
        <dsp:cNvPr id="0" name=""/>
        <dsp:cNvSpPr/>
      </dsp:nvSpPr>
      <dsp:spPr>
        <a:xfrm>
          <a:off x="7541589" y="1653396"/>
          <a:ext cx="409712"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41589" y="1749253"/>
        <a:ext cx="286798" cy="287572"/>
      </dsp:txXfrm>
    </dsp:sp>
    <dsp:sp modelId="{B896509E-9B25-4F3E-A0D3-43733C3E0C02}">
      <dsp:nvSpPr>
        <dsp:cNvPr id="0" name=""/>
        <dsp:cNvSpPr/>
      </dsp:nvSpPr>
      <dsp:spPr>
        <a:xfrm>
          <a:off x="8121372"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Unlike hospitals, hospices strive to feel more like a home. In a kinder and more serene setting than a hospital, they can provide individualised care better suited to the person who is nearing the end of life.</a:t>
          </a: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8177976" y="202606"/>
        <a:ext cx="1819399" cy="3380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5A491-A86B-41A3-9855-203E12BDEAC6}">
      <dsp:nvSpPr>
        <dsp:cNvPr id="0" name=""/>
        <dsp:cNvSpPr/>
      </dsp:nvSpPr>
      <dsp:spPr>
        <a:xfrm>
          <a:off x="0" y="0"/>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ct val="35000"/>
            </a:spcAft>
            <a:buNone/>
          </a:pPr>
          <a:r>
            <a:rPr lang="en-US" sz="1300" kern="1200" dirty="0">
              <a:latin typeface="Arial" panose="020B0604020202020204" pitchFamily="34" charset="0"/>
              <a:cs typeface="Arial" panose="020B0604020202020204" pitchFamily="34" charset="0"/>
            </a:rPr>
            <a:t>The gap between need and availability for end-of-life care patients has increased significantly with the need outweighing the availability.</a:t>
          </a:r>
        </a:p>
      </dsp:txBody>
      <dsp:txXfrm>
        <a:off x="33003" y="33003"/>
        <a:ext cx="3954928" cy="1060789"/>
      </dsp:txXfrm>
    </dsp:sp>
    <dsp:sp modelId="{DF9A849C-D690-45D0-BC51-84570DDC741E}">
      <dsp:nvSpPr>
        <dsp:cNvPr id="0" name=""/>
        <dsp:cNvSpPr/>
      </dsp:nvSpPr>
      <dsp:spPr>
        <a:xfrm>
          <a:off x="441031" y="1331667"/>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An exclusive survey conducted by Nursing Standard and Marie Curie (2019) almost two thirds (65%) of nurses believe that staff strikes and staff shortages was the biggest obstacle in giving quality care to patients who were dying.</a:t>
          </a:r>
          <a:endParaRPr lang="en-US" sz="1300" kern="1200" dirty="0">
            <a:latin typeface="Arial" panose="020B0604020202020204" pitchFamily="34" charset="0"/>
            <a:cs typeface="Arial" panose="020B0604020202020204" pitchFamily="34" charset="0"/>
          </a:endParaRPr>
        </a:p>
      </dsp:txBody>
      <dsp:txXfrm>
        <a:off x="474034" y="1364670"/>
        <a:ext cx="4026589" cy="1060789"/>
      </dsp:txXfrm>
    </dsp:sp>
    <dsp:sp modelId="{1D4833AC-E5F6-41ED-8434-2C72DDC42204}">
      <dsp:nvSpPr>
        <dsp:cNvPr id="0" name=""/>
        <dsp:cNvSpPr/>
      </dsp:nvSpPr>
      <dsp:spPr>
        <a:xfrm>
          <a:off x="875479" y="2663334"/>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to staff shortages, there are other important aspects to consider, such as Covid 19. This has a significant effect on the available end-of-life care and </a:t>
          </a:r>
          <a:r>
            <a:rPr lang="en-US" sz="1200" kern="1200" dirty="0">
              <a:latin typeface="Arial" panose="020B0604020202020204" pitchFamily="34" charset="0"/>
              <a:cs typeface="Arial" panose="020B0604020202020204" pitchFamily="34" charset="0"/>
            </a:rPr>
            <a:t>with an ageing population and a larger demand for access to end-of-life care, services will need to increase in the future.</a:t>
          </a:r>
        </a:p>
      </dsp:txBody>
      <dsp:txXfrm>
        <a:off x="908482" y="2696337"/>
        <a:ext cx="4033172" cy="1060789"/>
      </dsp:txXfrm>
    </dsp:sp>
    <dsp:sp modelId="{D295BE31-52AA-49F4-9F0D-ECBFFA0D3B57}">
      <dsp:nvSpPr>
        <dsp:cNvPr id="0" name=""/>
        <dsp:cNvSpPr/>
      </dsp:nvSpPr>
      <dsp:spPr>
        <a:xfrm>
          <a:off x="1316511" y="3995002"/>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US" sz="1200" kern="1200" dirty="0">
              <a:latin typeface="Arial" panose="020B0604020202020204" pitchFamily="34" charset="0"/>
              <a:cs typeface="Arial" panose="020B0604020202020204" pitchFamily="34" charset="0"/>
            </a:rPr>
            <a:t>(National Care Standards, 2005</a:t>
          </a:r>
          <a:r>
            <a:rPr lang="en-US" sz="1300" kern="1200" dirty="0"/>
            <a:t>)</a:t>
          </a:r>
        </a:p>
      </dsp:txBody>
      <dsp:txXfrm>
        <a:off x="1349514" y="4028005"/>
        <a:ext cx="4026589" cy="1060789"/>
      </dsp:txXfrm>
    </dsp:sp>
    <dsp:sp modelId="{7F0BA755-CEAF-46AE-ACF0-C8C8AD1787FC}">
      <dsp:nvSpPr>
        <dsp:cNvPr id="0" name=""/>
        <dsp:cNvSpPr/>
      </dsp:nvSpPr>
      <dsp:spPr>
        <a:xfrm>
          <a:off x="4533626" y="863022"/>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698420" y="863022"/>
        <a:ext cx="402829" cy="551144"/>
      </dsp:txXfrm>
    </dsp:sp>
    <dsp:sp modelId="{66B157DF-84B0-4EA0-BC74-79F88204C1F1}">
      <dsp:nvSpPr>
        <dsp:cNvPr id="0" name=""/>
        <dsp:cNvSpPr/>
      </dsp:nvSpPr>
      <dsp:spPr>
        <a:xfrm>
          <a:off x="4974658" y="2194690"/>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139452" y="2194690"/>
        <a:ext cx="402829" cy="551144"/>
      </dsp:txXfrm>
    </dsp:sp>
    <dsp:sp modelId="{25C2A08C-4DB7-47ED-9A1E-18677C08A7E1}">
      <dsp:nvSpPr>
        <dsp:cNvPr id="0" name=""/>
        <dsp:cNvSpPr/>
      </dsp:nvSpPr>
      <dsp:spPr>
        <a:xfrm>
          <a:off x="5409106" y="3526357"/>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573900" y="3526357"/>
        <a:ext cx="402829" cy="551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3DAFA-0D76-4310-B008-1A77F6692E87}">
      <dsp:nvSpPr>
        <dsp:cNvPr id="0" name=""/>
        <dsp:cNvSpPr/>
      </dsp:nvSpPr>
      <dsp:spPr>
        <a:xfrm>
          <a:off x="52456" y="0"/>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People are not anticipating things like wills as much as they should be because of the extended lifespan of the population. Resulting in an increasing number of people encountering a situation where they are nearing the end of their lives without any care plans in place.</a:t>
          </a:r>
          <a:endParaRPr lang="en-US" sz="1200" kern="1200" dirty="0">
            <a:latin typeface="Arial" panose="020B0604020202020204" pitchFamily="34" charset="0"/>
            <a:cs typeface="Arial" panose="020B0604020202020204" pitchFamily="34" charset="0"/>
          </a:endParaRPr>
        </a:p>
      </dsp:txBody>
      <dsp:txXfrm>
        <a:off x="98979" y="46523"/>
        <a:ext cx="3325056" cy="1495381"/>
      </dsp:txXfrm>
    </dsp:sp>
    <dsp:sp modelId="{F74536B4-C8A5-425D-AE1B-C046D34B0F24}">
      <dsp:nvSpPr>
        <dsp:cNvPr id="0" name=""/>
        <dsp:cNvSpPr/>
      </dsp:nvSpPr>
      <dsp:spPr>
        <a:xfrm>
          <a:off x="444625" y="1853164"/>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Compassion in Dying (2020) state that the use of living wills has increased 160% in the last month compared to the same period the previous year.  </a:t>
          </a:r>
          <a:endParaRPr lang="en-US" sz="1200" kern="1200" dirty="0">
            <a:latin typeface="Arial" panose="020B0604020202020204" pitchFamily="34" charset="0"/>
            <a:cs typeface="Arial" panose="020B0604020202020204" pitchFamily="34" charset="0"/>
          </a:endParaRPr>
        </a:p>
      </dsp:txBody>
      <dsp:txXfrm>
        <a:off x="491148" y="1899687"/>
        <a:ext cx="3468942" cy="1495381"/>
      </dsp:txXfrm>
    </dsp:sp>
    <dsp:sp modelId="{4DDEB032-7817-4D06-9FBE-C98FDF675AA1}">
      <dsp:nvSpPr>
        <dsp:cNvPr id="0" name=""/>
        <dsp:cNvSpPr/>
      </dsp:nvSpPr>
      <dsp:spPr>
        <a:xfrm>
          <a:off x="889251" y="3706329"/>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The organisation, which provides most of the free-living wills in the UK and aids with end-of-life planning, has witnessed a sharp rise in demand for its services as the coronavirus has spread throughout the country.</a:t>
          </a:r>
          <a:endParaRPr lang="en-US" sz="1200" kern="1200" dirty="0">
            <a:latin typeface="Arial" panose="020B0604020202020204" pitchFamily="34" charset="0"/>
            <a:cs typeface="Arial" panose="020B0604020202020204" pitchFamily="34" charset="0"/>
          </a:endParaRPr>
        </a:p>
      </dsp:txBody>
      <dsp:txXfrm>
        <a:off x="935774" y="3752852"/>
        <a:ext cx="3468942" cy="1495381"/>
      </dsp:txXfrm>
    </dsp:sp>
    <dsp:sp modelId="{EABEA54F-D376-4FB3-9DF5-909ADE220E28}">
      <dsp:nvSpPr>
        <dsp:cNvPr id="0" name=""/>
        <dsp:cNvSpPr/>
      </dsp:nvSpPr>
      <dsp:spPr>
        <a:xfrm>
          <a:off x="4006614" y="1204557"/>
          <a:ext cx="1032477" cy="103247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38921" y="1204557"/>
        <a:ext cx="567863" cy="776939"/>
      </dsp:txXfrm>
    </dsp:sp>
    <dsp:sp modelId="{739A563A-D847-4EFA-AA8B-5E608ABE4FA4}">
      <dsp:nvSpPr>
        <dsp:cNvPr id="0" name=""/>
        <dsp:cNvSpPr/>
      </dsp:nvSpPr>
      <dsp:spPr>
        <a:xfrm>
          <a:off x="4451240" y="3047132"/>
          <a:ext cx="1032477" cy="103247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83547" y="3047132"/>
        <a:ext cx="567863" cy="7769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F136-F977-4FCD-A06D-1AF4E3CA367E}">
      <dsp:nvSpPr>
        <dsp:cNvPr id="0" name=""/>
        <dsp:cNvSpPr/>
      </dsp:nvSpPr>
      <dsp:spPr>
        <a:xfrm>
          <a:off x="0" y="0"/>
          <a:ext cx="7744967"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 also known as advance directives or advance decisions.</a:t>
          </a:r>
          <a:endParaRPr lang="en-US" sz="1200" kern="1200" dirty="0">
            <a:latin typeface="Arial" panose="020B0604020202020204" pitchFamily="34" charset="0"/>
            <a:cs typeface="Arial" panose="020B0604020202020204" pitchFamily="34" charset="0"/>
          </a:endParaRPr>
        </a:p>
      </dsp:txBody>
      <dsp:txXfrm>
        <a:off x="19960" y="19960"/>
        <a:ext cx="6929848" cy="641574"/>
      </dsp:txXfrm>
    </dsp:sp>
    <dsp:sp modelId="{0E5D8F81-E106-49CE-A23B-07C40F3D2C83}">
      <dsp:nvSpPr>
        <dsp:cNvPr id="0" name=""/>
        <dsp:cNvSpPr/>
      </dsp:nvSpPr>
      <dsp:spPr>
        <a:xfrm>
          <a:off x="578358" y="776146"/>
          <a:ext cx="7744967" cy="681494"/>
        </a:xfrm>
        <a:prstGeom prst="roundRect">
          <a:avLst>
            <a:gd name="adj" fmla="val 10000"/>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Compassion in dying informed us of a 160% increase in completed living wills so people can now construct an advance care plan outlining their preferences for end-of-life care and treatment. </a:t>
          </a:r>
          <a:endParaRPr lang="en-US" sz="1200" kern="1200" dirty="0">
            <a:latin typeface="Arial" panose="020B0604020202020204" pitchFamily="34" charset="0"/>
            <a:cs typeface="Arial" panose="020B0604020202020204" pitchFamily="34" charset="0"/>
          </a:endParaRPr>
        </a:p>
      </dsp:txBody>
      <dsp:txXfrm>
        <a:off x="598318" y="796106"/>
        <a:ext cx="6683718" cy="641574"/>
      </dsp:txXfrm>
    </dsp:sp>
    <dsp:sp modelId="{812E7EB3-A241-4EB5-83E9-6B21D3C188D5}">
      <dsp:nvSpPr>
        <dsp:cNvPr id="0" name=""/>
        <dsp:cNvSpPr/>
      </dsp:nvSpPr>
      <dsp:spPr>
        <a:xfrm>
          <a:off x="1156716" y="1552292"/>
          <a:ext cx="7744967" cy="681494"/>
        </a:xfrm>
        <a:prstGeom prst="roundRect">
          <a:avLst>
            <a:gd name="adj" fmla="val 10000"/>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number of completed advance statements on MyDecisions.com has also increased by 226%. These documents let individuals record any additional information relevant to them about their future care and treatment, such as their daily routine and the preferred facility that they would like to reside in. </a:t>
          </a:r>
          <a:endParaRPr lang="en-US" sz="1200" kern="1200" dirty="0">
            <a:latin typeface="Arial" panose="020B0604020202020204" pitchFamily="34" charset="0"/>
            <a:cs typeface="Arial" panose="020B0604020202020204" pitchFamily="34" charset="0"/>
          </a:endParaRPr>
        </a:p>
      </dsp:txBody>
      <dsp:txXfrm>
        <a:off x="1176676" y="1572252"/>
        <a:ext cx="6683718" cy="641574"/>
      </dsp:txXfrm>
    </dsp:sp>
    <dsp:sp modelId="{656EADA2-724A-4CF5-B8C3-9CF82FE4BA43}">
      <dsp:nvSpPr>
        <dsp:cNvPr id="0" name=""/>
        <dsp:cNvSpPr/>
      </dsp:nvSpPr>
      <dsp:spPr>
        <a:xfrm>
          <a:off x="1735073" y="2328439"/>
          <a:ext cx="7744967" cy="681494"/>
        </a:xfrm>
        <a:prstGeom prst="roundRect">
          <a:avLst>
            <a:gd name="adj" fmla="val 10000"/>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a:t>
          </a:r>
          <a:endParaRPr lang="en-US" sz="1200" kern="1200" dirty="0">
            <a:latin typeface="Arial" panose="020B0604020202020204" pitchFamily="34" charset="0"/>
            <a:cs typeface="Arial" panose="020B0604020202020204" pitchFamily="34" charset="0"/>
          </a:endParaRPr>
        </a:p>
      </dsp:txBody>
      <dsp:txXfrm>
        <a:off x="1755033" y="2348399"/>
        <a:ext cx="6683718" cy="641574"/>
      </dsp:txXfrm>
    </dsp:sp>
    <dsp:sp modelId="{F197DB2F-0F41-467A-BD48-3F6FEF6D76DB}">
      <dsp:nvSpPr>
        <dsp:cNvPr id="0" name=""/>
        <dsp:cNvSpPr/>
      </dsp:nvSpPr>
      <dsp:spPr>
        <a:xfrm>
          <a:off x="2313432" y="3104585"/>
          <a:ext cx="7744967" cy="681494"/>
        </a:xfrm>
        <a:prstGeom prst="roundRect">
          <a:avLst>
            <a:gd name="adj" fmla="val 10000"/>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living will may also include a provision for a health care proxy. If a patient becomes unable to make decisions about their own care, a trusted person is put in charge of all medical decisions. Because of their religious beliefs, some patients may find this to be highly significant.</a:t>
          </a:r>
          <a:endParaRPr lang="en-US" sz="1200" kern="1200" dirty="0">
            <a:latin typeface="Arial" panose="020B0604020202020204" pitchFamily="34" charset="0"/>
            <a:cs typeface="Arial" panose="020B0604020202020204" pitchFamily="34" charset="0"/>
          </a:endParaRPr>
        </a:p>
      </dsp:txBody>
      <dsp:txXfrm>
        <a:off x="2333392" y="3124545"/>
        <a:ext cx="6683718" cy="641574"/>
      </dsp:txXfrm>
    </dsp:sp>
    <dsp:sp modelId="{AFF6FB19-F33F-4B74-B4D2-1072637CA517}">
      <dsp:nvSpPr>
        <dsp:cNvPr id="0" name=""/>
        <dsp:cNvSpPr/>
      </dsp:nvSpPr>
      <dsp:spPr>
        <a:xfrm>
          <a:off x="7301996"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01664" y="497869"/>
        <a:ext cx="243635" cy="333336"/>
      </dsp:txXfrm>
    </dsp:sp>
    <dsp:sp modelId="{5D4F6DB5-E841-4519-BB5C-10218FE937D5}">
      <dsp:nvSpPr>
        <dsp:cNvPr id="0" name=""/>
        <dsp:cNvSpPr/>
      </dsp:nvSpPr>
      <dsp:spPr>
        <a:xfrm>
          <a:off x="7880354" y="1274015"/>
          <a:ext cx="442971" cy="442971"/>
        </a:xfrm>
        <a:prstGeom prst="downArrow">
          <a:avLst>
            <a:gd name="adj1" fmla="val 55000"/>
            <a:gd name="adj2" fmla="val 45000"/>
          </a:avLst>
        </a:prstGeom>
        <a:solidFill>
          <a:schemeClr val="accent2">
            <a:tint val="40000"/>
            <a:alpha val="90000"/>
            <a:hueOff val="-619280"/>
            <a:satOff val="1307"/>
            <a:lumOff val="135"/>
            <a:alphaOff val="0"/>
          </a:schemeClr>
        </a:solidFill>
        <a:ln w="15875" cap="flat" cmpd="sng" algn="ctr">
          <a:solidFill>
            <a:schemeClr val="accent2">
              <a:tint val="40000"/>
              <a:alpha val="90000"/>
              <a:hueOff val="-619280"/>
              <a:satOff val="1307"/>
              <a:lumOff val="1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980022" y="1274015"/>
        <a:ext cx="243635" cy="333336"/>
      </dsp:txXfrm>
    </dsp:sp>
    <dsp:sp modelId="{02860896-2BEA-4C56-B9DE-67B69EF2A9ED}">
      <dsp:nvSpPr>
        <dsp:cNvPr id="0" name=""/>
        <dsp:cNvSpPr/>
      </dsp:nvSpPr>
      <dsp:spPr>
        <a:xfrm>
          <a:off x="8458712" y="2038804"/>
          <a:ext cx="442971" cy="442971"/>
        </a:xfrm>
        <a:prstGeom prst="downArrow">
          <a:avLst>
            <a:gd name="adj1" fmla="val 55000"/>
            <a:gd name="adj2" fmla="val 45000"/>
          </a:avLst>
        </a:prstGeom>
        <a:solidFill>
          <a:schemeClr val="accent2">
            <a:tint val="40000"/>
            <a:alpha val="90000"/>
            <a:hueOff val="-1238560"/>
            <a:satOff val="2615"/>
            <a:lumOff val="269"/>
            <a:alphaOff val="0"/>
          </a:schemeClr>
        </a:solidFill>
        <a:ln w="15875" cap="flat" cmpd="sng" algn="ctr">
          <a:solidFill>
            <a:schemeClr val="accent2">
              <a:tint val="40000"/>
              <a:alpha val="90000"/>
              <a:hueOff val="-1238560"/>
              <a:satOff val="2615"/>
              <a:lumOff val="2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58380" y="2038804"/>
        <a:ext cx="243635" cy="333336"/>
      </dsp:txXfrm>
    </dsp:sp>
    <dsp:sp modelId="{46A9585E-7205-4807-B4F0-1CF27FD2D27E}">
      <dsp:nvSpPr>
        <dsp:cNvPr id="0" name=""/>
        <dsp:cNvSpPr/>
      </dsp:nvSpPr>
      <dsp:spPr>
        <a:xfrm>
          <a:off x="9037070" y="2822522"/>
          <a:ext cx="442971" cy="442971"/>
        </a:xfrm>
        <a:prstGeom prst="downArrow">
          <a:avLst>
            <a:gd name="adj1" fmla="val 55000"/>
            <a:gd name="adj2" fmla="val 45000"/>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36738" y="2822522"/>
        <a:ext cx="243635" cy="3333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D9910-B1E7-4864-B00A-A790807E7AF1}">
      <dsp:nvSpPr>
        <dsp:cNvPr id="0" name=""/>
        <dsp:cNvSpPr/>
      </dsp:nvSpPr>
      <dsp:spPr>
        <a:xfrm>
          <a:off x="0" y="0"/>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What is Euthanasia?</a:t>
          </a:r>
          <a:endParaRPr lang="en-US" sz="1400" kern="1200" dirty="0">
            <a:latin typeface="Arial" panose="020B0604020202020204" pitchFamily="34" charset="0"/>
            <a:cs typeface="Arial" panose="020B0604020202020204" pitchFamily="34" charset="0"/>
          </a:endParaRPr>
        </a:p>
      </dsp:txBody>
      <dsp:txXfrm>
        <a:off x="24234" y="24234"/>
        <a:ext cx="7083979" cy="778928"/>
      </dsp:txXfrm>
    </dsp:sp>
    <dsp:sp modelId="{90D96CDD-0734-4B08-BB68-C900EF4C16B6}">
      <dsp:nvSpPr>
        <dsp:cNvPr id="0" name=""/>
        <dsp:cNvSpPr/>
      </dsp:nvSpPr>
      <dsp:spPr>
        <a:xfrm>
          <a:off x="673912" y="977831"/>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Euthanasia is the deliberate taking of another person's life for their ostensible good. It may be willing, unwilling, or forced. Around the world, just fourteen nations (about 7% of all nations) permit assisted suicide and Euthanasia.</a:t>
          </a:r>
          <a:endParaRPr lang="en-US" sz="1200" kern="1200" dirty="0">
            <a:latin typeface="Arial" panose="020B0604020202020204" pitchFamily="34" charset="0"/>
            <a:cs typeface="Arial" panose="020B0604020202020204" pitchFamily="34" charset="0"/>
          </a:endParaRPr>
        </a:p>
      </dsp:txBody>
      <dsp:txXfrm>
        <a:off x="698146" y="1002065"/>
        <a:ext cx="6786531" cy="778928"/>
      </dsp:txXfrm>
    </dsp:sp>
    <dsp:sp modelId="{E49AB872-2F7B-4C35-A280-89B650C1A7BF}">
      <dsp:nvSpPr>
        <dsp:cNvPr id="0" name=""/>
        <dsp:cNvSpPr/>
      </dsp:nvSpPr>
      <dsp:spPr>
        <a:xfrm>
          <a:off x="1337767" y="1955663"/>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Evidence from other countries shows that, over time, the "right to die" has frequently been expanded from 'hard cases' to a   more comprehensive provision, possibly including minors, people with disabilities, people suffering from mental illness, and    people with other chronic, non-life-threatening diseases.</a:t>
          </a:r>
          <a:endParaRPr lang="en-US" sz="1200" kern="1200" dirty="0">
            <a:latin typeface="Arial" panose="020B0604020202020204" pitchFamily="34" charset="0"/>
            <a:cs typeface="Arial" panose="020B0604020202020204" pitchFamily="34" charset="0"/>
          </a:endParaRPr>
        </a:p>
      </dsp:txBody>
      <dsp:txXfrm>
        <a:off x="1362001" y="1979897"/>
        <a:ext cx="6796590" cy="778928"/>
      </dsp:txXfrm>
    </dsp:sp>
    <dsp:sp modelId="{D89EC068-49F0-4E30-AA46-7D7564FF5645}">
      <dsp:nvSpPr>
        <dsp:cNvPr id="0" name=""/>
        <dsp:cNvSpPr/>
      </dsp:nvSpPr>
      <dsp:spPr>
        <a:xfrm>
          <a:off x="2011680" y="2933494"/>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t>(</a:t>
          </a:r>
          <a:r>
            <a:rPr lang="en-GB" sz="1200" kern="1200" dirty="0">
              <a:latin typeface="Arial" panose="020B0604020202020204" pitchFamily="34" charset="0"/>
              <a:cs typeface="Arial" panose="020B0604020202020204" pitchFamily="34" charset="0"/>
            </a:rPr>
            <a:t>RightToLife.Org.UK, 2023</a:t>
          </a:r>
          <a:r>
            <a:rPr lang="en-GB" sz="1100" kern="1200" dirty="0"/>
            <a:t>)</a:t>
          </a:r>
          <a:endParaRPr lang="en-US" sz="1100" kern="1200" dirty="0"/>
        </a:p>
      </dsp:txBody>
      <dsp:txXfrm>
        <a:off x="2035914" y="2957728"/>
        <a:ext cx="6786531" cy="778928"/>
      </dsp:txXfrm>
    </dsp:sp>
    <dsp:sp modelId="{08A8746D-4632-45D5-B418-644FEE55E8B4}">
      <dsp:nvSpPr>
        <dsp:cNvPr id="0" name=""/>
        <dsp:cNvSpPr/>
      </dsp:nvSpPr>
      <dsp:spPr>
        <a:xfrm>
          <a:off x="7508912" y="633710"/>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9919" y="633710"/>
        <a:ext cx="295793" cy="404700"/>
      </dsp:txXfrm>
    </dsp:sp>
    <dsp:sp modelId="{70180D63-89BE-4EC3-BFF6-832E3D5661DC}">
      <dsp:nvSpPr>
        <dsp:cNvPr id="0" name=""/>
        <dsp:cNvSpPr/>
      </dsp:nvSpPr>
      <dsp:spPr>
        <a:xfrm>
          <a:off x="8182825" y="1611541"/>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3832" y="1611541"/>
        <a:ext cx="295793" cy="404700"/>
      </dsp:txXfrm>
    </dsp:sp>
    <dsp:sp modelId="{C2E105C2-32D0-44ED-85E3-023F26EEE352}">
      <dsp:nvSpPr>
        <dsp:cNvPr id="0" name=""/>
        <dsp:cNvSpPr/>
      </dsp:nvSpPr>
      <dsp:spPr>
        <a:xfrm>
          <a:off x="8846679" y="2589373"/>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7686" y="2589373"/>
        <a:ext cx="295793" cy="404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D230F-FFF3-4C47-B7C0-BE1B4785EE26}">
      <dsp:nvSpPr>
        <dsp:cNvPr id="0" name=""/>
        <dsp:cNvSpPr/>
      </dsp:nvSpPr>
      <dsp:spPr>
        <a:xfrm>
          <a:off x="6873" y="0"/>
          <a:ext cx="4185271" cy="376089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endParaRPr lang="en-GB" sz="1100" kern="1200" dirty="0"/>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It would be fair to say were there is a right to life there is also right to death and that the right to die should be a matter of choice.</a:t>
          </a: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One of the main benefits of legalising </a:t>
          </a:r>
          <a:r>
            <a:rPr lang="en-GB" sz="1200" kern="1200" dirty="0" err="1">
              <a:latin typeface="Arial" panose="020B0604020202020204" pitchFamily="34" charset="0"/>
              <a:cs typeface="Arial" panose="020B0604020202020204" pitchFamily="34" charset="0"/>
            </a:rPr>
            <a:t>Euthansia</a:t>
          </a:r>
          <a:r>
            <a:rPr lang="en-GB" sz="1200" kern="1200" dirty="0">
              <a:latin typeface="Arial" panose="020B0604020202020204" pitchFamily="34" charset="0"/>
              <a:cs typeface="Arial" panose="020B0604020202020204" pitchFamily="34" charset="0"/>
            </a:rPr>
            <a:t> In the UK from a loved ones point of view is that it </a:t>
          </a:r>
          <a:r>
            <a:rPr lang="en-GB" sz="1200" kern="1200" dirty="0" err="1">
              <a:latin typeface="Arial" panose="020B0604020202020204" pitchFamily="34" charset="0"/>
              <a:cs typeface="Arial" panose="020B0604020202020204" pitchFamily="34" charset="0"/>
            </a:rPr>
            <a:t>it</a:t>
          </a:r>
          <a:r>
            <a:rPr lang="en-GB" sz="1200" kern="1200" dirty="0">
              <a:latin typeface="Arial" panose="020B0604020202020204" pitchFamily="34" charset="0"/>
              <a:cs typeface="Arial" panose="020B0604020202020204" pitchFamily="34" charset="0"/>
            </a:rPr>
            <a:t> allows them to end the pain and suffering of a loved one and death may seem an act of humanity as it provides the patient the choice of a painless death   and Assists with their fear of dignity.</a:t>
          </a:r>
        </a:p>
        <a:p>
          <a:pPr marL="0" lvl="0" indent="0" algn="just" defTabSz="48895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People should have the option to decide when they are ready to die with assistance if required and if they are unable to do it on their own in a civilised society</a:t>
          </a: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Those who favour the legalisation of assisted suicide often support both voluntary and non-voluntary euthanasia (in the event of a child who is severely disabled or a person who has advanced dementia etc, but not involuntary euthanasia (Statista, 2022)</a:t>
          </a:r>
        </a:p>
        <a:p>
          <a:pPr marL="0" lvl="0" indent="0" algn="ctr" defTabSz="488950">
            <a:lnSpc>
              <a:spcPct val="90000"/>
            </a:lnSpc>
            <a:spcBef>
              <a:spcPct val="0"/>
            </a:spcBef>
            <a:spcAft>
              <a:spcPct val="35000"/>
            </a:spcAft>
            <a:buNone/>
          </a:pPr>
          <a:endParaRPr lang="en-GB" sz="1100" kern="1200" dirty="0"/>
        </a:p>
      </dsp:txBody>
      <dsp:txXfrm>
        <a:off x="117026" y="110153"/>
        <a:ext cx="3964965" cy="3540585"/>
      </dsp:txXfrm>
    </dsp:sp>
    <dsp:sp modelId="{A13FB752-C6B3-40FC-B36E-AF8EA173ABAD}">
      <dsp:nvSpPr>
        <dsp:cNvPr id="0" name=""/>
        <dsp:cNvSpPr/>
      </dsp:nvSpPr>
      <dsp:spPr>
        <a:xfrm>
          <a:off x="4610672" y="1361471"/>
          <a:ext cx="887277" cy="103794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610672" y="1569060"/>
        <a:ext cx="621094" cy="622769"/>
      </dsp:txXfrm>
    </dsp:sp>
    <dsp:sp modelId="{19288BBC-EF80-4E14-B87A-BF116384D8B0}">
      <dsp:nvSpPr>
        <dsp:cNvPr id="0" name=""/>
        <dsp:cNvSpPr/>
      </dsp:nvSpPr>
      <dsp:spPr>
        <a:xfrm>
          <a:off x="5866254" y="0"/>
          <a:ext cx="4185271" cy="376089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When a person is killed voluntarily, they must be mentally competent and provide their informed consent.
Non-voluntary euthanasia occurs when the person who is being killed is unable of giving their consent.
Involuntary euthanasia occurs when the individual being killed rejects informed consent or when it is assumed that they would not consent even if they could</a:t>
          </a: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Generally, when euthanasia is discussed legally, it is assumed that a doctor must do it; but, strictly speaking, under the description provided, there is no reason why it cannot be performed by a nurse, another medical professional, or even a friend or family member making the situation more comfortable for the patient.</a:t>
          </a: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(RightToLife.Org.UK, 2023)</a:t>
          </a:r>
        </a:p>
      </dsp:txBody>
      <dsp:txXfrm>
        <a:off x="5976407" y="110153"/>
        <a:ext cx="3964965" cy="35405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51AAA-D8AC-4DC0-B3CB-1E456BCC53CD}">
      <dsp:nvSpPr>
        <dsp:cNvPr id="0" name=""/>
        <dsp:cNvSpPr/>
      </dsp:nvSpPr>
      <dsp:spPr>
        <a:xfrm>
          <a:off x="0" y="0"/>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200000"/>
            </a:lnSpc>
            <a:spcBef>
              <a:spcPct val="0"/>
            </a:spcBef>
            <a:spcAft>
              <a:spcPct val="35000"/>
            </a:spcAft>
            <a:buNone/>
          </a:pPr>
          <a:r>
            <a:rPr lang="en-GB" sz="1200" kern="1200" dirty="0">
              <a:latin typeface="Arial" panose="020B0604020202020204" pitchFamily="34" charset="0"/>
              <a:cs typeface="Arial" panose="020B0604020202020204" pitchFamily="34" charset="0"/>
            </a:rPr>
            <a:t>Assisting suicide is illegal in the UK. In accordance with the Suicide Act (1961), assisted suicide is prohibited and is subject to a 14-year prison sentence. Although, It is not illegal to attempt suicide (Legislation.Gov.UK, 2011).</a:t>
          </a:r>
          <a:endParaRPr lang="en-US" sz="1200" kern="1200" dirty="0">
            <a:latin typeface="Arial" panose="020B0604020202020204" pitchFamily="34" charset="0"/>
            <a:cs typeface="Arial" panose="020B0604020202020204" pitchFamily="34" charset="0"/>
          </a:endParaRPr>
        </a:p>
      </dsp:txBody>
      <dsp:txXfrm>
        <a:off x="33046" y="33046"/>
        <a:ext cx="7332151" cy="1062175"/>
      </dsp:txXfrm>
    </dsp:sp>
    <dsp:sp modelId="{5A45CCF8-772E-4C48-B78D-3F77381FD6FA}">
      <dsp:nvSpPr>
        <dsp:cNvPr id="0" name=""/>
        <dsp:cNvSpPr/>
      </dsp:nvSpPr>
      <dsp:spPr>
        <a:xfrm>
          <a:off x="754379" y="1316311"/>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Assisted Suicide is the purposeful helping of another person to kill themselves. A relative may be charged with aiding suicide if they procured potent sedatives for a loved one who had a terminal condition and knew the individual intended to use them to take their own life (NHS, 2020).</a:t>
          </a:r>
          <a:endParaRPr lang="en-US" sz="1200" kern="1200" dirty="0">
            <a:latin typeface="Arial" panose="020B0604020202020204" pitchFamily="34" charset="0"/>
            <a:cs typeface="Arial" panose="020B0604020202020204" pitchFamily="34" charset="0"/>
          </a:endParaRPr>
        </a:p>
      </dsp:txBody>
      <dsp:txXfrm>
        <a:off x="787425" y="1349357"/>
        <a:ext cx="6995794" cy="1062175"/>
      </dsp:txXfrm>
    </dsp:sp>
    <dsp:sp modelId="{CF8366A5-70C1-4708-AC03-136811262FF8}">
      <dsp:nvSpPr>
        <dsp:cNvPr id="0" name=""/>
        <dsp:cNvSpPr/>
      </dsp:nvSpPr>
      <dsp:spPr>
        <a:xfrm>
          <a:off x="1508759" y="2632623"/>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Along with Euthanasia, assisted suicide is legal in  the Netherlands, Belgium, Switzerland, Spain, Canada, and New Zealand.</a:t>
          </a: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r>
            <a:rPr lang="en-GB" sz="1000" b="0" i="0" kern="1200" dirty="0">
              <a:latin typeface="Arial" panose="020B0604020202020204" pitchFamily="34" charset="0"/>
              <a:cs typeface="Arial" panose="020B0604020202020204" pitchFamily="34" charset="0"/>
            </a:rPr>
            <a:t>A number of US states, including Vermont, California, Hawaii, Oregon, New Jersey, Washington, Colorado and the District of Columbia, are also included in the locations where people can choose to end their lives (Guardian, 2019).</a:t>
          </a: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A reform in the law to allow assisted suicide is opposed by all significant disability rights advocacy organisations in Britain, including Disability Rights UK, SCOPE, UK Disabled Person's Council, and Not Dead Yet UK (Carenotkilling.Org.UK, 2014) Who believe that increasing the speciality of end-of -life care should be  the main objective.</a:t>
          </a:r>
          <a:endParaRPr lang="en-US" sz="1000" kern="1200" dirty="0">
            <a:latin typeface="Arial" panose="020B0604020202020204" pitchFamily="34" charset="0"/>
            <a:cs typeface="Arial" panose="020B0604020202020204" pitchFamily="34" charset="0"/>
          </a:endParaRPr>
        </a:p>
      </dsp:txBody>
      <dsp:txXfrm>
        <a:off x="1541805" y="2665669"/>
        <a:ext cx="6995794" cy="1062175"/>
      </dsp:txXfrm>
    </dsp:sp>
    <dsp:sp modelId="{AA169ACD-C6CF-44C6-86CB-063076C0B6F3}">
      <dsp:nvSpPr>
        <dsp:cNvPr id="0" name=""/>
        <dsp:cNvSpPr/>
      </dsp:nvSpPr>
      <dsp:spPr>
        <a:xfrm>
          <a:off x="7816266" y="85560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981275" y="855602"/>
        <a:ext cx="403355" cy="551863"/>
      </dsp:txXfrm>
    </dsp:sp>
    <dsp:sp modelId="{13B229A2-55C0-4E09-B6CC-060FBA66632C}">
      <dsp:nvSpPr>
        <dsp:cNvPr id="0" name=""/>
        <dsp:cNvSpPr/>
      </dsp:nvSpPr>
      <dsp:spPr>
        <a:xfrm>
          <a:off x="8570646" y="216439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35655" y="2164392"/>
        <a:ext cx="403355" cy="5518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138B6-E6E5-4D23-9BC5-B074AB9ECF3B}">
      <dsp:nvSpPr>
        <dsp:cNvPr id="0" name=""/>
        <dsp:cNvSpPr/>
      </dsp:nvSpPr>
      <dsp:spPr>
        <a:xfrm>
          <a:off x="0" y="0"/>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Legalising assisted suicide in the UK has its benefits. It can aid in relieving a patient's indescribable bodily or emotional pain that they may be unable to manage</a:t>
          </a:r>
          <a:endParaRPr lang="en-US" sz="1200" kern="1200" dirty="0">
            <a:latin typeface="Arial" panose="020B0604020202020204" pitchFamily="34" charset="0"/>
            <a:cs typeface="Arial" panose="020B0604020202020204" pitchFamily="34" charset="0"/>
          </a:endParaRPr>
        </a:p>
      </dsp:txBody>
      <dsp:txXfrm>
        <a:off x="31757" y="31757"/>
        <a:ext cx="7083070" cy="1020735"/>
      </dsp:txXfrm>
    </dsp:sp>
    <dsp:sp modelId="{3C1CCFCA-85F6-4D75-8541-0E0ED03AAAEB}">
      <dsp:nvSpPr>
        <dsp:cNvPr id="0" name=""/>
        <dsp:cNvSpPr/>
      </dsp:nvSpPr>
      <dsp:spPr>
        <a:xfrm>
          <a:off x="728211" y="1264957"/>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According to a survey showing rising support for changing the legislation, more than 90% of people in the UK believe that assisted suicide should be legalised for those with terminal conditions.</a:t>
          </a:r>
          <a:endParaRPr lang="en-US" sz="1200" kern="1200" dirty="0">
            <a:latin typeface="Arial" panose="020B0604020202020204" pitchFamily="34" charset="0"/>
            <a:cs typeface="Arial" panose="020B0604020202020204" pitchFamily="34" charset="0"/>
          </a:endParaRPr>
        </a:p>
      </dsp:txBody>
      <dsp:txXfrm>
        <a:off x="759968" y="1296714"/>
        <a:ext cx="6756573" cy="1020735"/>
      </dsp:txXfrm>
    </dsp:sp>
    <dsp:sp modelId="{906EC027-E43A-412A-91E3-3720685ABBFC}">
      <dsp:nvSpPr>
        <dsp:cNvPr id="0" name=""/>
        <dsp:cNvSpPr/>
      </dsp:nvSpPr>
      <dsp:spPr>
        <a:xfrm>
          <a:off x="1456422" y="2529915"/>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Allows people the option to pass away with dignity, next to a loved one (BMA.Org.uk, 2021).</a:t>
          </a:r>
          <a:endParaRPr lang="en-US" sz="1200" kern="1200" dirty="0">
            <a:latin typeface="Arial" panose="020B0604020202020204" pitchFamily="34" charset="0"/>
            <a:cs typeface="Arial" panose="020B0604020202020204" pitchFamily="34" charset="0"/>
          </a:endParaRPr>
        </a:p>
      </dsp:txBody>
      <dsp:txXfrm>
        <a:off x="1488179" y="2561672"/>
        <a:ext cx="6756573" cy="1020735"/>
      </dsp:txXfrm>
    </dsp:sp>
    <dsp:sp modelId="{804BE29D-909E-4454-8A1F-B7DB2EE59622}">
      <dsp:nvSpPr>
        <dsp:cNvPr id="0" name=""/>
        <dsp:cNvSpPr/>
      </dsp:nvSpPr>
      <dsp:spPr>
        <a:xfrm>
          <a:off x="7548299" y="822222"/>
          <a:ext cx="704762" cy="70476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706870" y="822222"/>
        <a:ext cx="387620" cy="530333"/>
      </dsp:txXfrm>
    </dsp:sp>
    <dsp:sp modelId="{AE8F266E-6A08-40EF-9394-28B8C7E4EBC6}">
      <dsp:nvSpPr>
        <dsp:cNvPr id="0" name=""/>
        <dsp:cNvSpPr/>
      </dsp:nvSpPr>
      <dsp:spPr>
        <a:xfrm>
          <a:off x="8276510" y="2079951"/>
          <a:ext cx="704762" cy="70476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435081" y="2079951"/>
        <a:ext cx="387620" cy="5303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E2650-974B-49E5-BCF2-AFFAC26B3ED5}">
      <dsp:nvSpPr>
        <dsp:cNvPr id="0" name=""/>
        <dsp:cNvSpPr/>
      </dsp:nvSpPr>
      <dsp:spPr>
        <a:xfrm>
          <a:off x="0" y="16443"/>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person violates Section 2 of the Suicide Act (1961) if they take any action that has the potential to encourage or aid another person in committing suicide or attempt at suicide and such action was taken with the intent to do so. </a:t>
          </a:r>
          <a:endParaRPr lang="en-US" sz="1200" kern="1200" dirty="0">
            <a:latin typeface="Arial" panose="020B0604020202020204" pitchFamily="34" charset="0"/>
            <a:cs typeface="Arial" panose="020B0604020202020204" pitchFamily="34" charset="0"/>
          </a:endParaRPr>
        </a:p>
      </dsp:txBody>
      <dsp:txXfrm>
        <a:off x="54830" y="71273"/>
        <a:ext cx="4529015" cy="1013540"/>
      </dsp:txXfrm>
    </dsp:sp>
    <dsp:sp modelId="{4F8DF2EC-7F2E-4D09-A776-783839FF2472}">
      <dsp:nvSpPr>
        <dsp:cNvPr id="0" name=""/>
        <dsp:cNvSpPr/>
      </dsp:nvSpPr>
      <dsp:spPr>
        <a:xfrm>
          <a:off x="0" y="1312443"/>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100000"/>
            </a:lnSpc>
            <a:spcBef>
              <a:spcPct val="0"/>
            </a:spcBef>
            <a:spcAft>
              <a:spcPct val="35000"/>
            </a:spcAft>
            <a:buNone/>
          </a:pPr>
          <a:r>
            <a:rPr lang="en-GB" sz="1500" kern="1200" dirty="0"/>
            <a:t>"</a:t>
          </a:r>
          <a:r>
            <a:rPr lang="en-GB" sz="1200" kern="1200" dirty="0">
              <a:latin typeface="Arial" panose="020B0604020202020204" pitchFamily="34" charset="0"/>
              <a:cs typeface="Arial" panose="020B0604020202020204" pitchFamily="34" charset="0"/>
            </a:rPr>
            <a:t>Encouraging or helping suicide" is the term used in this policy to describe this crime. Although, an individual cannot be prosecuted without the Director of Public Prosecutions' (DPP) approval. </a:t>
          </a:r>
          <a:endParaRPr lang="en-US" sz="1200" kern="1200" dirty="0">
            <a:latin typeface="Arial" panose="020B0604020202020204" pitchFamily="34" charset="0"/>
            <a:cs typeface="Arial" panose="020B0604020202020204" pitchFamily="34" charset="0"/>
          </a:endParaRPr>
        </a:p>
      </dsp:txBody>
      <dsp:txXfrm>
        <a:off x="54830" y="1367273"/>
        <a:ext cx="4529015" cy="1013540"/>
      </dsp:txXfrm>
    </dsp:sp>
    <dsp:sp modelId="{7780E874-6ADF-4D3C-BB96-199BD636F6D6}">
      <dsp:nvSpPr>
        <dsp:cNvPr id="0" name=""/>
        <dsp:cNvSpPr/>
      </dsp:nvSpPr>
      <dsp:spPr>
        <a:xfrm>
          <a:off x="0" y="2608444"/>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maximum sentence for promoting or facilitating suicide is 14 years in jail. This illustrates the serious of the offence (CPS.GOV.UK, 2014).</a:t>
          </a:r>
          <a:endParaRPr lang="en-US" sz="1200" kern="1200" dirty="0">
            <a:latin typeface="Arial" panose="020B0604020202020204" pitchFamily="34" charset="0"/>
            <a:cs typeface="Arial" panose="020B0604020202020204" pitchFamily="34" charset="0"/>
          </a:endParaRPr>
        </a:p>
      </dsp:txBody>
      <dsp:txXfrm>
        <a:off x="54830" y="2663274"/>
        <a:ext cx="4529015" cy="1013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8EC7-7A64-4308-9FA2-692F34656305}">
      <dsp:nvSpPr>
        <dsp:cNvPr id="0" name=""/>
        <dsp:cNvSpPr/>
      </dsp:nvSpPr>
      <dsp:spPr>
        <a:xfrm>
          <a:off x="0" y="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There are several legislations and policies in place to protect the elderly at the end of their lives. Such as,  The Equality Act of 2010, Human Rights Act of 1998 and the Care Act of 2014</a:t>
          </a:r>
        </a:p>
        <a:p>
          <a:pPr marL="0" lvl="0" indent="0" algn="l" defTabSz="400050">
            <a:lnSpc>
              <a:spcPct val="90000"/>
            </a:lnSpc>
            <a:spcBef>
              <a:spcPct val="0"/>
            </a:spcBef>
            <a:spcAft>
              <a:spcPct val="35000"/>
            </a:spcAft>
            <a:buNone/>
          </a:pPr>
          <a:r>
            <a:rPr lang="en-GB" sz="900" kern="1200" dirty="0"/>
            <a:t> There also several independent organisation's that have been set up in place to protect the vulnerable and elderly. For instance,  the Social Care Institute for Excellence (SCIE). This was founded in 2001 as a part of the government's plan to enhance social care practise and provision. A service level agreement between the Department of Health (</a:t>
          </a:r>
          <a:r>
            <a:rPr lang="en-GB" sz="900" kern="1200" dirty="0" err="1"/>
            <a:t>DoH</a:t>
          </a:r>
          <a:r>
            <a:rPr lang="en-GB" sz="900" kern="1200" dirty="0"/>
            <a:t>) and SCIE (Health-Ni.Gov.UK)</a:t>
          </a:r>
          <a:endParaRPr lang="en-US" sz="900" kern="1200" dirty="0"/>
        </a:p>
      </dsp:txBody>
      <dsp:txXfrm>
        <a:off x="24152" y="24152"/>
        <a:ext cx="7087230" cy="776298"/>
      </dsp:txXfrm>
    </dsp:sp>
    <dsp:sp modelId="{9740E939-1592-4C69-AA07-5E10E4774A2F}">
      <dsp:nvSpPr>
        <dsp:cNvPr id="0" name=""/>
        <dsp:cNvSpPr/>
      </dsp:nvSpPr>
      <dsp:spPr>
        <a:xfrm>
          <a:off x="673912" y="97453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Equality Act of (2010) and the Human Rights Act of (1998), two pieces of equality and human rights law, respectively, offer a wide array of options for addressing violations of older people's fundamental rights to freedom, respect, equality, dignity, and autonomy.</a:t>
          </a:r>
          <a:endParaRPr lang="en-US" sz="900" kern="1200" dirty="0"/>
        </a:p>
      </dsp:txBody>
      <dsp:txXfrm>
        <a:off x="698064" y="998682"/>
        <a:ext cx="6788511" cy="776298"/>
      </dsp:txXfrm>
    </dsp:sp>
    <dsp:sp modelId="{5BE7EAD1-5702-4133-B2B9-019DFDEB6B03}">
      <dsp:nvSpPr>
        <dsp:cNvPr id="0" name=""/>
        <dsp:cNvSpPr/>
      </dsp:nvSpPr>
      <dsp:spPr>
        <a:xfrm>
          <a:off x="1337767" y="194906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Equality Act of (2010) and the Human Rights Act of (1998) ensure that all elderly people are given the right to life, prohibition of torture and inhumane treatment</a:t>
          </a:r>
          <a:endParaRPr lang="en-US" sz="900" kern="1200" dirty="0"/>
        </a:p>
      </dsp:txBody>
      <dsp:txXfrm>
        <a:off x="1361919" y="1973212"/>
        <a:ext cx="6798570" cy="776298"/>
      </dsp:txXfrm>
    </dsp:sp>
    <dsp:sp modelId="{0C281BCF-E069-499C-BAD3-A24348419FD7}">
      <dsp:nvSpPr>
        <dsp:cNvPr id="0" name=""/>
        <dsp:cNvSpPr/>
      </dsp:nvSpPr>
      <dsp:spPr>
        <a:xfrm>
          <a:off x="2011680" y="292359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That they have a right to prohibition of discrimination, and the right for respect in their family and private lives. </a:t>
          </a:r>
          <a:endParaRPr lang="en-US" sz="900" kern="1200" dirty="0"/>
        </a:p>
      </dsp:txBody>
      <dsp:txXfrm>
        <a:off x="2035832" y="2947742"/>
        <a:ext cx="6788511" cy="776298"/>
      </dsp:txXfrm>
    </dsp:sp>
    <dsp:sp modelId="{33552829-AC74-48F8-BE40-2536CFBE0E03}">
      <dsp:nvSpPr>
        <dsp:cNvPr id="0" name=""/>
        <dsp:cNvSpPr/>
      </dsp:nvSpPr>
      <dsp:spPr>
        <a:xfrm>
          <a:off x="7510728" y="63157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31326" y="631570"/>
        <a:ext cx="294795" cy="403333"/>
      </dsp:txXfrm>
    </dsp:sp>
    <dsp:sp modelId="{5410A59F-9457-46D6-82E6-754F561A64CF}">
      <dsp:nvSpPr>
        <dsp:cNvPr id="0" name=""/>
        <dsp:cNvSpPr/>
      </dsp:nvSpPr>
      <dsp:spPr>
        <a:xfrm>
          <a:off x="8184641" y="160610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5239" y="1606100"/>
        <a:ext cx="294795" cy="403333"/>
      </dsp:txXfrm>
    </dsp:sp>
    <dsp:sp modelId="{1FB695F0-AF16-497B-A658-D9BFD3B3B89A}">
      <dsp:nvSpPr>
        <dsp:cNvPr id="0" name=""/>
        <dsp:cNvSpPr/>
      </dsp:nvSpPr>
      <dsp:spPr>
        <a:xfrm>
          <a:off x="8848495" y="258063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9093" y="2580630"/>
        <a:ext cx="294795" cy="4033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13945-C42E-4D31-AE37-3E284D33D2B7}">
      <dsp:nvSpPr>
        <dsp:cNvPr id="0" name=""/>
        <dsp:cNvSpPr/>
      </dsp:nvSpPr>
      <dsp:spPr>
        <a:xfrm>
          <a:off x="0" y="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The Care Act of (2014), which went into effect on April 1, 2015, is all about adults who need care and support as well as the people who provide that care</a:t>
          </a:r>
          <a:r>
            <a:rPr lang="en-GB" sz="1100" kern="1200" dirty="0"/>
            <a:t>. </a:t>
          </a:r>
          <a:r>
            <a:rPr lang="en-GB" sz="1200" kern="1200" dirty="0">
              <a:latin typeface="Arial" panose="020B0604020202020204" pitchFamily="34" charset="0"/>
              <a:cs typeface="Arial" panose="020B0604020202020204" pitchFamily="34" charset="0"/>
            </a:rPr>
            <a:t>This Act is fundamental when considering end-of-live patients. It ensures that a protocol is being followed along with the Human Rights Act (1998). That the right level of care is being provided  physically, financially  and emotionally.</a:t>
          </a:r>
        </a:p>
      </dsp:txBody>
      <dsp:txXfrm>
        <a:off x="2135307" y="0"/>
        <a:ext cx="7923092" cy="1236272"/>
      </dsp:txXfrm>
    </dsp:sp>
    <dsp:sp modelId="{2C100047-C3A6-49A1-BBDA-EF3FC871CA93}">
      <dsp:nvSpPr>
        <dsp:cNvPr id="0" name=""/>
        <dsp:cNvSpPr/>
      </dsp:nvSpPr>
      <dsp:spPr>
        <a:xfrm>
          <a:off x="123627" y="1236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6AD0EA-C2E6-4433-AF7C-583D542A4306}">
      <dsp:nvSpPr>
        <dsp:cNvPr id="0" name=""/>
        <dsp:cNvSpPr/>
      </dsp:nvSpPr>
      <dsp:spPr>
        <a:xfrm>
          <a:off x="0" y="135990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a:t>
          </a:r>
          <a:r>
            <a:rPr lang="en-GB" sz="1100" kern="1200" dirty="0"/>
            <a:t> purpose of the (Care Act 2014) is to guarantee the welfare of those who require care and support services ensuring that a high level of care is being delivered, especially to those with end-of -life care and funded where possible. The Care act also implements procedures to be followed such as to personalise care services placing the individual at the centre of the procedure. </a:t>
          </a:r>
        </a:p>
      </dsp:txBody>
      <dsp:txXfrm>
        <a:off x="2135307" y="1359900"/>
        <a:ext cx="7923092" cy="1236272"/>
      </dsp:txXfrm>
    </dsp:sp>
    <dsp:sp modelId="{76A7A5C8-A47F-44DB-A160-31F250D17253}">
      <dsp:nvSpPr>
        <dsp:cNvPr id="0" name=""/>
        <dsp:cNvSpPr/>
      </dsp:nvSpPr>
      <dsp:spPr>
        <a:xfrm>
          <a:off x="123627" y="14835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985A06-BD3F-463B-A2B9-F47A3CAC4631}">
      <dsp:nvSpPr>
        <dsp:cNvPr id="0" name=""/>
        <dsp:cNvSpPr/>
      </dsp:nvSpPr>
      <dsp:spPr>
        <a:xfrm>
          <a:off x="0" y="271980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Regardless of where they reside or their illness, everyone has the right to expect services and assistance that help them achieve a peaceful, pain-free death and give them a choice in how they are cared for in their final months and days (Age UK </a:t>
          </a:r>
          <a:r>
            <a:rPr lang="en-GB" sz="1200" kern="1200">
              <a:latin typeface="Arial" panose="020B0604020202020204" pitchFamily="34" charset="0"/>
              <a:cs typeface="Arial" panose="020B0604020202020204" pitchFamily="34" charset="0"/>
            </a:rPr>
            <a:t>2021). </a:t>
          </a:r>
          <a:endParaRPr lang="en-GB" sz="1200" kern="1200" dirty="0">
            <a:latin typeface="Arial" panose="020B0604020202020204" pitchFamily="34" charset="0"/>
            <a:cs typeface="Arial" panose="020B0604020202020204" pitchFamily="34" charset="0"/>
          </a:endParaRPr>
        </a:p>
      </dsp:txBody>
      <dsp:txXfrm>
        <a:off x="2135307" y="2719800"/>
        <a:ext cx="7923092" cy="1236272"/>
      </dsp:txXfrm>
    </dsp:sp>
    <dsp:sp modelId="{B740A0FC-1699-4CE7-A5AA-8A80869F50CD}">
      <dsp:nvSpPr>
        <dsp:cNvPr id="0" name=""/>
        <dsp:cNvSpPr/>
      </dsp:nvSpPr>
      <dsp:spPr>
        <a:xfrm>
          <a:off x="123627" y="28434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CF200-9E62-47ED-AB6E-E488EE4250FA}">
      <dsp:nvSpPr>
        <dsp:cNvPr id="0" name=""/>
        <dsp:cNvSpPr/>
      </dsp:nvSpPr>
      <dsp:spPr>
        <a:xfrm>
          <a:off x="397365"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Elderly people who are nearing the end of their lives may begin to withdraw from life for a variety of reasons. These explanations can reflect the fact that individuals are either trying to accept death or have already made peace with it. The Activity Hypothesis is one of many ageing theories that have been introduced over time. </a:t>
          </a:r>
          <a:endParaRPr lang="en-US" sz="800" kern="1200" dirty="0">
            <a:latin typeface="Arial" panose="020B0604020202020204" pitchFamily="34" charset="0"/>
            <a:cs typeface="Arial" panose="020B0604020202020204" pitchFamily="34" charset="0"/>
          </a:endParaRPr>
        </a:p>
      </dsp:txBody>
      <dsp:txXfrm>
        <a:off x="397365" y="1218"/>
        <a:ext cx="1872877" cy="1123726"/>
      </dsp:txXfrm>
    </dsp:sp>
    <dsp:sp modelId="{F224BCC6-EDCA-4D6D-93C0-26EBB0C9B16A}">
      <dsp:nvSpPr>
        <dsp:cNvPr id="0" name=""/>
        <dsp:cNvSpPr/>
      </dsp:nvSpPr>
      <dsp:spPr>
        <a:xfrm>
          <a:off x="2457530"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Robert </a:t>
          </a:r>
          <a:r>
            <a:rPr lang="en-GB" sz="800" kern="1200" dirty="0" err="1">
              <a:latin typeface="Arial" panose="020B0604020202020204" pitchFamily="34" charset="0"/>
              <a:cs typeface="Arial" panose="020B0604020202020204" pitchFamily="34" charset="0"/>
            </a:rPr>
            <a:t>Havighurst</a:t>
          </a:r>
          <a:r>
            <a:rPr lang="en-GB" sz="800" kern="1200" dirty="0">
              <a:latin typeface="Arial" panose="020B0604020202020204" pitchFamily="34" charset="0"/>
              <a:cs typeface="Arial" panose="020B0604020202020204" pitchFamily="34" charset="0"/>
            </a:rPr>
            <a:t> created the active ageing theory in 1960. Regular activities, social duties, and social engagements and active engagement in life serve as the foundation for this notion. This</a:t>
          </a:r>
          <a:r>
            <a:rPr lang="en-GB" sz="800" b="0" i="0" kern="1200" dirty="0">
              <a:latin typeface="Arial" panose="020B0604020202020204" pitchFamily="34" charset="0"/>
              <a:cs typeface="Arial" panose="020B0604020202020204" pitchFamily="34" charset="0"/>
            </a:rPr>
            <a:t> is one of three major psychosocial theories of how people are effected during the aging process.</a:t>
          </a:r>
          <a:endParaRPr lang="en-US" sz="800" kern="1200" dirty="0">
            <a:latin typeface="Arial" panose="020B0604020202020204" pitchFamily="34" charset="0"/>
            <a:cs typeface="Arial" panose="020B0604020202020204" pitchFamily="34" charset="0"/>
          </a:endParaRPr>
        </a:p>
      </dsp:txBody>
      <dsp:txXfrm>
        <a:off x="2457530" y="1218"/>
        <a:ext cx="1872877" cy="1123726"/>
      </dsp:txXfrm>
    </dsp:sp>
    <dsp:sp modelId="{55EA8EFA-FBCD-4467-8496-AA9EA6986AA7}">
      <dsp:nvSpPr>
        <dsp:cNvPr id="0" name=""/>
        <dsp:cNvSpPr/>
      </dsp:nvSpPr>
      <dsp:spPr>
        <a:xfrm>
          <a:off x="4517696"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t>"</a:t>
          </a:r>
          <a:r>
            <a:rPr lang="en-GB" sz="800" kern="1200" dirty="0">
              <a:latin typeface="Arial" panose="020B0604020202020204" pitchFamily="34" charset="0"/>
              <a:cs typeface="Arial" panose="020B0604020202020204" pitchFamily="34" charset="0"/>
            </a:rPr>
            <a:t>The more activities, the more successes, people can enjoy life as long as they are engaged, as opposed to withdrawing from it " (Havighurst,1968). </a:t>
          </a:r>
          <a:endParaRPr lang="en-US" sz="800" kern="1200" dirty="0">
            <a:latin typeface="Arial" panose="020B0604020202020204" pitchFamily="34" charset="0"/>
            <a:cs typeface="Arial" panose="020B0604020202020204" pitchFamily="34" charset="0"/>
          </a:endParaRPr>
        </a:p>
      </dsp:txBody>
      <dsp:txXfrm>
        <a:off x="4517696" y="1218"/>
        <a:ext cx="1872877" cy="1123726"/>
      </dsp:txXfrm>
    </dsp:sp>
    <dsp:sp modelId="{4203494F-C380-481A-AD57-7DC6A605EA12}">
      <dsp:nvSpPr>
        <dsp:cNvPr id="0" name=""/>
        <dsp:cNvSpPr/>
      </dsp:nvSpPr>
      <dsp:spPr>
        <a:xfrm>
          <a:off x="6577861"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Successful ageing is a state in which the elderly person displays this process with a variety of variables (Opus, 2020).</a:t>
          </a:r>
          <a:endParaRPr lang="en-US" sz="800" kern="1200" dirty="0">
            <a:latin typeface="Arial" panose="020B0604020202020204" pitchFamily="34" charset="0"/>
            <a:cs typeface="Arial" panose="020B0604020202020204" pitchFamily="34" charset="0"/>
          </a:endParaRPr>
        </a:p>
      </dsp:txBody>
      <dsp:txXfrm>
        <a:off x="6577861" y="1218"/>
        <a:ext cx="1872877" cy="1123726"/>
      </dsp:txXfrm>
    </dsp:sp>
    <dsp:sp modelId="{604E80E3-A3B9-4D75-9427-97075CDEFF10}">
      <dsp:nvSpPr>
        <dsp:cNvPr id="0" name=""/>
        <dsp:cNvSpPr/>
      </dsp:nvSpPr>
      <dsp:spPr>
        <a:xfrm>
          <a:off x="397365"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Another Psychological  theory of aging is the Continuity theory of aging. This defines natural ageing from a life course perspective. </a:t>
          </a:r>
          <a:endParaRPr lang="en-US" sz="800" kern="1200" dirty="0">
            <a:latin typeface="Arial" panose="020B0604020202020204" pitchFamily="34" charset="0"/>
            <a:cs typeface="Arial" panose="020B0604020202020204" pitchFamily="34" charset="0"/>
          </a:endParaRPr>
        </a:p>
      </dsp:txBody>
      <dsp:txXfrm>
        <a:off x="397365" y="1312233"/>
        <a:ext cx="1872877" cy="1123726"/>
      </dsp:txXfrm>
    </dsp:sp>
    <dsp:sp modelId="{F541E848-9BC8-4194-A7C9-6FA7AB69133F}">
      <dsp:nvSpPr>
        <dsp:cNvPr id="0" name=""/>
        <dsp:cNvSpPr/>
      </dsp:nvSpPr>
      <dsp:spPr>
        <a:xfrm>
          <a:off x="2457530"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This effects the elderly people typically as they continue to engage in the same kinds of pursuits, exhibit the same traits, and have the same kinds of interactions as they had in their early years. Theoretically, older persons attempt to maintain this continuity of living by incorporating techniques that are derived from their prior experiences. This is particularly common in dementia patients as their brain reverts back to a childhood state over time</a:t>
          </a:r>
          <a:r>
            <a:rPr lang="en-GB" sz="700" kern="1200" dirty="0"/>
            <a:t>.</a:t>
          </a:r>
          <a:endParaRPr lang="en-US" sz="700" kern="1200" dirty="0"/>
        </a:p>
      </dsp:txBody>
      <dsp:txXfrm>
        <a:off x="2457530" y="1312233"/>
        <a:ext cx="1872877" cy="1123726"/>
      </dsp:txXfrm>
    </dsp:sp>
    <dsp:sp modelId="{A54B8B8B-1B6E-4791-8417-E482976836EA}">
      <dsp:nvSpPr>
        <dsp:cNvPr id="0" name=""/>
        <dsp:cNvSpPr/>
      </dsp:nvSpPr>
      <dsp:spPr>
        <a:xfrm>
          <a:off x="4517696"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Disengagement is the final stage of the aging theory  process. According to  (Cumming and Henry, 1961) postulates that elderly people restrict their social life spaces in reaction to social constraints and in order to get ready for the end of their lives (Science direct, 2006). </a:t>
          </a:r>
          <a:endParaRPr lang="en-US" sz="800" kern="1200" dirty="0">
            <a:latin typeface="Arial" panose="020B0604020202020204" pitchFamily="34" charset="0"/>
            <a:cs typeface="Arial" panose="020B0604020202020204" pitchFamily="34" charset="0"/>
          </a:endParaRPr>
        </a:p>
      </dsp:txBody>
      <dsp:txXfrm>
        <a:off x="4517696" y="1312233"/>
        <a:ext cx="1872877" cy="1123726"/>
      </dsp:txXfrm>
    </dsp:sp>
    <dsp:sp modelId="{72854750-ABEB-4CB1-B076-D4FB4FA92BFD}">
      <dsp:nvSpPr>
        <dsp:cNvPr id="0" name=""/>
        <dsp:cNvSpPr/>
      </dsp:nvSpPr>
      <dsp:spPr>
        <a:xfrm>
          <a:off x="6577861"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The notion of disengagement is that getting older is a mutual withdrawal that is inevitable and results in less interaction between the elderly person and other members of the social system to which they belong.  Elderly persons' withdrawal from society or some may find that society has withdrew from them also so they disengage all-round.</a:t>
          </a:r>
          <a:endParaRPr lang="en-US" sz="800" kern="1200" dirty="0">
            <a:latin typeface="Arial" panose="020B0604020202020204" pitchFamily="34" charset="0"/>
            <a:cs typeface="Arial" panose="020B0604020202020204" pitchFamily="34" charset="0"/>
          </a:endParaRPr>
        </a:p>
      </dsp:txBody>
      <dsp:txXfrm>
        <a:off x="6577861" y="1312233"/>
        <a:ext cx="1872877" cy="1123726"/>
      </dsp:txXfrm>
    </dsp:sp>
    <dsp:sp modelId="{CFB24C9B-82B0-4584-A45E-7D10A59D2720}">
      <dsp:nvSpPr>
        <dsp:cNvPr id="0" name=""/>
        <dsp:cNvSpPr/>
      </dsp:nvSpPr>
      <dsp:spPr>
        <a:xfrm>
          <a:off x="3487613" y="2623247"/>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The 3 main theories are important to consider with the elderly a reminder to keep active in order to pursue a longer life.</a:t>
          </a:r>
          <a:endParaRPr lang="en-US" sz="800" kern="1200" dirty="0">
            <a:latin typeface="Arial" panose="020B0604020202020204" pitchFamily="34" charset="0"/>
            <a:cs typeface="Arial" panose="020B0604020202020204" pitchFamily="34" charset="0"/>
          </a:endParaRPr>
        </a:p>
      </dsp:txBody>
      <dsp:txXfrm>
        <a:off x="3487613" y="2623247"/>
        <a:ext cx="1872877" cy="11237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83994-C1B4-4F6A-9B6D-CE407F295B78}">
      <dsp:nvSpPr>
        <dsp:cNvPr id="0" name=""/>
        <dsp:cNvSpPr/>
      </dsp:nvSpPr>
      <dsp:spPr>
        <a:xfrm>
          <a:off x="0" y="0"/>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This presentation concludes that the necessity of living wills, health care proxy documents, and DNR papers, if necessary, is discussed in this presentation's conclusion. Furthermore, it has been demonstrated that people are beginning to consider unforeseeable health problems more carefully. More so if they are pious  along with wing to current technology's constant advancements, people are living longer.</a:t>
          </a:r>
          <a:endParaRPr lang="en-US" sz="1200" kern="1200" dirty="0">
            <a:latin typeface="Arial" panose="020B0604020202020204" pitchFamily="34" charset="0"/>
            <a:cs typeface="Arial" panose="020B0604020202020204" pitchFamily="34" charset="0"/>
          </a:endParaRPr>
        </a:p>
      </dsp:txBody>
      <dsp:txXfrm>
        <a:off x="32934" y="32934"/>
        <a:ext cx="6935370" cy="1058589"/>
      </dsp:txXfrm>
    </dsp:sp>
    <dsp:sp modelId="{7089D4EB-ABFD-46C1-9A0D-B83E085A7FD5}">
      <dsp:nvSpPr>
        <dsp:cNvPr id="0" name=""/>
        <dsp:cNvSpPr/>
      </dsp:nvSpPr>
      <dsp:spPr>
        <a:xfrm>
          <a:off x="719007" y="1311867"/>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It would also be deemed correct and widening to conclude that there is a gap between the degree of care required and what is now available in the UK for the elderly and the elderly that are at the end of their life's.</a:t>
          </a:r>
          <a:endParaRPr lang="en-US" sz="1200" kern="1200" dirty="0">
            <a:latin typeface="Arial" panose="020B0604020202020204" pitchFamily="34" charset="0"/>
            <a:cs typeface="Arial" panose="020B0604020202020204" pitchFamily="34" charset="0"/>
          </a:endParaRPr>
        </a:p>
      </dsp:txBody>
      <dsp:txXfrm>
        <a:off x="751941" y="1344801"/>
        <a:ext cx="6632974" cy="1058589"/>
      </dsp:txXfrm>
    </dsp:sp>
    <dsp:sp modelId="{1EC632B8-7074-4172-9BAD-205A2D40D936}">
      <dsp:nvSpPr>
        <dsp:cNvPr id="0" name=""/>
        <dsp:cNvSpPr/>
      </dsp:nvSpPr>
      <dsp:spPr>
        <a:xfrm>
          <a:off x="1438014" y="2623735"/>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this presentation also concludes that the reasons in favour of euthanasia do not exceed those against it, which are more logically comprehensive and show the negative impact on society as a whole</a:t>
          </a:r>
          <a:endParaRPr lang="en-US" sz="1200" kern="1200" dirty="0">
            <a:latin typeface="Arial" panose="020B0604020202020204" pitchFamily="34" charset="0"/>
            <a:cs typeface="Arial" panose="020B0604020202020204" pitchFamily="34" charset="0"/>
          </a:endParaRPr>
        </a:p>
      </dsp:txBody>
      <dsp:txXfrm>
        <a:off x="1470948" y="2656669"/>
        <a:ext cx="6632974" cy="1058589"/>
      </dsp:txXfrm>
    </dsp:sp>
    <dsp:sp modelId="{95020D4D-6D6A-446F-9E9D-0808B738942E}">
      <dsp:nvSpPr>
        <dsp:cNvPr id="0" name=""/>
        <dsp:cNvSpPr/>
      </dsp:nvSpPr>
      <dsp:spPr>
        <a:xfrm>
          <a:off x="7417850" y="852713"/>
          <a:ext cx="730897" cy="73089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582302" y="852713"/>
        <a:ext cx="401993" cy="550000"/>
      </dsp:txXfrm>
    </dsp:sp>
    <dsp:sp modelId="{E08C329A-80DF-4A62-9725-D29834A3DEEA}">
      <dsp:nvSpPr>
        <dsp:cNvPr id="0" name=""/>
        <dsp:cNvSpPr/>
      </dsp:nvSpPr>
      <dsp:spPr>
        <a:xfrm>
          <a:off x="8136857" y="2157085"/>
          <a:ext cx="730897" cy="73089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01309" y="2157085"/>
        <a:ext cx="401993" cy="55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95DB5-61DD-437A-970C-B9E6DBDA8D89}"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61F1B-B74A-426D-9C70-B298E169A139}" type="slidenum">
              <a:rPr lang="en-GB" smtClean="0"/>
              <a:t>‹#›</a:t>
            </a:fld>
            <a:endParaRPr lang="en-GB"/>
          </a:p>
        </p:txBody>
      </p:sp>
    </p:spTree>
    <p:extLst>
      <p:ext uri="{BB962C8B-B14F-4D97-AF65-F5344CB8AC3E}">
        <p14:creationId xmlns:p14="http://schemas.microsoft.com/office/powerpoint/2010/main" val="46655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5</a:t>
            </a:fld>
            <a:endParaRPr lang="en-GB"/>
          </a:p>
        </p:txBody>
      </p:sp>
    </p:spTree>
    <p:extLst>
      <p:ext uri="{BB962C8B-B14F-4D97-AF65-F5344CB8AC3E}">
        <p14:creationId xmlns:p14="http://schemas.microsoft.com/office/powerpoint/2010/main" val="2756631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10</a:t>
            </a:fld>
            <a:endParaRPr lang="en-GB"/>
          </a:p>
        </p:txBody>
      </p:sp>
    </p:spTree>
    <p:extLst>
      <p:ext uri="{BB962C8B-B14F-4D97-AF65-F5344CB8AC3E}">
        <p14:creationId xmlns:p14="http://schemas.microsoft.com/office/powerpoint/2010/main" val="3929015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11</a:t>
            </a:fld>
            <a:endParaRPr lang="en-GB"/>
          </a:p>
        </p:txBody>
      </p:sp>
    </p:spTree>
    <p:extLst>
      <p:ext uri="{BB962C8B-B14F-4D97-AF65-F5344CB8AC3E}">
        <p14:creationId xmlns:p14="http://schemas.microsoft.com/office/powerpoint/2010/main" val="3431173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12</a:t>
            </a:fld>
            <a:endParaRPr lang="en-GB"/>
          </a:p>
        </p:txBody>
      </p:sp>
    </p:spTree>
    <p:extLst>
      <p:ext uri="{BB962C8B-B14F-4D97-AF65-F5344CB8AC3E}">
        <p14:creationId xmlns:p14="http://schemas.microsoft.com/office/powerpoint/2010/main" val="244065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13</a:t>
            </a:fld>
            <a:endParaRPr lang="en-GB"/>
          </a:p>
        </p:txBody>
      </p:sp>
    </p:spTree>
    <p:extLst>
      <p:ext uri="{BB962C8B-B14F-4D97-AF65-F5344CB8AC3E}">
        <p14:creationId xmlns:p14="http://schemas.microsoft.com/office/powerpoint/2010/main" val="3179808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14</a:t>
            </a:fld>
            <a:endParaRPr lang="en-GB"/>
          </a:p>
        </p:txBody>
      </p:sp>
    </p:spTree>
    <p:extLst>
      <p:ext uri="{BB962C8B-B14F-4D97-AF65-F5344CB8AC3E}">
        <p14:creationId xmlns:p14="http://schemas.microsoft.com/office/powerpoint/2010/main" val="1686974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16</a:t>
            </a:fld>
            <a:endParaRPr lang="en-GB"/>
          </a:p>
        </p:txBody>
      </p:sp>
    </p:spTree>
    <p:extLst>
      <p:ext uri="{BB962C8B-B14F-4D97-AF65-F5344CB8AC3E}">
        <p14:creationId xmlns:p14="http://schemas.microsoft.com/office/powerpoint/2010/main" val="2463728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030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273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2494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6441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1217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4703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3362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1811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8790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0927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97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gGrid">
          <a:fgClr>
            <a:schemeClr val="bg1"/>
          </a:fgClr>
          <a:bgClr>
            <a:schemeClr val="bg1"/>
          </a:bgClr>
        </a:patt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20486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4.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ndard.co.uk/news/health/what-is-euthanasia-is-it-legal-here-laws-where-allowed-b1020858.html" TargetMode="External"/><Relationship Id="rId7" Type="http://schemas.openxmlformats.org/officeDocument/2006/relationships/hyperlink" Target="https://www.indy100.com/news/research-maps-global-assisted-dying-laws-b1879880" TargetMode="External"/><Relationship Id="rId2" Type="http://schemas.openxmlformats.org/officeDocument/2006/relationships/hyperlink" Target="https://www.ageuk.org.uk/information-advice/care/the-care-act/" TargetMode="External"/><Relationship Id="rId1" Type="http://schemas.openxmlformats.org/officeDocument/2006/relationships/slideLayout" Target="../slideLayouts/slideLayout6.xml"/><Relationship Id="rId6" Type="http://schemas.openxmlformats.org/officeDocument/2006/relationships/hyperlink" Target="https://www.theguardian.com/society/2019/mar/03/legalise-assisted-dying-for-terminally-ill-say-90-per-cent-of-people-in-uk" TargetMode="External"/><Relationship Id="rId5" Type="http://schemas.openxmlformats.org/officeDocument/2006/relationships/hyperlink" Target="https://www.bma.org.uk/media/4394/bma-arguments-for-and-against-pad-aug-2021.pdf" TargetMode="External"/><Relationship Id="rId4" Type="http://schemas.openxmlformats.org/officeDocument/2006/relationships/hyperlink" Target="https://www.bbc.co.uk/ethics/euthanasia/religion/religion.shtml"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care.org.uk/cause/assisted-suicide/arguments-for-and-against-assisted-suicide-and-euthanasia?gclid=EAIaIQobChMImtT8mtO-_(Accessed" TargetMode="External"/><Relationship Id="rId2" Type="http://schemas.openxmlformats.org/officeDocument/2006/relationships/hyperlink" Target="https://www.sciencedirect.com/science/article/pii/S0020748910002932" TargetMode="External"/><Relationship Id="rId1" Type="http://schemas.openxmlformats.org/officeDocument/2006/relationships/slideLayout" Target="../slideLayouts/slideLayout6.xml"/><Relationship Id="rId6" Type="http://schemas.openxmlformats.org/officeDocument/2006/relationships/hyperlink" Target="https://psychiatry.duke.edu/news/holistic-palliative-care-should-address-mental-health-issues" TargetMode="External"/><Relationship Id="rId5" Type="http://schemas.openxmlformats.org/officeDocument/2006/relationships/hyperlink" Target="https://www.cps.gov.uk/legal-guidance/suicide-policy-prosecutors-respect-cases-encouraging-or-assisting-suicide" TargetMode="External"/><Relationship Id="rId4" Type="http://schemas.openxmlformats.org/officeDocument/2006/relationships/hyperlink" Target="https://www.carenotkilling.org.uk/public-opinion/assisted-dying-public-opinion/"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news/2019/jul/15/euthanasia-and-assisted-dying-rates-are-soaring-but-where-are-they-legal" TargetMode="External"/><Relationship Id="rId2" Type="http://schemas.openxmlformats.org/officeDocument/2006/relationships/hyperlink" Target="https://compassionindying.org.uk/press-release/living-wills-skyrocket-in-light-of-coronavirus" TargetMode="External"/><Relationship Id="rId1" Type="http://schemas.openxmlformats.org/officeDocument/2006/relationships/slideLayout" Target="../slideLayouts/slideLayout6.xml"/><Relationship Id="rId5" Type="http://schemas.openxmlformats.org/officeDocument/2006/relationships/hyperlink" Target="https://www.theweek.co.uk/102978/countries-where-euthanasia-is-legal" TargetMode="External"/><Relationship Id="rId4" Type="http://schemas.openxmlformats.org/officeDocument/2006/relationships/hyperlink" Target="https://rcni.com/nursing-standard/newsroom/analysis/end-of-life-care-what-thousands-of-nurses-told-our-annual-survey-14856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nuffieldtrust.org.uk/resource/end-of-life-care-explained-what-is-it-how-is-it-provided-and-what-are-the-challenge" TargetMode="External"/><Relationship Id="rId2" Type="http://schemas.openxmlformats.org/officeDocument/2006/relationships/hyperlink" Target="https://www.health-ni.gov.uk/topics/safety-and-quality-standards/social-care-institute-excellence-scie#:~:text=The%20Social%20Care%20Institute%20for%20Excellence%20%28SCIE%29%20is,the%20funding%20provided%20by%20the%20DoH%20to%20SCIE." TargetMode="External"/><Relationship Id="rId1" Type="http://schemas.openxmlformats.org/officeDocument/2006/relationships/slideLayout" Target="../slideLayouts/slideLayout6.xml"/><Relationship Id="rId6" Type="http://schemas.openxmlformats.org/officeDocument/2006/relationships/hyperlink" Target="https://www.legislation.gov.uk/ukpga/Eliz2/9-10/60" TargetMode="External"/><Relationship Id="rId5" Type="http://schemas.openxmlformats.org/officeDocument/2006/relationships/hyperlink" Target="https://www.sciencedirect.com/topics/psychology/disengagement-theory#:~:text=According%20to%20disengagement%20theory%20(Cumming,final%20phase%20of%20their%20lives." TargetMode="External"/><Relationship Id="rId4" Type="http://schemas.openxmlformats.org/officeDocument/2006/relationships/hyperlink" Target="https://lottie.org/care-guides/what-end-of-life-care-at-home-involv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webci-tation.org/5raUW1vGn" TargetMode="External"/><Relationship Id="rId2" Type="http://schemas.openxmlformats.org/officeDocument/2006/relationships/hyperlink" Target="https://hospicequestionsanswered.com/hospice-culture/difference-between-hospice-and-palliative-care/"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www.theweek.co.uk/102978/countries-where-euthanasia-is-legal" TargetMode="External"/><Relationship Id="rId2" Type="http://schemas.openxmlformats.org/officeDocument/2006/relationships/hyperlink" Target="https://righttolife.org.uk/knowledgebase/assisted-suicide-and-euthanasia?gclid=EAIaIQobChMI59DLy_O8_QIVjO3tCh2v3gcXEAAYA" TargetMode="External"/><Relationship Id="rId1" Type="http://schemas.openxmlformats.org/officeDocument/2006/relationships/slideLayout" Target="../slideLayouts/slideLayout6.xml"/><Relationship Id="rId4" Type="http://schemas.openxmlformats.org/officeDocument/2006/relationships/hyperlink" Target="https://dergipark.org.tr/en/pub/opus/issue/54352/7142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7">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ctrTitle"/>
          </p:nvPr>
        </p:nvSpPr>
        <p:spPr>
          <a:xfrm>
            <a:off x="648929" y="639097"/>
            <a:ext cx="6253317" cy="3686015"/>
          </a:xfrm>
        </p:spPr>
        <p:txBody>
          <a:bodyPr vert="horz" lIns="91440" tIns="45720" rIns="91440" bIns="45720" rtlCol="0" anchor="b">
            <a:normAutofit/>
          </a:bodyPr>
          <a:lstStyle/>
          <a:p>
            <a:br>
              <a:rPr lang="en-US" sz="2600" dirty="0"/>
            </a:br>
            <a:br>
              <a:rPr lang="en-US" sz="2600" dirty="0"/>
            </a:br>
            <a:br>
              <a:rPr lang="en-US" sz="2600" dirty="0"/>
            </a:br>
            <a:br>
              <a:rPr lang="en-US" sz="2600" dirty="0"/>
            </a:br>
            <a:br>
              <a:rPr lang="en-US" sz="2600" dirty="0"/>
            </a:br>
            <a:r>
              <a:rPr lang="en-US" sz="2000" dirty="0">
                <a:latin typeface="+mn-lt"/>
              </a:rPr>
              <a:t>Leah Pinnock</a:t>
            </a:r>
            <a:br>
              <a:rPr lang="en-US" sz="2000" dirty="0">
                <a:latin typeface="+mn-lt"/>
              </a:rPr>
            </a:br>
            <a:r>
              <a:rPr lang="en-US" sz="2000" dirty="0">
                <a:latin typeface="+mn-lt"/>
              </a:rPr>
              <a:t>BMHP 6009</a:t>
            </a:r>
            <a:br>
              <a:rPr lang="en-US" sz="2000" dirty="0">
                <a:latin typeface="+mn-lt"/>
              </a:rPr>
            </a:br>
            <a:r>
              <a:rPr lang="en-US" sz="2000" dirty="0">
                <a:latin typeface="+mn-lt"/>
              </a:rPr>
              <a:t>Living With Care: The Older Person.</a:t>
            </a:r>
            <a:br>
              <a:rPr lang="en-US" sz="2000" dirty="0">
                <a:latin typeface="+mn-lt"/>
              </a:rPr>
            </a:br>
            <a:r>
              <a:rPr lang="en-US" sz="2000" dirty="0">
                <a:latin typeface="+mn-lt"/>
              </a:rPr>
              <a:t>Joanne Davies</a:t>
            </a:r>
            <a:br>
              <a:rPr lang="en-US" sz="2000" dirty="0">
                <a:latin typeface="+mn-lt"/>
              </a:rPr>
            </a:br>
            <a:r>
              <a:rPr lang="en-US" sz="2000" dirty="0">
                <a:latin typeface="+mn-lt"/>
              </a:rPr>
              <a:t>28th February 2023</a:t>
            </a:r>
          </a:p>
        </p:txBody>
      </p:sp>
      <p:sp>
        <p:nvSpPr>
          <p:cNvPr id="3" name="Subtitle 2">
            <a:extLst>
              <a:ext uri="{FF2B5EF4-FFF2-40B4-BE49-F238E27FC236}">
                <a16:creationId xmlns:a16="http://schemas.microsoft.com/office/drawing/2014/main" id="{2B3A2365-F57C-B94E-13E4-EEAC42D7FBB9}"/>
              </a:ext>
            </a:extLst>
          </p:cNvPr>
          <p:cNvSpPr>
            <a:spLocks noGrp="1"/>
          </p:cNvSpPr>
          <p:nvPr>
            <p:ph type="subTitle" idx="1"/>
          </p:nvPr>
        </p:nvSpPr>
        <p:spPr>
          <a:xfrm>
            <a:off x="632899" y="4672739"/>
            <a:ext cx="6269347" cy="1021498"/>
          </a:xfrm>
        </p:spPr>
        <p:txBody>
          <a:bodyPr vert="horz" lIns="91440" tIns="45720" rIns="91440" bIns="45720" rtlCol="0">
            <a:normAutofit/>
          </a:bodyPr>
          <a:lstStyle/>
          <a:p>
            <a:pPr>
              <a:lnSpc>
                <a:spcPct val="100000"/>
              </a:lnSpc>
            </a:pPr>
            <a:r>
              <a:rPr lang="en-US">
                <a:solidFill>
                  <a:schemeClr val="tx1">
                    <a:lumMod val="85000"/>
                    <a:lumOff val="15000"/>
                  </a:schemeClr>
                </a:solidFill>
              </a:rPr>
              <a:t>                         </a:t>
            </a:r>
          </a:p>
        </p:txBody>
      </p:sp>
      <p:cxnSp>
        <p:nvCxnSpPr>
          <p:cNvPr id="117" name="Straight Connector 10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6" name="Picture 85">
            <a:extLst>
              <a:ext uri="{FF2B5EF4-FFF2-40B4-BE49-F238E27FC236}">
                <a16:creationId xmlns:a16="http://schemas.microsoft.com/office/drawing/2014/main" id="{684EAEF4-6D36-A4D9-0114-1BF681C934D5}"/>
              </a:ext>
            </a:extLst>
          </p:cNvPr>
          <p:cNvPicPr>
            <a:picLocks noChangeAspect="1"/>
          </p:cNvPicPr>
          <p:nvPr/>
        </p:nvPicPr>
        <p:blipFill rotWithShape="1">
          <a:blip r:embed="rId2"/>
          <a:srcRect l="23018" r="31865" b="-2"/>
          <a:stretch/>
        </p:blipFill>
        <p:spPr>
          <a:xfrm>
            <a:off x="7556686" y="1"/>
            <a:ext cx="4635315" cy="6857999"/>
          </a:xfrm>
          <a:prstGeom prst="rect">
            <a:avLst/>
          </a:prstGeom>
        </p:spPr>
      </p:pic>
      <p:sp>
        <p:nvSpPr>
          <p:cNvPr id="4" name="TextBox 3">
            <a:extLst>
              <a:ext uri="{FF2B5EF4-FFF2-40B4-BE49-F238E27FC236}">
                <a16:creationId xmlns:a16="http://schemas.microsoft.com/office/drawing/2014/main" id="{B99D8920-7C36-4885-7420-B1B13A623D5C}"/>
              </a:ext>
            </a:extLst>
          </p:cNvPr>
          <p:cNvSpPr txBox="1"/>
          <p:nvPr/>
        </p:nvSpPr>
        <p:spPr>
          <a:xfrm>
            <a:off x="168442" y="577514"/>
            <a:ext cx="6211843" cy="1031051"/>
          </a:xfrm>
          <a:prstGeom prst="rect">
            <a:avLst/>
          </a:prstGeom>
          <a:noFill/>
        </p:spPr>
        <p:txBody>
          <a:bodyPr wrap="square" rtlCol="0">
            <a:spAutoFit/>
          </a:bodyPr>
          <a:lstStyle/>
          <a:p>
            <a:pPr>
              <a:spcAft>
                <a:spcPts val="600"/>
              </a:spcAft>
            </a:pPr>
            <a:r>
              <a:rPr lang="en-GB" sz="2800" b="1" dirty="0">
                <a:latin typeface="Bembo (headings)"/>
              </a:rPr>
              <a:t>     END OF LIFE CARE IN</a:t>
            </a:r>
          </a:p>
          <a:p>
            <a:pPr>
              <a:spcAft>
                <a:spcPts val="600"/>
              </a:spcAft>
            </a:pPr>
            <a:r>
              <a:rPr lang="en-GB" sz="2800" b="1" dirty="0">
                <a:latin typeface="Bembo (headings)"/>
              </a:rPr>
              <a:t>     THE UK    </a:t>
            </a:r>
          </a:p>
        </p:txBody>
      </p:sp>
    </p:spTree>
    <p:extLst>
      <p:ext uri="{BB962C8B-B14F-4D97-AF65-F5344CB8AC3E}">
        <p14:creationId xmlns:p14="http://schemas.microsoft.com/office/powerpoint/2010/main" val="1097800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5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ctrTitle"/>
          </p:nvPr>
        </p:nvSpPr>
        <p:spPr>
          <a:xfrm>
            <a:off x="5220928" y="965200"/>
            <a:ext cx="5999002" cy="4927600"/>
          </a:xfrm>
        </p:spPr>
        <p:txBody>
          <a:bodyPr anchor="ctr">
            <a:normAutofit/>
          </a:bodyPr>
          <a:lstStyle/>
          <a:p>
            <a:pPr algn="just">
              <a:lnSpc>
                <a:spcPct val="150000"/>
              </a:lnSpc>
            </a:pPr>
            <a:r>
              <a:rPr lang="en-GB" sz="2800" dirty="0">
                <a:solidFill>
                  <a:schemeClr val="tx2"/>
                </a:solidFill>
                <a:latin typeface="Arial" panose="020B0604020202020204" pitchFamily="34" charset="0"/>
                <a:cs typeface="Arial" panose="020B0604020202020204" pitchFamily="34" charset="0"/>
              </a:rPr>
              <a:t>This presentation examines the state of end-of-life care in the UK today in contrast to other nations. In addition, this research will examine legislation, assisted suicide, euthanasia, and the rising need for living wills and more specialised healthcare.</a:t>
            </a:r>
          </a:p>
        </p:txBody>
      </p:sp>
      <p:sp>
        <p:nvSpPr>
          <p:cNvPr id="89" name="Rectangle 59">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B3A2365-F57C-B94E-13E4-EEAC42D7FBB9}"/>
              </a:ext>
            </a:extLst>
          </p:cNvPr>
          <p:cNvSpPr>
            <a:spLocks noGrp="1"/>
          </p:cNvSpPr>
          <p:nvPr>
            <p:ph type="subTitle" idx="1"/>
          </p:nvPr>
        </p:nvSpPr>
        <p:spPr>
          <a:xfrm>
            <a:off x="823355" y="1111438"/>
            <a:ext cx="3592233" cy="4439055"/>
          </a:xfrm>
        </p:spPr>
        <p:txBody>
          <a:bodyPr anchor="ctr">
            <a:normAutofit/>
          </a:bodyPr>
          <a:lstStyle/>
          <a:p>
            <a:r>
              <a:rPr lang="en-GB" dirty="0">
                <a:solidFill>
                  <a:srgbClr val="FFFFFF"/>
                </a:solidFill>
                <a:latin typeface="Bembo headings"/>
              </a:rPr>
              <a:t>                         </a:t>
            </a:r>
            <a:r>
              <a:rPr lang="en-GB" sz="2800" b="1" dirty="0">
                <a:solidFill>
                  <a:srgbClr val="FFFFFF"/>
                </a:solidFill>
                <a:latin typeface="Bembo (headings)"/>
              </a:rPr>
              <a:t>introduction</a:t>
            </a:r>
          </a:p>
        </p:txBody>
      </p:sp>
      <p:sp>
        <p:nvSpPr>
          <p:cNvPr id="90" name="Rectangle 61">
            <a:extLst>
              <a:ext uri="{FF2B5EF4-FFF2-40B4-BE49-F238E27FC236}">
                <a16:creationId xmlns:a16="http://schemas.microsoft.com/office/drawing/2014/main" id="{01F84CF8-2331-415C-BB60-2C921D641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2627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6" name="Rectangle 105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67" name="Straight Connector 105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68" name="Rectangle 1060">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2900" dirty="0">
                <a:solidFill>
                  <a:schemeClr val="tx1">
                    <a:lumMod val="85000"/>
                    <a:lumOff val="15000"/>
                  </a:schemeClr>
                </a:solidFill>
              </a:rPr>
              <a:t>                               </a:t>
            </a:r>
            <a:r>
              <a:rPr lang="en-US" sz="2800" b="1" dirty="0">
                <a:solidFill>
                  <a:schemeClr val="tx1">
                    <a:lumMod val="85000"/>
                    <a:lumOff val="15000"/>
                  </a:schemeClr>
                </a:solidFill>
              </a:rPr>
              <a:t>Palliative and End-of-Life Care </a:t>
            </a:r>
            <a:br>
              <a:rPr lang="en-US" sz="2900" dirty="0">
                <a:solidFill>
                  <a:schemeClr val="tx1">
                    <a:lumMod val="85000"/>
                    <a:lumOff val="15000"/>
                  </a:schemeClr>
                </a:solidFill>
              </a:rPr>
            </a:br>
            <a:endParaRPr lang="en-US" sz="2900" dirty="0">
              <a:solidFill>
                <a:schemeClr val="tx1">
                  <a:lumMod val="85000"/>
                  <a:lumOff val="15000"/>
                </a:schemeClr>
              </a:solidFill>
            </a:endParaRPr>
          </a:p>
        </p:txBody>
      </p:sp>
      <p:pic>
        <p:nvPicPr>
          <p:cNvPr id="1026" name="Picture 2" descr="Holistic Palliative Care Should Address Mental Health Issues | Duke  Department of Psychiatry &amp; Behavioral Sciences">
            <a:extLst>
              <a:ext uri="{FF2B5EF4-FFF2-40B4-BE49-F238E27FC236}">
                <a16:creationId xmlns:a16="http://schemas.microsoft.com/office/drawing/2014/main" id="{6922AE8D-10A2-64B9-9C91-C95E9C7A00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753" r="-1" b="12083"/>
          <a:stretch/>
        </p:blipFill>
        <p:spPr bwMode="auto">
          <a:xfrm>
            <a:off x="635457" y="640080"/>
            <a:ext cx="10916463"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069" name="!!Straight Connector">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65" name="Rectangle 1064">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17DDE97F-BAF3-9CD9-E46D-BE4C0B8A80BD}"/>
              </a:ext>
            </a:extLst>
          </p:cNvPr>
          <p:cNvSpPr txBox="1"/>
          <p:nvPr/>
        </p:nvSpPr>
        <p:spPr>
          <a:xfrm>
            <a:off x="633999" y="5727678"/>
            <a:ext cx="4308115" cy="369332"/>
          </a:xfrm>
          <a:prstGeom prst="rect">
            <a:avLst/>
          </a:prstGeom>
          <a:noFill/>
        </p:spPr>
        <p:txBody>
          <a:bodyPr wrap="square" rtlCol="0">
            <a:spAutoFit/>
          </a:bodyPr>
          <a:lstStyle/>
          <a:p>
            <a:r>
              <a:rPr lang="en-GB" dirty="0"/>
              <a:t>(Duke Psychiatry, 2020)</a:t>
            </a:r>
          </a:p>
        </p:txBody>
      </p:sp>
    </p:spTree>
    <p:extLst>
      <p:ext uri="{BB962C8B-B14F-4D97-AF65-F5344CB8AC3E}">
        <p14:creationId xmlns:p14="http://schemas.microsoft.com/office/powerpoint/2010/main" val="4223251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a:normAutofit/>
          </a:bodyPr>
          <a:lstStyle/>
          <a:p>
            <a:r>
              <a:rPr lang="en-GB" sz="2800" b="1" dirty="0"/>
              <a:t>What is Palliative and End-of-Life Care?</a:t>
            </a:r>
          </a:p>
        </p:txBody>
      </p:sp>
      <p:cxnSp>
        <p:nvCxnSpPr>
          <p:cNvPr id="25"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BBF896E3-09E2-007C-DBDC-D44F01EE7D81}"/>
              </a:ext>
            </a:extLst>
          </p:cNvPr>
          <p:cNvSpPr>
            <a:spLocks noGrp="1"/>
          </p:cNvSpPr>
          <p:nvPr>
            <p:ph idx="1"/>
          </p:nvPr>
        </p:nvSpPr>
        <p:spPr>
          <a:xfrm>
            <a:off x="1097280" y="2108201"/>
            <a:ext cx="5575367" cy="3760891"/>
          </a:xfrm>
        </p:spPr>
        <p:txBody>
          <a:bodyPr>
            <a:normAutofit fontScale="92500" lnSpcReduction="10000"/>
          </a:bodyPr>
          <a:lstStyle/>
          <a:p>
            <a:pPr>
              <a:lnSpc>
                <a:spcPct val="110000"/>
              </a:lnSpc>
              <a:buFont typeface="Wingdings" panose="05000000000000000000" pitchFamily="2" charset="2"/>
              <a:buChar char="§"/>
            </a:pPr>
            <a:endParaRPr lang="en-GB" sz="1300" dirty="0">
              <a:latin typeface="+mn-lt"/>
            </a:endParaRPr>
          </a:p>
          <a:p>
            <a:pPr marL="0" indent="0">
              <a:buNone/>
            </a:pPr>
            <a:r>
              <a:rPr lang="en-GB" sz="1400" dirty="0">
                <a:latin typeface="Arial" panose="020B0604020202020204" pitchFamily="34" charset="0"/>
                <a:cs typeface="Arial" panose="020B0604020202020204" pitchFamily="34" charset="0"/>
              </a:rPr>
              <a:t>End-of-life care is typically defined as treatment for patients who either have a life-limiting or life-threatening condition  and have stopped receiving medication to treat or manage their illness.</a:t>
            </a:r>
          </a:p>
          <a:p>
            <a:pPr marL="0" indent="0">
              <a:buNone/>
            </a:pPr>
            <a:r>
              <a:rPr lang="en-GB" sz="1400" dirty="0">
                <a:latin typeface="Arial" panose="020B0604020202020204" pitchFamily="34" charset="0"/>
                <a:cs typeface="Arial" panose="020B0604020202020204" pitchFamily="34" charset="0"/>
              </a:rPr>
              <a:t>End-of-life and palliative care are meant to assist you in order to maximise the patient's level of comfort.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This kind of care places a strong emphasis on controlling symptoms while also offering support and comfort for patients and their families on a physical, emotional, social, and spiritual level -</a:t>
            </a:r>
          </a:p>
          <a:p>
            <a:pPr marL="0" indent="0">
              <a:buNone/>
            </a:pPr>
            <a:r>
              <a:rPr lang="en-GB" sz="1400" dirty="0">
                <a:latin typeface="Arial" panose="020B0604020202020204" pitchFamily="34" charset="0"/>
                <a:cs typeface="Arial" panose="020B0604020202020204" pitchFamily="34" charset="0"/>
              </a:rPr>
              <a:t>Controlling the pain and other symptoms is the main objective of end-of-life care. </a:t>
            </a:r>
          </a:p>
          <a:p>
            <a:pPr marL="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(NuffieldTrust.Org.UK 2022)</a:t>
            </a:r>
          </a:p>
          <a:p>
            <a:pPr marL="0" indent="0">
              <a:lnSpc>
                <a:spcPct val="110000"/>
              </a:lnSpc>
              <a:buNone/>
            </a:pPr>
            <a:endParaRPr lang="en-GB" sz="1300" dirty="0">
              <a:latin typeface="+mn-lt"/>
            </a:endParaRPr>
          </a:p>
          <a:p>
            <a:pPr>
              <a:lnSpc>
                <a:spcPct val="110000"/>
              </a:lnSpc>
            </a:pPr>
            <a:endParaRPr lang="en-GB" sz="1300" dirty="0"/>
          </a:p>
        </p:txBody>
      </p:sp>
      <p:pic>
        <p:nvPicPr>
          <p:cNvPr id="16" name="Picture 4" descr="Capsules and pills inside a glass bowl">
            <a:extLst>
              <a:ext uri="{FF2B5EF4-FFF2-40B4-BE49-F238E27FC236}">
                <a16:creationId xmlns:a16="http://schemas.microsoft.com/office/drawing/2014/main" id="{D2804E5B-9344-C062-2C37-56D1EA1B9B13}"/>
              </a:ext>
            </a:extLst>
          </p:cNvPr>
          <p:cNvPicPr>
            <a:picLocks noChangeAspect="1"/>
          </p:cNvPicPr>
          <p:nvPr/>
        </p:nvPicPr>
        <p:blipFill rotWithShape="1">
          <a:blip r:embed="rId2"/>
          <a:srcRect r="24575"/>
          <a:stretch/>
        </p:blipFill>
        <p:spPr>
          <a:xfrm>
            <a:off x="7534656" y="2108200"/>
            <a:ext cx="3621024" cy="3600613"/>
          </a:xfrm>
          <a:prstGeom prst="rect">
            <a:avLst/>
          </a:prstGeom>
        </p:spPr>
      </p:pic>
      <p:sp>
        <p:nvSpPr>
          <p:cNvPr id="27" name="Rectangle 2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426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a:normAutofit/>
          </a:bodyPr>
          <a:lstStyle/>
          <a:p>
            <a:r>
              <a:rPr lang="en-GB" sz="4700" dirty="0"/>
              <a:t>                  </a:t>
            </a:r>
            <a:r>
              <a:rPr lang="en-GB" sz="2800" b="1" dirty="0"/>
              <a:t>Support Care Available </a:t>
            </a:r>
            <a:br>
              <a:rPr lang="en-GB" sz="4700" dirty="0"/>
            </a:br>
            <a:r>
              <a:rPr lang="en-GB" sz="4700" dirty="0"/>
              <a:t> </a:t>
            </a:r>
          </a:p>
        </p:txBody>
      </p:sp>
      <p:cxnSp>
        <p:nvCxnSpPr>
          <p:cNvPr id="89" name="Straight Connector 88">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91" name="Rectangle 90">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1" name="Content Placeholder 2">
            <a:extLst>
              <a:ext uri="{FF2B5EF4-FFF2-40B4-BE49-F238E27FC236}">
                <a16:creationId xmlns:a16="http://schemas.microsoft.com/office/drawing/2014/main" id="{F84F07D8-FC59-71E0-B2A5-2952AED58B63}"/>
              </a:ext>
            </a:extLst>
          </p:cNvPr>
          <p:cNvGraphicFramePr>
            <a:graphicFrameLocks noGrp="1"/>
          </p:cNvGraphicFramePr>
          <p:nvPr>
            <p:ph idx="1"/>
            <p:extLst>
              <p:ext uri="{D42A27DB-BD31-4B8C-83A1-F6EECF244321}">
                <p14:modId xmlns:p14="http://schemas.microsoft.com/office/powerpoint/2010/main" val="33725031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7D9BC97-CE85-A248-DD56-11300BCA4190}"/>
              </a:ext>
            </a:extLst>
          </p:cNvPr>
          <p:cNvSpPr txBox="1"/>
          <p:nvPr/>
        </p:nvSpPr>
        <p:spPr>
          <a:xfrm>
            <a:off x="9326278" y="5588699"/>
            <a:ext cx="2719706" cy="369332"/>
          </a:xfrm>
          <a:prstGeom prst="rect">
            <a:avLst/>
          </a:prstGeom>
          <a:noFill/>
        </p:spPr>
        <p:txBody>
          <a:bodyPr wrap="square" rtlCol="0">
            <a:spAutoFit/>
          </a:bodyPr>
          <a:lstStyle/>
          <a:p>
            <a:r>
              <a:rPr lang="en-GB" dirty="0"/>
              <a:t>(NHS, 2022)</a:t>
            </a:r>
          </a:p>
        </p:txBody>
      </p:sp>
    </p:spTree>
    <p:extLst>
      <p:ext uri="{BB962C8B-B14F-4D97-AF65-F5344CB8AC3E}">
        <p14:creationId xmlns:p14="http://schemas.microsoft.com/office/powerpoint/2010/main" val="3101786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A88B-3D8D-7BED-8086-43EF2AB5508D}"/>
              </a:ext>
            </a:extLst>
          </p:cNvPr>
          <p:cNvSpPr>
            <a:spLocks noGrp="1"/>
          </p:cNvSpPr>
          <p:nvPr>
            <p:ph type="ctrTitle"/>
          </p:nvPr>
        </p:nvSpPr>
        <p:spPr>
          <a:xfrm>
            <a:off x="8141110" y="639098"/>
            <a:ext cx="3401961" cy="3494790"/>
          </a:xfrm>
        </p:spPr>
        <p:txBody>
          <a:bodyPr>
            <a:normAutofit fontScale="90000"/>
          </a:bodyPr>
          <a:lstStyle/>
          <a:p>
            <a:pPr algn="just">
              <a:lnSpc>
                <a:spcPct val="100000"/>
              </a:lnSpc>
            </a:pPr>
            <a:br>
              <a:rPr lang="en-GB" sz="2200" dirty="0"/>
            </a:br>
            <a:r>
              <a:rPr lang="en-GB" sz="1800" dirty="0">
                <a:latin typeface="Arial" panose="020B0604020202020204" pitchFamily="34" charset="0"/>
                <a:cs typeface="Arial" panose="020B0604020202020204" pitchFamily="34" charset="0"/>
              </a:rPr>
              <a:t>Support is also available in Hospitals, Care Homes and Home Care.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In many countries a substantial proportion of specialised end-of-life care is provided through hospices as the demand for specialised end-of-life care increases.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(Candy. B Et Al., 2011)</a:t>
            </a:r>
          </a:p>
        </p:txBody>
      </p:sp>
      <p:pic>
        <p:nvPicPr>
          <p:cNvPr id="4" name="Picture 3">
            <a:extLst>
              <a:ext uri="{FF2B5EF4-FFF2-40B4-BE49-F238E27FC236}">
                <a16:creationId xmlns:a16="http://schemas.microsoft.com/office/drawing/2014/main" id="{1C2E57DA-BCFB-508B-1C9A-8732A2DAB5C5}"/>
              </a:ext>
            </a:extLst>
          </p:cNvPr>
          <p:cNvPicPr>
            <a:picLocks noChangeAspect="1"/>
          </p:cNvPicPr>
          <p:nvPr/>
        </p:nvPicPr>
        <p:blipFill>
          <a:blip r:embed="rId2"/>
          <a:stretch>
            <a:fillRect/>
          </a:stretch>
        </p:blipFill>
        <p:spPr>
          <a:xfrm>
            <a:off x="1234652" y="640081"/>
            <a:ext cx="5710910" cy="5054156"/>
          </a:xfrm>
          <a:prstGeom prst="rect">
            <a:avLst/>
          </a:prstGeom>
        </p:spPr>
      </p:pic>
      <p:cxnSp>
        <p:nvCxnSpPr>
          <p:cNvPr id="29" name="Straight Connector 23">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5">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1903547A-F04C-1ED7-1B4A-86EAE32114DE}"/>
              </a:ext>
            </a:extLst>
          </p:cNvPr>
          <p:cNvSpPr txBox="1"/>
          <p:nvPr/>
        </p:nvSpPr>
        <p:spPr>
          <a:xfrm>
            <a:off x="337457" y="6085114"/>
            <a:ext cx="1872343" cy="369332"/>
          </a:xfrm>
          <a:prstGeom prst="rect">
            <a:avLst/>
          </a:prstGeom>
          <a:noFill/>
        </p:spPr>
        <p:txBody>
          <a:bodyPr wrap="square" rtlCol="0">
            <a:spAutoFit/>
          </a:bodyPr>
          <a:lstStyle/>
          <a:p>
            <a:r>
              <a:rPr lang="en-GB" dirty="0"/>
              <a:t>(</a:t>
            </a:r>
            <a:r>
              <a:rPr lang="en-GB" dirty="0" err="1"/>
              <a:t>Sono</a:t>
            </a:r>
            <a:r>
              <a:rPr lang="en-GB" dirty="0"/>
              <a:t>, 2020)</a:t>
            </a:r>
          </a:p>
        </p:txBody>
      </p:sp>
    </p:spTree>
    <p:extLst>
      <p:ext uri="{BB962C8B-B14F-4D97-AF65-F5344CB8AC3E}">
        <p14:creationId xmlns:p14="http://schemas.microsoft.com/office/powerpoint/2010/main" val="12579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2" name="Rectangle 221">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4700" dirty="0"/>
              <a:t>        </a:t>
            </a:r>
            <a:r>
              <a:rPr lang="en-US" sz="2800" b="1" dirty="0"/>
              <a:t>Support Care Available </a:t>
            </a:r>
            <a:br>
              <a:rPr lang="en-US" sz="4700" dirty="0"/>
            </a:br>
            <a:r>
              <a:rPr lang="en-US" sz="4700" dirty="0"/>
              <a:t> </a:t>
            </a:r>
          </a:p>
        </p:txBody>
      </p:sp>
      <p:cxnSp>
        <p:nvCxnSpPr>
          <p:cNvPr id="224"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9" name="Content Placeholder 8">
            <a:extLst>
              <a:ext uri="{FF2B5EF4-FFF2-40B4-BE49-F238E27FC236}">
                <a16:creationId xmlns:a16="http://schemas.microsoft.com/office/drawing/2014/main" id="{964A33C4-4A97-CF37-7969-539624D40DE7}"/>
              </a:ext>
            </a:extLst>
          </p:cNvPr>
          <p:cNvSpPr>
            <a:spLocks noGrp="1"/>
          </p:cNvSpPr>
          <p:nvPr>
            <p:ph idx="1"/>
          </p:nvPr>
        </p:nvSpPr>
        <p:spPr>
          <a:xfrm>
            <a:off x="1097280" y="2108201"/>
            <a:ext cx="5575367" cy="3760891"/>
          </a:xfrm>
        </p:spPr>
        <p:txBody>
          <a:bodyPr vert="horz" lIns="0" tIns="45720" rIns="0" bIns="45720" rtlCol="0">
            <a:normAutofit fontScale="77500" lnSpcReduction="20000"/>
          </a:bodyPr>
          <a:lstStyle/>
          <a:p>
            <a:pPr algn="just">
              <a:spcBef>
                <a:spcPts val="1200"/>
              </a:spcBef>
              <a:spcAft>
                <a:spcPts val="200"/>
              </a:spcAft>
              <a:buClr>
                <a:schemeClr val="accent1"/>
              </a:buClr>
              <a:buSzPct val="100000"/>
            </a:pPr>
            <a:r>
              <a:rPr lang="en-US" sz="1500" b="1" cap="all" spc="200" dirty="0">
                <a:latin typeface="Arial" panose="020B0604020202020204" pitchFamily="34" charset="0"/>
                <a:cs typeface="Arial" panose="020B0604020202020204" pitchFamily="34" charset="0"/>
              </a:rPr>
              <a:t>Home care –</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Homecare is another option that is available for end-of-life patients. </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You can choose live-in care if you and your family believe it would make you more comfortable to stay at home.</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A lot of people prefer live-in care, which provides 24-hour around the clock care, to be appealing because it puts them in a familiar environment within their own surroundings. making it easier for family members to visit</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appropriate checks are used to match your carer to you, CONSIDERING your personality in addition with your care needs.</a:t>
            </a:r>
          </a:p>
          <a:p>
            <a:pPr algn="just">
              <a:lnSpc>
                <a:spcPct val="110000"/>
              </a:lnSpc>
              <a:spcBef>
                <a:spcPts val="1200"/>
              </a:spcBef>
              <a:spcAft>
                <a:spcPts val="200"/>
              </a:spcAft>
              <a:buClr>
                <a:schemeClr val="accent1"/>
              </a:buClr>
              <a:buSzPct val="100000"/>
            </a:pPr>
            <a:r>
              <a:rPr lang="en-US" sz="1200" cap="all" spc="200" dirty="0">
                <a:latin typeface="Arial" panose="020B0604020202020204" pitchFamily="34" charset="0"/>
                <a:cs typeface="Arial" panose="020B0604020202020204" pitchFamily="34" charset="0"/>
              </a:rPr>
              <a:t>(</a:t>
            </a:r>
            <a:r>
              <a:rPr lang="en-US" sz="1200" b="1" cap="all" spc="200" dirty="0">
                <a:latin typeface="Arial" panose="020B0604020202020204" pitchFamily="34" charset="0"/>
                <a:cs typeface="Arial" panose="020B0604020202020204" pitchFamily="34" charset="0"/>
              </a:rPr>
              <a:t>jones, 2022</a:t>
            </a:r>
            <a:r>
              <a:rPr lang="en-US" sz="1200" cap="all" spc="200" dirty="0">
                <a:latin typeface="Arial" panose="020B0604020202020204" pitchFamily="34" charset="0"/>
                <a:cs typeface="Arial" panose="020B0604020202020204" pitchFamily="34" charset="0"/>
              </a:rPr>
              <a:t>)</a:t>
            </a:r>
          </a:p>
          <a:p>
            <a:pPr>
              <a:lnSpc>
                <a:spcPct val="110000"/>
              </a:lnSpc>
              <a:spcBef>
                <a:spcPts val="1200"/>
              </a:spcBef>
              <a:spcAft>
                <a:spcPts val="200"/>
              </a:spcAft>
              <a:buClr>
                <a:schemeClr val="accent1"/>
              </a:buClr>
              <a:buSzPct val="100000"/>
            </a:pPr>
            <a:endParaRPr lang="en-US" sz="1100" cap="all" spc="200" dirty="0"/>
          </a:p>
        </p:txBody>
      </p:sp>
      <p:pic>
        <p:nvPicPr>
          <p:cNvPr id="153" name="Picture 133" descr="Dog in a white box">
            <a:extLst>
              <a:ext uri="{FF2B5EF4-FFF2-40B4-BE49-F238E27FC236}">
                <a16:creationId xmlns:a16="http://schemas.microsoft.com/office/drawing/2014/main" id="{BF59BE84-CCAE-E65A-0608-BB6E8997D37D}"/>
              </a:ext>
            </a:extLst>
          </p:cNvPr>
          <p:cNvPicPr>
            <a:picLocks noChangeAspect="1"/>
          </p:cNvPicPr>
          <p:nvPr/>
        </p:nvPicPr>
        <p:blipFill rotWithShape="1">
          <a:blip r:embed="rId2"/>
          <a:srcRect l="27649" r="5220" b="-3"/>
          <a:stretch/>
        </p:blipFill>
        <p:spPr>
          <a:xfrm>
            <a:off x="7534656" y="2108200"/>
            <a:ext cx="3621024" cy="3600613"/>
          </a:xfrm>
          <a:prstGeom prst="rect">
            <a:avLst/>
          </a:prstGeom>
        </p:spPr>
      </p:pic>
      <p:sp>
        <p:nvSpPr>
          <p:cNvPr id="226" name="Rectangle 225">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449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2" name="Rectangle 304">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643467" y="634946"/>
            <a:ext cx="3689094" cy="5055904"/>
          </a:xfrm>
        </p:spPr>
        <p:txBody>
          <a:bodyPr vert="horz" lIns="91440" tIns="45720" rIns="91440" bIns="45720" rtlCol="0" anchor="ctr">
            <a:normAutofit/>
          </a:bodyPr>
          <a:lstStyle/>
          <a:p>
            <a:pPr algn="r"/>
            <a:r>
              <a:rPr lang="en-US" sz="5100" dirty="0"/>
              <a:t>   </a:t>
            </a:r>
            <a:r>
              <a:rPr lang="en-US" sz="2800" b="1" dirty="0"/>
              <a:t>The Need  </a:t>
            </a:r>
            <a:br>
              <a:rPr lang="en-US" sz="2800" b="1" dirty="0"/>
            </a:br>
            <a:r>
              <a:rPr lang="en-US" sz="2800" b="1" dirty="0"/>
              <a:t>       and                </a:t>
            </a:r>
            <a:br>
              <a:rPr lang="en-US" sz="2800" b="1" dirty="0"/>
            </a:br>
            <a:r>
              <a:rPr lang="en-US" sz="2800" b="1" dirty="0"/>
              <a:t>   Availability</a:t>
            </a:r>
            <a:br>
              <a:rPr lang="en-US" sz="2800" b="1" dirty="0"/>
            </a:br>
            <a:r>
              <a:rPr lang="en-US" sz="2800" b="1" dirty="0"/>
              <a:t>        of  </a:t>
            </a:r>
            <a:br>
              <a:rPr lang="en-US" sz="2800" b="1" dirty="0"/>
            </a:br>
            <a:r>
              <a:rPr lang="en-US" sz="2800" b="1" dirty="0"/>
              <a:t>  End-of-Life</a:t>
            </a:r>
            <a:br>
              <a:rPr lang="en-US" sz="2800" b="1" dirty="0"/>
            </a:br>
            <a:r>
              <a:rPr lang="en-US" sz="2800" b="1" dirty="0"/>
              <a:t>       Care                      </a:t>
            </a:r>
            <a:br>
              <a:rPr lang="en-US" sz="5100" dirty="0"/>
            </a:br>
            <a:r>
              <a:rPr lang="en-US" sz="5100" dirty="0"/>
              <a:t> </a:t>
            </a:r>
          </a:p>
        </p:txBody>
      </p:sp>
      <p:cxnSp>
        <p:nvCxnSpPr>
          <p:cNvPr id="307" name="Straight Connector 306">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09" name="Rectangle 308">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4" name="Content Placeholder 8">
            <a:extLst>
              <a:ext uri="{FF2B5EF4-FFF2-40B4-BE49-F238E27FC236}">
                <a16:creationId xmlns:a16="http://schemas.microsoft.com/office/drawing/2014/main" id="{B72BAD6B-12DC-F54E-CD91-631433B74138}"/>
              </a:ext>
            </a:extLst>
          </p:cNvPr>
          <p:cNvGraphicFramePr>
            <a:graphicFrameLocks noGrp="1"/>
          </p:cNvGraphicFramePr>
          <p:nvPr>
            <p:ph idx="1"/>
            <p:extLst>
              <p:ext uri="{D42A27DB-BD31-4B8C-83A1-F6EECF244321}">
                <p14:modId xmlns:p14="http://schemas.microsoft.com/office/powerpoint/2010/main" val="2741116086"/>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0866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p:txBody>
          <a:bodyPr vert="horz" lIns="91440" tIns="45720" rIns="91440" bIns="45720" rtlCol="0" anchor="ctr">
            <a:normAutofit/>
          </a:bodyPr>
          <a:lstStyle/>
          <a:p>
            <a:r>
              <a:rPr lang="en-US" sz="3600" dirty="0">
                <a:solidFill>
                  <a:schemeClr val="bg1"/>
                </a:solidFill>
              </a:rPr>
              <a:t>    </a:t>
            </a:r>
            <a:r>
              <a:rPr lang="en-US" sz="3100" b="1" dirty="0">
                <a:solidFill>
                  <a:schemeClr val="bg1"/>
                </a:solidFill>
              </a:rPr>
              <a:t>Planning for </a:t>
            </a:r>
            <a:br>
              <a:rPr lang="en-US" sz="3100" b="1" dirty="0">
                <a:solidFill>
                  <a:schemeClr val="bg1"/>
                </a:solidFill>
              </a:rPr>
            </a:br>
            <a:r>
              <a:rPr lang="en-US" sz="3100" b="1" dirty="0">
                <a:solidFill>
                  <a:schemeClr val="bg1"/>
                </a:solidFill>
              </a:rPr>
              <a:t>    End of Life  - </a:t>
            </a:r>
            <a:br>
              <a:rPr lang="en-US" sz="3100" b="1" dirty="0">
                <a:solidFill>
                  <a:schemeClr val="bg1"/>
                </a:solidFill>
              </a:rPr>
            </a:br>
            <a:br>
              <a:rPr lang="en-US" sz="3100" b="1" dirty="0">
                <a:solidFill>
                  <a:schemeClr val="bg1"/>
                </a:solidFill>
              </a:rPr>
            </a:br>
            <a:r>
              <a:rPr lang="en-US" sz="3100" b="1" dirty="0">
                <a:solidFill>
                  <a:schemeClr val="bg1"/>
                </a:solidFill>
              </a:rPr>
              <a:t>    Living Wills           </a:t>
            </a:r>
          </a:p>
        </p:txBody>
      </p:sp>
      <p:graphicFrame>
        <p:nvGraphicFramePr>
          <p:cNvPr id="19" name="Content Placeholder 4">
            <a:extLst>
              <a:ext uri="{FF2B5EF4-FFF2-40B4-BE49-F238E27FC236}">
                <a16:creationId xmlns:a16="http://schemas.microsoft.com/office/drawing/2014/main" id="{D0184378-399B-DE0E-0440-8675CFD3A167}"/>
              </a:ext>
            </a:extLst>
          </p:cNvPr>
          <p:cNvGraphicFramePr>
            <a:graphicFrameLocks noGrp="1"/>
          </p:cNvGraphicFramePr>
          <p:nvPr>
            <p:ph idx="1"/>
            <p:extLst>
              <p:ext uri="{D42A27DB-BD31-4B8C-83A1-F6EECF244321}">
                <p14:modId xmlns:p14="http://schemas.microsoft.com/office/powerpoint/2010/main" val="1169333249"/>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004444A6-30FE-7B1C-88FC-561404600F76}"/>
              </a:ext>
            </a:extLst>
          </p:cNvPr>
          <p:cNvPicPr>
            <a:picLocks noChangeAspect="1"/>
          </p:cNvPicPr>
          <p:nvPr/>
        </p:nvPicPr>
        <p:blipFill>
          <a:blip r:embed="rId7"/>
          <a:stretch>
            <a:fillRect/>
          </a:stretch>
        </p:blipFill>
        <p:spPr>
          <a:xfrm>
            <a:off x="414670" y="3179134"/>
            <a:ext cx="3838353" cy="3163371"/>
          </a:xfrm>
          <a:prstGeom prst="rect">
            <a:avLst/>
          </a:prstGeom>
        </p:spPr>
      </p:pic>
      <p:sp>
        <p:nvSpPr>
          <p:cNvPr id="6" name="Text Placeholder 5">
            <a:extLst>
              <a:ext uri="{FF2B5EF4-FFF2-40B4-BE49-F238E27FC236}">
                <a16:creationId xmlns:a16="http://schemas.microsoft.com/office/drawing/2014/main" id="{F51976A3-93AB-7BA3-026D-749F2774E3B4}"/>
              </a:ext>
            </a:extLst>
          </p:cNvPr>
          <p:cNvSpPr>
            <a:spLocks noGrp="1"/>
          </p:cNvSpPr>
          <p:nvPr>
            <p:ph type="body" sz="half" idx="2"/>
          </p:nvPr>
        </p:nvSpPr>
        <p:spPr>
          <a:xfrm>
            <a:off x="244549" y="3043050"/>
            <a:ext cx="4189228" cy="3379015"/>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(White Horse Solicitors (2023)</a:t>
            </a:r>
            <a:endParaRPr lang="en-GB" dirty="0"/>
          </a:p>
        </p:txBody>
      </p:sp>
    </p:spTree>
    <p:extLst>
      <p:ext uri="{BB962C8B-B14F-4D97-AF65-F5344CB8AC3E}">
        <p14:creationId xmlns:p14="http://schemas.microsoft.com/office/powerpoint/2010/main" val="3117808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a:normAutofit/>
          </a:bodyPr>
          <a:lstStyle/>
          <a:p>
            <a:r>
              <a:rPr lang="en-GB" dirty="0"/>
              <a:t>            </a:t>
            </a:r>
            <a:r>
              <a:rPr lang="en-GB" b="1" dirty="0"/>
              <a:t>LIVING WILLS</a:t>
            </a:r>
          </a:p>
        </p:txBody>
      </p:sp>
      <p:cxnSp>
        <p:nvCxnSpPr>
          <p:cNvPr id="25" name="Straight Connector 1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5413F9D-0D3D-B93C-DFBE-EFB99BDB0D13}"/>
              </a:ext>
            </a:extLst>
          </p:cNvPr>
          <p:cNvGraphicFramePr>
            <a:graphicFrameLocks noGrp="1"/>
          </p:cNvGraphicFramePr>
          <p:nvPr>
            <p:ph idx="1"/>
            <p:extLst>
              <p:ext uri="{D42A27DB-BD31-4B8C-83A1-F6EECF244321}">
                <p14:modId xmlns:p14="http://schemas.microsoft.com/office/powerpoint/2010/main" val="381636784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241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anchor="ctr">
            <a:normAutofit/>
          </a:bodyPr>
          <a:lstStyle/>
          <a:p>
            <a:r>
              <a:rPr lang="en-GB" sz="4700" dirty="0">
                <a:solidFill>
                  <a:srgbClr val="FFFFFF"/>
                </a:solidFill>
              </a:rPr>
              <a:t>               </a:t>
            </a:r>
            <a:r>
              <a:rPr lang="en-GB" sz="4700" b="1">
                <a:solidFill>
                  <a:srgbClr val="FFFFFF"/>
                </a:solidFill>
              </a:rPr>
              <a:t>Do Not Resuscitate</a:t>
            </a:r>
            <a:br>
              <a:rPr lang="en-GB" sz="4700" b="1">
                <a:solidFill>
                  <a:srgbClr val="FFFFFF"/>
                </a:solidFill>
              </a:rPr>
            </a:br>
            <a:r>
              <a:rPr lang="en-GB" sz="4700" b="1">
                <a:solidFill>
                  <a:srgbClr val="FFFFFF"/>
                </a:solidFill>
              </a:rPr>
              <a:t>                             (D N R Forms)</a:t>
            </a:r>
          </a:p>
        </p:txBody>
      </p:sp>
      <p:sp>
        <p:nvSpPr>
          <p:cNvPr id="3" name="Content Placeholder 2">
            <a:extLst>
              <a:ext uri="{FF2B5EF4-FFF2-40B4-BE49-F238E27FC236}">
                <a16:creationId xmlns:a16="http://schemas.microsoft.com/office/drawing/2014/main" id="{4FE491AA-DB5A-932E-5CFF-D950BC89304C}"/>
              </a:ext>
            </a:extLst>
          </p:cNvPr>
          <p:cNvSpPr>
            <a:spLocks noGrp="1"/>
          </p:cNvSpPr>
          <p:nvPr>
            <p:ph idx="1"/>
          </p:nvPr>
        </p:nvSpPr>
        <p:spPr>
          <a:xfrm>
            <a:off x="1096963" y="2675694"/>
            <a:ext cx="10058400" cy="3193294"/>
          </a:xfrm>
        </p:spPr>
        <p:txBody>
          <a:bodyPr>
            <a:normAutofit fontScale="92500"/>
          </a:bodyPr>
          <a:lstStyle/>
          <a:p>
            <a:pPr algn="just">
              <a:lnSpc>
                <a:spcPct val="150000"/>
              </a:lnSpc>
            </a:pPr>
            <a:r>
              <a:rPr lang="en-GB" sz="1200" b="0" i="0" dirty="0">
                <a:effectLst/>
                <a:latin typeface="Arial" panose="020B0604020202020204" pitchFamily="34" charset="0"/>
                <a:cs typeface="Arial" panose="020B0604020202020204" pitchFamily="34" charset="0"/>
              </a:rPr>
              <a:t>DNR is sometimes called DNACPR. </a:t>
            </a:r>
            <a:r>
              <a:rPr lang="en-GB" sz="1200" dirty="0">
                <a:latin typeface="Arial" panose="020B0604020202020204" pitchFamily="34" charset="0"/>
                <a:cs typeface="Arial" panose="020B0604020202020204" pitchFamily="34" charset="0"/>
              </a:rPr>
              <a:t>This</a:t>
            </a:r>
            <a:r>
              <a:rPr lang="en-GB" sz="1200" b="0" i="0" dirty="0">
                <a:effectLst/>
                <a:latin typeface="Arial" panose="020B0604020202020204" pitchFamily="34" charset="0"/>
                <a:cs typeface="Arial" panose="020B0604020202020204" pitchFamily="34" charset="0"/>
              </a:rPr>
              <a:t> stands for Do </a:t>
            </a:r>
            <a:r>
              <a:rPr lang="en-GB" sz="1200" dirty="0">
                <a:latin typeface="Arial" panose="020B0604020202020204" pitchFamily="34" charset="0"/>
                <a:cs typeface="Arial" panose="020B0604020202020204" pitchFamily="34" charset="0"/>
              </a:rPr>
              <a:t>N</a:t>
            </a:r>
            <a:r>
              <a:rPr lang="en-GB" sz="1200" b="0" i="0" dirty="0">
                <a:effectLst/>
                <a:latin typeface="Arial" panose="020B0604020202020204" pitchFamily="34" charset="0"/>
                <a:cs typeface="Arial" panose="020B0604020202020204" pitchFamily="34" charset="0"/>
              </a:rPr>
              <a:t>ot </a:t>
            </a:r>
            <a:r>
              <a:rPr lang="en-GB" sz="1200" dirty="0">
                <a:latin typeface="Arial" panose="020B0604020202020204" pitchFamily="34" charset="0"/>
                <a:cs typeface="Arial" panose="020B0604020202020204" pitchFamily="34" charset="0"/>
              </a:rPr>
              <a:t>A</a:t>
            </a:r>
            <a:r>
              <a:rPr lang="en-GB" sz="1200" b="0" i="0" dirty="0">
                <a:effectLst/>
                <a:latin typeface="Arial" panose="020B0604020202020204" pitchFamily="34" charset="0"/>
                <a:cs typeface="Arial" panose="020B0604020202020204" pitchFamily="34" charset="0"/>
              </a:rPr>
              <a:t>ttempt </a:t>
            </a:r>
            <a:r>
              <a:rPr lang="en-GB" sz="1200" dirty="0">
                <a:latin typeface="Arial" panose="020B0604020202020204" pitchFamily="34" charset="0"/>
                <a:cs typeface="Arial" panose="020B0604020202020204" pitchFamily="34" charset="0"/>
              </a:rPr>
              <a:t>C</a:t>
            </a:r>
            <a:r>
              <a:rPr lang="en-GB" sz="1200" b="0" i="0" dirty="0">
                <a:effectLst/>
                <a:latin typeface="Arial" panose="020B0604020202020204" pitchFamily="34" charset="0"/>
                <a:cs typeface="Arial" panose="020B0604020202020204" pitchFamily="34" charset="0"/>
              </a:rPr>
              <a:t>ardiopulmonary </a:t>
            </a:r>
            <a:r>
              <a:rPr lang="en-GB" sz="1200" dirty="0">
                <a:latin typeface="Arial" panose="020B0604020202020204" pitchFamily="34" charset="0"/>
                <a:cs typeface="Arial" panose="020B0604020202020204" pitchFamily="34" charset="0"/>
              </a:rPr>
              <a:t>R</a:t>
            </a:r>
            <a:r>
              <a:rPr lang="en-GB" sz="1200" b="0" i="0" dirty="0">
                <a:effectLst/>
                <a:latin typeface="Arial" panose="020B0604020202020204" pitchFamily="34" charset="0"/>
                <a:cs typeface="Arial" panose="020B0604020202020204" pitchFamily="34" charset="0"/>
              </a:rPr>
              <a:t>esuscitation or DNAR (Do </a:t>
            </a:r>
            <a:r>
              <a:rPr lang="en-GB" sz="1200" dirty="0">
                <a:latin typeface="Arial" panose="020B0604020202020204" pitchFamily="34" charset="0"/>
                <a:cs typeface="Arial" panose="020B0604020202020204" pitchFamily="34" charset="0"/>
              </a:rPr>
              <a:t>N</a:t>
            </a:r>
            <a:r>
              <a:rPr lang="en-GB" sz="1200" b="0" i="0" dirty="0">
                <a:effectLst/>
                <a:latin typeface="Arial" panose="020B0604020202020204" pitchFamily="34" charset="0"/>
                <a:cs typeface="Arial" panose="020B0604020202020204" pitchFamily="34" charset="0"/>
              </a:rPr>
              <a:t>ot </a:t>
            </a:r>
            <a:r>
              <a:rPr lang="en-GB" sz="1200" dirty="0">
                <a:latin typeface="Arial" panose="020B0604020202020204" pitchFamily="34" charset="0"/>
                <a:cs typeface="Arial" panose="020B0604020202020204" pitchFamily="34" charset="0"/>
              </a:rPr>
              <a:t>A</a:t>
            </a:r>
            <a:r>
              <a:rPr lang="en-GB" sz="1200" b="0" i="0" dirty="0">
                <a:effectLst/>
                <a:latin typeface="Arial" panose="020B0604020202020204" pitchFamily="34" charset="0"/>
                <a:cs typeface="Arial" panose="020B0604020202020204" pitchFamily="34" charset="0"/>
              </a:rPr>
              <a:t>ttempt </a:t>
            </a:r>
            <a:r>
              <a:rPr lang="en-GB" sz="1200" dirty="0">
                <a:latin typeface="Arial" panose="020B0604020202020204" pitchFamily="34" charset="0"/>
                <a:cs typeface="Arial" panose="020B0604020202020204" pitchFamily="34" charset="0"/>
              </a:rPr>
              <a:t>R</a:t>
            </a:r>
            <a:r>
              <a:rPr lang="en-GB" sz="1200" b="0" i="0" dirty="0">
                <a:effectLst/>
                <a:latin typeface="Arial" panose="020B0604020202020204" pitchFamily="34" charset="0"/>
                <a:cs typeface="Arial" panose="020B0604020202020204" pitchFamily="34" charset="0"/>
              </a:rPr>
              <a:t>esuscitation). These are</a:t>
            </a:r>
            <a:r>
              <a:rPr lang="en-GB" sz="1200" dirty="0">
                <a:latin typeface="Arial" panose="020B0604020202020204" pitchFamily="34" charset="0"/>
                <a:cs typeface="Arial" panose="020B0604020202020204" pitchFamily="34" charset="0"/>
              </a:rPr>
              <a:t> other names for DNR, although they all mean the same thing.</a:t>
            </a:r>
          </a:p>
          <a:p>
            <a:pPr algn="just">
              <a:lnSpc>
                <a:spcPct val="150000"/>
              </a:lnSpc>
            </a:pPr>
            <a:r>
              <a:rPr lang="en-GB" sz="1200" dirty="0">
                <a:latin typeface="Arial" panose="020B0604020202020204" pitchFamily="34" charset="0"/>
                <a:cs typeface="Arial" panose="020B0604020202020204" pitchFamily="34" charset="0"/>
              </a:rPr>
              <a:t>Do not resuscitation (DNR) translates to your medical team to not attempt to restart your heart or breathing if it stops.</a:t>
            </a:r>
          </a:p>
          <a:p>
            <a:pPr algn="just">
              <a:lnSpc>
                <a:spcPct val="150000"/>
              </a:lnSpc>
            </a:pPr>
            <a:r>
              <a:rPr lang="en-GB" sz="1200" dirty="0">
                <a:latin typeface="Arial" panose="020B0604020202020204" pitchFamily="34" charset="0"/>
                <a:cs typeface="Arial" panose="020B0604020202020204" pitchFamily="34" charset="0"/>
              </a:rPr>
              <a:t>You, your doctor, or a member of the medical staff decide whether to perform DNR. </a:t>
            </a:r>
          </a:p>
          <a:p>
            <a:pPr algn="just">
              <a:lnSpc>
                <a:spcPct val="150000"/>
              </a:lnSpc>
            </a:pPr>
            <a:r>
              <a:rPr lang="en-GB" sz="1200" dirty="0">
                <a:latin typeface="Arial" panose="020B0604020202020204" pitchFamily="34" charset="0"/>
                <a:cs typeface="Arial" panose="020B0604020202020204" pitchFamily="34" charset="0"/>
              </a:rPr>
              <a:t>A DNR choice is often noted on a unique form. Although various hospitals and doctors may use different forms, they always have the same function. Examples include a treatment escalation plan, or the </a:t>
            </a:r>
            <a:r>
              <a:rPr lang="en-GB" sz="1200" dirty="0" err="1">
                <a:latin typeface="Arial" panose="020B0604020202020204" pitchFamily="34" charset="0"/>
                <a:cs typeface="Arial" panose="020B0604020202020204" pitchFamily="34" charset="0"/>
              </a:rPr>
              <a:t>ReSPECT</a:t>
            </a:r>
            <a:r>
              <a:rPr lang="en-GB" sz="1200" dirty="0">
                <a:latin typeface="Arial" panose="020B0604020202020204" pitchFamily="34" charset="0"/>
                <a:cs typeface="Arial" panose="020B0604020202020204" pitchFamily="34" charset="0"/>
              </a:rPr>
              <a:t> method, which stands for Recommended Summary Plan for Emergency Care and Treatment.</a:t>
            </a:r>
          </a:p>
          <a:p>
            <a:pPr algn="just">
              <a:lnSpc>
                <a:spcPct val="150000"/>
              </a:lnSpc>
            </a:pPr>
            <a:r>
              <a:rPr lang="en-GB" sz="1200" dirty="0">
                <a:latin typeface="Arial" panose="020B0604020202020204" pitchFamily="34" charset="0"/>
                <a:cs typeface="Arial" panose="020B0604020202020204" pitchFamily="34" charset="0"/>
              </a:rPr>
              <a:t>Doctors, nurses, and other healthcare professionals can quickly identify all of these types, so they are prepared in an emergency.</a:t>
            </a:r>
          </a:p>
          <a:p>
            <a:pPr algn="just">
              <a:lnSpc>
                <a:spcPct val="150000"/>
              </a:lnSpc>
            </a:pPr>
            <a:r>
              <a:rPr lang="en-GB" sz="1200" dirty="0">
                <a:latin typeface="Arial" panose="020B0604020202020204" pitchFamily="34" charset="0"/>
                <a:cs typeface="Arial" panose="020B0604020202020204" pitchFamily="34" charset="0"/>
              </a:rPr>
              <a:t>(NHS, 2021)</a:t>
            </a:r>
          </a:p>
        </p:txBody>
      </p:sp>
      <p:sp>
        <p:nvSpPr>
          <p:cNvPr id="21" name="Rectangle 20">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10634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p:txBody>
          <a:bodyPr>
            <a:normAutofit/>
          </a:bodyPr>
          <a:lstStyle/>
          <a:p>
            <a:r>
              <a:rPr lang="en-GB" dirty="0"/>
              <a:t>                    </a:t>
            </a:r>
            <a:r>
              <a:rPr lang="en-GB" sz="2800" b="1" dirty="0"/>
              <a:t>EUTHANASIA </a:t>
            </a:r>
            <a:br>
              <a:rPr lang="en-GB" dirty="0"/>
            </a:br>
            <a:endParaRPr lang="en-GB" sz="3600" dirty="0"/>
          </a:p>
        </p:txBody>
      </p:sp>
      <p:graphicFrame>
        <p:nvGraphicFramePr>
          <p:cNvPr id="20" name="Content Placeholder 2">
            <a:extLst>
              <a:ext uri="{FF2B5EF4-FFF2-40B4-BE49-F238E27FC236}">
                <a16:creationId xmlns:a16="http://schemas.microsoft.com/office/drawing/2014/main" id="{97682C30-3B9E-A290-62C6-937988DCE181}"/>
              </a:ext>
            </a:extLst>
          </p:cNvPr>
          <p:cNvGraphicFramePr>
            <a:graphicFrameLocks noGrp="1"/>
          </p:cNvGraphicFramePr>
          <p:nvPr>
            <p:ph idx="1"/>
            <p:extLst>
              <p:ext uri="{D42A27DB-BD31-4B8C-83A1-F6EECF244321}">
                <p14:modId xmlns:p14="http://schemas.microsoft.com/office/powerpoint/2010/main" val="4150618478"/>
              </p:ext>
            </p:extLst>
          </p:nvPr>
        </p:nvGraphicFramePr>
        <p:xfrm>
          <a:off x="1072566"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64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7" name="Straight Connector 8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92" name="Rectangle 91">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990932" y="286603"/>
            <a:ext cx="6750987" cy="1450757"/>
          </a:xfrm>
        </p:spPr>
        <p:txBody>
          <a:bodyPr vert="horz" lIns="91440" tIns="45720" rIns="91440" bIns="45720" rtlCol="0" anchor="b">
            <a:normAutofit/>
          </a:bodyPr>
          <a:lstStyle/>
          <a:p>
            <a:r>
              <a:rPr lang="en-US" sz="3700" dirty="0">
                <a:solidFill>
                  <a:schemeClr val="accent1"/>
                </a:solidFill>
              </a:rPr>
              <a:t>                   </a:t>
            </a:r>
            <a:r>
              <a:rPr lang="en-US" sz="2800" b="1" dirty="0">
                <a:solidFill>
                  <a:schemeClr val="accent1"/>
                </a:solidFill>
              </a:rPr>
              <a:t>EUTHANASIA</a:t>
            </a:r>
            <a:r>
              <a:rPr lang="en-US" sz="3700" dirty="0">
                <a:solidFill>
                  <a:schemeClr val="accent1"/>
                </a:solidFill>
              </a:rPr>
              <a:t> </a:t>
            </a:r>
            <a:br>
              <a:rPr lang="en-US" sz="3700" dirty="0">
                <a:solidFill>
                  <a:schemeClr val="accent1"/>
                </a:solidFill>
              </a:rPr>
            </a:br>
            <a:endParaRPr lang="en-US" sz="3700" dirty="0">
              <a:solidFill>
                <a:schemeClr val="accent1"/>
              </a:solidFill>
            </a:endParaRPr>
          </a:p>
        </p:txBody>
      </p:sp>
      <p:sp>
        <p:nvSpPr>
          <p:cNvPr id="33" name="Content Placeholder 32">
            <a:extLst>
              <a:ext uri="{FF2B5EF4-FFF2-40B4-BE49-F238E27FC236}">
                <a16:creationId xmlns:a16="http://schemas.microsoft.com/office/drawing/2014/main" id="{329A70BF-A233-577B-E934-18BC93401F4D}"/>
              </a:ext>
            </a:extLst>
          </p:cNvPr>
          <p:cNvSpPr>
            <a:spLocks noGrp="1"/>
          </p:cNvSpPr>
          <p:nvPr>
            <p:ph sz="half" idx="2"/>
          </p:nvPr>
        </p:nvSpPr>
        <p:spPr>
          <a:xfrm>
            <a:off x="1044204" y="2023962"/>
            <a:ext cx="6697715" cy="3845131"/>
          </a:xfrm>
        </p:spPr>
        <p:txBody>
          <a:bodyPr vert="horz" lIns="0" tIns="45720" rIns="0" bIns="45720" rtlCol="0">
            <a:normAutofit lnSpcReduction="10000"/>
          </a:bodyPr>
          <a:lstStyle/>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Euthanasia is unlawful in the UK and is punishable as either manslaughter or murder. This has become an issue amongst those that are terminally ill and in end-of-life care.</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In England, Wales, and Northern Ireland, it is against the law to "assist or encourage" the suicide of another person but in Scotland, aiding or promoting suicide is not a distinct criminal offence.</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Euthanasia is legal in some parts of the world such as, the Netherlands, Belgium, Spain,  Luxembourg, Canada, Colombia, Australia, France, New Zealand, as well as several states in the USA such as, Colorado, Washington, Hawaii, New Mexico, California etc.</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In the Netherlands Anyone above the age of 12 may do so, however if the youngster is under 16, parental permission is necessary (TheWeek.Co.UK, 2021).</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However, there are some differences. For instance, only terminal patients are permitted to seek it in Colombia, whereas there is no age limit for children in Belgium (although they must have a terminal illness).</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Overall, there are numerous requirements and specifications, such as the need for doctors to confer with at least one other, independent doctor to determine whether a patient satisfies the prerequisites (</a:t>
            </a:r>
            <a:r>
              <a:rPr lang="en-US" sz="1200" dirty="0" err="1">
                <a:latin typeface="Arial" panose="020B0604020202020204" pitchFamily="34" charset="0"/>
                <a:cs typeface="Arial" panose="020B0604020202020204" pitchFamily="34" charset="0"/>
              </a:rPr>
              <a:t>EveningStandard</a:t>
            </a:r>
            <a:r>
              <a:rPr lang="en-US" sz="1200" dirty="0">
                <a:latin typeface="Arial" panose="020B0604020202020204" pitchFamily="34" charset="0"/>
                <a:cs typeface="Arial" panose="020B0604020202020204" pitchFamily="34" charset="0"/>
              </a:rPr>
              <a:t>, 2022).</a:t>
            </a:r>
          </a:p>
        </p:txBody>
      </p:sp>
      <p:sp>
        <p:nvSpPr>
          <p:cNvPr id="94" name="Rectangle 93">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Rectangle 95">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TextBox 24">
            <a:extLst>
              <a:ext uri="{FF2B5EF4-FFF2-40B4-BE49-F238E27FC236}">
                <a16:creationId xmlns:a16="http://schemas.microsoft.com/office/drawing/2014/main" id="{957EB0AF-29EA-655E-9316-A3310346CF9F}"/>
              </a:ext>
            </a:extLst>
          </p:cNvPr>
          <p:cNvSpPr txBox="1"/>
          <p:nvPr/>
        </p:nvSpPr>
        <p:spPr>
          <a:xfrm>
            <a:off x="6684945" y="1059222"/>
            <a:ext cx="3669475" cy="369332"/>
          </a:xfrm>
          <a:prstGeom prst="rect">
            <a:avLst/>
          </a:prstGeom>
          <a:noFill/>
        </p:spPr>
        <p:txBody>
          <a:bodyPr wrap="square" rtlCol="0">
            <a:spAutoFit/>
          </a:bodyPr>
          <a:lstStyle/>
          <a:p>
            <a:pPr>
              <a:spcAft>
                <a:spcPts val="600"/>
              </a:spcAft>
            </a:pPr>
            <a:r>
              <a:rPr lang="en-GB"/>
              <a:t>           </a:t>
            </a:r>
          </a:p>
        </p:txBody>
      </p:sp>
    </p:spTree>
    <p:extLst>
      <p:ext uri="{BB962C8B-B14F-4D97-AF65-F5344CB8AC3E}">
        <p14:creationId xmlns:p14="http://schemas.microsoft.com/office/powerpoint/2010/main" val="1841611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p:txBody>
          <a:bodyPr vert="horz" lIns="91440" tIns="45720" rIns="91440" bIns="45720" rtlCol="0">
            <a:normAutofit/>
          </a:bodyPr>
          <a:lstStyle/>
          <a:p>
            <a:r>
              <a:rPr lang="en-US" sz="2800" b="1" dirty="0"/>
              <a:t>                EUTHANASIA and ASSISTING SUICIDE </a:t>
            </a:r>
            <a:br>
              <a:rPr lang="en-US" sz="3900" dirty="0"/>
            </a:br>
            <a:endParaRPr lang="en-US" sz="3900" dirty="0"/>
          </a:p>
        </p:txBody>
      </p:sp>
      <p:sp>
        <p:nvSpPr>
          <p:cNvPr id="11" name="Content Placeholder 10">
            <a:extLst>
              <a:ext uri="{FF2B5EF4-FFF2-40B4-BE49-F238E27FC236}">
                <a16:creationId xmlns:a16="http://schemas.microsoft.com/office/drawing/2014/main" id="{070371F4-E828-A4C3-3965-89DF7509F07E}"/>
              </a:ext>
            </a:extLst>
          </p:cNvPr>
          <p:cNvSpPr>
            <a:spLocks noGrp="1"/>
          </p:cNvSpPr>
          <p:nvPr>
            <p:ph sz="half" idx="1"/>
          </p:nvPr>
        </p:nvSpPr>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25" name="TextBox 24">
            <a:extLst>
              <a:ext uri="{FF2B5EF4-FFF2-40B4-BE49-F238E27FC236}">
                <a16:creationId xmlns:a16="http://schemas.microsoft.com/office/drawing/2014/main" id="{957EB0AF-29EA-655E-9316-A3310346CF9F}"/>
              </a:ext>
            </a:extLst>
          </p:cNvPr>
          <p:cNvSpPr txBox="1"/>
          <p:nvPr/>
        </p:nvSpPr>
        <p:spPr>
          <a:xfrm>
            <a:off x="6804561" y="1056904"/>
            <a:ext cx="3669475" cy="369332"/>
          </a:xfrm>
          <a:prstGeom prst="rect">
            <a:avLst/>
          </a:prstGeom>
          <a:noFill/>
        </p:spPr>
        <p:txBody>
          <a:bodyPr wrap="square" rtlCol="0">
            <a:spAutoFit/>
          </a:bodyPr>
          <a:lstStyle/>
          <a:p>
            <a:r>
              <a:rPr lang="en-GB" dirty="0"/>
              <a:t>           </a:t>
            </a:r>
          </a:p>
        </p:txBody>
      </p:sp>
      <p:pic>
        <p:nvPicPr>
          <p:cNvPr id="35" name="Picture 4">
            <a:extLst>
              <a:ext uri="{FF2B5EF4-FFF2-40B4-BE49-F238E27FC236}">
                <a16:creationId xmlns:a16="http://schemas.microsoft.com/office/drawing/2014/main" id="{909899B1-B8E0-E206-15BA-B07B034E16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05" y="2105025"/>
            <a:ext cx="10303727" cy="2647950"/>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B10189B9-65FC-714F-A604-5B4DB401AA99}"/>
              </a:ext>
            </a:extLst>
          </p:cNvPr>
          <p:cNvSpPr txBox="1"/>
          <p:nvPr/>
        </p:nvSpPr>
        <p:spPr>
          <a:xfrm>
            <a:off x="1348353" y="5120641"/>
            <a:ext cx="2409986" cy="1754326"/>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This study, the UK shows France, and Portugal are coloured orange, whereas other western nations including Spain, Germany, and the Netherlands are coloured blue. Humanists UK</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(Indy100.com, 2021)</a:t>
            </a:r>
          </a:p>
        </p:txBody>
      </p:sp>
    </p:spTree>
    <p:extLst>
      <p:ext uri="{BB962C8B-B14F-4D97-AF65-F5344CB8AC3E}">
        <p14:creationId xmlns:p14="http://schemas.microsoft.com/office/powerpoint/2010/main" val="2746337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7" name="Straight Connector 205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1A2A51-5587-6AB0-0C3C-F619789BD592}"/>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2800" b="1" dirty="0"/>
              <a:t>                           EUTHANASIA – Not In Favor</a:t>
            </a:r>
          </a:p>
        </p:txBody>
      </p:sp>
      <p:cxnSp>
        <p:nvCxnSpPr>
          <p:cNvPr id="2061"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71F3FFD-DCED-AF05-BA79-78F4B5C36DF8}"/>
              </a:ext>
            </a:extLst>
          </p:cNvPr>
          <p:cNvSpPr>
            <a:spLocks noGrp="1"/>
          </p:cNvSpPr>
          <p:nvPr>
            <p:ph sz="half" idx="2"/>
          </p:nvPr>
        </p:nvSpPr>
        <p:spPr>
          <a:xfrm>
            <a:off x="1097280" y="2108201"/>
            <a:ext cx="5575367" cy="3760891"/>
          </a:xfrm>
        </p:spPr>
        <p:txBody>
          <a:bodyPr vert="horz" lIns="0" tIns="45720" rIns="0" bIns="45720" rtlCol="0">
            <a:normAutofit fontScale="25000" lnSpcReduction="20000"/>
          </a:bodyPr>
          <a:lstStyle/>
          <a:p>
            <a:pPr lvl="0" algn="just"/>
            <a:r>
              <a:rPr lang="en-US" sz="3700" dirty="0">
                <a:latin typeface="Arial" panose="020B0604020202020204" pitchFamily="34" charset="0"/>
                <a:cs typeface="Arial" panose="020B0604020202020204" pitchFamily="34" charset="0"/>
              </a:rPr>
              <a:t>In the UK, euthanasia and assisted suicide are both illegal. </a:t>
            </a:r>
          </a:p>
          <a:p>
            <a:pPr lvl="0" algn="just"/>
            <a:r>
              <a:rPr lang="en-US" sz="3700" dirty="0">
                <a:latin typeface="Arial" panose="020B0604020202020204" pitchFamily="34" charset="0"/>
                <a:cs typeface="Arial" panose="020B0604020202020204" pitchFamily="34" charset="0"/>
              </a:rPr>
              <a:t>It has been raised that by making euthanasia and assisted suicide legal would  discriminate against the most defenseless members of our society.</a:t>
            </a:r>
          </a:p>
          <a:p>
            <a:pPr lvl="0" algn="just"/>
            <a:r>
              <a:rPr lang="en-US" sz="3700" dirty="0">
                <a:latin typeface="Arial" panose="020B0604020202020204" pitchFamily="34" charset="0"/>
                <a:cs typeface="Arial" panose="020B0604020202020204" pitchFamily="34" charset="0"/>
              </a:rPr>
              <a:t>People are also really concerned that legalizing assisted suicide or euthanasia will gravely erode people's sense of human dignity. </a:t>
            </a:r>
          </a:p>
          <a:p>
            <a:pPr lvl="0" algn="just"/>
            <a:r>
              <a:rPr lang="en-US" sz="3700" dirty="0">
                <a:latin typeface="Arial" panose="020B0604020202020204" pitchFamily="34" charset="0"/>
                <a:cs typeface="Arial" panose="020B0604020202020204" pitchFamily="34" charset="0"/>
              </a:rPr>
              <a:t>other critics hold an ethical position against assisted suicide and euthanasia, contending that only God has the power to end human life, as this will go against many religious beliefs.</a:t>
            </a:r>
          </a:p>
          <a:p>
            <a:pPr lvl="0" algn="just"/>
            <a:endParaRPr lang="en-US" sz="3700" dirty="0">
              <a:latin typeface="Arial" panose="020B0604020202020204" pitchFamily="34" charset="0"/>
              <a:cs typeface="Arial" panose="020B0604020202020204" pitchFamily="34" charset="0"/>
            </a:endParaRPr>
          </a:p>
          <a:p>
            <a:pPr algn="just"/>
            <a:r>
              <a:rPr lang="en-US" sz="3700" dirty="0">
                <a:latin typeface="Arial" panose="020B0604020202020204" pitchFamily="34" charset="0"/>
                <a:cs typeface="Arial" panose="020B0604020202020204" pitchFamily="34" charset="0"/>
              </a:rPr>
              <a:t>According to Care.org.uk (2023) patients should have the right to die. Although, doctors would be required to kill, which would limit their professional autonomy. In addition, a person's "right to die" may very well turn into a "responsibility to die" for another person, especially if that person is weak or dependent on another person.</a:t>
            </a:r>
          </a:p>
          <a:p>
            <a:pPr lvl="0" algn="just"/>
            <a:r>
              <a:rPr lang="en-US" sz="3700" dirty="0">
                <a:latin typeface="Arial" panose="020B0604020202020204" pitchFamily="34" charset="0"/>
                <a:cs typeface="Arial" panose="020B0604020202020204" pitchFamily="34" charset="0"/>
              </a:rPr>
              <a:t>Legalizing Euthanasia may initiate this to become a general solution when  dealing with minor illnesses and everyday life as time progresses when people start to perceive themselves as a burden upon others and an alternative to receiving end of life care due to costs.</a:t>
            </a:r>
          </a:p>
          <a:p>
            <a:pPr lvl="0" algn="just"/>
            <a:endParaRPr lang="en-US" sz="3700" dirty="0">
              <a:latin typeface="Arial" panose="020B0604020202020204" pitchFamily="34" charset="0"/>
              <a:cs typeface="Arial" panose="020B0604020202020204" pitchFamily="34" charset="0"/>
            </a:endParaRPr>
          </a:p>
          <a:p>
            <a:pPr lvl="0" algn="just"/>
            <a:r>
              <a:rPr lang="en-US" sz="3700" dirty="0">
                <a:latin typeface="Arial" panose="020B0604020202020204" pitchFamily="34" charset="0"/>
                <a:cs typeface="Arial" panose="020B0604020202020204" pitchFamily="34" charset="0"/>
              </a:rPr>
              <a:t>Tragically, there have been instances where persons with terminal illnesses asked others to assist them in taking their own lives and relieve their suffering. This could be done in acts such as,  obtaining the paracetamol for the patient or making  travel arrangements etc. </a:t>
            </a:r>
          </a:p>
          <a:p>
            <a:pPr lvl="0">
              <a:lnSpc>
                <a:spcPct val="90000"/>
              </a:lnSpc>
            </a:pPr>
            <a:endParaRPr lang="en-US" sz="900" dirty="0"/>
          </a:p>
          <a:p>
            <a:pPr lvl="0">
              <a:lnSpc>
                <a:spcPct val="90000"/>
              </a:lnSpc>
            </a:pPr>
            <a:endParaRPr lang="en-US" sz="900" dirty="0"/>
          </a:p>
          <a:p>
            <a:pPr>
              <a:lnSpc>
                <a:spcPct val="90000"/>
              </a:lnSpc>
            </a:pPr>
            <a:endParaRPr lang="en-US" sz="900" dirty="0"/>
          </a:p>
        </p:txBody>
      </p:sp>
      <p:pic>
        <p:nvPicPr>
          <p:cNvPr id="2050" name="Picture 2" descr="Euthanasia injection">
            <a:extLst>
              <a:ext uri="{FF2B5EF4-FFF2-40B4-BE49-F238E27FC236}">
                <a16:creationId xmlns:a16="http://schemas.microsoft.com/office/drawing/2014/main" id="{B715BEA3-87E9-DD69-9845-D1CD8FBC096D}"/>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4178" r="9505" b="1"/>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33C5882-E8E3-9417-4CD7-CD5A28993CBF}"/>
              </a:ext>
            </a:extLst>
          </p:cNvPr>
          <p:cNvSpPr txBox="1"/>
          <p:nvPr/>
        </p:nvSpPr>
        <p:spPr>
          <a:xfrm>
            <a:off x="7534656" y="5362575"/>
            <a:ext cx="2723769" cy="369332"/>
          </a:xfrm>
          <a:prstGeom prst="rect">
            <a:avLst/>
          </a:prstGeom>
          <a:noFill/>
        </p:spPr>
        <p:txBody>
          <a:bodyPr wrap="square" rtlCol="0">
            <a:spAutoFit/>
          </a:bodyPr>
          <a:lstStyle/>
          <a:p>
            <a:r>
              <a:rPr lang="en-GB" dirty="0"/>
              <a:t>(Getty Images, 2021)</a:t>
            </a:r>
          </a:p>
        </p:txBody>
      </p:sp>
    </p:spTree>
    <p:extLst>
      <p:ext uri="{BB962C8B-B14F-4D97-AF65-F5344CB8AC3E}">
        <p14:creationId xmlns:p14="http://schemas.microsoft.com/office/powerpoint/2010/main" val="516590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0" name="Rectangle 106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4700" dirty="0"/>
              <a:t>                   </a:t>
            </a:r>
            <a:r>
              <a:rPr lang="en-US" sz="2800" b="1" dirty="0"/>
              <a:t>Euthanasia – In Favor </a:t>
            </a:r>
            <a:br>
              <a:rPr lang="en-US" sz="4700" dirty="0"/>
            </a:br>
            <a:endParaRPr lang="en-US" sz="4700" dirty="0"/>
          </a:p>
        </p:txBody>
      </p:sp>
      <p:cxnSp>
        <p:nvCxnSpPr>
          <p:cNvPr id="1072" name="Straight Connector 107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070371F4-E828-A4C3-3965-89DF7509F07E}"/>
              </a:ext>
            </a:extLst>
          </p:cNvPr>
          <p:cNvSpPr>
            <a:spLocks noGrp="1"/>
          </p:cNvSpPr>
          <p:nvPr>
            <p:ph sz="half" idx="4294967295"/>
          </p:nvPr>
        </p:nvSpPr>
        <p:spPr>
          <a:xfrm>
            <a:off x="7553325" y="2120900"/>
            <a:ext cx="4638675" cy="3748088"/>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074" name="Rectangle 107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32" name="Content Placeholder 23">
            <a:extLst>
              <a:ext uri="{FF2B5EF4-FFF2-40B4-BE49-F238E27FC236}">
                <a16:creationId xmlns:a16="http://schemas.microsoft.com/office/drawing/2014/main" id="{BCE524D5-184D-A4CC-F957-8D4E9A38C454}"/>
              </a:ext>
            </a:extLst>
          </p:cNvPr>
          <p:cNvGraphicFramePr>
            <a:graphicFrameLocks noGrp="1"/>
          </p:cNvGraphicFramePr>
          <p:nvPr>
            <p:ph idx="1"/>
            <p:extLst>
              <p:ext uri="{D42A27DB-BD31-4B8C-83A1-F6EECF244321}">
                <p14:modId xmlns:p14="http://schemas.microsoft.com/office/powerpoint/2010/main" val="156224258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6810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A114C-75AA-7B57-0F5B-7DD223112BC1}"/>
              </a:ext>
            </a:extLst>
          </p:cNvPr>
          <p:cNvSpPr>
            <a:spLocks noGrp="1"/>
          </p:cNvSpPr>
          <p:nvPr>
            <p:ph type="title"/>
          </p:nvPr>
        </p:nvSpPr>
        <p:spPr>
          <a:xfrm>
            <a:off x="1097280" y="286603"/>
            <a:ext cx="10058400" cy="1450757"/>
          </a:xfrm>
        </p:spPr>
        <p:txBody>
          <a:bodyPr>
            <a:normAutofit/>
          </a:bodyPr>
          <a:lstStyle/>
          <a:p>
            <a:r>
              <a:rPr lang="en-GB" sz="2800" b="1" dirty="0"/>
              <a:t>                               ASSISTING SUICIDE</a:t>
            </a:r>
          </a:p>
        </p:txBody>
      </p:sp>
      <p:cxnSp>
        <p:nvCxnSpPr>
          <p:cNvPr id="35" name="Straight Connector 3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5" name="Content Placeholder 2">
            <a:extLst>
              <a:ext uri="{FF2B5EF4-FFF2-40B4-BE49-F238E27FC236}">
                <a16:creationId xmlns:a16="http://schemas.microsoft.com/office/drawing/2014/main" id="{7A8EC3BD-6AED-7414-CE58-014337859D96}"/>
              </a:ext>
            </a:extLst>
          </p:cNvPr>
          <p:cNvGraphicFramePr>
            <a:graphicFrameLocks noGrp="1"/>
          </p:cNvGraphicFramePr>
          <p:nvPr>
            <p:ph idx="1"/>
            <p:extLst>
              <p:ext uri="{D42A27DB-BD31-4B8C-83A1-F6EECF244321}">
                <p14:modId xmlns:p14="http://schemas.microsoft.com/office/powerpoint/2010/main" val="1346936439"/>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4294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In </a:t>
            </a:r>
            <a:r>
              <a:rPr lang="en-GB" sz="2800" b="1" dirty="0" err="1"/>
              <a:t>Favor</a:t>
            </a:r>
            <a:endParaRPr lang="en-GB" sz="2800" b="1" dirty="0"/>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a:bodyPr>
          <a:lstStyle/>
          <a:p>
            <a:r>
              <a:rPr lang="en-GB" b="0" i="1" dirty="0">
                <a:solidFill>
                  <a:srgbClr val="000000"/>
                </a:solidFill>
                <a:effectLst/>
                <a:latin typeface="Verdana" panose="020B0604030504040204" pitchFamily="34" charset="0"/>
              </a:rPr>
              <a:t> </a:t>
            </a:r>
            <a:endParaRPr lang="en-GB" dirty="0"/>
          </a:p>
        </p:txBody>
      </p:sp>
      <p:sp>
        <p:nvSpPr>
          <p:cNvPr id="10" name="Content Placeholder 9">
            <a:extLst>
              <a:ext uri="{FF2B5EF4-FFF2-40B4-BE49-F238E27FC236}">
                <a16:creationId xmlns:a16="http://schemas.microsoft.com/office/drawing/2014/main" id="{BA5C3272-48F2-1F30-F3D2-F4E1780EA5B7}"/>
              </a:ext>
            </a:extLst>
          </p:cNvPr>
          <p:cNvSpPr>
            <a:spLocks noGrp="1"/>
          </p:cNvSpPr>
          <p:nvPr>
            <p:ph sz="half" idx="2"/>
          </p:nvPr>
        </p:nvSpPr>
        <p:spPr/>
        <p:txBody>
          <a:bodyPr/>
          <a:lstStyle/>
          <a:p>
            <a:endParaRPr lang="en-GB"/>
          </a:p>
        </p:txBody>
      </p:sp>
      <p:pic>
        <p:nvPicPr>
          <p:cNvPr id="6" name="Picture 5" descr="Timeline&#10;&#10;Description automatically generated with low confidence">
            <a:extLst>
              <a:ext uri="{FF2B5EF4-FFF2-40B4-BE49-F238E27FC236}">
                <a16:creationId xmlns:a16="http://schemas.microsoft.com/office/drawing/2014/main" id="{0E8538F3-E10B-A5EB-5E38-AE629DF1489C}"/>
              </a:ext>
            </a:extLst>
          </p:cNvPr>
          <p:cNvPicPr>
            <a:picLocks noChangeAspect="1"/>
          </p:cNvPicPr>
          <p:nvPr/>
        </p:nvPicPr>
        <p:blipFill>
          <a:blip r:embed="rId2"/>
          <a:stretch>
            <a:fillRect/>
          </a:stretch>
        </p:blipFill>
        <p:spPr>
          <a:xfrm>
            <a:off x="1533525" y="2033337"/>
            <a:ext cx="9554678" cy="4126825"/>
          </a:xfrm>
          <a:prstGeom prst="rect">
            <a:avLst/>
          </a:prstGeom>
          <a:solidFill>
            <a:schemeClr val="accent2"/>
          </a:solidFill>
        </p:spPr>
      </p:pic>
      <p:sp>
        <p:nvSpPr>
          <p:cNvPr id="7" name="TextBox 6">
            <a:extLst>
              <a:ext uri="{FF2B5EF4-FFF2-40B4-BE49-F238E27FC236}">
                <a16:creationId xmlns:a16="http://schemas.microsoft.com/office/drawing/2014/main" id="{EDE6749A-2F01-770B-F6C3-78F4D31D26B5}"/>
              </a:ext>
            </a:extLst>
          </p:cNvPr>
          <p:cNvSpPr txBox="1"/>
          <p:nvPr/>
        </p:nvSpPr>
        <p:spPr>
          <a:xfrm>
            <a:off x="0" y="5513832"/>
            <a:ext cx="3067051" cy="646331"/>
          </a:xfrm>
          <a:prstGeom prst="rect">
            <a:avLst/>
          </a:prstGeom>
          <a:noFill/>
        </p:spPr>
        <p:txBody>
          <a:bodyPr wrap="square" rtlCol="0">
            <a:spAutoFit/>
          </a:bodyPr>
          <a:lstStyle/>
          <a:p>
            <a:r>
              <a:rPr lang="en-GB" dirty="0"/>
              <a:t>(Carenotkilling.Org.UK, 2024)</a:t>
            </a:r>
          </a:p>
        </p:txBody>
      </p:sp>
    </p:spTree>
    <p:extLst>
      <p:ext uri="{BB962C8B-B14F-4D97-AF65-F5344CB8AC3E}">
        <p14:creationId xmlns:p14="http://schemas.microsoft.com/office/powerpoint/2010/main" val="3204597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In </a:t>
            </a:r>
            <a:r>
              <a:rPr lang="en-GB" sz="2800" b="1" dirty="0" err="1"/>
              <a:t>Favor</a:t>
            </a:r>
            <a:endParaRPr lang="en-GB" sz="2800" b="1" dirty="0"/>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a:bodyPr>
          <a:lstStyle/>
          <a:p>
            <a:r>
              <a:rPr lang="en-GB" b="0" i="1" dirty="0">
                <a:solidFill>
                  <a:srgbClr val="000000"/>
                </a:solidFill>
                <a:effectLst/>
                <a:latin typeface="Verdana" panose="020B0604030504040204" pitchFamily="34" charset="0"/>
              </a:rPr>
              <a:t> </a:t>
            </a:r>
            <a:endParaRPr lang="en-GB" dirty="0"/>
          </a:p>
        </p:txBody>
      </p:sp>
      <p:graphicFrame>
        <p:nvGraphicFramePr>
          <p:cNvPr id="9" name="Content Placeholder 4">
            <a:extLst>
              <a:ext uri="{FF2B5EF4-FFF2-40B4-BE49-F238E27FC236}">
                <a16:creationId xmlns:a16="http://schemas.microsoft.com/office/drawing/2014/main" id="{73B052C1-4611-0EC2-E1C8-C7E0E77C27BC}"/>
              </a:ext>
            </a:extLst>
          </p:cNvPr>
          <p:cNvGraphicFramePr>
            <a:graphicFrameLocks noGrp="1"/>
          </p:cNvGraphicFramePr>
          <p:nvPr>
            <p:ph sz="half" idx="2"/>
            <p:extLst>
              <p:ext uri="{D42A27DB-BD31-4B8C-83A1-F6EECF244321}">
                <p14:modId xmlns:p14="http://schemas.microsoft.com/office/powerpoint/2010/main" val="1892762504"/>
              </p:ext>
            </p:extLst>
          </p:nvPr>
        </p:nvGraphicFramePr>
        <p:xfrm>
          <a:off x="1732548" y="2088803"/>
          <a:ext cx="9709484" cy="3614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DE6749A-2F01-770B-F6C3-78F4D31D26B5}"/>
              </a:ext>
            </a:extLst>
          </p:cNvPr>
          <p:cNvSpPr txBox="1"/>
          <p:nvPr/>
        </p:nvSpPr>
        <p:spPr>
          <a:xfrm>
            <a:off x="265177" y="5513832"/>
            <a:ext cx="2801874" cy="646331"/>
          </a:xfrm>
          <a:prstGeom prst="rect">
            <a:avLst/>
          </a:prstGeom>
          <a:noFill/>
        </p:spPr>
        <p:txBody>
          <a:bodyPr wrap="square" rtlCol="0">
            <a:spAutoFit/>
          </a:bodyPr>
          <a:lstStyle/>
          <a:p>
            <a:r>
              <a:rPr lang="en-GB" dirty="0"/>
              <a:t>(Carenotkilling.Org.UK, 2024)</a:t>
            </a:r>
          </a:p>
        </p:txBody>
      </p:sp>
    </p:spTree>
    <p:extLst>
      <p:ext uri="{BB962C8B-B14F-4D97-AF65-F5344CB8AC3E}">
        <p14:creationId xmlns:p14="http://schemas.microsoft.com/office/powerpoint/2010/main" val="1737766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Not In Favour</a:t>
            </a:r>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fontScale="92500" lnSpcReduction="10000"/>
          </a:bodyPr>
          <a:lstStyle/>
          <a:p>
            <a:pPr algn="just"/>
            <a:r>
              <a:rPr lang="en-GB" sz="1400" dirty="0">
                <a:latin typeface="Arial" panose="020B0604020202020204" pitchFamily="34" charset="0"/>
                <a:cs typeface="Arial" panose="020B0604020202020204" pitchFamily="34" charset="0"/>
              </a:rPr>
              <a:t>The most persuasive argument used to persuade the public was that if the legislation were changed, vulnerable people would feel pressured to terminate their life out of fear of burdening their loved ones or carers (Carenotkilling.org.uk, 2014).</a:t>
            </a:r>
          </a:p>
          <a:p>
            <a:pPr algn="just"/>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It would alter society's way towards the elderly and terminally ill (BMA.Org.uk, 2021).</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b="0" i="0" dirty="0">
                <a:solidFill>
                  <a:srgbClr val="424242"/>
                </a:solidFill>
                <a:effectLst/>
                <a:latin typeface="Arial" panose="020B0604020202020204" pitchFamily="34" charset="0"/>
                <a:cs typeface="Arial" panose="020B0604020202020204" pitchFamily="34" charset="0"/>
              </a:rPr>
              <a:t>Virtually all religions state that those who become vulnerable through illness or disability deserve special care and protection, and </a:t>
            </a:r>
            <a:r>
              <a:rPr lang="en-GB" sz="1400" dirty="0">
                <a:solidFill>
                  <a:srgbClr val="424242"/>
                </a:solidFill>
                <a:latin typeface="Arial" panose="020B0604020202020204" pitchFamily="34" charset="0"/>
                <a:cs typeface="Arial" panose="020B0604020202020204" pitchFamily="34" charset="0"/>
              </a:rPr>
              <a:t>quality</a:t>
            </a:r>
            <a:r>
              <a:rPr lang="en-GB" sz="1400" b="0" i="0" dirty="0">
                <a:solidFill>
                  <a:srgbClr val="424242"/>
                </a:solidFill>
                <a:effectLst/>
                <a:latin typeface="Arial" panose="020B0604020202020204" pitchFamily="34" charset="0"/>
                <a:cs typeface="Arial" panose="020B0604020202020204" pitchFamily="34" charset="0"/>
              </a:rPr>
              <a:t> end of life care is </a:t>
            </a:r>
            <a:r>
              <a:rPr lang="en-GB" sz="1400" dirty="0">
                <a:solidFill>
                  <a:srgbClr val="424242"/>
                </a:solidFill>
                <a:latin typeface="Arial" panose="020B0604020202020204" pitchFamily="34" charset="0"/>
                <a:cs typeface="Arial" panose="020B0604020202020204" pitchFamily="34" charset="0"/>
              </a:rPr>
              <a:t>better</a:t>
            </a:r>
            <a:r>
              <a:rPr lang="en-GB" sz="1400" b="0" i="0" dirty="0">
                <a:solidFill>
                  <a:srgbClr val="424242"/>
                </a:solidFill>
                <a:effectLst/>
                <a:latin typeface="Arial" panose="020B0604020202020204" pitchFamily="34" charset="0"/>
                <a:cs typeface="Arial" panose="020B0604020202020204" pitchFamily="34" charset="0"/>
              </a:rPr>
              <a:t> than euthanasia (BBC, 2014).</a:t>
            </a:r>
          </a:p>
          <a:p>
            <a:pPr marL="0" indent="0">
              <a:buNone/>
            </a:pPr>
            <a:endParaRPr lang="en-GB" dirty="0"/>
          </a:p>
          <a:p>
            <a:endParaRPr lang="en-GB" dirty="0"/>
          </a:p>
        </p:txBody>
      </p:sp>
      <p:graphicFrame>
        <p:nvGraphicFramePr>
          <p:cNvPr id="6" name="Content Placeholder 3">
            <a:extLst>
              <a:ext uri="{FF2B5EF4-FFF2-40B4-BE49-F238E27FC236}">
                <a16:creationId xmlns:a16="http://schemas.microsoft.com/office/drawing/2014/main" id="{32AF0DE3-7CA9-7CF6-3F0E-7ED6673EB802}"/>
              </a:ext>
            </a:extLst>
          </p:cNvPr>
          <p:cNvGraphicFramePr>
            <a:graphicFrameLocks noGrp="1"/>
          </p:cNvGraphicFramePr>
          <p:nvPr>
            <p:ph sz="half" idx="2"/>
            <p:extLst>
              <p:ext uri="{D42A27DB-BD31-4B8C-83A1-F6EECF244321}">
                <p14:modId xmlns:p14="http://schemas.microsoft.com/office/powerpoint/2010/main" val="515665411"/>
              </p:ext>
            </p:extLst>
          </p:nvPr>
        </p:nvGraphicFramePr>
        <p:xfrm>
          <a:off x="6516688" y="2120900"/>
          <a:ext cx="4638675" cy="3748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3034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65D7-8D42-ED46-A3E8-2D626ADD19A6}"/>
              </a:ext>
            </a:extLst>
          </p:cNvPr>
          <p:cNvSpPr>
            <a:spLocks noGrp="1"/>
          </p:cNvSpPr>
          <p:nvPr>
            <p:ph type="title"/>
          </p:nvPr>
        </p:nvSpPr>
        <p:spPr/>
        <p:txBody>
          <a:bodyPr>
            <a:normAutofit/>
          </a:bodyPr>
          <a:lstStyle/>
          <a:p>
            <a:r>
              <a:rPr lang="en-GB" sz="2800" b="1" dirty="0"/>
              <a:t>                         LEGISLATIONS and POLICY</a:t>
            </a:r>
          </a:p>
        </p:txBody>
      </p:sp>
      <p:graphicFrame>
        <p:nvGraphicFramePr>
          <p:cNvPr id="6" name="Content Placeholder 2">
            <a:extLst>
              <a:ext uri="{FF2B5EF4-FFF2-40B4-BE49-F238E27FC236}">
                <a16:creationId xmlns:a16="http://schemas.microsoft.com/office/drawing/2014/main" id="{BD13DD64-FD74-10B7-FE21-EDF37FE08896}"/>
              </a:ext>
            </a:extLst>
          </p:cNvPr>
          <p:cNvGraphicFramePr>
            <a:graphicFrameLocks noGrp="1"/>
          </p:cNvGraphicFramePr>
          <p:nvPr>
            <p:ph sz="half" idx="1"/>
            <p:extLst>
              <p:ext uri="{D42A27DB-BD31-4B8C-83A1-F6EECF244321}">
                <p14:modId xmlns:p14="http://schemas.microsoft.com/office/powerpoint/2010/main" val="3265256149"/>
              </p:ext>
            </p:extLst>
          </p:nvPr>
        </p:nvGraphicFramePr>
        <p:xfrm>
          <a:off x="1097279" y="2120900"/>
          <a:ext cx="10058400"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2278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65D7-8D42-ED46-A3E8-2D626ADD19A6}"/>
              </a:ext>
            </a:extLst>
          </p:cNvPr>
          <p:cNvSpPr>
            <a:spLocks noGrp="1"/>
          </p:cNvSpPr>
          <p:nvPr>
            <p:ph type="title"/>
          </p:nvPr>
        </p:nvSpPr>
        <p:spPr/>
        <p:txBody>
          <a:bodyPr>
            <a:normAutofit/>
          </a:bodyPr>
          <a:lstStyle/>
          <a:p>
            <a:r>
              <a:rPr lang="en-GB" sz="2800" b="1" dirty="0"/>
              <a:t>                         LEGISLATIONS and POLICY</a:t>
            </a:r>
          </a:p>
        </p:txBody>
      </p:sp>
      <p:graphicFrame>
        <p:nvGraphicFramePr>
          <p:cNvPr id="6" name="Content Placeholder 2">
            <a:extLst>
              <a:ext uri="{FF2B5EF4-FFF2-40B4-BE49-F238E27FC236}">
                <a16:creationId xmlns:a16="http://schemas.microsoft.com/office/drawing/2014/main" id="{BD13DD64-FD74-10B7-FE21-EDF37FE08896}"/>
              </a:ext>
            </a:extLst>
          </p:cNvPr>
          <p:cNvGraphicFramePr>
            <a:graphicFrameLocks noGrp="1"/>
          </p:cNvGraphicFramePr>
          <p:nvPr>
            <p:ph sz="half" idx="1"/>
            <p:extLst>
              <p:ext uri="{D42A27DB-BD31-4B8C-83A1-F6EECF244321}">
                <p14:modId xmlns:p14="http://schemas.microsoft.com/office/powerpoint/2010/main" val="2352361019"/>
              </p:ext>
            </p:extLst>
          </p:nvPr>
        </p:nvGraphicFramePr>
        <p:xfrm>
          <a:off x="1097280" y="2120900"/>
          <a:ext cx="4639736"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EB5487A8-ADDD-A738-426C-F63B785D337A}"/>
              </a:ext>
            </a:extLst>
          </p:cNvPr>
          <p:cNvGraphicFramePr>
            <a:graphicFrameLocks noGrp="1"/>
          </p:cNvGraphicFramePr>
          <p:nvPr>
            <p:ph sz="half" idx="2"/>
            <p:extLst>
              <p:ext uri="{D42A27DB-BD31-4B8C-83A1-F6EECF244321}">
                <p14:modId xmlns:p14="http://schemas.microsoft.com/office/powerpoint/2010/main" val="2916244342"/>
              </p:ext>
            </p:extLst>
          </p:nvPr>
        </p:nvGraphicFramePr>
        <p:xfrm>
          <a:off x="1097280" y="1913021"/>
          <a:ext cx="10058400" cy="39560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63671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SOCIAL THEORIES OF AGING</a:t>
            </a:r>
          </a:p>
        </p:txBody>
      </p:sp>
      <p:graphicFrame>
        <p:nvGraphicFramePr>
          <p:cNvPr id="6" name="Content Placeholder 2">
            <a:extLst>
              <a:ext uri="{FF2B5EF4-FFF2-40B4-BE49-F238E27FC236}">
                <a16:creationId xmlns:a16="http://schemas.microsoft.com/office/drawing/2014/main" id="{FD2AE1DC-96DF-7F0A-F0CA-4967B7B3ACB6}"/>
              </a:ext>
            </a:extLst>
          </p:cNvPr>
          <p:cNvGraphicFramePr>
            <a:graphicFrameLocks noGrp="1"/>
          </p:cNvGraphicFramePr>
          <p:nvPr>
            <p:ph sz="half" idx="1"/>
            <p:extLst>
              <p:ext uri="{D42A27DB-BD31-4B8C-83A1-F6EECF244321}">
                <p14:modId xmlns:p14="http://schemas.microsoft.com/office/powerpoint/2010/main" val="1789294360"/>
              </p:ext>
            </p:extLst>
          </p:nvPr>
        </p:nvGraphicFramePr>
        <p:xfrm>
          <a:off x="1097279" y="2120900"/>
          <a:ext cx="8848105"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spTree>
    <p:extLst>
      <p:ext uri="{BB962C8B-B14F-4D97-AF65-F5344CB8AC3E}">
        <p14:creationId xmlns:p14="http://schemas.microsoft.com/office/powerpoint/2010/main" val="34978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CONCLUSIONS</a:t>
            </a:r>
          </a:p>
        </p:txBody>
      </p:sp>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graphicFrame>
        <p:nvGraphicFramePr>
          <p:cNvPr id="7" name="Content Placeholder 4">
            <a:extLst>
              <a:ext uri="{FF2B5EF4-FFF2-40B4-BE49-F238E27FC236}">
                <a16:creationId xmlns:a16="http://schemas.microsoft.com/office/drawing/2014/main" id="{D9BDB779-7644-E651-3285-C7E43BC5A9AA}"/>
              </a:ext>
            </a:extLst>
          </p:cNvPr>
          <p:cNvGraphicFramePr>
            <a:graphicFrameLocks noGrp="1"/>
          </p:cNvGraphicFramePr>
          <p:nvPr>
            <p:ph sz="half" idx="1"/>
            <p:extLst>
              <p:ext uri="{D42A27DB-BD31-4B8C-83A1-F6EECF244321}">
                <p14:modId xmlns:p14="http://schemas.microsoft.com/office/powerpoint/2010/main" val="679872944"/>
              </p:ext>
            </p:extLst>
          </p:nvPr>
        </p:nvGraphicFramePr>
        <p:xfrm>
          <a:off x="1097280" y="2120900"/>
          <a:ext cx="9586762"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052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RECOMMENDATIONS</a:t>
            </a:r>
          </a:p>
        </p:txBody>
      </p:sp>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graphicFrame>
        <p:nvGraphicFramePr>
          <p:cNvPr id="7" name="Content Placeholder 4">
            <a:extLst>
              <a:ext uri="{FF2B5EF4-FFF2-40B4-BE49-F238E27FC236}">
                <a16:creationId xmlns:a16="http://schemas.microsoft.com/office/drawing/2014/main" id="{D9BDB779-7644-E651-3285-C7E43BC5A9AA}"/>
              </a:ext>
            </a:extLst>
          </p:cNvPr>
          <p:cNvGraphicFramePr>
            <a:graphicFrameLocks noGrp="1"/>
          </p:cNvGraphicFramePr>
          <p:nvPr>
            <p:ph sz="half" idx="1"/>
            <p:extLst>
              <p:ext uri="{D42A27DB-BD31-4B8C-83A1-F6EECF244321}">
                <p14:modId xmlns:p14="http://schemas.microsoft.com/office/powerpoint/2010/main" val="3059364568"/>
              </p:ext>
            </p:extLst>
          </p:nvPr>
        </p:nvGraphicFramePr>
        <p:xfrm>
          <a:off x="1097280" y="2120900"/>
          <a:ext cx="9586762"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5626190-E17F-5DE6-3A8C-6BE4425A2C62}"/>
              </a:ext>
            </a:extLst>
          </p:cNvPr>
          <p:cNvSpPr txBox="1"/>
          <p:nvPr/>
        </p:nvSpPr>
        <p:spPr>
          <a:xfrm>
            <a:off x="806115" y="2120898"/>
            <a:ext cx="10696073" cy="7017306"/>
          </a:xfrm>
          <a:prstGeom prst="rect">
            <a:avLst/>
          </a:prstGeom>
          <a:noFill/>
        </p:spPr>
        <p:txBody>
          <a:bodyPr wrap="square" rtlCol="0">
            <a:spAutoFit/>
          </a:bodyPr>
          <a:lstStyle/>
          <a:p>
            <a:r>
              <a:rPr lang="en-GB" dirty="0"/>
              <a:t>Following this presentation, I would advise amending existing laws like the Human Rights Act of 1998 and the Care Act of 2014 to make sure that the degree of protection and care being offered is in line with modern society.</a:t>
            </a:r>
          </a:p>
          <a:p>
            <a:endParaRPr lang="en-GB" dirty="0"/>
          </a:p>
          <a:p>
            <a:r>
              <a:rPr lang="en-GB" dirty="0"/>
              <a:t>A further recommendation would be to ensure that everyone has access to the same degree of palliative and end-of-life care, it would also be advisable to increase specialisation in this field. Targets to make sure this is accomplished annually should be set up with additional financing. This can be accomplished by holding additional fundraising events in conjunction with the chosen charities.</a:t>
            </a:r>
          </a:p>
          <a:p>
            <a:endParaRPr lang="en-GB" dirty="0"/>
          </a:p>
          <a:p>
            <a:r>
              <a:rPr lang="en-GB" dirty="0"/>
              <a:t>The final proposal would be to oppose assisted suicide and euthanasia in the event that a treatment might be found for those who are more terminally ill making euthanasia and assisting suicide no longer an option in the future for those in the UK and around the world.</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7484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fontScale="92500" lnSpcReduction="20000"/>
          </a:bodyPr>
          <a:lstStyle/>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Ageuk.Org.UK, (2021) Age UK </a:t>
            </a:r>
            <a:r>
              <a:rPr lang="en-US" sz="1300" i="1" dirty="0">
                <a:solidFill>
                  <a:schemeClr val="tx1">
                    <a:lumMod val="75000"/>
                    <a:lumOff val="25000"/>
                  </a:schemeClr>
                </a:solidFill>
                <a:effectLst/>
                <a:latin typeface="Arial "/>
              </a:rPr>
              <a:t>‘ The Care Act 2014’</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2"/>
              </a:rPr>
              <a:t>The Care Act: What changed in 2015?  | Age UK</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err="1">
                <a:solidFill>
                  <a:schemeClr val="tx1">
                    <a:lumMod val="75000"/>
                    <a:lumOff val="25000"/>
                  </a:schemeClr>
                </a:solidFill>
                <a:effectLst/>
                <a:latin typeface="Arial "/>
              </a:rPr>
              <a:t>Aloa</a:t>
            </a:r>
            <a:r>
              <a:rPr lang="en-US" sz="1300" dirty="0">
                <a:solidFill>
                  <a:schemeClr val="tx1">
                    <a:lumMod val="75000"/>
                    <a:lumOff val="25000"/>
                  </a:schemeClr>
                </a:solidFill>
                <a:effectLst/>
                <a:latin typeface="Arial "/>
              </a:rPr>
              <a:t>, L., (2022) Evening Standard </a:t>
            </a:r>
            <a:r>
              <a:rPr lang="en-US" sz="1300" i="1" dirty="0">
                <a:solidFill>
                  <a:schemeClr val="tx1">
                    <a:lumMod val="75000"/>
                    <a:lumOff val="25000"/>
                  </a:schemeClr>
                </a:solidFill>
                <a:effectLst/>
                <a:latin typeface="Arial "/>
              </a:rPr>
              <a:t>‘What is Euthanasia: is it legal here and where is it allowed?’</a:t>
            </a:r>
            <a:r>
              <a:rPr lang="en-US" sz="1300" dirty="0">
                <a:solidFill>
                  <a:schemeClr val="tx1">
                    <a:lumMod val="75000"/>
                    <a:lumOff val="25000"/>
                  </a:schemeClr>
                </a:solidFill>
                <a:effectLst/>
                <a:latin typeface="Arial "/>
              </a:rPr>
              <a:t> Available at: </a:t>
            </a:r>
            <a:r>
              <a:rPr lang="en-US" sz="1300" u="sng" dirty="0">
                <a:solidFill>
                  <a:schemeClr val="tx1">
                    <a:lumMod val="75000"/>
                    <a:lumOff val="25000"/>
                  </a:schemeClr>
                </a:solidFill>
                <a:effectLst/>
                <a:latin typeface="Arial "/>
                <a:hlinkClick r:id="rId3"/>
              </a:rPr>
              <a:t>What is euthanasia: is it legal here and where is it allowed? | Evening Standard</a:t>
            </a:r>
            <a:r>
              <a:rPr lang="en-US" sz="1300" dirty="0">
                <a:solidFill>
                  <a:schemeClr val="tx1">
                    <a:lumMod val="75000"/>
                    <a:lumOff val="25000"/>
                  </a:schemeClr>
                </a:solidFill>
                <a:effectLst/>
                <a:latin typeface="Arial "/>
              </a:rPr>
              <a:t>(Accessed: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BBC.CO.UK, (2014) BBC </a:t>
            </a:r>
            <a:r>
              <a:rPr lang="en-US" sz="1300" i="1" dirty="0">
                <a:solidFill>
                  <a:schemeClr val="tx1">
                    <a:lumMod val="75000"/>
                    <a:lumOff val="25000"/>
                  </a:schemeClr>
                </a:solidFill>
                <a:effectLst/>
                <a:latin typeface="Arial "/>
              </a:rPr>
              <a:t>‘Religion, Euthanasia and Assisted Suicide’ </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4"/>
              </a:rPr>
              <a:t>BBC - Ethics - Euthanasia: Religion and euthanasia</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BMA.Org.UK, (2021) British Medical Association </a:t>
            </a:r>
            <a:r>
              <a:rPr lang="en-US" sz="1300" i="1" dirty="0">
                <a:solidFill>
                  <a:schemeClr val="tx1">
                    <a:lumMod val="75000"/>
                    <a:lumOff val="25000"/>
                  </a:schemeClr>
                </a:solidFill>
                <a:effectLst/>
                <a:latin typeface="Arial "/>
              </a:rPr>
              <a:t>‘Key Arguments Used in the Debate on </a:t>
            </a:r>
            <a:r>
              <a:rPr lang="en-US" sz="1300" i="1" dirty="0" err="1">
                <a:solidFill>
                  <a:schemeClr val="tx1">
                    <a:lumMod val="75000"/>
                    <a:lumOff val="25000"/>
                  </a:schemeClr>
                </a:solidFill>
                <a:effectLst/>
                <a:latin typeface="Arial "/>
              </a:rPr>
              <a:t>Pysician</a:t>
            </a:r>
            <a:r>
              <a:rPr lang="en-US" sz="1300" i="1" dirty="0">
                <a:solidFill>
                  <a:schemeClr val="tx1">
                    <a:lumMod val="75000"/>
                    <a:lumOff val="25000"/>
                  </a:schemeClr>
                </a:solidFill>
                <a:effectLst/>
                <a:latin typeface="Arial "/>
              </a:rPr>
              <a:t>-Assisted Dying’ </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5"/>
              </a:rPr>
              <a:t>bma-arguments-for-and-against-pad-aug-2021.pdf</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Bowcott, O., (2019</a:t>
            </a:r>
            <a:r>
              <a:rPr lang="en-US" sz="1300" i="1" dirty="0">
                <a:solidFill>
                  <a:schemeClr val="tx1">
                    <a:lumMod val="75000"/>
                    <a:lumOff val="25000"/>
                  </a:schemeClr>
                </a:solidFill>
                <a:effectLst/>
                <a:latin typeface="Arial "/>
              </a:rPr>
              <a:t>) The Guardian ‘Legalize Assisted Dying for Terminally Ill, says 90% of People in the UK’</a:t>
            </a:r>
            <a:r>
              <a:rPr lang="en-US" sz="1300" dirty="0">
                <a:solidFill>
                  <a:schemeClr val="tx1">
                    <a:lumMod val="75000"/>
                    <a:lumOff val="25000"/>
                  </a:schemeClr>
                </a:solidFill>
                <a:effectLst/>
                <a:latin typeface="Arial "/>
              </a:rPr>
              <a:t> Available at: </a:t>
            </a:r>
            <a:r>
              <a:rPr lang="en-US" sz="1300" u="sng" dirty="0" err="1">
                <a:solidFill>
                  <a:schemeClr val="tx1">
                    <a:lumMod val="75000"/>
                    <a:lumOff val="25000"/>
                  </a:schemeClr>
                </a:solidFill>
                <a:effectLst/>
                <a:latin typeface="Arial "/>
                <a:hlinkClick r:id="rId6"/>
              </a:rPr>
              <a:t>Legalise</a:t>
            </a:r>
            <a:r>
              <a:rPr lang="en-US" sz="1300" u="sng" dirty="0">
                <a:solidFill>
                  <a:schemeClr val="tx1">
                    <a:lumMod val="75000"/>
                    <a:lumOff val="25000"/>
                  </a:schemeClr>
                </a:solidFill>
                <a:effectLst/>
                <a:latin typeface="Arial "/>
                <a:hlinkClick r:id="rId6"/>
              </a:rPr>
              <a:t> assisted dying for terminally ill, say 90% of people in UK | Assisted dying | The Guardian</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Buchholz, K., (2022) Statista.com ‘</a:t>
            </a:r>
            <a:r>
              <a:rPr lang="en-US" sz="1300" i="1" dirty="0">
                <a:solidFill>
                  <a:schemeClr val="tx1">
                    <a:lumMod val="75000"/>
                    <a:lumOff val="25000"/>
                  </a:schemeClr>
                </a:solidFill>
                <a:effectLst/>
                <a:latin typeface="Arial "/>
              </a:rPr>
              <a:t>Where Assisted Suicide is Legal’.</a:t>
            </a:r>
            <a:r>
              <a:rPr lang="en-US" sz="1300" dirty="0">
                <a:solidFill>
                  <a:schemeClr val="tx1">
                    <a:lumMod val="75000"/>
                    <a:lumOff val="25000"/>
                  </a:schemeClr>
                </a:solidFill>
                <a:effectLst/>
                <a:latin typeface="Arial "/>
              </a:rPr>
              <a:t> Available at: https://www.statista.com/chart/28133/assisted-dying-world-map/  (Accessed:28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GB" sz="1300" dirty="0">
                <a:effectLst/>
                <a:latin typeface="Arial "/>
                <a:ea typeface="Calibri" panose="020F0502020204030204" pitchFamily="34" charset="0"/>
                <a:cs typeface="Times New Roman" panose="02020603050405020304" pitchFamily="18" charset="0"/>
              </a:rPr>
              <a:t>Butler, S., (2021) The News Democracy </a:t>
            </a:r>
            <a:r>
              <a:rPr lang="en-GB" sz="1300" i="1" dirty="0">
                <a:effectLst/>
                <a:latin typeface="Arial "/>
                <a:ea typeface="Calibri" panose="020F0502020204030204" pitchFamily="34" charset="0"/>
                <a:cs typeface="Times New Roman" panose="02020603050405020304" pitchFamily="18" charset="0"/>
              </a:rPr>
              <a:t>‘ New Map Shows Difference in Assisted Dying Laws Around the World’ </a:t>
            </a:r>
            <a:r>
              <a:rPr lang="en-GB" sz="1300" dirty="0">
                <a:effectLst/>
                <a:latin typeface="Arial "/>
                <a:ea typeface="Calibri" panose="020F0502020204030204" pitchFamily="34" charset="0"/>
                <a:cs typeface="Times New Roman" panose="02020603050405020304" pitchFamily="18" charset="0"/>
              </a:rPr>
              <a:t>Available at: </a:t>
            </a:r>
            <a:r>
              <a:rPr lang="en-GB" sz="1300" u="sng" dirty="0">
                <a:solidFill>
                  <a:srgbClr val="0563C1"/>
                </a:solidFill>
                <a:effectLst/>
                <a:latin typeface="Arial "/>
                <a:ea typeface="Calibri" panose="020F0502020204030204" pitchFamily="34" charset="0"/>
                <a:cs typeface="Times New Roman" panose="02020603050405020304" pitchFamily="18" charset="0"/>
                <a:hlinkClick r:id="rId7"/>
              </a:rPr>
              <a:t>New map shows difference in assisted dying laws around the world | indy100</a:t>
            </a:r>
            <a:r>
              <a:rPr lang="en-GB" sz="1300" dirty="0">
                <a:effectLst/>
                <a:latin typeface="Arial "/>
                <a:ea typeface="Calibri" panose="020F0502020204030204" pitchFamily="34" charset="0"/>
                <a:cs typeface="Times New Roman" panose="02020603050405020304" pitchFamily="18" charset="0"/>
              </a:rPr>
              <a:t> (Accessed: 28</a:t>
            </a:r>
            <a:r>
              <a:rPr lang="en-GB" sz="1300" baseline="30000" dirty="0">
                <a:effectLst/>
                <a:latin typeface="Arial "/>
                <a:ea typeface="Calibri" panose="020F0502020204030204" pitchFamily="34" charset="0"/>
                <a:cs typeface="Times New Roman" panose="02020603050405020304" pitchFamily="18" charset="0"/>
              </a:rPr>
              <a:t>th</a:t>
            </a:r>
            <a:r>
              <a:rPr lang="en-GB" sz="1300" dirty="0">
                <a:effectLst/>
                <a:latin typeface="Arial "/>
                <a:ea typeface="Calibri" panose="020F0502020204030204" pitchFamily="34" charset="0"/>
                <a:cs typeface="Times New Roman" panose="02020603050405020304" pitchFamily="18" charset="0"/>
              </a:rPr>
              <a:t> February 2023).</a:t>
            </a: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796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gn="just">
              <a:spcAft>
                <a:spcPts val="800"/>
              </a:spcAft>
              <a:buFont typeface="Calibri" panose="020F0502020204030204" pitchFamily="34" charset="0"/>
              <a:buChar char="•"/>
            </a:pP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Candy, B., Holman, A., </a:t>
            </a:r>
            <a:r>
              <a:rPr lang="en-GB" sz="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Leurent</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 Davis, S. and Jones, L., (2011) Hospice care delivered at home, in nursing homes and in dedicated hospice facilities: a systematic review of quantitative and qualitative evidence.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nursing studies</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48</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pp.121-133.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Hospice care delivered at home, in nursing homes and in dedicated hospice facilities: A systematic review of quantitative and qualitative evidence - ScienceDirect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Care.Org.UK, (2023) All of Care Assisted Suicide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‘Arguments For and Against Assisted Suicide and Euthanasia’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https://care.org.uk/cause/assisted-suicide/arguments-for-and-against-assisted-suicide-and-euthanasia?gclid=EAIaIQobChMImtT8mtO-_(Accessed</a:t>
            </a:r>
            <a:r>
              <a:rPr lang="en-GB" sz="1200" dirty="0">
                <a:effectLst/>
                <a:latin typeface="Calibri" panose="020F0502020204030204" pitchFamily="34" charset="0"/>
                <a:ea typeface="Calibri" panose="020F0502020204030204" pitchFamily="34" charset="0"/>
                <a:cs typeface="Times New Roman" panose="02020603050405020304" pitchFamily="18" charset="0"/>
              </a:rPr>
              <a:t>: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CareNotKilling.Org.UK, (2014) Care Not Killing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Assisted Dying and Public Opinion’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'Assisted dying' &amp; public opinion - Care NOT Killing - Promoting care, Opposing euthanasia - Care Not Killing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CPS.GOV.UK, (2014) CPS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‘Policy for Prosecutors in Respect of Cases of Encouraging or Assisting Suicide’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Suicide: Policy for Prosecutors in Respect of Cases of Encouraging or Assisting Suicide | The Crown Prosecution Service (cps.gov.uk)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Cucuzzella</a:t>
            </a:r>
            <a:r>
              <a:rPr lang="en-GB" sz="1200" dirty="0">
                <a:effectLst/>
                <a:latin typeface="Calibri" panose="020F0502020204030204" pitchFamily="34" charset="0"/>
                <a:ea typeface="Calibri" panose="020F0502020204030204" pitchFamily="34" charset="0"/>
                <a:cs typeface="Times New Roman" panose="02020603050405020304" pitchFamily="18" charset="0"/>
              </a:rPr>
              <a:t>, C., (2020) Duke Psychiatry and Behavioural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Sciences ‘Holistic Palliative Care Should Address Mental Health Issues’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Holistic Palliative Care Should Address Mental Health Issues | Duke Department of Psychiatry &amp; </a:t>
            </a:r>
            <a:r>
              <a:rPr lang="en-GB" sz="1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Behavioral</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 Sciences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60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4" y="1905000"/>
            <a:ext cx="9409653" cy="3001912"/>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Compassionindying.org.uk. (2020) Compassion In Dying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Living Wills Sky Rocket In Light Of Corona Virus’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https://compassionindying.org.uk/press-release/living-wills-skyrocket-in-light-of-coronavirus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Davis, N., (2019</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 Guardian</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‘Euthanasia and Assisted Dying Rates are Soaring But Where Are They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Euthanasia and assisted dying rates are soaring. But where are they legal? | Assisted dying | The Guardian</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Dean, E., (2019) Nursing Standard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 Care: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Thousands of Nurses Told Our Survey’</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End of life care: what thousands of nurses told our annual survey | </a:t>
            </a:r>
            <a:r>
              <a:rPr lang="en-GB" sz="1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RCNi</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Getty Images (2021) TheWeek.Co.UK,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The Countries Where Euthanasia Is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The countries where euthanasia is legal | The Week 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31729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3935501"/>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Health-Ni.Gov.UK, (No Date) Department of Health</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‘Social Care Institute for Excellence’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Social Care Institute for Excellence (SCIE) | Department of Health (health-ni.gov.uk)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Hutchings, S., Scobey, S., (2022) Nuffield Trust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 Care Explained: What is it, How is it provided, and what are the challenges?’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https://www.nuffieldtrust.org.uk/resource/end-of-life-care-explained-what-is-it-how-is-it-provided-and-what-are-the-challenge</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Jones, K., (2022)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Lottie.Org</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End of Life Care at Home Involves’ </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What End of Life Care at Home Involves | Lottie</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Lang, R., Wahl, H., (2006) Science Direct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Pyschological</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of aging: A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Contexual</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View’</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Disengagement Theory - an overview | ScienceDirect Topics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Legislation.Gov.UK, (2011) UK Public General Acts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‘Suicide Act 1961’</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Suicide Act 1961 (legislation.gov.uk)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6209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5618333"/>
          </a:xfrm>
          <a:prstGeom prst="rect">
            <a:avLst/>
          </a:prstGeom>
          <a:noFill/>
        </p:spPr>
        <p:txBody>
          <a:bodyPr wrap="square">
            <a:spAutoFit/>
          </a:bodyPr>
          <a:lstStyle/>
          <a:p>
            <a:pPr marL="171450" indent="-171450" algn="just">
              <a:lnSpc>
                <a:spcPct val="150000"/>
              </a:lnSpc>
              <a:spcAft>
                <a:spcPts val="800"/>
              </a:spcAft>
              <a:buFont typeface="Arial" panose="020B0604020202020204" pitchFamily="34" charset="0"/>
              <a:buChar char="•"/>
            </a:pPr>
            <a:r>
              <a:rPr lang="en-GB" sz="1200" dirty="0" err="1">
                <a:effectLst/>
                <a:ea typeface="Calibri" panose="020F0502020204030204" pitchFamily="34" charset="0"/>
                <a:cs typeface="Times New Roman" panose="02020603050405020304" pitchFamily="18" charset="0"/>
              </a:rPr>
              <a:t>Lewandoski</a:t>
            </a:r>
            <a:r>
              <a:rPr lang="en-GB" sz="1200" dirty="0">
                <a:effectLst/>
                <a:ea typeface="Calibri" panose="020F0502020204030204" pitchFamily="34" charset="0"/>
                <a:cs typeface="Times New Roman" panose="02020603050405020304" pitchFamily="18" charset="0"/>
              </a:rPr>
              <a:t>, S., (2020)  </a:t>
            </a:r>
            <a:r>
              <a:rPr lang="en-GB" sz="1200" dirty="0" err="1">
                <a:effectLst/>
                <a:ea typeface="Calibri" panose="020F0502020204030204" pitchFamily="34" charset="0"/>
                <a:cs typeface="Times New Roman" panose="02020603050405020304" pitchFamily="18" charset="0"/>
              </a:rPr>
              <a:t>Sono</a:t>
            </a:r>
            <a:r>
              <a:rPr lang="en-GB" sz="1200" dirty="0">
                <a:effectLst/>
                <a:ea typeface="Calibri" panose="020F0502020204030204" pitchFamily="34" charset="0"/>
                <a:cs typeface="Times New Roman" panose="02020603050405020304" pitchFamily="18" charset="0"/>
              </a:rPr>
              <a:t> ‘</a:t>
            </a:r>
            <a:r>
              <a:rPr lang="en-GB" sz="1200" i="1" dirty="0">
                <a:effectLst/>
                <a:ea typeface="Calibri" panose="020F0502020204030204" pitchFamily="34" charset="0"/>
                <a:cs typeface="Times New Roman" panose="02020603050405020304" pitchFamily="18" charset="0"/>
              </a:rPr>
              <a:t>The Difference Between Hospice Care and Palliative Care’</a:t>
            </a: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ea typeface="Calibri" panose="020F0502020204030204" pitchFamily="34" charset="0"/>
                <a:cs typeface="Times New Roman" panose="02020603050405020304" pitchFamily="18" charset="0"/>
              </a:rPr>
              <a:t>     Available at: </a:t>
            </a:r>
            <a:r>
              <a:rPr lang="en-GB" sz="1200" u="sng" dirty="0">
                <a:solidFill>
                  <a:srgbClr val="0563C1"/>
                </a:solidFill>
                <a:effectLst/>
                <a:ea typeface="Calibri" panose="020F0502020204030204" pitchFamily="34" charset="0"/>
                <a:cs typeface="Times New Roman" panose="02020603050405020304" pitchFamily="18" charset="0"/>
                <a:hlinkClick r:id="rId2"/>
              </a:rPr>
              <a:t>The Difference Between Hospice and Palliative Care - Hospice      Questions Answered</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algn="just">
              <a:lnSpc>
                <a:spcPct val="150000"/>
              </a:lnSpc>
              <a:spcAft>
                <a:spcPts val="800"/>
              </a:spcAft>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 National Care Standards: Hospice Care, (2005) The Scottish Government. Available at: </a:t>
            </a:r>
            <a:r>
              <a:rPr lang="en-GB" sz="1200" u="sng" dirty="0">
                <a:solidFill>
                  <a:srgbClr val="0563C1"/>
                </a:solidFill>
                <a:effectLst/>
                <a:ea typeface="Calibri" panose="020F0502020204030204" pitchFamily="34" charset="0"/>
                <a:cs typeface="Times New Roman" panose="02020603050405020304" pitchFamily="18" charset="0"/>
                <a:hlinkClick r:id="rId3"/>
              </a:rPr>
              <a:t>http://www.webci-tation.org/5raUW1vGn</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NHS, (2021) NHS </a:t>
            </a:r>
            <a:r>
              <a:rPr lang="en-GB" sz="1200" i="1" dirty="0">
                <a:effectLst/>
                <a:ea typeface="Calibri" panose="020F0502020204030204" pitchFamily="34" charset="0"/>
                <a:cs typeface="Times New Roman" panose="02020603050405020304" pitchFamily="18" charset="0"/>
              </a:rPr>
              <a:t>‘Do Not Attempt Cardiopulmonary Resuscitation (DNACPR) Decisions’</a:t>
            </a:r>
            <a:r>
              <a:rPr lang="en-GB" sz="1200" i="1" dirty="0">
                <a:ea typeface="Calibri" panose="020F0502020204030204" pitchFamily="34" charset="0"/>
                <a:cs typeface="Times New Roman" panose="02020603050405020304" pitchFamily="18" charset="0"/>
              </a:rPr>
              <a:t> </a:t>
            </a:r>
            <a:r>
              <a:rPr lang="en-GB" sz="1200" dirty="0">
                <a:effectLst/>
                <a:ea typeface="Calibri" panose="020F0502020204030204" pitchFamily="34" charset="0"/>
                <a:cs typeface="Times New Roman" panose="02020603050405020304" pitchFamily="18" charset="0"/>
              </a:rPr>
              <a:t>Available at: </a:t>
            </a:r>
            <a:r>
              <a:rPr lang="en-GB" sz="1200" u="sng" dirty="0">
                <a:solidFill>
                  <a:srgbClr val="0563C1"/>
                </a:solidFill>
                <a:effectLst/>
                <a:ea typeface="Calibri" panose="020F0502020204030204" pitchFamily="34" charset="0"/>
                <a:cs typeface="Times New Roman" panose="02020603050405020304" pitchFamily="18" charset="0"/>
              </a:rPr>
              <a:t>Do not attempt cardiopulmonary resuscitation (DNACPR) decisions - NHS (www.nhs.uk)</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NHS, (2020) NHS </a:t>
            </a:r>
            <a:r>
              <a:rPr lang="en-GB" sz="1200" i="1" dirty="0">
                <a:effectLst/>
                <a:ea typeface="Calibri" panose="020F0502020204030204" pitchFamily="34" charset="0"/>
                <a:cs typeface="Times New Roman" panose="02020603050405020304" pitchFamily="18" charset="0"/>
              </a:rPr>
              <a:t>‘Euthanasia and Assisted Suicide’ </a:t>
            </a:r>
            <a:r>
              <a:rPr lang="en-GB" sz="1200" dirty="0">
                <a:effectLst/>
                <a:ea typeface="Calibri" panose="020F0502020204030204" pitchFamily="34" charset="0"/>
                <a:cs typeface="Times New Roman" panose="02020603050405020304" pitchFamily="18" charset="0"/>
              </a:rPr>
              <a:t>Available at: </a:t>
            </a:r>
            <a:r>
              <a:rPr lang="en-GB" sz="1200" u="sng" dirty="0">
                <a:solidFill>
                  <a:srgbClr val="0563C1"/>
                </a:solidFill>
                <a:effectLst/>
                <a:ea typeface="Calibri" panose="020F0502020204030204" pitchFamily="34" charset="0"/>
                <a:cs typeface="Times New Roman" panose="02020603050405020304" pitchFamily="18" charset="0"/>
              </a:rPr>
              <a:t>Euthanasia and assisted suicide - NHS (www.nhs.uk)</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52287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4816640"/>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NHS.UK (2022) Hospice Care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Hospice care - NHS (www.nhs.uk)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RightToLife.Org.UK, (2023) Right To Life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Assisted Suicide and Euthanasia’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https://righttolife.org.uk/knowledgebase/assisted-suicide-and-euthanasia?gclid=EAIaIQobChMI59DLy_O8_QIVjO3tCh2v3gcXEAAYA</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TheWeek.Co.UK, (2021) The Week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The Countries Where Euthanasia Is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The countries where euthanasia is legal | The Week 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Özsungur</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(2020) Successful Aging Management in Social Work.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OPUS International Journal of Society Researches</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15</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pp.5277-5307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OPUS International Journal of Society Researches » Submission » Successful Aging Management in Social Work (dergipark.org.tr)</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923092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2163</TotalTime>
  <Words>5215</Words>
  <Application>Microsoft Office PowerPoint</Application>
  <PresentationFormat>Widescreen</PresentationFormat>
  <Paragraphs>232</Paragraphs>
  <Slides>31</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Arial </vt:lpstr>
      <vt:lpstr>Arial Nova Light</vt:lpstr>
      <vt:lpstr>Bembo</vt:lpstr>
      <vt:lpstr>Bembo (headings)</vt:lpstr>
      <vt:lpstr>Bembo headings</vt:lpstr>
      <vt:lpstr>Calibri</vt:lpstr>
      <vt:lpstr>Verdana</vt:lpstr>
      <vt:lpstr>Wingdings</vt:lpstr>
      <vt:lpstr>RetrospectVTI</vt:lpstr>
      <vt:lpstr>     Leah Pinnock BMHP 6009 Living With Care: The Older Person. Joanne Davies 28th February 2023</vt:lpstr>
      <vt:lpstr>This presentation examines the state of end-of-life care in the UK today in contrast to other nations. In addition, this research will examine legislation, assisted suicide, euthanasia, and the rising need for living wills and more specialised healthcare.</vt:lpstr>
      <vt:lpstr>                               Palliative and End-of-Life Care  </vt:lpstr>
      <vt:lpstr>What is Palliative and End-of-Life Care?</vt:lpstr>
      <vt:lpstr>                  Support Care Available   </vt:lpstr>
      <vt:lpstr> Support is also available in Hospitals, Care Homes and Home Care.   In many countries a substantial proportion of specialised end-of-life care is provided through hospices as the demand for specialised end-of-life care increases.  (Candy. B Et Al., 2011)</vt:lpstr>
      <vt:lpstr>        Support Care Available   </vt:lpstr>
      <vt:lpstr>   The Need          and                    Availability         of     End-of-Life        Care                        </vt:lpstr>
      <vt:lpstr>    Planning for      End of Life  -       Living Wills           </vt:lpstr>
      <vt:lpstr>            LIVING WILLS</vt:lpstr>
      <vt:lpstr>               Do Not Resuscitate                              (D N R Forms)</vt:lpstr>
      <vt:lpstr>                    EUTHANASIA  </vt:lpstr>
      <vt:lpstr>                   EUTHANASIA  </vt:lpstr>
      <vt:lpstr>                EUTHANASIA and ASSISTING SUICIDE  </vt:lpstr>
      <vt:lpstr>                           EUTHANASIA – Not In Favor</vt:lpstr>
      <vt:lpstr>                   Euthanasia – In Favor  </vt:lpstr>
      <vt:lpstr>                               ASSISTING SUICIDE</vt:lpstr>
      <vt:lpstr>                         ASSISTING SUICIDE – In Favor</vt:lpstr>
      <vt:lpstr>                        ASSISTING SUICIDE – In Favor</vt:lpstr>
      <vt:lpstr>               ASSISTING SUICIDE – Not In Favour</vt:lpstr>
      <vt:lpstr>                         LEGISLATIONS and POLICY</vt:lpstr>
      <vt:lpstr>                         LEGISLATIONS and POLICY</vt:lpstr>
      <vt:lpstr>                       SOCIAL THEORIES OF AGING</vt:lpstr>
      <vt:lpstr>                                     CONCLUSIONS</vt:lpstr>
      <vt:lpstr>                                     RECOMMENDATIONS</vt:lpstr>
      <vt:lpstr>              REFERENCES</vt:lpstr>
      <vt:lpstr>              REFERENCES</vt:lpstr>
      <vt:lpstr>              REFERENCES</vt:lpstr>
      <vt:lpstr>              REFERENCES</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AND PALLATIATIVE CARE</dc:title>
  <dc:creator>Indee Logan</dc:creator>
  <cp:lastModifiedBy>Indee Logan</cp:lastModifiedBy>
  <cp:revision>1</cp:revision>
  <dcterms:created xsi:type="dcterms:W3CDTF">2023-02-26T17:28:30Z</dcterms:created>
  <dcterms:modified xsi:type="dcterms:W3CDTF">2023-03-03T13:53:47Z</dcterms:modified>
</cp:coreProperties>
</file>