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0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58" r:id="rId7"/>
    <p:sldId id="264" r:id="rId8"/>
    <p:sldId id="259" r:id="rId9"/>
    <p:sldId id="261" r:id="rId10"/>
    <p:sldId id="265" r:id="rId11"/>
    <p:sldId id="266" r:id="rId12"/>
    <p:sldId id="262" r:id="rId13"/>
    <p:sldId id="263" r:id="rId1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tacey Sugarova (2120140)" initials="SS(" lastIdx="1" clrIdx="0">
    <p:extLst>
      <p:ext uri="{19B8F6BF-5375-455C-9EA6-DF929625EA0E}">
        <p15:presenceInfo xmlns:p15="http://schemas.microsoft.com/office/powerpoint/2012/main" userId="S::2120140@student.uwtsd.ac.uk::dc3ff235-b8e6-4d81-b532-79a7932f619d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94" d="100"/>
          <a:sy n="94" d="100"/>
        </p:scale>
        <p:origin x="14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C12E30-2D77-4097-A0E3-80E6B80DEC6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27A0876-087D-49E3-8574-89CFB5773EF5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338A6BDB-909B-40C7-B38F-0CAAF4F46603}" type="parTrans" cxnId="{9C3BD3B4-94E9-4232-8392-3462D6EEA9C5}">
      <dgm:prSet/>
      <dgm:spPr/>
      <dgm:t>
        <a:bodyPr/>
        <a:lstStyle/>
        <a:p>
          <a:endParaRPr lang="en-US"/>
        </a:p>
      </dgm:t>
    </dgm:pt>
    <dgm:pt modelId="{1D02D50D-98DE-4F3E-8812-59FC8B3B1AE6}" type="sibTrans" cxnId="{9C3BD3B4-94E9-4232-8392-3462D6EEA9C5}">
      <dgm:prSet/>
      <dgm:spPr/>
      <dgm:t>
        <a:bodyPr/>
        <a:lstStyle/>
        <a:p>
          <a:endParaRPr lang="en-US"/>
        </a:p>
      </dgm:t>
    </dgm:pt>
    <dgm:pt modelId="{F8F7028A-05BF-4CBE-A6EE-63EA3F2CCA9A}">
      <dgm:prSet/>
      <dgm:spPr/>
      <dgm:t>
        <a:bodyPr/>
        <a:lstStyle/>
        <a:p>
          <a:r>
            <a:rPr lang="en-GB" dirty="0"/>
            <a:t>Swot analysis</a:t>
          </a:r>
          <a:endParaRPr lang="en-US" dirty="0"/>
        </a:p>
      </dgm:t>
    </dgm:pt>
    <dgm:pt modelId="{10AA25DB-DEA3-4F30-B60E-2446FF3891FD}" type="parTrans" cxnId="{2F7CE3DF-BDE3-4578-ABBD-B5755403AAD8}">
      <dgm:prSet/>
      <dgm:spPr/>
      <dgm:t>
        <a:bodyPr/>
        <a:lstStyle/>
        <a:p>
          <a:endParaRPr lang="en-US"/>
        </a:p>
      </dgm:t>
    </dgm:pt>
    <dgm:pt modelId="{B85F0646-6775-48FA-9AE9-848348B682C7}" type="sibTrans" cxnId="{2F7CE3DF-BDE3-4578-ABBD-B5755403AAD8}">
      <dgm:prSet/>
      <dgm:spPr/>
      <dgm:t>
        <a:bodyPr/>
        <a:lstStyle/>
        <a:p>
          <a:endParaRPr lang="en-US"/>
        </a:p>
      </dgm:t>
    </dgm:pt>
    <dgm:pt modelId="{7F83CB42-A647-4A73-A312-64AA21D7B9CB}">
      <dgm:prSet/>
      <dgm:spPr/>
      <dgm:t>
        <a:bodyPr/>
        <a:lstStyle/>
        <a:p>
          <a:r>
            <a:rPr lang="en-US" dirty="0"/>
            <a:t>Job Adverts</a:t>
          </a:r>
        </a:p>
      </dgm:t>
    </dgm:pt>
    <dgm:pt modelId="{AC235057-3881-48A0-961E-62FE12319027}" type="parTrans" cxnId="{F1A2E91F-D4AE-488B-99AA-E154080F08A8}">
      <dgm:prSet/>
      <dgm:spPr/>
      <dgm:t>
        <a:bodyPr/>
        <a:lstStyle/>
        <a:p>
          <a:endParaRPr lang="en-US"/>
        </a:p>
      </dgm:t>
    </dgm:pt>
    <dgm:pt modelId="{2AA2C475-B9B7-4D1B-872E-AA886ABAD45E}" type="sibTrans" cxnId="{F1A2E91F-D4AE-488B-99AA-E154080F08A8}">
      <dgm:prSet/>
      <dgm:spPr/>
      <dgm:t>
        <a:bodyPr/>
        <a:lstStyle/>
        <a:p>
          <a:endParaRPr lang="en-US"/>
        </a:p>
      </dgm:t>
    </dgm:pt>
    <dgm:pt modelId="{14CB7C27-A4C9-4FE0-B33E-3693121A2D10}">
      <dgm:prSet phldr="0"/>
      <dgm:spPr/>
      <dgm:t>
        <a:bodyPr/>
        <a:lstStyle/>
        <a:p>
          <a:r>
            <a:rPr lang="en-GB">
              <a:latin typeface="Century Gothic" panose="020B0502020202020204"/>
            </a:rPr>
            <a:t>References</a:t>
          </a:r>
          <a:endParaRPr lang="en-GB"/>
        </a:p>
      </dgm:t>
    </dgm:pt>
    <dgm:pt modelId="{1DD6BC0E-2343-4185-8989-E2D289D5BE76}" type="parTrans" cxnId="{084B5F5C-A260-4C0A-9617-921A97FE8665}">
      <dgm:prSet/>
      <dgm:spPr/>
      <dgm:t>
        <a:bodyPr/>
        <a:lstStyle/>
        <a:p>
          <a:endParaRPr lang="en-US"/>
        </a:p>
      </dgm:t>
    </dgm:pt>
    <dgm:pt modelId="{6B75B0D3-87CD-4816-BBD8-B918C34CEBA5}" type="sibTrans" cxnId="{084B5F5C-A260-4C0A-9617-921A97FE8665}">
      <dgm:prSet/>
      <dgm:spPr/>
      <dgm:t>
        <a:bodyPr/>
        <a:lstStyle/>
        <a:p>
          <a:endParaRPr lang="en-US"/>
        </a:p>
      </dgm:t>
    </dgm:pt>
    <dgm:pt modelId="{39F40B46-0B1C-43E3-B779-1791555C716F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Conclusion</a:t>
          </a:r>
          <a:endParaRPr lang="en-US" dirty="0">
            <a:latin typeface="Century Gothic" panose="020B0502020202020204"/>
          </a:endParaRPr>
        </a:p>
      </dgm:t>
    </dgm:pt>
    <dgm:pt modelId="{A3B35915-8C1B-4B22-A9F7-3A214BA943B2}" type="parTrans" cxnId="{8178C800-6A55-4E14-87F5-B7DA1CB99221}">
      <dgm:prSet/>
      <dgm:spPr/>
      <dgm:t>
        <a:bodyPr/>
        <a:lstStyle/>
        <a:p>
          <a:endParaRPr lang="en-GB"/>
        </a:p>
      </dgm:t>
    </dgm:pt>
    <dgm:pt modelId="{F49E6CA5-A443-4978-8A53-D80A38BAF07C}" type="sibTrans" cxnId="{8178C800-6A55-4E14-87F5-B7DA1CB99221}">
      <dgm:prSet/>
      <dgm:spPr/>
      <dgm:t>
        <a:bodyPr/>
        <a:lstStyle/>
        <a:p>
          <a:endParaRPr lang="en-GB"/>
        </a:p>
      </dgm:t>
    </dgm:pt>
    <dgm:pt modelId="{D7939465-13A5-4206-B19B-0C499E6D331E}">
      <dgm:prSet/>
      <dgm:spPr/>
      <dgm:t>
        <a:bodyPr/>
        <a:lstStyle/>
        <a:p>
          <a:r>
            <a:rPr lang="en-US" dirty="0"/>
            <a:t>What employers are looking for</a:t>
          </a:r>
        </a:p>
      </dgm:t>
    </dgm:pt>
    <dgm:pt modelId="{2E7A4856-92A8-42DA-8E47-E6C28DF71710}" type="parTrans" cxnId="{DA2D17B2-8A1D-4F0E-8BBE-DFE8F7901F05}">
      <dgm:prSet/>
      <dgm:spPr/>
      <dgm:t>
        <a:bodyPr/>
        <a:lstStyle/>
        <a:p>
          <a:endParaRPr lang="en-GB"/>
        </a:p>
      </dgm:t>
    </dgm:pt>
    <dgm:pt modelId="{AA95B052-0A72-41C6-9ACD-84FB8DFECD49}" type="sibTrans" cxnId="{DA2D17B2-8A1D-4F0E-8BBE-DFE8F7901F05}">
      <dgm:prSet/>
      <dgm:spPr/>
      <dgm:t>
        <a:bodyPr/>
        <a:lstStyle/>
        <a:p>
          <a:endParaRPr lang="en-GB"/>
        </a:p>
      </dgm:t>
    </dgm:pt>
    <dgm:pt modelId="{66E8387D-32D3-4DFA-998A-0D0175BF3BC9}">
      <dgm:prSet/>
      <dgm:spPr/>
      <dgm:t>
        <a:bodyPr/>
        <a:lstStyle/>
        <a:p>
          <a:r>
            <a:rPr lang="en-US" dirty="0"/>
            <a:t>PDP</a:t>
          </a:r>
        </a:p>
      </dgm:t>
    </dgm:pt>
    <dgm:pt modelId="{4682330F-9D51-42AB-894C-164DACFC8183}" type="parTrans" cxnId="{FAB07F37-EA04-44F4-B078-A522A5A6EB75}">
      <dgm:prSet/>
      <dgm:spPr/>
      <dgm:t>
        <a:bodyPr/>
        <a:lstStyle/>
        <a:p>
          <a:endParaRPr lang="en-GB"/>
        </a:p>
      </dgm:t>
    </dgm:pt>
    <dgm:pt modelId="{1951384A-A3C6-4141-AA5A-5BF784445EF3}" type="sibTrans" cxnId="{FAB07F37-EA04-44F4-B078-A522A5A6EB75}">
      <dgm:prSet/>
      <dgm:spPr/>
      <dgm:t>
        <a:bodyPr/>
        <a:lstStyle/>
        <a:p>
          <a:endParaRPr lang="en-GB"/>
        </a:p>
      </dgm:t>
    </dgm:pt>
    <dgm:pt modelId="{724665D0-EB7F-47CD-A27D-DBC1973FF730}" type="pres">
      <dgm:prSet presAssocID="{A5C12E30-2D77-4097-A0E3-80E6B80DEC69}" presName="vert0" presStyleCnt="0">
        <dgm:presLayoutVars>
          <dgm:dir/>
          <dgm:animOne val="branch"/>
          <dgm:animLvl val="lvl"/>
        </dgm:presLayoutVars>
      </dgm:prSet>
      <dgm:spPr/>
    </dgm:pt>
    <dgm:pt modelId="{B4BCFCF6-9A07-49B0-BDED-C5BD4EE1A288}" type="pres">
      <dgm:prSet presAssocID="{F27A0876-087D-49E3-8574-89CFB5773EF5}" presName="thickLine" presStyleLbl="alignNode1" presStyleIdx="0" presStyleCnt="7"/>
      <dgm:spPr/>
    </dgm:pt>
    <dgm:pt modelId="{2CA507BA-FC7B-4F6C-AAA2-81B1AF41939E}" type="pres">
      <dgm:prSet presAssocID="{F27A0876-087D-49E3-8574-89CFB5773EF5}" presName="horz1" presStyleCnt="0"/>
      <dgm:spPr/>
    </dgm:pt>
    <dgm:pt modelId="{5F8A85CD-A258-41F2-AC93-D457A416E90D}" type="pres">
      <dgm:prSet presAssocID="{F27A0876-087D-49E3-8574-89CFB5773EF5}" presName="tx1" presStyleLbl="revTx" presStyleIdx="0" presStyleCnt="7"/>
      <dgm:spPr/>
    </dgm:pt>
    <dgm:pt modelId="{84B60AB2-4561-4BA0-A24D-A5DA161D9E85}" type="pres">
      <dgm:prSet presAssocID="{F27A0876-087D-49E3-8574-89CFB5773EF5}" presName="vert1" presStyleCnt="0"/>
      <dgm:spPr/>
    </dgm:pt>
    <dgm:pt modelId="{6A353EA9-05F6-4156-AEE1-729BE4873A6C}" type="pres">
      <dgm:prSet presAssocID="{F8F7028A-05BF-4CBE-A6EE-63EA3F2CCA9A}" presName="thickLine" presStyleLbl="alignNode1" presStyleIdx="1" presStyleCnt="7"/>
      <dgm:spPr/>
    </dgm:pt>
    <dgm:pt modelId="{C02CB707-1C13-4A4C-B2A6-A69ED524599B}" type="pres">
      <dgm:prSet presAssocID="{F8F7028A-05BF-4CBE-A6EE-63EA3F2CCA9A}" presName="horz1" presStyleCnt="0"/>
      <dgm:spPr/>
    </dgm:pt>
    <dgm:pt modelId="{37237394-2334-4DCB-AC16-F3FDB1ECD89C}" type="pres">
      <dgm:prSet presAssocID="{F8F7028A-05BF-4CBE-A6EE-63EA3F2CCA9A}" presName="tx1" presStyleLbl="revTx" presStyleIdx="1" presStyleCnt="7"/>
      <dgm:spPr/>
    </dgm:pt>
    <dgm:pt modelId="{DF003718-6B64-4A49-B1A9-910F9D2AE9C9}" type="pres">
      <dgm:prSet presAssocID="{F8F7028A-05BF-4CBE-A6EE-63EA3F2CCA9A}" presName="vert1" presStyleCnt="0"/>
      <dgm:spPr/>
    </dgm:pt>
    <dgm:pt modelId="{38B86A92-DC1D-4C75-9514-75A5FEB5A93A}" type="pres">
      <dgm:prSet presAssocID="{D7939465-13A5-4206-B19B-0C499E6D331E}" presName="thickLine" presStyleLbl="alignNode1" presStyleIdx="2" presStyleCnt="7"/>
      <dgm:spPr/>
    </dgm:pt>
    <dgm:pt modelId="{82615F9F-C015-4810-AD92-5227AFE3536F}" type="pres">
      <dgm:prSet presAssocID="{D7939465-13A5-4206-B19B-0C499E6D331E}" presName="horz1" presStyleCnt="0"/>
      <dgm:spPr/>
    </dgm:pt>
    <dgm:pt modelId="{42017170-4EFB-4C68-81D3-40391426382E}" type="pres">
      <dgm:prSet presAssocID="{D7939465-13A5-4206-B19B-0C499E6D331E}" presName="tx1" presStyleLbl="revTx" presStyleIdx="2" presStyleCnt="7"/>
      <dgm:spPr/>
    </dgm:pt>
    <dgm:pt modelId="{30DA369B-834E-4A0D-9B1F-6F93D9264053}" type="pres">
      <dgm:prSet presAssocID="{D7939465-13A5-4206-B19B-0C499E6D331E}" presName="vert1" presStyleCnt="0"/>
      <dgm:spPr/>
    </dgm:pt>
    <dgm:pt modelId="{6F25BBA0-C39C-44F5-8310-02565C2AA6AF}" type="pres">
      <dgm:prSet presAssocID="{7F83CB42-A647-4A73-A312-64AA21D7B9CB}" presName="thickLine" presStyleLbl="alignNode1" presStyleIdx="3" presStyleCnt="7"/>
      <dgm:spPr/>
    </dgm:pt>
    <dgm:pt modelId="{E80C4C95-FEA7-4885-85C3-28268B08E247}" type="pres">
      <dgm:prSet presAssocID="{7F83CB42-A647-4A73-A312-64AA21D7B9CB}" presName="horz1" presStyleCnt="0"/>
      <dgm:spPr/>
    </dgm:pt>
    <dgm:pt modelId="{D0DE5D11-ECAF-4B4F-B792-251307CC1742}" type="pres">
      <dgm:prSet presAssocID="{7F83CB42-A647-4A73-A312-64AA21D7B9CB}" presName="tx1" presStyleLbl="revTx" presStyleIdx="3" presStyleCnt="7"/>
      <dgm:spPr/>
    </dgm:pt>
    <dgm:pt modelId="{85EC1828-DE90-4407-86D3-D52148D3B6B8}" type="pres">
      <dgm:prSet presAssocID="{7F83CB42-A647-4A73-A312-64AA21D7B9CB}" presName="vert1" presStyleCnt="0"/>
      <dgm:spPr/>
    </dgm:pt>
    <dgm:pt modelId="{327CD59E-42E7-4D7B-BDBB-D2BA69762D6D}" type="pres">
      <dgm:prSet presAssocID="{66E8387D-32D3-4DFA-998A-0D0175BF3BC9}" presName="thickLine" presStyleLbl="alignNode1" presStyleIdx="4" presStyleCnt="7"/>
      <dgm:spPr/>
    </dgm:pt>
    <dgm:pt modelId="{9636B785-0D86-48B2-9886-9E87603607FF}" type="pres">
      <dgm:prSet presAssocID="{66E8387D-32D3-4DFA-998A-0D0175BF3BC9}" presName="horz1" presStyleCnt="0"/>
      <dgm:spPr/>
    </dgm:pt>
    <dgm:pt modelId="{F6F6AF55-6439-4B87-9E25-1B5B3AEFAD00}" type="pres">
      <dgm:prSet presAssocID="{66E8387D-32D3-4DFA-998A-0D0175BF3BC9}" presName="tx1" presStyleLbl="revTx" presStyleIdx="4" presStyleCnt="7"/>
      <dgm:spPr/>
    </dgm:pt>
    <dgm:pt modelId="{96218CC7-536A-4EB0-A8E0-5B8C1C6F5615}" type="pres">
      <dgm:prSet presAssocID="{66E8387D-32D3-4DFA-998A-0D0175BF3BC9}" presName="vert1" presStyleCnt="0"/>
      <dgm:spPr/>
    </dgm:pt>
    <dgm:pt modelId="{F890FD65-E542-489D-9400-DD34B6AE9044}" type="pres">
      <dgm:prSet presAssocID="{39F40B46-0B1C-43E3-B779-1791555C716F}" presName="thickLine" presStyleLbl="alignNode1" presStyleIdx="5" presStyleCnt="7"/>
      <dgm:spPr/>
    </dgm:pt>
    <dgm:pt modelId="{52DAEF00-43AB-4A79-B002-7D2B360EA534}" type="pres">
      <dgm:prSet presAssocID="{39F40B46-0B1C-43E3-B779-1791555C716F}" presName="horz1" presStyleCnt="0"/>
      <dgm:spPr/>
    </dgm:pt>
    <dgm:pt modelId="{604C2E0F-1FB9-48DD-A0EA-F5C875B8C4AF}" type="pres">
      <dgm:prSet presAssocID="{39F40B46-0B1C-43E3-B779-1791555C716F}" presName="tx1" presStyleLbl="revTx" presStyleIdx="5" presStyleCnt="7"/>
      <dgm:spPr/>
    </dgm:pt>
    <dgm:pt modelId="{BA4E0DB1-AA35-49AE-8155-8AEFCF5D09BF}" type="pres">
      <dgm:prSet presAssocID="{39F40B46-0B1C-43E3-B779-1791555C716F}" presName="vert1" presStyleCnt="0"/>
      <dgm:spPr/>
    </dgm:pt>
    <dgm:pt modelId="{52F4D504-6870-4AA0-8A54-1A50C095DBB8}" type="pres">
      <dgm:prSet presAssocID="{14CB7C27-A4C9-4FE0-B33E-3693121A2D10}" presName="thickLine" presStyleLbl="alignNode1" presStyleIdx="6" presStyleCnt="7"/>
      <dgm:spPr/>
    </dgm:pt>
    <dgm:pt modelId="{A7461B94-CC53-4251-A429-53B88AF58B79}" type="pres">
      <dgm:prSet presAssocID="{14CB7C27-A4C9-4FE0-B33E-3693121A2D10}" presName="horz1" presStyleCnt="0"/>
      <dgm:spPr/>
    </dgm:pt>
    <dgm:pt modelId="{A972A673-F0EE-432A-9991-A86707E8AE7D}" type="pres">
      <dgm:prSet presAssocID="{14CB7C27-A4C9-4FE0-B33E-3693121A2D10}" presName="tx1" presStyleLbl="revTx" presStyleIdx="6" presStyleCnt="7"/>
      <dgm:spPr/>
    </dgm:pt>
    <dgm:pt modelId="{4B0ACD2F-332E-4F0A-AF9C-01ECD6EDAC52}" type="pres">
      <dgm:prSet presAssocID="{14CB7C27-A4C9-4FE0-B33E-3693121A2D10}" presName="vert1" presStyleCnt="0"/>
      <dgm:spPr/>
    </dgm:pt>
  </dgm:ptLst>
  <dgm:cxnLst>
    <dgm:cxn modelId="{8178C800-6A55-4E14-87F5-B7DA1CB99221}" srcId="{A5C12E30-2D77-4097-A0E3-80E6B80DEC69}" destId="{39F40B46-0B1C-43E3-B779-1791555C716F}" srcOrd="5" destOrd="0" parTransId="{A3B35915-8C1B-4B22-A9F7-3A214BA943B2}" sibTransId="{F49E6CA5-A443-4978-8A53-D80A38BAF07C}"/>
    <dgm:cxn modelId="{E9EFBE19-14A4-4345-99DC-245AB8F6201A}" type="presOf" srcId="{F27A0876-087D-49E3-8574-89CFB5773EF5}" destId="{5F8A85CD-A258-41F2-AC93-D457A416E90D}" srcOrd="0" destOrd="0" presId="urn:microsoft.com/office/officeart/2008/layout/LinedList"/>
    <dgm:cxn modelId="{F1A2E91F-D4AE-488B-99AA-E154080F08A8}" srcId="{A5C12E30-2D77-4097-A0E3-80E6B80DEC69}" destId="{7F83CB42-A647-4A73-A312-64AA21D7B9CB}" srcOrd="3" destOrd="0" parTransId="{AC235057-3881-48A0-961E-62FE12319027}" sibTransId="{2AA2C475-B9B7-4D1B-872E-AA886ABAD45E}"/>
    <dgm:cxn modelId="{DBF0C221-F10F-4615-9A9D-0B6C2F5B96FA}" type="presOf" srcId="{A5C12E30-2D77-4097-A0E3-80E6B80DEC69}" destId="{724665D0-EB7F-47CD-A27D-DBC1973FF730}" srcOrd="0" destOrd="0" presId="urn:microsoft.com/office/officeart/2008/layout/LinedList"/>
    <dgm:cxn modelId="{553B1623-E747-4114-982B-0E1A236CD722}" type="presOf" srcId="{39F40B46-0B1C-43E3-B779-1791555C716F}" destId="{604C2E0F-1FB9-48DD-A0EA-F5C875B8C4AF}" srcOrd="0" destOrd="0" presId="urn:microsoft.com/office/officeart/2008/layout/LinedList"/>
    <dgm:cxn modelId="{FAB07F37-EA04-44F4-B078-A522A5A6EB75}" srcId="{A5C12E30-2D77-4097-A0E3-80E6B80DEC69}" destId="{66E8387D-32D3-4DFA-998A-0D0175BF3BC9}" srcOrd="4" destOrd="0" parTransId="{4682330F-9D51-42AB-894C-164DACFC8183}" sibTransId="{1951384A-A3C6-4141-AA5A-5BF784445EF3}"/>
    <dgm:cxn modelId="{084B5F5C-A260-4C0A-9617-921A97FE8665}" srcId="{A5C12E30-2D77-4097-A0E3-80E6B80DEC69}" destId="{14CB7C27-A4C9-4FE0-B33E-3693121A2D10}" srcOrd="6" destOrd="0" parTransId="{1DD6BC0E-2343-4185-8989-E2D289D5BE76}" sibTransId="{6B75B0D3-87CD-4816-BBD8-B918C34CEBA5}"/>
    <dgm:cxn modelId="{BC598A43-0DC4-4CD3-978F-38B98D5279E5}" type="presOf" srcId="{7F83CB42-A647-4A73-A312-64AA21D7B9CB}" destId="{D0DE5D11-ECAF-4B4F-B792-251307CC1742}" srcOrd="0" destOrd="0" presId="urn:microsoft.com/office/officeart/2008/layout/LinedList"/>
    <dgm:cxn modelId="{0BE856A6-4E41-4847-9F2E-7E3AB7FA5575}" type="presOf" srcId="{66E8387D-32D3-4DFA-998A-0D0175BF3BC9}" destId="{F6F6AF55-6439-4B87-9E25-1B5B3AEFAD00}" srcOrd="0" destOrd="0" presId="urn:microsoft.com/office/officeart/2008/layout/LinedList"/>
    <dgm:cxn modelId="{DA2D17B2-8A1D-4F0E-8BBE-DFE8F7901F05}" srcId="{A5C12E30-2D77-4097-A0E3-80E6B80DEC69}" destId="{D7939465-13A5-4206-B19B-0C499E6D331E}" srcOrd="2" destOrd="0" parTransId="{2E7A4856-92A8-42DA-8E47-E6C28DF71710}" sibTransId="{AA95B052-0A72-41C6-9ACD-84FB8DFECD49}"/>
    <dgm:cxn modelId="{9C3BD3B4-94E9-4232-8392-3462D6EEA9C5}" srcId="{A5C12E30-2D77-4097-A0E3-80E6B80DEC69}" destId="{F27A0876-087D-49E3-8574-89CFB5773EF5}" srcOrd="0" destOrd="0" parTransId="{338A6BDB-909B-40C7-B38F-0CAAF4F46603}" sibTransId="{1D02D50D-98DE-4F3E-8812-59FC8B3B1AE6}"/>
    <dgm:cxn modelId="{81653EDC-0726-49C7-AB7D-D4033665E522}" type="presOf" srcId="{D7939465-13A5-4206-B19B-0C499E6D331E}" destId="{42017170-4EFB-4C68-81D3-40391426382E}" srcOrd="0" destOrd="0" presId="urn:microsoft.com/office/officeart/2008/layout/LinedList"/>
    <dgm:cxn modelId="{2F7CE3DF-BDE3-4578-ABBD-B5755403AAD8}" srcId="{A5C12E30-2D77-4097-A0E3-80E6B80DEC69}" destId="{F8F7028A-05BF-4CBE-A6EE-63EA3F2CCA9A}" srcOrd="1" destOrd="0" parTransId="{10AA25DB-DEA3-4F30-B60E-2446FF3891FD}" sibTransId="{B85F0646-6775-48FA-9AE9-848348B682C7}"/>
    <dgm:cxn modelId="{51FD32F4-133B-46FC-BDD9-2DB9727BBF4C}" type="presOf" srcId="{F8F7028A-05BF-4CBE-A6EE-63EA3F2CCA9A}" destId="{37237394-2334-4DCB-AC16-F3FDB1ECD89C}" srcOrd="0" destOrd="0" presId="urn:microsoft.com/office/officeart/2008/layout/LinedList"/>
    <dgm:cxn modelId="{0352DDF5-2127-4E1C-B42F-9724ED9877F0}" type="presOf" srcId="{14CB7C27-A4C9-4FE0-B33E-3693121A2D10}" destId="{A972A673-F0EE-432A-9991-A86707E8AE7D}" srcOrd="0" destOrd="0" presId="urn:microsoft.com/office/officeart/2008/layout/LinedList"/>
    <dgm:cxn modelId="{C30F3C5B-181C-4718-B17F-39EADFB0F8AD}" type="presParOf" srcId="{724665D0-EB7F-47CD-A27D-DBC1973FF730}" destId="{B4BCFCF6-9A07-49B0-BDED-C5BD4EE1A288}" srcOrd="0" destOrd="0" presId="urn:microsoft.com/office/officeart/2008/layout/LinedList"/>
    <dgm:cxn modelId="{8D09E095-CED9-4AB8-ABCE-4500B69BB4B2}" type="presParOf" srcId="{724665D0-EB7F-47CD-A27D-DBC1973FF730}" destId="{2CA507BA-FC7B-4F6C-AAA2-81B1AF41939E}" srcOrd="1" destOrd="0" presId="urn:microsoft.com/office/officeart/2008/layout/LinedList"/>
    <dgm:cxn modelId="{F9E6BAFF-45DA-4354-BF6A-584ECF6104FE}" type="presParOf" srcId="{2CA507BA-FC7B-4F6C-AAA2-81B1AF41939E}" destId="{5F8A85CD-A258-41F2-AC93-D457A416E90D}" srcOrd="0" destOrd="0" presId="urn:microsoft.com/office/officeart/2008/layout/LinedList"/>
    <dgm:cxn modelId="{E0A8A60F-8B8D-4BE4-A732-5E7297BF09F1}" type="presParOf" srcId="{2CA507BA-FC7B-4F6C-AAA2-81B1AF41939E}" destId="{84B60AB2-4561-4BA0-A24D-A5DA161D9E85}" srcOrd="1" destOrd="0" presId="urn:microsoft.com/office/officeart/2008/layout/LinedList"/>
    <dgm:cxn modelId="{8A9483D2-FCEC-46B2-8887-5140057B19E2}" type="presParOf" srcId="{724665D0-EB7F-47CD-A27D-DBC1973FF730}" destId="{6A353EA9-05F6-4156-AEE1-729BE4873A6C}" srcOrd="2" destOrd="0" presId="urn:microsoft.com/office/officeart/2008/layout/LinedList"/>
    <dgm:cxn modelId="{9B3F6E5A-4E48-4710-AD40-F92B342B75F3}" type="presParOf" srcId="{724665D0-EB7F-47CD-A27D-DBC1973FF730}" destId="{C02CB707-1C13-4A4C-B2A6-A69ED524599B}" srcOrd="3" destOrd="0" presId="urn:microsoft.com/office/officeart/2008/layout/LinedList"/>
    <dgm:cxn modelId="{38BB0143-8A5F-4292-820B-DEF17532510C}" type="presParOf" srcId="{C02CB707-1C13-4A4C-B2A6-A69ED524599B}" destId="{37237394-2334-4DCB-AC16-F3FDB1ECD89C}" srcOrd="0" destOrd="0" presId="urn:microsoft.com/office/officeart/2008/layout/LinedList"/>
    <dgm:cxn modelId="{19302F15-5BC7-4196-8D3F-CFB3A052DF03}" type="presParOf" srcId="{C02CB707-1C13-4A4C-B2A6-A69ED524599B}" destId="{DF003718-6B64-4A49-B1A9-910F9D2AE9C9}" srcOrd="1" destOrd="0" presId="urn:microsoft.com/office/officeart/2008/layout/LinedList"/>
    <dgm:cxn modelId="{253610D1-B521-42A1-8583-AA8DE915D9F8}" type="presParOf" srcId="{724665D0-EB7F-47CD-A27D-DBC1973FF730}" destId="{38B86A92-DC1D-4C75-9514-75A5FEB5A93A}" srcOrd="4" destOrd="0" presId="urn:microsoft.com/office/officeart/2008/layout/LinedList"/>
    <dgm:cxn modelId="{67B58F4E-1060-467C-8204-276C9A2C989A}" type="presParOf" srcId="{724665D0-EB7F-47CD-A27D-DBC1973FF730}" destId="{82615F9F-C015-4810-AD92-5227AFE3536F}" srcOrd="5" destOrd="0" presId="urn:microsoft.com/office/officeart/2008/layout/LinedList"/>
    <dgm:cxn modelId="{52247CEC-1D10-4D34-8BD3-2CBB160673A4}" type="presParOf" srcId="{82615F9F-C015-4810-AD92-5227AFE3536F}" destId="{42017170-4EFB-4C68-81D3-40391426382E}" srcOrd="0" destOrd="0" presId="urn:microsoft.com/office/officeart/2008/layout/LinedList"/>
    <dgm:cxn modelId="{74D73D07-6621-4492-ADF6-9ACC14612300}" type="presParOf" srcId="{82615F9F-C015-4810-AD92-5227AFE3536F}" destId="{30DA369B-834E-4A0D-9B1F-6F93D9264053}" srcOrd="1" destOrd="0" presId="urn:microsoft.com/office/officeart/2008/layout/LinedList"/>
    <dgm:cxn modelId="{E6278DE8-3BF0-44CA-B677-FA0B2600CA8D}" type="presParOf" srcId="{724665D0-EB7F-47CD-A27D-DBC1973FF730}" destId="{6F25BBA0-C39C-44F5-8310-02565C2AA6AF}" srcOrd="6" destOrd="0" presId="urn:microsoft.com/office/officeart/2008/layout/LinedList"/>
    <dgm:cxn modelId="{A69B6D82-F1E2-46C8-8D59-B60B3B85FDEA}" type="presParOf" srcId="{724665D0-EB7F-47CD-A27D-DBC1973FF730}" destId="{E80C4C95-FEA7-4885-85C3-28268B08E247}" srcOrd="7" destOrd="0" presId="urn:microsoft.com/office/officeart/2008/layout/LinedList"/>
    <dgm:cxn modelId="{0C8CACA1-7E3D-4686-A205-44127FD1696D}" type="presParOf" srcId="{E80C4C95-FEA7-4885-85C3-28268B08E247}" destId="{D0DE5D11-ECAF-4B4F-B792-251307CC1742}" srcOrd="0" destOrd="0" presId="urn:microsoft.com/office/officeart/2008/layout/LinedList"/>
    <dgm:cxn modelId="{A7E07BF4-1D7C-419A-BCEB-99FAF40B1E82}" type="presParOf" srcId="{E80C4C95-FEA7-4885-85C3-28268B08E247}" destId="{85EC1828-DE90-4407-86D3-D52148D3B6B8}" srcOrd="1" destOrd="0" presId="urn:microsoft.com/office/officeart/2008/layout/LinedList"/>
    <dgm:cxn modelId="{206EADE6-1D6A-448C-9420-1B2109DF64F3}" type="presParOf" srcId="{724665D0-EB7F-47CD-A27D-DBC1973FF730}" destId="{327CD59E-42E7-4D7B-BDBB-D2BA69762D6D}" srcOrd="8" destOrd="0" presId="urn:microsoft.com/office/officeart/2008/layout/LinedList"/>
    <dgm:cxn modelId="{23EFFC4F-2126-4FD0-A8D0-87F41D07889B}" type="presParOf" srcId="{724665D0-EB7F-47CD-A27D-DBC1973FF730}" destId="{9636B785-0D86-48B2-9886-9E87603607FF}" srcOrd="9" destOrd="0" presId="urn:microsoft.com/office/officeart/2008/layout/LinedList"/>
    <dgm:cxn modelId="{92BAB724-525A-4772-8D8F-7439338D250B}" type="presParOf" srcId="{9636B785-0D86-48B2-9886-9E87603607FF}" destId="{F6F6AF55-6439-4B87-9E25-1B5B3AEFAD00}" srcOrd="0" destOrd="0" presId="urn:microsoft.com/office/officeart/2008/layout/LinedList"/>
    <dgm:cxn modelId="{690BDC68-2C6A-40E1-A2D0-CDEF2D3BEFCC}" type="presParOf" srcId="{9636B785-0D86-48B2-9886-9E87603607FF}" destId="{96218CC7-536A-4EB0-A8E0-5B8C1C6F5615}" srcOrd="1" destOrd="0" presId="urn:microsoft.com/office/officeart/2008/layout/LinedList"/>
    <dgm:cxn modelId="{B5A09569-7705-4F91-8100-1FF3806DF023}" type="presParOf" srcId="{724665D0-EB7F-47CD-A27D-DBC1973FF730}" destId="{F890FD65-E542-489D-9400-DD34B6AE9044}" srcOrd="10" destOrd="0" presId="urn:microsoft.com/office/officeart/2008/layout/LinedList"/>
    <dgm:cxn modelId="{10157735-119B-4C56-8165-70D9D48695B4}" type="presParOf" srcId="{724665D0-EB7F-47CD-A27D-DBC1973FF730}" destId="{52DAEF00-43AB-4A79-B002-7D2B360EA534}" srcOrd="11" destOrd="0" presId="urn:microsoft.com/office/officeart/2008/layout/LinedList"/>
    <dgm:cxn modelId="{C972DE5A-0872-4976-AA57-C58915603637}" type="presParOf" srcId="{52DAEF00-43AB-4A79-B002-7D2B360EA534}" destId="{604C2E0F-1FB9-48DD-A0EA-F5C875B8C4AF}" srcOrd="0" destOrd="0" presId="urn:microsoft.com/office/officeart/2008/layout/LinedList"/>
    <dgm:cxn modelId="{ECA0F411-6591-4AAD-9B66-5FD35C598006}" type="presParOf" srcId="{52DAEF00-43AB-4A79-B002-7D2B360EA534}" destId="{BA4E0DB1-AA35-49AE-8155-8AEFCF5D09BF}" srcOrd="1" destOrd="0" presId="urn:microsoft.com/office/officeart/2008/layout/LinedList"/>
    <dgm:cxn modelId="{6F0F2010-412F-459B-95A6-350EAD845BF6}" type="presParOf" srcId="{724665D0-EB7F-47CD-A27D-DBC1973FF730}" destId="{52F4D504-6870-4AA0-8A54-1A50C095DBB8}" srcOrd="12" destOrd="0" presId="urn:microsoft.com/office/officeart/2008/layout/LinedList"/>
    <dgm:cxn modelId="{18556337-556F-4CF1-BB86-49A0FB4F6260}" type="presParOf" srcId="{724665D0-EB7F-47CD-A27D-DBC1973FF730}" destId="{A7461B94-CC53-4251-A429-53B88AF58B79}" srcOrd="13" destOrd="0" presId="urn:microsoft.com/office/officeart/2008/layout/LinedList"/>
    <dgm:cxn modelId="{DDC6AA09-EA5E-4EB6-8C5D-B78FF8FFB1D6}" type="presParOf" srcId="{A7461B94-CC53-4251-A429-53B88AF58B79}" destId="{A972A673-F0EE-432A-9991-A86707E8AE7D}" srcOrd="0" destOrd="0" presId="urn:microsoft.com/office/officeart/2008/layout/LinedList"/>
    <dgm:cxn modelId="{917FBE1E-0799-40D3-B6AA-E800339942D9}" type="presParOf" srcId="{A7461B94-CC53-4251-A429-53B88AF58B79}" destId="{4B0ACD2F-332E-4F0A-AF9C-01ECD6EDAC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9DD4CF-7914-418C-A933-407899B6C9C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4380843-D3D8-465C-A97F-E63371C667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employability skills?</a:t>
          </a:r>
          <a:endParaRPr lang="en-US"/>
        </a:p>
      </dgm:t>
    </dgm:pt>
    <dgm:pt modelId="{74994AA0-BA06-4D40-9459-D6CED43974AC}" type="parTrans" cxnId="{29A9E022-3504-4F20-B467-3932E4561148}">
      <dgm:prSet/>
      <dgm:spPr/>
      <dgm:t>
        <a:bodyPr/>
        <a:lstStyle/>
        <a:p>
          <a:endParaRPr lang="en-US"/>
        </a:p>
      </dgm:t>
    </dgm:pt>
    <dgm:pt modelId="{A232A265-3734-4C90-8522-4D6AF7496660}" type="sibTrans" cxnId="{29A9E022-3504-4F20-B467-3932E4561148}">
      <dgm:prSet/>
      <dgm:spPr/>
      <dgm:t>
        <a:bodyPr/>
        <a:lstStyle/>
        <a:p>
          <a:endParaRPr lang="en-US"/>
        </a:p>
      </dgm:t>
    </dgm:pt>
    <dgm:pt modelId="{511086ED-CCF6-430A-A8BB-4F8BD29565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Employability skills are the core skills and traits needed in nearly every job  these are general skills that make someone desirable  to an organization. </a:t>
          </a:r>
          <a:endParaRPr lang="en-US" dirty="0"/>
        </a:p>
      </dgm:t>
    </dgm:pt>
    <dgm:pt modelId="{739168C1-466E-4D1C-AE69-D31D16527D71}" type="parTrans" cxnId="{FF24492D-8909-42E1-BDB9-5F6174735009}">
      <dgm:prSet/>
      <dgm:spPr/>
      <dgm:t>
        <a:bodyPr/>
        <a:lstStyle/>
        <a:p>
          <a:endParaRPr lang="en-US"/>
        </a:p>
      </dgm:t>
    </dgm:pt>
    <dgm:pt modelId="{A364447F-BB94-47D2-A971-DD7F4E3B9ECC}" type="sibTrans" cxnId="{FF24492D-8909-42E1-BDB9-5F6174735009}">
      <dgm:prSet/>
      <dgm:spPr/>
      <dgm:t>
        <a:bodyPr/>
        <a:lstStyle/>
        <a:p>
          <a:endParaRPr lang="en-US"/>
        </a:p>
      </dgm:t>
    </dgm:pt>
    <dgm:pt modelId="{DDBA9A54-C3DF-47BA-80F2-7256CD6CBEC7}" type="pres">
      <dgm:prSet presAssocID="{B39DD4CF-7914-418C-A933-407899B6C9C4}" presName="root" presStyleCnt="0">
        <dgm:presLayoutVars>
          <dgm:dir/>
          <dgm:resizeHandles val="exact"/>
        </dgm:presLayoutVars>
      </dgm:prSet>
      <dgm:spPr/>
    </dgm:pt>
    <dgm:pt modelId="{375B4C6A-8A3C-47A3-9801-D7E2A1DC4B0F}" type="pres">
      <dgm:prSet presAssocID="{74380843-D3D8-465C-A97F-E63371C6678B}" presName="compNode" presStyleCnt="0"/>
      <dgm:spPr/>
    </dgm:pt>
    <dgm:pt modelId="{D8EDF7FB-D35F-4A30-AECA-BDEF88360566}" type="pres">
      <dgm:prSet presAssocID="{74380843-D3D8-465C-A97F-E63371C6678B}" presName="bgRect" presStyleLbl="bgShp" presStyleIdx="0" presStyleCnt="2"/>
      <dgm:spPr/>
    </dgm:pt>
    <dgm:pt modelId="{725F980D-F82E-45BE-A432-58D724087ADD}" type="pres">
      <dgm:prSet presAssocID="{74380843-D3D8-465C-A97F-E63371C6678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CC4174D-C8E1-4AEE-ABA2-880962F4B027}" type="pres">
      <dgm:prSet presAssocID="{74380843-D3D8-465C-A97F-E63371C6678B}" presName="spaceRect" presStyleCnt="0"/>
      <dgm:spPr/>
    </dgm:pt>
    <dgm:pt modelId="{D4F9A57F-1506-47FD-A4E4-577A59A2F5B0}" type="pres">
      <dgm:prSet presAssocID="{74380843-D3D8-465C-A97F-E63371C6678B}" presName="parTx" presStyleLbl="revTx" presStyleIdx="0" presStyleCnt="2">
        <dgm:presLayoutVars>
          <dgm:chMax val="0"/>
          <dgm:chPref val="0"/>
        </dgm:presLayoutVars>
      </dgm:prSet>
      <dgm:spPr/>
    </dgm:pt>
    <dgm:pt modelId="{4FF2CA57-18F9-4F38-AA59-2D992CB3F180}" type="pres">
      <dgm:prSet presAssocID="{A232A265-3734-4C90-8522-4D6AF7496660}" presName="sibTrans" presStyleCnt="0"/>
      <dgm:spPr/>
    </dgm:pt>
    <dgm:pt modelId="{F2A5EB48-7FE2-4DAB-89C5-C366DE46DE98}" type="pres">
      <dgm:prSet presAssocID="{511086ED-CCF6-430A-A8BB-4F8BD2956531}" presName="compNode" presStyleCnt="0"/>
      <dgm:spPr/>
    </dgm:pt>
    <dgm:pt modelId="{2BFC5311-8502-43B8-99A5-D57B4535ADBC}" type="pres">
      <dgm:prSet presAssocID="{511086ED-CCF6-430A-A8BB-4F8BD2956531}" presName="bgRect" presStyleLbl="bgShp" presStyleIdx="1" presStyleCnt="2"/>
      <dgm:spPr/>
    </dgm:pt>
    <dgm:pt modelId="{2A8E6846-E069-45A3-981C-876CA3E2DF57}" type="pres">
      <dgm:prSet presAssocID="{511086ED-CCF6-430A-A8BB-4F8BD295653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E5C73BF-88C8-4067-B5CD-FF99A2F940F5}" type="pres">
      <dgm:prSet presAssocID="{511086ED-CCF6-430A-A8BB-4F8BD2956531}" presName="spaceRect" presStyleCnt="0"/>
      <dgm:spPr/>
    </dgm:pt>
    <dgm:pt modelId="{FB226707-136F-4298-B6B7-E233B0EC58C6}" type="pres">
      <dgm:prSet presAssocID="{511086ED-CCF6-430A-A8BB-4F8BD295653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9A9E022-3504-4F20-B467-3932E4561148}" srcId="{B39DD4CF-7914-418C-A933-407899B6C9C4}" destId="{74380843-D3D8-465C-A97F-E63371C6678B}" srcOrd="0" destOrd="0" parTransId="{74994AA0-BA06-4D40-9459-D6CED43974AC}" sibTransId="{A232A265-3734-4C90-8522-4D6AF7496660}"/>
    <dgm:cxn modelId="{FF24492D-8909-42E1-BDB9-5F6174735009}" srcId="{B39DD4CF-7914-418C-A933-407899B6C9C4}" destId="{511086ED-CCF6-430A-A8BB-4F8BD2956531}" srcOrd="1" destOrd="0" parTransId="{739168C1-466E-4D1C-AE69-D31D16527D71}" sibTransId="{A364447F-BB94-47D2-A971-DD7F4E3B9ECC}"/>
    <dgm:cxn modelId="{96BDBE64-95F0-4BAC-8BC2-30548FF3E20C}" type="presOf" srcId="{74380843-D3D8-465C-A97F-E63371C6678B}" destId="{D4F9A57F-1506-47FD-A4E4-577A59A2F5B0}" srcOrd="0" destOrd="0" presId="urn:microsoft.com/office/officeart/2018/2/layout/IconVerticalSolidList"/>
    <dgm:cxn modelId="{7F8F1684-1988-4E09-A592-FE5FDD18A8A5}" type="presOf" srcId="{511086ED-CCF6-430A-A8BB-4F8BD2956531}" destId="{FB226707-136F-4298-B6B7-E233B0EC58C6}" srcOrd="0" destOrd="0" presId="urn:microsoft.com/office/officeart/2018/2/layout/IconVerticalSolidList"/>
    <dgm:cxn modelId="{999768F6-BE05-49B2-97AF-3AC767D8CA69}" type="presOf" srcId="{B39DD4CF-7914-418C-A933-407899B6C9C4}" destId="{DDBA9A54-C3DF-47BA-80F2-7256CD6CBEC7}" srcOrd="0" destOrd="0" presId="urn:microsoft.com/office/officeart/2018/2/layout/IconVerticalSolidList"/>
    <dgm:cxn modelId="{14F28398-8323-404A-BA7F-381FB5AFFD5F}" type="presParOf" srcId="{DDBA9A54-C3DF-47BA-80F2-7256CD6CBEC7}" destId="{375B4C6A-8A3C-47A3-9801-D7E2A1DC4B0F}" srcOrd="0" destOrd="0" presId="urn:microsoft.com/office/officeart/2018/2/layout/IconVerticalSolidList"/>
    <dgm:cxn modelId="{7391B8F7-E5E8-4801-B303-F4AC1951FA8C}" type="presParOf" srcId="{375B4C6A-8A3C-47A3-9801-D7E2A1DC4B0F}" destId="{D8EDF7FB-D35F-4A30-AECA-BDEF88360566}" srcOrd="0" destOrd="0" presId="urn:microsoft.com/office/officeart/2018/2/layout/IconVerticalSolidList"/>
    <dgm:cxn modelId="{8123D9A4-C399-4DCA-8727-202BE9160609}" type="presParOf" srcId="{375B4C6A-8A3C-47A3-9801-D7E2A1DC4B0F}" destId="{725F980D-F82E-45BE-A432-58D724087ADD}" srcOrd="1" destOrd="0" presId="urn:microsoft.com/office/officeart/2018/2/layout/IconVerticalSolidList"/>
    <dgm:cxn modelId="{1BEA3D7D-2492-4959-AD02-72099E74D49B}" type="presParOf" srcId="{375B4C6A-8A3C-47A3-9801-D7E2A1DC4B0F}" destId="{9CC4174D-C8E1-4AEE-ABA2-880962F4B027}" srcOrd="2" destOrd="0" presId="urn:microsoft.com/office/officeart/2018/2/layout/IconVerticalSolidList"/>
    <dgm:cxn modelId="{E0A718DC-4E5F-4862-8CC0-CAB36C3D58F3}" type="presParOf" srcId="{375B4C6A-8A3C-47A3-9801-D7E2A1DC4B0F}" destId="{D4F9A57F-1506-47FD-A4E4-577A59A2F5B0}" srcOrd="3" destOrd="0" presId="urn:microsoft.com/office/officeart/2018/2/layout/IconVerticalSolidList"/>
    <dgm:cxn modelId="{EAE1FC54-073B-4C05-8767-DBBECF450DCF}" type="presParOf" srcId="{DDBA9A54-C3DF-47BA-80F2-7256CD6CBEC7}" destId="{4FF2CA57-18F9-4F38-AA59-2D992CB3F180}" srcOrd="1" destOrd="0" presId="urn:microsoft.com/office/officeart/2018/2/layout/IconVerticalSolidList"/>
    <dgm:cxn modelId="{1AEF3807-B4F9-4B6F-A6F9-7E301D7EBAAC}" type="presParOf" srcId="{DDBA9A54-C3DF-47BA-80F2-7256CD6CBEC7}" destId="{F2A5EB48-7FE2-4DAB-89C5-C366DE46DE98}" srcOrd="2" destOrd="0" presId="urn:microsoft.com/office/officeart/2018/2/layout/IconVerticalSolidList"/>
    <dgm:cxn modelId="{981BF615-7CCB-4081-BA2A-E1BD899085FD}" type="presParOf" srcId="{F2A5EB48-7FE2-4DAB-89C5-C366DE46DE98}" destId="{2BFC5311-8502-43B8-99A5-D57B4535ADBC}" srcOrd="0" destOrd="0" presId="urn:microsoft.com/office/officeart/2018/2/layout/IconVerticalSolidList"/>
    <dgm:cxn modelId="{B9933764-EE55-4906-BE73-82836D8E7881}" type="presParOf" srcId="{F2A5EB48-7FE2-4DAB-89C5-C366DE46DE98}" destId="{2A8E6846-E069-45A3-981C-876CA3E2DF57}" srcOrd="1" destOrd="0" presId="urn:microsoft.com/office/officeart/2018/2/layout/IconVerticalSolidList"/>
    <dgm:cxn modelId="{8D754DEF-2644-4255-BD61-D7178BE3ABDB}" type="presParOf" srcId="{F2A5EB48-7FE2-4DAB-89C5-C366DE46DE98}" destId="{EE5C73BF-88C8-4067-B5CD-FF99A2F940F5}" srcOrd="2" destOrd="0" presId="urn:microsoft.com/office/officeart/2018/2/layout/IconVerticalSolidList"/>
    <dgm:cxn modelId="{0EF2E35E-6763-4991-8838-E39C82903F85}" type="presParOf" srcId="{F2A5EB48-7FE2-4DAB-89C5-C366DE46DE98}" destId="{FB226707-136F-4298-B6B7-E233B0EC58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CF9D0F-E7B0-459A-A566-4E789AD794E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62CB9B-5A89-4626-A378-DDAEB451356B}">
      <dgm:prSet/>
      <dgm:spPr/>
      <dgm:t>
        <a:bodyPr/>
        <a:lstStyle/>
        <a:p>
          <a:r>
            <a:rPr lang="en-GB"/>
            <a:t>My strengths / skills are : </a:t>
          </a:r>
          <a:endParaRPr lang="en-US"/>
        </a:p>
      </dgm:t>
    </dgm:pt>
    <dgm:pt modelId="{2324C80D-A72B-4857-AC9C-D67F1973C037}" type="parTrans" cxnId="{7350F680-C061-4FD5-893C-E7F049FACE36}">
      <dgm:prSet/>
      <dgm:spPr/>
      <dgm:t>
        <a:bodyPr/>
        <a:lstStyle/>
        <a:p>
          <a:endParaRPr lang="en-US"/>
        </a:p>
      </dgm:t>
    </dgm:pt>
    <dgm:pt modelId="{80F28549-97C5-404E-A9E1-8EDBFDC386B2}" type="sibTrans" cxnId="{7350F680-C061-4FD5-893C-E7F049FACE36}">
      <dgm:prSet/>
      <dgm:spPr/>
      <dgm:t>
        <a:bodyPr/>
        <a:lstStyle/>
        <a:p>
          <a:endParaRPr lang="en-US"/>
        </a:p>
      </dgm:t>
    </dgm:pt>
    <dgm:pt modelId="{84C12557-35AE-4634-B431-BF46A21183E7}">
      <dgm:prSet/>
      <dgm:spPr/>
      <dgm:t>
        <a:bodyPr/>
        <a:lstStyle/>
        <a:p>
          <a:pPr rtl="0"/>
          <a:r>
            <a:rPr lang="en-GB"/>
            <a:t>- strong</a:t>
          </a:r>
          <a:r>
            <a:rPr lang="en-GB">
              <a:latin typeface="Century Gothic" panose="020B0502020202020204"/>
            </a:rPr>
            <a:t> </a:t>
          </a:r>
          <a:r>
            <a:rPr lang="en-GB"/>
            <a:t> </a:t>
          </a:r>
          <a:r>
            <a:rPr lang="en-GB">
              <a:latin typeface="Century Gothic" panose="020B0502020202020204"/>
            </a:rPr>
            <a:t>excellent communication</a:t>
          </a:r>
          <a:r>
            <a:rPr lang="en-GB"/>
            <a:t> skills (both verbal and written )</a:t>
          </a:r>
          <a:endParaRPr lang="en-US"/>
        </a:p>
      </dgm:t>
    </dgm:pt>
    <dgm:pt modelId="{5A4D4ADE-1986-4313-9A9E-82ADD89E43D4}" type="parTrans" cxnId="{4CF0C295-D7AE-4D5B-B1AB-68B23270EA93}">
      <dgm:prSet/>
      <dgm:spPr/>
      <dgm:t>
        <a:bodyPr/>
        <a:lstStyle/>
        <a:p>
          <a:endParaRPr lang="en-US"/>
        </a:p>
      </dgm:t>
    </dgm:pt>
    <dgm:pt modelId="{17FA2E82-3AFD-44EC-89DF-8F82621CDF69}" type="sibTrans" cxnId="{4CF0C295-D7AE-4D5B-B1AB-68B23270EA93}">
      <dgm:prSet/>
      <dgm:spPr/>
      <dgm:t>
        <a:bodyPr/>
        <a:lstStyle/>
        <a:p>
          <a:endParaRPr lang="en-US"/>
        </a:p>
      </dgm:t>
    </dgm:pt>
    <dgm:pt modelId="{07D7BDCC-72C1-458D-BC08-DBA4B09A4659}">
      <dgm:prSet/>
      <dgm:spPr/>
      <dgm:t>
        <a:bodyPr/>
        <a:lstStyle/>
        <a:p>
          <a:r>
            <a:rPr lang="en-GB"/>
            <a:t>-time management </a:t>
          </a:r>
          <a:endParaRPr lang="en-US"/>
        </a:p>
      </dgm:t>
    </dgm:pt>
    <dgm:pt modelId="{985D2111-7FF3-45F3-A6E4-44BC6DF71B6B}" type="parTrans" cxnId="{06F453BC-7E86-4831-9AC5-45F447F2F4FA}">
      <dgm:prSet/>
      <dgm:spPr/>
      <dgm:t>
        <a:bodyPr/>
        <a:lstStyle/>
        <a:p>
          <a:endParaRPr lang="en-US"/>
        </a:p>
      </dgm:t>
    </dgm:pt>
    <dgm:pt modelId="{2E06D764-BF67-4357-A3E1-EA1FB657AFDA}" type="sibTrans" cxnId="{06F453BC-7E86-4831-9AC5-45F447F2F4FA}">
      <dgm:prSet/>
      <dgm:spPr/>
      <dgm:t>
        <a:bodyPr/>
        <a:lstStyle/>
        <a:p>
          <a:endParaRPr lang="en-US"/>
        </a:p>
      </dgm:t>
    </dgm:pt>
    <dgm:pt modelId="{93973F0F-3F4A-4BAC-866B-4DC76143BF77}">
      <dgm:prSet/>
      <dgm:spPr/>
      <dgm:t>
        <a:bodyPr/>
        <a:lstStyle/>
        <a:p>
          <a:r>
            <a:rPr lang="en-GB"/>
            <a:t>- organized</a:t>
          </a:r>
          <a:endParaRPr lang="en-US"/>
        </a:p>
      </dgm:t>
    </dgm:pt>
    <dgm:pt modelId="{AE0F9570-F263-4425-AF21-F7EFC781E3A7}" type="parTrans" cxnId="{6CC96C51-6D59-45C2-B135-B1AA4D4FB742}">
      <dgm:prSet/>
      <dgm:spPr/>
      <dgm:t>
        <a:bodyPr/>
        <a:lstStyle/>
        <a:p>
          <a:endParaRPr lang="en-US"/>
        </a:p>
      </dgm:t>
    </dgm:pt>
    <dgm:pt modelId="{2E3B39D3-7832-4B0C-BC00-8FD24834E691}" type="sibTrans" cxnId="{6CC96C51-6D59-45C2-B135-B1AA4D4FB742}">
      <dgm:prSet/>
      <dgm:spPr/>
      <dgm:t>
        <a:bodyPr/>
        <a:lstStyle/>
        <a:p>
          <a:endParaRPr lang="en-US"/>
        </a:p>
      </dgm:t>
    </dgm:pt>
    <dgm:pt modelId="{AF7D942C-3B56-42B3-A76D-059FE2443B06}">
      <dgm:prSet/>
      <dgm:spPr/>
      <dgm:t>
        <a:bodyPr/>
        <a:lstStyle/>
        <a:p>
          <a:r>
            <a:rPr lang="en-GB"/>
            <a:t>- team work</a:t>
          </a:r>
          <a:endParaRPr lang="en-US"/>
        </a:p>
      </dgm:t>
    </dgm:pt>
    <dgm:pt modelId="{1DD8E618-23CE-4A05-8726-BA2155E04C1C}" type="parTrans" cxnId="{115160D3-1D19-4E15-9284-9B55B33589B6}">
      <dgm:prSet/>
      <dgm:spPr/>
      <dgm:t>
        <a:bodyPr/>
        <a:lstStyle/>
        <a:p>
          <a:endParaRPr lang="en-US"/>
        </a:p>
      </dgm:t>
    </dgm:pt>
    <dgm:pt modelId="{0690D926-6415-4602-B454-A7CB2142D965}" type="sibTrans" cxnId="{115160D3-1D19-4E15-9284-9B55B33589B6}">
      <dgm:prSet/>
      <dgm:spPr/>
      <dgm:t>
        <a:bodyPr/>
        <a:lstStyle/>
        <a:p>
          <a:endParaRPr lang="en-US"/>
        </a:p>
      </dgm:t>
    </dgm:pt>
    <dgm:pt modelId="{3B31FECB-945B-483F-A954-B17B6172EF15}">
      <dgm:prSet phldr="0"/>
      <dgm:spPr/>
      <dgm:t>
        <a:bodyPr/>
        <a:lstStyle/>
        <a:p>
          <a:r>
            <a:rPr lang="en-US" dirty="0">
              <a:latin typeface="Century Gothic" panose="020B0502020202020204"/>
            </a:rPr>
            <a:t>Passionate</a:t>
          </a:r>
          <a:endParaRPr lang="en-GB" dirty="0">
            <a:latin typeface="Century Gothic" panose="020B0502020202020204"/>
          </a:endParaRPr>
        </a:p>
      </dgm:t>
    </dgm:pt>
    <dgm:pt modelId="{D26C86E4-1803-43AC-BFFF-FEA3E5DBC97F}" type="parTrans" cxnId="{48D60885-1296-43FD-A6BA-C70C85485E6D}">
      <dgm:prSet/>
      <dgm:spPr/>
      <dgm:t>
        <a:bodyPr/>
        <a:lstStyle/>
        <a:p>
          <a:endParaRPr lang="en-GB"/>
        </a:p>
      </dgm:t>
    </dgm:pt>
    <dgm:pt modelId="{322E25E5-87E7-428C-B328-A1ACDA4B6C76}" type="sibTrans" cxnId="{48D60885-1296-43FD-A6BA-C70C85485E6D}">
      <dgm:prSet/>
      <dgm:spPr/>
      <dgm:t>
        <a:bodyPr/>
        <a:lstStyle/>
        <a:p>
          <a:endParaRPr lang="en-GB"/>
        </a:p>
      </dgm:t>
    </dgm:pt>
    <dgm:pt modelId="{DFBE2431-DB6A-4B66-A725-5AB3FF796646}">
      <dgm:prSet phldr="0"/>
      <dgm:spPr/>
      <dgm:t>
        <a:bodyPr/>
        <a:lstStyle/>
        <a:p>
          <a:r>
            <a:rPr lang="en-GB" dirty="0"/>
            <a:t>Weakness</a:t>
          </a:r>
          <a:endParaRPr lang="en-GB" dirty="0">
            <a:latin typeface="Century Gothic" panose="020B0502020202020204"/>
          </a:endParaRPr>
        </a:p>
      </dgm:t>
    </dgm:pt>
    <dgm:pt modelId="{BE915268-8630-468C-9506-2B911BB90600}" type="parTrans" cxnId="{9D11DC0D-71E2-49A1-9767-BDFD569E6681}">
      <dgm:prSet/>
      <dgm:spPr/>
      <dgm:t>
        <a:bodyPr/>
        <a:lstStyle/>
        <a:p>
          <a:endParaRPr lang="en-GB"/>
        </a:p>
      </dgm:t>
    </dgm:pt>
    <dgm:pt modelId="{01009497-0886-449F-899A-CAF1EEB6531C}" type="sibTrans" cxnId="{9D11DC0D-71E2-49A1-9767-BDFD569E6681}">
      <dgm:prSet/>
      <dgm:spPr/>
      <dgm:t>
        <a:bodyPr/>
        <a:lstStyle/>
        <a:p>
          <a:endParaRPr lang="en-GB"/>
        </a:p>
      </dgm:t>
    </dgm:pt>
    <dgm:pt modelId="{A185DDDC-50E5-4254-939F-FA59AFD6D8B5}">
      <dgm:prSet/>
      <dgm:spPr/>
      <dgm:t>
        <a:bodyPr/>
        <a:lstStyle/>
        <a:p>
          <a:r>
            <a:rPr lang="en-GB"/>
            <a:t>Shy</a:t>
          </a:r>
          <a:endParaRPr lang="en-GB" dirty="0"/>
        </a:p>
      </dgm:t>
    </dgm:pt>
    <dgm:pt modelId="{481DD377-037E-402E-B402-BEC73CC7ACAE}" type="parTrans" cxnId="{7D42CEE6-13F8-4870-8824-E2198938DDEB}">
      <dgm:prSet/>
      <dgm:spPr/>
      <dgm:t>
        <a:bodyPr/>
        <a:lstStyle/>
        <a:p>
          <a:endParaRPr lang="en-GB"/>
        </a:p>
      </dgm:t>
    </dgm:pt>
    <dgm:pt modelId="{FD3F91CB-0BAA-4B9C-B8E3-1BC6A470B024}" type="sibTrans" cxnId="{7D42CEE6-13F8-4870-8824-E2198938DDEB}">
      <dgm:prSet/>
      <dgm:spPr/>
      <dgm:t>
        <a:bodyPr/>
        <a:lstStyle/>
        <a:p>
          <a:endParaRPr lang="en-GB"/>
        </a:p>
      </dgm:t>
    </dgm:pt>
    <dgm:pt modelId="{C5DD566F-3D53-4411-9A83-CEA585DC6A62}">
      <dgm:prSet/>
      <dgm:spPr/>
      <dgm:t>
        <a:bodyPr/>
        <a:lstStyle/>
        <a:p>
          <a:r>
            <a:rPr lang="en-GB"/>
            <a:t>lack of confidence</a:t>
          </a:r>
          <a:endParaRPr lang="en-GB" dirty="0"/>
        </a:p>
      </dgm:t>
    </dgm:pt>
    <dgm:pt modelId="{F0F187E2-3EBE-4426-A555-28266FE3A129}" type="parTrans" cxnId="{C692A5CC-AEF1-4E0D-8161-A6EAE4681BFB}">
      <dgm:prSet/>
      <dgm:spPr/>
      <dgm:t>
        <a:bodyPr/>
        <a:lstStyle/>
        <a:p>
          <a:endParaRPr lang="en-GB"/>
        </a:p>
      </dgm:t>
    </dgm:pt>
    <dgm:pt modelId="{B0C4CA33-DDE4-4BDC-8BBE-3BF840E98DC7}" type="sibTrans" cxnId="{C692A5CC-AEF1-4E0D-8161-A6EAE4681BFB}">
      <dgm:prSet/>
      <dgm:spPr/>
      <dgm:t>
        <a:bodyPr/>
        <a:lstStyle/>
        <a:p>
          <a:endParaRPr lang="en-GB"/>
        </a:p>
      </dgm:t>
    </dgm:pt>
    <dgm:pt modelId="{4CCEE416-B650-4B73-9F55-5836AEE801A0}">
      <dgm:prSet/>
      <dgm:spPr/>
      <dgm:t>
        <a:bodyPr/>
        <a:lstStyle/>
        <a:p>
          <a:r>
            <a:rPr lang="en-GB" dirty="0"/>
            <a:t>Anxiety</a:t>
          </a:r>
        </a:p>
      </dgm:t>
    </dgm:pt>
    <dgm:pt modelId="{42C59B61-2048-45C9-826E-A608271B378C}" type="parTrans" cxnId="{03CBD05F-DF20-44DA-8760-2053992E4220}">
      <dgm:prSet/>
      <dgm:spPr/>
      <dgm:t>
        <a:bodyPr/>
        <a:lstStyle/>
        <a:p>
          <a:endParaRPr lang="en-GB"/>
        </a:p>
      </dgm:t>
    </dgm:pt>
    <dgm:pt modelId="{5F580DC7-3A6C-40D2-854E-4B264BA9D52E}" type="sibTrans" cxnId="{03CBD05F-DF20-44DA-8760-2053992E4220}">
      <dgm:prSet/>
      <dgm:spPr/>
      <dgm:t>
        <a:bodyPr/>
        <a:lstStyle/>
        <a:p>
          <a:endParaRPr lang="en-GB"/>
        </a:p>
      </dgm:t>
    </dgm:pt>
    <dgm:pt modelId="{746F4808-F648-4077-BABE-378575333678}">
      <dgm:prSet/>
      <dgm:spPr/>
      <dgm:t>
        <a:bodyPr/>
        <a:lstStyle/>
        <a:p>
          <a:r>
            <a:rPr lang="en-GB" dirty="0"/>
            <a:t>Quickly to get angry</a:t>
          </a:r>
        </a:p>
      </dgm:t>
    </dgm:pt>
    <dgm:pt modelId="{3F3FB89E-29CB-4093-9CFA-A12B29C61DBF}" type="parTrans" cxnId="{3D39E1DF-16D3-4599-B087-4D1D71F21E84}">
      <dgm:prSet/>
      <dgm:spPr/>
      <dgm:t>
        <a:bodyPr/>
        <a:lstStyle/>
        <a:p>
          <a:endParaRPr lang="en-GB"/>
        </a:p>
      </dgm:t>
    </dgm:pt>
    <dgm:pt modelId="{2E9D7B5F-7932-42DA-8D05-4F6ED2A25F40}" type="sibTrans" cxnId="{3D39E1DF-16D3-4599-B087-4D1D71F21E84}">
      <dgm:prSet/>
      <dgm:spPr/>
      <dgm:t>
        <a:bodyPr/>
        <a:lstStyle/>
        <a:p>
          <a:endParaRPr lang="en-GB"/>
        </a:p>
      </dgm:t>
    </dgm:pt>
    <dgm:pt modelId="{A3BC7F39-28F7-413F-8E72-A64F863218D5}" type="pres">
      <dgm:prSet presAssocID="{31CF9D0F-E7B0-459A-A566-4E789AD794E7}" presName="diagram" presStyleCnt="0">
        <dgm:presLayoutVars>
          <dgm:dir/>
          <dgm:resizeHandles val="exact"/>
        </dgm:presLayoutVars>
      </dgm:prSet>
      <dgm:spPr/>
    </dgm:pt>
    <dgm:pt modelId="{12ECBDCB-6A48-4050-A752-FCFBB17B8473}" type="pres">
      <dgm:prSet presAssocID="{F162CB9B-5A89-4626-A378-DDAEB451356B}" presName="node" presStyleLbl="node1" presStyleIdx="0" presStyleCnt="7">
        <dgm:presLayoutVars>
          <dgm:bulletEnabled val="1"/>
        </dgm:presLayoutVars>
      </dgm:prSet>
      <dgm:spPr/>
    </dgm:pt>
    <dgm:pt modelId="{5FF5817C-6ABA-4D6A-A4CE-8A90A0B68978}" type="pres">
      <dgm:prSet presAssocID="{80F28549-97C5-404E-A9E1-8EDBFDC386B2}" presName="sibTrans" presStyleCnt="0"/>
      <dgm:spPr/>
    </dgm:pt>
    <dgm:pt modelId="{A98528FD-9F6B-4C71-9814-36DD47D8128F}" type="pres">
      <dgm:prSet presAssocID="{84C12557-35AE-4634-B431-BF46A21183E7}" presName="node" presStyleLbl="node1" presStyleIdx="1" presStyleCnt="7">
        <dgm:presLayoutVars>
          <dgm:bulletEnabled val="1"/>
        </dgm:presLayoutVars>
      </dgm:prSet>
      <dgm:spPr/>
    </dgm:pt>
    <dgm:pt modelId="{58DC62BE-C831-4CEB-A6F1-8801F93E5EFC}" type="pres">
      <dgm:prSet presAssocID="{17FA2E82-3AFD-44EC-89DF-8F82621CDF69}" presName="sibTrans" presStyleCnt="0"/>
      <dgm:spPr/>
    </dgm:pt>
    <dgm:pt modelId="{1E22CC61-C82E-4F7B-BE70-826E1E474D91}" type="pres">
      <dgm:prSet presAssocID="{07D7BDCC-72C1-458D-BC08-DBA4B09A4659}" presName="node" presStyleLbl="node1" presStyleIdx="2" presStyleCnt="7">
        <dgm:presLayoutVars>
          <dgm:bulletEnabled val="1"/>
        </dgm:presLayoutVars>
      </dgm:prSet>
      <dgm:spPr/>
    </dgm:pt>
    <dgm:pt modelId="{D5DAD079-BA84-4117-A73A-C6A9D658AF04}" type="pres">
      <dgm:prSet presAssocID="{2E06D764-BF67-4357-A3E1-EA1FB657AFDA}" presName="sibTrans" presStyleCnt="0"/>
      <dgm:spPr/>
    </dgm:pt>
    <dgm:pt modelId="{69329551-3377-4B41-A174-88ED74ECB80F}" type="pres">
      <dgm:prSet presAssocID="{93973F0F-3F4A-4BAC-866B-4DC76143BF77}" presName="node" presStyleLbl="node1" presStyleIdx="3" presStyleCnt="7">
        <dgm:presLayoutVars>
          <dgm:bulletEnabled val="1"/>
        </dgm:presLayoutVars>
      </dgm:prSet>
      <dgm:spPr/>
    </dgm:pt>
    <dgm:pt modelId="{DC111C86-7022-490E-B3AF-AB917D9ECA92}" type="pres">
      <dgm:prSet presAssocID="{2E3B39D3-7832-4B0C-BC00-8FD24834E691}" presName="sibTrans" presStyleCnt="0"/>
      <dgm:spPr/>
    </dgm:pt>
    <dgm:pt modelId="{B8AB79CD-4E29-4C51-8847-DD3739B06518}" type="pres">
      <dgm:prSet presAssocID="{AF7D942C-3B56-42B3-A76D-059FE2443B06}" presName="node" presStyleLbl="node1" presStyleIdx="4" presStyleCnt="7">
        <dgm:presLayoutVars>
          <dgm:bulletEnabled val="1"/>
        </dgm:presLayoutVars>
      </dgm:prSet>
      <dgm:spPr/>
    </dgm:pt>
    <dgm:pt modelId="{AD95ACBD-B8F0-4710-A7CE-6EDD06924654}" type="pres">
      <dgm:prSet presAssocID="{0690D926-6415-4602-B454-A7CB2142D965}" presName="sibTrans" presStyleCnt="0"/>
      <dgm:spPr/>
    </dgm:pt>
    <dgm:pt modelId="{56B7EC52-1000-4F5B-ABA1-174D1C84FD88}" type="pres">
      <dgm:prSet presAssocID="{3B31FECB-945B-483F-A954-B17B6172EF15}" presName="node" presStyleLbl="node1" presStyleIdx="5" presStyleCnt="7">
        <dgm:presLayoutVars>
          <dgm:bulletEnabled val="1"/>
        </dgm:presLayoutVars>
      </dgm:prSet>
      <dgm:spPr/>
    </dgm:pt>
    <dgm:pt modelId="{B39C36D6-9FB2-48B7-8453-2A9F46DFBE0D}" type="pres">
      <dgm:prSet presAssocID="{322E25E5-87E7-428C-B328-A1ACDA4B6C76}" presName="sibTrans" presStyleCnt="0"/>
      <dgm:spPr/>
    </dgm:pt>
    <dgm:pt modelId="{0BE8305D-FFC2-4D2E-BBF7-ADAEE86D49DB}" type="pres">
      <dgm:prSet presAssocID="{DFBE2431-DB6A-4B66-A725-5AB3FF796646}" presName="node" presStyleLbl="node1" presStyleIdx="6" presStyleCnt="7" custScaleX="77185">
        <dgm:presLayoutVars>
          <dgm:bulletEnabled val="1"/>
        </dgm:presLayoutVars>
      </dgm:prSet>
      <dgm:spPr/>
    </dgm:pt>
  </dgm:ptLst>
  <dgm:cxnLst>
    <dgm:cxn modelId="{F0EBD006-5D14-402C-94E8-F938AECC222C}" type="presOf" srcId="{3B31FECB-945B-483F-A954-B17B6172EF15}" destId="{56B7EC52-1000-4F5B-ABA1-174D1C84FD88}" srcOrd="0" destOrd="0" presId="urn:microsoft.com/office/officeart/2005/8/layout/default"/>
    <dgm:cxn modelId="{9D11DC0D-71E2-49A1-9767-BDFD569E6681}" srcId="{31CF9D0F-E7B0-459A-A566-4E789AD794E7}" destId="{DFBE2431-DB6A-4B66-A725-5AB3FF796646}" srcOrd="6" destOrd="0" parTransId="{BE915268-8630-468C-9506-2B911BB90600}" sibTransId="{01009497-0886-449F-899A-CAF1EEB6531C}"/>
    <dgm:cxn modelId="{D6482B1C-3073-45FE-B547-FF31EC20048C}" type="presOf" srcId="{31CF9D0F-E7B0-459A-A566-4E789AD794E7}" destId="{A3BC7F39-28F7-413F-8E72-A64F863218D5}" srcOrd="0" destOrd="0" presId="urn:microsoft.com/office/officeart/2005/8/layout/default"/>
    <dgm:cxn modelId="{1C9B1431-543F-49B2-8457-203ED5EB9967}" type="presOf" srcId="{C5DD566F-3D53-4411-9A83-CEA585DC6A62}" destId="{0BE8305D-FFC2-4D2E-BBF7-ADAEE86D49DB}" srcOrd="0" destOrd="2" presId="urn:microsoft.com/office/officeart/2005/8/layout/default"/>
    <dgm:cxn modelId="{03CBD05F-DF20-44DA-8760-2053992E4220}" srcId="{DFBE2431-DB6A-4B66-A725-5AB3FF796646}" destId="{4CCEE416-B650-4B73-9F55-5836AEE801A0}" srcOrd="2" destOrd="0" parTransId="{42C59B61-2048-45C9-826E-A608271B378C}" sibTransId="{5F580DC7-3A6C-40D2-854E-4B264BA9D52E}"/>
    <dgm:cxn modelId="{2603DE41-61D5-438B-A4DE-BF2442321D78}" type="presOf" srcId="{DFBE2431-DB6A-4B66-A725-5AB3FF796646}" destId="{0BE8305D-FFC2-4D2E-BBF7-ADAEE86D49DB}" srcOrd="0" destOrd="0" presId="urn:microsoft.com/office/officeart/2005/8/layout/default"/>
    <dgm:cxn modelId="{9E529E49-F01F-440A-B46C-0E57F473DA0E}" type="presOf" srcId="{AF7D942C-3B56-42B3-A76D-059FE2443B06}" destId="{B8AB79CD-4E29-4C51-8847-DD3739B06518}" srcOrd="0" destOrd="0" presId="urn:microsoft.com/office/officeart/2005/8/layout/default"/>
    <dgm:cxn modelId="{C937FF4A-842D-4ED4-BB7B-F2B411B50AAD}" type="presOf" srcId="{07D7BDCC-72C1-458D-BC08-DBA4B09A4659}" destId="{1E22CC61-C82E-4F7B-BE70-826E1E474D91}" srcOrd="0" destOrd="0" presId="urn:microsoft.com/office/officeart/2005/8/layout/default"/>
    <dgm:cxn modelId="{B877E54D-8E61-4FCF-96D9-99879D3DDAD7}" type="presOf" srcId="{4CCEE416-B650-4B73-9F55-5836AEE801A0}" destId="{0BE8305D-FFC2-4D2E-BBF7-ADAEE86D49DB}" srcOrd="0" destOrd="3" presId="urn:microsoft.com/office/officeart/2005/8/layout/default"/>
    <dgm:cxn modelId="{6CC96C51-6D59-45C2-B135-B1AA4D4FB742}" srcId="{31CF9D0F-E7B0-459A-A566-4E789AD794E7}" destId="{93973F0F-3F4A-4BAC-866B-4DC76143BF77}" srcOrd="3" destOrd="0" parTransId="{AE0F9570-F263-4425-AF21-F7EFC781E3A7}" sibTransId="{2E3B39D3-7832-4B0C-BC00-8FD24834E691}"/>
    <dgm:cxn modelId="{726F1658-73C2-490F-A4EF-E35F92B98613}" type="presOf" srcId="{746F4808-F648-4077-BABE-378575333678}" destId="{0BE8305D-FFC2-4D2E-BBF7-ADAEE86D49DB}" srcOrd="0" destOrd="4" presId="urn:microsoft.com/office/officeart/2005/8/layout/default"/>
    <dgm:cxn modelId="{D1010A7B-1E70-408E-B239-F4EE4A13EBD2}" type="presOf" srcId="{93973F0F-3F4A-4BAC-866B-4DC76143BF77}" destId="{69329551-3377-4B41-A174-88ED74ECB80F}" srcOrd="0" destOrd="0" presId="urn:microsoft.com/office/officeart/2005/8/layout/default"/>
    <dgm:cxn modelId="{7350F680-C061-4FD5-893C-E7F049FACE36}" srcId="{31CF9D0F-E7B0-459A-A566-4E789AD794E7}" destId="{F162CB9B-5A89-4626-A378-DDAEB451356B}" srcOrd="0" destOrd="0" parTransId="{2324C80D-A72B-4857-AC9C-D67F1973C037}" sibTransId="{80F28549-97C5-404E-A9E1-8EDBFDC386B2}"/>
    <dgm:cxn modelId="{48D60885-1296-43FD-A6BA-C70C85485E6D}" srcId="{31CF9D0F-E7B0-459A-A566-4E789AD794E7}" destId="{3B31FECB-945B-483F-A954-B17B6172EF15}" srcOrd="5" destOrd="0" parTransId="{D26C86E4-1803-43AC-BFFF-FEA3E5DBC97F}" sibTransId="{322E25E5-87E7-428C-B328-A1ACDA4B6C76}"/>
    <dgm:cxn modelId="{4CF0C295-D7AE-4D5B-B1AB-68B23270EA93}" srcId="{31CF9D0F-E7B0-459A-A566-4E789AD794E7}" destId="{84C12557-35AE-4634-B431-BF46A21183E7}" srcOrd="1" destOrd="0" parTransId="{5A4D4ADE-1986-4313-9A9E-82ADD89E43D4}" sibTransId="{17FA2E82-3AFD-44EC-89DF-8F82621CDF69}"/>
    <dgm:cxn modelId="{18997FAF-B7AD-457E-8B03-E99C4ED10DA3}" type="presOf" srcId="{84C12557-35AE-4634-B431-BF46A21183E7}" destId="{A98528FD-9F6B-4C71-9814-36DD47D8128F}" srcOrd="0" destOrd="0" presId="urn:microsoft.com/office/officeart/2005/8/layout/default"/>
    <dgm:cxn modelId="{06F453BC-7E86-4831-9AC5-45F447F2F4FA}" srcId="{31CF9D0F-E7B0-459A-A566-4E789AD794E7}" destId="{07D7BDCC-72C1-458D-BC08-DBA4B09A4659}" srcOrd="2" destOrd="0" parTransId="{985D2111-7FF3-45F3-A6E4-44BC6DF71B6B}" sibTransId="{2E06D764-BF67-4357-A3E1-EA1FB657AFDA}"/>
    <dgm:cxn modelId="{C692A5CC-AEF1-4E0D-8161-A6EAE4681BFB}" srcId="{DFBE2431-DB6A-4B66-A725-5AB3FF796646}" destId="{C5DD566F-3D53-4411-9A83-CEA585DC6A62}" srcOrd="1" destOrd="0" parTransId="{F0F187E2-3EBE-4426-A555-28266FE3A129}" sibTransId="{B0C4CA33-DDE4-4BDC-8BBE-3BF840E98DC7}"/>
    <dgm:cxn modelId="{115160D3-1D19-4E15-9284-9B55B33589B6}" srcId="{31CF9D0F-E7B0-459A-A566-4E789AD794E7}" destId="{AF7D942C-3B56-42B3-A76D-059FE2443B06}" srcOrd="4" destOrd="0" parTransId="{1DD8E618-23CE-4A05-8726-BA2155E04C1C}" sibTransId="{0690D926-6415-4602-B454-A7CB2142D965}"/>
    <dgm:cxn modelId="{BA3A0EDB-7082-4759-A985-7130624FC888}" type="presOf" srcId="{A185DDDC-50E5-4254-939F-FA59AFD6D8B5}" destId="{0BE8305D-FFC2-4D2E-BBF7-ADAEE86D49DB}" srcOrd="0" destOrd="1" presId="urn:microsoft.com/office/officeart/2005/8/layout/default"/>
    <dgm:cxn modelId="{3D39E1DF-16D3-4599-B087-4D1D71F21E84}" srcId="{DFBE2431-DB6A-4B66-A725-5AB3FF796646}" destId="{746F4808-F648-4077-BABE-378575333678}" srcOrd="3" destOrd="0" parTransId="{3F3FB89E-29CB-4093-9CFA-A12B29C61DBF}" sibTransId="{2E9D7B5F-7932-42DA-8D05-4F6ED2A25F40}"/>
    <dgm:cxn modelId="{7D42CEE6-13F8-4870-8824-E2198938DDEB}" srcId="{DFBE2431-DB6A-4B66-A725-5AB3FF796646}" destId="{A185DDDC-50E5-4254-939F-FA59AFD6D8B5}" srcOrd="0" destOrd="0" parTransId="{481DD377-037E-402E-B402-BEC73CC7ACAE}" sibTransId="{FD3F91CB-0BAA-4B9C-B8E3-1BC6A470B024}"/>
    <dgm:cxn modelId="{4915F0E8-9F0F-4A44-957B-D1CB497C1502}" type="presOf" srcId="{F162CB9B-5A89-4626-A378-DDAEB451356B}" destId="{12ECBDCB-6A48-4050-A752-FCFBB17B8473}" srcOrd="0" destOrd="0" presId="urn:microsoft.com/office/officeart/2005/8/layout/default"/>
    <dgm:cxn modelId="{A88F9113-9AE1-466E-AAD6-295F43DA5485}" type="presParOf" srcId="{A3BC7F39-28F7-413F-8E72-A64F863218D5}" destId="{12ECBDCB-6A48-4050-A752-FCFBB17B8473}" srcOrd="0" destOrd="0" presId="urn:microsoft.com/office/officeart/2005/8/layout/default"/>
    <dgm:cxn modelId="{9763F990-5021-4FE5-9F48-9A2330311172}" type="presParOf" srcId="{A3BC7F39-28F7-413F-8E72-A64F863218D5}" destId="{5FF5817C-6ABA-4D6A-A4CE-8A90A0B68978}" srcOrd="1" destOrd="0" presId="urn:microsoft.com/office/officeart/2005/8/layout/default"/>
    <dgm:cxn modelId="{F41D0427-E166-4774-9B70-534363665E7A}" type="presParOf" srcId="{A3BC7F39-28F7-413F-8E72-A64F863218D5}" destId="{A98528FD-9F6B-4C71-9814-36DD47D8128F}" srcOrd="2" destOrd="0" presId="urn:microsoft.com/office/officeart/2005/8/layout/default"/>
    <dgm:cxn modelId="{53467009-7B32-4BF0-BD0D-BA0A2F2320BA}" type="presParOf" srcId="{A3BC7F39-28F7-413F-8E72-A64F863218D5}" destId="{58DC62BE-C831-4CEB-A6F1-8801F93E5EFC}" srcOrd="3" destOrd="0" presId="urn:microsoft.com/office/officeart/2005/8/layout/default"/>
    <dgm:cxn modelId="{0F8649D8-E8D9-4C5A-AD7E-F68CBA22B539}" type="presParOf" srcId="{A3BC7F39-28F7-413F-8E72-A64F863218D5}" destId="{1E22CC61-C82E-4F7B-BE70-826E1E474D91}" srcOrd="4" destOrd="0" presId="urn:microsoft.com/office/officeart/2005/8/layout/default"/>
    <dgm:cxn modelId="{BF9DD61E-FD2F-4D25-A671-228ED6CB5AC2}" type="presParOf" srcId="{A3BC7F39-28F7-413F-8E72-A64F863218D5}" destId="{D5DAD079-BA84-4117-A73A-C6A9D658AF04}" srcOrd="5" destOrd="0" presId="urn:microsoft.com/office/officeart/2005/8/layout/default"/>
    <dgm:cxn modelId="{A6657C22-2E84-41B5-8690-BB338FA580CF}" type="presParOf" srcId="{A3BC7F39-28F7-413F-8E72-A64F863218D5}" destId="{69329551-3377-4B41-A174-88ED74ECB80F}" srcOrd="6" destOrd="0" presId="urn:microsoft.com/office/officeart/2005/8/layout/default"/>
    <dgm:cxn modelId="{3C0B3B67-A31F-44F7-9DE5-4FBED0AF7AD1}" type="presParOf" srcId="{A3BC7F39-28F7-413F-8E72-A64F863218D5}" destId="{DC111C86-7022-490E-B3AF-AB917D9ECA92}" srcOrd="7" destOrd="0" presId="urn:microsoft.com/office/officeart/2005/8/layout/default"/>
    <dgm:cxn modelId="{75F523B6-4B64-4251-8961-BE891A0B103E}" type="presParOf" srcId="{A3BC7F39-28F7-413F-8E72-A64F863218D5}" destId="{B8AB79CD-4E29-4C51-8847-DD3739B06518}" srcOrd="8" destOrd="0" presId="urn:microsoft.com/office/officeart/2005/8/layout/default"/>
    <dgm:cxn modelId="{2BE6E9EB-67C2-4772-B5F6-67CC01218735}" type="presParOf" srcId="{A3BC7F39-28F7-413F-8E72-A64F863218D5}" destId="{AD95ACBD-B8F0-4710-A7CE-6EDD06924654}" srcOrd="9" destOrd="0" presId="urn:microsoft.com/office/officeart/2005/8/layout/default"/>
    <dgm:cxn modelId="{6640F6D1-A05E-4956-A740-D58814CFEBAA}" type="presParOf" srcId="{A3BC7F39-28F7-413F-8E72-A64F863218D5}" destId="{56B7EC52-1000-4F5B-ABA1-174D1C84FD88}" srcOrd="10" destOrd="0" presId="urn:microsoft.com/office/officeart/2005/8/layout/default"/>
    <dgm:cxn modelId="{7B5751AC-B8F5-4C0B-9D91-9691DD460172}" type="presParOf" srcId="{A3BC7F39-28F7-413F-8E72-A64F863218D5}" destId="{B39C36D6-9FB2-48B7-8453-2A9F46DFBE0D}" srcOrd="11" destOrd="0" presId="urn:microsoft.com/office/officeart/2005/8/layout/default"/>
    <dgm:cxn modelId="{3362B33F-ED5B-450F-817A-F18A870B02F4}" type="presParOf" srcId="{A3BC7F39-28F7-413F-8E72-A64F863218D5}" destId="{0BE8305D-FFC2-4D2E-BBF7-ADAEE86D49DB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CFCF6-9A07-49B0-BDED-C5BD4EE1A288}">
      <dsp:nvSpPr>
        <dsp:cNvPr id="0" name=""/>
        <dsp:cNvSpPr/>
      </dsp:nvSpPr>
      <dsp:spPr>
        <a:xfrm>
          <a:off x="0" y="413"/>
          <a:ext cx="990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A85CD-A258-41F2-AC93-D457A416E90D}">
      <dsp:nvSpPr>
        <dsp:cNvPr id="0" name=""/>
        <dsp:cNvSpPr/>
      </dsp:nvSpPr>
      <dsp:spPr>
        <a:xfrm>
          <a:off x="0" y="413"/>
          <a:ext cx="99060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introduction</a:t>
          </a:r>
          <a:endParaRPr lang="en-US" sz="2200" kern="1200"/>
        </a:p>
      </dsp:txBody>
      <dsp:txXfrm>
        <a:off x="0" y="413"/>
        <a:ext cx="9906000" cy="483801"/>
      </dsp:txXfrm>
    </dsp:sp>
    <dsp:sp modelId="{6A353EA9-05F6-4156-AEE1-729BE4873A6C}">
      <dsp:nvSpPr>
        <dsp:cNvPr id="0" name=""/>
        <dsp:cNvSpPr/>
      </dsp:nvSpPr>
      <dsp:spPr>
        <a:xfrm>
          <a:off x="0" y="484214"/>
          <a:ext cx="9906000" cy="0"/>
        </a:xfrm>
        <a:prstGeom prst="line">
          <a:avLst/>
        </a:prstGeom>
        <a:solidFill>
          <a:schemeClr val="accent2">
            <a:hueOff val="-81813"/>
            <a:satOff val="6469"/>
            <a:lumOff val="-131"/>
            <a:alphaOff val="0"/>
          </a:schemeClr>
        </a:solidFill>
        <a:ln w="19050" cap="rnd" cmpd="sng" algn="ctr">
          <a:solidFill>
            <a:schemeClr val="accent2">
              <a:hueOff val="-81813"/>
              <a:satOff val="6469"/>
              <a:lumOff val="-1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37394-2334-4DCB-AC16-F3FDB1ECD89C}">
      <dsp:nvSpPr>
        <dsp:cNvPr id="0" name=""/>
        <dsp:cNvSpPr/>
      </dsp:nvSpPr>
      <dsp:spPr>
        <a:xfrm>
          <a:off x="0" y="484214"/>
          <a:ext cx="99060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Swot analysis</a:t>
          </a:r>
          <a:endParaRPr lang="en-US" sz="2200" kern="1200" dirty="0"/>
        </a:p>
      </dsp:txBody>
      <dsp:txXfrm>
        <a:off x="0" y="484214"/>
        <a:ext cx="9906000" cy="483801"/>
      </dsp:txXfrm>
    </dsp:sp>
    <dsp:sp modelId="{38B86A92-DC1D-4C75-9514-75A5FEB5A93A}">
      <dsp:nvSpPr>
        <dsp:cNvPr id="0" name=""/>
        <dsp:cNvSpPr/>
      </dsp:nvSpPr>
      <dsp:spPr>
        <a:xfrm>
          <a:off x="0" y="968016"/>
          <a:ext cx="9906000" cy="0"/>
        </a:xfrm>
        <a:prstGeom prst="line">
          <a:avLst/>
        </a:prstGeom>
        <a:solidFill>
          <a:schemeClr val="accent2">
            <a:hueOff val="-163625"/>
            <a:satOff val="12937"/>
            <a:lumOff val="-261"/>
            <a:alphaOff val="0"/>
          </a:schemeClr>
        </a:solidFill>
        <a:ln w="19050" cap="rnd" cmpd="sng" algn="ctr">
          <a:solidFill>
            <a:schemeClr val="accent2">
              <a:hueOff val="-163625"/>
              <a:satOff val="12937"/>
              <a:lumOff val="-2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17170-4EFB-4C68-81D3-40391426382E}">
      <dsp:nvSpPr>
        <dsp:cNvPr id="0" name=""/>
        <dsp:cNvSpPr/>
      </dsp:nvSpPr>
      <dsp:spPr>
        <a:xfrm>
          <a:off x="0" y="968016"/>
          <a:ext cx="99060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What employers are looking for</a:t>
          </a:r>
        </a:p>
      </dsp:txBody>
      <dsp:txXfrm>
        <a:off x="0" y="968016"/>
        <a:ext cx="9906000" cy="483801"/>
      </dsp:txXfrm>
    </dsp:sp>
    <dsp:sp modelId="{6F25BBA0-C39C-44F5-8310-02565C2AA6AF}">
      <dsp:nvSpPr>
        <dsp:cNvPr id="0" name=""/>
        <dsp:cNvSpPr/>
      </dsp:nvSpPr>
      <dsp:spPr>
        <a:xfrm>
          <a:off x="0" y="1451817"/>
          <a:ext cx="9906000" cy="0"/>
        </a:xfrm>
        <a:prstGeom prst="line">
          <a:avLst/>
        </a:prstGeom>
        <a:solidFill>
          <a:schemeClr val="accent2">
            <a:hueOff val="-245438"/>
            <a:satOff val="19406"/>
            <a:lumOff val="-392"/>
            <a:alphaOff val="0"/>
          </a:schemeClr>
        </a:solidFill>
        <a:ln w="19050" cap="rnd" cmpd="sng" algn="ctr">
          <a:solidFill>
            <a:schemeClr val="accent2">
              <a:hueOff val="-245438"/>
              <a:satOff val="19406"/>
              <a:lumOff val="-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E5D11-ECAF-4B4F-B792-251307CC1742}">
      <dsp:nvSpPr>
        <dsp:cNvPr id="0" name=""/>
        <dsp:cNvSpPr/>
      </dsp:nvSpPr>
      <dsp:spPr>
        <a:xfrm>
          <a:off x="0" y="1451817"/>
          <a:ext cx="99060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Job Adverts</a:t>
          </a:r>
        </a:p>
      </dsp:txBody>
      <dsp:txXfrm>
        <a:off x="0" y="1451817"/>
        <a:ext cx="9906000" cy="483801"/>
      </dsp:txXfrm>
    </dsp:sp>
    <dsp:sp modelId="{327CD59E-42E7-4D7B-BDBB-D2BA69762D6D}">
      <dsp:nvSpPr>
        <dsp:cNvPr id="0" name=""/>
        <dsp:cNvSpPr/>
      </dsp:nvSpPr>
      <dsp:spPr>
        <a:xfrm>
          <a:off x="0" y="1935618"/>
          <a:ext cx="9906000" cy="0"/>
        </a:xfrm>
        <a:prstGeom prst="line">
          <a:avLst/>
        </a:prstGeom>
        <a:solidFill>
          <a:schemeClr val="accent2">
            <a:hueOff val="-327250"/>
            <a:satOff val="25875"/>
            <a:lumOff val="-523"/>
            <a:alphaOff val="0"/>
          </a:schemeClr>
        </a:solidFill>
        <a:ln w="19050" cap="rnd" cmpd="sng" algn="ctr">
          <a:solidFill>
            <a:schemeClr val="accent2">
              <a:hueOff val="-327250"/>
              <a:satOff val="25875"/>
              <a:lumOff val="-5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F6AF55-6439-4B87-9E25-1B5B3AEFAD00}">
      <dsp:nvSpPr>
        <dsp:cNvPr id="0" name=""/>
        <dsp:cNvSpPr/>
      </dsp:nvSpPr>
      <dsp:spPr>
        <a:xfrm>
          <a:off x="0" y="1935618"/>
          <a:ext cx="99060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PDP</a:t>
          </a:r>
        </a:p>
      </dsp:txBody>
      <dsp:txXfrm>
        <a:off x="0" y="1935618"/>
        <a:ext cx="9906000" cy="483801"/>
      </dsp:txXfrm>
    </dsp:sp>
    <dsp:sp modelId="{F890FD65-E542-489D-9400-DD34B6AE9044}">
      <dsp:nvSpPr>
        <dsp:cNvPr id="0" name=""/>
        <dsp:cNvSpPr/>
      </dsp:nvSpPr>
      <dsp:spPr>
        <a:xfrm>
          <a:off x="0" y="2419419"/>
          <a:ext cx="9906000" cy="0"/>
        </a:xfrm>
        <a:prstGeom prst="line">
          <a:avLst/>
        </a:prstGeom>
        <a:solidFill>
          <a:schemeClr val="accent2">
            <a:hueOff val="-409063"/>
            <a:satOff val="32343"/>
            <a:lumOff val="-653"/>
            <a:alphaOff val="0"/>
          </a:schemeClr>
        </a:solidFill>
        <a:ln w="19050" cap="rnd" cmpd="sng" algn="ctr">
          <a:solidFill>
            <a:schemeClr val="accent2">
              <a:hueOff val="-409063"/>
              <a:satOff val="32343"/>
              <a:lumOff val="-6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4C2E0F-1FB9-48DD-A0EA-F5C875B8C4AF}">
      <dsp:nvSpPr>
        <dsp:cNvPr id="0" name=""/>
        <dsp:cNvSpPr/>
      </dsp:nvSpPr>
      <dsp:spPr>
        <a:xfrm>
          <a:off x="0" y="2419419"/>
          <a:ext cx="99060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entury Gothic" panose="020B0502020202020204"/>
            </a:rPr>
            <a:t>Conclusion</a:t>
          </a:r>
          <a:endParaRPr lang="en-US" sz="2200" kern="1200" dirty="0">
            <a:latin typeface="Century Gothic" panose="020B0502020202020204"/>
          </a:endParaRPr>
        </a:p>
      </dsp:txBody>
      <dsp:txXfrm>
        <a:off x="0" y="2419419"/>
        <a:ext cx="9906000" cy="483801"/>
      </dsp:txXfrm>
    </dsp:sp>
    <dsp:sp modelId="{52F4D504-6870-4AA0-8A54-1A50C095DBB8}">
      <dsp:nvSpPr>
        <dsp:cNvPr id="0" name=""/>
        <dsp:cNvSpPr/>
      </dsp:nvSpPr>
      <dsp:spPr>
        <a:xfrm>
          <a:off x="0" y="2903221"/>
          <a:ext cx="9906000" cy="0"/>
        </a:xfrm>
        <a:prstGeom prst="line">
          <a:avLst/>
        </a:prstGeom>
        <a:solidFill>
          <a:schemeClr val="accent2">
            <a:hueOff val="-490875"/>
            <a:satOff val="38812"/>
            <a:lumOff val="-784"/>
            <a:alphaOff val="0"/>
          </a:schemeClr>
        </a:solidFill>
        <a:ln w="19050" cap="rnd" cmpd="sng" algn="ctr">
          <a:solidFill>
            <a:schemeClr val="accent2">
              <a:hueOff val="-490875"/>
              <a:satOff val="38812"/>
              <a:lumOff val="-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72A673-F0EE-432A-9991-A86707E8AE7D}">
      <dsp:nvSpPr>
        <dsp:cNvPr id="0" name=""/>
        <dsp:cNvSpPr/>
      </dsp:nvSpPr>
      <dsp:spPr>
        <a:xfrm>
          <a:off x="0" y="2903221"/>
          <a:ext cx="9906000" cy="483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Century Gothic" panose="020B0502020202020204"/>
            </a:rPr>
            <a:t>References</a:t>
          </a:r>
          <a:endParaRPr lang="en-GB" sz="2200" kern="1200"/>
        </a:p>
      </dsp:txBody>
      <dsp:txXfrm>
        <a:off x="0" y="2903221"/>
        <a:ext cx="9906000" cy="4838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DF7FB-D35F-4A30-AECA-BDEF88360566}">
      <dsp:nvSpPr>
        <dsp:cNvPr id="0" name=""/>
        <dsp:cNvSpPr/>
      </dsp:nvSpPr>
      <dsp:spPr>
        <a:xfrm>
          <a:off x="0" y="905298"/>
          <a:ext cx="6243991" cy="1671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F980D-F82E-45BE-A432-58D724087ADD}">
      <dsp:nvSpPr>
        <dsp:cNvPr id="0" name=""/>
        <dsp:cNvSpPr/>
      </dsp:nvSpPr>
      <dsp:spPr>
        <a:xfrm>
          <a:off x="505574" y="1281344"/>
          <a:ext cx="919225" cy="9192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9A57F-1506-47FD-A4E4-577A59A2F5B0}">
      <dsp:nvSpPr>
        <dsp:cNvPr id="0" name=""/>
        <dsp:cNvSpPr/>
      </dsp:nvSpPr>
      <dsp:spPr>
        <a:xfrm>
          <a:off x="1930374" y="905298"/>
          <a:ext cx="4313617" cy="167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81" tIns="176881" rIns="176881" bIns="17688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is employability skills?</a:t>
          </a:r>
          <a:endParaRPr lang="en-US" sz="1600" kern="1200"/>
        </a:p>
      </dsp:txBody>
      <dsp:txXfrm>
        <a:off x="1930374" y="905298"/>
        <a:ext cx="4313617" cy="1671319"/>
      </dsp:txXfrm>
    </dsp:sp>
    <dsp:sp modelId="{2BFC5311-8502-43B8-99A5-D57B4535ADBC}">
      <dsp:nvSpPr>
        <dsp:cNvPr id="0" name=""/>
        <dsp:cNvSpPr/>
      </dsp:nvSpPr>
      <dsp:spPr>
        <a:xfrm>
          <a:off x="0" y="2994447"/>
          <a:ext cx="6243991" cy="1671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8E6846-E069-45A3-981C-876CA3E2DF57}">
      <dsp:nvSpPr>
        <dsp:cNvPr id="0" name=""/>
        <dsp:cNvSpPr/>
      </dsp:nvSpPr>
      <dsp:spPr>
        <a:xfrm>
          <a:off x="505574" y="3370494"/>
          <a:ext cx="919225" cy="9192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226707-136F-4298-B6B7-E233B0EC58C6}">
      <dsp:nvSpPr>
        <dsp:cNvPr id="0" name=""/>
        <dsp:cNvSpPr/>
      </dsp:nvSpPr>
      <dsp:spPr>
        <a:xfrm>
          <a:off x="1930374" y="2994447"/>
          <a:ext cx="4313617" cy="167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81" tIns="176881" rIns="176881" bIns="17688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Employability skills are the core skills and traits needed in nearly every job  these are general skills that make someone desirable  to an organization. </a:t>
          </a:r>
          <a:endParaRPr lang="en-US" sz="1600" kern="1200" dirty="0"/>
        </a:p>
      </dsp:txBody>
      <dsp:txXfrm>
        <a:off x="1930374" y="2994447"/>
        <a:ext cx="4313617" cy="16713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ECBDCB-6A48-4050-A752-FCFBB17B8473}">
      <dsp:nvSpPr>
        <dsp:cNvPr id="0" name=""/>
        <dsp:cNvSpPr/>
      </dsp:nvSpPr>
      <dsp:spPr>
        <a:xfrm>
          <a:off x="949683" y="384"/>
          <a:ext cx="2044458" cy="1226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My strengths / skills are : </a:t>
          </a:r>
          <a:endParaRPr lang="en-US" sz="1400" kern="1200"/>
        </a:p>
      </dsp:txBody>
      <dsp:txXfrm>
        <a:off x="949683" y="384"/>
        <a:ext cx="2044458" cy="1226675"/>
      </dsp:txXfrm>
    </dsp:sp>
    <dsp:sp modelId="{A98528FD-9F6B-4C71-9814-36DD47D8128F}">
      <dsp:nvSpPr>
        <dsp:cNvPr id="0" name=""/>
        <dsp:cNvSpPr/>
      </dsp:nvSpPr>
      <dsp:spPr>
        <a:xfrm>
          <a:off x="3198588" y="384"/>
          <a:ext cx="2044458" cy="1226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strong</a:t>
          </a:r>
          <a:r>
            <a:rPr lang="en-GB" sz="1400" kern="1200">
              <a:latin typeface="Century Gothic" panose="020B0502020202020204"/>
            </a:rPr>
            <a:t> </a:t>
          </a:r>
          <a:r>
            <a:rPr lang="en-GB" sz="1400" kern="1200"/>
            <a:t> </a:t>
          </a:r>
          <a:r>
            <a:rPr lang="en-GB" sz="1400" kern="1200">
              <a:latin typeface="Century Gothic" panose="020B0502020202020204"/>
            </a:rPr>
            <a:t>excellent communication</a:t>
          </a:r>
          <a:r>
            <a:rPr lang="en-GB" sz="1400" kern="1200"/>
            <a:t> skills (both verbal and written )</a:t>
          </a:r>
          <a:endParaRPr lang="en-US" sz="1400" kern="1200"/>
        </a:p>
      </dsp:txBody>
      <dsp:txXfrm>
        <a:off x="3198588" y="384"/>
        <a:ext cx="2044458" cy="1226675"/>
      </dsp:txXfrm>
    </dsp:sp>
    <dsp:sp modelId="{1E22CC61-C82E-4F7B-BE70-826E1E474D91}">
      <dsp:nvSpPr>
        <dsp:cNvPr id="0" name=""/>
        <dsp:cNvSpPr/>
      </dsp:nvSpPr>
      <dsp:spPr>
        <a:xfrm>
          <a:off x="5447492" y="384"/>
          <a:ext cx="2044458" cy="1226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-time management </a:t>
          </a:r>
          <a:endParaRPr lang="en-US" sz="1400" kern="1200"/>
        </a:p>
      </dsp:txBody>
      <dsp:txXfrm>
        <a:off x="5447492" y="384"/>
        <a:ext cx="2044458" cy="1226675"/>
      </dsp:txXfrm>
    </dsp:sp>
    <dsp:sp modelId="{69329551-3377-4B41-A174-88ED74ECB80F}">
      <dsp:nvSpPr>
        <dsp:cNvPr id="0" name=""/>
        <dsp:cNvSpPr/>
      </dsp:nvSpPr>
      <dsp:spPr>
        <a:xfrm>
          <a:off x="58453" y="1431505"/>
          <a:ext cx="2044458" cy="1226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organized</a:t>
          </a:r>
          <a:endParaRPr lang="en-US" sz="1400" kern="1200"/>
        </a:p>
      </dsp:txBody>
      <dsp:txXfrm>
        <a:off x="58453" y="1431505"/>
        <a:ext cx="2044458" cy="1226675"/>
      </dsp:txXfrm>
    </dsp:sp>
    <dsp:sp modelId="{B8AB79CD-4E29-4C51-8847-DD3739B06518}">
      <dsp:nvSpPr>
        <dsp:cNvPr id="0" name=""/>
        <dsp:cNvSpPr/>
      </dsp:nvSpPr>
      <dsp:spPr>
        <a:xfrm>
          <a:off x="2307357" y="1431505"/>
          <a:ext cx="2044458" cy="1226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team work</a:t>
          </a:r>
          <a:endParaRPr lang="en-US" sz="1400" kern="1200"/>
        </a:p>
      </dsp:txBody>
      <dsp:txXfrm>
        <a:off x="2307357" y="1431505"/>
        <a:ext cx="2044458" cy="1226675"/>
      </dsp:txXfrm>
    </dsp:sp>
    <dsp:sp modelId="{56B7EC52-1000-4F5B-ABA1-174D1C84FD88}">
      <dsp:nvSpPr>
        <dsp:cNvPr id="0" name=""/>
        <dsp:cNvSpPr/>
      </dsp:nvSpPr>
      <dsp:spPr>
        <a:xfrm>
          <a:off x="4556262" y="1431505"/>
          <a:ext cx="2044458" cy="1226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entury Gothic" panose="020B0502020202020204"/>
            </a:rPr>
            <a:t>Passionate</a:t>
          </a:r>
          <a:endParaRPr lang="en-GB" sz="1400" kern="1200" dirty="0">
            <a:latin typeface="Century Gothic" panose="020B0502020202020204"/>
          </a:endParaRPr>
        </a:p>
      </dsp:txBody>
      <dsp:txXfrm>
        <a:off x="4556262" y="1431505"/>
        <a:ext cx="2044458" cy="1226675"/>
      </dsp:txXfrm>
    </dsp:sp>
    <dsp:sp modelId="{0BE8305D-FFC2-4D2E-BBF7-ADAEE86D49DB}">
      <dsp:nvSpPr>
        <dsp:cNvPr id="0" name=""/>
        <dsp:cNvSpPr/>
      </dsp:nvSpPr>
      <dsp:spPr>
        <a:xfrm>
          <a:off x="6805166" y="1431505"/>
          <a:ext cx="1578015" cy="1226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Weakness</a:t>
          </a:r>
          <a:endParaRPr lang="en-GB" sz="1400" kern="1200" dirty="0">
            <a:latin typeface="Century Gothic" panose="020B0502020202020204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Shy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lack of confidence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Anxiety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Quickly to get angry</a:t>
          </a:r>
        </a:p>
      </dsp:txBody>
      <dsp:txXfrm>
        <a:off x="6805166" y="1431505"/>
        <a:ext cx="1578015" cy="1226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8BCB85C-98C7-4ECB-B80C-63E2652A52C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5B7A69-5080-46AF-AFCC-FA8BB50F6A0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1E337B-C39E-486B-8E35-C7EB38010732}" type="datetime1">
              <a:rPr lang="en-GB" smtClean="0"/>
              <a:t>23/04/2022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58AFD4-7EC0-44F0-B2D3-FC4458D87B1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BF6F8-EA02-4E40-8144-A0EC4CB86DB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3360D2-9628-41C0-BA13-B071FA75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16388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4-23T18:02:45.31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4-23T18:01:56.01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0 167,'1899'0,"-1849"-3,74-12,5-1,220 12,-195 5,419-1,-559 1,-1 0,25 7,18 1,283-7,-172-4,-128 2,109-3,-118 1,-1-2,58-14,-48 6,11-4,1 3,103-14,-103 23,168-8,-186 12,22 1,-1-2,58-10,-53 5,0 2,87 5,-45 1,1119-2,-1098-10,1 0,-50 11,-58-1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4-23T18:02:04.27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0 516,'1069'0,"-1040"2,35 5,11 1,87-7,56 3,-195 0,33 9,-36-8,0 0,30 2,-16-3,48 11,20 3,61 0,-98-12,164 7,658-14,-499 2,-392-5,-11-2,-38-10,-85-12,-59 2,186 25,-75-8,0 3,0 5,-1 3,-96 15,163-13,-30 11,34-10,-1 0,-31 5,-8-6,-1-3,-60-5,-65-23,127 16,-1 2,-78-1,130 10,2 0,0 0,0 0,0 0,0 0,0 0,0 0,0 0,1 1,-1-1,0 1,0-1,0 1,0 0,0 0,1 0,-4 2,5-3,0 0,0 1,0-1,0 0,1 0,-1 1,0-1,0 0,0 1,0-1,0 0,0 0,0 1,1-1,-1 0,0 0,0 1,0-1,0 0,1 0,-1 0,0 1,0-1,1 0,-1 0,0 0,0 0,1 1,-1-1,0 0,1 0,-1 0,0 0,1 0,-1 0,0 0,0 0,1 0,-1 0,14 3,185 40,-135-27,83 12,-98-22,157 14,-148-17,91-7,-130 1,0-1,0-1,29-11,-30 10,-1 0,1 1,0 1,22-3,359-25,-35 27,-210 6,-52-2,115 3,-139 7,22 0,1024-9,-511-1,-484-8,-12 0,-105 9,2 0,1 0,0-1,0-1,-1 0,22-7,294-86,-327 94,17-5,-20 6,1 0,-1 0,0 0,1 0,-1 0,0 0,0 0,1-1,-1 1,0 0,0 0,1 0,-1-1,0 1,0 0,1 0,-1 0,0-1,0 1,0 0,0 0,0-1,1 1,-1 0,0-1,0 1,0 0,0-1,0 1,0 0,0 0,0-1,0 1,0 0,0-1,0 1,0 0,0-1,0 1,0 0,-1 0,1-1,0 1,0 0,0 0,0-1,-1 1,1 0,0 0,0-1,0 1,-1 0,1 0,0 0,0-1,-1 1,1 0,-40-28,0 2,-2 1,-50-21,71 36,-125-59,-256-83,305 124,-1 4,-1 4,-194-12,-321 32,452 9,-56 1,190-8,0 1,0 1,0 1,-51 18,45-12,0-2,-51 7,11-15,61-2,0 0,1 1,-1 0,0 1,1 1,-1 0,1 1,-23 7,-46 28,-103 43,118-62,55-15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4-23T18:02:11.67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43B8F6-5E3A-4BBD-88D5-A719761B5CD0}" type="datetime1">
              <a:rPr lang="en-GB" smtClean="0"/>
              <a:pPr/>
              <a:t>23/04/2022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6341C3-DD00-488C-B871-F69D1747B51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96698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6341C3-DD00-488C-B871-F69D1747B51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384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189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717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444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68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845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449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754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243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99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1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3758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8184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062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7864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010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2469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99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0560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  <p:sldLayoutId id="214748375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f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customXml" Target="../ink/ink2.xml"/><Relationship Id="rId7" Type="http://schemas.openxmlformats.org/officeDocument/2006/relationships/customXml" Target="../ink/ink4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customXml" Target="../ink/ink3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alancecareers.com/employability-skills-list-and-examples-4143571.(pg3)" TargetMode="External"/><Relationship Id="rId7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ypromo.lk/jobs/5401/restaurant-manager" TargetMode="External"/><Relationship Id="rId5" Type="http://schemas.openxmlformats.org/officeDocument/2006/relationships/hyperlink" Target="https://www.istockphoto.com/photos/college-graduate" TargetMode="External"/><Relationship Id="rId4" Type="http://schemas.openxmlformats.org/officeDocument/2006/relationships/hyperlink" Target="https://www.tripadvisor.co.uk/Restaurant_Review-g274707-d694908-Reviews-Zlata_Praha_Restaurant-Prague_Bohemia.html#photos;aggregationId=&amp;albumid=101&amp;filter=7&amp;ff=2554034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1" descr="3D Hologram from iPad">
            <a:extLst>
              <a:ext uri="{FF2B5EF4-FFF2-40B4-BE49-F238E27FC236}">
                <a16:creationId xmlns:a16="http://schemas.microsoft.com/office/drawing/2014/main" id="{B10EB123-993C-B502-32EC-B23CEB45EC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15000"/>
          </a:blip>
          <a:srcRect t="7279" b="8451"/>
          <a:stretch/>
        </p:blipFill>
        <p:spPr>
          <a:xfrm>
            <a:off x="69293" y="83137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rtlCol="0"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Analysing employability skills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rtlCol="0"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</a:rPr>
              <a:t>Module name: Academic &amp; employability skills</a:t>
            </a:r>
          </a:p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</a:rPr>
              <a:t>Module code: bmsw4001</a:t>
            </a:r>
          </a:p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</a:rPr>
              <a:t>Lecturer: Syed Jaffery</a:t>
            </a:r>
          </a:p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</a:rPr>
              <a:t>Stacey 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</a:rPr>
              <a:t>Sugarova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</a:rPr>
              <a:t> 2120140</a:t>
            </a: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HGMaruGothicMPRO"/>
              <a:ea typeface="HGMaruGothicMPRO"/>
            </a:endParaRP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HGMaruGothicMPRO"/>
              <a:ea typeface="HGMaruGothicMPRO"/>
            </a:endParaRPr>
          </a:p>
        </p:txBody>
      </p:sp>
    </p:spTree>
    <p:extLst>
      <p:ext uri="{BB962C8B-B14F-4D97-AF65-F5344CB8AC3E}">
        <p14:creationId xmlns:p14="http://schemas.microsoft.com/office/powerpoint/2010/main" val="2979223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754F7-9BAE-4849-8276-6952C3260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HGMaruGothicMPRO"/>
                <a:ea typeface="HGMaruGothicMPRO"/>
              </a:rPr>
              <a:t>Table of content</a:t>
            </a:r>
            <a:endParaRPr lang="en-GB"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Avenir Next LT Pro"/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EB66B6C0-5D61-8880-5F50-92037D265A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0461319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E8F0C718-475E-43AE-B650-F82E58799801}"/>
                  </a:ext>
                </a:extLst>
              </p14:cNvPr>
              <p14:cNvContentPartPr/>
              <p14:nvPr/>
            </p14:nvContentPartPr>
            <p14:xfrm>
              <a:off x="7553557" y="3929223"/>
              <a:ext cx="360" cy="36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E8F0C718-475E-43AE-B650-F82E5879980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499557" y="3821583"/>
                <a:ext cx="108000" cy="21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53158219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C4F9A-D1AF-4087-9BA7-A0EEB5412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643466"/>
            <a:ext cx="3143875" cy="5571065"/>
          </a:xfrm>
        </p:spPr>
        <p:txBody>
          <a:bodyPr anchor="ctr">
            <a:normAutofit/>
          </a:bodyPr>
          <a:lstStyle/>
          <a:p>
            <a:r>
              <a:rPr lang="en-GB" sz="31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672142-94D6-400E-B188-309B101D8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27259A-B804-4AD2-9BC6-66F7BB2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9B4E8A7-8505-4752-9B81-C739116C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EC7B6A-9B8E-902A-4126-EB5FD79FFD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0904151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45692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2F56C-552C-479D-89F6-84E0BE91D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4716462" cy="1905000"/>
          </a:xfrm>
        </p:spPr>
        <p:txBody>
          <a:bodyPr>
            <a:normAutofit/>
          </a:bodyPr>
          <a:lstStyle/>
          <a:p>
            <a:r>
              <a:rPr lang="en-GB" dirty="0"/>
              <a:t> my intended career: Business &amp; management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983D364-4065-55FA-BE11-B89CDBA90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12" y="1562100"/>
            <a:ext cx="4716462" cy="3124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 would like to open  up my own Czech restaurant and manage it with my family one day.</a:t>
            </a:r>
          </a:p>
        </p:txBody>
      </p:sp>
      <p:sp>
        <p:nvSpPr>
          <p:cNvPr id="20" name="Rectangle 22">
            <a:extLst>
              <a:ext uri="{FF2B5EF4-FFF2-40B4-BE49-F238E27FC236}">
                <a16:creationId xmlns:a16="http://schemas.microsoft.com/office/drawing/2014/main" id="{2C8C8ED6-A932-44F5-83A5-5793DDA44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0"/>
            <a:ext cx="6096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4">
            <a:extLst>
              <a:ext uri="{FF2B5EF4-FFF2-40B4-BE49-F238E27FC236}">
                <a16:creationId xmlns:a16="http://schemas.microsoft.com/office/drawing/2014/main" id="{C182811E-FB7E-4C44-8776-8FBD8D9AA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61" y="160868"/>
            <a:ext cx="1846073" cy="277885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6">
            <a:extLst>
              <a:ext uri="{FF2B5EF4-FFF2-40B4-BE49-F238E27FC236}">
                <a16:creationId xmlns:a16="http://schemas.microsoft.com/office/drawing/2014/main" id="{44658732-4596-4018-974F-676F1F66D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7" y="4071410"/>
            <a:ext cx="1898121" cy="264451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tables and chairs with a city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0A4E5F96-201B-46D7-AC3B-13920FABF3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122" r="14468"/>
          <a:stretch/>
        </p:blipFill>
        <p:spPr>
          <a:xfrm>
            <a:off x="8314455" y="3100590"/>
            <a:ext cx="3716680" cy="3615331"/>
          </a:xfrm>
          <a:prstGeom prst="rect">
            <a:avLst/>
          </a:prstGeom>
        </p:spPr>
      </p:pic>
      <p:pic>
        <p:nvPicPr>
          <p:cNvPr id="5" name="Content Placeholder 4" descr="A person sitting at a desk&#10;&#10;Description automatically generated with medium confidence">
            <a:extLst>
              <a:ext uri="{FF2B5EF4-FFF2-40B4-BE49-F238E27FC236}">
                <a16:creationId xmlns:a16="http://schemas.microsoft.com/office/drawing/2014/main" id="{3455040C-9034-4BC7-A375-BACC110566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9584" b="1"/>
          <a:stretch/>
        </p:blipFill>
        <p:spPr>
          <a:xfrm>
            <a:off x="6256867" y="160867"/>
            <a:ext cx="3767328" cy="3747805"/>
          </a:xfrm>
          <a:custGeom>
            <a:avLst/>
            <a:gdLst/>
            <a:ahLst/>
            <a:cxnLst/>
            <a:rect l="l" t="t" r="r" b="b"/>
            <a:pathLst>
              <a:path w="3767328" h="3747805">
                <a:moveTo>
                  <a:pt x="0" y="0"/>
                </a:moveTo>
                <a:lnTo>
                  <a:pt x="3767328" y="0"/>
                </a:lnTo>
                <a:lnTo>
                  <a:pt x="3767328" y="2778856"/>
                </a:lnTo>
                <a:lnTo>
                  <a:pt x="1896721" y="2778856"/>
                </a:lnTo>
                <a:lnTo>
                  <a:pt x="1896721" y="3747805"/>
                </a:lnTo>
                <a:lnTo>
                  <a:pt x="0" y="374780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881778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4B64C-59E2-41CE-A41C-473C534C4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3168" y="0"/>
            <a:ext cx="8079998" cy="1781092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Swot analysis</a:t>
            </a:r>
            <a:endParaRPr lang="en-GB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AB58E17-C795-4E70-488B-937B720FDF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8872057"/>
              </p:ext>
            </p:extLst>
          </p:nvPr>
        </p:nvGraphicFramePr>
        <p:xfrm>
          <a:off x="1119807" y="1212575"/>
          <a:ext cx="8441635" cy="2658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41298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49B7F-18DF-4A28-A986-66175CF5E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2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What employers are looking for</a:t>
            </a:r>
            <a:endParaRPr lang="en-US" sz="2800"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C052D262-A929-4EB0-8A99-9F29A7919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The main attributes that I personally think employers look for when they hire are :</a:t>
            </a:r>
          </a:p>
          <a:p>
            <a:pPr marL="342900" indent="-342900">
              <a:lnSpc>
                <a:spcPct val="90000"/>
              </a:lnSpc>
              <a:buFont typeface="Wingdings"/>
              <a:buChar char="§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Communication</a:t>
            </a:r>
          </a:p>
          <a:p>
            <a:pPr marL="342900" indent="-342900">
              <a:lnSpc>
                <a:spcPct val="90000"/>
              </a:lnSpc>
              <a:buClr>
                <a:srgbClr val="FFFFFF"/>
              </a:buClr>
              <a:buFont typeface="Wingdings"/>
              <a:buChar char="§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Reliable &amp; Trustworthy</a:t>
            </a:r>
          </a:p>
          <a:p>
            <a:pPr marL="342900" indent="-342900">
              <a:lnSpc>
                <a:spcPct val="90000"/>
              </a:lnSpc>
              <a:buClr>
                <a:srgbClr val="FFFFFF"/>
              </a:buClr>
              <a:buFont typeface="Wingdings"/>
              <a:buChar char="§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Team work</a:t>
            </a:r>
          </a:p>
          <a:p>
            <a:pPr marL="342900" indent="-342900">
              <a:lnSpc>
                <a:spcPct val="90000"/>
              </a:lnSpc>
              <a:buClr>
                <a:srgbClr val="FFFFFF"/>
              </a:buClr>
              <a:buFont typeface="Wingdings"/>
              <a:buChar char="§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Experience</a:t>
            </a:r>
          </a:p>
          <a:p>
            <a:pPr marL="342900" indent="-342900">
              <a:lnSpc>
                <a:spcPct val="90000"/>
              </a:lnSpc>
              <a:buClr>
                <a:srgbClr val="FFFFFF"/>
              </a:buClr>
              <a:buFont typeface="Wingdings"/>
              <a:buChar char="§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Willing to learn</a:t>
            </a:r>
          </a:p>
          <a:p>
            <a:pPr marL="342900" indent="-342900">
              <a:lnSpc>
                <a:spcPct val="90000"/>
              </a:lnSpc>
              <a:buClr>
                <a:srgbClr val="FFFFFF"/>
              </a:buClr>
              <a:buFont typeface="Wingdings"/>
              <a:buChar char="§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Positive attitude</a:t>
            </a:r>
          </a:p>
          <a:p>
            <a:pPr marL="342900" indent="-342900">
              <a:lnSpc>
                <a:spcPct val="90000"/>
              </a:lnSpc>
              <a:buClr>
                <a:srgbClr val="FFFFFF"/>
              </a:buClr>
              <a:buFont typeface="Wingdings"/>
              <a:buChar char="§"/>
            </a:pPr>
            <a:endParaRPr lang="en-GB" sz="1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342900" indent="-342900">
              <a:lnSpc>
                <a:spcPct val="90000"/>
              </a:lnSpc>
              <a:buClr>
                <a:srgbClr val="FFFFFF"/>
              </a:buClr>
              <a:buFont typeface="Wingdings"/>
              <a:buChar char="§"/>
            </a:pPr>
            <a:endParaRPr lang="en-GB" sz="1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1" name="Graphic 40" descr="Office Worker">
            <a:extLst>
              <a:ext uri="{FF2B5EF4-FFF2-40B4-BE49-F238E27FC236}">
                <a16:creationId xmlns:a16="http://schemas.microsoft.com/office/drawing/2014/main" id="{E3E4ABAA-0819-24E9-9890-C0837EBDFF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65437" y="645106"/>
            <a:ext cx="5247747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775440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64052-CAB7-4FC1-A33D-7EA62A309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Adverts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4474F-369B-4FE3-8C1A-13D7948B65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is a example as in what restaurants  look for when they hire they look for these requirements.</a:t>
            </a:r>
          </a:p>
        </p:txBody>
      </p:sp>
      <p:pic>
        <p:nvPicPr>
          <p:cNvPr id="10" name="Content Placeholder 9" descr="Text&#10;&#10;Description automatically generated">
            <a:extLst>
              <a:ext uri="{FF2B5EF4-FFF2-40B4-BE49-F238E27FC236}">
                <a16:creationId xmlns:a16="http://schemas.microsoft.com/office/drawing/2014/main" id="{E61333F2-07C3-4B89-8B11-9AB523530A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401592" y="0"/>
            <a:ext cx="4790408" cy="6858000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DC7B3BE0-8C91-4817-A9EE-0B63AB3D209F}"/>
                  </a:ext>
                </a:extLst>
              </p14:cNvPr>
              <p14:cNvContentPartPr/>
              <p14:nvPr/>
            </p14:nvContentPartPr>
            <p14:xfrm>
              <a:off x="8163397" y="4717263"/>
              <a:ext cx="2511000" cy="6048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DC7B3BE0-8C91-4817-A9EE-0B63AB3D209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109397" y="4609263"/>
                <a:ext cx="2618640" cy="27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747459EC-4B90-4485-865D-60EA759CA5C7}"/>
                  </a:ext>
                </a:extLst>
              </p14:cNvPr>
              <p14:cNvContentPartPr/>
              <p14:nvPr/>
            </p14:nvContentPartPr>
            <p14:xfrm>
              <a:off x="8183197" y="4777023"/>
              <a:ext cx="2495160" cy="2469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747459EC-4B90-4485-865D-60EA759CA5C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129197" y="4669383"/>
                <a:ext cx="2602800" cy="46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84162AED-98F2-4F0B-80DB-342799349AEB}"/>
                  </a:ext>
                </a:extLst>
              </p14:cNvPr>
              <p14:cNvContentPartPr/>
              <p14:nvPr/>
            </p14:nvContentPartPr>
            <p14:xfrm>
              <a:off x="8547517" y="4863423"/>
              <a:ext cx="360" cy="36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84162AED-98F2-4F0B-80DB-342799349AE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493877" y="4755783"/>
                <a:ext cx="108000" cy="21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78849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unset, orange&#10;&#10;Description automatically generated">
            <a:extLst>
              <a:ext uri="{FF2B5EF4-FFF2-40B4-BE49-F238E27FC236}">
                <a16:creationId xmlns:a16="http://schemas.microsoft.com/office/drawing/2014/main" id="{CC7A9470-2DA6-4FFA-9D34-9ABDB536FA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t="15413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8C4F2F-A70A-47A2-8845-C1F0ABFCC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GB" dirty="0"/>
              <a:t>Personal development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AF4A1-36B7-48C2-80B7-5C515C2AF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Personal development plan is  a plan that helps you achieve your individual goals and what you want to achieve</a:t>
            </a:r>
          </a:p>
          <a:p>
            <a:pPr marL="0" indent="0">
              <a:buNone/>
            </a:pPr>
            <a:r>
              <a:rPr lang="en-GB" dirty="0"/>
              <a:t>For example my plan would be 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Finish (</a:t>
            </a:r>
            <a:r>
              <a:rPr lang="en-GB" dirty="0" err="1"/>
              <a:t>certhe</a:t>
            </a:r>
            <a:r>
              <a:rPr lang="en-GB" dirty="0"/>
              <a:t>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Go onto business&amp; management (4 years)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Graduate and open up my Czech </a:t>
            </a:r>
            <a:r>
              <a:rPr lang="en-GB" dirty="0" err="1"/>
              <a:t>restuarant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28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90F3EE-0CD1-4520-B020-4E1DF314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EFDE1E9-7FE0-45CA-9DE2-237F77319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2270840"/>
          </a:xfrm>
          <a:custGeom>
            <a:avLst/>
            <a:gdLst>
              <a:gd name="connsiteX0" fmla="*/ 0 w 12192000"/>
              <a:gd name="connsiteY0" fmla="*/ 0 h 2270840"/>
              <a:gd name="connsiteX1" fmla="*/ 12192000 w 12192000"/>
              <a:gd name="connsiteY1" fmla="*/ 0 h 2270840"/>
              <a:gd name="connsiteX2" fmla="*/ 12192000 w 12192000"/>
              <a:gd name="connsiteY2" fmla="*/ 519831 h 2270840"/>
              <a:gd name="connsiteX3" fmla="*/ 12192000 w 12192000"/>
              <a:gd name="connsiteY3" fmla="*/ 744794 h 2270840"/>
              <a:gd name="connsiteX4" fmla="*/ 12192000 w 12192000"/>
              <a:gd name="connsiteY4" fmla="*/ 1754022 h 2270840"/>
              <a:gd name="connsiteX5" fmla="*/ 11957522 w 12192000"/>
              <a:gd name="connsiteY5" fmla="*/ 1797924 h 2270840"/>
              <a:gd name="connsiteX6" fmla="*/ 11679973 w 12192000"/>
              <a:gd name="connsiteY6" fmla="*/ 1847668 h 2270840"/>
              <a:gd name="connsiteX7" fmla="*/ 11401197 w 12192000"/>
              <a:gd name="connsiteY7" fmla="*/ 1896361 h 2270840"/>
              <a:gd name="connsiteX8" fmla="*/ 11121192 w 12192000"/>
              <a:gd name="connsiteY8" fmla="*/ 1938047 h 2270840"/>
              <a:gd name="connsiteX9" fmla="*/ 10842416 w 12192000"/>
              <a:gd name="connsiteY9" fmla="*/ 1980084 h 2270840"/>
              <a:gd name="connsiteX10" fmla="*/ 10562411 w 12192000"/>
              <a:gd name="connsiteY10" fmla="*/ 2019319 h 2270840"/>
              <a:gd name="connsiteX11" fmla="*/ 10286091 w 12192000"/>
              <a:gd name="connsiteY11" fmla="*/ 2052948 h 2270840"/>
              <a:gd name="connsiteX12" fmla="*/ 10006086 w 12192000"/>
              <a:gd name="connsiteY12" fmla="*/ 2084826 h 2270840"/>
              <a:gd name="connsiteX13" fmla="*/ 9727310 w 12192000"/>
              <a:gd name="connsiteY13" fmla="*/ 2113902 h 2270840"/>
              <a:gd name="connsiteX14" fmla="*/ 9453445 w 12192000"/>
              <a:gd name="connsiteY14" fmla="*/ 2139124 h 2270840"/>
              <a:gd name="connsiteX15" fmla="*/ 9175897 w 12192000"/>
              <a:gd name="connsiteY15" fmla="*/ 2164346 h 2270840"/>
              <a:gd name="connsiteX16" fmla="*/ 8902033 w 12192000"/>
              <a:gd name="connsiteY16" fmla="*/ 2185365 h 2270840"/>
              <a:gd name="connsiteX17" fmla="*/ 8628169 w 12192000"/>
              <a:gd name="connsiteY17" fmla="*/ 2201829 h 2270840"/>
              <a:gd name="connsiteX18" fmla="*/ 8355533 w 12192000"/>
              <a:gd name="connsiteY18" fmla="*/ 2218995 h 2270840"/>
              <a:gd name="connsiteX19" fmla="*/ 8085353 w 12192000"/>
              <a:gd name="connsiteY19" fmla="*/ 2233357 h 2270840"/>
              <a:gd name="connsiteX20" fmla="*/ 7817629 w 12192000"/>
              <a:gd name="connsiteY20" fmla="*/ 2243516 h 2270840"/>
              <a:gd name="connsiteX21" fmla="*/ 7549905 w 12192000"/>
              <a:gd name="connsiteY21" fmla="*/ 2252274 h 2270840"/>
              <a:gd name="connsiteX22" fmla="*/ 7284638 w 12192000"/>
              <a:gd name="connsiteY22" fmla="*/ 2260681 h 2270840"/>
              <a:gd name="connsiteX23" fmla="*/ 7023055 w 12192000"/>
              <a:gd name="connsiteY23" fmla="*/ 2264535 h 2270840"/>
              <a:gd name="connsiteX24" fmla="*/ 6761472 w 12192000"/>
              <a:gd name="connsiteY24" fmla="*/ 2268738 h 2270840"/>
              <a:gd name="connsiteX25" fmla="*/ 6503573 w 12192000"/>
              <a:gd name="connsiteY25" fmla="*/ 2270840 h 2270840"/>
              <a:gd name="connsiteX26" fmla="*/ 6248130 w 12192000"/>
              <a:gd name="connsiteY26" fmla="*/ 2268738 h 2270840"/>
              <a:gd name="connsiteX27" fmla="*/ 5995144 w 12192000"/>
              <a:gd name="connsiteY27" fmla="*/ 2268738 h 2270840"/>
              <a:gd name="connsiteX28" fmla="*/ 5744613 w 12192000"/>
              <a:gd name="connsiteY28" fmla="*/ 2264535 h 2270840"/>
              <a:gd name="connsiteX29" fmla="*/ 5498995 w 12192000"/>
              <a:gd name="connsiteY29" fmla="*/ 2258229 h 2270840"/>
              <a:gd name="connsiteX30" fmla="*/ 5255834 w 12192000"/>
              <a:gd name="connsiteY30" fmla="*/ 2252274 h 2270840"/>
              <a:gd name="connsiteX31" fmla="*/ 5017584 w 12192000"/>
              <a:gd name="connsiteY31" fmla="*/ 2245618 h 2270840"/>
              <a:gd name="connsiteX32" fmla="*/ 4780562 w 12192000"/>
              <a:gd name="connsiteY32" fmla="*/ 2235459 h 2270840"/>
              <a:gd name="connsiteX33" fmla="*/ 4547227 w 12192000"/>
              <a:gd name="connsiteY33" fmla="*/ 2224599 h 2270840"/>
              <a:gd name="connsiteX34" fmla="*/ 4318800 w 12192000"/>
              <a:gd name="connsiteY34" fmla="*/ 2214791 h 2270840"/>
              <a:gd name="connsiteX35" fmla="*/ 3873004 w 12192000"/>
              <a:gd name="connsiteY35" fmla="*/ 2187116 h 2270840"/>
              <a:gd name="connsiteX36" fmla="*/ 3445628 w 12192000"/>
              <a:gd name="connsiteY36" fmla="*/ 2157691 h 2270840"/>
              <a:gd name="connsiteX37" fmla="*/ 3035446 w 12192000"/>
              <a:gd name="connsiteY37" fmla="*/ 2126863 h 2270840"/>
              <a:gd name="connsiteX38" fmla="*/ 2647370 w 12192000"/>
              <a:gd name="connsiteY38" fmla="*/ 2092884 h 2270840"/>
              <a:gd name="connsiteX39" fmla="*/ 2276487 w 12192000"/>
              <a:gd name="connsiteY39" fmla="*/ 2057502 h 2270840"/>
              <a:gd name="connsiteX40" fmla="*/ 1932621 w 12192000"/>
              <a:gd name="connsiteY40" fmla="*/ 2019319 h 2270840"/>
              <a:gd name="connsiteX41" fmla="*/ 1609634 w 12192000"/>
              <a:gd name="connsiteY41" fmla="*/ 1981836 h 2270840"/>
              <a:gd name="connsiteX42" fmla="*/ 1312435 w 12192000"/>
              <a:gd name="connsiteY42" fmla="*/ 1944353 h 2270840"/>
              <a:gd name="connsiteX43" fmla="*/ 1039799 w 12192000"/>
              <a:gd name="connsiteY43" fmla="*/ 1908972 h 2270840"/>
              <a:gd name="connsiteX44" fmla="*/ 797865 w 12192000"/>
              <a:gd name="connsiteY44" fmla="*/ 1875342 h 2270840"/>
              <a:gd name="connsiteX45" fmla="*/ 579265 w 12192000"/>
              <a:gd name="connsiteY45" fmla="*/ 1843464 h 2270840"/>
              <a:gd name="connsiteX46" fmla="*/ 395052 w 12192000"/>
              <a:gd name="connsiteY46" fmla="*/ 1816841 h 2270840"/>
              <a:gd name="connsiteX47" fmla="*/ 240312 w 12192000"/>
              <a:gd name="connsiteY47" fmla="*/ 1791618 h 2270840"/>
              <a:gd name="connsiteX48" fmla="*/ 27853 w 12192000"/>
              <a:gd name="connsiteY48" fmla="*/ 1755537 h 2270840"/>
              <a:gd name="connsiteX49" fmla="*/ 0 w 12192000"/>
              <a:gd name="connsiteY49" fmla="*/ 1750824 h 2270840"/>
              <a:gd name="connsiteX50" fmla="*/ 0 w 12192000"/>
              <a:gd name="connsiteY50" fmla="*/ 744794 h 2270840"/>
              <a:gd name="connsiteX51" fmla="*/ 0 w 12192000"/>
              <a:gd name="connsiteY51" fmla="*/ 519831 h 2270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270840">
                <a:moveTo>
                  <a:pt x="0" y="0"/>
                </a:moveTo>
                <a:lnTo>
                  <a:pt x="12192000" y="0"/>
                </a:lnTo>
                <a:lnTo>
                  <a:pt x="12192000" y="519831"/>
                </a:lnTo>
                <a:lnTo>
                  <a:pt x="12192000" y="744794"/>
                </a:lnTo>
                <a:lnTo>
                  <a:pt x="12192000" y="1754022"/>
                </a:lnTo>
                <a:lnTo>
                  <a:pt x="11957522" y="1797924"/>
                </a:lnTo>
                <a:lnTo>
                  <a:pt x="11679973" y="1847668"/>
                </a:lnTo>
                <a:lnTo>
                  <a:pt x="11401197" y="1896361"/>
                </a:lnTo>
                <a:lnTo>
                  <a:pt x="11121192" y="1938047"/>
                </a:lnTo>
                <a:lnTo>
                  <a:pt x="10842416" y="1980084"/>
                </a:lnTo>
                <a:lnTo>
                  <a:pt x="10562411" y="2019319"/>
                </a:lnTo>
                <a:lnTo>
                  <a:pt x="10286091" y="2052948"/>
                </a:lnTo>
                <a:lnTo>
                  <a:pt x="10006086" y="2084826"/>
                </a:lnTo>
                <a:lnTo>
                  <a:pt x="9727310" y="2113902"/>
                </a:lnTo>
                <a:lnTo>
                  <a:pt x="9453445" y="2139124"/>
                </a:lnTo>
                <a:lnTo>
                  <a:pt x="9175897" y="2164346"/>
                </a:lnTo>
                <a:lnTo>
                  <a:pt x="8902033" y="2185365"/>
                </a:lnTo>
                <a:lnTo>
                  <a:pt x="8628169" y="2201829"/>
                </a:lnTo>
                <a:lnTo>
                  <a:pt x="8355533" y="2218995"/>
                </a:lnTo>
                <a:lnTo>
                  <a:pt x="8085353" y="2233357"/>
                </a:lnTo>
                <a:lnTo>
                  <a:pt x="7817629" y="2243516"/>
                </a:lnTo>
                <a:lnTo>
                  <a:pt x="7549905" y="2252274"/>
                </a:lnTo>
                <a:lnTo>
                  <a:pt x="7284638" y="2260681"/>
                </a:lnTo>
                <a:lnTo>
                  <a:pt x="7023055" y="2264535"/>
                </a:lnTo>
                <a:lnTo>
                  <a:pt x="6761472" y="2268738"/>
                </a:lnTo>
                <a:lnTo>
                  <a:pt x="6503573" y="2270840"/>
                </a:lnTo>
                <a:lnTo>
                  <a:pt x="6248130" y="2268738"/>
                </a:lnTo>
                <a:lnTo>
                  <a:pt x="5995144" y="2268738"/>
                </a:lnTo>
                <a:lnTo>
                  <a:pt x="5744613" y="2264535"/>
                </a:lnTo>
                <a:lnTo>
                  <a:pt x="5498995" y="2258229"/>
                </a:lnTo>
                <a:lnTo>
                  <a:pt x="5255834" y="2252274"/>
                </a:lnTo>
                <a:lnTo>
                  <a:pt x="5017584" y="2245618"/>
                </a:lnTo>
                <a:lnTo>
                  <a:pt x="4780562" y="2235459"/>
                </a:lnTo>
                <a:lnTo>
                  <a:pt x="4547227" y="2224599"/>
                </a:lnTo>
                <a:lnTo>
                  <a:pt x="4318800" y="2214791"/>
                </a:lnTo>
                <a:lnTo>
                  <a:pt x="3873004" y="2187116"/>
                </a:lnTo>
                <a:lnTo>
                  <a:pt x="3445628" y="2157691"/>
                </a:lnTo>
                <a:lnTo>
                  <a:pt x="3035446" y="2126863"/>
                </a:lnTo>
                <a:lnTo>
                  <a:pt x="2647370" y="2092884"/>
                </a:lnTo>
                <a:lnTo>
                  <a:pt x="2276487" y="2057502"/>
                </a:lnTo>
                <a:lnTo>
                  <a:pt x="1932621" y="2019319"/>
                </a:lnTo>
                <a:lnTo>
                  <a:pt x="1609634" y="1981836"/>
                </a:lnTo>
                <a:lnTo>
                  <a:pt x="1312435" y="1944353"/>
                </a:lnTo>
                <a:lnTo>
                  <a:pt x="1039799" y="1908972"/>
                </a:lnTo>
                <a:lnTo>
                  <a:pt x="797865" y="1875342"/>
                </a:lnTo>
                <a:lnTo>
                  <a:pt x="579265" y="1843464"/>
                </a:lnTo>
                <a:lnTo>
                  <a:pt x="395052" y="1816841"/>
                </a:lnTo>
                <a:lnTo>
                  <a:pt x="240312" y="1791618"/>
                </a:lnTo>
                <a:lnTo>
                  <a:pt x="27853" y="1755537"/>
                </a:lnTo>
                <a:lnTo>
                  <a:pt x="0" y="1750824"/>
                </a:lnTo>
                <a:lnTo>
                  <a:pt x="0" y="744794"/>
                </a:lnTo>
                <a:lnTo>
                  <a:pt x="0" y="519831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3BA392-BAFE-4896-9321-C4492FC46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06545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BFBFBF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conclusion</a:t>
            </a:r>
            <a:endParaRPr lang="en-GB">
              <a:solidFill>
                <a:srgbClr val="BFBFB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824DF46-4C50-8C41-AC1A-EE8233BD6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3235157"/>
            <a:ext cx="9905998" cy="312420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My conclusion would be to improve my weaknesses and flaws in order to be </a:t>
            </a:r>
            <a:r>
              <a:rPr lang="en-US" dirty="0" err="1"/>
              <a:t>succesessful</a:t>
            </a:r>
            <a:r>
              <a:rPr lang="en-US" dirty="0"/>
              <a:t> in my intended career </a:t>
            </a:r>
          </a:p>
          <a:p>
            <a:pPr marL="0" indent="0">
              <a:buNone/>
            </a:pPr>
            <a:r>
              <a:rPr lang="en-US" dirty="0"/>
              <a:t>Using 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PDP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Swat analysis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Time management tools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7191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B59E8-48C7-4D9F-B592-AADE95DF3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" y="0"/>
            <a:ext cx="6842381" cy="1905000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References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B4A00-1F3D-4244-972D-8B0F20BE4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83" y="1259541"/>
            <a:ext cx="6930871" cy="31242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400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  <a:cs typeface="+mn-lt"/>
              </a:rPr>
              <a:t>Doyle, A. (2017). Top 5 Employability Skills. [online] The Balance Careers. Available at: </a:t>
            </a:r>
            <a:r>
              <a:rPr lang="en-GB" sz="1400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  <a:cs typeface="+mn-lt"/>
                <a:hlinkClick r:id="rId3"/>
              </a:rPr>
              <a:t>https://www.thebalancecareers.com/employability-skills-list-and-examples-4143571</a:t>
            </a:r>
            <a:r>
              <a:rPr lang="en-GB" sz="14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  <a:cs typeface="+mn-lt"/>
                <a:hlinkClick r:id="rId3"/>
              </a:rPr>
              <a:t>.(pg3)</a:t>
            </a:r>
            <a:endParaRPr lang="en-GB" sz="14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hgmarugothicmpro"/>
              <a:ea typeface="hgmarugothicmpro"/>
              <a:cs typeface="+mn-lt"/>
            </a:endParaRPr>
          </a:p>
          <a:p>
            <a:r>
              <a:rPr lang="en-GB" sz="14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  <a:cs typeface="+mn-lt"/>
                <a:hlinkClick r:id="rId4"/>
              </a:rPr>
              <a:t>https://www.tripadvisor.co.uk/Restaurant_Review-g274707-d694908-Reviews-Zlata_Praha_Restaurant-Prague_Bohemia.html#photos;aggregationId=&amp;albumid=101&amp;filter=7&amp;ff=255403422</a:t>
            </a:r>
            <a:endParaRPr lang="en-GB" sz="14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hgmarugothicmpro"/>
              <a:ea typeface="hgmarugothicmpro"/>
              <a:cs typeface="+mn-lt"/>
            </a:endParaRPr>
          </a:p>
          <a:p>
            <a:r>
              <a:rPr lang="en-GB" sz="14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  <a:cs typeface="+mn-lt"/>
                <a:hlinkClick r:id="rId5"/>
              </a:rPr>
              <a:t>https://www.istockphoto.com/photos/college-graduate</a:t>
            </a:r>
            <a:endParaRPr lang="en-GB" sz="14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hgmarugothicmpro"/>
              <a:ea typeface="hgmarugothicmpro"/>
              <a:cs typeface="+mn-lt"/>
            </a:endParaRPr>
          </a:p>
          <a:p>
            <a:r>
              <a:rPr lang="en-GB" sz="14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hgmarugothicmpro"/>
                <a:ea typeface="hgmarugothicmpro"/>
                <a:cs typeface="+mn-lt"/>
                <a:hlinkClick r:id="rId6"/>
              </a:rPr>
              <a:t>https://www.mypromo.lk/jobs/5401/restaurant-manager</a:t>
            </a:r>
            <a:endParaRPr lang="en-GB" sz="14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hgmarugothicmpro"/>
              <a:ea typeface="hgmarugothicmpro"/>
              <a:cs typeface="+mn-lt"/>
            </a:endParaRPr>
          </a:p>
          <a:p>
            <a:pPr marL="0" indent="0">
              <a:buNone/>
            </a:pPr>
            <a:endParaRPr lang="en-GB" sz="14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hgmarugothicmpro"/>
              <a:ea typeface="hgmarugothicmpro"/>
              <a:cs typeface="+mn-lt"/>
            </a:endParaRPr>
          </a:p>
        </p:txBody>
      </p:sp>
      <p:pic>
        <p:nvPicPr>
          <p:cNvPr id="11" name="Picture 4" descr="Multi-coloured push pins connected by a black wire">
            <a:extLst>
              <a:ext uri="{FF2B5EF4-FFF2-40B4-BE49-F238E27FC236}">
                <a16:creationId xmlns:a16="http://schemas.microsoft.com/office/drawing/2014/main" id="{A9D6FA63-D707-9280-AB25-F425B9D7BA5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627" r="54556" b="-3"/>
          <a:stretch/>
        </p:blipFill>
        <p:spPr>
          <a:xfrm>
            <a:off x="8546182" y="10"/>
            <a:ext cx="3479523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6610219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7" ma:contentTypeDescription="Create a new document." ma:contentTypeScope="" ma:versionID="9146551a1d288ca50e6d8e0a8e5cf49c">
  <xsd:schema xmlns:xsd="http://www.w3.org/2001/XMLSchema" xmlns:xs="http://www.w3.org/2001/XMLSchema" xmlns:p="http://schemas.microsoft.com/office/2006/metadata/properties" xmlns:ns3="3126fb8f-6f0a-4021-9821-3197397987a0" xmlns:ns4="02f9a779-b163-4717-be83-f5bc5eef629d" targetNamespace="http://schemas.microsoft.com/office/2006/metadata/properties" ma:root="true" ma:fieldsID="434f5c755b5d6bfee83a30b130236686" ns3:_="" ns4:_="">
    <xsd:import namespace="3126fb8f-6f0a-4021-9821-3197397987a0"/>
    <xsd:import namespace="02f9a779-b163-4717-be83-f5bc5eef629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0E51286-470F-4F4C-80BF-D5A22FCB17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26fb8f-6f0a-4021-9821-3197397987a0"/>
    <ds:schemaRef ds:uri="02f9a779-b163-4717-be83-f5bc5eef62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5881EC4-2DD8-4DB9-AC20-E9E9E4E0B0C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467F611-13CA-4587-9297-E548A2288736}">
  <ds:schemaRefs>
    <ds:schemaRef ds:uri="http://purl.org/dc/dcmitype/"/>
    <ds:schemaRef ds:uri="02f9a779-b163-4717-be83-f5bc5eef629d"/>
    <ds:schemaRef ds:uri="http://schemas.microsoft.com/office/2006/documentManagement/types"/>
    <ds:schemaRef ds:uri="http://www.w3.org/XML/1998/namespace"/>
    <ds:schemaRef ds:uri="http://purl.org/dc/elements/1.1/"/>
    <ds:schemaRef ds:uri="http://schemas.openxmlformats.org/package/2006/metadata/core-properties"/>
    <ds:schemaRef ds:uri="3126fb8f-6f0a-4021-9821-3197397987a0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TC103457485[[fn=Mesh]]</Template>
  <TotalTime>300</TotalTime>
  <Words>360</Words>
  <Application>Microsoft Office PowerPoint</Application>
  <PresentationFormat>Widescreen</PresentationFormat>
  <Paragraphs>58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hgmarugothicmpro</vt:lpstr>
      <vt:lpstr>hgmarugothicmpro</vt:lpstr>
      <vt:lpstr>Arial</vt:lpstr>
      <vt:lpstr>Avenir Next LT Pro</vt:lpstr>
      <vt:lpstr>Calibri</vt:lpstr>
      <vt:lpstr>Century Gothic</vt:lpstr>
      <vt:lpstr>Wingdings</vt:lpstr>
      <vt:lpstr>Mesh</vt:lpstr>
      <vt:lpstr>Analysing employability skills</vt:lpstr>
      <vt:lpstr>Table of content</vt:lpstr>
      <vt:lpstr>introduction</vt:lpstr>
      <vt:lpstr> my intended career: Business &amp; management </vt:lpstr>
      <vt:lpstr>Swot analysis</vt:lpstr>
      <vt:lpstr>What employers are looking for</vt:lpstr>
      <vt:lpstr>Job Adverts</vt:lpstr>
      <vt:lpstr>Personal development plan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Stacey</cp:lastModifiedBy>
  <cp:revision>2</cp:revision>
  <dcterms:created xsi:type="dcterms:W3CDTF">2022-03-14T01:16:41Z</dcterms:created>
  <dcterms:modified xsi:type="dcterms:W3CDTF">2022-04-23T18:34:14Z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