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F4C745-E25F-E16A-EE8A-BB1D4814B3C7}" v="705" dt="2025-11-19T14:46:11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gor Geci (2245999)" userId="67eedcf3-3c34-403e-9a3f-5cf139481d49" providerId="ADAL" clId="{027BA9E2-468D-48A9-81F9-4A19A9AC9D2B}"/>
    <pc:docChg chg="custSel addSld modSld sldOrd">
      <pc:chgData name="Igor Geci (2245999)" userId="67eedcf3-3c34-403e-9a3f-5cf139481d49" providerId="ADAL" clId="{027BA9E2-468D-48A9-81F9-4A19A9AC9D2B}" dt="2025-11-19T15:50:31.647" v="144" actId="1076"/>
      <pc:docMkLst>
        <pc:docMk/>
      </pc:docMkLst>
      <pc:sldChg chg="addSp delSp modSp new mod ord setBg">
        <pc:chgData name="Igor Geci (2245999)" userId="67eedcf3-3c34-403e-9a3f-5cf139481d49" providerId="ADAL" clId="{027BA9E2-468D-48A9-81F9-4A19A9AC9D2B}" dt="2025-11-19T15:50:31.647" v="144" actId="1076"/>
        <pc:sldMkLst>
          <pc:docMk/>
          <pc:sldMk cId="1326994145" sldId="262"/>
        </pc:sldMkLst>
        <pc:spChg chg="mod">
          <ac:chgData name="Igor Geci (2245999)" userId="67eedcf3-3c34-403e-9a3f-5cf139481d49" providerId="ADAL" clId="{027BA9E2-468D-48A9-81F9-4A19A9AC9D2B}" dt="2025-11-19T15:49:43.237" v="103" actId="1076"/>
          <ac:spMkLst>
            <pc:docMk/>
            <pc:sldMk cId="1326994145" sldId="262"/>
            <ac:spMk id="2" creationId="{FCB69981-A85F-B8A0-46BF-9B8387068533}"/>
          </ac:spMkLst>
        </pc:spChg>
        <pc:spChg chg="del mod">
          <ac:chgData name="Igor Geci (2245999)" userId="67eedcf3-3c34-403e-9a3f-5cf139481d49" providerId="ADAL" clId="{027BA9E2-468D-48A9-81F9-4A19A9AC9D2B}" dt="2025-11-19T15:49:47.430" v="104" actId="478"/>
          <ac:spMkLst>
            <pc:docMk/>
            <pc:sldMk cId="1326994145" sldId="262"/>
            <ac:spMk id="3" creationId="{A43BCB73-3803-EC4C-77CC-DCD748E6B4AF}"/>
          </ac:spMkLst>
        </pc:spChg>
        <pc:spChg chg="add mod">
          <ac:chgData name="Igor Geci (2245999)" userId="67eedcf3-3c34-403e-9a3f-5cf139481d49" providerId="ADAL" clId="{027BA9E2-468D-48A9-81F9-4A19A9AC9D2B}" dt="2025-11-19T15:50:31.647" v="144" actId="1076"/>
          <ac:spMkLst>
            <pc:docMk/>
            <pc:sldMk cId="1326994145" sldId="262"/>
            <ac:spMk id="5" creationId="{5AD4AF72-BDDB-F6FF-0CC4-45FECE20E9D9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8" creationId="{DEE2AD96-B495-4E06-9291-B71706F728CB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10" creationId="{53CF6D67-C5A8-4ADD-9E8E-1E38CA1D3166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12" creationId="{86909FA0-B515-4681-B7A8-FA281D133B94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14" creationId="{21C9FE86-FCC3-4A31-AA1C-C882262B7FE7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16" creationId="{7D96243B-ECED-4B71-8E06-AE9A285EAD20}"/>
          </ac:spMkLst>
        </pc:spChg>
        <pc:spChg chg="add">
          <ac:chgData name="Igor Geci (2245999)" userId="67eedcf3-3c34-403e-9a3f-5cf139481d49" providerId="ADAL" clId="{027BA9E2-468D-48A9-81F9-4A19A9AC9D2B}" dt="2025-11-19T15:47:52.267" v="51" actId="26606"/>
          <ac:spMkLst>
            <pc:docMk/>
            <pc:sldMk cId="1326994145" sldId="262"/>
            <ac:spMk id="18" creationId="{A09989E4-EFDC-4A90-A633-E0525FB4139E}"/>
          </ac:spMkLst>
        </pc:spChg>
      </pc:sldChg>
    </pc:docChg>
  </pc:docChgLst>
  <pc:docChgLst>
    <pc:chgData name="Igor Geci (2245999)" userId="S::2245999@student.uwtsd.ac.uk::67eedcf3-3c34-403e-9a3f-5cf139481d49" providerId="AD" clId="Web-{BFF4C745-E25F-E16A-EE8A-BB1D4814B3C7}"/>
    <pc:docChg chg="modSld">
      <pc:chgData name="Igor Geci (2245999)" userId="S::2245999@student.uwtsd.ac.uk::67eedcf3-3c34-403e-9a3f-5cf139481d49" providerId="AD" clId="Web-{BFF4C745-E25F-E16A-EE8A-BB1D4814B3C7}" dt="2025-11-19T14:46:11.778" v="712" actId="1076"/>
      <pc:docMkLst>
        <pc:docMk/>
      </pc:docMkLst>
      <pc:sldChg chg="modSp">
        <pc:chgData name="Igor Geci (2245999)" userId="S::2245999@student.uwtsd.ac.uk::67eedcf3-3c34-403e-9a3f-5cf139481d49" providerId="AD" clId="Web-{BFF4C745-E25F-E16A-EE8A-BB1D4814B3C7}" dt="2025-11-19T14:34:19.831" v="195" actId="20577"/>
        <pc:sldMkLst>
          <pc:docMk/>
          <pc:sldMk cId="285883215" sldId="257"/>
        </pc:sldMkLst>
        <pc:spChg chg="mod">
          <ac:chgData name="Igor Geci (2245999)" userId="S::2245999@student.uwtsd.ac.uk::67eedcf3-3c34-403e-9a3f-5cf139481d49" providerId="AD" clId="Web-{BFF4C745-E25F-E16A-EE8A-BB1D4814B3C7}" dt="2025-11-19T14:34:19.831" v="195" actId="20577"/>
          <ac:spMkLst>
            <pc:docMk/>
            <pc:sldMk cId="285883215" sldId="257"/>
            <ac:spMk id="3" creationId="{4E465434-07F8-807C-F9A5-5631F6DDE700}"/>
          </ac:spMkLst>
        </pc:spChg>
      </pc:sldChg>
      <pc:sldChg chg="addSp delSp modSp mod setBg">
        <pc:chgData name="Igor Geci (2245999)" userId="S::2245999@student.uwtsd.ac.uk::67eedcf3-3c34-403e-9a3f-5cf139481d49" providerId="AD" clId="Web-{BFF4C745-E25F-E16A-EE8A-BB1D4814B3C7}" dt="2025-11-19T14:33:52.362" v="192" actId="20577"/>
        <pc:sldMkLst>
          <pc:docMk/>
          <pc:sldMk cId="1372721791" sldId="258"/>
        </pc:sldMkLst>
        <pc:spChg chg="mod">
          <ac:chgData name="Igor Geci (2245999)" userId="S::2245999@student.uwtsd.ac.uk::67eedcf3-3c34-403e-9a3f-5cf139481d49" providerId="AD" clId="Web-{BFF4C745-E25F-E16A-EE8A-BB1D4814B3C7}" dt="2025-11-19T14:33:52.362" v="192" actId="20577"/>
          <ac:spMkLst>
            <pc:docMk/>
            <pc:sldMk cId="1372721791" sldId="258"/>
            <ac:spMk id="2" creationId="{3F45B0F7-1005-C10B-1A7D-08507B92D2C2}"/>
          </ac:spMkLst>
        </pc:spChg>
        <pc:spChg chg="del mod">
          <ac:chgData name="Igor Geci (2245999)" userId="S::2245999@student.uwtsd.ac.uk::67eedcf3-3c34-403e-9a3f-5cf139481d49" providerId="AD" clId="Web-{BFF4C745-E25F-E16A-EE8A-BB1D4814B3C7}" dt="2025-11-19T14:33:40.736" v="191"/>
          <ac:spMkLst>
            <pc:docMk/>
            <pc:sldMk cId="1372721791" sldId="258"/>
            <ac:spMk id="3" creationId="{6CB77B13-25B0-1BB3-54B4-D48FAECCEDDF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3:40.736" v="191"/>
          <ac:spMkLst>
            <pc:docMk/>
            <pc:sldMk cId="1372721791" sldId="258"/>
            <ac:spMk id="9" creationId="{9F6F39C2-8746-4599-843B-CED156C408BF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3:40.736" v="191"/>
          <ac:spMkLst>
            <pc:docMk/>
            <pc:sldMk cId="1372721791" sldId="258"/>
            <ac:spMk id="11" creationId="{A5D714AD-9E94-4752-AA45-D4B0EAAB52E2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3:40.736" v="191"/>
          <ac:spMkLst>
            <pc:docMk/>
            <pc:sldMk cId="1372721791" sldId="258"/>
            <ac:spMk id="13" creationId="{7FF89E09-42FB-4694-96E4-95652B1D83E4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3:40.736" v="191"/>
          <ac:spMkLst>
            <pc:docMk/>
            <pc:sldMk cId="1372721791" sldId="258"/>
            <ac:spMk id="15" creationId="{25D3C032-881F-4579-A4BF-0FA966E9F350}"/>
          </ac:spMkLst>
        </pc:spChg>
        <pc:graphicFrameChg chg="add">
          <ac:chgData name="Igor Geci (2245999)" userId="S::2245999@student.uwtsd.ac.uk::67eedcf3-3c34-403e-9a3f-5cf139481d49" providerId="AD" clId="Web-{BFF4C745-E25F-E16A-EE8A-BB1D4814B3C7}" dt="2025-11-19T14:33:40.736" v="191"/>
          <ac:graphicFrameMkLst>
            <pc:docMk/>
            <pc:sldMk cId="1372721791" sldId="258"/>
            <ac:graphicFrameMk id="5" creationId="{F3006E49-5EEA-E6A7-04E4-3C5F213F46F6}"/>
          </ac:graphicFrameMkLst>
        </pc:graphicFrameChg>
      </pc:sldChg>
      <pc:sldChg chg="addSp delSp modSp mod setBg">
        <pc:chgData name="Igor Geci (2245999)" userId="S::2245999@student.uwtsd.ac.uk::67eedcf3-3c34-403e-9a3f-5cf139481d49" providerId="AD" clId="Web-{BFF4C745-E25F-E16A-EE8A-BB1D4814B3C7}" dt="2025-11-19T14:37:56.475" v="327"/>
        <pc:sldMkLst>
          <pc:docMk/>
          <pc:sldMk cId="581220534" sldId="259"/>
        </pc:sldMkLst>
        <pc:spChg chg="mo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2" creationId="{50388434-B49A-CFA9-4761-786BF83F08DD}"/>
          </ac:spMkLst>
        </pc:spChg>
        <pc:spChg chg="del mo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3" creationId="{BA25FFD9-693D-FCCB-A594-2D74B8702EA0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9" creationId="{BACC6370-2D7E-4714-9D71-7542949D7D5D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11" creationId="{F68B3F68-107C-434F-AA38-110D5EA91B85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13" creationId="{AAD0DBB9-1A4B-4391-81D4-CB19F9AB918A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37:08.928" v="319"/>
          <ac:spMkLst>
            <pc:docMk/>
            <pc:sldMk cId="581220534" sldId="259"/>
            <ac:spMk id="15" creationId="{063BBA22-50EA-4C4D-BE05-F1CE4E63AA56}"/>
          </ac:spMkLst>
        </pc:spChg>
        <pc:graphicFrameChg chg="add modGraphic">
          <ac:chgData name="Igor Geci (2245999)" userId="S::2245999@student.uwtsd.ac.uk::67eedcf3-3c34-403e-9a3f-5cf139481d49" providerId="AD" clId="Web-{BFF4C745-E25F-E16A-EE8A-BB1D4814B3C7}" dt="2025-11-19T14:37:56.475" v="327"/>
          <ac:graphicFrameMkLst>
            <pc:docMk/>
            <pc:sldMk cId="581220534" sldId="259"/>
            <ac:graphicFrameMk id="5" creationId="{7E1B03A9-3B9C-CC7E-D2DB-6A235D458DDF}"/>
          </ac:graphicFrameMkLst>
        </pc:graphicFrameChg>
      </pc:sldChg>
      <pc:sldChg chg="addSp modSp mod setBg">
        <pc:chgData name="Igor Geci (2245999)" userId="S::2245999@student.uwtsd.ac.uk::67eedcf3-3c34-403e-9a3f-5cf139481d49" providerId="AD" clId="Web-{BFF4C745-E25F-E16A-EE8A-BB1D4814B3C7}" dt="2025-11-19T14:40:23.790" v="416" actId="20577"/>
        <pc:sldMkLst>
          <pc:docMk/>
          <pc:sldMk cId="477796882" sldId="260"/>
        </pc:sldMkLst>
        <pc:spChg chg="mod">
          <ac:chgData name="Igor Geci (2245999)" userId="S::2245999@student.uwtsd.ac.uk::67eedcf3-3c34-403e-9a3f-5cf139481d49" providerId="AD" clId="Web-{BFF4C745-E25F-E16A-EE8A-BB1D4814B3C7}" dt="2025-11-19T14:40:14.930" v="415"/>
          <ac:spMkLst>
            <pc:docMk/>
            <pc:sldMk cId="477796882" sldId="260"/>
            <ac:spMk id="2" creationId="{96779D0D-383A-3458-5AD5-76621D1C7A68}"/>
          </ac:spMkLst>
        </pc:spChg>
        <pc:spChg chg="mod">
          <ac:chgData name="Igor Geci (2245999)" userId="S::2245999@student.uwtsd.ac.uk::67eedcf3-3c34-403e-9a3f-5cf139481d49" providerId="AD" clId="Web-{BFF4C745-E25F-E16A-EE8A-BB1D4814B3C7}" dt="2025-11-19T14:40:23.790" v="416" actId="20577"/>
          <ac:spMkLst>
            <pc:docMk/>
            <pc:sldMk cId="477796882" sldId="260"/>
            <ac:spMk id="3" creationId="{A8EBEC8D-ED74-B2A3-D120-37026CE27261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0:14.930" v="415"/>
          <ac:spMkLst>
            <pc:docMk/>
            <pc:sldMk cId="477796882" sldId="260"/>
            <ac:spMk id="8" creationId="{70DFC902-7D23-471A-B557-B6B6917D7A0D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0:14.930" v="415"/>
          <ac:spMkLst>
            <pc:docMk/>
            <pc:sldMk cId="477796882" sldId="260"/>
            <ac:spMk id="10" creationId="{A55D5633-D557-4DCA-982C-FF36EB7A1C00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0:14.930" v="415"/>
          <ac:spMkLst>
            <pc:docMk/>
            <pc:sldMk cId="477796882" sldId="260"/>
            <ac:spMk id="12" creationId="{450D3AD2-FA80-415F-A9CE-54D884561CD7}"/>
          </ac:spMkLst>
        </pc:spChg>
      </pc:sldChg>
      <pc:sldChg chg="addSp delSp modSp mod setBg">
        <pc:chgData name="Igor Geci (2245999)" userId="S::2245999@student.uwtsd.ac.uk::67eedcf3-3c34-403e-9a3f-5cf139481d49" providerId="AD" clId="Web-{BFF4C745-E25F-E16A-EE8A-BB1D4814B3C7}" dt="2025-11-19T14:46:11.778" v="712" actId="1076"/>
        <pc:sldMkLst>
          <pc:docMk/>
          <pc:sldMk cId="2119322167" sldId="261"/>
        </pc:sldMkLst>
        <pc:spChg chg="mo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2" creationId="{257E99D3-329B-8739-9F01-27B3870E062B}"/>
          </ac:spMkLst>
        </pc:spChg>
        <pc:spChg chg="add del mo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3" creationId="{9351603A-5D1D-C1D5-73C0-EEA383B2350B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8" creationId="{09588DA8-065E-4F6F-8EFD-43104AB2E0CF}"/>
          </ac:spMkLst>
        </pc:spChg>
        <pc:spChg chg="add del">
          <ac:chgData name="Igor Geci (2245999)" userId="S::2245999@student.uwtsd.ac.uk::67eedcf3-3c34-403e-9a3f-5cf139481d49" providerId="AD" clId="Web-{BFF4C745-E25F-E16A-EE8A-BB1D4814B3C7}" dt="2025-11-19T14:45:41.652" v="706"/>
          <ac:spMkLst>
            <pc:docMk/>
            <pc:sldMk cId="2119322167" sldId="261"/>
            <ac:spMk id="9" creationId="{BACC6370-2D7E-4714-9D71-7542949D7D5D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10" creationId="{C4285719-470E-454C-AF62-8323075F1F5B}"/>
          </ac:spMkLst>
        </pc:spChg>
        <pc:spChg chg="add del">
          <ac:chgData name="Igor Geci (2245999)" userId="S::2245999@student.uwtsd.ac.uk::67eedcf3-3c34-403e-9a3f-5cf139481d49" providerId="AD" clId="Web-{BFF4C745-E25F-E16A-EE8A-BB1D4814B3C7}" dt="2025-11-19T14:45:41.652" v="706"/>
          <ac:spMkLst>
            <pc:docMk/>
            <pc:sldMk cId="2119322167" sldId="261"/>
            <ac:spMk id="11" creationId="{F68B3F68-107C-434F-AA38-110D5EA91B85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12" creationId="{CD9FE4EF-C4D8-49A0-B2FF-81D8DB7D8A24}"/>
          </ac:spMkLst>
        </pc:spChg>
        <pc:spChg chg="add del">
          <ac:chgData name="Igor Geci (2245999)" userId="S::2245999@student.uwtsd.ac.uk::67eedcf3-3c34-403e-9a3f-5cf139481d49" providerId="AD" clId="Web-{BFF4C745-E25F-E16A-EE8A-BB1D4814B3C7}" dt="2025-11-19T14:45:41.652" v="706"/>
          <ac:spMkLst>
            <pc:docMk/>
            <pc:sldMk cId="2119322167" sldId="261"/>
            <ac:spMk id="13" creationId="{AAD0DBB9-1A4B-4391-81D4-CB19F9AB918A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14" creationId="{4300840D-0A0B-4512-BACA-B439D5B9C57C}"/>
          </ac:spMkLst>
        </pc:spChg>
        <pc:spChg chg="add del">
          <ac:chgData name="Igor Geci (2245999)" userId="S::2245999@student.uwtsd.ac.uk::67eedcf3-3c34-403e-9a3f-5cf139481d49" providerId="AD" clId="Web-{BFF4C745-E25F-E16A-EE8A-BB1D4814B3C7}" dt="2025-11-19T14:45:41.652" v="706"/>
          <ac:spMkLst>
            <pc:docMk/>
            <pc:sldMk cId="2119322167" sldId="261"/>
            <ac:spMk id="15" creationId="{063BBA22-50EA-4C4D-BE05-F1CE4E63AA56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16" creationId="{D2B78728-A580-49A7-84F9-6EF6F583ADE0}"/>
          </ac:spMkLst>
        </pc:spChg>
        <pc:spChg chg="add mod">
          <ac:chgData name="Igor Geci (2245999)" userId="S::2245999@student.uwtsd.ac.uk::67eedcf3-3c34-403e-9a3f-5cf139481d49" providerId="AD" clId="Web-{BFF4C745-E25F-E16A-EE8A-BB1D4814B3C7}" dt="2025-11-19T14:46:11.778" v="712" actId="1076"/>
          <ac:spMkLst>
            <pc:docMk/>
            <pc:sldMk cId="2119322167" sldId="261"/>
            <ac:spMk id="17" creationId="{9351603A-5D1D-C1D5-73C0-EEA383B2350B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18" creationId="{38FAA1A1-D861-433F-88FA-1E9D6FD31D11}"/>
          </ac:spMkLst>
        </pc:spChg>
        <pc:spChg chg="add">
          <ac:chgData name="Igor Geci (2245999)" userId="S::2245999@student.uwtsd.ac.uk::67eedcf3-3c34-403e-9a3f-5cf139481d49" providerId="AD" clId="Web-{BFF4C745-E25F-E16A-EE8A-BB1D4814B3C7}" dt="2025-11-19T14:45:41.667" v="707"/>
          <ac:spMkLst>
            <pc:docMk/>
            <pc:sldMk cId="2119322167" sldId="261"/>
            <ac:spMk id="20" creationId="{8D71EDA1-87BF-4D5D-AB79-F346FD19278A}"/>
          </ac:spMkLst>
        </pc:spChg>
        <pc:graphicFrameChg chg="add del">
          <ac:chgData name="Igor Geci (2245999)" userId="S::2245999@student.uwtsd.ac.uk::67eedcf3-3c34-403e-9a3f-5cf139481d49" providerId="AD" clId="Web-{BFF4C745-E25F-E16A-EE8A-BB1D4814B3C7}" dt="2025-11-19T14:45:41.652" v="706"/>
          <ac:graphicFrameMkLst>
            <pc:docMk/>
            <pc:sldMk cId="2119322167" sldId="261"/>
            <ac:graphicFrameMk id="5" creationId="{7016425B-0916-755E-6BAA-3AF5DAE87908}"/>
          </ac:graphicFrameMkLst>
        </pc:graphicFrameChg>
      </pc:sldChg>
    </pc:docChg>
  </pc:docChgLst>
  <pc:docChgLst>
    <pc:chgData name="Igor Geci (2245999)" userId="S::2245999@student.uwtsd.ac.uk::67eedcf3-3c34-403e-9a3f-5cf139481d49" providerId="AD" clId="Web-{826B18BD-4E53-8E6E-B03E-285929AD6B75}"/>
    <pc:docChg chg="addSld modSld">
      <pc:chgData name="Igor Geci (2245999)" userId="S::2245999@student.uwtsd.ac.uk::67eedcf3-3c34-403e-9a3f-5cf139481d49" providerId="AD" clId="Web-{826B18BD-4E53-8E6E-B03E-285929AD6B75}" dt="2025-11-18T12:26:45.109" v="371"/>
      <pc:docMkLst>
        <pc:docMk/>
      </pc:docMkLst>
      <pc:sldChg chg="addSp modSp mod setBg">
        <pc:chgData name="Igor Geci (2245999)" userId="S::2245999@student.uwtsd.ac.uk::67eedcf3-3c34-403e-9a3f-5cf139481d49" providerId="AD" clId="Web-{826B18BD-4E53-8E6E-B03E-285929AD6B75}" dt="2025-11-18T12:26:27" v="370"/>
        <pc:sldMkLst>
          <pc:docMk/>
          <pc:sldMk cId="109857222" sldId="256"/>
        </pc:sldMkLst>
        <pc:spChg chg="mod">
          <ac:chgData name="Igor Geci (2245999)" userId="S::2245999@student.uwtsd.ac.uk::67eedcf3-3c34-403e-9a3f-5cf139481d49" providerId="AD" clId="Web-{826B18BD-4E53-8E6E-B03E-285929AD6B75}" dt="2025-11-18T12:26:27" v="37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gor Geci (2245999)" userId="S::2245999@student.uwtsd.ac.uk::67eedcf3-3c34-403e-9a3f-5cf139481d49" providerId="AD" clId="Web-{826B18BD-4E53-8E6E-B03E-285929AD6B75}" dt="2025-11-18T12:26:27" v="37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27" v="370"/>
          <ac:spMkLst>
            <pc:docMk/>
            <pc:sldMk cId="109857222" sldId="256"/>
            <ac:spMk id="8" creationId="{C3896A03-3945-419A-B66B-4EE266EDD152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27" v="370"/>
          <ac:spMkLst>
            <pc:docMk/>
            <pc:sldMk cId="109857222" sldId="256"/>
            <ac:spMk id="10" creationId="{B34F5AD2-EDBD-4BBD-A55C-EAFFD0C7097A}"/>
          </ac:spMkLst>
        </pc:spChg>
      </pc:sldChg>
      <pc:sldChg chg="addSp modSp new mod setBg">
        <pc:chgData name="Igor Geci (2245999)" userId="S::2245999@student.uwtsd.ac.uk::67eedcf3-3c34-403e-9a3f-5cf139481d49" providerId="AD" clId="Web-{826B18BD-4E53-8E6E-B03E-285929AD6B75}" dt="2025-11-18T12:26:45.109" v="371"/>
        <pc:sldMkLst>
          <pc:docMk/>
          <pc:sldMk cId="285883215" sldId="257"/>
        </pc:sldMkLst>
        <pc:spChg chg="mo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2" creationId="{0D251431-E7C7-A2C7-5D2F-10C4CC690A8C}"/>
          </ac:spMkLst>
        </pc:spChg>
        <pc:spChg chg="mo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3" creationId="{4E465434-07F8-807C-F9A5-5631F6DDE700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8" creationId="{09588DA8-065E-4F6F-8EFD-43104AB2E0CF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10" creationId="{C4285719-470E-454C-AF62-8323075F1F5B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12" creationId="{CD9FE4EF-C4D8-49A0-B2FF-81D8DB7D8A24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14" creationId="{4300840D-0A0B-4512-BACA-B439D5B9C57C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16" creationId="{D2B78728-A580-49A7-84F9-6EF6F583ADE0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18" creationId="{38FAA1A1-D861-433F-88FA-1E9D6FD31D11}"/>
          </ac:spMkLst>
        </pc:spChg>
        <pc:spChg chg="add">
          <ac:chgData name="Igor Geci (2245999)" userId="S::2245999@student.uwtsd.ac.uk::67eedcf3-3c34-403e-9a3f-5cf139481d49" providerId="AD" clId="Web-{826B18BD-4E53-8E6E-B03E-285929AD6B75}" dt="2025-11-18T12:26:45.109" v="371"/>
          <ac:spMkLst>
            <pc:docMk/>
            <pc:sldMk cId="285883215" sldId="257"/>
            <ac:spMk id="20" creationId="{8D71EDA1-87BF-4D5D-AB79-F346FD19278A}"/>
          </ac:spMkLst>
        </pc:spChg>
      </pc:sldChg>
      <pc:sldChg chg="modSp new">
        <pc:chgData name="Igor Geci (2245999)" userId="S::2245999@student.uwtsd.ac.uk::67eedcf3-3c34-403e-9a3f-5cf139481d49" providerId="AD" clId="Web-{826B18BD-4E53-8E6E-B03E-285929AD6B75}" dt="2025-11-18T12:23:25.765" v="348" actId="1076"/>
        <pc:sldMkLst>
          <pc:docMk/>
          <pc:sldMk cId="1372721791" sldId="258"/>
        </pc:sldMkLst>
        <pc:spChg chg="mod">
          <ac:chgData name="Igor Geci (2245999)" userId="S::2245999@student.uwtsd.ac.uk::67eedcf3-3c34-403e-9a3f-5cf139481d49" providerId="AD" clId="Web-{826B18BD-4E53-8E6E-B03E-285929AD6B75}" dt="2025-11-18T12:23:25.765" v="348" actId="1076"/>
          <ac:spMkLst>
            <pc:docMk/>
            <pc:sldMk cId="1372721791" sldId="258"/>
            <ac:spMk id="2" creationId="{3F45B0F7-1005-C10B-1A7D-08507B92D2C2}"/>
          </ac:spMkLst>
        </pc:spChg>
      </pc:sldChg>
      <pc:sldChg chg="modSp new">
        <pc:chgData name="Igor Geci (2245999)" userId="S::2245999@student.uwtsd.ac.uk::67eedcf3-3c34-403e-9a3f-5cf139481d49" providerId="AD" clId="Web-{826B18BD-4E53-8E6E-B03E-285929AD6B75}" dt="2025-11-18T12:23:16.014" v="347" actId="1076"/>
        <pc:sldMkLst>
          <pc:docMk/>
          <pc:sldMk cId="581220534" sldId="259"/>
        </pc:sldMkLst>
        <pc:spChg chg="mod">
          <ac:chgData name="Igor Geci (2245999)" userId="S::2245999@student.uwtsd.ac.uk::67eedcf3-3c34-403e-9a3f-5cf139481d49" providerId="AD" clId="Web-{826B18BD-4E53-8E6E-B03E-285929AD6B75}" dt="2025-11-18T12:23:16.014" v="347" actId="1076"/>
          <ac:spMkLst>
            <pc:docMk/>
            <pc:sldMk cId="581220534" sldId="259"/>
            <ac:spMk id="2" creationId="{50388434-B49A-CFA9-4761-786BF83F08DD}"/>
          </ac:spMkLst>
        </pc:spChg>
      </pc:sldChg>
      <pc:sldChg chg="modSp new">
        <pc:chgData name="Igor Geci (2245999)" userId="S::2245999@student.uwtsd.ac.uk::67eedcf3-3c34-403e-9a3f-5cf139481d49" providerId="AD" clId="Web-{826B18BD-4E53-8E6E-B03E-285929AD6B75}" dt="2025-11-18T12:23:08.983" v="346" actId="1076"/>
        <pc:sldMkLst>
          <pc:docMk/>
          <pc:sldMk cId="477796882" sldId="260"/>
        </pc:sldMkLst>
        <pc:spChg chg="mod">
          <ac:chgData name="Igor Geci (2245999)" userId="S::2245999@student.uwtsd.ac.uk::67eedcf3-3c34-403e-9a3f-5cf139481d49" providerId="AD" clId="Web-{826B18BD-4E53-8E6E-B03E-285929AD6B75}" dt="2025-11-18T12:23:08.983" v="346" actId="1076"/>
          <ac:spMkLst>
            <pc:docMk/>
            <pc:sldMk cId="477796882" sldId="260"/>
            <ac:spMk id="2" creationId="{96779D0D-383A-3458-5AD5-76621D1C7A68}"/>
          </ac:spMkLst>
        </pc:spChg>
      </pc:sldChg>
      <pc:sldChg chg="modSp new">
        <pc:chgData name="Igor Geci (2245999)" userId="S::2245999@student.uwtsd.ac.uk::67eedcf3-3c34-403e-9a3f-5cf139481d49" providerId="AD" clId="Web-{826B18BD-4E53-8E6E-B03E-285929AD6B75}" dt="2025-11-18T12:24:46.640" v="369" actId="1076"/>
        <pc:sldMkLst>
          <pc:docMk/>
          <pc:sldMk cId="2119322167" sldId="261"/>
        </pc:sldMkLst>
        <pc:spChg chg="mod">
          <ac:chgData name="Igor Geci (2245999)" userId="S::2245999@student.uwtsd.ac.uk::67eedcf3-3c34-403e-9a3f-5cf139481d49" providerId="AD" clId="Web-{826B18BD-4E53-8E6E-B03E-285929AD6B75}" dt="2025-11-18T12:24:46.640" v="369" actId="1076"/>
          <ac:spMkLst>
            <pc:docMk/>
            <pc:sldMk cId="2119322167" sldId="261"/>
            <ac:spMk id="2" creationId="{257E99D3-329B-8739-9F01-27B3870E062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614FEC-3BA8-4C08-B247-4A2F83A8C00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6CA2D4-6A2E-4A31-BF17-85F30A78CEFA}">
      <dgm:prSet/>
      <dgm:spPr/>
      <dgm:t>
        <a:bodyPr/>
        <a:lstStyle/>
        <a:p>
          <a:r>
            <a:rPr lang="en-GB"/>
            <a:t>I planned my report in a simple structure. First looking at the challenges and then the opportunities.</a:t>
          </a:r>
          <a:endParaRPr lang="en-US"/>
        </a:p>
      </dgm:t>
    </dgm:pt>
    <dgm:pt modelId="{4F21E9B5-6A9A-4E7B-AB67-05BB5ED01C04}" type="parTrans" cxnId="{57894D8D-65D2-4639-A889-58DBDC5AF67D}">
      <dgm:prSet/>
      <dgm:spPr/>
      <dgm:t>
        <a:bodyPr/>
        <a:lstStyle/>
        <a:p>
          <a:endParaRPr lang="en-US"/>
        </a:p>
      </dgm:t>
    </dgm:pt>
    <dgm:pt modelId="{308CEF77-86D9-4E03-AF03-0BD1BEDE33B0}" type="sibTrans" cxnId="{57894D8D-65D2-4639-A889-58DBDC5AF67D}">
      <dgm:prSet/>
      <dgm:spPr/>
      <dgm:t>
        <a:bodyPr/>
        <a:lstStyle/>
        <a:p>
          <a:endParaRPr lang="en-US"/>
        </a:p>
      </dgm:t>
    </dgm:pt>
    <dgm:pt modelId="{37757461-6346-4E30-B7B3-70344A2F1920}">
      <dgm:prSet/>
      <dgm:spPr/>
      <dgm:t>
        <a:bodyPr/>
        <a:lstStyle/>
        <a:p>
          <a:r>
            <a:rPr lang="en-GB"/>
            <a:t>I used headings for each topic that I was writing about.</a:t>
          </a:r>
          <a:endParaRPr lang="en-US"/>
        </a:p>
      </dgm:t>
    </dgm:pt>
    <dgm:pt modelId="{104F3313-C9BC-4315-993E-A960C9E3C519}" type="parTrans" cxnId="{55AE7341-2E91-4290-87B5-425A82ECD236}">
      <dgm:prSet/>
      <dgm:spPr/>
      <dgm:t>
        <a:bodyPr/>
        <a:lstStyle/>
        <a:p>
          <a:endParaRPr lang="en-US"/>
        </a:p>
      </dgm:t>
    </dgm:pt>
    <dgm:pt modelId="{79642ADD-EBCB-4107-966B-3549169FAACD}" type="sibTrans" cxnId="{55AE7341-2E91-4290-87B5-425A82ECD236}">
      <dgm:prSet/>
      <dgm:spPr/>
      <dgm:t>
        <a:bodyPr/>
        <a:lstStyle/>
        <a:p>
          <a:endParaRPr lang="en-US"/>
        </a:p>
      </dgm:t>
    </dgm:pt>
    <dgm:pt modelId="{1B77CDA2-AD30-4BD8-8896-928C882EAD95}">
      <dgm:prSet/>
      <dgm:spPr/>
      <dgm:t>
        <a:bodyPr/>
        <a:lstStyle/>
        <a:p>
          <a:r>
            <a:rPr lang="en-GB"/>
            <a:t>The most difficult part was finding reliable sources for my report.</a:t>
          </a:r>
          <a:endParaRPr lang="en-US"/>
        </a:p>
      </dgm:t>
    </dgm:pt>
    <dgm:pt modelId="{2828A4AD-D3F1-42A8-9D31-BCF87E8C385B}" type="parTrans" cxnId="{5E339AE9-2708-4724-971D-EF8F1DC673DE}">
      <dgm:prSet/>
      <dgm:spPr/>
      <dgm:t>
        <a:bodyPr/>
        <a:lstStyle/>
        <a:p>
          <a:endParaRPr lang="en-US"/>
        </a:p>
      </dgm:t>
    </dgm:pt>
    <dgm:pt modelId="{04D87D68-A025-44D6-8880-A18A8ADE9072}" type="sibTrans" cxnId="{5E339AE9-2708-4724-971D-EF8F1DC673DE}">
      <dgm:prSet/>
      <dgm:spPr/>
      <dgm:t>
        <a:bodyPr/>
        <a:lstStyle/>
        <a:p>
          <a:endParaRPr lang="en-US"/>
        </a:p>
      </dgm:t>
    </dgm:pt>
    <dgm:pt modelId="{AD9DE86B-5C3F-4E40-946B-615396D122DC}" type="pres">
      <dgm:prSet presAssocID="{BF614FEC-3BA8-4C08-B247-4A2F83A8C00E}" presName="vert0" presStyleCnt="0">
        <dgm:presLayoutVars>
          <dgm:dir/>
          <dgm:animOne val="branch"/>
          <dgm:animLvl val="lvl"/>
        </dgm:presLayoutVars>
      </dgm:prSet>
      <dgm:spPr/>
    </dgm:pt>
    <dgm:pt modelId="{46758051-2D86-49A6-8AB9-03032935C583}" type="pres">
      <dgm:prSet presAssocID="{B86CA2D4-6A2E-4A31-BF17-85F30A78CEFA}" presName="thickLine" presStyleLbl="alignNode1" presStyleIdx="0" presStyleCnt="3"/>
      <dgm:spPr/>
    </dgm:pt>
    <dgm:pt modelId="{C681B4B8-9337-4D57-A444-979DCA172CE4}" type="pres">
      <dgm:prSet presAssocID="{B86CA2D4-6A2E-4A31-BF17-85F30A78CEFA}" presName="horz1" presStyleCnt="0"/>
      <dgm:spPr/>
    </dgm:pt>
    <dgm:pt modelId="{1E1629AA-DE8D-4C68-9A06-DF408B1ED24B}" type="pres">
      <dgm:prSet presAssocID="{B86CA2D4-6A2E-4A31-BF17-85F30A78CEFA}" presName="tx1" presStyleLbl="revTx" presStyleIdx="0" presStyleCnt="3"/>
      <dgm:spPr/>
    </dgm:pt>
    <dgm:pt modelId="{A770D471-83A7-419C-9AAC-3A60C3DEC167}" type="pres">
      <dgm:prSet presAssocID="{B86CA2D4-6A2E-4A31-BF17-85F30A78CEFA}" presName="vert1" presStyleCnt="0"/>
      <dgm:spPr/>
    </dgm:pt>
    <dgm:pt modelId="{42D6D091-018B-4830-9700-71116B211F8F}" type="pres">
      <dgm:prSet presAssocID="{37757461-6346-4E30-B7B3-70344A2F1920}" presName="thickLine" presStyleLbl="alignNode1" presStyleIdx="1" presStyleCnt="3"/>
      <dgm:spPr/>
    </dgm:pt>
    <dgm:pt modelId="{8819E5B8-263D-461D-BF8A-86B4877EE431}" type="pres">
      <dgm:prSet presAssocID="{37757461-6346-4E30-B7B3-70344A2F1920}" presName="horz1" presStyleCnt="0"/>
      <dgm:spPr/>
    </dgm:pt>
    <dgm:pt modelId="{090B513D-E016-4449-9947-2C08A629E7B7}" type="pres">
      <dgm:prSet presAssocID="{37757461-6346-4E30-B7B3-70344A2F1920}" presName="tx1" presStyleLbl="revTx" presStyleIdx="1" presStyleCnt="3"/>
      <dgm:spPr/>
    </dgm:pt>
    <dgm:pt modelId="{8CEEB2D2-8D75-4782-B9AF-0308F6AA1A3F}" type="pres">
      <dgm:prSet presAssocID="{37757461-6346-4E30-B7B3-70344A2F1920}" presName="vert1" presStyleCnt="0"/>
      <dgm:spPr/>
    </dgm:pt>
    <dgm:pt modelId="{4ADE2E8E-7C98-457E-9586-C29345387E4E}" type="pres">
      <dgm:prSet presAssocID="{1B77CDA2-AD30-4BD8-8896-928C882EAD95}" presName="thickLine" presStyleLbl="alignNode1" presStyleIdx="2" presStyleCnt="3"/>
      <dgm:spPr/>
    </dgm:pt>
    <dgm:pt modelId="{A4BDDD53-DE9E-4C9E-ADF0-4AA1B06D3E6F}" type="pres">
      <dgm:prSet presAssocID="{1B77CDA2-AD30-4BD8-8896-928C882EAD95}" presName="horz1" presStyleCnt="0"/>
      <dgm:spPr/>
    </dgm:pt>
    <dgm:pt modelId="{185C8C6B-902B-4DFD-9950-C665A5FDEA59}" type="pres">
      <dgm:prSet presAssocID="{1B77CDA2-AD30-4BD8-8896-928C882EAD95}" presName="tx1" presStyleLbl="revTx" presStyleIdx="2" presStyleCnt="3"/>
      <dgm:spPr/>
    </dgm:pt>
    <dgm:pt modelId="{83EDAD32-EB41-4153-B118-502B93FE5A2C}" type="pres">
      <dgm:prSet presAssocID="{1B77CDA2-AD30-4BD8-8896-928C882EAD95}" presName="vert1" presStyleCnt="0"/>
      <dgm:spPr/>
    </dgm:pt>
  </dgm:ptLst>
  <dgm:cxnLst>
    <dgm:cxn modelId="{7520E515-7D73-4691-9E2E-E00E1853964A}" type="presOf" srcId="{37757461-6346-4E30-B7B3-70344A2F1920}" destId="{090B513D-E016-4449-9947-2C08A629E7B7}" srcOrd="0" destOrd="0" presId="urn:microsoft.com/office/officeart/2008/layout/LinedList"/>
    <dgm:cxn modelId="{55AE7341-2E91-4290-87B5-425A82ECD236}" srcId="{BF614FEC-3BA8-4C08-B247-4A2F83A8C00E}" destId="{37757461-6346-4E30-B7B3-70344A2F1920}" srcOrd="1" destOrd="0" parTransId="{104F3313-C9BC-4315-993E-A960C9E3C519}" sibTransId="{79642ADD-EBCB-4107-966B-3549169FAACD}"/>
    <dgm:cxn modelId="{C524D378-F9A2-4B17-94EA-598110AF18BE}" type="presOf" srcId="{1B77CDA2-AD30-4BD8-8896-928C882EAD95}" destId="{185C8C6B-902B-4DFD-9950-C665A5FDEA59}" srcOrd="0" destOrd="0" presId="urn:microsoft.com/office/officeart/2008/layout/LinedList"/>
    <dgm:cxn modelId="{57894D8D-65D2-4639-A889-58DBDC5AF67D}" srcId="{BF614FEC-3BA8-4C08-B247-4A2F83A8C00E}" destId="{B86CA2D4-6A2E-4A31-BF17-85F30A78CEFA}" srcOrd="0" destOrd="0" parTransId="{4F21E9B5-6A9A-4E7B-AB67-05BB5ED01C04}" sibTransId="{308CEF77-86D9-4E03-AF03-0BD1BEDE33B0}"/>
    <dgm:cxn modelId="{3BBAB8AA-66B0-439F-84D9-5D86F0EAD4E1}" type="presOf" srcId="{BF614FEC-3BA8-4C08-B247-4A2F83A8C00E}" destId="{AD9DE86B-5C3F-4E40-946B-615396D122DC}" srcOrd="0" destOrd="0" presId="urn:microsoft.com/office/officeart/2008/layout/LinedList"/>
    <dgm:cxn modelId="{5E339AE9-2708-4724-971D-EF8F1DC673DE}" srcId="{BF614FEC-3BA8-4C08-B247-4A2F83A8C00E}" destId="{1B77CDA2-AD30-4BD8-8896-928C882EAD95}" srcOrd="2" destOrd="0" parTransId="{2828A4AD-D3F1-42A8-9D31-BCF87E8C385B}" sibTransId="{04D87D68-A025-44D6-8880-A18A8ADE9072}"/>
    <dgm:cxn modelId="{486715EF-2E89-4CCD-8081-A04B69880E9C}" type="presOf" srcId="{B86CA2D4-6A2E-4A31-BF17-85F30A78CEFA}" destId="{1E1629AA-DE8D-4C68-9A06-DF408B1ED24B}" srcOrd="0" destOrd="0" presId="urn:microsoft.com/office/officeart/2008/layout/LinedList"/>
    <dgm:cxn modelId="{933BF849-68B1-4A55-85D1-42FA2FF98A2D}" type="presParOf" srcId="{AD9DE86B-5C3F-4E40-946B-615396D122DC}" destId="{46758051-2D86-49A6-8AB9-03032935C583}" srcOrd="0" destOrd="0" presId="urn:microsoft.com/office/officeart/2008/layout/LinedList"/>
    <dgm:cxn modelId="{6E5CB51C-9F46-4752-AA8A-557BEC8BB5F1}" type="presParOf" srcId="{AD9DE86B-5C3F-4E40-946B-615396D122DC}" destId="{C681B4B8-9337-4D57-A444-979DCA172CE4}" srcOrd="1" destOrd="0" presId="urn:microsoft.com/office/officeart/2008/layout/LinedList"/>
    <dgm:cxn modelId="{F490C4A6-0D72-4968-AB45-705785615649}" type="presParOf" srcId="{C681B4B8-9337-4D57-A444-979DCA172CE4}" destId="{1E1629AA-DE8D-4C68-9A06-DF408B1ED24B}" srcOrd="0" destOrd="0" presId="urn:microsoft.com/office/officeart/2008/layout/LinedList"/>
    <dgm:cxn modelId="{6487C2E2-8E1D-4A7D-9A1C-A7178492FAF8}" type="presParOf" srcId="{C681B4B8-9337-4D57-A444-979DCA172CE4}" destId="{A770D471-83A7-419C-9AAC-3A60C3DEC167}" srcOrd="1" destOrd="0" presId="urn:microsoft.com/office/officeart/2008/layout/LinedList"/>
    <dgm:cxn modelId="{4F7948B1-3A00-4404-83E7-4739A0935D84}" type="presParOf" srcId="{AD9DE86B-5C3F-4E40-946B-615396D122DC}" destId="{42D6D091-018B-4830-9700-71116B211F8F}" srcOrd="2" destOrd="0" presId="urn:microsoft.com/office/officeart/2008/layout/LinedList"/>
    <dgm:cxn modelId="{2D7199C3-14DF-4D29-A23D-A0207451513E}" type="presParOf" srcId="{AD9DE86B-5C3F-4E40-946B-615396D122DC}" destId="{8819E5B8-263D-461D-BF8A-86B4877EE431}" srcOrd="3" destOrd="0" presId="urn:microsoft.com/office/officeart/2008/layout/LinedList"/>
    <dgm:cxn modelId="{DFB1C69A-F444-4194-9B7D-5D63A9711C9D}" type="presParOf" srcId="{8819E5B8-263D-461D-BF8A-86B4877EE431}" destId="{090B513D-E016-4449-9947-2C08A629E7B7}" srcOrd="0" destOrd="0" presId="urn:microsoft.com/office/officeart/2008/layout/LinedList"/>
    <dgm:cxn modelId="{99C8EAB5-29CB-4887-9E08-AAE0CFDADF2D}" type="presParOf" srcId="{8819E5B8-263D-461D-BF8A-86B4877EE431}" destId="{8CEEB2D2-8D75-4782-B9AF-0308F6AA1A3F}" srcOrd="1" destOrd="0" presId="urn:microsoft.com/office/officeart/2008/layout/LinedList"/>
    <dgm:cxn modelId="{E7B08F03-8625-4658-A77F-524F5CBBF44A}" type="presParOf" srcId="{AD9DE86B-5C3F-4E40-946B-615396D122DC}" destId="{4ADE2E8E-7C98-457E-9586-C29345387E4E}" srcOrd="4" destOrd="0" presId="urn:microsoft.com/office/officeart/2008/layout/LinedList"/>
    <dgm:cxn modelId="{63D03359-3900-42F6-AA4F-16077282A104}" type="presParOf" srcId="{AD9DE86B-5C3F-4E40-946B-615396D122DC}" destId="{A4BDDD53-DE9E-4C9E-ADF0-4AA1B06D3E6F}" srcOrd="5" destOrd="0" presId="urn:microsoft.com/office/officeart/2008/layout/LinedList"/>
    <dgm:cxn modelId="{B5B75897-5B02-4FD6-8CD6-D7089D3765B8}" type="presParOf" srcId="{A4BDDD53-DE9E-4C9E-ADF0-4AA1B06D3E6F}" destId="{185C8C6B-902B-4DFD-9950-C665A5FDEA59}" srcOrd="0" destOrd="0" presId="urn:microsoft.com/office/officeart/2008/layout/LinedList"/>
    <dgm:cxn modelId="{CF694124-D4A6-4227-8574-78E4D522FD97}" type="presParOf" srcId="{A4BDDD53-DE9E-4C9E-ADF0-4AA1B06D3E6F}" destId="{83EDAD32-EB41-4153-B118-502B93FE5A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86C6D-6595-4C71-94C3-266A0370F48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EEEF37-935C-465C-9BD8-B4257EEF47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/>
            <a:t>One of my main challenges was finding reliable sources that helped me write my report</a:t>
          </a:r>
          <a:endParaRPr lang="en-US" sz="2800"/>
        </a:p>
      </dgm:t>
    </dgm:pt>
    <dgm:pt modelId="{836CE12A-AEE4-4DFC-AC56-8A4FC1E46700}" type="parTrans" cxnId="{069942B8-E709-4183-B50B-CF02D7A2D809}">
      <dgm:prSet/>
      <dgm:spPr/>
      <dgm:t>
        <a:bodyPr/>
        <a:lstStyle/>
        <a:p>
          <a:endParaRPr lang="en-US"/>
        </a:p>
      </dgm:t>
    </dgm:pt>
    <dgm:pt modelId="{7DCEBFE5-CF0E-49E9-AB57-C6AF064B10B8}" type="sibTrans" cxnId="{069942B8-E709-4183-B50B-CF02D7A2D8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BD0300-FF28-4984-B394-E634017350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/>
            <a:t>I overcome this challenge by using the CRAPP test when looking at articles and websites.</a:t>
          </a:r>
          <a:endParaRPr lang="en-US" sz="2800"/>
        </a:p>
      </dgm:t>
    </dgm:pt>
    <dgm:pt modelId="{10B45809-4668-44A2-824E-0F52CF6714CD}" type="parTrans" cxnId="{875F4BD5-0342-4B86-BC7D-2134C1DDD37D}">
      <dgm:prSet/>
      <dgm:spPr/>
      <dgm:t>
        <a:bodyPr/>
        <a:lstStyle/>
        <a:p>
          <a:endParaRPr lang="en-US"/>
        </a:p>
      </dgm:t>
    </dgm:pt>
    <dgm:pt modelId="{6D7BC0BB-3FEB-477B-A216-53E3E2042E04}" type="sibTrans" cxnId="{875F4BD5-0342-4B86-BC7D-2134C1DDD37D}">
      <dgm:prSet/>
      <dgm:spPr/>
      <dgm:t>
        <a:bodyPr/>
        <a:lstStyle/>
        <a:p>
          <a:endParaRPr lang="en-US"/>
        </a:p>
      </dgm:t>
    </dgm:pt>
    <dgm:pt modelId="{EA369937-9CC5-4BEE-884B-8E944AE9A78A}" type="pres">
      <dgm:prSet presAssocID="{EDC86C6D-6595-4C71-94C3-266A0370F480}" presName="root" presStyleCnt="0">
        <dgm:presLayoutVars>
          <dgm:dir/>
          <dgm:resizeHandles val="exact"/>
        </dgm:presLayoutVars>
      </dgm:prSet>
      <dgm:spPr/>
    </dgm:pt>
    <dgm:pt modelId="{20678A3E-9B60-4269-AF15-8F21D53FF5EA}" type="pres">
      <dgm:prSet presAssocID="{EDC86C6D-6595-4C71-94C3-266A0370F480}" presName="container" presStyleCnt="0">
        <dgm:presLayoutVars>
          <dgm:dir/>
          <dgm:resizeHandles val="exact"/>
        </dgm:presLayoutVars>
      </dgm:prSet>
      <dgm:spPr/>
    </dgm:pt>
    <dgm:pt modelId="{E752A153-05E3-4786-875C-59DF50AA1571}" type="pres">
      <dgm:prSet presAssocID="{6EEEEF37-935C-465C-9BD8-B4257EEF4726}" presName="compNode" presStyleCnt="0"/>
      <dgm:spPr/>
    </dgm:pt>
    <dgm:pt modelId="{91800154-021F-4820-ADE9-5BE873816246}" type="pres">
      <dgm:prSet presAssocID="{6EEEEF37-935C-465C-9BD8-B4257EEF4726}" presName="iconBgRect" presStyleLbl="bgShp" presStyleIdx="0" presStyleCnt="2"/>
      <dgm:spPr/>
    </dgm:pt>
    <dgm:pt modelId="{01C87BEB-A8FE-4394-85D0-93FACECF0620}" type="pres">
      <dgm:prSet presAssocID="{6EEEEF37-935C-465C-9BD8-B4257EEF472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2DB7367-E0AE-44EE-B00B-2D7CB31D253E}" type="pres">
      <dgm:prSet presAssocID="{6EEEEF37-935C-465C-9BD8-B4257EEF4726}" presName="spaceRect" presStyleCnt="0"/>
      <dgm:spPr/>
    </dgm:pt>
    <dgm:pt modelId="{3A3E11B8-0DDA-4FE9-9124-D8E6957718E7}" type="pres">
      <dgm:prSet presAssocID="{6EEEEF37-935C-465C-9BD8-B4257EEF4726}" presName="textRect" presStyleLbl="revTx" presStyleIdx="0" presStyleCnt="2">
        <dgm:presLayoutVars>
          <dgm:chMax val="1"/>
          <dgm:chPref val="1"/>
        </dgm:presLayoutVars>
      </dgm:prSet>
      <dgm:spPr/>
    </dgm:pt>
    <dgm:pt modelId="{9AB76419-5EE2-4C28-8C76-EAB2CEEDD5A6}" type="pres">
      <dgm:prSet presAssocID="{7DCEBFE5-CF0E-49E9-AB57-C6AF064B10B8}" presName="sibTrans" presStyleLbl="sibTrans2D1" presStyleIdx="0" presStyleCnt="0"/>
      <dgm:spPr/>
    </dgm:pt>
    <dgm:pt modelId="{FE04C626-0542-4967-959B-BB44A119C7B8}" type="pres">
      <dgm:prSet presAssocID="{09BD0300-FF28-4984-B394-E63401735084}" presName="compNode" presStyleCnt="0"/>
      <dgm:spPr/>
    </dgm:pt>
    <dgm:pt modelId="{E41BDD66-1649-455F-8681-A365B0671ECB}" type="pres">
      <dgm:prSet presAssocID="{09BD0300-FF28-4984-B394-E63401735084}" presName="iconBgRect" presStyleLbl="bgShp" presStyleIdx="1" presStyleCnt="2"/>
      <dgm:spPr/>
    </dgm:pt>
    <dgm:pt modelId="{DCCCAA87-903E-410A-BCDB-792AC3AB25BA}" type="pres">
      <dgm:prSet presAssocID="{09BD0300-FF28-4984-B394-E6340173508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BBBE92C-1100-4B49-8947-CA1765A0B775}" type="pres">
      <dgm:prSet presAssocID="{09BD0300-FF28-4984-B394-E63401735084}" presName="spaceRect" presStyleCnt="0"/>
      <dgm:spPr/>
    </dgm:pt>
    <dgm:pt modelId="{2F0972AE-BC1D-477F-AA2B-3F87FE8F3736}" type="pres">
      <dgm:prSet presAssocID="{09BD0300-FF28-4984-B394-E6340173508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6891633-D940-4244-B329-BA9B6A79CB6A}" type="presOf" srcId="{EDC86C6D-6595-4C71-94C3-266A0370F480}" destId="{EA369937-9CC5-4BEE-884B-8E944AE9A78A}" srcOrd="0" destOrd="0" presId="urn:microsoft.com/office/officeart/2018/2/layout/IconCircleList"/>
    <dgm:cxn modelId="{89D5A685-0861-4203-8693-ED92695FE196}" type="presOf" srcId="{09BD0300-FF28-4984-B394-E63401735084}" destId="{2F0972AE-BC1D-477F-AA2B-3F87FE8F3736}" srcOrd="0" destOrd="0" presId="urn:microsoft.com/office/officeart/2018/2/layout/IconCircleList"/>
    <dgm:cxn modelId="{069942B8-E709-4183-B50B-CF02D7A2D809}" srcId="{EDC86C6D-6595-4C71-94C3-266A0370F480}" destId="{6EEEEF37-935C-465C-9BD8-B4257EEF4726}" srcOrd="0" destOrd="0" parTransId="{836CE12A-AEE4-4DFC-AC56-8A4FC1E46700}" sibTransId="{7DCEBFE5-CF0E-49E9-AB57-C6AF064B10B8}"/>
    <dgm:cxn modelId="{875F4BD5-0342-4B86-BC7D-2134C1DDD37D}" srcId="{EDC86C6D-6595-4C71-94C3-266A0370F480}" destId="{09BD0300-FF28-4984-B394-E63401735084}" srcOrd="1" destOrd="0" parTransId="{10B45809-4668-44A2-824E-0F52CF6714CD}" sibTransId="{6D7BC0BB-3FEB-477B-A216-53E3E2042E04}"/>
    <dgm:cxn modelId="{972F17F5-506E-4877-9641-B650DF67432D}" type="presOf" srcId="{6EEEEF37-935C-465C-9BD8-B4257EEF4726}" destId="{3A3E11B8-0DDA-4FE9-9124-D8E6957718E7}" srcOrd="0" destOrd="0" presId="urn:microsoft.com/office/officeart/2018/2/layout/IconCircleList"/>
    <dgm:cxn modelId="{10515FFA-7F5B-4B07-996D-5153A56CEF22}" type="presOf" srcId="{7DCEBFE5-CF0E-49E9-AB57-C6AF064B10B8}" destId="{9AB76419-5EE2-4C28-8C76-EAB2CEEDD5A6}" srcOrd="0" destOrd="0" presId="urn:microsoft.com/office/officeart/2018/2/layout/IconCircleList"/>
    <dgm:cxn modelId="{FE9A1342-BF3D-4BDE-B836-04C521A63B58}" type="presParOf" srcId="{EA369937-9CC5-4BEE-884B-8E944AE9A78A}" destId="{20678A3E-9B60-4269-AF15-8F21D53FF5EA}" srcOrd="0" destOrd="0" presId="urn:microsoft.com/office/officeart/2018/2/layout/IconCircleList"/>
    <dgm:cxn modelId="{9EFAB5BC-E700-4733-8764-38B58FAEB967}" type="presParOf" srcId="{20678A3E-9B60-4269-AF15-8F21D53FF5EA}" destId="{E752A153-05E3-4786-875C-59DF50AA1571}" srcOrd="0" destOrd="0" presId="urn:microsoft.com/office/officeart/2018/2/layout/IconCircleList"/>
    <dgm:cxn modelId="{0FD2990F-1DC9-49E3-8AD0-2E5A6EC66B28}" type="presParOf" srcId="{E752A153-05E3-4786-875C-59DF50AA1571}" destId="{91800154-021F-4820-ADE9-5BE873816246}" srcOrd="0" destOrd="0" presId="urn:microsoft.com/office/officeart/2018/2/layout/IconCircleList"/>
    <dgm:cxn modelId="{048FDD08-2226-4CC5-B4C0-0C49C6527BD9}" type="presParOf" srcId="{E752A153-05E3-4786-875C-59DF50AA1571}" destId="{01C87BEB-A8FE-4394-85D0-93FACECF0620}" srcOrd="1" destOrd="0" presId="urn:microsoft.com/office/officeart/2018/2/layout/IconCircleList"/>
    <dgm:cxn modelId="{FC87174B-DC8A-4D64-B6FE-5E05AC3F93CB}" type="presParOf" srcId="{E752A153-05E3-4786-875C-59DF50AA1571}" destId="{E2DB7367-E0AE-44EE-B00B-2D7CB31D253E}" srcOrd="2" destOrd="0" presId="urn:microsoft.com/office/officeart/2018/2/layout/IconCircleList"/>
    <dgm:cxn modelId="{FD9737FB-D963-4754-8D88-F7D13808E635}" type="presParOf" srcId="{E752A153-05E3-4786-875C-59DF50AA1571}" destId="{3A3E11B8-0DDA-4FE9-9124-D8E6957718E7}" srcOrd="3" destOrd="0" presId="urn:microsoft.com/office/officeart/2018/2/layout/IconCircleList"/>
    <dgm:cxn modelId="{A1AC365F-BA41-4167-A159-43C60D5ECD02}" type="presParOf" srcId="{20678A3E-9B60-4269-AF15-8F21D53FF5EA}" destId="{9AB76419-5EE2-4C28-8C76-EAB2CEEDD5A6}" srcOrd="1" destOrd="0" presId="urn:microsoft.com/office/officeart/2018/2/layout/IconCircleList"/>
    <dgm:cxn modelId="{5129EDB3-49B7-4DFD-9F09-577CF3BB21F6}" type="presParOf" srcId="{20678A3E-9B60-4269-AF15-8F21D53FF5EA}" destId="{FE04C626-0542-4967-959B-BB44A119C7B8}" srcOrd="2" destOrd="0" presId="urn:microsoft.com/office/officeart/2018/2/layout/IconCircleList"/>
    <dgm:cxn modelId="{CD08E244-B607-4ED4-9457-42D92A156EBD}" type="presParOf" srcId="{FE04C626-0542-4967-959B-BB44A119C7B8}" destId="{E41BDD66-1649-455F-8681-A365B0671ECB}" srcOrd="0" destOrd="0" presId="urn:microsoft.com/office/officeart/2018/2/layout/IconCircleList"/>
    <dgm:cxn modelId="{8489436F-70C8-4D70-A940-8A3D089341B6}" type="presParOf" srcId="{FE04C626-0542-4967-959B-BB44A119C7B8}" destId="{DCCCAA87-903E-410A-BCDB-792AC3AB25BA}" srcOrd="1" destOrd="0" presId="urn:microsoft.com/office/officeart/2018/2/layout/IconCircleList"/>
    <dgm:cxn modelId="{CF17E531-E201-4369-B13C-A04068085172}" type="presParOf" srcId="{FE04C626-0542-4967-959B-BB44A119C7B8}" destId="{1BBBE92C-1100-4B49-8947-CA1765A0B775}" srcOrd="2" destOrd="0" presId="urn:microsoft.com/office/officeart/2018/2/layout/IconCircleList"/>
    <dgm:cxn modelId="{6FF447B1-9E61-43EC-B991-482504AD5636}" type="presParOf" srcId="{FE04C626-0542-4967-959B-BB44A119C7B8}" destId="{2F0972AE-BC1D-477F-AA2B-3F87FE8F373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58051-2D86-49A6-8AB9-03032935C583}">
      <dsp:nvSpPr>
        <dsp:cNvPr id="0" name=""/>
        <dsp:cNvSpPr/>
      </dsp:nvSpPr>
      <dsp:spPr>
        <a:xfrm>
          <a:off x="0" y="2483"/>
          <a:ext cx="64229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629AA-DE8D-4C68-9A06-DF408B1ED24B}">
      <dsp:nvSpPr>
        <dsp:cNvPr id="0" name=""/>
        <dsp:cNvSpPr/>
      </dsp:nvSpPr>
      <dsp:spPr>
        <a:xfrm>
          <a:off x="0" y="2483"/>
          <a:ext cx="6422901" cy="169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 planned my report in a simple structure. First looking at the challenges and then the opportunities.</a:t>
          </a:r>
          <a:endParaRPr lang="en-US" sz="2900" kern="1200"/>
        </a:p>
      </dsp:txBody>
      <dsp:txXfrm>
        <a:off x="0" y="2483"/>
        <a:ext cx="6422901" cy="1693492"/>
      </dsp:txXfrm>
    </dsp:sp>
    <dsp:sp modelId="{42D6D091-018B-4830-9700-71116B211F8F}">
      <dsp:nvSpPr>
        <dsp:cNvPr id="0" name=""/>
        <dsp:cNvSpPr/>
      </dsp:nvSpPr>
      <dsp:spPr>
        <a:xfrm>
          <a:off x="0" y="1695975"/>
          <a:ext cx="6422901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B513D-E016-4449-9947-2C08A629E7B7}">
      <dsp:nvSpPr>
        <dsp:cNvPr id="0" name=""/>
        <dsp:cNvSpPr/>
      </dsp:nvSpPr>
      <dsp:spPr>
        <a:xfrm>
          <a:off x="0" y="1695975"/>
          <a:ext cx="6422901" cy="169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 used headings for each topic that I was writing about.</a:t>
          </a:r>
          <a:endParaRPr lang="en-US" sz="2900" kern="1200"/>
        </a:p>
      </dsp:txBody>
      <dsp:txXfrm>
        <a:off x="0" y="1695975"/>
        <a:ext cx="6422901" cy="1693492"/>
      </dsp:txXfrm>
    </dsp:sp>
    <dsp:sp modelId="{4ADE2E8E-7C98-457E-9586-C29345387E4E}">
      <dsp:nvSpPr>
        <dsp:cNvPr id="0" name=""/>
        <dsp:cNvSpPr/>
      </dsp:nvSpPr>
      <dsp:spPr>
        <a:xfrm>
          <a:off x="0" y="3389468"/>
          <a:ext cx="6422901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C8C6B-902B-4DFD-9950-C665A5FDEA59}">
      <dsp:nvSpPr>
        <dsp:cNvPr id="0" name=""/>
        <dsp:cNvSpPr/>
      </dsp:nvSpPr>
      <dsp:spPr>
        <a:xfrm>
          <a:off x="0" y="3389468"/>
          <a:ext cx="6422901" cy="169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most difficult part was finding reliable sources for my report.</a:t>
          </a:r>
          <a:endParaRPr lang="en-US" sz="2900" kern="1200"/>
        </a:p>
      </dsp:txBody>
      <dsp:txXfrm>
        <a:off x="0" y="3389468"/>
        <a:ext cx="6422901" cy="16934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00154-021F-4820-ADE9-5BE873816246}">
      <dsp:nvSpPr>
        <dsp:cNvPr id="0" name=""/>
        <dsp:cNvSpPr/>
      </dsp:nvSpPr>
      <dsp:spPr>
        <a:xfrm>
          <a:off x="282221" y="115870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87BEB-A8FE-4394-85D0-93FACECF0620}">
      <dsp:nvSpPr>
        <dsp:cNvPr id="0" name=""/>
        <dsp:cNvSpPr/>
      </dsp:nvSpPr>
      <dsp:spPr>
        <a:xfrm>
          <a:off x="570337" y="1446826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E11B8-0DDA-4FE9-9124-D8E6957718E7}">
      <dsp:nvSpPr>
        <dsp:cNvPr id="0" name=""/>
        <dsp:cNvSpPr/>
      </dsp:nvSpPr>
      <dsp:spPr>
        <a:xfrm>
          <a:off x="1948202" y="115870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One of my main challenges was finding reliable sources that helped me write my report</a:t>
          </a:r>
          <a:endParaRPr lang="en-US" sz="2800" kern="1200"/>
        </a:p>
      </dsp:txBody>
      <dsp:txXfrm>
        <a:off x="1948202" y="1158709"/>
        <a:ext cx="3233964" cy="1371985"/>
      </dsp:txXfrm>
    </dsp:sp>
    <dsp:sp modelId="{E41BDD66-1649-455F-8681-A365B0671ECB}">
      <dsp:nvSpPr>
        <dsp:cNvPr id="0" name=""/>
        <dsp:cNvSpPr/>
      </dsp:nvSpPr>
      <dsp:spPr>
        <a:xfrm>
          <a:off x="5745661" y="115870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CAA87-903E-410A-BCDB-792AC3AB25BA}">
      <dsp:nvSpPr>
        <dsp:cNvPr id="0" name=""/>
        <dsp:cNvSpPr/>
      </dsp:nvSpPr>
      <dsp:spPr>
        <a:xfrm>
          <a:off x="6033778" y="1446826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972AE-BC1D-477F-AA2B-3F87FE8F3736}">
      <dsp:nvSpPr>
        <dsp:cNvPr id="0" name=""/>
        <dsp:cNvSpPr/>
      </dsp:nvSpPr>
      <dsp:spPr>
        <a:xfrm>
          <a:off x="7411643" y="115870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overcome this challenge by using the CRAPP test when looking at articles and websites.</a:t>
          </a:r>
          <a:endParaRPr lang="en-US" sz="2800" kern="1200"/>
        </a:p>
      </dsp:txBody>
      <dsp:txXfrm>
        <a:off x="7411643" y="1158709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69981-A85F-B8A0-46BF-9B838706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33958" y="742773"/>
            <a:ext cx="8227590" cy="3249546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Reflective Presentation 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D4AF72-BDDB-F6FF-0CC4-45FECE20E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232" y="2623238"/>
            <a:ext cx="4074608" cy="17327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Made by Igor Geci </a:t>
            </a:r>
          </a:p>
          <a:p>
            <a:pPr marL="0" indent="0">
              <a:buNone/>
            </a:pPr>
            <a:r>
              <a:rPr lang="en-GB" dirty="0"/>
              <a:t>2245999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94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559" y="637762"/>
            <a:ext cx="2899568" cy="5576770"/>
          </a:xfrm>
        </p:spPr>
        <p:txBody>
          <a:bodyPr anchor="ctr">
            <a:normAutofit/>
          </a:bodyPr>
          <a:lstStyle/>
          <a:p>
            <a:pPr algn="l"/>
            <a:r>
              <a:rPr lang="en-GB" sz="3700" b="1" u="sng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44775" y="637762"/>
            <a:ext cx="5600580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 algn="l">
              <a:buChar char="•"/>
            </a:pPr>
            <a:r>
              <a:rPr lang="en-GB" sz="3200"/>
              <a:t>Looked into challenges and opportunities in a digital era.</a:t>
            </a:r>
          </a:p>
          <a:p>
            <a:pPr marL="457200" indent="-457200" algn="l">
              <a:buChar char="•"/>
            </a:pPr>
            <a:endParaRPr lang="en-GB" sz="3200"/>
          </a:p>
          <a:p>
            <a:pPr marL="457200" indent="-457200" algn="l">
              <a:buChar char="•"/>
            </a:pPr>
            <a:r>
              <a:rPr lang="en-GB" sz="3200"/>
              <a:t>If students want to succeed academically they need to overcome simple digital challenges.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51431-E7C7-A2C7-5D2F-10C4CC690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65434-07F8-807C-F9A5-5631F6DDE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GB" sz="2000"/>
              <a:t>I</a:t>
            </a:r>
            <a:r>
              <a:rPr lang="en-GB" sz="3200" dirty="0"/>
              <a:t> have used google to carry out my research and research credible sources.</a:t>
            </a:r>
            <a:endParaRPr lang="en-US" sz="3200" dirty="0"/>
          </a:p>
          <a:p>
            <a:endParaRPr lang="en-GB" sz="3200" dirty="0"/>
          </a:p>
          <a:p>
            <a:r>
              <a:rPr lang="en-GB" sz="3200" dirty="0"/>
              <a:t>The research process was kind of hard because I had to test the sources with the CRAPP test.</a:t>
            </a:r>
          </a:p>
          <a:p>
            <a:endParaRPr lang="en-GB" sz="3200" dirty="0"/>
          </a:p>
          <a:p>
            <a:r>
              <a:rPr lang="en-GB" sz="3200" dirty="0"/>
              <a:t>The research improved my knowledge on key challenges and </a:t>
            </a:r>
            <a:r>
              <a:rPr lang="en-GB" sz="3200" err="1"/>
              <a:t>opportunites</a:t>
            </a:r>
            <a:r>
              <a:rPr lang="en-GB" sz="3200" dirty="0"/>
              <a:t> that digital tools or skills would have  effect on students.</a:t>
            </a:r>
          </a:p>
        </p:txBody>
      </p:sp>
    </p:spTree>
    <p:extLst>
      <p:ext uri="{BB962C8B-B14F-4D97-AF65-F5344CB8AC3E}">
        <p14:creationId xmlns:p14="http://schemas.microsoft.com/office/powerpoint/2010/main" val="285883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6F39C2-8746-4599-843B-CED156C40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5B0F7-1005-C10B-1A7D-08507B92D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>
                <a:solidFill>
                  <a:schemeClr val="bg1"/>
                </a:solidFill>
              </a:rPr>
              <a:t>Planning &amp; Writing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006E49-5EEA-E6A7-04E4-3C5F213F4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2982224"/>
              </p:ext>
            </p:extLst>
          </p:nvPr>
        </p:nvGraphicFramePr>
        <p:xfrm>
          <a:off x="5242917" y="1005298"/>
          <a:ext cx="6422901" cy="5085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2721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388434-B49A-CFA9-4761-786BF83F0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1B03A9-3B9C-CC7E-D2DB-6A235D458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731348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220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79D0D-383A-3458-5AD5-76621D1C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 u="sng">
                <a:solidFill>
                  <a:schemeClr val="bg1"/>
                </a:solidFill>
              </a:rPr>
              <a:t>Successes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EC8D-ED74-B2A3-D120-37026CE27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am most proud of my research and how I was able to discuss the opportunities and challenges that students face in the digital era.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96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E99D3-329B-8739-9F01-27B3870E0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</a:rPr>
              <a:t>Looking Forward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351603A-5D1D-C1D5-73C0-EEA383B23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5882" y="1325216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/>
              <a:t>Next time I hope to analyse and give a constructional conclusion in my report as it was short.</a:t>
            </a:r>
          </a:p>
          <a:p>
            <a:endParaRPr lang="en-GB" dirty="0"/>
          </a:p>
          <a:p>
            <a:r>
              <a:rPr lang="en-GB" dirty="0"/>
              <a:t>The structure of my report was the best for me and it was very simple to follow which made my report easier to write.</a:t>
            </a:r>
          </a:p>
          <a:p>
            <a:endParaRPr lang="en-GB" dirty="0"/>
          </a:p>
          <a:p>
            <a:r>
              <a:rPr lang="en-GB" dirty="0"/>
              <a:t>I aim to explain my sources more thoroughly to make the reader acknowledge that I can understand the source.</a:t>
            </a:r>
          </a:p>
          <a:p>
            <a:endParaRPr lang="en-GB" dirty="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19322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Reflective Presentation </vt:lpstr>
      <vt:lpstr>Introduction</vt:lpstr>
      <vt:lpstr>Research</vt:lpstr>
      <vt:lpstr>Planning &amp; Writing</vt:lpstr>
      <vt:lpstr>Challenges</vt:lpstr>
      <vt:lpstr>Successes</vt:lpstr>
      <vt:lpstr>Looking Forward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</dc:title>
  <dc:creator/>
  <cp:lastModifiedBy>Igor Geci (2245999)</cp:lastModifiedBy>
  <cp:revision>80</cp:revision>
  <dcterms:created xsi:type="dcterms:W3CDTF">2025-11-18T11:57:09Z</dcterms:created>
  <dcterms:modified xsi:type="dcterms:W3CDTF">2025-11-19T15:50:36Z</dcterms:modified>
</cp:coreProperties>
</file>