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1"/>
  </p:sldMasterIdLst>
  <p:handoutMasterIdLst>
    <p:handoutMasterId r:id="rId18"/>
  </p:handoutMasterIdLst>
  <p:sldIdLst>
    <p:sldId id="256" r:id="rId2"/>
    <p:sldId id="275" r:id="rId3"/>
    <p:sldId id="258" r:id="rId4"/>
    <p:sldId id="259" r:id="rId5"/>
    <p:sldId id="273" r:id="rId6"/>
    <p:sldId id="260" r:id="rId7"/>
    <p:sldId id="261" r:id="rId8"/>
    <p:sldId id="263" r:id="rId9"/>
    <p:sldId id="271" r:id="rId10"/>
    <p:sldId id="267" r:id="rId11"/>
    <p:sldId id="264" r:id="rId12"/>
    <p:sldId id="262" r:id="rId13"/>
    <p:sldId id="272" r:id="rId14"/>
    <p:sldId id="265" r:id="rId15"/>
    <p:sldId id="270" r:id="rId16"/>
    <p:sldId id="268" r:id="rId17"/>
  </p:sldIdLst>
  <p:sldSz cx="9144000" cy="6858000" type="screen4x3"/>
  <p:notesSz cx="6669088" cy="9753600"/>
  <p:defaultTextStyle>
    <a:defPPr>
      <a:defRPr lang="en-US"/>
    </a:defPPr>
    <a:lvl1pPr algn="l" defTabSz="457200" rtl="0" eaLnBrk="0" fontAlgn="base" hangingPunct="0">
      <a:spcBef>
        <a:spcPct val="0"/>
      </a:spcBef>
      <a:spcAft>
        <a:spcPct val="0"/>
      </a:spcAft>
      <a:defRPr kern="1200">
        <a:solidFill>
          <a:schemeClr val="tx1"/>
        </a:solidFill>
        <a:latin typeface="Arial" panose="020B0604020202020204" pitchFamily="34" charset="0"/>
        <a:ea typeface="ヒラギノ角ゴ Pro W3" charset="-128"/>
        <a:cs typeface="+mn-cs"/>
      </a:defRPr>
    </a:lvl1pPr>
    <a:lvl2pPr marL="457200" algn="l" defTabSz="457200" rtl="0" eaLnBrk="0" fontAlgn="base" hangingPunct="0">
      <a:spcBef>
        <a:spcPct val="0"/>
      </a:spcBef>
      <a:spcAft>
        <a:spcPct val="0"/>
      </a:spcAft>
      <a:defRPr kern="1200">
        <a:solidFill>
          <a:schemeClr val="tx1"/>
        </a:solidFill>
        <a:latin typeface="Arial" panose="020B0604020202020204" pitchFamily="34" charset="0"/>
        <a:ea typeface="ヒラギノ角ゴ Pro W3" charset="-128"/>
        <a:cs typeface="+mn-cs"/>
      </a:defRPr>
    </a:lvl2pPr>
    <a:lvl3pPr marL="914400" algn="l" defTabSz="457200" rtl="0" eaLnBrk="0" fontAlgn="base" hangingPunct="0">
      <a:spcBef>
        <a:spcPct val="0"/>
      </a:spcBef>
      <a:spcAft>
        <a:spcPct val="0"/>
      </a:spcAft>
      <a:defRPr kern="1200">
        <a:solidFill>
          <a:schemeClr val="tx1"/>
        </a:solidFill>
        <a:latin typeface="Arial" panose="020B0604020202020204" pitchFamily="34" charset="0"/>
        <a:ea typeface="ヒラギノ角ゴ Pro W3" charset="-128"/>
        <a:cs typeface="+mn-cs"/>
      </a:defRPr>
    </a:lvl3pPr>
    <a:lvl4pPr marL="1371600" algn="l" defTabSz="457200" rtl="0" eaLnBrk="0" fontAlgn="base" hangingPunct="0">
      <a:spcBef>
        <a:spcPct val="0"/>
      </a:spcBef>
      <a:spcAft>
        <a:spcPct val="0"/>
      </a:spcAft>
      <a:defRPr kern="1200">
        <a:solidFill>
          <a:schemeClr val="tx1"/>
        </a:solidFill>
        <a:latin typeface="Arial" panose="020B0604020202020204" pitchFamily="34" charset="0"/>
        <a:ea typeface="ヒラギノ角ゴ Pro W3" charset="-128"/>
        <a:cs typeface="+mn-cs"/>
      </a:defRPr>
    </a:lvl4pPr>
    <a:lvl5pPr marL="1828800" algn="l" defTabSz="457200" rtl="0" eaLnBrk="0" fontAlgn="base" hangingPunct="0">
      <a:spcBef>
        <a:spcPct val="0"/>
      </a:spcBef>
      <a:spcAft>
        <a:spcPct val="0"/>
      </a:spcAft>
      <a:defRPr kern="1200">
        <a:solidFill>
          <a:schemeClr val="tx1"/>
        </a:solidFill>
        <a:latin typeface="Arial" panose="020B0604020202020204" pitchFamily="34" charset="0"/>
        <a:ea typeface="ヒラギノ角ゴ Pro W3" charset="-128"/>
        <a:cs typeface="+mn-cs"/>
      </a:defRPr>
    </a:lvl5pPr>
    <a:lvl6pPr marL="2286000" algn="l" defTabSz="914400" rtl="0" eaLnBrk="1" latinLnBrk="0" hangingPunct="1">
      <a:defRPr kern="1200">
        <a:solidFill>
          <a:schemeClr val="tx1"/>
        </a:solidFill>
        <a:latin typeface="Arial" panose="020B0604020202020204" pitchFamily="34" charset="0"/>
        <a:ea typeface="ヒラギノ角ゴ Pro W3" charset="-128"/>
        <a:cs typeface="+mn-cs"/>
      </a:defRPr>
    </a:lvl6pPr>
    <a:lvl7pPr marL="2743200" algn="l" defTabSz="914400" rtl="0" eaLnBrk="1" latinLnBrk="0" hangingPunct="1">
      <a:defRPr kern="1200">
        <a:solidFill>
          <a:schemeClr val="tx1"/>
        </a:solidFill>
        <a:latin typeface="Arial" panose="020B0604020202020204" pitchFamily="34" charset="0"/>
        <a:ea typeface="ヒラギノ角ゴ Pro W3" charset="-128"/>
        <a:cs typeface="+mn-cs"/>
      </a:defRPr>
    </a:lvl7pPr>
    <a:lvl8pPr marL="3200400" algn="l" defTabSz="914400" rtl="0" eaLnBrk="1" latinLnBrk="0" hangingPunct="1">
      <a:defRPr kern="1200">
        <a:solidFill>
          <a:schemeClr val="tx1"/>
        </a:solidFill>
        <a:latin typeface="Arial" panose="020B0604020202020204" pitchFamily="34" charset="0"/>
        <a:ea typeface="ヒラギノ角ゴ Pro W3" charset="-128"/>
        <a:cs typeface="+mn-cs"/>
      </a:defRPr>
    </a:lvl8pPr>
    <a:lvl9pPr marL="3657600" algn="l" defTabSz="914400" rtl="0" eaLnBrk="1" latinLnBrk="0" hangingPunct="1">
      <a:defRPr kern="1200">
        <a:solidFill>
          <a:schemeClr val="tx1"/>
        </a:solidFill>
        <a:latin typeface="Arial" panose="020B0604020202020204" pitchFamily="34" charset="0"/>
        <a:ea typeface="ヒラギノ角ゴ Pro W3" charset="-128"/>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7F1E0B"/>
    <a:srgbClr val="AD290F"/>
    <a:srgbClr val="FF3300"/>
    <a:srgbClr val="FAD650"/>
    <a:srgbClr val="004821"/>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Objects="1">
      <p:cViewPr varScale="1">
        <p:scale>
          <a:sx n="55" d="100"/>
          <a:sy n="55" d="100"/>
        </p:scale>
        <p:origin x="384" y="66"/>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3738"/>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250" cy="488950"/>
          </a:xfrm>
          <a:prstGeom prst="rect">
            <a:avLst/>
          </a:prstGeom>
        </p:spPr>
        <p:txBody>
          <a:bodyPr vert="horz" lIns="91440" tIns="45720" rIns="91440" bIns="45720" rtlCol="0"/>
          <a:lstStyle>
            <a:lvl1pPr algn="l" eaLnBrk="1" hangingPunct="1">
              <a:defRPr sz="1200" smtClean="0"/>
            </a:lvl1pPr>
          </a:lstStyle>
          <a:p>
            <a:pPr>
              <a:defRPr/>
            </a:pPr>
            <a:endParaRPr lang="en-GB"/>
          </a:p>
        </p:txBody>
      </p:sp>
      <p:sp>
        <p:nvSpPr>
          <p:cNvPr id="3" name="Date Placeholder 2"/>
          <p:cNvSpPr>
            <a:spLocks noGrp="1"/>
          </p:cNvSpPr>
          <p:nvPr>
            <p:ph type="dt" sz="quarter" idx="1"/>
          </p:nvPr>
        </p:nvSpPr>
        <p:spPr>
          <a:xfrm>
            <a:off x="3778250" y="0"/>
            <a:ext cx="2889250" cy="488950"/>
          </a:xfrm>
          <a:prstGeom prst="rect">
            <a:avLst/>
          </a:prstGeom>
        </p:spPr>
        <p:txBody>
          <a:bodyPr vert="horz" lIns="91440" tIns="45720" rIns="91440" bIns="45720" rtlCol="0"/>
          <a:lstStyle>
            <a:lvl1pPr algn="r" eaLnBrk="1" hangingPunct="1">
              <a:defRPr sz="1200" smtClean="0"/>
            </a:lvl1pPr>
          </a:lstStyle>
          <a:p>
            <a:pPr>
              <a:defRPr/>
            </a:pPr>
            <a:fld id="{68DAE876-1A6D-47FA-9628-98D4291BC59F}" type="datetimeFigureOut">
              <a:rPr lang="en-GB"/>
              <a:pPr>
                <a:defRPr/>
              </a:pPr>
              <a:t>27/11/2018</a:t>
            </a:fld>
            <a:endParaRPr lang="en-GB"/>
          </a:p>
        </p:txBody>
      </p:sp>
      <p:sp>
        <p:nvSpPr>
          <p:cNvPr id="4" name="Footer Placeholder 3"/>
          <p:cNvSpPr>
            <a:spLocks noGrp="1"/>
          </p:cNvSpPr>
          <p:nvPr>
            <p:ph type="ftr" sz="quarter" idx="2"/>
          </p:nvPr>
        </p:nvSpPr>
        <p:spPr>
          <a:xfrm>
            <a:off x="0" y="9264650"/>
            <a:ext cx="2889250" cy="488950"/>
          </a:xfrm>
          <a:prstGeom prst="rect">
            <a:avLst/>
          </a:prstGeom>
        </p:spPr>
        <p:txBody>
          <a:bodyPr vert="horz" lIns="91440" tIns="45720" rIns="91440" bIns="45720" rtlCol="0" anchor="b"/>
          <a:lstStyle>
            <a:lvl1pPr algn="l" eaLnBrk="1" hangingPunct="1">
              <a:defRPr sz="1200" smtClean="0"/>
            </a:lvl1pPr>
          </a:lstStyle>
          <a:p>
            <a:pPr>
              <a:defRPr/>
            </a:pPr>
            <a:endParaRPr lang="en-GB"/>
          </a:p>
        </p:txBody>
      </p:sp>
      <p:sp>
        <p:nvSpPr>
          <p:cNvPr id="5" name="Slide Number Placeholder 4"/>
          <p:cNvSpPr>
            <a:spLocks noGrp="1"/>
          </p:cNvSpPr>
          <p:nvPr>
            <p:ph type="sldNum" sz="quarter" idx="3"/>
          </p:nvPr>
        </p:nvSpPr>
        <p:spPr>
          <a:xfrm>
            <a:off x="3778250" y="9264650"/>
            <a:ext cx="2889250" cy="488950"/>
          </a:xfrm>
          <a:prstGeom prst="rect">
            <a:avLst/>
          </a:prstGeom>
        </p:spPr>
        <p:txBody>
          <a:bodyPr vert="horz" lIns="91440" tIns="45720" rIns="91440" bIns="45720" rtlCol="0" anchor="b"/>
          <a:lstStyle>
            <a:lvl1pPr algn="r" eaLnBrk="1" hangingPunct="1">
              <a:defRPr sz="1200" smtClean="0"/>
            </a:lvl1pPr>
          </a:lstStyle>
          <a:p>
            <a:pPr>
              <a:defRPr/>
            </a:pPr>
            <a:fld id="{EA6F7863-4466-471D-83BC-E044DC79D7C5}"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8466" y="-8468"/>
            <a:ext cx="9169804" cy="6874935"/>
            <a:chOff x="-8466" y="-8468"/>
            <a:chExt cx="9169804" cy="6874935"/>
          </a:xfrm>
        </p:grpSpPr>
        <p:cxnSp>
          <p:nvCxnSpPr>
            <p:cNvPr id="17" name="Straight Connector 16"/>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9" name="Freeform 18"/>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Freeform 19"/>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Freeform 20"/>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21"/>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Freeform 22"/>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Freeform 23"/>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Freeform 24"/>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Freeform 27"/>
            <p:cNvSpPr/>
            <p:nvPr/>
          </p:nvSpPr>
          <p:spPr>
            <a:xfrm>
              <a:off x="-8466" y="-8468"/>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130595" y="2404534"/>
            <a:ext cx="5826719" cy="1646302"/>
          </a:xfrm>
        </p:spPr>
        <p:txBody>
          <a:bodyPr anchor="b">
            <a:noAutofit/>
          </a:bodyPr>
          <a:lstStyle>
            <a:lvl1pPr algn="r">
              <a:defRPr sz="5400">
                <a:solidFill>
                  <a:schemeClr val="accent1"/>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30595" y="4050834"/>
            <a:ext cx="5826719"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pPr>
              <a:defRPr/>
            </a:pPr>
            <a:fld id="{1A5483D6-851A-4BE7-AE41-E117048D5564}" type="datetime1">
              <a:rPr lang="en-US" altLang="en-US" smtClean="0"/>
              <a:pPr>
                <a:defRPr/>
              </a:pPr>
              <a:t>11/27/2018</a:t>
            </a:fld>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2BDD064B-023A-45BD-ACD2-5F7BA8580C1F}" type="slidenum">
              <a:rPr lang="en-US" altLang="en-US" smtClean="0"/>
              <a:pPr>
                <a:defRPr/>
              </a:pPr>
              <a:t>‹#›</a:t>
            </a:fld>
            <a:endParaRPr lang="en-US" altLang="en-US"/>
          </a:p>
        </p:txBody>
      </p:sp>
    </p:spTree>
    <p:extLst>
      <p:ext uri="{BB962C8B-B14F-4D97-AF65-F5344CB8AC3E}">
        <p14:creationId xmlns:p14="http://schemas.microsoft.com/office/powerpoint/2010/main" val="144892651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10A4F160-D3B3-4505-866B-2F3899419171}" type="datetime1">
              <a:rPr lang="en-US" altLang="en-US" smtClean="0"/>
              <a:pPr>
                <a:defRPr/>
              </a:pPr>
              <a:t>11/27/2018</a:t>
            </a:fld>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7FE821E0-F8AE-431E-9416-69C593EF8A80}" type="slidenum">
              <a:rPr lang="en-US" altLang="en-US" smtClean="0"/>
              <a:pPr>
                <a:defRPr/>
              </a:pPr>
              <a:t>‹#›</a:t>
            </a:fld>
            <a:endParaRPr lang="en-US" altLang="en-US"/>
          </a:p>
        </p:txBody>
      </p:sp>
    </p:spTree>
    <p:extLst>
      <p:ext uri="{BB962C8B-B14F-4D97-AF65-F5344CB8AC3E}">
        <p14:creationId xmlns:p14="http://schemas.microsoft.com/office/powerpoint/2010/main" val="338889578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598" y="2700868"/>
            <a:ext cx="6347715" cy="1826581"/>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4B3052CA-6AC0-428D-8D4D-921DF9B75CD7}" type="datetime1">
              <a:rPr lang="en-US" altLang="en-US" smtClean="0"/>
              <a:pPr>
                <a:defRPr/>
              </a:pPr>
              <a:t>11/27/2018</a:t>
            </a:fld>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11CDAFBF-2D0F-4B38-AA2E-F9192746AC92}" type="slidenum">
              <a:rPr lang="en-US" altLang="en-US" smtClean="0"/>
              <a:pPr>
                <a:defRPr/>
              </a:pPr>
              <a:t>‹#›</a:t>
            </a:fld>
            <a:endParaRPr lang="en-US" altLang="en-US"/>
          </a:p>
        </p:txBody>
      </p:sp>
    </p:spTree>
    <p:extLst>
      <p:ext uri="{BB962C8B-B14F-4D97-AF65-F5344CB8AC3E}">
        <p14:creationId xmlns:p14="http://schemas.microsoft.com/office/powerpoint/2010/main" val="1101693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1320800"/>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09600" y="2160589"/>
            <a:ext cx="3088109" cy="3880772"/>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3869204" y="2160590"/>
            <a:ext cx="3088110" cy="388077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fld id="{63C9CF00-7C1E-4F66-B9BA-AF173F53B36A}" type="datetime1">
              <a:rPr lang="en-US" altLang="en-US" smtClean="0"/>
              <a:pPr>
                <a:defRPr/>
              </a:pPr>
              <a:t>11/27/2018</a:t>
            </a:fld>
            <a:endParaRPr lang="en-US" altLang="en-US"/>
          </a:p>
        </p:txBody>
      </p:sp>
      <p:sp>
        <p:nvSpPr>
          <p:cNvPr id="6" name="Footer Placeholder 5"/>
          <p:cNvSpPr>
            <a:spLocks noGrp="1"/>
          </p:cNvSpPr>
          <p:nvPr>
            <p:ph type="ftr" sz="quarter" idx="11"/>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C7CAF68C-6946-446B-B284-0DA9018258BC}" type="slidenum">
              <a:rPr lang="en-US" altLang="en-US" smtClean="0"/>
              <a:pPr>
                <a:defRPr/>
              </a:pPr>
              <a:t>‹#›</a:t>
            </a:fld>
            <a:endParaRPr lang="en-US" altLang="en-US"/>
          </a:p>
        </p:txBody>
      </p:sp>
    </p:spTree>
    <p:extLst>
      <p:ext uri="{BB962C8B-B14F-4D97-AF65-F5344CB8AC3E}">
        <p14:creationId xmlns:p14="http://schemas.microsoft.com/office/powerpoint/2010/main" val="24967183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3" cy="1320800"/>
          </a:xfrm>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609599"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09599" y="2737246"/>
            <a:ext cx="3090672"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3866640" y="2160983"/>
            <a:ext cx="309067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3866640" y="2737246"/>
            <a:ext cx="3090672" cy="330411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fld id="{FAAD1348-ACA5-40C8-A1C2-2E0A21B37288}" type="datetime1">
              <a:rPr lang="en-US" altLang="en-US" smtClean="0"/>
              <a:pPr>
                <a:defRPr/>
              </a:pPr>
              <a:t>11/27/2018</a:t>
            </a:fld>
            <a:endParaRPr lang="en-US" altLang="en-US"/>
          </a:p>
        </p:txBody>
      </p:sp>
      <p:sp>
        <p:nvSpPr>
          <p:cNvPr id="8" name="Footer Placeholder 7"/>
          <p:cNvSpPr>
            <a:spLocks noGrp="1"/>
          </p:cNvSpPr>
          <p:nvPr>
            <p:ph type="ftr" sz="quarter" idx="11"/>
          </p:nvPr>
        </p:nvSpPr>
        <p:spPr/>
        <p:txBody>
          <a:bodyPr/>
          <a:lstStyle/>
          <a:p>
            <a:pPr>
              <a:defRPr/>
            </a:pPr>
            <a:endParaRPr lang="en-US" altLang="en-US"/>
          </a:p>
        </p:txBody>
      </p:sp>
      <p:sp>
        <p:nvSpPr>
          <p:cNvPr id="9" name="Slide Number Placeholder 8"/>
          <p:cNvSpPr>
            <a:spLocks noGrp="1"/>
          </p:cNvSpPr>
          <p:nvPr>
            <p:ph type="sldNum" sz="quarter" idx="12"/>
          </p:nvPr>
        </p:nvSpPr>
        <p:spPr/>
        <p:txBody>
          <a:bodyPr/>
          <a:lstStyle/>
          <a:p>
            <a:pPr>
              <a:defRPr/>
            </a:pPr>
            <a:fld id="{440B43B5-3A76-400A-AD54-7B469DFAC739}" type="slidenum">
              <a:rPr lang="en-US" altLang="en-US" smtClean="0"/>
              <a:pPr>
                <a:defRPr/>
              </a:pPr>
              <a:t>‹#›</a:t>
            </a:fld>
            <a:endParaRPr lang="en-US" altLang="en-US"/>
          </a:p>
        </p:txBody>
      </p:sp>
    </p:spTree>
    <p:extLst>
      <p:ext uri="{BB962C8B-B14F-4D97-AF65-F5344CB8AC3E}">
        <p14:creationId xmlns:p14="http://schemas.microsoft.com/office/powerpoint/2010/main" val="12474107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599" y="609600"/>
            <a:ext cx="6347714" cy="1320800"/>
          </a:xfrm>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fld id="{178ECBBF-0514-4E92-95E8-6F5386DD133F}" type="datetime1">
              <a:rPr lang="en-US" altLang="en-US" smtClean="0"/>
              <a:pPr>
                <a:defRPr/>
              </a:pPr>
              <a:t>11/27/2018</a:t>
            </a:fld>
            <a:endParaRPr lang="en-US" altLang="en-US"/>
          </a:p>
        </p:txBody>
      </p:sp>
      <p:sp>
        <p:nvSpPr>
          <p:cNvPr id="4" name="Footer Placeholder 3"/>
          <p:cNvSpPr>
            <a:spLocks noGrp="1"/>
          </p:cNvSpPr>
          <p:nvPr>
            <p:ph type="ftr" sz="quarter" idx="11"/>
          </p:nvPr>
        </p:nvSpPr>
        <p:spPr/>
        <p:txBody>
          <a:bodyPr/>
          <a:lstStyle/>
          <a:p>
            <a:pPr>
              <a:defRPr/>
            </a:pPr>
            <a:endParaRPr lang="en-US" altLang="en-US"/>
          </a:p>
        </p:txBody>
      </p:sp>
      <p:sp>
        <p:nvSpPr>
          <p:cNvPr id="5" name="Slide Number Placeholder 4"/>
          <p:cNvSpPr>
            <a:spLocks noGrp="1"/>
          </p:cNvSpPr>
          <p:nvPr>
            <p:ph type="sldNum" sz="quarter" idx="12"/>
          </p:nvPr>
        </p:nvSpPr>
        <p:spPr/>
        <p:txBody>
          <a:bodyPr/>
          <a:lstStyle/>
          <a:p>
            <a:pPr>
              <a:defRPr/>
            </a:pPr>
            <a:fld id="{50CACFE4-7F72-406D-9463-80B32A258E37}" type="slidenum">
              <a:rPr lang="en-US" altLang="en-US" smtClean="0"/>
              <a:pPr>
                <a:defRPr/>
              </a:pPr>
              <a:t>‹#›</a:t>
            </a:fld>
            <a:endParaRPr lang="en-US" altLang="en-US"/>
          </a:p>
        </p:txBody>
      </p:sp>
    </p:spTree>
    <p:extLst>
      <p:ext uri="{BB962C8B-B14F-4D97-AF65-F5344CB8AC3E}">
        <p14:creationId xmlns:p14="http://schemas.microsoft.com/office/powerpoint/2010/main" val="313442064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fld id="{66F0966B-99EF-422A-95FC-8CDAD7E2B77F}" type="datetime1">
              <a:rPr lang="en-US" altLang="en-US" smtClean="0"/>
              <a:pPr>
                <a:defRPr/>
              </a:pPr>
              <a:t>11/27/2018</a:t>
            </a:fld>
            <a:endParaRPr lang="en-US" altLang="en-US"/>
          </a:p>
        </p:txBody>
      </p:sp>
      <p:sp>
        <p:nvSpPr>
          <p:cNvPr id="3" name="Footer Placeholder 2"/>
          <p:cNvSpPr>
            <a:spLocks noGrp="1"/>
          </p:cNvSpPr>
          <p:nvPr>
            <p:ph type="ftr" sz="quarter" idx="11"/>
          </p:nvPr>
        </p:nvSpPr>
        <p:spPr/>
        <p:txBody>
          <a:bodyPr/>
          <a:lstStyle/>
          <a:p>
            <a:pPr>
              <a:defRPr/>
            </a:pPr>
            <a:endParaRPr lang="en-US" altLang="en-US"/>
          </a:p>
        </p:txBody>
      </p:sp>
      <p:sp>
        <p:nvSpPr>
          <p:cNvPr id="4" name="Slide Number Placeholder 3"/>
          <p:cNvSpPr>
            <a:spLocks noGrp="1"/>
          </p:cNvSpPr>
          <p:nvPr>
            <p:ph type="sldNum" sz="quarter" idx="12"/>
          </p:nvPr>
        </p:nvSpPr>
        <p:spPr/>
        <p:txBody>
          <a:bodyPr/>
          <a:lstStyle/>
          <a:p>
            <a:pPr>
              <a:defRPr/>
            </a:pPr>
            <a:fld id="{6687BDF5-F6B5-4E29-9BAC-CF953B53DDB9}" type="slidenum">
              <a:rPr lang="en-US" altLang="en-US" smtClean="0"/>
              <a:pPr>
                <a:defRPr/>
              </a:pPr>
              <a:t>‹#›</a:t>
            </a:fld>
            <a:endParaRPr lang="en-US" altLang="en-US"/>
          </a:p>
        </p:txBody>
      </p:sp>
    </p:spTree>
    <p:extLst>
      <p:ext uri="{BB962C8B-B14F-4D97-AF65-F5344CB8AC3E}">
        <p14:creationId xmlns:p14="http://schemas.microsoft.com/office/powerpoint/2010/main" val="599424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1498604"/>
            <a:ext cx="2790182" cy="1278466"/>
          </a:xfrm>
        </p:spPr>
        <p:txBody>
          <a:bodyPr anchor="b">
            <a:normAutofit/>
          </a:bodyPr>
          <a:lstStyle>
            <a:lvl1pPr>
              <a:defRPr sz="2000"/>
            </a:lvl1pPr>
          </a:lstStyle>
          <a:p>
            <a:r>
              <a:rPr lang="en-US" smtClean="0"/>
              <a:t>Click to edit Master title style</a:t>
            </a:r>
            <a:endParaRPr lang="en-US" dirty="0"/>
          </a:p>
        </p:txBody>
      </p:sp>
      <p:sp>
        <p:nvSpPr>
          <p:cNvPr id="3" name="Content Placeholder 2"/>
          <p:cNvSpPr>
            <a:spLocks noGrp="1"/>
          </p:cNvSpPr>
          <p:nvPr>
            <p:ph idx="1"/>
          </p:nvPr>
        </p:nvSpPr>
        <p:spPr>
          <a:xfrm>
            <a:off x="3571275" y="514925"/>
            <a:ext cx="3386037" cy="5526437"/>
          </a:xfrm>
        </p:spPr>
        <p:txBody>
          <a:bodyPr>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09599" y="2777069"/>
            <a:ext cx="2790182" cy="2584449"/>
          </a:xfrm>
        </p:spPr>
        <p:txBody>
          <a:bodyPr>
            <a:normAutofit/>
          </a:bodyPr>
          <a:lstStyle>
            <a:lvl1pPr marL="0" indent="0">
              <a:buNone/>
              <a:defRPr sz="14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1328C08C-3DCB-44B8-8D02-9DB553E3C254}" type="datetime1">
              <a:rPr lang="en-US" altLang="en-US" smtClean="0"/>
              <a:pPr>
                <a:defRPr/>
              </a:pPr>
              <a:t>11/27/2018</a:t>
            </a:fld>
            <a:endParaRPr lang="en-US" altLang="en-US"/>
          </a:p>
        </p:txBody>
      </p:sp>
      <p:sp>
        <p:nvSpPr>
          <p:cNvPr id="6" name="Footer Placeholder 5"/>
          <p:cNvSpPr>
            <a:spLocks noGrp="1"/>
          </p:cNvSpPr>
          <p:nvPr>
            <p:ph type="ftr" sz="quarter" idx="11"/>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C40C2B22-2F3E-48EB-80D6-32C1BE8ABEC4}" type="slidenum">
              <a:rPr lang="en-US" altLang="en-US" smtClean="0"/>
              <a:pPr>
                <a:defRPr/>
              </a:pPr>
              <a:t>‹#›</a:t>
            </a:fld>
            <a:endParaRPr lang="en-US" altLang="en-US"/>
          </a:p>
        </p:txBody>
      </p:sp>
    </p:spTree>
    <p:extLst>
      <p:ext uri="{BB962C8B-B14F-4D97-AF65-F5344CB8AC3E}">
        <p14:creationId xmlns:p14="http://schemas.microsoft.com/office/powerpoint/2010/main" val="17690107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599" y="4800600"/>
            <a:ext cx="6347714"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09599" y="609600"/>
            <a:ext cx="6347714"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609599" y="5367338"/>
            <a:ext cx="6347714"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pPr>
              <a:defRPr/>
            </a:pPr>
            <a:fld id="{2C3E3215-9575-41C3-BB73-77D98A0306DD}" type="datetime1">
              <a:rPr lang="en-US" altLang="en-US" smtClean="0"/>
              <a:pPr>
                <a:defRPr/>
              </a:pPr>
              <a:t>11/27/2018</a:t>
            </a:fld>
            <a:endParaRPr lang="en-US" altLang="en-US"/>
          </a:p>
        </p:txBody>
      </p:sp>
      <p:sp>
        <p:nvSpPr>
          <p:cNvPr id="6" name="Footer Placeholder 5"/>
          <p:cNvSpPr>
            <a:spLocks noGrp="1"/>
          </p:cNvSpPr>
          <p:nvPr>
            <p:ph type="ftr" sz="quarter" idx="11"/>
          </p:nvPr>
        </p:nvSpPr>
        <p:spPr/>
        <p:txBody>
          <a:bodyPr/>
          <a:lstStyle/>
          <a:p>
            <a:pPr>
              <a:defRPr/>
            </a:pPr>
            <a:endParaRPr lang="en-US" altLang="en-US"/>
          </a:p>
        </p:txBody>
      </p:sp>
      <p:sp>
        <p:nvSpPr>
          <p:cNvPr id="7" name="Slide Number Placeholder 6"/>
          <p:cNvSpPr>
            <a:spLocks noGrp="1"/>
          </p:cNvSpPr>
          <p:nvPr>
            <p:ph type="sldNum" sz="quarter" idx="12"/>
          </p:nvPr>
        </p:nvSpPr>
        <p:spPr/>
        <p:txBody>
          <a:bodyPr/>
          <a:lstStyle/>
          <a:p>
            <a:pPr>
              <a:defRPr/>
            </a:pPr>
            <a:fld id="{973CB6F2-85EE-4DC7-AE0E-3BB00ABD6E9B}" type="slidenum">
              <a:rPr lang="en-US" altLang="en-US" smtClean="0"/>
              <a:pPr>
                <a:defRPr/>
              </a:pPr>
              <a:t>‹#›</a:t>
            </a:fld>
            <a:endParaRPr lang="en-US" altLang="en-US"/>
          </a:p>
        </p:txBody>
      </p:sp>
    </p:spTree>
    <p:extLst>
      <p:ext uri="{BB962C8B-B14F-4D97-AF65-F5344CB8AC3E}">
        <p14:creationId xmlns:p14="http://schemas.microsoft.com/office/powerpoint/2010/main" val="10997223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609600"/>
            <a:ext cx="6347714" cy="3403600"/>
          </a:xfrm>
        </p:spPr>
        <p:txBody>
          <a:bodyPr anchor="ctr">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600" y="4470400"/>
            <a:ext cx="6347714"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FDF1B035-DAD8-4A8C-BB58-06C82FC4A4B5}" type="datetime1">
              <a:rPr lang="en-US" altLang="en-US" smtClean="0"/>
              <a:pPr>
                <a:defRPr/>
              </a:pPr>
              <a:t>11/27/2018</a:t>
            </a:fld>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52CB532-AD2D-4C5A-A9C0-4F25C3CF43B3}" type="slidenum">
              <a:rPr lang="en-US" altLang="en-US" smtClean="0"/>
              <a:pPr>
                <a:defRPr/>
              </a:pPr>
              <a:t>‹#›</a:t>
            </a:fld>
            <a:endParaRPr lang="en-US" altLang="en-US"/>
          </a:p>
        </p:txBody>
      </p:sp>
    </p:spTree>
    <p:extLst>
      <p:ext uri="{BB962C8B-B14F-4D97-AF65-F5344CB8AC3E}">
        <p14:creationId xmlns:p14="http://schemas.microsoft.com/office/powerpoint/2010/main" val="17575606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1101074" y="3632200"/>
            <a:ext cx="541980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470400"/>
            <a:ext cx="6347715"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FDF1B035-DAD8-4A8C-BB58-06C82FC4A4B5}" type="datetime1">
              <a:rPr lang="en-US" altLang="en-US" smtClean="0"/>
              <a:pPr>
                <a:defRPr/>
              </a:pPr>
              <a:t>11/27/2018</a:t>
            </a:fld>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52CB532-AD2D-4C5A-A9C0-4F25C3CF43B3}" type="slidenum">
              <a:rPr lang="en-US" altLang="en-US" smtClean="0"/>
              <a:pPr>
                <a:defRPr/>
              </a:pPr>
              <a:t>‹#›</a:t>
            </a:fld>
            <a:endParaRPr lang="en-US" alt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75206744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09598" y="1931988"/>
            <a:ext cx="6347715" cy="2595460"/>
          </a:xfrm>
        </p:spPr>
        <p:txBody>
          <a:bodyPr anchor="b">
            <a:normAutofit/>
          </a:bodyPr>
          <a:lstStyle>
            <a:lvl1pPr algn="l">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FDF1B035-DAD8-4A8C-BB58-06C82FC4A4B5}" type="datetime1">
              <a:rPr lang="en-US" altLang="en-US" smtClean="0"/>
              <a:pPr>
                <a:defRPr/>
              </a:pPr>
              <a:t>11/27/2018</a:t>
            </a:fld>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52CB532-AD2D-4C5A-A9C0-4F25C3CF43B3}" type="slidenum">
              <a:rPr lang="en-US" altLang="en-US" smtClean="0"/>
              <a:pPr>
                <a:defRPr/>
              </a:pPr>
              <a:t>‹#›</a:t>
            </a:fld>
            <a:endParaRPr lang="en-US" altLang="en-US"/>
          </a:p>
        </p:txBody>
      </p:sp>
    </p:spTree>
    <p:extLst>
      <p:ext uri="{BB962C8B-B14F-4D97-AF65-F5344CB8AC3E}">
        <p14:creationId xmlns:p14="http://schemas.microsoft.com/office/powerpoint/2010/main" val="54964772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774885" y="609600"/>
            <a:ext cx="6072182"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FDF1B035-DAD8-4A8C-BB58-06C82FC4A4B5}" type="datetime1">
              <a:rPr lang="en-US" altLang="en-US" smtClean="0"/>
              <a:pPr>
                <a:defRPr/>
              </a:pPr>
              <a:t>11/27/2018</a:t>
            </a:fld>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52CB532-AD2D-4C5A-A9C0-4F25C3CF43B3}" type="slidenum">
              <a:rPr lang="en-US" altLang="en-US" smtClean="0"/>
              <a:pPr>
                <a:defRPr/>
              </a:pPr>
              <a:t>‹#›</a:t>
            </a:fld>
            <a:endParaRPr lang="en-US" altLang="en-US"/>
          </a:p>
        </p:txBody>
      </p:sp>
      <p:sp>
        <p:nvSpPr>
          <p:cNvPr id="24" name="TextBox 23"/>
          <p:cNvSpPr txBox="1"/>
          <p:nvPr/>
        </p:nvSpPr>
        <p:spPr>
          <a:xfrm>
            <a:off x="482711" y="790378"/>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6747699" y="2886556"/>
            <a:ext cx="457319"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61436346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15848" y="609600"/>
            <a:ext cx="6341465" cy="3022600"/>
          </a:xfrm>
        </p:spPr>
        <p:txBody>
          <a:bodyPr anchor="ctr">
            <a:normAutofit/>
          </a:bodyPr>
          <a:lstStyle>
            <a:lvl1pPr algn="l">
              <a:defRPr sz="4400" b="0" cap="none"/>
            </a:lvl1pPr>
          </a:lstStyle>
          <a:p>
            <a:r>
              <a:rPr lang="en-US" smtClean="0"/>
              <a:t>Click to edit Master title style</a:t>
            </a:r>
            <a:endParaRPr lang="en-US" dirty="0"/>
          </a:p>
        </p:txBody>
      </p:sp>
      <p:sp>
        <p:nvSpPr>
          <p:cNvPr id="23" name="Text Placeholder 9"/>
          <p:cNvSpPr>
            <a:spLocks noGrp="1"/>
          </p:cNvSpPr>
          <p:nvPr>
            <p:ph type="body" sz="quarter" idx="13"/>
          </p:nvPr>
        </p:nvSpPr>
        <p:spPr>
          <a:xfrm>
            <a:off x="609597" y="4013200"/>
            <a:ext cx="6347716"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Edit Master text styles</a:t>
            </a:r>
          </a:p>
        </p:txBody>
      </p:sp>
      <p:sp>
        <p:nvSpPr>
          <p:cNvPr id="3" name="Text Placeholder 2"/>
          <p:cNvSpPr>
            <a:spLocks noGrp="1"/>
          </p:cNvSpPr>
          <p:nvPr>
            <p:ph type="body" idx="1"/>
          </p:nvPr>
        </p:nvSpPr>
        <p:spPr>
          <a:xfrm>
            <a:off x="609598" y="4527448"/>
            <a:ext cx="6347715"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pPr>
              <a:defRPr/>
            </a:pPr>
            <a:fld id="{FDF1B035-DAD8-4A8C-BB58-06C82FC4A4B5}" type="datetime1">
              <a:rPr lang="en-US" altLang="en-US" smtClean="0"/>
              <a:pPr>
                <a:defRPr/>
              </a:pPr>
              <a:t>11/27/2018</a:t>
            </a:fld>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852CB532-AD2D-4C5A-A9C0-4F25C3CF43B3}" type="slidenum">
              <a:rPr lang="en-US" altLang="en-US" smtClean="0"/>
              <a:pPr>
                <a:defRPr/>
              </a:pPr>
              <a:t>‹#›</a:t>
            </a:fld>
            <a:endParaRPr lang="en-US" altLang="en-US"/>
          </a:p>
        </p:txBody>
      </p:sp>
    </p:spTree>
    <p:extLst>
      <p:ext uri="{BB962C8B-B14F-4D97-AF65-F5344CB8AC3E}">
        <p14:creationId xmlns:p14="http://schemas.microsoft.com/office/powerpoint/2010/main" val="420538535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D92A9F11-5537-4B62-87D0-1FF7D0891F26}" type="datetime1">
              <a:rPr lang="en-US" altLang="en-US" smtClean="0"/>
              <a:pPr>
                <a:defRPr/>
              </a:pPr>
              <a:t>11/27/2018</a:t>
            </a:fld>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00C8F4A8-0317-427D-B293-D5C018B0216B}" type="slidenum">
              <a:rPr lang="en-US" altLang="en-US" smtClean="0"/>
              <a:pPr>
                <a:defRPr/>
              </a:pPr>
              <a:t>‹#›</a:t>
            </a:fld>
            <a:endParaRPr lang="en-US" altLang="en-US"/>
          </a:p>
        </p:txBody>
      </p:sp>
    </p:spTree>
    <p:extLst>
      <p:ext uri="{BB962C8B-B14F-4D97-AF65-F5344CB8AC3E}">
        <p14:creationId xmlns:p14="http://schemas.microsoft.com/office/powerpoint/2010/main" val="1562826957"/>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5977312" y="609600"/>
            <a:ext cx="978812" cy="5251451"/>
          </a:xfrm>
        </p:spPr>
        <p:txBody>
          <a:bodyPr vert="eaVert" anchor="ct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09599" y="609600"/>
            <a:ext cx="5195026" cy="5251451"/>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fld id="{DC52FFF0-E296-416F-B5E2-60D774C83C2E}" type="datetime1">
              <a:rPr lang="en-US" altLang="en-US" smtClean="0"/>
              <a:pPr>
                <a:defRPr/>
              </a:pPr>
              <a:t>11/27/2018</a:t>
            </a:fld>
            <a:endParaRPr lang="en-US" altLang="en-US"/>
          </a:p>
        </p:txBody>
      </p:sp>
      <p:sp>
        <p:nvSpPr>
          <p:cNvPr id="5" name="Footer Placeholder 4"/>
          <p:cNvSpPr>
            <a:spLocks noGrp="1"/>
          </p:cNvSpPr>
          <p:nvPr>
            <p:ph type="ftr" sz="quarter" idx="11"/>
          </p:nvPr>
        </p:nvSpPr>
        <p:spPr/>
        <p:txBody>
          <a:bodyPr/>
          <a:lstStyle/>
          <a:p>
            <a:pPr>
              <a:defRPr/>
            </a:pPr>
            <a:endParaRPr lang="en-US" altLang="en-US"/>
          </a:p>
        </p:txBody>
      </p:sp>
      <p:sp>
        <p:nvSpPr>
          <p:cNvPr id="6" name="Slide Number Placeholder 5"/>
          <p:cNvSpPr>
            <a:spLocks noGrp="1"/>
          </p:cNvSpPr>
          <p:nvPr>
            <p:ph type="sldNum" sz="quarter" idx="12"/>
          </p:nvPr>
        </p:nvSpPr>
        <p:spPr/>
        <p:txBody>
          <a:bodyPr/>
          <a:lstStyle/>
          <a:p>
            <a:pPr>
              <a:defRPr/>
            </a:pPr>
            <a:fld id="{704CD1ED-FD1F-4670-9925-D26F28A53843}" type="slidenum">
              <a:rPr lang="en-US" altLang="en-US" smtClean="0"/>
              <a:pPr>
                <a:defRPr/>
              </a:pPr>
              <a:t>‹#›</a:t>
            </a:fld>
            <a:endParaRPr lang="en-US" altLang="en-US"/>
          </a:p>
        </p:txBody>
      </p:sp>
    </p:spTree>
    <p:extLst>
      <p:ext uri="{BB962C8B-B14F-4D97-AF65-F5344CB8AC3E}">
        <p14:creationId xmlns:p14="http://schemas.microsoft.com/office/powerpoint/2010/main" val="8243703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17" name="Group 16"/>
          <p:cNvGrpSpPr/>
          <p:nvPr/>
        </p:nvGrpSpPr>
        <p:grpSpPr>
          <a:xfrm>
            <a:off x="-8467" y="-8468"/>
            <a:ext cx="9169805" cy="6874935"/>
            <a:chOff x="-8467" y="-8468"/>
            <a:chExt cx="9169805" cy="6874935"/>
          </a:xfrm>
        </p:grpSpPr>
        <p:sp>
          <p:nvSpPr>
            <p:cNvPr id="7" name="Freeform 6"/>
            <p:cNvSpPr/>
            <p:nvPr/>
          </p:nvSpPr>
          <p:spPr>
            <a:xfrm>
              <a:off x="-8467" y="4013200"/>
              <a:ext cx="457200" cy="2853267"/>
            </a:xfrm>
            <a:custGeom>
              <a:avLst/>
              <a:gdLst/>
              <a:ahLst/>
              <a:cxnLst/>
              <a:rect l="l" t="t" r="r" b="b"/>
              <a:pathLst>
                <a:path w="457200" h="2853267">
                  <a:moveTo>
                    <a:pt x="0" y="0"/>
                  </a:moveTo>
                  <a:lnTo>
                    <a:pt x="457200" y="2853267"/>
                  </a:lnTo>
                  <a:lnTo>
                    <a:pt x="0" y="2844800"/>
                  </a:lnTo>
                  <a:cubicBezTo>
                    <a:pt x="2822" y="1905000"/>
                    <a:pt x="5645" y="965200"/>
                    <a:pt x="0" y="0"/>
                  </a:cubicBezTo>
                  <a:close/>
                </a:path>
              </a:pathLst>
            </a:cu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8" name="Straight Connector 7"/>
            <p:cNvCxnSpPr/>
            <p:nvPr/>
          </p:nvCxnSpPr>
          <p:spPr>
            <a:xfrm flipV="1">
              <a:off x="5130830" y="4175605"/>
              <a:ext cx="4022475" cy="2682396"/>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a:off x="7042707"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sp>
          <p:nvSpPr>
            <p:cNvPr id="10" name="Freeform 9"/>
            <p:cNvSpPr/>
            <p:nvPr/>
          </p:nvSpPr>
          <p:spPr>
            <a:xfrm>
              <a:off x="6891896" y="1"/>
              <a:ext cx="2269442" cy="6866466"/>
            </a:xfrm>
            <a:custGeom>
              <a:avLst/>
              <a:gdLst/>
              <a:ahLst/>
              <a:cxnLst/>
              <a:rect l="l" t="t" r="r" b="b"/>
              <a:pathLst>
                <a:path w="2269442" h="6866466">
                  <a:moveTo>
                    <a:pt x="2023534" y="0"/>
                  </a:moveTo>
                  <a:lnTo>
                    <a:pt x="0" y="6858000"/>
                  </a:lnTo>
                  <a:lnTo>
                    <a:pt x="2269067" y="6866466"/>
                  </a:lnTo>
                  <a:cubicBezTo>
                    <a:pt x="2271889" y="4580466"/>
                    <a:pt x="2257778" y="2294466"/>
                    <a:pt x="2260600" y="8466"/>
                  </a:cubicBezTo>
                  <a:lnTo>
                    <a:pt x="2023534"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10"/>
            <p:cNvSpPr/>
            <p:nvPr/>
          </p:nvSpPr>
          <p:spPr>
            <a:xfrm>
              <a:off x="7205158" y="-8467"/>
              <a:ext cx="1948147" cy="6866467"/>
            </a:xfrm>
            <a:custGeom>
              <a:avLst/>
              <a:gdLst/>
              <a:ahLst/>
              <a:cxnLst/>
              <a:rect l="l" t="t" r="r" b="b"/>
              <a:pathLst>
                <a:path w="1948147" h="6866467">
                  <a:moveTo>
                    <a:pt x="0" y="0"/>
                  </a:moveTo>
                  <a:lnTo>
                    <a:pt x="1202267" y="6866467"/>
                  </a:lnTo>
                  <a:lnTo>
                    <a:pt x="1947333" y="6866467"/>
                  </a:lnTo>
                  <a:cubicBezTo>
                    <a:pt x="1944511" y="4577645"/>
                    <a:pt x="1950155" y="2288822"/>
                    <a:pt x="1947333" y="0"/>
                  </a:cubicBez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2" name="Freeform 11"/>
            <p:cNvSpPr/>
            <p:nvPr/>
          </p:nvSpPr>
          <p:spPr>
            <a:xfrm>
              <a:off x="6637896" y="3920066"/>
              <a:ext cx="2513565" cy="2937933"/>
            </a:xfrm>
            <a:custGeom>
              <a:avLst/>
              <a:gdLst/>
              <a:ahLst/>
              <a:cxnLst/>
              <a:rect l="l" t="t" r="r" b="b"/>
              <a:pathLst>
                <a:path w="3259667" h="3810000">
                  <a:moveTo>
                    <a:pt x="0" y="3810000"/>
                  </a:moveTo>
                  <a:lnTo>
                    <a:pt x="3251200" y="0"/>
                  </a:lnTo>
                  <a:cubicBezTo>
                    <a:pt x="3254022" y="1270000"/>
                    <a:pt x="3256845" y="2540000"/>
                    <a:pt x="3259667" y="3810000"/>
                  </a:cubicBezTo>
                  <a:lnTo>
                    <a:pt x="0" y="3810000"/>
                  </a:lnTo>
                  <a:close/>
                </a:path>
              </a:pathLst>
            </a:cu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Freeform 12"/>
            <p:cNvSpPr/>
            <p:nvPr/>
          </p:nvSpPr>
          <p:spPr>
            <a:xfrm>
              <a:off x="7010429" y="-8467"/>
              <a:ext cx="2142876" cy="6866467"/>
            </a:xfrm>
            <a:custGeom>
              <a:avLst/>
              <a:gdLst/>
              <a:ahLst/>
              <a:cxnLst/>
              <a:rect l="l" t="t" r="r" b="b"/>
              <a:pathLst>
                <a:path w="2853267" h="6866467">
                  <a:moveTo>
                    <a:pt x="0" y="0"/>
                  </a:moveTo>
                  <a:lnTo>
                    <a:pt x="2472267" y="6866467"/>
                  </a:lnTo>
                  <a:lnTo>
                    <a:pt x="2853267" y="6858000"/>
                  </a:lnTo>
                  <a:lnTo>
                    <a:pt x="2853267" y="0"/>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Freeform 13"/>
            <p:cNvSpPr/>
            <p:nvPr/>
          </p:nvSpPr>
          <p:spPr>
            <a:xfrm>
              <a:off x="8295776" y="-8467"/>
              <a:ext cx="857530" cy="6866467"/>
            </a:xfrm>
            <a:custGeom>
              <a:avLst/>
              <a:gdLst/>
              <a:ahLst/>
              <a:cxnLst/>
              <a:rect l="l" t="t" r="r" b="b"/>
              <a:pathLst>
                <a:path w="1286933" h="6866467">
                  <a:moveTo>
                    <a:pt x="1016000" y="0"/>
                  </a:moveTo>
                  <a:lnTo>
                    <a:pt x="0" y="6866467"/>
                  </a:lnTo>
                  <a:lnTo>
                    <a:pt x="1286933" y="6866467"/>
                  </a:lnTo>
                  <a:cubicBezTo>
                    <a:pt x="1284111" y="4577645"/>
                    <a:pt x="1281288" y="2288822"/>
                    <a:pt x="1278466" y="0"/>
                  </a:cubicBezTo>
                  <a:lnTo>
                    <a:pt x="1016000"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Freeform 14"/>
            <p:cNvSpPr/>
            <p:nvPr/>
          </p:nvSpPr>
          <p:spPr>
            <a:xfrm>
              <a:off x="8077231" y="-8468"/>
              <a:ext cx="1066770" cy="6866467"/>
            </a:xfrm>
            <a:custGeom>
              <a:avLst/>
              <a:gdLst/>
              <a:ahLst/>
              <a:cxnLst/>
              <a:rect l="l" t="t" r="r" b="b"/>
              <a:pathLst>
                <a:path w="1270244" h="6866467">
                  <a:moveTo>
                    <a:pt x="0" y="0"/>
                  </a:moveTo>
                  <a:lnTo>
                    <a:pt x="1117600" y="6866467"/>
                  </a:lnTo>
                  <a:lnTo>
                    <a:pt x="1270000" y="6866467"/>
                  </a:lnTo>
                  <a:cubicBezTo>
                    <a:pt x="1272822" y="4574822"/>
                    <a:pt x="1250245" y="2291645"/>
                    <a:pt x="1253067" y="0"/>
                  </a:cubicBez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Freeform 15"/>
            <p:cNvSpPr/>
            <p:nvPr/>
          </p:nvSpPr>
          <p:spPr>
            <a:xfrm>
              <a:off x="8060297" y="4893733"/>
              <a:ext cx="1094086" cy="1964267"/>
            </a:xfrm>
            <a:custGeom>
              <a:avLst/>
              <a:gdLst/>
              <a:ahLst/>
              <a:cxnLst/>
              <a:rect l="l" t="t" r="r" b="b"/>
              <a:pathLst>
                <a:path w="1820333" h="3268133">
                  <a:moveTo>
                    <a:pt x="0" y="3268133"/>
                  </a:moveTo>
                  <a:lnTo>
                    <a:pt x="1811866" y="0"/>
                  </a:lnTo>
                  <a:cubicBezTo>
                    <a:pt x="1814688" y="1086555"/>
                    <a:pt x="1817511" y="2173111"/>
                    <a:pt x="1820333" y="3259666"/>
                  </a:cubicBezTo>
                  <a:lnTo>
                    <a:pt x="0" y="3268133"/>
                  </a:lnTo>
                  <a:close/>
                </a:path>
              </a:pathLst>
            </a:cu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09599" y="609600"/>
            <a:ext cx="6347713" cy="1320800"/>
          </a:xfrm>
          <a:prstGeom prst="rect">
            <a:avLst/>
          </a:prstGeom>
        </p:spPr>
        <p:txBody>
          <a:bodyPr vert="horz" lIns="91440" tIns="45720" rIns="91440" bIns="45720" rtlCol="0" anchor="t">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09599" y="2160590"/>
            <a:ext cx="6347714" cy="3880773"/>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5405258" y="6041363"/>
            <a:ext cx="684132"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FDF1B035-DAD8-4A8C-BB58-06C82FC4A4B5}" type="datetime1">
              <a:rPr lang="en-US" altLang="en-US" smtClean="0"/>
              <a:pPr>
                <a:defRPr/>
              </a:pPr>
              <a:t>11/27/2018</a:t>
            </a:fld>
            <a:endParaRPr lang="en-US" altLang="en-US"/>
          </a:p>
        </p:txBody>
      </p:sp>
      <p:sp>
        <p:nvSpPr>
          <p:cNvPr id="5" name="Footer Placeholder 4"/>
          <p:cNvSpPr>
            <a:spLocks noGrp="1"/>
          </p:cNvSpPr>
          <p:nvPr>
            <p:ph type="ftr" sz="quarter" idx="3"/>
          </p:nvPr>
        </p:nvSpPr>
        <p:spPr>
          <a:xfrm>
            <a:off x="609599" y="6041363"/>
            <a:ext cx="4622973"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endParaRPr lang="en-US" altLang="en-US"/>
          </a:p>
        </p:txBody>
      </p:sp>
      <p:sp>
        <p:nvSpPr>
          <p:cNvPr id="6" name="Slide Number Placeholder 5"/>
          <p:cNvSpPr>
            <a:spLocks noGrp="1"/>
          </p:cNvSpPr>
          <p:nvPr>
            <p:ph type="sldNum" sz="quarter" idx="4"/>
          </p:nvPr>
        </p:nvSpPr>
        <p:spPr>
          <a:xfrm>
            <a:off x="6444676" y="6041363"/>
            <a:ext cx="512638" cy="365125"/>
          </a:xfrm>
          <a:prstGeom prst="rect">
            <a:avLst/>
          </a:prstGeom>
        </p:spPr>
        <p:txBody>
          <a:bodyPr vert="horz" lIns="91440" tIns="45720" rIns="91440" bIns="45720" rtlCol="0" anchor="ctr"/>
          <a:lstStyle>
            <a:lvl1pPr algn="r">
              <a:defRPr sz="900">
                <a:solidFill>
                  <a:schemeClr val="accent1"/>
                </a:solidFill>
              </a:defRPr>
            </a:lvl1pPr>
          </a:lstStyle>
          <a:p>
            <a:pPr>
              <a:defRPr/>
            </a:pPr>
            <a:fld id="{852CB532-AD2D-4C5A-A9C0-4F25C3CF43B3}" type="slidenum">
              <a:rPr lang="en-US" altLang="en-US" smtClean="0"/>
              <a:pPr>
                <a:defRPr/>
              </a:pPr>
              <a:t>‹#›</a:t>
            </a:fld>
            <a:endParaRPr lang="en-US" altLang="en-US"/>
          </a:p>
        </p:txBody>
      </p:sp>
    </p:spTree>
    <p:extLst>
      <p:ext uri="{BB962C8B-B14F-4D97-AF65-F5344CB8AC3E}">
        <p14:creationId xmlns:p14="http://schemas.microsoft.com/office/powerpoint/2010/main" val="300142040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Title 1"/>
          <p:cNvSpPr>
            <a:spLocks noGrp="1"/>
          </p:cNvSpPr>
          <p:nvPr>
            <p:ph type="ctrTitle"/>
          </p:nvPr>
        </p:nvSpPr>
        <p:spPr>
          <a:xfrm>
            <a:off x="1259632" y="1196752"/>
            <a:ext cx="5697682" cy="2854084"/>
          </a:xfrm>
        </p:spPr>
        <p:txBody>
          <a:bodyPr/>
          <a:lstStyle/>
          <a:p>
            <a:pPr eaLnBrk="1" hangingPunct="1"/>
            <a:r>
              <a:rPr lang="en-US" altLang="en-US" dirty="0" smtClean="0">
                <a:solidFill>
                  <a:schemeClr val="accent2">
                    <a:lumMod val="50000"/>
                  </a:schemeClr>
                </a:solidFill>
                <a:latin typeface="Footlight MT Light" panose="0204060206030A020304" pitchFamily="18" charset="0"/>
              </a:rPr>
              <a:t>Anthony Burgess</a:t>
            </a:r>
            <a:br>
              <a:rPr lang="en-US" altLang="en-US" dirty="0" smtClean="0">
                <a:solidFill>
                  <a:schemeClr val="accent2">
                    <a:lumMod val="50000"/>
                  </a:schemeClr>
                </a:solidFill>
                <a:latin typeface="Footlight MT Light" panose="0204060206030A020304" pitchFamily="18" charset="0"/>
              </a:rPr>
            </a:br>
            <a:r>
              <a:rPr lang="en-US" altLang="en-US" i="1" dirty="0" smtClean="0">
                <a:solidFill>
                  <a:schemeClr val="accent2">
                    <a:lumMod val="50000"/>
                  </a:schemeClr>
                </a:solidFill>
                <a:latin typeface="Footlight MT Light" panose="0204060206030A020304" pitchFamily="18" charset="0"/>
              </a:rPr>
              <a:t>A Clockwork Orange</a:t>
            </a:r>
            <a:r>
              <a:rPr lang="en-US" altLang="en-US" dirty="0" smtClean="0">
                <a:solidFill>
                  <a:schemeClr val="accent2">
                    <a:lumMod val="50000"/>
                  </a:schemeClr>
                </a:solidFill>
                <a:latin typeface="Footlight MT Light" panose="0204060206030A020304" pitchFamily="18" charset="0"/>
              </a:rPr>
              <a:t>, 1962</a:t>
            </a:r>
          </a:p>
        </p:txBody>
      </p:sp>
      <p:sp>
        <p:nvSpPr>
          <p:cNvPr id="3075" name="Subtitle 2"/>
          <p:cNvSpPr>
            <a:spLocks noGrp="1"/>
          </p:cNvSpPr>
          <p:nvPr>
            <p:ph type="subTitle" idx="1"/>
          </p:nvPr>
        </p:nvSpPr>
        <p:spPr>
          <a:xfrm>
            <a:off x="1130595" y="4365104"/>
            <a:ext cx="5826719" cy="1096899"/>
          </a:xfrm>
        </p:spPr>
        <p:txBody>
          <a:bodyPr>
            <a:normAutofit/>
          </a:bodyPr>
          <a:lstStyle/>
          <a:p>
            <a:pPr eaLnBrk="1" hangingPunct="1"/>
            <a:r>
              <a:rPr lang="en-US" altLang="en-US" sz="2000" dirty="0" smtClean="0">
                <a:solidFill>
                  <a:schemeClr val="accent2">
                    <a:lumMod val="50000"/>
                  </a:schemeClr>
                </a:solidFill>
              </a:rPr>
              <a:t>‘I like nothing better in this world than a good clean book, brother.’</a:t>
            </a: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a:spLocks noGrp="1"/>
          </p:cNvSpPr>
          <p:nvPr>
            <p:ph idx="1"/>
          </p:nvPr>
        </p:nvSpPr>
        <p:spPr>
          <a:xfrm>
            <a:off x="609599" y="332656"/>
            <a:ext cx="6347714" cy="5708707"/>
          </a:xfrm>
        </p:spPr>
        <p:txBody>
          <a:bodyPr>
            <a:normAutofit fontScale="85000" lnSpcReduction="20000"/>
          </a:bodyPr>
          <a:lstStyle/>
          <a:p>
            <a:pPr marL="137160" indent="0">
              <a:buNone/>
            </a:pPr>
            <a:r>
              <a:rPr lang="en-GB" sz="4300" dirty="0">
                <a:ln w="6350">
                  <a:noFill/>
                </a:ln>
                <a:solidFill>
                  <a:schemeClr val="accent2">
                    <a:lumMod val="50000"/>
                  </a:schemeClr>
                </a:solidFill>
                <a:latin typeface="Felix Titling" panose="04060505060202020A04" pitchFamily="82" charset="0"/>
                <a:ea typeface="+mj-ea"/>
                <a:cs typeface="+mj-cs"/>
              </a:rPr>
              <a:t>AIM(S)</a:t>
            </a:r>
          </a:p>
          <a:p>
            <a:pPr>
              <a:buFont typeface="Arial" panose="020B0604020202020204" pitchFamily="34" charset="0"/>
              <a:buChar char="•"/>
            </a:pPr>
            <a:r>
              <a:rPr lang="en-GB" dirty="0"/>
              <a:t> To gain a detailed, theorised understanding of the narration of utopia and its relation to its dystopian alter ego within the political and cultural contexts of 19th and 20th century Anglophone literature. </a:t>
            </a:r>
          </a:p>
          <a:p>
            <a:pPr marL="137160" indent="0">
              <a:buNone/>
            </a:pPr>
            <a:endParaRPr lang="en-GB" b="1" dirty="0"/>
          </a:p>
          <a:p>
            <a:pPr marL="137160" indent="0">
              <a:buNone/>
            </a:pPr>
            <a:r>
              <a:rPr lang="en-GB" sz="4400" dirty="0">
                <a:ln w="6350">
                  <a:noFill/>
                </a:ln>
                <a:solidFill>
                  <a:schemeClr val="accent2">
                    <a:lumMod val="50000"/>
                  </a:schemeClr>
                </a:solidFill>
                <a:latin typeface="Felix Titling" panose="04060505060202020A04" pitchFamily="82" charset="0"/>
                <a:ea typeface="+mj-ea"/>
                <a:cs typeface="+mj-cs"/>
              </a:rPr>
              <a:t>LEARNING OUTCOMES</a:t>
            </a:r>
          </a:p>
          <a:p>
            <a:pPr marL="137160" indent="0">
              <a:buNone/>
            </a:pPr>
            <a:r>
              <a:rPr lang="en-GB" i="1" dirty="0"/>
              <a:t>By the end of this module students should be able to: </a:t>
            </a:r>
          </a:p>
          <a:p>
            <a:pPr marL="137160" indent="0">
              <a:buNone/>
            </a:pPr>
            <a:endParaRPr lang="en-GB" dirty="0"/>
          </a:p>
          <a:p>
            <a:pPr>
              <a:buFont typeface="Arial" panose="020B0604020202020204" pitchFamily="34" charset="0"/>
              <a:buChar char="•"/>
            </a:pPr>
            <a:r>
              <a:rPr lang="en-GB" dirty="0"/>
              <a:t>demonstrate advanced and sustained knowledge and understanding of the cultural responses to the utopian impulse;</a:t>
            </a:r>
          </a:p>
          <a:p>
            <a:pPr>
              <a:buFont typeface="Arial" panose="020B0604020202020204" pitchFamily="34" charset="0"/>
              <a:buChar char="•"/>
            </a:pPr>
            <a:r>
              <a:rPr lang="en-GB" dirty="0"/>
              <a:t>demonstrate a detailed and theorised understanding of a wide range of utopian and /or dystopian texts from the nineteenth and twentieth centuries;</a:t>
            </a:r>
          </a:p>
          <a:p>
            <a:pPr>
              <a:buFont typeface="Arial" panose="020B0604020202020204" pitchFamily="34" charset="0"/>
              <a:buChar char="•"/>
            </a:pPr>
            <a:r>
              <a:rPr lang="en-GB" dirty="0"/>
              <a:t>show a sophisticated understanding of  the emergence of the utopian and dystopian genres in their historical and cultural contexts;</a:t>
            </a:r>
          </a:p>
          <a:p>
            <a:pPr>
              <a:buFont typeface="Arial" panose="020B0604020202020204" pitchFamily="34" charset="0"/>
              <a:buChar char="•"/>
            </a:pPr>
            <a:r>
              <a:rPr lang="en-GB" dirty="0"/>
              <a:t>explore and account for the relationship of utopian and dystopian fictions to developments within the novel as a form</a:t>
            </a:r>
            <a:r>
              <a:rPr lang="en-GB" dirty="0" smtClean="0"/>
              <a:t>.</a:t>
            </a:r>
            <a:endParaRPr lang="en-GB" dirty="0"/>
          </a:p>
        </p:txBody>
      </p:sp>
    </p:spTree>
    <p:extLst>
      <p:ext uri="{BB962C8B-B14F-4D97-AF65-F5344CB8AC3E}">
        <p14:creationId xmlns:p14="http://schemas.microsoft.com/office/powerpoint/2010/main" val="174025148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Title 1"/>
          <p:cNvSpPr>
            <a:spLocks noGrp="1"/>
          </p:cNvSpPr>
          <p:nvPr>
            <p:ph type="title"/>
          </p:nvPr>
        </p:nvSpPr>
        <p:spPr/>
        <p:txBody>
          <a:bodyPr>
            <a:normAutofit/>
          </a:bodyPr>
          <a:lstStyle/>
          <a:p>
            <a:pPr eaLnBrk="1" hangingPunct="1"/>
            <a:r>
              <a:rPr lang="en-US" altLang="en-US" sz="3700" dirty="0">
                <a:ln w="6350">
                  <a:noFill/>
                </a:ln>
                <a:solidFill>
                  <a:schemeClr val="accent2">
                    <a:lumMod val="50000"/>
                  </a:schemeClr>
                </a:solidFill>
                <a:latin typeface="Felix Titling" panose="04060505060202020A04" pitchFamily="82" charset="0"/>
              </a:rPr>
              <a:t>Conditioning of the right sort</a:t>
            </a:r>
          </a:p>
        </p:txBody>
      </p:sp>
      <p:sp>
        <p:nvSpPr>
          <p:cNvPr id="5123" name="Content Placeholder 2"/>
          <p:cNvSpPr>
            <a:spLocks noGrp="1"/>
          </p:cNvSpPr>
          <p:nvPr>
            <p:ph idx="1"/>
          </p:nvPr>
        </p:nvSpPr>
        <p:spPr/>
        <p:txBody>
          <a:bodyPr>
            <a:normAutofit fontScale="85000" lnSpcReduction="20000"/>
          </a:bodyPr>
          <a:lstStyle/>
          <a:p>
            <a:pPr eaLnBrk="1" hangingPunct="1"/>
            <a:r>
              <a:rPr lang="en-US" altLang="en-US" sz="2300" smtClean="0"/>
              <a:t>‘Given the right positive inducements – to which we respond rationally but through our conditioned instincts – we shall all become better citizens, submissive to a state that has the good of the community at heart. We must, so the argument goes, not fear conditioning. We need to be conditioned in order to save the environment and the race. But it must be conditioning of the right sort.</a:t>
            </a:r>
            <a:br>
              <a:rPr lang="en-US" altLang="en-US" sz="2300" smtClean="0"/>
            </a:br>
            <a:r>
              <a:rPr lang="en-US" altLang="en-US" sz="2300" smtClean="0"/>
              <a:t>It is, in the Skinnerian argument, conditioning of the wrong sort that turns the hero of “A Clockwork Orange” into a vomiting paragon of non-aggression.’</a:t>
            </a:r>
            <a:br>
              <a:rPr lang="en-US" altLang="en-US" sz="2300" smtClean="0"/>
            </a:br>
            <a:r>
              <a:rPr lang="en-US" altLang="en-US" sz="2300" smtClean="0"/>
              <a:t/>
            </a:r>
            <a:br>
              <a:rPr lang="en-US" altLang="en-US" sz="2300" smtClean="0"/>
            </a:br>
            <a:r>
              <a:rPr lang="en-US" altLang="en-US" sz="2300" smtClean="0"/>
              <a:t>-Anthony Burgess, writing in </a:t>
            </a:r>
            <a:r>
              <a:rPr lang="en-US" altLang="en-US" sz="2300" i="1" smtClean="0"/>
              <a:t>The New Yorker</a:t>
            </a:r>
            <a:endParaRPr lang="en-US" altLang="en-US" sz="2300" smtClean="0"/>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8600" y="188640"/>
            <a:ext cx="6807696" cy="1320800"/>
          </a:xfrm>
        </p:spPr>
        <p:txBody>
          <a:bodyPr>
            <a:noAutofit/>
          </a:bodyPr>
          <a:lstStyle/>
          <a:p>
            <a:pPr>
              <a:defRPr/>
            </a:pPr>
            <a:r>
              <a:rPr lang="en-US" altLang="en-US" dirty="0">
                <a:ln w="6350">
                  <a:noFill/>
                </a:ln>
                <a:solidFill>
                  <a:schemeClr val="accent2">
                    <a:lumMod val="50000"/>
                  </a:schemeClr>
                </a:solidFill>
                <a:latin typeface="Felix Titling" panose="04060505060202020A04" pitchFamily="82" charset="0"/>
              </a:rPr>
              <a:t>Erich Fromm - “Freedom from” and “freedom to”</a:t>
            </a:r>
          </a:p>
        </p:txBody>
      </p:sp>
      <p:sp>
        <p:nvSpPr>
          <p:cNvPr id="3" name="Content Placeholder 2"/>
          <p:cNvSpPr>
            <a:spLocks noGrp="1"/>
          </p:cNvSpPr>
          <p:nvPr>
            <p:ph idx="1"/>
          </p:nvPr>
        </p:nvSpPr>
        <p:spPr>
          <a:xfrm>
            <a:off x="428600" y="1628800"/>
            <a:ext cx="7743800" cy="5229200"/>
          </a:xfrm>
        </p:spPr>
        <p:txBody>
          <a:bodyPr>
            <a:normAutofit fontScale="92500"/>
          </a:bodyPr>
          <a:lstStyle/>
          <a:p>
            <a:pPr eaLnBrk="1" hangingPunct="1">
              <a:lnSpc>
                <a:spcPct val="80000"/>
              </a:lnSpc>
              <a:defRPr/>
            </a:pPr>
            <a:r>
              <a:rPr lang="en-US" altLang="en-US" sz="2000" dirty="0" smtClean="0"/>
              <a:t>“</a:t>
            </a:r>
            <a:r>
              <a:rPr lang="en-US" altLang="en-US" sz="2400" dirty="0" smtClean="0"/>
              <a:t>The whole life of the individual is nothing but the process of giving life to himself; indeed we should be fully born, when we die – although it is the tragic fate of most to die before they are born.’ (Fromm, 1955, p.32)</a:t>
            </a:r>
          </a:p>
          <a:p>
            <a:pPr eaLnBrk="1" hangingPunct="1">
              <a:lnSpc>
                <a:spcPct val="80000"/>
              </a:lnSpc>
              <a:defRPr/>
            </a:pPr>
            <a:r>
              <a:rPr lang="en-US" altLang="en-US" sz="2400" dirty="0" smtClean="0"/>
              <a:t>“the great promise of unlimited progress – the promise of domination of nature, of material abundance, of the greatest happiness for the greatest number, of unlimited personal freedom has sustained the hopes and faith of generations since the beginning of the industrial age” (Fromm, 2012, p.1)</a:t>
            </a:r>
          </a:p>
          <a:p>
            <a:pPr eaLnBrk="1" hangingPunct="1">
              <a:lnSpc>
                <a:spcPct val="80000"/>
              </a:lnSpc>
              <a:defRPr/>
            </a:pPr>
            <a:r>
              <a:rPr lang="en-US" altLang="en-US" sz="2400" dirty="0" smtClean="0"/>
              <a:t>“Whoever insists on safety and security as primary conditions of life cannot have faith; whoever shuts himself off in a system of defense, where distance and possession are his means of security, makes himself a prisoner. To be loved, and to love, needs courage, the courage to judge certain values as of ultimate concern – and to take the jump and to stake everything on those values” (Fromm, 1995, p.98-99)</a:t>
            </a: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Content Placeholder 2"/>
          <p:cNvSpPr>
            <a:spLocks noGrp="1"/>
          </p:cNvSpPr>
          <p:nvPr>
            <p:ph idx="1"/>
          </p:nvPr>
        </p:nvSpPr>
        <p:spPr>
          <a:xfrm>
            <a:off x="457200" y="1556792"/>
            <a:ext cx="7547722" cy="4525963"/>
          </a:xfrm>
        </p:spPr>
        <p:txBody>
          <a:bodyPr/>
          <a:lstStyle/>
          <a:p>
            <a:pPr marL="0" indent="0" eaLnBrk="1" hangingPunct="1">
              <a:buFont typeface="Arial" panose="020B0604020202020204" pitchFamily="34" charset="0"/>
              <a:buNone/>
            </a:pPr>
            <a:r>
              <a:rPr lang="en-GB" altLang="en-US" dirty="0" smtClean="0"/>
              <a:t>"</a:t>
            </a:r>
            <a:r>
              <a:rPr lang="en-GB" altLang="en-US" sz="2400" dirty="0" smtClean="0"/>
              <a:t>The police," I said. "The horrible ghastly police."</a:t>
            </a:r>
          </a:p>
          <a:p>
            <a:pPr marL="0" indent="0" eaLnBrk="1" hangingPunct="1">
              <a:buFont typeface="Arial" panose="020B0604020202020204" pitchFamily="34" charset="0"/>
              <a:buNone/>
            </a:pPr>
            <a:r>
              <a:rPr lang="en-GB" altLang="en-US" sz="2400" dirty="0" smtClean="0"/>
              <a:t>"Another victim," he said, like sighing. "A victim of the modern age.”</a:t>
            </a:r>
          </a:p>
          <a:p>
            <a:pPr marL="0" indent="0" eaLnBrk="1" hangingPunct="1">
              <a:buFont typeface="Arial" panose="020B0604020202020204" pitchFamily="34" charset="0"/>
              <a:buNone/>
            </a:pPr>
            <a:r>
              <a:rPr lang="en-GB" altLang="en-US" sz="2400" dirty="0" smtClean="0"/>
              <a:t>… . I must not let on, though, for I needed help and kindness now. Those horrible </a:t>
            </a:r>
            <a:r>
              <a:rPr lang="en-GB" altLang="en-US" sz="2400" dirty="0" err="1" smtClean="0"/>
              <a:t>grahzny</a:t>
            </a:r>
            <a:r>
              <a:rPr lang="en-GB" altLang="en-US" sz="2400" dirty="0" smtClean="0"/>
              <a:t> </a:t>
            </a:r>
            <a:r>
              <a:rPr lang="en-GB" altLang="en-US" sz="2400" dirty="0" err="1" smtClean="0"/>
              <a:t>bratchnies</a:t>
            </a:r>
            <a:r>
              <a:rPr lang="en-GB" altLang="en-US" sz="2400" dirty="0" smtClean="0"/>
              <a:t> in that terrible white </a:t>
            </a:r>
            <a:r>
              <a:rPr lang="en-GB" altLang="en-US" sz="2400" dirty="0" err="1" smtClean="0"/>
              <a:t>mesto</a:t>
            </a:r>
            <a:r>
              <a:rPr lang="en-GB" altLang="en-US" sz="2400" dirty="0" smtClean="0"/>
              <a:t> had done that to me, making me need help and kindness now and forcing me to want to give help and kindness myself, if anybody would take it.</a:t>
            </a:r>
          </a:p>
        </p:txBody>
      </p:sp>
      <p:sp>
        <p:nvSpPr>
          <p:cNvPr id="2" name="Rectangle 1"/>
          <p:cNvSpPr/>
          <p:nvPr/>
        </p:nvSpPr>
        <p:spPr>
          <a:xfrm>
            <a:off x="107504" y="332656"/>
            <a:ext cx="7897418" cy="661720"/>
          </a:xfrm>
          <a:prstGeom prst="rect">
            <a:avLst/>
          </a:prstGeom>
        </p:spPr>
        <p:txBody>
          <a:bodyPr wrap="none">
            <a:spAutoFit/>
          </a:bodyPr>
          <a:lstStyle/>
          <a:p>
            <a:pPr marL="0" indent="0" eaLnBrk="1" hangingPunct="1">
              <a:buFont typeface="Arial" panose="020B0604020202020204" pitchFamily="34" charset="0"/>
              <a:buNone/>
            </a:pPr>
            <a:r>
              <a:rPr lang="en-GB" altLang="en-US" sz="3700" dirty="0" smtClean="0">
                <a:ln w="6350">
                  <a:noFill/>
                </a:ln>
                <a:solidFill>
                  <a:schemeClr val="accent2">
                    <a:lumMod val="50000"/>
                  </a:schemeClr>
                </a:solidFill>
                <a:latin typeface="Felix Titling" panose="04060505060202020A04" pitchFamily="82" charset="0"/>
                <a:ea typeface="+mj-ea"/>
                <a:cs typeface="+mj-cs"/>
              </a:rPr>
              <a:t>“A </a:t>
            </a:r>
            <a:r>
              <a:rPr lang="en-GB" altLang="en-US" sz="3700" dirty="0">
                <a:ln w="6350">
                  <a:noFill/>
                </a:ln>
                <a:solidFill>
                  <a:schemeClr val="accent2">
                    <a:lumMod val="50000"/>
                  </a:schemeClr>
                </a:solidFill>
                <a:latin typeface="Felix Titling" panose="04060505060202020A04" pitchFamily="82" charset="0"/>
                <a:ea typeface="+mj-ea"/>
                <a:cs typeface="+mj-cs"/>
              </a:rPr>
              <a:t>victim of the modern age.”</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6671" y="249849"/>
            <a:ext cx="7026299" cy="1143000"/>
          </a:xfrm>
        </p:spPr>
        <p:txBody>
          <a:bodyPr vert="horz" lIns="91440" tIns="45720" rIns="91440" bIns="45720" rtlCol="0" anchor="t">
            <a:noAutofit/>
          </a:bodyPr>
          <a:lstStyle/>
          <a:p>
            <a:r>
              <a:rPr lang="en-US" altLang="en-US" sz="3200" dirty="0">
                <a:ln w="6350">
                  <a:noFill/>
                </a:ln>
                <a:solidFill>
                  <a:schemeClr val="accent2">
                    <a:lumMod val="50000"/>
                  </a:schemeClr>
                </a:solidFill>
                <a:latin typeface="Felix Titling" panose="04060505060202020A04" pitchFamily="82" charset="0"/>
              </a:rPr>
              <a:t>Love is all you need: Fromm &amp; </a:t>
            </a:r>
            <a:r>
              <a:rPr lang="en-US" altLang="en-US" sz="3200" i="1" dirty="0">
                <a:ln w="6350">
                  <a:noFill/>
                </a:ln>
                <a:solidFill>
                  <a:schemeClr val="accent2">
                    <a:lumMod val="50000"/>
                  </a:schemeClr>
                </a:solidFill>
                <a:latin typeface="Felix Titling" panose="04060505060202020A04" pitchFamily="82" charset="0"/>
              </a:rPr>
              <a:t>A Clockwork Orange</a:t>
            </a:r>
          </a:p>
        </p:txBody>
      </p:sp>
      <p:sp>
        <p:nvSpPr>
          <p:cNvPr id="8195" name="Content Placeholder 2"/>
          <p:cNvSpPr>
            <a:spLocks noGrp="1"/>
          </p:cNvSpPr>
          <p:nvPr>
            <p:ph idx="1"/>
          </p:nvPr>
        </p:nvSpPr>
        <p:spPr>
          <a:xfrm>
            <a:off x="250825" y="1417638"/>
            <a:ext cx="8435975" cy="5440362"/>
          </a:xfrm>
        </p:spPr>
        <p:txBody>
          <a:bodyPr/>
          <a:lstStyle/>
          <a:p>
            <a:pPr eaLnBrk="1" hangingPunct="1"/>
            <a:r>
              <a:rPr lang="en-US" altLang="en-US" sz="2000" dirty="0" smtClean="0"/>
              <a:t>‘Alex, too, has abandoned hope of receiving love and care from his family; for him, the concept of family has long lost its sense. This lack of sympathy for the notion of family reveals itself in Alex’s unfriendly acts of calling his parents Pee and </a:t>
            </a:r>
            <a:r>
              <a:rPr lang="en-US" altLang="en-US" sz="2000" dirty="0" err="1" smtClean="0"/>
              <a:t>Em</a:t>
            </a:r>
            <a:r>
              <a:rPr lang="en-US" altLang="en-US" sz="2000" dirty="0" smtClean="0"/>
              <a:t> instead of father and mother. Furthermore, after Alex is released from prison, to his bewilderment, he finds out that his parents have rented the room to a lodger called Joe who has now taken the place of their son, and has left Alex homeless. Instead of helping their son learn appropriate conduct, they replace him with someone else to rid themselves of Alex’s abnormal </a:t>
            </a:r>
            <a:r>
              <a:rPr lang="en-US" altLang="en-US" sz="2000" dirty="0" err="1" smtClean="0"/>
              <a:t>behaviour</a:t>
            </a:r>
            <a:r>
              <a:rPr lang="en-US" altLang="en-US" sz="2000" dirty="0" smtClean="0"/>
              <a:t>.’</a:t>
            </a:r>
          </a:p>
          <a:p>
            <a:pPr eaLnBrk="1" hangingPunct="1"/>
            <a:r>
              <a:rPr lang="en-US" altLang="en-US" sz="2000" dirty="0" smtClean="0"/>
              <a:t>‘Davis and Womack (2002) maintain that by committing violent acts and attaching himself to a criminal group, Alex struggles to create pseudo-families in place of the family he never had. Alex’s seeking sanctuary in his criminal gang, his sadistic </a:t>
            </a:r>
            <a:r>
              <a:rPr lang="en-US" altLang="en-US" sz="2000" dirty="0" err="1" smtClean="0"/>
              <a:t>behaviour</a:t>
            </a:r>
            <a:r>
              <a:rPr lang="en-US" altLang="en-US" sz="2000" dirty="0" smtClean="0"/>
              <a:t>, and ultra-violent acts are all indications of his powerlessness with which he disguises his shattered self and compensates for his lack of security, which he could never gain from his family or any other source.’</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Content Placeholder 2"/>
          <p:cNvSpPr>
            <a:spLocks noGrp="1"/>
          </p:cNvSpPr>
          <p:nvPr>
            <p:ph idx="1"/>
          </p:nvPr>
        </p:nvSpPr>
        <p:spPr>
          <a:xfrm>
            <a:off x="5226" y="260648"/>
            <a:ext cx="7879142" cy="6414195"/>
          </a:xfrm>
        </p:spPr>
        <p:txBody>
          <a:bodyPr>
            <a:normAutofit/>
          </a:bodyPr>
          <a:lstStyle/>
          <a:p>
            <a:pPr eaLnBrk="1" hangingPunct="1">
              <a:lnSpc>
                <a:spcPct val="80000"/>
              </a:lnSpc>
            </a:pPr>
            <a:r>
              <a:rPr lang="en-US" altLang="en-US" sz="2400" dirty="0" smtClean="0"/>
              <a:t>‘</a:t>
            </a:r>
            <a:r>
              <a:rPr lang="en-US" altLang="en-US" sz="2200" dirty="0" smtClean="0"/>
              <a:t>According to Fromm, this sense of love and comradeship is the decisive factor in rescuing individuals from their negative sense of freedom, and guiding them towards positive freedom; a get away from “freedom from” to “freedom to”. Symbiotic relationships with others (masochism and sadism) are inactive or inert relations that do not contribute to the individual’s growth of self and freedom. The only path to freedom is love; “In contrast to symbiotic unions, mature love is a union under the condition of preserving one’s integrity, one’s individuality” (Fromm, 1995, p.16).’</a:t>
            </a:r>
          </a:p>
          <a:p>
            <a:pPr eaLnBrk="1" hangingPunct="1">
              <a:lnSpc>
                <a:spcPct val="80000"/>
              </a:lnSpc>
            </a:pPr>
            <a:r>
              <a:rPr lang="en-US" altLang="en-US" sz="2200" dirty="0" smtClean="0"/>
              <a:t>‘By juxtaposing individual will versus the state’s will and portraying his ultimate hopeful vision of Alex’s future, Burgess also places his hope not in the failure of human freedom, but in the potentiality of love to generate freedom and happiness. Authorities may remove freedom through restrictive techniques such as the Ludovico Technique, but they can never remove the sense of hope in a life full of hope and love.’ </a:t>
            </a:r>
          </a:p>
          <a:p>
            <a:pPr eaLnBrk="1" hangingPunct="1">
              <a:lnSpc>
                <a:spcPct val="80000"/>
              </a:lnSpc>
              <a:buFont typeface="Arial" panose="020B0604020202020204" pitchFamily="34" charset="0"/>
              <a:buNone/>
            </a:pPr>
            <a:r>
              <a:rPr lang="en-US" altLang="en-US" sz="2400" dirty="0" smtClean="0"/>
              <a:t>		</a:t>
            </a:r>
            <a:r>
              <a:rPr lang="en-US" altLang="en-US" sz="2000" dirty="0" err="1" smtClean="0"/>
              <a:t>Beyad</a:t>
            </a:r>
            <a:r>
              <a:rPr lang="en-US" altLang="en-US" sz="2000" dirty="0" smtClean="0"/>
              <a:t>, MS and </a:t>
            </a:r>
            <a:r>
              <a:rPr lang="en-US" altLang="en-US" sz="2000" dirty="0" err="1" smtClean="0"/>
              <a:t>Mirmasoomi</a:t>
            </a:r>
            <a:r>
              <a:rPr lang="en-US" altLang="en-US" sz="2000" dirty="0" smtClean="0"/>
              <a:t>, </a:t>
            </a:r>
            <a:r>
              <a:rPr lang="en-US" altLang="en-US" sz="2000" dirty="0" err="1" smtClean="0"/>
              <a:t>Mahsid</a:t>
            </a:r>
            <a:r>
              <a:rPr lang="en-US" altLang="en-US" sz="2000" dirty="0" smtClean="0"/>
              <a:t>, ‘From “Freedom from” towards “Freedom to”: A </a:t>
            </a:r>
            <a:r>
              <a:rPr lang="en-US" altLang="en-US" sz="2000" dirty="0" err="1" smtClean="0"/>
              <a:t>Frommian</a:t>
            </a:r>
            <a:r>
              <a:rPr lang="en-US" altLang="en-US" sz="2000" dirty="0" smtClean="0"/>
              <a:t> Reading of Anthony Burgess’s </a:t>
            </a:r>
            <a:r>
              <a:rPr lang="en-US" altLang="en-US" sz="2000" i="1" dirty="0" smtClean="0"/>
              <a:t>A Clockwork Orange</a:t>
            </a:r>
            <a:endParaRPr lang="en-US" altLang="en-US" sz="2000" dirty="0" smtClean="0"/>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60648"/>
            <a:ext cx="7128791" cy="1320800"/>
          </a:xfrm>
        </p:spPr>
        <p:txBody>
          <a:bodyPr>
            <a:noAutofit/>
          </a:bodyPr>
          <a:lstStyle/>
          <a:p>
            <a:pPr eaLnBrk="1" hangingPunct="1">
              <a:defRPr/>
            </a:pPr>
            <a:r>
              <a:rPr lang="en-US" altLang="en-US" sz="3100" dirty="0">
                <a:ln w="6350">
                  <a:noFill/>
                </a:ln>
                <a:solidFill>
                  <a:schemeClr val="accent2">
                    <a:lumMod val="50000"/>
                  </a:schemeClr>
                </a:solidFill>
                <a:latin typeface="Felix Titling" panose="04060505060202020A04" pitchFamily="82" charset="0"/>
              </a:rPr>
              <a:t>Is </a:t>
            </a:r>
            <a:r>
              <a:rPr lang="en-US" altLang="en-US" sz="3100" i="1" dirty="0">
                <a:ln w="6350">
                  <a:noFill/>
                </a:ln>
                <a:solidFill>
                  <a:schemeClr val="accent2">
                    <a:lumMod val="50000"/>
                  </a:schemeClr>
                </a:solidFill>
                <a:latin typeface="Felix Titling" panose="04060505060202020A04" pitchFamily="82" charset="0"/>
              </a:rPr>
              <a:t>A Clockwork Orange </a:t>
            </a:r>
            <a:r>
              <a:rPr lang="en-US" altLang="en-US" sz="3100" dirty="0">
                <a:ln w="6350">
                  <a:noFill/>
                </a:ln>
                <a:solidFill>
                  <a:schemeClr val="accent2">
                    <a:lumMod val="50000"/>
                  </a:schemeClr>
                </a:solidFill>
                <a:latin typeface="Felix Titling" panose="04060505060202020A04" pitchFamily="82" charset="0"/>
              </a:rPr>
              <a:t>ultimately more hopeful then?</a:t>
            </a:r>
          </a:p>
        </p:txBody>
      </p:sp>
      <p:sp>
        <p:nvSpPr>
          <p:cNvPr id="10243" name="Content Placeholder 2"/>
          <p:cNvSpPr>
            <a:spLocks noGrp="1"/>
          </p:cNvSpPr>
          <p:nvPr>
            <p:ph idx="1"/>
          </p:nvPr>
        </p:nvSpPr>
        <p:spPr/>
        <p:txBody>
          <a:bodyPr>
            <a:normAutofit fontScale="77500" lnSpcReduction="20000"/>
          </a:bodyPr>
          <a:lstStyle/>
          <a:p>
            <a:pPr eaLnBrk="1" hangingPunct="1">
              <a:lnSpc>
                <a:spcPct val="90000"/>
              </a:lnSpc>
            </a:pPr>
            <a:r>
              <a:rPr lang="en-US" altLang="en-US" sz="3000" smtClean="0"/>
              <a:t>If we take Alex’s individual freedom to choose a life of non-violence at the end as a positive.</a:t>
            </a:r>
          </a:p>
          <a:p>
            <a:pPr eaLnBrk="1" hangingPunct="1">
              <a:lnSpc>
                <a:spcPct val="90000"/>
              </a:lnSpc>
            </a:pPr>
            <a:r>
              <a:rPr lang="en-US" altLang="en-US" sz="3000" smtClean="0"/>
              <a:t>But is he choosing for the right reasons?</a:t>
            </a:r>
          </a:p>
          <a:p>
            <a:pPr eaLnBrk="1" hangingPunct="1">
              <a:lnSpc>
                <a:spcPct val="90000"/>
              </a:lnSpc>
            </a:pPr>
            <a:r>
              <a:rPr lang="en-US" altLang="en-US" sz="3000" smtClean="0"/>
              <a:t>‘I suppose really a lot of the old ultra-violence and crasting was dying out now, the rozzes being so brutal with who they caught, though it had become like a fight between nadsats and the rozzes who could be more skorry with the nozh and the britva and the stick and even the gun.’</a:t>
            </a:r>
          </a:p>
          <a:p>
            <a:pPr eaLnBrk="1" hangingPunct="1">
              <a:lnSpc>
                <a:spcPct val="90000"/>
              </a:lnSpc>
            </a:pPr>
            <a:endParaRPr lang="en-US" altLang="en-US" sz="3000" smtClean="0"/>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Content Placeholder 2"/>
          <p:cNvSpPr>
            <a:spLocks noGrp="1"/>
          </p:cNvSpPr>
          <p:nvPr>
            <p:ph idx="1"/>
          </p:nvPr>
        </p:nvSpPr>
        <p:spPr>
          <a:xfrm>
            <a:off x="179388" y="188641"/>
            <a:ext cx="8209036" cy="6480448"/>
          </a:xfrm>
        </p:spPr>
        <p:txBody>
          <a:bodyPr>
            <a:normAutofit lnSpcReduction="10000"/>
          </a:bodyPr>
          <a:lstStyle/>
          <a:p>
            <a:pPr marL="0" indent="0" eaLnBrk="1" hangingPunct="1">
              <a:buFont typeface="Arial" panose="020B0604020202020204" pitchFamily="34" charset="0"/>
              <a:buNone/>
            </a:pPr>
            <a:r>
              <a:rPr lang="en-GB" altLang="en-US" sz="2400" dirty="0" smtClean="0"/>
              <a:t>What it was now was the starry 1939-45 War again, and it was a very blobby and liny and </a:t>
            </a:r>
            <a:r>
              <a:rPr lang="en-GB" altLang="en-US" sz="2400" dirty="0" err="1" smtClean="0"/>
              <a:t>cracklyfilm</a:t>
            </a:r>
            <a:r>
              <a:rPr lang="en-GB" altLang="en-US" sz="2400" dirty="0" smtClean="0"/>
              <a:t> you could </a:t>
            </a:r>
            <a:r>
              <a:rPr lang="en-GB" altLang="en-US" sz="2400" dirty="0" err="1" smtClean="0"/>
              <a:t>viddy</a:t>
            </a:r>
            <a:r>
              <a:rPr lang="en-GB" altLang="en-US" sz="2400" dirty="0" smtClean="0"/>
              <a:t> had been made by the Germans. It opened with German eagles and the Nazi flag with that like crooked cross that all </a:t>
            </a:r>
            <a:r>
              <a:rPr lang="en-GB" altLang="en-US" sz="2400" dirty="0" err="1" smtClean="0"/>
              <a:t>malchicks</a:t>
            </a:r>
            <a:r>
              <a:rPr lang="en-GB" altLang="en-US" sz="2400" dirty="0" smtClean="0"/>
              <a:t> at school love to draw, and then there were very haughty and </a:t>
            </a:r>
            <a:r>
              <a:rPr lang="en-GB" altLang="en-US" sz="2400" dirty="0" err="1" smtClean="0"/>
              <a:t>nadmenny</a:t>
            </a:r>
            <a:r>
              <a:rPr lang="en-GB" altLang="en-US" sz="2400" dirty="0" smtClean="0"/>
              <a:t> like German officers walking through streets that were all dust and bomb-holes and broken buildings. Then you were allowed to </a:t>
            </a:r>
            <a:r>
              <a:rPr lang="en-GB" altLang="en-US" sz="2400" dirty="0" err="1" smtClean="0"/>
              <a:t>viddy</a:t>
            </a:r>
            <a:r>
              <a:rPr lang="en-GB" altLang="en-US" sz="2400" dirty="0" smtClean="0"/>
              <a:t> </a:t>
            </a:r>
            <a:r>
              <a:rPr lang="en-GB" altLang="en-US" sz="2400" dirty="0" err="1" smtClean="0"/>
              <a:t>lewdies</a:t>
            </a:r>
            <a:r>
              <a:rPr lang="en-GB" altLang="en-US" sz="2400" dirty="0" smtClean="0"/>
              <a:t> being shot against walls, officers giving the orders, and also horrible </a:t>
            </a:r>
            <a:r>
              <a:rPr lang="en-GB" altLang="en-US" sz="2400" dirty="0" err="1" smtClean="0"/>
              <a:t>nagoy</a:t>
            </a:r>
            <a:r>
              <a:rPr lang="en-GB" altLang="en-US" sz="2400" dirty="0" smtClean="0"/>
              <a:t> </a:t>
            </a:r>
            <a:r>
              <a:rPr lang="en-GB" altLang="en-US" sz="2400" dirty="0" err="1" smtClean="0"/>
              <a:t>plotts</a:t>
            </a:r>
            <a:r>
              <a:rPr lang="en-GB" altLang="en-US" sz="2400" dirty="0" smtClean="0"/>
              <a:t> left lying in gutters, all like cages of bare ribs and white thin </a:t>
            </a:r>
            <a:r>
              <a:rPr lang="en-GB" altLang="en-US" sz="2400" dirty="0" err="1" smtClean="0"/>
              <a:t>nogas</a:t>
            </a:r>
            <a:r>
              <a:rPr lang="en-GB" altLang="en-US" sz="2400" dirty="0" smtClean="0"/>
              <a:t>. Then there were </a:t>
            </a:r>
            <a:r>
              <a:rPr lang="en-GB" altLang="en-US" sz="2400" dirty="0" err="1" smtClean="0"/>
              <a:t>lewdies</a:t>
            </a:r>
            <a:r>
              <a:rPr lang="en-GB" altLang="en-US" sz="2400" dirty="0" smtClean="0"/>
              <a:t> being dragged off </a:t>
            </a:r>
            <a:r>
              <a:rPr lang="en-GB" altLang="en-US" sz="2400" dirty="0" err="1" smtClean="0"/>
              <a:t>creeching</a:t>
            </a:r>
            <a:r>
              <a:rPr lang="en-GB" altLang="en-US" sz="2400" dirty="0" smtClean="0"/>
              <a:t> though not on the soundtrack, my brothers, the only sound being music, and being </a:t>
            </a:r>
            <a:r>
              <a:rPr lang="en-GB" altLang="en-US" sz="2400" dirty="0" err="1" smtClean="0"/>
              <a:t>tolchocked</a:t>
            </a:r>
            <a:r>
              <a:rPr lang="en-GB" altLang="en-US" sz="2400" dirty="0" smtClean="0"/>
              <a:t> while they were dragged off. Then I noticed, in all my pain and sickness, what music it was that like crackled and boomed on the sound-track, and it was Ludwig van, the last movement of the Fifth Symphony, and I </a:t>
            </a:r>
            <a:r>
              <a:rPr lang="en-GB" altLang="en-US" sz="2400" dirty="0" err="1" smtClean="0"/>
              <a:t>creeched</a:t>
            </a:r>
            <a:r>
              <a:rPr lang="en-GB" altLang="en-US" sz="2400" dirty="0" smtClean="0"/>
              <a:t> like </a:t>
            </a:r>
            <a:r>
              <a:rPr lang="en-GB" altLang="en-US" sz="2400" dirty="0" err="1" smtClean="0"/>
              <a:t>bezoomny</a:t>
            </a:r>
            <a:r>
              <a:rPr lang="en-GB" altLang="en-US" sz="2400" dirty="0" smtClean="0"/>
              <a:t> at that. "Stop!</a:t>
            </a: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Title 1"/>
          <p:cNvSpPr>
            <a:spLocks noGrp="1"/>
          </p:cNvSpPr>
          <p:nvPr>
            <p:ph type="title"/>
          </p:nvPr>
        </p:nvSpPr>
        <p:spPr>
          <a:xfrm>
            <a:off x="395536" y="260648"/>
            <a:ext cx="6912767" cy="1669752"/>
          </a:xfrm>
        </p:spPr>
        <p:txBody>
          <a:bodyPr>
            <a:normAutofit/>
          </a:bodyPr>
          <a:lstStyle/>
          <a:p>
            <a:r>
              <a:rPr lang="en-US" altLang="en-US" dirty="0">
                <a:ln w="6350">
                  <a:noFill/>
                </a:ln>
                <a:solidFill>
                  <a:schemeClr val="accent2">
                    <a:lumMod val="50000"/>
                  </a:schemeClr>
                </a:solidFill>
                <a:latin typeface="Felix Titling" panose="04060505060202020A04" pitchFamily="82" charset="0"/>
              </a:rPr>
              <a:t>anarchy </a:t>
            </a:r>
            <a:r>
              <a:rPr lang="en-US" altLang="en-US" dirty="0">
                <a:ln w="6350">
                  <a:noFill/>
                </a:ln>
                <a:solidFill>
                  <a:schemeClr val="accent2">
                    <a:lumMod val="50000"/>
                  </a:schemeClr>
                </a:solidFill>
                <a:latin typeface="Felix Titling" panose="04060505060202020A04" pitchFamily="82" charset="0"/>
              </a:rPr>
              <a:t>v </a:t>
            </a:r>
            <a:r>
              <a:rPr lang="en-US" altLang="en-US" dirty="0">
                <a:ln w="6350">
                  <a:noFill/>
                </a:ln>
                <a:solidFill>
                  <a:schemeClr val="accent2">
                    <a:lumMod val="50000"/>
                  </a:schemeClr>
                </a:solidFill>
                <a:latin typeface="Felix Titling" panose="04060505060202020A04" pitchFamily="82" charset="0"/>
              </a:rPr>
              <a:t>totalitarianism</a:t>
            </a:r>
            <a:endParaRPr lang="en-US" altLang="en-US" dirty="0">
              <a:ln w="6350">
                <a:noFill/>
              </a:ln>
              <a:solidFill>
                <a:schemeClr val="accent2">
                  <a:lumMod val="50000"/>
                </a:schemeClr>
              </a:solidFill>
              <a:latin typeface="Felix Titling" panose="04060505060202020A04" pitchFamily="82" charset="0"/>
            </a:endParaRPr>
          </a:p>
        </p:txBody>
      </p:sp>
      <p:sp>
        <p:nvSpPr>
          <p:cNvPr id="12291" name="Content Placeholder 2"/>
          <p:cNvSpPr>
            <a:spLocks noGrp="1"/>
          </p:cNvSpPr>
          <p:nvPr>
            <p:ph idx="1"/>
          </p:nvPr>
        </p:nvSpPr>
        <p:spPr>
          <a:xfrm>
            <a:off x="609599" y="1772816"/>
            <a:ext cx="6986737" cy="4927600"/>
          </a:xfrm>
        </p:spPr>
        <p:txBody>
          <a:bodyPr>
            <a:normAutofit fontScale="92500" lnSpcReduction="20000"/>
          </a:bodyPr>
          <a:lstStyle/>
          <a:p>
            <a:pPr marL="0" indent="0" eaLnBrk="1" hangingPunct="1">
              <a:lnSpc>
                <a:spcPct val="110000"/>
              </a:lnSpc>
              <a:spcBef>
                <a:spcPts val="0"/>
              </a:spcBef>
              <a:buFont typeface="Arial" panose="020B0604020202020204" pitchFamily="34" charset="0"/>
              <a:buNone/>
            </a:pPr>
            <a:r>
              <a:rPr lang="en-US" altLang="en-US" sz="2700" dirty="0" smtClean="0"/>
              <a:t>‘In </a:t>
            </a:r>
            <a:r>
              <a:rPr lang="en-US" altLang="en-US" sz="2700" i="1" dirty="0" smtClean="0"/>
              <a:t>A Clockwork Orange</a:t>
            </a:r>
            <a:r>
              <a:rPr lang="en-US" altLang="en-US" sz="2700" dirty="0" smtClean="0"/>
              <a:t>, then, morality does not derive from a transcendent realm beyond the limits of economic and political reality but is instead determined by that very reality. It follows that any attempt to take Burgess’s own understanding of his novel must frame morality, which for him is indispensable, in an economic and political register. Hence the following conclusion: Burgess tries to save the twin notions of individual freedom and moral responsibility by having his protagonist choose anarchy over totalitarianism. In turn, that choice becomes his primary dramatic vehicle.’</a:t>
            </a:r>
          </a:p>
          <a:p>
            <a:pPr marL="0" indent="0" algn="r" eaLnBrk="1" hangingPunct="1">
              <a:lnSpc>
                <a:spcPct val="110000"/>
              </a:lnSpc>
              <a:spcBef>
                <a:spcPts val="0"/>
              </a:spcBef>
              <a:buFont typeface="Arial" panose="020B0604020202020204" pitchFamily="34" charset="0"/>
              <a:buNone/>
            </a:pPr>
            <a:r>
              <a:rPr lang="en-US" altLang="en-US" sz="2800" dirty="0" smtClean="0"/>
              <a:t>Sumner</a:t>
            </a:r>
            <a:endParaRPr lang="en-US" altLang="en-US" sz="2700" dirty="0" smtClean="0"/>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normAutofit/>
          </a:bodyPr>
          <a:lstStyle/>
          <a:p>
            <a:pPr eaLnBrk="1" hangingPunct="1"/>
            <a:r>
              <a:rPr lang="en-US" altLang="en-US" sz="3200" dirty="0">
                <a:ln w="6350">
                  <a:noFill/>
                </a:ln>
                <a:solidFill>
                  <a:schemeClr val="accent2">
                    <a:lumMod val="50000"/>
                  </a:schemeClr>
                </a:solidFill>
                <a:latin typeface="Felix Titling" panose="04060505060202020A04" pitchFamily="82" charset="0"/>
              </a:rPr>
              <a:t>Pushing back</a:t>
            </a:r>
          </a:p>
        </p:txBody>
      </p:sp>
      <p:sp>
        <p:nvSpPr>
          <p:cNvPr id="13315" name="Content Placeholder 2"/>
          <p:cNvSpPr>
            <a:spLocks noGrp="1"/>
          </p:cNvSpPr>
          <p:nvPr>
            <p:ph idx="1"/>
          </p:nvPr>
        </p:nvSpPr>
        <p:spPr/>
        <p:txBody>
          <a:bodyPr>
            <a:normAutofit fontScale="85000" lnSpcReduction="20000"/>
          </a:bodyPr>
          <a:lstStyle/>
          <a:p>
            <a:pPr eaLnBrk="1" hangingPunct="1">
              <a:lnSpc>
                <a:spcPct val="80000"/>
              </a:lnSpc>
              <a:buFont typeface="Arial" panose="020B0604020202020204" pitchFamily="34" charset="0"/>
              <a:buNone/>
            </a:pPr>
            <a:r>
              <a:rPr lang="en-US" altLang="en-US" sz="2500" smtClean="0"/>
              <a:t>From ‘Humanist Drama in </a:t>
            </a:r>
            <a:r>
              <a:rPr lang="en-US" altLang="en-US" sz="2500" i="1" smtClean="0"/>
              <a:t>A Clockwork Orange</a:t>
            </a:r>
            <a:r>
              <a:rPr lang="en-US" altLang="en-US" sz="2500" smtClean="0"/>
              <a:t>’ (Charles Sumner)</a:t>
            </a:r>
          </a:p>
          <a:p>
            <a:pPr eaLnBrk="1" hangingPunct="1">
              <a:lnSpc>
                <a:spcPct val="80000"/>
              </a:lnSpc>
              <a:buFont typeface="Arial" panose="020B0604020202020204" pitchFamily="34" charset="0"/>
              <a:buNone/>
            </a:pPr>
            <a:endParaRPr lang="en-US" altLang="en-US" sz="2500" smtClean="0"/>
          </a:p>
          <a:p>
            <a:pPr eaLnBrk="1" hangingPunct="1">
              <a:lnSpc>
                <a:spcPct val="80000"/>
              </a:lnSpc>
            </a:pPr>
            <a:r>
              <a:rPr lang="en-US" altLang="en-US" sz="2500" smtClean="0"/>
              <a:t>‘Alex’s crimes…represent local moments of autonomy from political and legal forces that, paradoxically, serve to strengthen these very forces. The latter thus have an interest in generating the delinquent behaviour they ostensibly oppose.’</a:t>
            </a:r>
          </a:p>
          <a:p>
            <a:pPr eaLnBrk="1" hangingPunct="1">
              <a:lnSpc>
                <a:spcPct val="80000"/>
              </a:lnSpc>
            </a:pPr>
            <a:endParaRPr lang="en-US" altLang="en-US" sz="2500" smtClean="0"/>
          </a:p>
          <a:p>
            <a:pPr eaLnBrk="1" hangingPunct="1">
              <a:lnSpc>
                <a:spcPct val="80000"/>
              </a:lnSpc>
            </a:pPr>
            <a:r>
              <a:rPr lang="en-US" altLang="en-US" sz="2500" smtClean="0"/>
              <a:t>‘Alex believes that he courageously defends his individuality, never realising that his criminal desires, along with his more mundane likes and dislkes, his aesthetic tastes, even, are all socially or institutionally conditioned.’ </a:t>
            </a: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Title 1"/>
          <p:cNvSpPr>
            <a:spLocks noGrp="1"/>
          </p:cNvSpPr>
          <p:nvPr>
            <p:ph type="title"/>
          </p:nvPr>
        </p:nvSpPr>
        <p:spPr>
          <a:xfrm>
            <a:off x="286690" y="332656"/>
            <a:ext cx="6685649" cy="720080"/>
          </a:xfrm>
        </p:spPr>
        <p:txBody>
          <a:bodyPr>
            <a:normAutofit/>
          </a:bodyPr>
          <a:lstStyle/>
          <a:p>
            <a:r>
              <a:rPr lang="en-US" altLang="en-US" sz="3200" dirty="0" smtClean="0">
                <a:ln w="6350">
                  <a:noFill/>
                </a:ln>
                <a:solidFill>
                  <a:schemeClr val="accent2">
                    <a:lumMod val="50000"/>
                  </a:schemeClr>
                </a:solidFill>
                <a:latin typeface="Felix Titling" panose="04060505060202020A04" pitchFamily="82" charset="0"/>
              </a:rPr>
              <a:t>The Politics </a:t>
            </a:r>
            <a:r>
              <a:rPr lang="en-US" altLang="en-US" sz="3200" dirty="0">
                <a:ln w="6350">
                  <a:noFill/>
                </a:ln>
                <a:solidFill>
                  <a:schemeClr val="accent2">
                    <a:lumMod val="50000"/>
                  </a:schemeClr>
                </a:solidFill>
                <a:latin typeface="Felix Titling" panose="04060505060202020A04" pitchFamily="82" charset="0"/>
              </a:rPr>
              <a:t>of </a:t>
            </a:r>
            <a:r>
              <a:rPr lang="en-US" altLang="en-US" sz="3200" dirty="0" smtClean="0">
                <a:ln w="6350">
                  <a:noFill/>
                </a:ln>
                <a:solidFill>
                  <a:schemeClr val="accent2">
                    <a:lumMod val="50000"/>
                  </a:schemeClr>
                </a:solidFill>
                <a:latin typeface="Felix Titling" panose="04060505060202020A04" pitchFamily="82" charset="0"/>
              </a:rPr>
              <a:t>the aesthetic</a:t>
            </a:r>
            <a:endParaRPr lang="en-US" altLang="en-US" sz="3200" dirty="0">
              <a:ln w="6350">
                <a:noFill/>
              </a:ln>
              <a:solidFill>
                <a:schemeClr val="accent2">
                  <a:lumMod val="50000"/>
                </a:schemeClr>
              </a:solidFill>
              <a:latin typeface="Felix Titling" panose="04060505060202020A04" pitchFamily="82" charset="0"/>
            </a:endParaRPr>
          </a:p>
        </p:txBody>
      </p:sp>
      <p:sp>
        <p:nvSpPr>
          <p:cNvPr id="3" name="Content Placeholder 2"/>
          <p:cNvSpPr>
            <a:spLocks noGrp="1"/>
          </p:cNvSpPr>
          <p:nvPr>
            <p:ph idx="1"/>
          </p:nvPr>
        </p:nvSpPr>
        <p:spPr>
          <a:xfrm>
            <a:off x="457200" y="1528763"/>
            <a:ext cx="8229600" cy="5329237"/>
          </a:xfrm>
        </p:spPr>
        <p:txBody>
          <a:bodyPr>
            <a:normAutofit fontScale="92500" lnSpcReduction="20000"/>
          </a:bodyPr>
          <a:lstStyle/>
          <a:p>
            <a:pPr eaLnBrk="1" hangingPunct="1">
              <a:lnSpc>
                <a:spcPct val="110000"/>
              </a:lnSpc>
              <a:defRPr/>
            </a:pPr>
            <a:r>
              <a:rPr lang="en-US" altLang="en-US" sz="2700" dirty="0" smtClean="0"/>
              <a:t>‘Alex arrogates to himself the authority to punish those who spoil the aesthetics of </a:t>
            </a:r>
            <a:r>
              <a:rPr lang="en-US" altLang="en-US" sz="2700" dirty="0" err="1" smtClean="0"/>
              <a:t>of</a:t>
            </a:r>
            <a:r>
              <a:rPr lang="en-US" altLang="en-US" sz="2700" dirty="0" smtClean="0"/>
              <a:t> his environment, and he justifies that authority by making taste the barometer of character.’</a:t>
            </a:r>
          </a:p>
          <a:p>
            <a:pPr eaLnBrk="1" hangingPunct="1">
              <a:lnSpc>
                <a:spcPct val="110000"/>
              </a:lnSpc>
              <a:defRPr/>
            </a:pPr>
            <a:r>
              <a:rPr lang="en-US" altLang="en-US" sz="2700" dirty="0" smtClean="0"/>
              <a:t>‘</a:t>
            </a:r>
            <a:r>
              <a:rPr lang="en-US" altLang="en-US" sz="2700" dirty="0" smtClean="0"/>
              <a:t>He arrogates to himself small moments of authority because the big significant Other against which he must strike in order to remake his world is institutional and thus intangible rather than personal. </a:t>
            </a:r>
            <a:r>
              <a:rPr lang="en-US" altLang="en-US" sz="2700" dirty="0" smtClean="0"/>
              <a:t>He cannot use his knife to carve the cheeks of </a:t>
            </a:r>
            <a:r>
              <a:rPr lang="en-US" altLang="en-US" sz="2700" dirty="0" err="1" smtClean="0"/>
              <a:t>Billyboy</a:t>
            </a:r>
            <a:r>
              <a:rPr lang="en-US" altLang="en-US" sz="2700" dirty="0" smtClean="0"/>
              <a:t>, nor, for example, crack with ‘</a:t>
            </a:r>
            <a:r>
              <a:rPr lang="en-US" altLang="en-US" sz="2700" dirty="0" err="1" smtClean="0"/>
              <a:t>horrorshow</a:t>
            </a:r>
            <a:r>
              <a:rPr lang="en-US" altLang="en-US" sz="2700" dirty="0" smtClean="0"/>
              <a:t> </a:t>
            </a:r>
            <a:r>
              <a:rPr lang="en-US" altLang="en-US" sz="2700" dirty="0" err="1" smtClean="0"/>
              <a:t>tolchocks</a:t>
            </a:r>
            <a:r>
              <a:rPr lang="en-US" altLang="en-US" sz="2700" dirty="0" smtClean="0"/>
              <a:t>’ his probation officer, lest he harm a bureaucrat while leaving intact the bureaucracy that creates him.’ </a:t>
            </a:r>
          </a:p>
          <a:p>
            <a:pPr marL="0" indent="0" algn="r" eaLnBrk="1" hangingPunct="1">
              <a:lnSpc>
                <a:spcPct val="80000"/>
              </a:lnSpc>
              <a:buFont typeface="Arial" panose="020B0604020202020204" pitchFamily="34" charset="0"/>
              <a:buNone/>
              <a:defRPr/>
            </a:pPr>
            <a:r>
              <a:rPr lang="en-US" altLang="en-US" sz="2800" dirty="0" smtClean="0"/>
              <a:t>Sumner</a:t>
            </a:r>
            <a:endParaRPr lang="en-US" altLang="en-US" sz="2700" dirty="0" smtClean="0"/>
          </a:p>
        </p:txBody>
      </p:sp>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Content Placeholder 2"/>
          <p:cNvSpPr>
            <a:spLocks noGrp="1"/>
          </p:cNvSpPr>
          <p:nvPr>
            <p:ph idx="1"/>
          </p:nvPr>
        </p:nvSpPr>
        <p:spPr>
          <a:xfrm>
            <a:off x="250825" y="846138"/>
            <a:ext cx="8435975" cy="5535612"/>
          </a:xfrm>
        </p:spPr>
        <p:txBody>
          <a:bodyPr>
            <a:normAutofit lnSpcReduction="10000"/>
          </a:bodyPr>
          <a:lstStyle/>
          <a:p>
            <a:pPr marL="0" indent="0" eaLnBrk="1" hangingPunct="1">
              <a:buFont typeface="Arial" panose="020B0604020202020204" pitchFamily="34" charset="0"/>
              <a:buNone/>
            </a:pPr>
            <a:r>
              <a:rPr lang="en-GB" altLang="en-US" sz="2400" smtClean="0"/>
              <a:t>I creeched. "Stop, you grahzny disgusting sods. It's a sin, that's what it is, a filthy unforgivable sin, you bratchnies!" They didn't stop right away, because there was only a minute or two more to go - lewdies being beaten up and all krovvy, then more firing squads, then the old Nazi flag and THE END. But when the lights came on this Dr. Brodsky and also Dr. Branom were standing in front of me, and Dr. Brodsky said: "What's all this about sin, eh?" "That," I said, very sick. "Using Ludwig van like that. He did no harm to anyone. Beethoven just wrote music." And then I was really sick and they had to bring a bowl that was in the shape of like a kidney. "Music," said Dr. Brodsky, like musing. "So you're keen on music. I know nothing about it myself. It's a useful emotional heightener, that's all I know. Well, well. What do you think about that, eh, Branom?"</a:t>
            </a: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Title 1"/>
          <p:cNvSpPr>
            <a:spLocks noGrp="1"/>
          </p:cNvSpPr>
          <p:nvPr>
            <p:ph type="title"/>
          </p:nvPr>
        </p:nvSpPr>
        <p:spPr/>
        <p:txBody>
          <a:bodyPr>
            <a:normAutofit/>
          </a:bodyPr>
          <a:lstStyle/>
          <a:p>
            <a:pPr eaLnBrk="1" hangingPunct="1"/>
            <a:r>
              <a:rPr lang="en-US" altLang="en-US" dirty="0">
                <a:ln w="6350">
                  <a:noFill/>
                </a:ln>
                <a:solidFill>
                  <a:schemeClr val="accent2">
                    <a:lumMod val="50000"/>
                  </a:schemeClr>
                </a:solidFill>
                <a:latin typeface="Felix Titling" panose="04060505060202020A04" pitchFamily="82" charset="0"/>
              </a:rPr>
              <a:t>The individual level</a:t>
            </a:r>
          </a:p>
        </p:txBody>
      </p:sp>
      <p:sp>
        <p:nvSpPr>
          <p:cNvPr id="16387" name="Content Placeholder 2"/>
          <p:cNvSpPr>
            <a:spLocks noGrp="1"/>
          </p:cNvSpPr>
          <p:nvPr>
            <p:ph idx="1"/>
          </p:nvPr>
        </p:nvSpPr>
        <p:spPr>
          <a:xfrm>
            <a:off x="609599" y="1484784"/>
            <a:ext cx="6347714" cy="4556579"/>
          </a:xfrm>
        </p:spPr>
        <p:txBody>
          <a:bodyPr>
            <a:normAutofit/>
          </a:bodyPr>
          <a:lstStyle/>
          <a:p>
            <a:pPr eaLnBrk="1" hangingPunct="1"/>
            <a:r>
              <a:rPr lang="en-US" altLang="en-US" dirty="0" smtClean="0"/>
              <a:t>‘In short, the world Alex finds unsatisfactory is unchanging despite his criminal </a:t>
            </a:r>
            <a:r>
              <a:rPr lang="en-US" altLang="en-US" dirty="0" err="1" smtClean="0"/>
              <a:t>behaviour</a:t>
            </a:r>
            <a:r>
              <a:rPr lang="en-US" altLang="en-US" dirty="0" smtClean="0"/>
              <a:t>, so that his exercise of authority paradoxically underscores his impotence.’</a:t>
            </a:r>
          </a:p>
          <a:p>
            <a:pPr eaLnBrk="1" hangingPunct="1"/>
            <a:r>
              <a:rPr lang="en-US" altLang="en-US" dirty="0" smtClean="0"/>
              <a:t>Alex </a:t>
            </a:r>
            <a:r>
              <a:rPr lang="en-US" altLang="en-US" dirty="0" smtClean="0"/>
              <a:t>colludes with the dystopian </a:t>
            </a:r>
            <a:r>
              <a:rPr lang="en-US" altLang="en-US" dirty="0" smtClean="0"/>
              <a:t>system – reflects its most unpalatable face </a:t>
            </a:r>
          </a:p>
          <a:p>
            <a:pPr eaLnBrk="1" hangingPunct="1"/>
            <a:endParaRPr lang="en-US" altLang="en-US" dirty="0" smtClean="0"/>
          </a:p>
          <a:p>
            <a:pPr marL="0" indent="0">
              <a:buNone/>
            </a:pPr>
            <a:r>
              <a:rPr lang="en-GB" altLang="en-US" dirty="0"/>
              <a:t>‘The point to reiterate is that Alex’s crimes are not the spectacular assertions of free will that he believes them to be and that Burgess claims they are. They are expressions of resistance to political and economic authority, but they are also circumscribed and controlled by that very authority.</a:t>
            </a:r>
          </a:p>
          <a:p>
            <a:pPr marL="0" indent="0" algn="r">
              <a:buNone/>
            </a:pPr>
            <a:r>
              <a:rPr lang="en-GB" altLang="en-US" dirty="0"/>
              <a:t>Sumner</a:t>
            </a:r>
          </a:p>
          <a:p>
            <a:pPr eaLnBrk="1" hangingPunct="1"/>
            <a:endParaRPr lang="en-US" altLang="en-US" dirty="0" smtClean="0"/>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Content Placeholder 2"/>
          <p:cNvSpPr>
            <a:spLocks noGrp="1"/>
          </p:cNvSpPr>
          <p:nvPr>
            <p:ph idx="1"/>
          </p:nvPr>
        </p:nvSpPr>
        <p:spPr>
          <a:xfrm>
            <a:off x="539552" y="116632"/>
            <a:ext cx="6841455" cy="6624736"/>
          </a:xfrm>
        </p:spPr>
        <p:txBody>
          <a:bodyPr>
            <a:normAutofit/>
          </a:bodyPr>
          <a:lstStyle/>
          <a:p>
            <a:pPr marL="0" indent="0" eaLnBrk="1" hangingPunct="1">
              <a:buFont typeface="Arial" panose="020B0604020202020204" pitchFamily="34" charset="0"/>
              <a:buNone/>
            </a:pPr>
            <a:r>
              <a:rPr lang="en-GB" altLang="en-US" sz="2400" dirty="0" smtClean="0"/>
              <a:t>I nudged him hard, saying: "Come, gloopy bastard as thou art. Think thou not on them. There'll be life like down here most likely, with some getting knifed and others doing the knifing. And now, with the </a:t>
            </a:r>
            <a:r>
              <a:rPr lang="en-GB" altLang="en-US" sz="2400" dirty="0" err="1" smtClean="0"/>
              <a:t>nochy</a:t>
            </a:r>
            <a:r>
              <a:rPr lang="en-GB" altLang="en-US" sz="2400" dirty="0" smtClean="0"/>
              <a:t> still </a:t>
            </a:r>
            <a:r>
              <a:rPr lang="en-GB" altLang="en-US" sz="2400" dirty="0" err="1" smtClean="0"/>
              <a:t>molodoy</a:t>
            </a:r>
            <a:r>
              <a:rPr lang="en-GB" altLang="en-US" sz="2400" dirty="0" smtClean="0"/>
              <a:t>, let us be on our way, O my brothers." The others </a:t>
            </a:r>
            <a:r>
              <a:rPr lang="en-GB" altLang="en-US" sz="2400" dirty="0" err="1" smtClean="0"/>
              <a:t>smecked</a:t>
            </a:r>
            <a:r>
              <a:rPr lang="en-GB" altLang="en-US" sz="2400" dirty="0" smtClean="0"/>
              <a:t> at this, but poor old Dim looked at me serious, then up again at the stars and the Luna. So we went on our way down the alley, with the </a:t>
            </a:r>
            <a:r>
              <a:rPr lang="en-GB" altLang="en-US" sz="2400" dirty="0" err="1" smtClean="0"/>
              <a:t>worldcast</a:t>
            </a:r>
            <a:r>
              <a:rPr lang="en-GB" altLang="en-US" sz="2400" dirty="0" smtClean="0"/>
              <a:t> blueing on </a:t>
            </a:r>
            <a:r>
              <a:rPr lang="en-GB" altLang="en-US" sz="2400" dirty="0" err="1" smtClean="0"/>
              <a:t>on</a:t>
            </a:r>
            <a:r>
              <a:rPr lang="en-GB" altLang="en-US" sz="2400" dirty="0" smtClean="0"/>
              <a:t> either side. What we needed now was an auto, so we turned left coming out of the alley, knowing right away we were in Priestly Place as soon as we </a:t>
            </a:r>
            <a:r>
              <a:rPr lang="en-GB" altLang="en-US" sz="2400" dirty="0" err="1" smtClean="0"/>
              <a:t>viddied</a:t>
            </a:r>
            <a:r>
              <a:rPr lang="en-GB" altLang="en-US" sz="2400" dirty="0" smtClean="0"/>
              <a:t> the big bronze statue of some starry poet with an </a:t>
            </a:r>
            <a:r>
              <a:rPr lang="en-GB" altLang="en-US" sz="2400" dirty="0" err="1" smtClean="0"/>
              <a:t>apey</a:t>
            </a:r>
            <a:r>
              <a:rPr lang="en-GB" altLang="en-US" sz="2400" dirty="0" smtClean="0"/>
              <a:t> upper lip and a pipe stuck in a droopy old rot</a:t>
            </a:r>
            <a:r>
              <a:rPr lang="en-GB" altLang="en-US" sz="2400" dirty="0" smtClean="0"/>
              <a:t>. </a:t>
            </a:r>
            <a:r>
              <a:rPr lang="en-GB" altLang="en-US" sz="2400" dirty="0" smtClean="0"/>
              <a:t>							</a:t>
            </a:r>
            <a:r>
              <a:rPr lang="en-GB" altLang="en-US" sz="2400" i="1" dirty="0" smtClean="0"/>
              <a:t>CO</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p:cNvSpPr>
            <a:spLocks noGrp="1"/>
          </p:cNvSpPr>
          <p:nvPr>
            <p:ph type="title"/>
          </p:nvPr>
        </p:nvSpPr>
        <p:spPr>
          <a:xfrm>
            <a:off x="457200" y="260350"/>
            <a:ext cx="8229600" cy="1143000"/>
          </a:xfrm>
        </p:spPr>
        <p:txBody>
          <a:bodyPr/>
          <a:lstStyle/>
          <a:p>
            <a:pPr eaLnBrk="1" hangingPunct="1"/>
            <a:endParaRPr lang="en-US" altLang="en-US" smtClean="0"/>
          </a:p>
        </p:txBody>
      </p:sp>
      <p:sp>
        <p:nvSpPr>
          <p:cNvPr id="19459" name="Content Placeholder 2"/>
          <p:cNvSpPr>
            <a:spLocks noGrp="1"/>
          </p:cNvSpPr>
          <p:nvPr>
            <p:ph idx="1"/>
          </p:nvPr>
        </p:nvSpPr>
        <p:spPr>
          <a:xfrm>
            <a:off x="609598" y="1403350"/>
            <a:ext cx="6698705" cy="5328592"/>
          </a:xfrm>
        </p:spPr>
        <p:txBody>
          <a:bodyPr>
            <a:normAutofit fontScale="85000" lnSpcReduction="10000"/>
          </a:bodyPr>
          <a:lstStyle/>
          <a:p>
            <a:pPr marL="0" indent="0" eaLnBrk="1" hangingPunct="1">
              <a:lnSpc>
                <a:spcPct val="120000"/>
              </a:lnSpc>
              <a:buFont typeface="Arial" panose="020B0604020202020204" pitchFamily="34" charset="0"/>
              <a:buNone/>
            </a:pPr>
            <a:r>
              <a:rPr lang="en-US" altLang="en-US" sz="2500" dirty="0" smtClean="0"/>
              <a:t>‘Alexander valorizes the humanist ideal of individual autonomy, and he hates the government for its “debilitating and will-sapping techniques of conditioning…before we know where we are we shall have the full apparatus of totalitarianism” (p.179). Still, he deprives Alex of individual liberty in order to champion it as an ideal, and he does so because the social structure, in this case the demands of politics and media, demands it. He fabricates a lie in order to validate a truth that, if his actions are any indication, he does not even believe in. In this novel, then, English liberal humanism is dead, killed by those who most cherish it.’ </a:t>
            </a:r>
          </a:p>
          <a:p>
            <a:pPr marL="0" indent="0" algn="r" eaLnBrk="1" hangingPunct="1">
              <a:lnSpc>
                <a:spcPct val="80000"/>
              </a:lnSpc>
              <a:buFont typeface="Arial" panose="020B0604020202020204" pitchFamily="34" charset="0"/>
              <a:buNone/>
            </a:pPr>
            <a:r>
              <a:rPr lang="en-US" altLang="en-US" sz="2500" dirty="0" smtClean="0"/>
              <a:t>Sumner</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191</TotalTime>
  <Words>2030</Words>
  <Application>Microsoft Office PowerPoint</Application>
  <PresentationFormat>On-screen Show (4:3)</PresentationFormat>
  <Paragraphs>56</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ヒラギノ角ゴ Pro W3</vt:lpstr>
      <vt:lpstr>Calibri</vt:lpstr>
      <vt:lpstr>Facet</vt:lpstr>
      <vt:lpstr>Anthony Burgess A Clockwork Orange, 1962</vt:lpstr>
      <vt:lpstr>PowerPoint Presentation</vt:lpstr>
      <vt:lpstr>Conditioning of the right sort</vt:lpstr>
      <vt:lpstr>Erich Fromm - “Freedom from” and “freedom to”</vt:lpstr>
      <vt:lpstr>PowerPoint Presentation</vt:lpstr>
      <vt:lpstr>Love is all you need: Fromm &amp; A Clockwork Orange</vt:lpstr>
      <vt:lpstr>PowerPoint Presentation</vt:lpstr>
      <vt:lpstr>Is A Clockwork Orange ultimately more hopeful then?</vt:lpstr>
      <vt:lpstr>PowerPoint Presentation</vt:lpstr>
      <vt:lpstr>anarchy v totalitarianism</vt:lpstr>
      <vt:lpstr>Pushing back</vt:lpstr>
      <vt:lpstr>The Politics of the aesthetic</vt:lpstr>
      <vt:lpstr>PowerPoint Presentation</vt:lpstr>
      <vt:lpstr>The individual level</vt:lpstr>
      <vt:lpstr>PowerPoint Presentation</vt:lpstr>
      <vt:lpstr>PowerPoint Presentation</vt:lpstr>
    </vt:vector>
  </TitlesOfParts>
  <Company>Gotham Enterprises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Anthony Burgess A Clockwork Orange, 1962</dc:title>
  <dc:creator>G Sandifer-Smith</dc:creator>
  <cp:lastModifiedBy>Jeni Williams</cp:lastModifiedBy>
  <cp:revision>40</cp:revision>
  <cp:lastPrinted>2018-10-30T09:53:59Z</cp:lastPrinted>
  <dcterms:created xsi:type="dcterms:W3CDTF">2018-10-29T21:04:59Z</dcterms:created>
  <dcterms:modified xsi:type="dcterms:W3CDTF">2018-11-27T17:36:45Z</dcterms:modified>
</cp:coreProperties>
</file>