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5"/>
  </p:notesMasterIdLst>
  <p:sldIdLst>
    <p:sldId id="362" r:id="rId2"/>
    <p:sldId id="267" r:id="rId3"/>
    <p:sldId id="337" r:id="rId4"/>
    <p:sldId id="347" r:id="rId5"/>
    <p:sldId id="352" r:id="rId6"/>
    <p:sldId id="355" r:id="rId7"/>
    <p:sldId id="357" r:id="rId8"/>
    <p:sldId id="358" r:id="rId9"/>
    <p:sldId id="359" r:id="rId10"/>
    <p:sldId id="360" r:id="rId11"/>
    <p:sldId id="361" r:id="rId12"/>
    <p:sldId id="353" r:id="rId13"/>
    <p:sldId id="356" r:id="rId14"/>
  </p:sldIdLst>
  <p:sldSz cx="9144000" cy="6858000" type="screen4x3"/>
  <p:notesSz cx="6858000" cy="9144000"/>
  <p:defaultTextStyle>
    <a:defPPr>
      <a:defRPr lang="en-GB"/>
    </a:defPPr>
    <a:lvl1pPr algn="l" rtl="0" eaLnBrk="0" fontAlgn="base" hangingPunct="0">
      <a:spcBef>
        <a:spcPct val="0"/>
      </a:spcBef>
      <a:spcAft>
        <a:spcPct val="0"/>
      </a:spcAft>
      <a:defRPr sz="2400" kern="1200">
        <a:solidFill>
          <a:schemeClr val="tx1"/>
        </a:solidFill>
        <a:latin typeface="Times New Roman" panose="02020603050405020304" pitchFamily="18" charset="0"/>
        <a:ea typeface="+mn-ea"/>
        <a:cs typeface="Times New Roman" panose="02020603050405020304" pitchFamily="18" charset="0"/>
      </a:defRPr>
    </a:lvl1pPr>
    <a:lvl2pPr marL="457200" algn="l" rtl="0" eaLnBrk="0" fontAlgn="base" hangingPunct="0">
      <a:spcBef>
        <a:spcPct val="0"/>
      </a:spcBef>
      <a:spcAft>
        <a:spcPct val="0"/>
      </a:spcAft>
      <a:defRPr sz="2400" kern="1200">
        <a:solidFill>
          <a:schemeClr val="tx1"/>
        </a:solidFill>
        <a:latin typeface="Times New Roman" panose="02020603050405020304" pitchFamily="18" charset="0"/>
        <a:ea typeface="+mn-ea"/>
        <a:cs typeface="Times New Roman" panose="02020603050405020304" pitchFamily="18" charset="0"/>
      </a:defRPr>
    </a:lvl2pPr>
    <a:lvl3pPr marL="914400" algn="l" rtl="0" eaLnBrk="0" fontAlgn="base" hangingPunct="0">
      <a:spcBef>
        <a:spcPct val="0"/>
      </a:spcBef>
      <a:spcAft>
        <a:spcPct val="0"/>
      </a:spcAft>
      <a:defRPr sz="2400" kern="1200">
        <a:solidFill>
          <a:schemeClr val="tx1"/>
        </a:solidFill>
        <a:latin typeface="Times New Roman" panose="02020603050405020304" pitchFamily="18" charset="0"/>
        <a:ea typeface="+mn-ea"/>
        <a:cs typeface="Times New Roman" panose="02020603050405020304" pitchFamily="18" charset="0"/>
      </a:defRPr>
    </a:lvl3pPr>
    <a:lvl4pPr marL="1371600" algn="l" rtl="0" eaLnBrk="0" fontAlgn="base" hangingPunct="0">
      <a:spcBef>
        <a:spcPct val="0"/>
      </a:spcBef>
      <a:spcAft>
        <a:spcPct val="0"/>
      </a:spcAft>
      <a:defRPr sz="2400" kern="1200">
        <a:solidFill>
          <a:schemeClr val="tx1"/>
        </a:solidFill>
        <a:latin typeface="Times New Roman" panose="02020603050405020304" pitchFamily="18" charset="0"/>
        <a:ea typeface="+mn-ea"/>
        <a:cs typeface="Times New Roman" panose="02020603050405020304" pitchFamily="18" charset="0"/>
      </a:defRPr>
    </a:lvl4pPr>
    <a:lvl5pPr marL="1828800" algn="l" rtl="0" eaLnBrk="0" fontAlgn="base" hangingPunct="0">
      <a:spcBef>
        <a:spcPct val="0"/>
      </a:spcBef>
      <a:spcAft>
        <a:spcPct val="0"/>
      </a:spcAft>
      <a:defRPr sz="2400" kern="1200">
        <a:solidFill>
          <a:schemeClr val="tx1"/>
        </a:solidFill>
        <a:latin typeface="Times New Roman" panose="02020603050405020304" pitchFamily="18" charset="0"/>
        <a:ea typeface="+mn-ea"/>
        <a:cs typeface="Times New Roman" panose="02020603050405020304" pitchFamily="18" charset="0"/>
      </a:defRPr>
    </a:lvl5pPr>
    <a:lvl6pPr marL="2286000" algn="l" defTabSz="914400" rtl="0" eaLnBrk="1" latinLnBrk="0" hangingPunct="1">
      <a:defRPr sz="2400" kern="1200">
        <a:solidFill>
          <a:schemeClr val="tx1"/>
        </a:solidFill>
        <a:latin typeface="Times New Roman" panose="02020603050405020304" pitchFamily="18" charset="0"/>
        <a:ea typeface="+mn-ea"/>
        <a:cs typeface="Times New Roman" panose="02020603050405020304" pitchFamily="18" charset="0"/>
      </a:defRPr>
    </a:lvl6pPr>
    <a:lvl7pPr marL="2743200" algn="l" defTabSz="914400" rtl="0" eaLnBrk="1" latinLnBrk="0" hangingPunct="1">
      <a:defRPr sz="2400" kern="1200">
        <a:solidFill>
          <a:schemeClr val="tx1"/>
        </a:solidFill>
        <a:latin typeface="Times New Roman" panose="02020603050405020304" pitchFamily="18" charset="0"/>
        <a:ea typeface="+mn-ea"/>
        <a:cs typeface="Times New Roman" panose="02020603050405020304" pitchFamily="18" charset="0"/>
      </a:defRPr>
    </a:lvl7pPr>
    <a:lvl8pPr marL="3200400" algn="l" defTabSz="914400" rtl="0" eaLnBrk="1" latinLnBrk="0" hangingPunct="1">
      <a:defRPr sz="2400" kern="1200">
        <a:solidFill>
          <a:schemeClr val="tx1"/>
        </a:solidFill>
        <a:latin typeface="Times New Roman" panose="02020603050405020304" pitchFamily="18" charset="0"/>
        <a:ea typeface="+mn-ea"/>
        <a:cs typeface="Times New Roman" panose="02020603050405020304" pitchFamily="18" charset="0"/>
      </a:defRPr>
    </a:lvl8pPr>
    <a:lvl9pPr marL="3657600" algn="l" defTabSz="914400" rtl="0" eaLnBrk="1" latinLnBrk="0" hangingPunct="1">
      <a:defRPr sz="2400" kern="1200">
        <a:solidFill>
          <a:schemeClr val="tx1"/>
        </a:solidFill>
        <a:latin typeface="Times New Roman" panose="02020603050405020304" pitchFamily="18" charset="0"/>
        <a:ea typeface="+mn-ea"/>
        <a:cs typeface="Times New Roman" panose="02020603050405020304" pitchFamily="18" charset="0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32787"/>
    <p:restoredTop sz="90929"/>
  </p:normalViewPr>
  <p:slideViewPr>
    <p:cSldViewPr>
      <p:cViewPr>
        <p:scale>
          <a:sx n="92" d="100"/>
          <a:sy n="92" d="100"/>
        </p:scale>
        <p:origin x="501" y="240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notesMaster" Target="notesMasters/notesMaster1.xml"/><Relationship Id="rId10" Type="http://schemas.openxmlformats.org/officeDocument/2006/relationships/slide" Target="slides/slide9.xml"/><Relationship Id="rId19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0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eaLnBrk="1" hangingPunct="1">
              <a:defRPr sz="1200">
                <a:latin typeface="Times New Roman" charset="0"/>
                <a:cs typeface="Times New Roman" charset="0"/>
              </a:defRPr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7171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3886200" y="0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latin typeface="Times New Roman" charset="0"/>
                <a:cs typeface="Times New Roman" charset="0"/>
              </a:defRPr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2052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1143000" y="685800"/>
            <a:ext cx="4572000" cy="3429000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7173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914400" y="4343400"/>
            <a:ext cx="5029200" cy="4114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GB" noProof="0"/>
              <a:t>Click to edit Master text styles</a:t>
            </a:r>
          </a:p>
          <a:p>
            <a:pPr lvl="1"/>
            <a:r>
              <a:rPr lang="en-GB" noProof="0"/>
              <a:t>Second level</a:t>
            </a:r>
          </a:p>
          <a:p>
            <a:pPr lvl="2"/>
            <a:r>
              <a:rPr lang="en-GB" noProof="0"/>
              <a:t>Third level</a:t>
            </a:r>
          </a:p>
          <a:p>
            <a:pPr lvl="3"/>
            <a:r>
              <a:rPr lang="en-GB" noProof="0"/>
              <a:t>Fourth level</a:t>
            </a:r>
          </a:p>
          <a:p>
            <a:pPr lvl="4"/>
            <a:r>
              <a:rPr lang="en-GB" noProof="0"/>
              <a:t>Fifth level</a:t>
            </a:r>
          </a:p>
        </p:txBody>
      </p:sp>
      <p:sp>
        <p:nvSpPr>
          <p:cNvPr id="7174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0" y="8686800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eaLnBrk="1" hangingPunct="1">
              <a:defRPr sz="1200">
                <a:latin typeface="Times New Roman" charset="0"/>
                <a:cs typeface="Times New Roman" charset="0"/>
              </a:defRPr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7175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3886200" y="8686800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 eaLnBrk="1" hangingPunct="1">
              <a:defRPr sz="1200"/>
            </a:lvl1pPr>
          </a:lstStyle>
          <a:p>
            <a:pPr>
              <a:defRPr/>
            </a:pPr>
            <a:fld id="{8EE46301-9E58-4C76-8DB5-7708F5CFEABA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Times New Roman" charset="0"/>
        <a:ea typeface="+mn-ea"/>
        <a:cs typeface="Times New Roman" charset="0"/>
      </a:defRPr>
    </a:lvl1pPr>
    <a:lvl2pPr marL="4572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Times New Roman" charset="0"/>
        <a:ea typeface="+mn-ea"/>
        <a:cs typeface="Times New Roman" charset="0"/>
      </a:defRPr>
    </a:lvl2pPr>
    <a:lvl3pPr marL="9144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Times New Roman" charset="0"/>
        <a:ea typeface="+mn-ea"/>
        <a:cs typeface="Times New Roman" charset="0"/>
      </a:defRPr>
    </a:lvl3pPr>
    <a:lvl4pPr marL="13716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Times New Roman" charset="0"/>
        <a:ea typeface="+mn-ea"/>
        <a:cs typeface="Times New Roman" charset="0"/>
      </a:defRPr>
    </a:lvl4pPr>
    <a:lvl5pPr marL="18288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Times New Roman" charset="0"/>
        <a:ea typeface="+mn-ea"/>
        <a:cs typeface="Times New Roman" charset="0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30000"/>
              </a:spcBef>
              <a:defRPr sz="12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1pPr>
            <a:lvl2pPr marL="742950" indent="-285750">
              <a:spcBef>
                <a:spcPct val="30000"/>
              </a:spcBef>
              <a:defRPr sz="12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2pPr>
            <a:lvl3pPr marL="11430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3pPr>
            <a:lvl4pPr marL="16002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4pPr>
            <a:lvl5pPr marL="20574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9pPr>
          </a:lstStyle>
          <a:p>
            <a:pPr>
              <a:spcBef>
                <a:spcPct val="0"/>
              </a:spcBef>
            </a:pPr>
            <a:fld id="{D52F5B38-8EC9-4627-95CD-78A204F017E6}" type="slidenum">
              <a:rPr lang="en-GB" altLang="en-US" smtClean="0"/>
              <a:pPr>
                <a:spcBef>
                  <a:spcPct val="0"/>
                </a:spcBef>
              </a:pPr>
              <a:t>2</a:t>
            </a:fld>
            <a:endParaRPr lang="en-GB" altLang="en-US"/>
          </a:p>
        </p:txBody>
      </p:sp>
      <p:sp>
        <p:nvSpPr>
          <p:cNvPr id="5123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solidFill>
            <a:srgbClr val="FFFFFF"/>
          </a:solidFill>
          <a:ln/>
        </p:spPr>
      </p:sp>
      <p:sp>
        <p:nvSpPr>
          <p:cNvPr id="5124" name="Rectangle 3"/>
          <p:cNvSpPr>
            <a:spLocks noGrp="1" noChangeArrowheads="1"/>
          </p:cNvSpPr>
          <p:nvPr>
            <p:ph type="body" idx="1"/>
          </p:nvPr>
        </p:nvSpPr>
        <p:spPr>
          <a:solidFill>
            <a:srgbClr val="FFFFFF"/>
          </a:solidFill>
          <a:ln>
            <a:solidFill>
              <a:srgbClr val="000000"/>
            </a:solidFill>
          </a:ln>
        </p:spPr>
        <p:txBody>
          <a:bodyPr/>
          <a:lstStyle/>
          <a:p>
            <a:pPr eaLnBrk="1" hangingPunct="1"/>
            <a:endParaRPr lang="en-US" altLang="en-US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0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30000"/>
              </a:spcBef>
              <a:defRPr sz="12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1pPr>
            <a:lvl2pPr marL="742950" indent="-285750">
              <a:spcBef>
                <a:spcPct val="30000"/>
              </a:spcBef>
              <a:defRPr sz="12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2pPr>
            <a:lvl3pPr marL="11430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3pPr>
            <a:lvl4pPr marL="16002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4pPr>
            <a:lvl5pPr marL="20574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9pPr>
          </a:lstStyle>
          <a:p>
            <a:pPr>
              <a:spcBef>
                <a:spcPct val="0"/>
              </a:spcBef>
            </a:pPr>
            <a:fld id="{D3FF5FDC-3E1B-4454-966F-94E52B7FA3D8}" type="slidenum">
              <a:rPr lang="en-GB" altLang="en-US" smtClean="0"/>
              <a:pPr>
                <a:spcBef>
                  <a:spcPct val="0"/>
                </a:spcBef>
              </a:pPr>
              <a:t>3</a:t>
            </a:fld>
            <a:endParaRPr lang="en-GB" altLang="en-US"/>
          </a:p>
        </p:txBody>
      </p:sp>
      <p:sp>
        <p:nvSpPr>
          <p:cNvPr id="7171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solidFill>
            <a:srgbClr val="FFFFFF"/>
          </a:solidFill>
          <a:ln/>
        </p:spPr>
      </p:sp>
      <p:sp>
        <p:nvSpPr>
          <p:cNvPr id="7172" name="Rectangle 3"/>
          <p:cNvSpPr>
            <a:spLocks noGrp="1" noChangeArrowheads="1"/>
          </p:cNvSpPr>
          <p:nvPr>
            <p:ph type="body" idx="1"/>
          </p:nvPr>
        </p:nvSpPr>
        <p:spPr>
          <a:solidFill>
            <a:srgbClr val="FFFFFF"/>
          </a:solidFill>
          <a:ln>
            <a:solidFill>
              <a:srgbClr val="000000"/>
            </a:solidFill>
          </a:ln>
        </p:spPr>
        <p:txBody>
          <a:bodyPr/>
          <a:lstStyle/>
          <a:p>
            <a:pPr eaLnBrk="1" hangingPunct="1"/>
            <a:endParaRPr lang="en-US" altLang="en-US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18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30000"/>
              </a:spcBef>
              <a:defRPr sz="12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1pPr>
            <a:lvl2pPr marL="742950" indent="-285750">
              <a:spcBef>
                <a:spcPct val="30000"/>
              </a:spcBef>
              <a:defRPr sz="12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2pPr>
            <a:lvl3pPr marL="11430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3pPr>
            <a:lvl4pPr marL="16002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4pPr>
            <a:lvl5pPr marL="20574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9pPr>
          </a:lstStyle>
          <a:p>
            <a:pPr>
              <a:spcBef>
                <a:spcPct val="0"/>
              </a:spcBef>
            </a:pPr>
            <a:fld id="{2C6EDECA-8A99-4F4E-97FF-6319FDD9E72E}" type="slidenum">
              <a:rPr lang="en-GB" altLang="en-US" smtClean="0"/>
              <a:pPr>
                <a:spcBef>
                  <a:spcPct val="0"/>
                </a:spcBef>
              </a:pPr>
              <a:t>4</a:t>
            </a:fld>
            <a:endParaRPr lang="en-GB" altLang="en-US"/>
          </a:p>
        </p:txBody>
      </p:sp>
      <p:sp>
        <p:nvSpPr>
          <p:cNvPr id="9219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solidFill>
            <a:srgbClr val="FFFFFF"/>
          </a:solidFill>
          <a:ln/>
        </p:spPr>
      </p:sp>
      <p:sp>
        <p:nvSpPr>
          <p:cNvPr id="9220" name="Rectangle 3"/>
          <p:cNvSpPr>
            <a:spLocks noGrp="1" noChangeArrowheads="1"/>
          </p:cNvSpPr>
          <p:nvPr>
            <p:ph type="body" idx="1"/>
          </p:nvPr>
        </p:nvSpPr>
        <p:spPr>
          <a:solidFill>
            <a:srgbClr val="FFFFFF"/>
          </a:solidFill>
          <a:ln>
            <a:solidFill>
              <a:srgbClr val="000000"/>
            </a:solidFill>
          </a:ln>
        </p:spPr>
        <p:txBody>
          <a:bodyPr/>
          <a:lstStyle/>
          <a:p>
            <a:pPr eaLnBrk="1" hangingPunct="1"/>
            <a:endParaRPr lang="en-US" altLang="en-US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266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30000"/>
              </a:spcBef>
              <a:defRPr sz="12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1pPr>
            <a:lvl2pPr marL="742950" indent="-285750">
              <a:spcBef>
                <a:spcPct val="30000"/>
              </a:spcBef>
              <a:defRPr sz="12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2pPr>
            <a:lvl3pPr marL="11430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3pPr>
            <a:lvl4pPr marL="16002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4pPr>
            <a:lvl5pPr marL="20574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9pPr>
          </a:lstStyle>
          <a:p>
            <a:pPr>
              <a:spcBef>
                <a:spcPct val="0"/>
              </a:spcBef>
            </a:pPr>
            <a:fld id="{46FFF507-38C8-4875-97E6-43EE2E59D721}" type="slidenum">
              <a:rPr lang="en-GB" altLang="en-US" smtClean="0"/>
              <a:pPr>
                <a:spcBef>
                  <a:spcPct val="0"/>
                </a:spcBef>
              </a:pPr>
              <a:t>5</a:t>
            </a:fld>
            <a:endParaRPr lang="en-GB" altLang="en-US"/>
          </a:p>
        </p:txBody>
      </p:sp>
      <p:sp>
        <p:nvSpPr>
          <p:cNvPr id="11267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solidFill>
            <a:srgbClr val="FFFFFF"/>
          </a:solidFill>
          <a:ln/>
        </p:spPr>
      </p:sp>
      <p:sp>
        <p:nvSpPr>
          <p:cNvPr id="11268" name="Rectangle 3"/>
          <p:cNvSpPr>
            <a:spLocks noGrp="1" noChangeArrowheads="1"/>
          </p:cNvSpPr>
          <p:nvPr>
            <p:ph type="body" idx="1"/>
          </p:nvPr>
        </p:nvSpPr>
        <p:spPr>
          <a:solidFill>
            <a:srgbClr val="FFFFFF"/>
          </a:solidFill>
          <a:ln>
            <a:solidFill>
              <a:srgbClr val="000000"/>
            </a:solidFill>
          </a:ln>
        </p:spPr>
        <p:txBody>
          <a:bodyPr/>
          <a:lstStyle/>
          <a:p>
            <a:pPr eaLnBrk="1" hangingPunct="1"/>
            <a:endParaRPr lang="en-US" altLang="en-US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4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30000"/>
              </a:spcBef>
              <a:defRPr sz="12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1pPr>
            <a:lvl2pPr marL="742950" indent="-285750">
              <a:spcBef>
                <a:spcPct val="30000"/>
              </a:spcBef>
              <a:defRPr sz="12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2pPr>
            <a:lvl3pPr marL="11430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3pPr>
            <a:lvl4pPr marL="16002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4pPr>
            <a:lvl5pPr marL="20574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9pPr>
          </a:lstStyle>
          <a:p>
            <a:pPr>
              <a:spcBef>
                <a:spcPct val="0"/>
              </a:spcBef>
            </a:pPr>
            <a:fld id="{EA6CC54A-2165-43A5-816C-D26C0D1BB5DD}" type="slidenum">
              <a:rPr lang="en-GB" altLang="en-US" smtClean="0"/>
              <a:pPr>
                <a:spcBef>
                  <a:spcPct val="0"/>
                </a:spcBef>
              </a:pPr>
              <a:t>6</a:t>
            </a:fld>
            <a:endParaRPr lang="en-GB" altLang="en-US"/>
          </a:p>
        </p:txBody>
      </p:sp>
      <p:sp>
        <p:nvSpPr>
          <p:cNvPr id="13315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solidFill>
            <a:srgbClr val="FFFFFF"/>
          </a:solidFill>
          <a:ln/>
        </p:spPr>
      </p:sp>
      <p:sp>
        <p:nvSpPr>
          <p:cNvPr id="13316" name="Rectangle 3"/>
          <p:cNvSpPr>
            <a:spLocks noGrp="1" noChangeArrowheads="1"/>
          </p:cNvSpPr>
          <p:nvPr>
            <p:ph type="body" idx="1"/>
          </p:nvPr>
        </p:nvSpPr>
        <p:spPr>
          <a:solidFill>
            <a:srgbClr val="FFFFFF"/>
          </a:solidFill>
          <a:ln>
            <a:solidFill>
              <a:srgbClr val="000000"/>
            </a:solidFill>
          </a:ln>
        </p:spPr>
        <p:txBody>
          <a:bodyPr/>
          <a:lstStyle/>
          <a:p>
            <a:pPr eaLnBrk="1" hangingPunct="1"/>
            <a:endParaRPr lang="en-US" altLang="en-US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2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30000"/>
              </a:spcBef>
              <a:defRPr sz="12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1pPr>
            <a:lvl2pPr marL="742950" indent="-285750">
              <a:spcBef>
                <a:spcPct val="30000"/>
              </a:spcBef>
              <a:defRPr sz="12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2pPr>
            <a:lvl3pPr marL="11430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3pPr>
            <a:lvl4pPr marL="16002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4pPr>
            <a:lvl5pPr marL="20574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9pPr>
          </a:lstStyle>
          <a:p>
            <a:pPr>
              <a:spcBef>
                <a:spcPct val="0"/>
              </a:spcBef>
            </a:pPr>
            <a:fld id="{C521B2E2-A4BA-45E8-B22A-ABD301F4B358}" type="slidenum">
              <a:rPr lang="en-GB" altLang="en-US" smtClean="0"/>
              <a:pPr>
                <a:spcBef>
                  <a:spcPct val="0"/>
                </a:spcBef>
              </a:pPr>
              <a:t>7</a:t>
            </a:fld>
            <a:endParaRPr lang="en-GB" altLang="en-US"/>
          </a:p>
        </p:txBody>
      </p:sp>
      <p:sp>
        <p:nvSpPr>
          <p:cNvPr id="15363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solidFill>
            <a:srgbClr val="FFFFFF"/>
          </a:solidFill>
          <a:ln/>
        </p:spPr>
      </p:sp>
      <p:sp>
        <p:nvSpPr>
          <p:cNvPr id="15364" name="Rectangle 3"/>
          <p:cNvSpPr>
            <a:spLocks noGrp="1" noChangeArrowheads="1"/>
          </p:cNvSpPr>
          <p:nvPr>
            <p:ph type="body" idx="1"/>
          </p:nvPr>
        </p:nvSpPr>
        <p:spPr>
          <a:solidFill>
            <a:srgbClr val="FFFFFF"/>
          </a:solidFill>
          <a:ln>
            <a:solidFill>
              <a:srgbClr val="000000"/>
            </a:solidFill>
          </a:ln>
        </p:spPr>
        <p:txBody>
          <a:bodyPr/>
          <a:lstStyle/>
          <a:p>
            <a:pPr eaLnBrk="1" hangingPunct="1"/>
            <a:endParaRPr lang="en-US" altLang="en-US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10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30000"/>
              </a:spcBef>
              <a:defRPr sz="12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1pPr>
            <a:lvl2pPr marL="742950" indent="-285750">
              <a:spcBef>
                <a:spcPct val="30000"/>
              </a:spcBef>
              <a:defRPr sz="12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2pPr>
            <a:lvl3pPr marL="11430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3pPr>
            <a:lvl4pPr marL="16002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4pPr>
            <a:lvl5pPr marL="20574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9pPr>
          </a:lstStyle>
          <a:p>
            <a:pPr>
              <a:spcBef>
                <a:spcPct val="0"/>
              </a:spcBef>
            </a:pPr>
            <a:fld id="{5542BFDF-0B01-427E-A8D9-FC7A0C3BF0D3}" type="slidenum">
              <a:rPr lang="en-GB" altLang="en-US" smtClean="0"/>
              <a:pPr>
                <a:spcBef>
                  <a:spcPct val="0"/>
                </a:spcBef>
              </a:pPr>
              <a:t>8</a:t>
            </a:fld>
            <a:endParaRPr lang="en-GB" altLang="en-US"/>
          </a:p>
        </p:txBody>
      </p:sp>
      <p:sp>
        <p:nvSpPr>
          <p:cNvPr id="17411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solidFill>
            <a:srgbClr val="FFFFFF"/>
          </a:solidFill>
          <a:ln/>
        </p:spPr>
      </p:sp>
      <p:sp>
        <p:nvSpPr>
          <p:cNvPr id="17412" name="Rectangle 3"/>
          <p:cNvSpPr>
            <a:spLocks noGrp="1" noChangeArrowheads="1"/>
          </p:cNvSpPr>
          <p:nvPr>
            <p:ph type="body" idx="1"/>
          </p:nvPr>
        </p:nvSpPr>
        <p:spPr>
          <a:solidFill>
            <a:srgbClr val="FFFFFF"/>
          </a:solidFill>
          <a:ln>
            <a:solidFill>
              <a:srgbClr val="000000"/>
            </a:solidFill>
          </a:ln>
        </p:spPr>
        <p:txBody>
          <a:bodyPr/>
          <a:lstStyle/>
          <a:p>
            <a:pPr eaLnBrk="1" hangingPunct="1"/>
            <a:endParaRPr lang="en-US" altLang="en-US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458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30000"/>
              </a:spcBef>
              <a:defRPr sz="12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1pPr>
            <a:lvl2pPr marL="742950" indent="-285750">
              <a:spcBef>
                <a:spcPct val="30000"/>
              </a:spcBef>
              <a:defRPr sz="12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2pPr>
            <a:lvl3pPr marL="11430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3pPr>
            <a:lvl4pPr marL="16002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4pPr>
            <a:lvl5pPr marL="20574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9pPr>
          </a:lstStyle>
          <a:p>
            <a:pPr>
              <a:spcBef>
                <a:spcPct val="0"/>
              </a:spcBef>
            </a:pPr>
            <a:fld id="{D13AD09C-79EA-4812-BD2B-9C2E95E7AD50}" type="slidenum">
              <a:rPr lang="en-GB" altLang="en-US" smtClean="0"/>
              <a:pPr>
                <a:spcBef>
                  <a:spcPct val="0"/>
                </a:spcBef>
              </a:pPr>
              <a:t>9</a:t>
            </a:fld>
            <a:endParaRPr lang="en-GB" altLang="en-US"/>
          </a:p>
        </p:txBody>
      </p:sp>
      <p:sp>
        <p:nvSpPr>
          <p:cNvPr id="19459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solidFill>
            <a:srgbClr val="FFFFFF"/>
          </a:solidFill>
          <a:ln/>
        </p:spPr>
      </p:sp>
      <p:sp>
        <p:nvSpPr>
          <p:cNvPr id="19460" name="Rectangle 3"/>
          <p:cNvSpPr>
            <a:spLocks noGrp="1" noChangeArrowheads="1"/>
          </p:cNvSpPr>
          <p:nvPr>
            <p:ph type="body" idx="1"/>
          </p:nvPr>
        </p:nvSpPr>
        <p:spPr>
          <a:solidFill>
            <a:srgbClr val="FFFFFF"/>
          </a:solidFill>
          <a:ln>
            <a:solidFill>
              <a:srgbClr val="000000"/>
            </a:solidFill>
          </a:ln>
        </p:spPr>
        <p:txBody>
          <a:bodyPr/>
          <a:lstStyle/>
          <a:p>
            <a:pPr eaLnBrk="1" hangingPunct="1"/>
            <a:endParaRPr lang="en-US" altLang="en-US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</p:spTree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6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30000"/>
              </a:spcBef>
              <a:defRPr sz="12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1pPr>
            <a:lvl2pPr marL="742950" indent="-285750">
              <a:spcBef>
                <a:spcPct val="30000"/>
              </a:spcBef>
              <a:defRPr sz="12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2pPr>
            <a:lvl3pPr marL="11430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3pPr>
            <a:lvl4pPr marL="16002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4pPr>
            <a:lvl5pPr marL="20574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9pPr>
          </a:lstStyle>
          <a:p>
            <a:pPr>
              <a:spcBef>
                <a:spcPct val="0"/>
              </a:spcBef>
            </a:pPr>
            <a:fld id="{0236934F-06B7-4426-B4E1-A40EA42988F7}" type="slidenum">
              <a:rPr lang="en-GB" altLang="en-US" smtClean="0"/>
              <a:pPr>
                <a:spcBef>
                  <a:spcPct val="0"/>
                </a:spcBef>
              </a:pPr>
              <a:t>10</a:t>
            </a:fld>
            <a:endParaRPr lang="en-GB" altLang="en-US"/>
          </a:p>
        </p:txBody>
      </p:sp>
      <p:sp>
        <p:nvSpPr>
          <p:cNvPr id="21507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solidFill>
            <a:srgbClr val="FFFFFF"/>
          </a:solidFill>
          <a:ln/>
        </p:spPr>
      </p:sp>
      <p:sp>
        <p:nvSpPr>
          <p:cNvPr id="21508" name="Rectangle 3"/>
          <p:cNvSpPr>
            <a:spLocks noGrp="1" noChangeArrowheads="1"/>
          </p:cNvSpPr>
          <p:nvPr>
            <p:ph type="body" idx="1"/>
          </p:nvPr>
        </p:nvSpPr>
        <p:spPr>
          <a:solidFill>
            <a:srgbClr val="FFFFFF"/>
          </a:solidFill>
          <a:ln>
            <a:solidFill>
              <a:srgbClr val="000000"/>
            </a:solidFill>
          </a:ln>
        </p:spPr>
        <p:txBody>
          <a:bodyPr/>
          <a:lstStyle/>
          <a:p>
            <a:pPr eaLnBrk="1" hangingPunct="1"/>
            <a:endParaRPr lang="en-US" altLang="en-US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</p:spTree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554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30000"/>
              </a:spcBef>
              <a:defRPr sz="12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1pPr>
            <a:lvl2pPr marL="742950" indent="-285750">
              <a:spcBef>
                <a:spcPct val="30000"/>
              </a:spcBef>
              <a:defRPr sz="12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2pPr>
            <a:lvl3pPr marL="11430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3pPr>
            <a:lvl4pPr marL="16002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4pPr>
            <a:lvl5pPr marL="20574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9pPr>
          </a:lstStyle>
          <a:p>
            <a:pPr>
              <a:spcBef>
                <a:spcPct val="0"/>
              </a:spcBef>
            </a:pPr>
            <a:fld id="{ED0803E7-0066-4EF2-8FD9-2E361DFA38C0}" type="slidenum">
              <a:rPr lang="en-GB" altLang="en-US" smtClean="0"/>
              <a:pPr>
                <a:spcBef>
                  <a:spcPct val="0"/>
                </a:spcBef>
              </a:pPr>
              <a:t>11</a:t>
            </a:fld>
            <a:endParaRPr lang="en-GB" altLang="en-US"/>
          </a:p>
        </p:txBody>
      </p:sp>
      <p:sp>
        <p:nvSpPr>
          <p:cNvPr id="23555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solidFill>
            <a:srgbClr val="FFFFFF"/>
          </a:solidFill>
          <a:ln/>
        </p:spPr>
      </p:sp>
      <p:sp>
        <p:nvSpPr>
          <p:cNvPr id="23556" name="Rectangle 3"/>
          <p:cNvSpPr>
            <a:spLocks noGrp="1" noChangeArrowheads="1"/>
          </p:cNvSpPr>
          <p:nvPr>
            <p:ph type="body" idx="1"/>
          </p:nvPr>
        </p:nvSpPr>
        <p:spPr>
          <a:solidFill>
            <a:srgbClr val="FFFFFF"/>
          </a:solidFill>
          <a:ln>
            <a:solidFill>
              <a:srgbClr val="000000"/>
            </a:solidFill>
          </a:ln>
        </p:spPr>
        <p:txBody>
          <a:bodyPr/>
          <a:lstStyle/>
          <a:p>
            <a:pPr eaLnBrk="1" hangingPunct="1"/>
            <a:endParaRPr lang="en-US" altLang="en-US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</p:spTree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602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30000"/>
              </a:spcBef>
              <a:defRPr sz="12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1pPr>
            <a:lvl2pPr marL="742950" indent="-285750">
              <a:spcBef>
                <a:spcPct val="30000"/>
              </a:spcBef>
              <a:defRPr sz="12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2pPr>
            <a:lvl3pPr marL="11430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3pPr>
            <a:lvl4pPr marL="16002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4pPr>
            <a:lvl5pPr marL="20574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9pPr>
          </a:lstStyle>
          <a:p>
            <a:pPr>
              <a:spcBef>
                <a:spcPct val="0"/>
              </a:spcBef>
            </a:pPr>
            <a:fld id="{C1B908B5-8D86-4789-A787-CF3D06A0D325}" type="slidenum">
              <a:rPr lang="en-GB" altLang="en-US" smtClean="0"/>
              <a:pPr>
                <a:spcBef>
                  <a:spcPct val="0"/>
                </a:spcBef>
              </a:pPr>
              <a:t>12</a:t>
            </a:fld>
            <a:endParaRPr lang="en-GB" altLang="en-US"/>
          </a:p>
        </p:txBody>
      </p:sp>
      <p:sp>
        <p:nvSpPr>
          <p:cNvPr id="25603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solidFill>
            <a:srgbClr val="FFFFFF"/>
          </a:solidFill>
          <a:ln/>
        </p:spPr>
      </p:sp>
      <p:sp>
        <p:nvSpPr>
          <p:cNvPr id="25604" name="Rectangle 3"/>
          <p:cNvSpPr>
            <a:spLocks noGrp="1" noChangeArrowheads="1"/>
          </p:cNvSpPr>
          <p:nvPr>
            <p:ph type="body" idx="1"/>
          </p:nvPr>
        </p:nvSpPr>
        <p:spPr>
          <a:solidFill>
            <a:srgbClr val="FFFFFF"/>
          </a:solidFill>
          <a:ln>
            <a:solidFill>
              <a:srgbClr val="000000"/>
            </a:solidFill>
          </a:ln>
        </p:spPr>
        <p:txBody>
          <a:bodyPr/>
          <a:lstStyle/>
          <a:p>
            <a:pPr eaLnBrk="1" hangingPunct="1"/>
            <a:endParaRPr lang="en-US" altLang="en-US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</p:spTree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650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30000"/>
              </a:spcBef>
              <a:defRPr sz="12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1pPr>
            <a:lvl2pPr marL="742950" indent="-285750">
              <a:spcBef>
                <a:spcPct val="30000"/>
              </a:spcBef>
              <a:defRPr sz="12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2pPr>
            <a:lvl3pPr marL="11430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3pPr>
            <a:lvl4pPr marL="16002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4pPr>
            <a:lvl5pPr marL="20574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9pPr>
          </a:lstStyle>
          <a:p>
            <a:pPr>
              <a:spcBef>
                <a:spcPct val="0"/>
              </a:spcBef>
            </a:pPr>
            <a:fld id="{35ED1A0E-2372-4A83-A246-17FAA5470319}" type="slidenum">
              <a:rPr lang="en-GB" altLang="en-US" smtClean="0"/>
              <a:pPr>
                <a:spcBef>
                  <a:spcPct val="0"/>
                </a:spcBef>
              </a:pPr>
              <a:t>13</a:t>
            </a:fld>
            <a:endParaRPr lang="en-GB" altLang="en-US"/>
          </a:p>
        </p:txBody>
      </p:sp>
      <p:sp>
        <p:nvSpPr>
          <p:cNvPr id="27651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solidFill>
            <a:srgbClr val="FFFFFF"/>
          </a:solidFill>
          <a:ln/>
        </p:spPr>
      </p:sp>
      <p:sp>
        <p:nvSpPr>
          <p:cNvPr id="27652" name="Rectangle 3"/>
          <p:cNvSpPr>
            <a:spLocks noGrp="1" noChangeArrowheads="1"/>
          </p:cNvSpPr>
          <p:nvPr>
            <p:ph type="body" idx="1"/>
          </p:nvPr>
        </p:nvSpPr>
        <p:spPr>
          <a:solidFill>
            <a:srgbClr val="FFFFFF"/>
          </a:solidFill>
          <a:ln>
            <a:solidFill>
              <a:srgbClr val="000000"/>
            </a:solidFill>
          </a:ln>
        </p:spPr>
        <p:txBody>
          <a:bodyPr/>
          <a:lstStyle/>
          <a:p>
            <a:pPr eaLnBrk="1" hangingPunct="1"/>
            <a:endParaRPr lang="en-US" altLang="en-US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  <a:lvl6pPr marL="2286000" indent="0" algn="ctr">
              <a:buNone/>
              <a:defRPr/>
            </a:lvl6pPr>
            <a:lvl7pPr marL="2743200" indent="0" algn="ctr">
              <a:buNone/>
              <a:defRPr/>
            </a:lvl7pPr>
            <a:lvl8pPr marL="3200400" indent="0" algn="ctr">
              <a:buNone/>
              <a:defRPr/>
            </a:lvl8pPr>
            <a:lvl9pPr marL="3657600" indent="0" algn="ctr">
              <a:buNone/>
              <a:defRPr/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08D45E75-BF24-42E7-8B1E-36AF4E7218EC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98903841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668B677E-B1F9-458A-8728-687453B3997F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6321554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C6DE5E05-55A6-46CB-8DC6-FE88ACA21014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68895487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85800" y="1981200"/>
            <a:ext cx="3810000" cy="41148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981200"/>
            <a:ext cx="3810000" cy="41148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CBAE5341-FE75-4201-92EB-0AAC3F7A6513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24216317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8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9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0F54BE9B-3C7D-4325-ACE3-12B3725FBEA3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62824892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4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5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2C60F271-DABC-4327-9726-E7A3359BD81A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423735257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3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4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F700DE72-6075-43D6-8C3A-F8827A03ABE1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15902654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7C0A7134-125D-42EE-A16C-49668BCBCDF3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71751482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en-US" noProof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E2F3714E-DACD-4037-B2AD-2EBA390994F6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49275562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7BD36360-2F27-49F5-818F-61588C502402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51908093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515100" y="609600"/>
            <a:ext cx="1943100" cy="5486400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85800" y="609600"/>
            <a:ext cx="5676900" cy="5486400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7F15F542-D060-40ED-8CDF-0DBD22E66E40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27020099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Rectangle 2"/>
          <p:cNvSpPr>
            <a:spLocks noGrp="1" noChangeArrowheads="1"/>
          </p:cNvSpPr>
          <p:nvPr>
            <p:ph type="title"/>
          </p:nvPr>
        </p:nvSpPr>
        <p:spPr bwMode="auto">
          <a:xfrm>
            <a:off x="685800" y="609600"/>
            <a:ext cx="77724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GB" altLang="en-US"/>
              <a:t>Click to edit Master title style</a:t>
            </a:r>
          </a:p>
        </p:txBody>
      </p:sp>
      <p:sp>
        <p:nvSpPr>
          <p:cNvPr id="1027" name="Rectangle 3"/>
          <p:cNvSpPr>
            <a:spLocks noGrp="1" noChangeArrowheads="1"/>
          </p:cNvSpPr>
          <p:nvPr>
            <p:ph type="body" idx="1"/>
          </p:nvPr>
        </p:nvSpPr>
        <p:spPr bwMode="auto">
          <a:xfrm>
            <a:off x="685800" y="1981200"/>
            <a:ext cx="7772400" cy="41148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GB" altLang="en-US"/>
              <a:t>Click to edit Master text styles</a:t>
            </a:r>
          </a:p>
          <a:p>
            <a:pPr lvl="1"/>
            <a:r>
              <a:rPr lang="en-GB" altLang="en-US"/>
              <a:t>Second level</a:t>
            </a:r>
          </a:p>
          <a:p>
            <a:pPr lvl="2"/>
            <a:r>
              <a:rPr lang="en-GB" altLang="en-US"/>
              <a:t>Third level</a:t>
            </a:r>
          </a:p>
          <a:p>
            <a:pPr lvl="3"/>
            <a:r>
              <a:rPr lang="en-GB" altLang="en-US"/>
              <a:t>Fourth level</a:t>
            </a:r>
          </a:p>
          <a:p>
            <a:pPr lvl="4"/>
            <a:r>
              <a:rPr lang="en-GB" altLang="en-US"/>
              <a:t>Fifth level</a:t>
            </a:r>
          </a:p>
        </p:txBody>
      </p:sp>
      <p:sp>
        <p:nvSpPr>
          <p:cNvPr id="1028" name="Rectangle 4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685800" y="6248400"/>
            <a:ext cx="19050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eaLnBrk="1" hangingPunct="1">
              <a:defRPr sz="1400">
                <a:latin typeface="Times New Roman" charset="0"/>
                <a:cs typeface="Times New Roman" charset="0"/>
              </a:defRPr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1029" name="Rectangle 5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124200" y="6248400"/>
            <a:ext cx="28956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ctr" eaLnBrk="1" hangingPunct="1">
              <a:defRPr sz="1400">
                <a:latin typeface="Times New Roman" charset="0"/>
                <a:cs typeface="Times New Roman" charset="0"/>
              </a:defRPr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1030" name="Rectangle 6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6553200" y="6248400"/>
            <a:ext cx="19050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 eaLnBrk="1" hangingPunct="1">
              <a:defRPr sz="1400"/>
            </a:lvl1pPr>
          </a:lstStyle>
          <a:p>
            <a:pPr>
              <a:defRPr/>
            </a:pPr>
            <a:fld id="{7D6DE526-5304-49DA-8EDD-94E02AD355C9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imes New Roman" charset="0"/>
          <a:cs typeface="Times New Roman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imes New Roman" charset="0"/>
          <a:cs typeface="Times New Roman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imes New Roman" charset="0"/>
          <a:cs typeface="Times New Roman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imes New Roman" charset="0"/>
          <a:cs typeface="Times New Roman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imes New Roman" charset="0"/>
          <a:cs typeface="Times New Roman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imes New Roman" charset="0"/>
          <a:cs typeface="Times New Roman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imes New Roman" charset="0"/>
          <a:cs typeface="Times New Roman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imes New Roman" charset="0"/>
          <a:cs typeface="Times New Roman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Char char="•"/>
        <a:defRPr sz="3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Char char="–"/>
        <a:defRPr sz="2800">
          <a:solidFill>
            <a:schemeClr val="tx1"/>
          </a:solidFill>
          <a:latin typeface="+mn-lt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Char char="•"/>
        <a:defRPr sz="2400">
          <a:solidFill>
            <a:schemeClr val="tx1"/>
          </a:solidFill>
          <a:latin typeface="+mn-lt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Char char="–"/>
        <a:defRPr sz="2000">
          <a:solidFill>
            <a:schemeClr val="tx1"/>
          </a:solidFill>
          <a:latin typeface="+mn-lt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  <a:cs typeface="+mn-cs"/>
        </a:defRPr>
      </a:lvl5pPr>
      <a:lvl6pPr marL="25146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  <a:cs typeface="+mn-cs"/>
        </a:defRPr>
      </a:lvl6pPr>
      <a:lvl7pPr marL="29718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  <a:cs typeface="+mn-cs"/>
        </a:defRPr>
      </a:lvl7pPr>
      <a:lvl8pPr marL="34290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  <a:cs typeface="+mn-cs"/>
        </a:defRPr>
      </a:lvl8pPr>
      <a:lvl9pPr marL="38862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Title 1"/>
          <p:cNvSpPr>
            <a:spLocks noGrp="1"/>
          </p:cNvSpPr>
          <p:nvPr>
            <p:ph type="ctrTitle"/>
          </p:nvPr>
        </p:nvSpPr>
        <p:spPr>
          <a:xfrm>
            <a:off x="685800" y="2263775"/>
            <a:ext cx="7772400" cy="1470025"/>
          </a:xfrm>
        </p:spPr>
        <p:txBody>
          <a:bodyPr/>
          <a:lstStyle/>
          <a:p>
            <a:r>
              <a:rPr lang="en-GB" altLang="en-US"/>
              <a:t>Object Oriented Programming</a:t>
            </a:r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8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altLang="en-US"/>
              <a:t>Contents:</a:t>
            </a:r>
          </a:p>
        </p:txBody>
      </p:sp>
      <p:sp>
        <p:nvSpPr>
          <p:cNvPr id="4099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/>
            <a:r>
              <a:rPr lang="en-GB" altLang="en-US"/>
              <a:t>Functions in C/C++</a:t>
            </a:r>
          </a:p>
          <a:p>
            <a:pPr lvl="1" eaLnBrk="1" hangingPunct="1"/>
            <a:r>
              <a:rPr lang="en-GB" altLang="en-US"/>
              <a:t>Writing reusable code</a:t>
            </a:r>
          </a:p>
          <a:p>
            <a:pPr lvl="1" eaLnBrk="1" hangingPunct="1"/>
            <a:r>
              <a:rPr lang="en-GB" altLang="en-US"/>
              <a:t>Function prototype</a:t>
            </a:r>
          </a:p>
          <a:p>
            <a:pPr lvl="1" eaLnBrk="1" hangingPunct="1"/>
            <a:r>
              <a:rPr lang="en-GB" altLang="en-US"/>
              <a:t>Passing arguments</a:t>
            </a:r>
          </a:p>
          <a:p>
            <a:pPr lvl="1" eaLnBrk="1" hangingPunct="1"/>
            <a:r>
              <a:rPr lang="en-GB" altLang="en-US"/>
              <a:t>Return types</a:t>
            </a:r>
          </a:p>
        </p:txBody>
      </p:sp>
      <p:sp>
        <p:nvSpPr>
          <p:cNvPr id="4100" name="Rectangle 4"/>
          <p:cNvSpPr>
            <a:spLocks noChangeArrowheads="1"/>
          </p:cNvSpPr>
          <p:nvPr/>
        </p:nvSpPr>
        <p:spPr bwMode="auto">
          <a:xfrm>
            <a:off x="2667000" y="2157413"/>
            <a:ext cx="9144000" cy="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US" altLang="en-US" sz="2400"/>
          </a:p>
        </p:txBody>
      </p:sp>
      <p:sp>
        <p:nvSpPr>
          <p:cNvPr id="4101" name="Rectangle 5"/>
          <p:cNvSpPr>
            <a:spLocks noChangeArrowheads="1"/>
          </p:cNvSpPr>
          <p:nvPr/>
        </p:nvSpPr>
        <p:spPr bwMode="auto">
          <a:xfrm>
            <a:off x="2667000" y="2157413"/>
            <a:ext cx="9144000" cy="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US" altLang="en-US" sz="240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altLang="en-US"/>
              <a:t>Modular Programming</a:t>
            </a:r>
          </a:p>
        </p:txBody>
      </p:sp>
      <p:sp>
        <p:nvSpPr>
          <p:cNvPr id="6147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728663" y="1981200"/>
            <a:ext cx="7659687" cy="4114800"/>
          </a:xfrm>
        </p:spPr>
        <p:txBody>
          <a:bodyPr/>
          <a:lstStyle/>
          <a:p>
            <a:r>
              <a:rPr lang="en-GB" altLang="en-US" sz="2800"/>
              <a:t>Modular programming is a software design technique that emphasizes separating the functionality of a program into modules</a:t>
            </a:r>
          </a:p>
          <a:p>
            <a:endParaRPr lang="en-GB" altLang="en-US" sz="2800"/>
          </a:p>
          <a:p>
            <a:r>
              <a:rPr lang="en-GB" altLang="en-US" sz="2800"/>
              <a:t>Each module contains everything needed to execute a single aspect of the desired functionality. 	</a:t>
            </a:r>
          </a:p>
          <a:p>
            <a:pPr lvl="1"/>
            <a:endParaRPr lang="en-GB" altLang="en-US" sz="2400"/>
          </a:p>
          <a:p>
            <a:r>
              <a:rPr lang="en-GB" altLang="en-US" sz="2800"/>
              <a:t>In C/C++ Functions are used to modularize a program</a:t>
            </a:r>
            <a:endParaRPr lang="en-GB" altLang="en-US" sz="2000"/>
          </a:p>
          <a:p>
            <a:endParaRPr lang="en-GB" altLang="en-US" sz="2000"/>
          </a:p>
          <a:p>
            <a:endParaRPr lang="en-GB" altLang="en-US" sz="1600"/>
          </a:p>
          <a:p>
            <a:endParaRPr lang="en-GB" altLang="en-US" sz="1600"/>
          </a:p>
        </p:txBody>
      </p:sp>
      <p:sp>
        <p:nvSpPr>
          <p:cNvPr id="6148" name="Rectangle 4"/>
          <p:cNvSpPr>
            <a:spLocks noChangeArrowheads="1"/>
          </p:cNvSpPr>
          <p:nvPr/>
        </p:nvSpPr>
        <p:spPr bwMode="auto">
          <a:xfrm>
            <a:off x="2667000" y="2157413"/>
            <a:ext cx="9144000" cy="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US" altLang="en-US" sz="2400"/>
          </a:p>
        </p:txBody>
      </p:sp>
      <p:sp>
        <p:nvSpPr>
          <p:cNvPr id="6149" name="Rectangle 5"/>
          <p:cNvSpPr>
            <a:spLocks noChangeArrowheads="1"/>
          </p:cNvSpPr>
          <p:nvPr/>
        </p:nvSpPr>
        <p:spPr bwMode="auto">
          <a:xfrm>
            <a:off x="2667000" y="2157413"/>
            <a:ext cx="9144000" cy="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US" altLang="en-US" sz="2400"/>
          </a:p>
        </p:txBody>
      </p:sp>
      <p:sp>
        <p:nvSpPr>
          <p:cNvPr id="6150" name="Rectangle 2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US" altLang="en-US" sz="2400"/>
          </a:p>
        </p:txBody>
      </p:sp>
      <p:sp>
        <p:nvSpPr>
          <p:cNvPr id="6151" name="Rectangle 2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US" altLang="en-US" sz="240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altLang="en-US"/>
              <a:t>Functions</a:t>
            </a:r>
          </a:p>
        </p:txBody>
      </p:sp>
      <p:sp>
        <p:nvSpPr>
          <p:cNvPr id="3075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728663" y="1981200"/>
            <a:ext cx="7659687" cy="4114800"/>
          </a:xfrm>
        </p:spPr>
        <p:txBody>
          <a:bodyPr/>
          <a:lstStyle/>
          <a:p>
            <a:pPr>
              <a:defRPr/>
            </a:pPr>
            <a:r>
              <a:rPr lang="en-GB" sz="2400" dirty="0"/>
              <a:t>A list of variables may be passed to a function</a:t>
            </a:r>
          </a:p>
          <a:p>
            <a:pPr lvl="1">
              <a:defRPr/>
            </a:pPr>
            <a:r>
              <a:rPr lang="en-GB" sz="2000" dirty="0"/>
              <a:t>These are called parameters or arguments</a:t>
            </a:r>
          </a:p>
          <a:p>
            <a:pPr>
              <a:defRPr/>
            </a:pPr>
            <a:endParaRPr lang="en-GB" sz="2400" dirty="0"/>
          </a:p>
          <a:p>
            <a:pPr>
              <a:defRPr/>
            </a:pPr>
            <a:r>
              <a:rPr lang="en-GB" sz="2400" dirty="0"/>
              <a:t>Only a single parameter can be returned by a function</a:t>
            </a:r>
          </a:p>
          <a:p>
            <a:pPr>
              <a:defRPr/>
            </a:pPr>
            <a:endParaRPr lang="en-GB" sz="2400" dirty="0"/>
          </a:p>
          <a:p>
            <a:pPr>
              <a:defRPr/>
            </a:pPr>
            <a:r>
              <a:rPr lang="en-GB" sz="2400" dirty="0"/>
              <a:t>If no parameter is returned, then the function is said to return void as follows:</a:t>
            </a:r>
          </a:p>
          <a:p>
            <a:pPr marL="457200" lvl="1" indent="0">
              <a:buFontTx/>
              <a:buNone/>
              <a:defRPr/>
            </a:pPr>
            <a:endParaRPr lang="en-GB" sz="2400" dirty="0"/>
          </a:p>
          <a:p>
            <a:pPr marL="457200" lvl="1" indent="0">
              <a:buFontTx/>
              <a:buNone/>
              <a:defRPr/>
            </a:pPr>
            <a:endParaRPr lang="en-GB" sz="2000" dirty="0"/>
          </a:p>
          <a:p>
            <a:pPr marL="0" indent="0">
              <a:buFontTx/>
              <a:buNone/>
              <a:defRPr/>
            </a:pPr>
            <a:r>
              <a:rPr lang="en-GB" altLang="en-US" sz="2400" dirty="0">
                <a:solidFill>
                  <a:srgbClr val="0000FF"/>
                </a:solidFill>
                <a:latin typeface="Consolas" panose="020B0609020204030204" pitchFamily="49" charset="0"/>
              </a:rPr>
              <a:t>		</a:t>
            </a:r>
            <a:r>
              <a:rPr lang="en-GB" altLang="en-US" sz="2400" dirty="0">
                <a:solidFill>
                  <a:srgbClr val="000000"/>
                </a:solidFill>
                <a:latin typeface="Consolas" panose="020B0609020204030204" pitchFamily="49" charset="0"/>
              </a:rPr>
              <a:t>		</a:t>
            </a:r>
            <a:endParaRPr lang="en-GB" sz="2400" dirty="0"/>
          </a:p>
          <a:p>
            <a:pPr>
              <a:defRPr/>
            </a:pPr>
            <a:endParaRPr lang="en-GB" sz="1600" dirty="0"/>
          </a:p>
          <a:p>
            <a:pPr>
              <a:defRPr/>
            </a:pPr>
            <a:endParaRPr lang="en-GB" sz="1600" dirty="0"/>
          </a:p>
        </p:txBody>
      </p:sp>
      <p:sp>
        <p:nvSpPr>
          <p:cNvPr id="8196" name="Rectangle 4"/>
          <p:cNvSpPr>
            <a:spLocks noChangeArrowheads="1"/>
          </p:cNvSpPr>
          <p:nvPr/>
        </p:nvSpPr>
        <p:spPr bwMode="auto">
          <a:xfrm>
            <a:off x="2667000" y="2157413"/>
            <a:ext cx="9144000" cy="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US" altLang="en-US" sz="2400"/>
          </a:p>
        </p:txBody>
      </p:sp>
      <p:sp>
        <p:nvSpPr>
          <p:cNvPr id="8197" name="Rectangle 5"/>
          <p:cNvSpPr>
            <a:spLocks noChangeArrowheads="1"/>
          </p:cNvSpPr>
          <p:nvPr/>
        </p:nvSpPr>
        <p:spPr bwMode="auto">
          <a:xfrm>
            <a:off x="2667000" y="2157413"/>
            <a:ext cx="9144000" cy="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US" altLang="en-US" sz="2400"/>
          </a:p>
        </p:txBody>
      </p:sp>
      <p:sp>
        <p:nvSpPr>
          <p:cNvPr id="8198" name="Rectangle 2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US" altLang="en-US" sz="2400"/>
          </a:p>
        </p:txBody>
      </p:sp>
      <p:sp>
        <p:nvSpPr>
          <p:cNvPr id="8199" name="Rectangle 2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US" altLang="en-US" sz="240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42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altLang="en-US"/>
              <a:t>Functions</a:t>
            </a:r>
          </a:p>
        </p:txBody>
      </p:sp>
      <p:sp>
        <p:nvSpPr>
          <p:cNvPr id="11267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728663" y="1981200"/>
            <a:ext cx="7659687" cy="4114800"/>
          </a:xfrm>
        </p:spPr>
        <p:txBody>
          <a:bodyPr/>
          <a:lstStyle/>
          <a:p>
            <a:pPr>
              <a:defRPr/>
            </a:pPr>
            <a:r>
              <a:rPr lang="en-GB" altLang="en-US" sz="2000" dirty="0"/>
              <a:t>There are several functions C style that perform tasks to print to the console and capture input from the keyboard:</a:t>
            </a:r>
          </a:p>
          <a:p>
            <a:pPr>
              <a:defRPr/>
            </a:pPr>
            <a:endParaRPr lang="en-GB" altLang="en-US" sz="2000" dirty="0"/>
          </a:p>
          <a:p>
            <a:pPr>
              <a:defRPr/>
            </a:pPr>
            <a:endParaRPr lang="en-GB" altLang="en-US" sz="2000" dirty="0"/>
          </a:p>
          <a:p>
            <a:pPr>
              <a:defRPr/>
            </a:pPr>
            <a:endParaRPr lang="en-GB" altLang="en-US" sz="2000" dirty="0"/>
          </a:p>
          <a:p>
            <a:pPr>
              <a:defRPr/>
            </a:pPr>
            <a:endParaRPr lang="en-GB" altLang="en-US" sz="2000" dirty="0"/>
          </a:p>
          <a:p>
            <a:pPr>
              <a:defRPr/>
            </a:pPr>
            <a:endParaRPr lang="en-GB" altLang="en-US" sz="2000" dirty="0"/>
          </a:p>
          <a:p>
            <a:pPr>
              <a:defRPr/>
            </a:pPr>
            <a:r>
              <a:rPr lang="en-GB" altLang="en-US" sz="2000" dirty="0"/>
              <a:t>In fact your entire program has been executed using a function:</a:t>
            </a:r>
          </a:p>
          <a:p>
            <a:pPr>
              <a:defRPr/>
            </a:pPr>
            <a:endParaRPr lang="en-GB" altLang="en-US" sz="2000" dirty="0"/>
          </a:p>
          <a:p>
            <a:pPr>
              <a:defRPr/>
            </a:pPr>
            <a:endParaRPr lang="en-GB" altLang="en-US" sz="2000" dirty="0"/>
          </a:p>
          <a:p>
            <a:pPr>
              <a:defRPr/>
            </a:pPr>
            <a:endParaRPr lang="en-GB" altLang="en-US" sz="2000" dirty="0"/>
          </a:p>
          <a:p>
            <a:pPr>
              <a:defRPr/>
            </a:pPr>
            <a:endParaRPr lang="en-GB" altLang="en-US" sz="2000" dirty="0"/>
          </a:p>
          <a:p>
            <a:pPr>
              <a:defRPr/>
            </a:pPr>
            <a:endParaRPr lang="en-GB" altLang="en-US" sz="2000" dirty="0"/>
          </a:p>
          <a:p>
            <a:pPr marL="0" indent="0">
              <a:buFontTx/>
              <a:buNone/>
              <a:defRPr/>
            </a:pPr>
            <a:endParaRPr lang="en-GB" altLang="en-US" sz="2000" dirty="0"/>
          </a:p>
          <a:p>
            <a:pPr marL="0" indent="0">
              <a:buFontTx/>
              <a:buNone/>
              <a:defRPr/>
            </a:pPr>
            <a:endParaRPr lang="en-GB" altLang="en-US" sz="2000" dirty="0"/>
          </a:p>
          <a:p>
            <a:pPr marL="0" indent="0">
              <a:buFontTx/>
              <a:buNone/>
              <a:defRPr/>
            </a:pPr>
            <a:endParaRPr lang="en-GB" altLang="en-US" sz="2000" dirty="0"/>
          </a:p>
          <a:p>
            <a:pPr marL="0" indent="0">
              <a:buFontTx/>
              <a:buNone/>
              <a:defRPr/>
            </a:pPr>
            <a:endParaRPr lang="en-GB" altLang="en-US" sz="2000" dirty="0"/>
          </a:p>
          <a:p>
            <a:pPr marL="0" indent="0">
              <a:buFontTx/>
              <a:buNone/>
              <a:defRPr/>
            </a:pPr>
            <a:endParaRPr lang="en-GB" altLang="en-US" sz="2000" dirty="0"/>
          </a:p>
          <a:p>
            <a:pPr marL="0" indent="0">
              <a:buFontTx/>
              <a:buNone/>
              <a:defRPr/>
            </a:pPr>
            <a:endParaRPr lang="en-GB" altLang="en-US" sz="2000" dirty="0"/>
          </a:p>
          <a:p>
            <a:pPr marL="0" indent="0">
              <a:buFontTx/>
              <a:buNone/>
              <a:defRPr/>
            </a:pPr>
            <a:endParaRPr lang="en-GB" altLang="en-US" sz="2000" dirty="0"/>
          </a:p>
        </p:txBody>
      </p:sp>
      <p:sp>
        <p:nvSpPr>
          <p:cNvPr id="10244" name="Rectangle 4"/>
          <p:cNvSpPr>
            <a:spLocks noChangeArrowheads="1"/>
          </p:cNvSpPr>
          <p:nvPr/>
        </p:nvSpPr>
        <p:spPr bwMode="auto">
          <a:xfrm>
            <a:off x="2667000" y="2157413"/>
            <a:ext cx="9144000" cy="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US" altLang="en-US" sz="2400"/>
          </a:p>
        </p:txBody>
      </p:sp>
      <p:sp>
        <p:nvSpPr>
          <p:cNvPr id="10245" name="Rectangle 5"/>
          <p:cNvSpPr>
            <a:spLocks noChangeArrowheads="1"/>
          </p:cNvSpPr>
          <p:nvPr/>
        </p:nvSpPr>
        <p:spPr bwMode="auto">
          <a:xfrm>
            <a:off x="2667000" y="2157413"/>
            <a:ext cx="9144000" cy="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US" altLang="en-US" sz="2400"/>
          </a:p>
        </p:txBody>
      </p:sp>
      <p:sp>
        <p:nvSpPr>
          <p:cNvPr id="10246" name="Rectangle 2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US" altLang="en-US" sz="2400"/>
          </a:p>
        </p:txBody>
      </p:sp>
      <p:sp>
        <p:nvSpPr>
          <p:cNvPr id="10247" name="Rectangle 2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US" altLang="en-US" sz="2400"/>
          </a:p>
        </p:txBody>
      </p:sp>
      <p:sp>
        <p:nvSpPr>
          <p:cNvPr id="10248" name="Rectangle 1"/>
          <p:cNvSpPr>
            <a:spLocks noChangeArrowheads="1"/>
          </p:cNvSpPr>
          <p:nvPr/>
        </p:nvSpPr>
        <p:spPr bwMode="auto">
          <a:xfrm>
            <a:off x="2987675" y="4986338"/>
            <a:ext cx="3455988" cy="13223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r>
              <a:rPr lang="en-GB" altLang="en-US" sz="2000">
                <a:solidFill>
                  <a:srgbClr val="0000FF"/>
                </a:solidFill>
                <a:latin typeface="Consolas" panose="020B0609020204030204" pitchFamily="49" charset="0"/>
              </a:rPr>
              <a:t>int main</a:t>
            </a:r>
            <a:r>
              <a:rPr lang="en-GB" altLang="en-US" sz="2000">
                <a:solidFill>
                  <a:srgbClr val="000000"/>
                </a:solidFill>
                <a:latin typeface="Consolas" panose="020B0609020204030204" pitchFamily="49" charset="0"/>
              </a:rPr>
              <a:t>()</a:t>
            </a:r>
          </a:p>
          <a:p>
            <a:pPr>
              <a:spcBef>
                <a:spcPct val="0"/>
              </a:spcBef>
              <a:buFontTx/>
              <a:buNone/>
            </a:pPr>
            <a:r>
              <a:rPr lang="en-GB" altLang="en-US" sz="2000">
                <a:solidFill>
                  <a:srgbClr val="000000"/>
                </a:solidFill>
                <a:latin typeface="Consolas" panose="020B0609020204030204" pitchFamily="49" charset="0"/>
              </a:rPr>
              <a:t>{</a:t>
            </a:r>
          </a:p>
          <a:p>
            <a:pPr>
              <a:spcBef>
                <a:spcPct val="0"/>
              </a:spcBef>
              <a:buFontTx/>
              <a:buNone/>
            </a:pPr>
            <a:r>
              <a:rPr lang="en-GB" altLang="en-US" sz="2000">
                <a:solidFill>
                  <a:srgbClr val="000000"/>
                </a:solidFill>
                <a:latin typeface="Consolas" panose="020B0609020204030204" pitchFamily="49" charset="0"/>
              </a:rPr>
              <a:t>	</a:t>
            </a:r>
            <a:r>
              <a:rPr lang="en-GB" altLang="en-US" sz="2000">
                <a:solidFill>
                  <a:srgbClr val="0000FF"/>
                </a:solidFill>
                <a:latin typeface="Consolas" panose="020B0609020204030204" pitchFamily="49" charset="0"/>
              </a:rPr>
              <a:t>return </a:t>
            </a:r>
            <a:r>
              <a:rPr lang="en-GB" altLang="en-US" sz="2000">
                <a:solidFill>
                  <a:srgbClr val="000000"/>
                </a:solidFill>
                <a:latin typeface="Consolas" panose="020B0609020204030204" pitchFamily="49" charset="0"/>
              </a:rPr>
              <a:t>0;</a:t>
            </a:r>
          </a:p>
          <a:p>
            <a:pPr>
              <a:spcBef>
                <a:spcPct val="0"/>
              </a:spcBef>
              <a:buFontTx/>
              <a:buNone/>
            </a:pPr>
            <a:r>
              <a:rPr lang="en-GB" altLang="en-US" sz="2000">
                <a:solidFill>
                  <a:srgbClr val="000000"/>
                </a:solidFill>
                <a:latin typeface="Consolas" panose="020B0609020204030204" pitchFamily="49" charset="0"/>
              </a:rPr>
              <a:t>}</a:t>
            </a:r>
          </a:p>
        </p:txBody>
      </p:sp>
      <p:sp>
        <p:nvSpPr>
          <p:cNvPr id="9" name="Rectangle 1"/>
          <p:cNvSpPr>
            <a:spLocks noChangeArrowheads="1"/>
          </p:cNvSpPr>
          <p:nvPr/>
        </p:nvSpPr>
        <p:spPr bwMode="auto">
          <a:xfrm>
            <a:off x="2995613" y="2852738"/>
            <a:ext cx="3457575" cy="13239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defRPr sz="24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9pPr>
          </a:lstStyle>
          <a:p>
            <a:pPr>
              <a:defRPr/>
            </a:pPr>
            <a:r>
              <a:rPr lang="en-GB" altLang="en-US" sz="2000" dirty="0">
                <a:solidFill>
                  <a:schemeClr val="accent1">
                    <a:lumMod val="75000"/>
                  </a:schemeClr>
                </a:solidFill>
                <a:latin typeface="Consolas" panose="020B0609020204030204" pitchFamily="49" charset="0"/>
              </a:rPr>
              <a:t>// </a:t>
            </a:r>
            <a:r>
              <a:rPr lang="en-GB" altLang="en-US" sz="2000" dirty="0" err="1">
                <a:solidFill>
                  <a:schemeClr val="accent1">
                    <a:lumMod val="75000"/>
                  </a:schemeClr>
                </a:solidFill>
                <a:latin typeface="Consolas" panose="020B0609020204030204" pitchFamily="49" charset="0"/>
              </a:rPr>
              <a:t>stdio.h</a:t>
            </a:r>
            <a:r>
              <a:rPr lang="en-GB" altLang="en-US" sz="2000" dirty="0">
                <a:solidFill>
                  <a:schemeClr val="accent1">
                    <a:lumMod val="75000"/>
                  </a:schemeClr>
                </a:solidFill>
                <a:latin typeface="Consolas" panose="020B0609020204030204" pitchFamily="49" charset="0"/>
              </a:rPr>
              <a:t> library</a:t>
            </a:r>
          </a:p>
          <a:p>
            <a:pPr>
              <a:defRPr/>
            </a:pPr>
            <a:endParaRPr lang="en-GB" altLang="en-US" sz="2000" dirty="0">
              <a:solidFill>
                <a:srgbClr val="000000"/>
              </a:solidFill>
              <a:latin typeface="Consolas" panose="020B0609020204030204" pitchFamily="49" charset="0"/>
            </a:endParaRPr>
          </a:p>
          <a:p>
            <a:pPr>
              <a:defRPr/>
            </a:pPr>
            <a:r>
              <a:rPr lang="en-GB" altLang="en-US" sz="2000" dirty="0" err="1">
                <a:solidFill>
                  <a:srgbClr val="0000FF"/>
                </a:solidFill>
                <a:latin typeface="Consolas" panose="020B0609020204030204" pitchFamily="49" charset="0"/>
              </a:rPr>
              <a:t>printf</a:t>
            </a:r>
            <a:r>
              <a:rPr lang="en-GB" altLang="en-US" sz="2000" dirty="0">
                <a:solidFill>
                  <a:srgbClr val="000000"/>
                </a:solidFill>
                <a:latin typeface="Consolas" panose="020B0609020204030204" pitchFamily="49" charset="0"/>
              </a:rPr>
              <a:t>(“Hello World”);</a:t>
            </a:r>
          </a:p>
          <a:p>
            <a:pPr>
              <a:defRPr/>
            </a:pPr>
            <a:r>
              <a:rPr lang="en-GB" altLang="en-US" sz="2000" dirty="0" err="1">
                <a:solidFill>
                  <a:srgbClr val="0000FF"/>
                </a:solidFill>
                <a:latin typeface="Consolas" panose="020B0609020204030204" pitchFamily="49" charset="0"/>
              </a:rPr>
              <a:t>scanfs</a:t>
            </a:r>
            <a:r>
              <a:rPr lang="en-GB" altLang="en-US" sz="2000" dirty="0">
                <a:solidFill>
                  <a:srgbClr val="000000"/>
                </a:solidFill>
                <a:latin typeface="Consolas" panose="020B0609020204030204" pitchFamily="49" charset="0"/>
              </a:rPr>
              <a:t>(“%d”, &amp;value);</a:t>
            </a:r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290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altLang="en-US"/>
              <a:t>Function Prototype</a:t>
            </a:r>
          </a:p>
        </p:txBody>
      </p:sp>
      <p:sp>
        <p:nvSpPr>
          <p:cNvPr id="12291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728663" y="1981200"/>
            <a:ext cx="7659687" cy="4114800"/>
          </a:xfrm>
        </p:spPr>
        <p:txBody>
          <a:bodyPr/>
          <a:lstStyle/>
          <a:p>
            <a:r>
              <a:rPr lang="en-GB" altLang="en-US" sz="2400" dirty="0"/>
              <a:t>In C++, a function prototype is used to inform the compiler what type of data gets passed to and from the function. </a:t>
            </a:r>
          </a:p>
          <a:p>
            <a:endParaRPr lang="en-GB" altLang="en-US" sz="2400" dirty="0"/>
          </a:p>
          <a:p>
            <a:r>
              <a:rPr lang="en-GB" altLang="en-US" sz="2400" dirty="0"/>
              <a:t>In the example below we can see that the function prototype for </a:t>
            </a:r>
            <a:r>
              <a:rPr lang="en-GB" altLang="en-US" sz="2400" i="1" dirty="0"/>
              <a:t>square</a:t>
            </a:r>
            <a:r>
              <a:rPr lang="en-GB" altLang="en-US" sz="2400" dirty="0"/>
              <a:t> receives an </a:t>
            </a:r>
            <a:r>
              <a:rPr lang="en-GB" altLang="en-US" sz="2400" dirty="0">
                <a:solidFill>
                  <a:srgbClr val="0000FF"/>
                </a:solidFill>
                <a:latin typeface="Consolas" panose="020B0609020204030204" pitchFamily="49" charset="0"/>
              </a:rPr>
              <a:t>int</a:t>
            </a:r>
            <a:r>
              <a:rPr lang="en-GB" altLang="en-US" sz="2400" dirty="0"/>
              <a:t> and returns an </a:t>
            </a:r>
            <a:r>
              <a:rPr lang="en-GB" altLang="en-US" sz="2400" dirty="0">
                <a:solidFill>
                  <a:srgbClr val="0000FF"/>
                </a:solidFill>
                <a:latin typeface="Consolas" panose="020B0609020204030204" pitchFamily="49" charset="0"/>
              </a:rPr>
              <a:t>int</a:t>
            </a:r>
            <a:r>
              <a:rPr lang="en-GB" altLang="en-US" sz="2400" dirty="0"/>
              <a:t>.</a:t>
            </a:r>
          </a:p>
          <a:p>
            <a:endParaRPr lang="en-GB" altLang="en-US" sz="2400" dirty="0"/>
          </a:p>
          <a:p>
            <a:r>
              <a:rPr lang="en-GB" altLang="en-US" sz="2400" dirty="0"/>
              <a:t>The function prototype must be placed before any call to the function</a:t>
            </a:r>
          </a:p>
        </p:txBody>
      </p:sp>
      <p:sp>
        <p:nvSpPr>
          <p:cNvPr id="12292" name="Rectangle 4"/>
          <p:cNvSpPr>
            <a:spLocks noChangeArrowheads="1"/>
          </p:cNvSpPr>
          <p:nvPr/>
        </p:nvSpPr>
        <p:spPr bwMode="auto">
          <a:xfrm>
            <a:off x="2667000" y="2157413"/>
            <a:ext cx="9144000" cy="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US" altLang="en-US" sz="2400"/>
          </a:p>
        </p:txBody>
      </p:sp>
      <p:sp>
        <p:nvSpPr>
          <p:cNvPr id="12293" name="Rectangle 5"/>
          <p:cNvSpPr>
            <a:spLocks noChangeArrowheads="1"/>
          </p:cNvSpPr>
          <p:nvPr/>
        </p:nvSpPr>
        <p:spPr bwMode="auto">
          <a:xfrm>
            <a:off x="2667000" y="2157413"/>
            <a:ext cx="9144000" cy="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US" altLang="en-US" sz="2400"/>
          </a:p>
        </p:txBody>
      </p:sp>
      <p:sp>
        <p:nvSpPr>
          <p:cNvPr id="12294" name="Rectangle 2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US" altLang="en-US" sz="2400"/>
          </a:p>
        </p:txBody>
      </p:sp>
      <p:sp>
        <p:nvSpPr>
          <p:cNvPr id="12295" name="Rectangle 2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US" altLang="en-US" sz="2400"/>
          </a:p>
        </p:txBody>
      </p:sp>
      <p:sp>
        <p:nvSpPr>
          <p:cNvPr id="12296" name="Rectangle 1"/>
          <p:cNvSpPr>
            <a:spLocks noChangeArrowheads="1"/>
          </p:cNvSpPr>
          <p:nvPr/>
        </p:nvSpPr>
        <p:spPr bwMode="auto">
          <a:xfrm>
            <a:off x="3203575" y="5630863"/>
            <a:ext cx="2733675" cy="46196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9pPr>
          </a:lstStyle>
          <a:p>
            <a:pPr algn="ctr">
              <a:spcBef>
                <a:spcPct val="0"/>
              </a:spcBef>
              <a:buFontTx/>
              <a:buNone/>
            </a:pPr>
            <a:r>
              <a:rPr lang="en-GB" altLang="en-US" sz="2400">
                <a:solidFill>
                  <a:srgbClr val="0000FF"/>
                </a:solidFill>
                <a:latin typeface="Consolas" panose="020B0609020204030204" pitchFamily="49" charset="0"/>
              </a:rPr>
              <a:t>int </a:t>
            </a:r>
            <a:r>
              <a:rPr lang="en-GB" altLang="en-US" sz="2400">
                <a:latin typeface="Consolas" panose="020B0609020204030204" pitchFamily="49" charset="0"/>
              </a:rPr>
              <a:t>square</a:t>
            </a:r>
            <a:r>
              <a:rPr lang="en-GB" altLang="en-US" sz="2400">
                <a:solidFill>
                  <a:srgbClr val="000000"/>
                </a:solidFill>
                <a:latin typeface="Consolas" panose="020B0609020204030204" pitchFamily="49" charset="0"/>
              </a:rPr>
              <a:t>(</a:t>
            </a:r>
            <a:r>
              <a:rPr lang="en-GB" altLang="en-US" sz="2400">
                <a:solidFill>
                  <a:srgbClr val="0000FF"/>
                </a:solidFill>
                <a:latin typeface="Consolas" panose="020B0609020204030204" pitchFamily="49" charset="0"/>
              </a:rPr>
              <a:t>int</a:t>
            </a:r>
            <a:r>
              <a:rPr lang="en-GB" altLang="en-US" sz="2400">
                <a:solidFill>
                  <a:srgbClr val="000000"/>
                </a:solidFill>
                <a:latin typeface="Consolas" panose="020B0609020204030204" pitchFamily="49" charset="0"/>
              </a:rPr>
              <a:t>)</a:t>
            </a:r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38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altLang="en-US"/>
              <a:t>Writing your own Function</a:t>
            </a:r>
          </a:p>
        </p:txBody>
      </p:sp>
      <p:sp>
        <p:nvSpPr>
          <p:cNvPr id="14339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728663" y="1981200"/>
            <a:ext cx="7659687" cy="4114800"/>
          </a:xfrm>
        </p:spPr>
        <p:txBody>
          <a:bodyPr/>
          <a:lstStyle/>
          <a:p>
            <a:r>
              <a:rPr lang="en-GB" altLang="en-US" sz="2400"/>
              <a:t>C/C++ allows the programmer to write their own bespoke functions to perform specific tasks:</a:t>
            </a:r>
          </a:p>
          <a:p>
            <a:pPr lvl="1"/>
            <a:r>
              <a:rPr lang="en-GB" altLang="en-US" sz="2000"/>
              <a:t>Input type (parameter list)</a:t>
            </a:r>
          </a:p>
          <a:p>
            <a:pPr lvl="1"/>
            <a:r>
              <a:rPr lang="en-GB" altLang="en-US" sz="2000"/>
              <a:t>Return value type</a:t>
            </a:r>
          </a:p>
          <a:p>
            <a:pPr lvl="1"/>
            <a:r>
              <a:rPr lang="en-GB" altLang="en-US" sz="2000"/>
              <a:t>Unique Name (signature)</a:t>
            </a:r>
          </a:p>
          <a:p>
            <a:pPr lvl="1"/>
            <a:r>
              <a:rPr lang="en-GB" altLang="en-US" sz="2000"/>
              <a:t>Function Body</a:t>
            </a:r>
          </a:p>
        </p:txBody>
      </p:sp>
      <p:sp>
        <p:nvSpPr>
          <p:cNvPr id="14340" name="Rectangle 4"/>
          <p:cNvSpPr>
            <a:spLocks noChangeArrowheads="1"/>
          </p:cNvSpPr>
          <p:nvPr/>
        </p:nvSpPr>
        <p:spPr bwMode="auto">
          <a:xfrm>
            <a:off x="2667000" y="2157413"/>
            <a:ext cx="9144000" cy="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US" altLang="en-US" sz="2400"/>
          </a:p>
        </p:txBody>
      </p:sp>
      <p:sp>
        <p:nvSpPr>
          <p:cNvPr id="14341" name="Rectangle 5"/>
          <p:cNvSpPr>
            <a:spLocks noChangeArrowheads="1"/>
          </p:cNvSpPr>
          <p:nvPr/>
        </p:nvSpPr>
        <p:spPr bwMode="auto">
          <a:xfrm>
            <a:off x="2667000" y="2157413"/>
            <a:ext cx="9144000" cy="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US" altLang="en-US" sz="2400"/>
          </a:p>
        </p:txBody>
      </p:sp>
      <p:sp>
        <p:nvSpPr>
          <p:cNvPr id="14342" name="Rectangle 2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US" altLang="en-US" sz="2400"/>
          </a:p>
        </p:txBody>
      </p:sp>
      <p:sp>
        <p:nvSpPr>
          <p:cNvPr id="14343" name="Rectangle 2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US" altLang="en-US" sz="2400"/>
          </a:p>
        </p:txBody>
      </p:sp>
      <p:sp>
        <p:nvSpPr>
          <p:cNvPr id="14344" name="Rectangle 1"/>
          <p:cNvSpPr>
            <a:spLocks noChangeArrowheads="1"/>
          </p:cNvSpPr>
          <p:nvPr/>
        </p:nvSpPr>
        <p:spPr bwMode="auto">
          <a:xfrm>
            <a:off x="2693988" y="4667250"/>
            <a:ext cx="4337050" cy="157003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r>
              <a:rPr lang="en-GB" altLang="en-US" sz="2400">
                <a:solidFill>
                  <a:srgbClr val="0000FF"/>
                </a:solidFill>
                <a:latin typeface="Consolas" panose="020B0609020204030204" pitchFamily="49" charset="0"/>
              </a:rPr>
              <a:t>int </a:t>
            </a:r>
            <a:r>
              <a:rPr lang="en-GB" altLang="en-US" sz="2400">
                <a:latin typeface="Consolas" panose="020B0609020204030204" pitchFamily="49" charset="0"/>
              </a:rPr>
              <a:t>square</a:t>
            </a:r>
            <a:r>
              <a:rPr lang="en-GB" altLang="en-US" sz="2400">
                <a:solidFill>
                  <a:srgbClr val="000000"/>
                </a:solidFill>
                <a:latin typeface="Consolas" panose="020B0609020204030204" pitchFamily="49" charset="0"/>
              </a:rPr>
              <a:t>(</a:t>
            </a:r>
            <a:r>
              <a:rPr lang="en-GB" altLang="en-US" sz="2400">
                <a:solidFill>
                  <a:srgbClr val="0000FF"/>
                </a:solidFill>
                <a:latin typeface="Consolas" panose="020B0609020204030204" pitchFamily="49" charset="0"/>
              </a:rPr>
              <a:t>int </a:t>
            </a:r>
            <a:r>
              <a:rPr lang="en-GB" altLang="en-US" sz="2400">
                <a:latin typeface="Consolas" panose="020B0609020204030204" pitchFamily="49" charset="0"/>
              </a:rPr>
              <a:t>value</a:t>
            </a:r>
            <a:r>
              <a:rPr lang="en-GB" altLang="en-US" sz="2400">
                <a:solidFill>
                  <a:srgbClr val="000000"/>
                </a:solidFill>
                <a:latin typeface="Consolas" panose="020B0609020204030204" pitchFamily="49" charset="0"/>
              </a:rPr>
              <a:t>)</a:t>
            </a:r>
          </a:p>
          <a:p>
            <a:pPr>
              <a:spcBef>
                <a:spcPct val="0"/>
              </a:spcBef>
              <a:buFontTx/>
              <a:buNone/>
            </a:pPr>
            <a:r>
              <a:rPr lang="en-GB" altLang="en-US" sz="2400">
                <a:solidFill>
                  <a:srgbClr val="000000"/>
                </a:solidFill>
                <a:latin typeface="Consolas" panose="020B0609020204030204" pitchFamily="49" charset="0"/>
              </a:rPr>
              <a:t>{</a:t>
            </a:r>
          </a:p>
          <a:p>
            <a:pPr>
              <a:spcBef>
                <a:spcPct val="0"/>
              </a:spcBef>
              <a:buFontTx/>
              <a:buNone/>
            </a:pPr>
            <a:r>
              <a:rPr lang="en-GB" altLang="en-US" sz="2400">
                <a:solidFill>
                  <a:srgbClr val="000000"/>
                </a:solidFill>
                <a:latin typeface="Consolas" panose="020B0609020204030204" pitchFamily="49" charset="0"/>
              </a:rPr>
              <a:t>	</a:t>
            </a:r>
            <a:r>
              <a:rPr lang="en-GB" altLang="en-US" sz="2400">
                <a:solidFill>
                  <a:srgbClr val="0000FF"/>
                </a:solidFill>
                <a:latin typeface="Consolas" panose="020B0609020204030204" pitchFamily="49" charset="0"/>
              </a:rPr>
              <a:t>return</a:t>
            </a:r>
            <a:r>
              <a:rPr lang="en-GB" altLang="en-US" sz="2400">
                <a:solidFill>
                  <a:srgbClr val="000000"/>
                </a:solidFill>
                <a:latin typeface="Consolas" panose="020B0609020204030204" pitchFamily="49" charset="0"/>
              </a:rPr>
              <a:t> value*value;</a:t>
            </a:r>
          </a:p>
          <a:p>
            <a:pPr>
              <a:spcBef>
                <a:spcPct val="0"/>
              </a:spcBef>
              <a:buFontTx/>
              <a:buNone/>
            </a:pPr>
            <a:r>
              <a:rPr lang="en-GB" altLang="en-US" sz="2400">
                <a:solidFill>
                  <a:srgbClr val="000000"/>
                </a:solidFill>
                <a:latin typeface="Consolas" panose="020B0609020204030204" pitchFamily="49" charset="0"/>
              </a:rPr>
              <a:t>}</a:t>
            </a:r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6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altLang="en-US"/>
              <a:t>Function Call:</a:t>
            </a:r>
          </a:p>
        </p:txBody>
      </p:sp>
      <p:sp>
        <p:nvSpPr>
          <p:cNvPr id="16387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728663" y="1981200"/>
            <a:ext cx="7659687" cy="4114800"/>
          </a:xfrm>
        </p:spPr>
        <p:txBody>
          <a:bodyPr/>
          <a:lstStyle/>
          <a:p>
            <a:r>
              <a:rPr lang="en-GB" altLang="en-US" sz="2400"/>
              <a:t>Once a function has been written it can be called by the program by name. </a:t>
            </a:r>
          </a:p>
          <a:p>
            <a:r>
              <a:rPr lang="en-GB" altLang="en-US" sz="2400"/>
              <a:t>If the function expects any parameters then it is up to the programmer to supply them when calling the function</a:t>
            </a:r>
            <a:endParaRPr lang="en-GB" altLang="en-US" sz="2000"/>
          </a:p>
        </p:txBody>
      </p:sp>
      <p:sp>
        <p:nvSpPr>
          <p:cNvPr id="16388" name="Rectangle 4"/>
          <p:cNvSpPr>
            <a:spLocks noChangeArrowheads="1"/>
          </p:cNvSpPr>
          <p:nvPr/>
        </p:nvSpPr>
        <p:spPr bwMode="auto">
          <a:xfrm>
            <a:off x="2667000" y="2157413"/>
            <a:ext cx="9144000" cy="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US" altLang="en-US" sz="2400"/>
          </a:p>
        </p:txBody>
      </p:sp>
      <p:sp>
        <p:nvSpPr>
          <p:cNvPr id="16389" name="Rectangle 5"/>
          <p:cNvSpPr>
            <a:spLocks noChangeArrowheads="1"/>
          </p:cNvSpPr>
          <p:nvPr/>
        </p:nvSpPr>
        <p:spPr bwMode="auto">
          <a:xfrm>
            <a:off x="2667000" y="2157413"/>
            <a:ext cx="9144000" cy="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US" altLang="en-US" sz="2400"/>
          </a:p>
        </p:txBody>
      </p:sp>
      <p:sp>
        <p:nvSpPr>
          <p:cNvPr id="16390" name="Rectangle 2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US" altLang="en-US" sz="2400"/>
          </a:p>
        </p:txBody>
      </p:sp>
      <p:sp>
        <p:nvSpPr>
          <p:cNvPr id="16391" name="Rectangle 2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US" altLang="en-US" sz="240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4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altLang="en-US"/>
              <a:t>Example 1:</a:t>
            </a:r>
          </a:p>
        </p:txBody>
      </p:sp>
      <p:sp>
        <p:nvSpPr>
          <p:cNvPr id="18435" name="Rectangle 4"/>
          <p:cNvSpPr>
            <a:spLocks noChangeArrowheads="1"/>
          </p:cNvSpPr>
          <p:nvPr/>
        </p:nvSpPr>
        <p:spPr bwMode="auto">
          <a:xfrm>
            <a:off x="2667000" y="2157413"/>
            <a:ext cx="9144000" cy="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US" altLang="en-US" sz="2400"/>
          </a:p>
        </p:txBody>
      </p:sp>
      <p:sp>
        <p:nvSpPr>
          <p:cNvPr id="18436" name="Rectangle 5"/>
          <p:cNvSpPr>
            <a:spLocks noChangeArrowheads="1"/>
          </p:cNvSpPr>
          <p:nvPr/>
        </p:nvSpPr>
        <p:spPr bwMode="auto">
          <a:xfrm>
            <a:off x="2667000" y="2157413"/>
            <a:ext cx="9144000" cy="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US" altLang="en-US" sz="2400"/>
          </a:p>
        </p:txBody>
      </p:sp>
      <p:sp>
        <p:nvSpPr>
          <p:cNvPr id="18437" name="Rectangle 2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US" altLang="en-US" sz="2400"/>
          </a:p>
        </p:txBody>
      </p:sp>
      <p:sp>
        <p:nvSpPr>
          <p:cNvPr id="18438" name="Rectangle 2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US" altLang="en-US" sz="2400"/>
          </a:p>
        </p:txBody>
      </p:sp>
      <p:sp>
        <p:nvSpPr>
          <p:cNvPr id="2" name="Rectangle 1"/>
          <p:cNvSpPr/>
          <p:nvPr/>
        </p:nvSpPr>
        <p:spPr>
          <a:xfrm>
            <a:off x="971550" y="1628775"/>
            <a:ext cx="7416800" cy="4524315"/>
          </a:xfrm>
          <a:prstGeom prst="rect">
            <a:avLst/>
          </a:prstGeom>
        </p:spPr>
        <p:txBody>
          <a:bodyPr>
            <a:spAutoFit/>
          </a:bodyPr>
          <a:lstStyle/>
          <a:p>
            <a:pPr>
              <a:defRPr/>
            </a:pPr>
            <a:r>
              <a:rPr lang="en-GB" altLang="en-US" sz="1800" dirty="0">
                <a:solidFill>
                  <a:schemeClr val="accent5">
                    <a:lumMod val="50000"/>
                  </a:schemeClr>
                </a:solidFill>
                <a:latin typeface="Consolas" panose="020B0609020204030204" pitchFamily="49" charset="0"/>
              </a:rPr>
              <a:t>// prototype</a:t>
            </a:r>
          </a:p>
          <a:p>
            <a:pPr>
              <a:defRPr/>
            </a:pPr>
            <a:r>
              <a:rPr lang="en-GB" altLang="en-US" sz="1800" dirty="0" err="1">
                <a:solidFill>
                  <a:srgbClr val="0000FF"/>
                </a:solidFill>
                <a:latin typeface="Consolas" panose="020B0609020204030204" pitchFamily="49" charset="0"/>
              </a:rPr>
              <a:t>int</a:t>
            </a:r>
            <a:r>
              <a:rPr lang="en-GB" altLang="en-US" sz="1800" dirty="0">
                <a:solidFill>
                  <a:srgbClr val="0000FF"/>
                </a:solidFill>
                <a:latin typeface="Consolas" panose="020B0609020204030204" pitchFamily="49" charset="0"/>
              </a:rPr>
              <a:t> </a:t>
            </a:r>
            <a:r>
              <a:rPr lang="en-GB" altLang="en-US" sz="1800" dirty="0">
                <a:latin typeface="Consolas" panose="020B0609020204030204" pitchFamily="49" charset="0"/>
              </a:rPr>
              <a:t>square</a:t>
            </a:r>
            <a:r>
              <a:rPr lang="en-GB" altLang="en-US" sz="1800" dirty="0">
                <a:solidFill>
                  <a:srgbClr val="000000"/>
                </a:solidFill>
                <a:latin typeface="Consolas" panose="020B0609020204030204" pitchFamily="49" charset="0"/>
              </a:rPr>
              <a:t>(</a:t>
            </a:r>
            <a:r>
              <a:rPr lang="en-GB" altLang="en-US" sz="1800" dirty="0" err="1">
                <a:solidFill>
                  <a:srgbClr val="0000FF"/>
                </a:solidFill>
                <a:latin typeface="Consolas" panose="020B0609020204030204" pitchFamily="49" charset="0"/>
              </a:rPr>
              <a:t>int</a:t>
            </a:r>
            <a:r>
              <a:rPr lang="en-GB" altLang="en-US" sz="1800" dirty="0">
                <a:solidFill>
                  <a:srgbClr val="000000"/>
                </a:solidFill>
                <a:latin typeface="Consolas" panose="020B0609020204030204" pitchFamily="49" charset="0"/>
              </a:rPr>
              <a:t>); </a:t>
            </a:r>
          </a:p>
          <a:p>
            <a:pPr>
              <a:defRPr/>
            </a:pPr>
            <a:endParaRPr lang="en-GB" altLang="en-US" sz="1800" dirty="0">
              <a:solidFill>
                <a:srgbClr val="000000"/>
              </a:solidFill>
              <a:latin typeface="Consolas" panose="020B0609020204030204" pitchFamily="49" charset="0"/>
            </a:endParaRPr>
          </a:p>
          <a:p>
            <a:pPr>
              <a:defRPr/>
            </a:pPr>
            <a:r>
              <a:rPr lang="en-GB" altLang="en-US" sz="1800" dirty="0">
                <a:solidFill>
                  <a:schemeClr val="accent5">
                    <a:lumMod val="50000"/>
                  </a:schemeClr>
                </a:solidFill>
                <a:latin typeface="Consolas" panose="020B0609020204030204" pitchFamily="49" charset="0"/>
              </a:rPr>
              <a:t>// Calling the function from within main()</a:t>
            </a:r>
          </a:p>
          <a:p>
            <a:pPr>
              <a:defRPr/>
            </a:pPr>
            <a:r>
              <a:rPr lang="en-GB" altLang="en-US" sz="1800" dirty="0">
                <a:solidFill>
                  <a:srgbClr val="0000FF"/>
                </a:solidFill>
                <a:latin typeface="Consolas" panose="020B0609020204030204" pitchFamily="49" charset="0"/>
              </a:rPr>
              <a:t>void </a:t>
            </a:r>
            <a:r>
              <a:rPr lang="en-GB" altLang="en-US" sz="1800" dirty="0">
                <a:latin typeface="Consolas" panose="020B0609020204030204" pitchFamily="49" charset="0"/>
              </a:rPr>
              <a:t>main(int</a:t>
            </a:r>
            <a:r>
              <a:rPr lang="en-GB" altLang="en-US" sz="1800" dirty="0">
                <a:solidFill>
                  <a:srgbClr val="000000"/>
                </a:solidFill>
                <a:latin typeface="Consolas" panose="020B0609020204030204" pitchFamily="49" charset="0"/>
              </a:rPr>
              <a:t>)</a:t>
            </a:r>
          </a:p>
          <a:p>
            <a:pPr>
              <a:defRPr/>
            </a:pPr>
            <a:r>
              <a:rPr lang="en-GB" altLang="en-US" sz="1800" dirty="0">
                <a:solidFill>
                  <a:srgbClr val="000000"/>
                </a:solidFill>
                <a:latin typeface="Consolas" panose="020B0609020204030204" pitchFamily="49" charset="0"/>
              </a:rPr>
              <a:t>{</a:t>
            </a:r>
          </a:p>
          <a:p>
            <a:pPr>
              <a:defRPr/>
            </a:pPr>
            <a:r>
              <a:rPr lang="en-GB" altLang="en-US" sz="1800" dirty="0">
                <a:solidFill>
                  <a:srgbClr val="000000"/>
                </a:solidFill>
                <a:latin typeface="Consolas" panose="020B0609020204030204" pitchFamily="49" charset="0"/>
              </a:rPr>
              <a:t>	</a:t>
            </a:r>
            <a:r>
              <a:rPr lang="en-GB" altLang="en-US" sz="1800" dirty="0" err="1">
                <a:solidFill>
                  <a:srgbClr val="0000FF"/>
                </a:solidFill>
                <a:latin typeface="Consolas" panose="020B0609020204030204" pitchFamily="49" charset="0"/>
              </a:rPr>
              <a:t>int</a:t>
            </a:r>
            <a:r>
              <a:rPr lang="en-GB" altLang="en-US" sz="1800" dirty="0">
                <a:solidFill>
                  <a:srgbClr val="000000"/>
                </a:solidFill>
                <a:latin typeface="Consolas" panose="020B0609020204030204" pitchFamily="49" charset="0"/>
              </a:rPr>
              <a:t> answer = square(4);</a:t>
            </a:r>
            <a:r>
              <a:rPr lang="en-GB" altLang="en-US" sz="1800" dirty="0">
                <a:solidFill>
                  <a:srgbClr val="0000FF"/>
                </a:solidFill>
                <a:latin typeface="Consolas" panose="020B0609020204030204" pitchFamily="49" charset="0"/>
              </a:rPr>
              <a:t>	</a:t>
            </a:r>
          </a:p>
          <a:p>
            <a:pPr>
              <a:defRPr/>
            </a:pPr>
            <a:r>
              <a:rPr lang="en-GB" altLang="en-US" sz="1800" dirty="0">
                <a:solidFill>
                  <a:srgbClr val="0000FF"/>
                </a:solidFill>
                <a:latin typeface="Consolas" panose="020B0609020204030204" pitchFamily="49" charset="0"/>
              </a:rPr>
              <a:t>	</a:t>
            </a:r>
            <a:r>
              <a:rPr lang="en-GB" altLang="en-US" sz="1800" dirty="0" err="1">
                <a:solidFill>
                  <a:srgbClr val="0000FF"/>
                </a:solidFill>
                <a:latin typeface="Consolas" panose="020B0609020204030204" pitchFamily="49" charset="0"/>
              </a:rPr>
              <a:t>cout</a:t>
            </a:r>
            <a:r>
              <a:rPr lang="en-GB" altLang="en-US" sz="1800" dirty="0">
                <a:solidFill>
                  <a:srgbClr val="0000FF"/>
                </a:solidFill>
                <a:latin typeface="Consolas" panose="020B0609020204030204" pitchFamily="49" charset="0"/>
              </a:rPr>
              <a:t>&lt;&lt; “</a:t>
            </a:r>
            <a:r>
              <a:rPr lang="en-GB" altLang="en-US" sz="1800" dirty="0">
                <a:solidFill>
                  <a:srgbClr val="000000"/>
                </a:solidFill>
                <a:latin typeface="Consolas" panose="020B0609020204030204" pitchFamily="49" charset="0"/>
              </a:rPr>
              <a:t>The square sum is” &lt;&lt; answer &lt;&lt; </a:t>
            </a:r>
            <a:r>
              <a:rPr lang="en-GB" altLang="en-US" sz="1800" dirty="0" err="1">
                <a:solidFill>
                  <a:srgbClr val="000000"/>
                </a:solidFill>
                <a:latin typeface="Consolas" panose="020B0609020204030204" pitchFamily="49" charset="0"/>
              </a:rPr>
              <a:t>endl</a:t>
            </a:r>
            <a:r>
              <a:rPr lang="en-GB" altLang="en-US" sz="1800" dirty="0">
                <a:solidFill>
                  <a:srgbClr val="000000"/>
                </a:solidFill>
                <a:latin typeface="Consolas" panose="020B0609020204030204" pitchFamily="49" charset="0"/>
              </a:rPr>
              <a:t>;</a:t>
            </a:r>
          </a:p>
          <a:p>
            <a:pPr>
              <a:defRPr/>
            </a:pPr>
            <a:r>
              <a:rPr lang="en-GB" altLang="en-US" sz="1800" dirty="0">
                <a:solidFill>
                  <a:srgbClr val="000000"/>
                </a:solidFill>
                <a:latin typeface="Consolas" panose="020B0609020204030204" pitchFamily="49" charset="0"/>
              </a:rPr>
              <a:t>	return 0;</a:t>
            </a:r>
          </a:p>
          <a:p>
            <a:pPr>
              <a:defRPr/>
            </a:pPr>
            <a:r>
              <a:rPr lang="en-GB" altLang="en-US" sz="1800" dirty="0">
                <a:solidFill>
                  <a:srgbClr val="000000"/>
                </a:solidFill>
                <a:latin typeface="Consolas" panose="020B0609020204030204" pitchFamily="49" charset="0"/>
              </a:rPr>
              <a:t>}</a:t>
            </a:r>
          </a:p>
          <a:p>
            <a:pPr>
              <a:defRPr/>
            </a:pPr>
            <a:endParaRPr lang="en-GB" altLang="en-US" sz="1800" dirty="0">
              <a:solidFill>
                <a:srgbClr val="000000"/>
              </a:solidFill>
              <a:latin typeface="Consolas" panose="020B0609020204030204" pitchFamily="49" charset="0"/>
            </a:endParaRPr>
          </a:p>
          <a:p>
            <a:pPr>
              <a:defRPr/>
            </a:pPr>
            <a:r>
              <a:rPr lang="en-GB" altLang="en-US" sz="1800" dirty="0">
                <a:solidFill>
                  <a:schemeClr val="accent5">
                    <a:lumMod val="50000"/>
                  </a:schemeClr>
                </a:solidFill>
                <a:latin typeface="Consolas" panose="020B0609020204030204" pitchFamily="49" charset="0"/>
              </a:rPr>
              <a:t>// body of the function</a:t>
            </a:r>
          </a:p>
          <a:p>
            <a:pPr>
              <a:defRPr/>
            </a:pPr>
            <a:r>
              <a:rPr lang="en-GB" altLang="en-US" sz="1800" dirty="0" err="1">
                <a:solidFill>
                  <a:srgbClr val="0000FF"/>
                </a:solidFill>
                <a:latin typeface="Consolas" panose="020B0609020204030204" pitchFamily="49" charset="0"/>
              </a:rPr>
              <a:t>int</a:t>
            </a:r>
            <a:r>
              <a:rPr lang="en-GB" altLang="en-US" sz="1800" dirty="0">
                <a:solidFill>
                  <a:srgbClr val="0000FF"/>
                </a:solidFill>
                <a:latin typeface="Consolas" panose="020B0609020204030204" pitchFamily="49" charset="0"/>
              </a:rPr>
              <a:t> </a:t>
            </a:r>
            <a:r>
              <a:rPr lang="en-GB" altLang="en-US" sz="1800" dirty="0">
                <a:latin typeface="Consolas" panose="020B0609020204030204" pitchFamily="49" charset="0"/>
              </a:rPr>
              <a:t>square</a:t>
            </a:r>
            <a:r>
              <a:rPr lang="en-GB" altLang="en-US" sz="1800" dirty="0">
                <a:solidFill>
                  <a:srgbClr val="000000"/>
                </a:solidFill>
                <a:latin typeface="Consolas" panose="020B0609020204030204" pitchFamily="49" charset="0"/>
              </a:rPr>
              <a:t>(</a:t>
            </a:r>
            <a:r>
              <a:rPr lang="en-GB" altLang="en-US" sz="1800" dirty="0" err="1">
                <a:solidFill>
                  <a:srgbClr val="0000FF"/>
                </a:solidFill>
                <a:latin typeface="Consolas" panose="020B0609020204030204" pitchFamily="49" charset="0"/>
              </a:rPr>
              <a:t>int</a:t>
            </a:r>
            <a:r>
              <a:rPr lang="en-GB" altLang="en-US" sz="1800" dirty="0">
                <a:solidFill>
                  <a:srgbClr val="0000FF"/>
                </a:solidFill>
                <a:latin typeface="Consolas" panose="020B0609020204030204" pitchFamily="49" charset="0"/>
              </a:rPr>
              <a:t> </a:t>
            </a:r>
            <a:r>
              <a:rPr lang="en-GB" altLang="en-US" sz="1800" dirty="0">
                <a:latin typeface="Consolas" panose="020B0609020204030204" pitchFamily="49" charset="0"/>
              </a:rPr>
              <a:t>value</a:t>
            </a:r>
            <a:r>
              <a:rPr lang="en-GB" altLang="en-US" sz="1800" dirty="0">
                <a:solidFill>
                  <a:srgbClr val="000000"/>
                </a:solidFill>
                <a:latin typeface="Consolas" panose="020B0609020204030204" pitchFamily="49" charset="0"/>
              </a:rPr>
              <a:t>)</a:t>
            </a:r>
          </a:p>
          <a:p>
            <a:pPr>
              <a:defRPr/>
            </a:pPr>
            <a:r>
              <a:rPr lang="en-GB" altLang="en-US" sz="1800" dirty="0">
                <a:solidFill>
                  <a:srgbClr val="000000"/>
                </a:solidFill>
                <a:latin typeface="Consolas" panose="020B0609020204030204" pitchFamily="49" charset="0"/>
              </a:rPr>
              <a:t>{</a:t>
            </a:r>
          </a:p>
          <a:p>
            <a:pPr>
              <a:defRPr/>
            </a:pPr>
            <a:r>
              <a:rPr lang="en-GB" altLang="en-US" sz="1800" dirty="0">
                <a:solidFill>
                  <a:srgbClr val="000000"/>
                </a:solidFill>
                <a:latin typeface="Consolas" panose="020B0609020204030204" pitchFamily="49" charset="0"/>
              </a:rPr>
              <a:t>	</a:t>
            </a:r>
            <a:r>
              <a:rPr lang="en-GB" altLang="en-US" sz="1800" dirty="0">
                <a:solidFill>
                  <a:srgbClr val="0000FF"/>
                </a:solidFill>
                <a:latin typeface="Consolas" panose="020B0609020204030204" pitchFamily="49" charset="0"/>
              </a:rPr>
              <a:t>return</a:t>
            </a:r>
            <a:r>
              <a:rPr lang="en-GB" altLang="en-US" sz="1800" dirty="0">
                <a:solidFill>
                  <a:srgbClr val="000000"/>
                </a:solidFill>
                <a:latin typeface="Consolas" panose="020B0609020204030204" pitchFamily="49" charset="0"/>
              </a:rPr>
              <a:t> value*value;</a:t>
            </a:r>
          </a:p>
          <a:p>
            <a:pPr>
              <a:defRPr/>
            </a:pPr>
            <a:r>
              <a:rPr lang="en-GB" altLang="en-US" sz="1800" dirty="0">
                <a:solidFill>
                  <a:srgbClr val="000000"/>
                </a:solidFill>
                <a:latin typeface="Consolas" panose="020B0609020204030204" pitchFamily="49" charset="0"/>
              </a:rPr>
              <a:t>}</a:t>
            </a:r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482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altLang="en-US"/>
              <a:t>Example 2:</a:t>
            </a:r>
          </a:p>
        </p:txBody>
      </p:sp>
      <p:sp>
        <p:nvSpPr>
          <p:cNvPr id="20483" name="Rectangle 4"/>
          <p:cNvSpPr>
            <a:spLocks noChangeArrowheads="1"/>
          </p:cNvSpPr>
          <p:nvPr/>
        </p:nvSpPr>
        <p:spPr bwMode="auto">
          <a:xfrm>
            <a:off x="2667000" y="2157413"/>
            <a:ext cx="9144000" cy="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US" altLang="en-US" sz="2400"/>
          </a:p>
        </p:txBody>
      </p:sp>
      <p:sp>
        <p:nvSpPr>
          <p:cNvPr id="20484" name="Rectangle 5"/>
          <p:cNvSpPr>
            <a:spLocks noChangeArrowheads="1"/>
          </p:cNvSpPr>
          <p:nvPr/>
        </p:nvSpPr>
        <p:spPr bwMode="auto">
          <a:xfrm>
            <a:off x="2667000" y="2157413"/>
            <a:ext cx="9144000" cy="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US" altLang="en-US" sz="2400"/>
          </a:p>
        </p:txBody>
      </p:sp>
      <p:sp>
        <p:nvSpPr>
          <p:cNvPr id="20485" name="Rectangle 2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US" altLang="en-US" sz="2400"/>
          </a:p>
        </p:txBody>
      </p:sp>
      <p:sp>
        <p:nvSpPr>
          <p:cNvPr id="20486" name="Rectangle 2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US" altLang="en-US" sz="2400"/>
          </a:p>
        </p:txBody>
      </p:sp>
      <p:sp>
        <p:nvSpPr>
          <p:cNvPr id="2" name="Rectangle 1"/>
          <p:cNvSpPr/>
          <p:nvPr/>
        </p:nvSpPr>
        <p:spPr>
          <a:xfrm>
            <a:off x="971550" y="1628775"/>
            <a:ext cx="7416800" cy="4524315"/>
          </a:xfrm>
          <a:prstGeom prst="rect">
            <a:avLst/>
          </a:prstGeom>
        </p:spPr>
        <p:txBody>
          <a:bodyPr>
            <a:spAutoFit/>
          </a:bodyPr>
          <a:lstStyle/>
          <a:p>
            <a:pPr>
              <a:defRPr/>
            </a:pPr>
            <a:r>
              <a:rPr lang="en-GB" altLang="en-US" sz="1800" dirty="0">
                <a:solidFill>
                  <a:schemeClr val="accent5">
                    <a:lumMod val="50000"/>
                  </a:schemeClr>
                </a:solidFill>
                <a:latin typeface="Consolas" panose="020B0609020204030204" pitchFamily="49" charset="0"/>
              </a:rPr>
              <a:t>// In C++ when the body of the function gets declared before the function call, it is not necessary to include a prototype. In this case, the body of the function acts as the prototype</a:t>
            </a:r>
          </a:p>
          <a:p>
            <a:pPr>
              <a:defRPr/>
            </a:pPr>
            <a:r>
              <a:rPr lang="en-GB" altLang="en-US" sz="1800" dirty="0" err="1">
                <a:solidFill>
                  <a:srgbClr val="0000FF"/>
                </a:solidFill>
                <a:latin typeface="Consolas" panose="020B0609020204030204" pitchFamily="49" charset="0"/>
              </a:rPr>
              <a:t>int</a:t>
            </a:r>
            <a:r>
              <a:rPr lang="en-GB" altLang="en-US" sz="1800" dirty="0">
                <a:solidFill>
                  <a:srgbClr val="0000FF"/>
                </a:solidFill>
                <a:latin typeface="Consolas" panose="020B0609020204030204" pitchFamily="49" charset="0"/>
              </a:rPr>
              <a:t> </a:t>
            </a:r>
            <a:r>
              <a:rPr lang="en-GB" altLang="en-US" sz="1800" dirty="0">
                <a:latin typeface="Consolas" panose="020B0609020204030204" pitchFamily="49" charset="0"/>
              </a:rPr>
              <a:t>square</a:t>
            </a:r>
            <a:r>
              <a:rPr lang="en-GB" altLang="en-US" sz="1800" dirty="0">
                <a:solidFill>
                  <a:srgbClr val="000000"/>
                </a:solidFill>
                <a:latin typeface="Consolas" panose="020B0609020204030204" pitchFamily="49" charset="0"/>
              </a:rPr>
              <a:t>(</a:t>
            </a:r>
            <a:r>
              <a:rPr lang="en-GB" altLang="en-US" sz="1800" dirty="0" err="1">
                <a:solidFill>
                  <a:srgbClr val="0000FF"/>
                </a:solidFill>
                <a:latin typeface="Consolas" panose="020B0609020204030204" pitchFamily="49" charset="0"/>
              </a:rPr>
              <a:t>int</a:t>
            </a:r>
            <a:r>
              <a:rPr lang="en-GB" altLang="en-US" sz="1800" dirty="0">
                <a:solidFill>
                  <a:srgbClr val="0000FF"/>
                </a:solidFill>
                <a:latin typeface="Consolas" panose="020B0609020204030204" pitchFamily="49" charset="0"/>
              </a:rPr>
              <a:t> </a:t>
            </a:r>
            <a:r>
              <a:rPr lang="en-GB" altLang="en-US" sz="1800" dirty="0">
                <a:latin typeface="Consolas" panose="020B0609020204030204" pitchFamily="49" charset="0"/>
              </a:rPr>
              <a:t>value</a:t>
            </a:r>
            <a:r>
              <a:rPr lang="en-GB" altLang="en-US" sz="1800" dirty="0">
                <a:solidFill>
                  <a:srgbClr val="000000"/>
                </a:solidFill>
                <a:latin typeface="Consolas" panose="020B0609020204030204" pitchFamily="49" charset="0"/>
              </a:rPr>
              <a:t>)</a:t>
            </a:r>
          </a:p>
          <a:p>
            <a:pPr>
              <a:defRPr/>
            </a:pPr>
            <a:r>
              <a:rPr lang="en-GB" altLang="en-US" sz="1800" dirty="0">
                <a:solidFill>
                  <a:srgbClr val="000000"/>
                </a:solidFill>
                <a:latin typeface="Consolas" panose="020B0609020204030204" pitchFamily="49" charset="0"/>
              </a:rPr>
              <a:t>{</a:t>
            </a:r>
          </a:p>
          <a:p>
            <a:pPr>
              <a:defRPr/>
            </a:pPr>
            <a:r>
              <a:rPr lang="en-GB" altLang="en-US" sz="1800" dirty="0">
                <a:solidFill>
                  <a:srgbClr val="000000"/>
                </a:solidFill>
                <a:latin typeface="Consolas" panose="020B0609020204030204" pitchFamily="49" charset="0"/>
              </a:rPr>
              <a:t>	</a:t>
            </a:r>
            <a:r>
              <a:rPr lang="en-GB" altLang="en-US" sz="1800" dirty="0">
                <a:solidFill>
                  <a:srgbClr val="0000FF"/>
                </a:solidFill>
                <a:latin typeface="Consolas" panose="020B0609020204030204" pitchFamily="49" charset="0"/>
              </a:rPr>
              <a:t>return</a:t>
            </a:r>
            <a:r>
              <a:rPr lang="en-GB" altLang="en-US" sz="1800" dirty="0">
                <a:solidFill>
                  <a:srgbClr val="000000"/>
                </a:solidFill>
                <a:latin typeface="Consolas" panose="020B0609020204030204" pitchFamily="49" charset="0"/>
              </a:rPr>
              <a:t> value*value;</a:t>
            </a:r>
          </a:p>
          <a:p>
            <a:pPr>
              <a:defRPr/>
            </a:pPr>
            <a:r>
              <a:rPr lang="en-GB" altLang="en-US" sz="1800" dirty="0">
                <a:solidFill>
                  <a:srgbClr val="000000"/>
                </a:solidFill>
                <a:latin typeface="Consolas" panose="020B0609020204030204" pitchFamily="49" charset="0"/>
              </a:rPr>
              <a:t>}</a:t>
            </a:r>
          </a:p>
          <a:p>
            <a:pPr>
              <a:defRPr/>
            </a:pPr>
            <a:endParaRPr lang="en-GB" altLang="en-US" sz="1800" dirty="0">
              <a:solidFill>
                <a:srgbClr val="000000"/>
              </a:solidFill>
              <a:latin typeface="Consolas" panose="020B0609020204030204" pitchFamily="49" charset="0"/>
            </a:endParaRPr>
          </a:p>
          <a:p>
            <a:pPr>
              <a:defRPr/>
            </a:pPr>
            <a:r>
              <a:rPr lang="en-GB" altLang="en-US" sz="1800" dirty="0">
                <a:solidFill>
                  <a:schemeClr val="accent5">
                    <a:lumMod val="50000"/>
                  </a:schemeClr>
                </a:solidFill>
                <a:latin typeface="Consolas" panose="020B0609020204030204" pitchFamily="49" charset="0"/>
              </a:rPr>
              <a:t>// Calling the function from within main()</a:t>
            </a:r>
          </a:p>
          <a:p>
            <a:pPr>
              <a:defRPr/>
            </a:pPr>
            <a:r>
              <a:rPr lang="en-GB" altLang="en-US" sz="1800" dirty="0">
                <a:solidFill>
                  <a:srgbClr val="0000FF"/>
                </a:solidFill>
                <a:latin typeface="Consolas" panose="020B0609020204030204" pitchFamily="49" charset="0"/>
              </a:rPr>
              <a:t>void </a:t>
            </a:r>
            <a:r>
              <a:rPr lang="en-GB" altLang="en-US" sz="1800" dirty="0">
                <a:latin typeface="Consolas" panose="020B0609020204030204" pitchFamily="49" charset="0"/>
              </a:rPr>
              <a:t>main(int</a:t>
            </a:r>
            <a:r>
              <a:rPr lang="en-GB" altLang="en-US" sz="1800" dirty="0">
                <a:solidFill>
                  <a:srgbClr val="000000"/>
                </a:solidFill>
                <a:latin typeface="Consolas" panose="020B0609020204030204" pitchFamily="49" charset="0"/>
              </a:rPr>
              <a:t>)</a:t>
            </a:r>
          </a:p>
          <a:p>
            <a:pPr>
              <a:defRPr/>
            </a:pPr>
            <a:r>
              <a:rPr lang="en-GB" altLang="en-US" sz="1800" dirty="0">
                <a:solidFill>
                  <a:srgbClr val="000000"/>
                </a:solidFill>
                <a:latin typeface="Consolas" panose="020B0609020204030204" pitchFamily="49" charset="0"/>
              </a:rPr>
              <a:t>{</a:t>
            </a:r>
          </a:p>
          <a:p>
            <a:pPr>
              <a:defRPr/>
            </a:pPr>
            <a:r>
              <a:rPr lang="en-GB" altLang="en-US" sz="1800" dirty="0">
                <a:solidFill>
                  <a:srgbClr val="000000"/>
                </a:solidFill>
                <a:latin typeface="Consolas" panose="020B0609020204030204" pitchFamily="49" charset="0"/>
              </a:rPr>
              <a:t>	</a:t>
            </a:r>
            <a:r>
              <a:rPr lang="en-GB" altLang="en-US" sz="1800" dirty="0" err="1">
                <a:solidFill>
                  <a:srgbClr val="0000FF"/>
                </a:solidFill>
                <a:latin typeface="Consolas" panose="020B0609020204030204" pitchFamily="49" charset="0"/>
              </a:rPr>
              <a:t>int</a:t>
            </a:r>
            <a:r>
              <a:rPr lang="en-GB" altLang="en-US" sz="1800" dirty="0">
                <a:solidFill>
                  <a:srgbClr val="000000"/>
                </a:solidFill>
                <a:latin typeface="Consolas" panose="020B0609020204030204" pitchFamily="49" charset="0"/>
              </a:rPr>
              <a:t> answer = square(4);</a:t>
            </a:r>
            <a:r>
              <a:rPr lang="en-GB" altLang="en-US" sz="1800" dirty="0">
                <a:solidFill>
                  <a:srgbClr val="0000FF"/>
                </a:solidFill>
                <a:latin typeface="Consolas" panose="020B0609020204030204" pitchFamily="49" charset="0"/>
              </a:rPr>
              <a:t>	</a:t>
            </a:r>
          </a:p>
          <a:p>
            <a:pPr>
              <a:defRPr/>
            </a:pPr>
            <a:r>
              <a:rPr lang="en-GB" altLang="en-US" sz="1800" dirty="0">
                <a:solidFill>
                  <a:srgbClr val="0000FF"/>
                </a:solidFill>
                <a:latin typeface="Consolas" panose="020B0609020204030204" pitchFamily="49" charset="0"/>
              </a:rPr>
              <a:t>	</a:t>
            </a:r>
            <a:r>
              <a:rPr lang="en-GB" altLang="en-US" sz="1800" dirty="0" err="1">
                <a:solidFill>
                  <a:srgbClr val="0000FF"/>
                </a:solidFill>
                <a:latin typeface="Consolas" panose="020B0609020204030204" pitchFamily="49" charset="0"/>
              </a:rPr>
              <a:t>cout</a:t>
            </a:r>
            <a:r>
              <a:rPr lang="en-GB" altLang="en-US" sz="1800" dirty="0">
                <a:solidFill>
                  <a:srgbClr val="0000FF"/>
                </a:solidFill>
                <a:latin typeface="Consolas" panose="020B0609020204030204" pitchFamily="49" charset="0"/>
              </a:rPr>
              <a:t> &lt;&lt; </a:t>
            </a:r>
            <a:r>
              <a:rPr lang="en-GB" altLang="en-US" sz="1800" dirty="0">
                <a:solidFill>
                  <a:srgbClr val="000000"/>
                </a:solidFill>
                <a:latin typeface="Consolas" panose="020B0609020204030204" pitchFamily="49" charset="0"/>
              </a:rPr>
              <a:t>“The square sum is: %d” &lt;&lt; answer &lt;&lt; </a:t>
            </a:r>
            <a:r>
              <a:rPr lang="en-GB" altLang="en-US" sz="1800" dirty="0" err="1">
                <a:solidFill>
                  <a:srgbClr val="000000"/>
                </a:solidFill>
                <a:latin typeface="Consolas" panose="020B0609020204030204" pitchFamily="49" charset="0"/>
              </a:rPr>
              <a:t>endl</a:t>
            </a:r>
            <a:r>
              <a:rPr lang="en-GB" altLang="en-US" sz="1800" dirty="0">
                <a:solidFill>
                  <a:srgbClr val="000000"/>
                </a:solidFill>
                <a:latin typeface="Consolas" panose="020B0609020204030204" pitchFamily="49" charset="0"/>
              </a:rPr>
              <a:t>;</a:t>
            </a:r>
          </a:p>
          <a:p>
            <a:pPr>
              <a:defRPr/>
            </a:pPr>
            <a:r>
              <a:rPr lang="en-GB" altLang="en-US" sz="1800" dirty="0">
                <a:solidFill>
                  <a:srgbClr val="000000"/>
                </a:solidFill>
                <a:latin typeface="Consolas" panose="020B0609020204030204" pitchFamily="49" charset="0"/>
              </a:rPr>
              <a:t>       return 0;</a:t>
            </a:r>
          </a:p>
          <a:p>
            <a:pPr>
              <a:defRPr/>
            </a:pPr>
            <a:r>
              <a:rPr lang="en-GB" altLang="en-US" sz="1800" dirty="0">
                <a:solidFill>
                  <a:srgbClr val="000000"/>
                </a:solidFill>
                <a:latin typeface="Consolas" panose="020B0609020204030204" pitchFamily="49" charset="0"/>
              </a:rPr>
              <a:t>}</a:t>
            </a:r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530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altLang="en-US"/>
              <a:t>Exercises:</a:t>
            </a:r>
          </a:p>
        </p:txBody>
      </p:sp>
      <p:sp>
        <p:nvSpPr>
          <p:cNvPr id="22531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728663" y="1981200"/>
            <a:ext cx="7659687" cy="4114800"/>
          </a:xfrm>
        </p:spPr>
        <p:txBody>
          <a:bodyPr/>
          <a:lstStyle/>
          <a:p>
            <a:r>
              <a:rPr lang="en-GB" altLang="en-US" sz="2200" dirty="0"/>
              <a:t>Write a function to add two integers together. </a:t>
            </a:r>
          </a:p>
          <a:p>
            <a:pPr lvl="1"/>
            <a:r>
              <a:rPr lang="en-GB" altLang="en-US" sz="1800" dirty="0"/>
              <a:t>The function should accept the two numbers as arguments</a:t>
            </a:r>
          </a:p>
          <a:p>
            <a:pPr lvl="1"/>
            <a:r>
              <a:rPr lang="en-GB" altLang="en-US" sz="1800" dirty="0"/>
              <a:t>The function should print out the answer to the console</a:t>
            </a:r>
          </a:p>
          <a:p>
            <a:pPr lvl="1"/>
            <a:endParaRPr lang="en-GB" altLang="en-US" sz="1800" dirty="0"/>
          </a:p>
          <a:p>
            <a:r>
              <a:rPr lang="en-GB" altLang="en-US" sz="2200" dirty="0"/>
              <a:t>Write a function that accepts as arguments a </a:t>
            </a:r>
            <a:r>
              <a:rPr lang="en-GB" altLang="en-US" sz="2200" dirty="0">
                <a:solidFill>
                  <a:schemeClr val="accent2"/>
                </a:solidFill>
              </a:rPr>
              <a:t>float</a:t>
            </a:r>
            <a:r>
              <a:rPr lang="en-GB" altLang="en-US" sz="2200" dirty="0"/>
              <a:t> </a:t>
            </a:r>
            <a:r>
              <a:rPr lang="en-GB" altLang="en-US" sz="2200" i="1" dirty="0"/>
              <a:t>value</a:t>
            </a:r>
            <a:r>
              <a:rPr lang="en-GB" altLang="en-US" sz="2200" dirty="0"/>
              <a:t> and an </a:t>
            </a:r>
            <a:r>
              <a:rPr lang="en-GB" altLang="en-US" sz="2200" dirty="0">
                <a:solidFill>
                  <a:schemeClr val="accent2"/>
                </a:solidFill>
              </a:rPr>
              <a:t>int</a:t>
            </a:r>
            <a:r>
              <a:rPr lang="en-GB" altLang="en-US" sz="2200" dirty="0"/>
              <a:t> </a:t>
            </a:r>
            <a:r>
              <a:rPr lang="en-GB" altLang="en-US" sz="2200" i="1" dirty="0"/>
              <a:t>count</a:t>
            </a:r>
            <a:r>
              <a:rPr lang="en-GB" altLang="en-US" sz="2200" dirty="0"/>
              <a:t>.</a:t>
            </a:r>
          </a:p>
          <a:p>
            <a:pPr lvl="1"/>
            <a:r>
              <a:rPr lang="en-GB" altLang="en-US" sz="1800" dirty="0"/>
              <a:t>Using a looping structure calculate the product of </a:t>
            </a:r>
            <a:r>
              <a:rPr lang="en-GB" altLang="en-US" sz="1800" i="1" dirty="0"/>
              <a:t>value</a:t>
            </a:r>
            <a:r>
              <a:rPr lang="en-GB" altLang="en-US" sz="1800" dirty="0"/>
              <a:t> when multiplied by itself </a:t>
            </a:r>
            <a:r>
              <a:rPr lang="en-GB" altLang="en-US" sz="1800" i="1" dirty="0"/>
              <a:t>count</a:t>
            </a:r>
            <a:r>
              <a:rPr lang="en-GB" altLang="en-US" sz="1800" dirty="0"/>
              <a:t> number of times</a:t>
            </a:r>
          </a:p>
          <a:p>
            <a:pPr lvl="1"/>
            <a:endParaRPr lang="en-GB" altLang="en-US" sz="1800" dirty="0"/>
          </a:p>
          <a:p>
            <a:r>
              <a:rPr lang="en-GB" altLang="en-US" sz="2200" dirty="0"/>
              <a:t>Write a function to subtract two floating point numbers.</a:t>
            </a:r>
          </a:p>
          <a:p>
            <a:pPr lvl="1"/>
            <a:r>
              <a:rPr lang="en-GB" altLang="en-US" sz="1800" dirty="0"/>
              <a:t>Your function should return the answer as a float</a:t>
            </a:r>
          </a:p>
        </p:txBody>
      </p:sp>
      <p:sp>
        <p:nvSpPr>
          <p:cNvPr id="22532" name="Rectangle 4"/>
          <p:cNvSpPr>
            <a:spLocks noChangeArrowheads="1"/>
          </p:cNvSpPr>
          <p:nvPr/>
        </p:nvSpPr>
        <p:spPr bwMode="auto">
          <a:xfrm>
            <a:off x="2667000" y="2157413"/>
            <a:ext cx="9144000" cy="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US" altLang="en-US" sz="2400"/>
          </a:p>
        </p:txBody>
      </p:sp>
      <p:sp>
        <p:nvSpPr>
          <p:cNvPr id="22533" name="Rectangle 5"/>
          <p:cNvSpPr>
            <a:spLocks noChangeArrowheads="1"/>
          </p:cNvSpPr>
          <p:nvPr/>
        </p:nvSpPr>
        <p:spPr bwMode="auto">
          <a:xfrm>
            <a:off x="2667000" y="2157413"/>
            <a:ext cx="9144000" cy="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US" altLang="en-US" sz="2400"/>
          </a:p>
        </p:txBody>
      </p:sp>
      <p:sp>
        <p:nvSpPr>
          <p:cNvPr id="22534" name="Rectangle 2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US" altLang="en-US" sz="2400"/>
          </a:p>
        </p:txBody>
      </p:sp>
      <p:sp>
        <p:nvSpPr>
          <p:cNvPr id="22535" name="Rectangle 2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US" altLang="en-US" sz="240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578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altLang="en-US"/>
              <a:t>Exercises:</a:t>
            </a:r>
          </a:p>
        </p:txBody>
      </p:sp>
      <p:sp>
        <p:nvSpPr>
          <p:cNvPr id="17411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728663" y="1981200"/>
            <a:ext cx="7659687" cy="4114800"/>
          </a:xfrm>
        </p:spPr>
        <p:txBody>
          <a:bodyPr/>
          <a:lstStyle/>
          <a:p>
            <a:pPr>
              <a:defRPr/>
            </a:pPr>
            <a:r>
              <a:rPr lang="en-GB" altLang="en-US" sz="2200" dirty="0"/>
              <a:t>Write a function to calculate the length of a line</a:t>
            </a:r>
          </a:p>
          <a:p>
            <a:pPr lvl="1">
              <a:defRPr/>
            </a:pPr>
            <a:r>
              <a:rPr lang="en-GB" altLang="en-US" sz="1800" dirty="0"/>
              <a:t>Pass in the </a:t>
            </a:r>
            <a:r>
              <a:rPr lang="en-GB" altLang="en-US" sz="1800" dirty="0" err="1"/>
              <a:t>xy</a:t>
            </a:r>
            <a:r>
              <a:rPr lang="en-GB" altLang="en-US" sz="1800" dirty="0"/>
              <a:t> positions of the start and end points of the line using 4 x floating point numbers: </a:t>
            </a:r>
            <a:r>
              <a:rPr lang="en-GB" altLang="en-US" sz="1800" dirty="0" err="1"/>
              <a:t>sx</a:t>
            </a:r>
            <a:r>
              <a:rPr lang="en-GB" altLang="en-US" sz="1800" dirty="0"/>
              <a:t>, </a:t>
            </a:r>
            <a:r>
              <a:rPr lang="en-GB" altLang="en-US" sz="1800" dirty="0" err="1"/>
              <a:t>sy</a:t>
            </a:r>
            <a:r>
              <a:rPr lang="en-GB" altLang="en-US" sz="1800" dirty="0"/>
              <a:t>, ex, </a:t>
            </a:r>
            <a:r>
              <a:rPr lang="en-GB" altLang="en-US" sz="1800" dirty="0" err="1"/>
              <a:t>ey</a:t>
            </a:r>
            <a:endParaRPr lang="en-GB" altLang="en-US" sz="1800" dirty="0"/>
          </a:p>
          <a:p>
            <a:pPr lvl="1">
              <a:defRPr/>
            </a:pPr>
            <a:r>
              <a:rPr lang="en-GB" altLang="en-US" sz="1800" dirty="0"/>
              <a:t>Use your previous function to subtract the start point from the end point</a:t>
            </a:r>
          </a:p>
          <a:p>
            <a:pPr lvl="1">
              <a:defRPr/>
            </a:pPr>
            <a:r>
              <a:rPr lang="en-GB" altLang="en-US" sz="1800" dirty="0"/>
              <a:t>Calculate the length of the line using the </a:t>
            </a:r>
            <a:r>
              <a:rPr lang="en-GB" altLang="en-US" sz="1800" dirty="0" err="1"/>
              <a:t>math.h</a:t>
            </a:r>
            <a:r>
              <a:rPr lang="en-GB" altLang="en-US" sz="1800" dirty="0"/>
              <a:t> function: </a:t>
            </a:r>
          </a:p>
          <a:p>
            <a:pPr marL="457200" lvl="1" indent="0">
              <a:buFontTx/>
              <a:buNone/>
              <a:defRPr/>
            </a:pPr>
            <a:r>
              <a:rPr lang="en-GB" altLang="en-US" sz="1800" dirty="0"/>
              <a:t>		</a:t>
            </a:r>
            <a:r>
              <a:rPr lang="en-GB" altLang="en-US" sz="1800" dirty="0">
                <a:solidFill>
                  <a:schemeClr val="accent2"/>
                </a:solidFill>
              </a:rPr>
              <a:t>float</a:t>
            </a:r>
            <a:r>
              <a:rPr lang="en-GB" altLang="en-US" sz="1800" dirty="0"/>
              <a:t> length = </a:t>
            </a:r>
            <a:r>
              <a:rPr lang="en-GB" altLang="en-US" sz="1800" dirty="0" err="1"/>
              <a:t>sqrtf</a:t>
            </a:r>
            <a:r>
              <a:rPr lang="en-GB" altLang="en-US" sz="1800" dirty="0"/>
              <a:t>(x*x + y*y)</a:t>
            </a:r>
          </a:p>
          <a:p>
            <a:pPr marL="457200" lvl="1" indent="0">
              <a:buFontTx/>
              <a:buNone/>
              <a:defRPr/>
            </a:pPr>
            <a:endParaRPr lang="en-GB" altLang="en-US" sz="2200" dirty="0"/>
          </a:p>
          <a:p>
            <a:pPr>
              <a:defRPr/>
            </a:pPr>
            <a:r>
              <a:rPr lang="en-GB" altLang="en-US" sz="2200" dirty="0"/>
              <a:t>Write a function to convert degrees to radians using the following formula:</a:t>
            </a:r>
          </a:p>
          <a:p>
            <a:pPr lvl="1">
              <a:defRPr/>
            </a:pPr>
            <a:r>
              <a:rPr lang="en-GB" altLang="en-US" sz="1800" dirty="0"/>
              <a:t>Radians = degrees * 3.142/180.0</a:t>
            </a:r>
          </a:p>
          <a:p>
            <a:pPr>
              <a:defRPr/>
            </a:pPr>
            <a:r>
              <a:rPr lang="en-GB" altLang="en-US" sz="2200" dirty="0"/>
              <a:t>Write a function to calculate radians to degrees using the following formula:</a:t>
            </a:r>
          </a:p>
          <a:p>
            <a:pPr lvl="1">
              <a:defRPr/>
            </a:pPr>
            <a:r>
              <a:rPr lang="en-GB" altLang="en-US" sz="1800" dirty="0"/>
              <a:t>Degrees = radians * 180.0f/3.142;</a:t>
            </a:r>
          </a:p>
          <a:p>
            <a:pPr>
              <a:defRPr/>
            </a:pPr>
            <a:endParaRPr lang="en-GB" altLang="en-US" sz="2200" dirty="0"/>
          </a:p>
        </p:txBody>
      </p:sp>
      <p:sp>
        <p:nvSpPr>
          <p:cNvPr id="24580" name="Rectangle 4"/>
          <p:cNvSpPr>
            <a:spLocks noChangeArrowheads="1"/>
          </p:cNvSpPr>
          <p:nvPr/>
        </p:nvSpPr>
        <p:spPr bwMode="auto">
          <a:xfrm>
            <a:off x="2667000" y="2157413"/>
            <a:ext cx="9144000" cy="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US" altLang="en-US" sz="2400"/>
          </a:p>
        </p:txBody>
      </p:sp>
      <p:sp>
        <p:nvSpPr>
          <p:cNvPr id="24581" name="Rectangle 5"/>
          <p:cNvSpPr>
            <a:spLocks noChangeArrowheads="1"/>
          </p:cNvSpPr>
          <p:nvPr/>
        </p:nvSpPr>
        <p:spPr bwMode="auto">
          <a:xfrm>
            <a:off x="2667000" y="2157413"/>
            <a:ext cx="9144000" cy="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US" altLang="en-US" sz="2400"/>
          </a:p>
        </p:txBody>
      </p:sp>
      <p:sp>
        <p:nvSpPr>
          <p:cNvPr id="24582" name="Rectangle 2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US" altLang="en-US" sz="2400"/>
          </a:p>
        </p:txBody>
      </p:sp>
      <p:sp>
        <p:nvSpPr>
          <p:cNvPr id="24583" name="Rectangle 2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US" altLang="en-US" sz="240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626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altLang="en-US"/>
              <a:t>Exercises:</a:t>
            </a:r>
          </a:p>
        </p:txBody>
      </p:sp>
      <p:sp>
        <p:nvSpPr>
          <p:cNvPr id="26627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728663" y="1981200"/>
            <a:ext cx="7659687" cy="4114800"/>
          </a:xfrm>
        </p:spPr>
        <p:txBody>
          <a:bodyPr/>
          <a:lstStyle/>
          <a:p>
            <a:r>
              <a:rPr lang="en-GB" altLang="en-US" sz="2200"/>
              <a:t>Write a function to calculate how many ticks have elapsed since your machine was first switched on.</a:t>
            </a:r>
          </a:p>
          <a:p>
            <a:pPr lvl="1"/>
            <a:r>
              <a:rPr lang="en-GB" altLang="en-US" sz="1800"/>
              <a:t>Use the windows.h function to get the number of ticks that have elapsed as follows:</a:t>
            </a:r>
          </a:p>
          <a:p>
            <a:pPr lvl="1"/>
            <a:endParaRPr lang="en-GB" altLang="en-US" sz="1800"/>
          </a:p>
          <a:p>
            <a:pPr lvl="1"/>
            <a:endParaRPr lang="en-GB" altLang="en-US" sz="1800"/>
          </a:p>
          <a:p>
            <a:pPr lvl="1"/>
            <a:endParaRPr lang="en-GB" altLang="en-US" sz="1800"/>
          </a:p>
          <a:p>
            <a:pPr lvl="1"/>
            <a:r>
              <a:rPr lang="en-GB" altLang="en-US" sz="1800"/>
              <a:t>NB&gt;Ticks are in milliseconds, i.e.1000 ticks per second</a:t>
            </a:r>
          </a:p>
          <a:p>
            <a:pPr lvl="1"/>
            <a:endParaRPr lang="en-GB" altLang="en-US" sz="1800"/>
          </a:p>
          <a:p>
            <a:r>
              <a:rPr lang="en-GB" altLang="en-US" sz="2200"/>
              <a:t>Write a function to convert the tick count to hours, minutes and seconds</a:t>
            </a:r>
          </a:p>
          <a:p>
            <a:pPr lvl="1"/>
            <a:r>
              <a:rPr lang="en-GB" altLang="en-US" sz="1800"/>
              <a:t>Output the elapsed time to the console</a:t>
            </a:r>
          </a:p>
        </p:txBody>
      </p:sp>
      <p:sp>
        <p:nvSpPr>
          <p:cNvPr id="26628" name="Rectangle 4"/>
          <p:cNvSpPr>
            <a:spLocks noChangeArrowheads="1"/>
          </p:cNvSpPr>
          <p:nvPr/>
        </p:nvSpPr>
        <p:spPr bwMode="auto">
          <a:xfrm>
            <a:off x="2667000" y="2157413"/>
            <a:ext cx="9144000" cy="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US" altLang="en-US" sz="2400"/>
          </a:p>
        </p:txBody>
      </p:sp>
      <p:sp>
        <p:nvSpPr>
          <p:cNvPr id="26629" name="Rectangle 5"/>
          <p:cNvSpPr>
            <a:spLocks noChangeArrowheads="1"/>
          </p:cNvSpPr>
          <p:nvPr/>
        </p:nvSpPr>
        <p:spPr bwMode="auto">
          <a:xfrm>
            <a:off x="2667000" y="2157413"/>
            <a:ext cx="9144000" cy="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US" altLang="en-US" sz="2400"/>
          </a:p>
        </p:txBody>
      </p:sp>
      <p:sp>
        <p:nvSpPr>
          <p:cNvPr id="26630" name="Rectangle 2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US" altLang="en-US" sz="2400"/>
          </a:p>
        </p:txBody>
      </p:sp>
      <p:sp>
        <p:nvSpPr>
          <p:cNvPr id="26631" name="Rectangle 2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US" altLang="en-US" sz="2400"/>
          </a:p>
        </p:txBody>
      </p:sp>
      <p:sp>
        <p:nvSpPr>
          <p:cNvPr id="26632" name="Rectangle 1"/>
          <p:cNvSpPr>
            <a:spLocks noChangeArrowheads="1"/>
          </p:cNvSpPr>
          <p:nvPr/>
        </p:nvSpPr>
        <p:spPr bwMode="auto">
          <a:xfrm>
            <a:off x="1835150" y="3500438"/>
            <a:ext cx="4870450" cy="3698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r>
              <a:rPr lang="en-GB" altLang="en-US" sz="1800">
                <a:solidFill>
                  <a:srgbClr val="0000FF"/>
                </a:solidFill>
                <a:latin typeface="Consolas" panose="020B0609020204030204" pitchFamily="49" charset="0"/>
              </a:rPr>
              <a:t>unsigned int</a:t>
            </a:r>
            <a:r>
              <a:rPr lang="en-GB" altLang="en-US" sz="1800">
                <a:solidFill>
                  <a:srgbClr val="000000"/>
                </a:solidFill>
                <a:latin typeface="Consolas" panose="020B0609020204030204" pitchFamily="49" charset="0"/>
              </a:rPr>
              <a:t> ticks = GetTickCount(); </a:t>
            </a:r>
            <a:endParaRPr lang="en-GB" altLang="en-US" sz="180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Default Design">
  <a:themeElements>
    <a:clrScheme name="Default Design 2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00CC99"/>
      </a:accent1>
      <a:accent2>
        <a:srgbClr val="3333CC"/>
      </a:accent2>
      <a:accent3>
        <a:srgbClr val="FFFFFF"/>
      </a:accent3>
      <a:accent4>
        <a:srgbClr val="000000"/>
      </a:accent4>
      <a:accent5>
        <a:srgbClr val="AAE2CA"/>
      </a:accent5>
      <a:accent6>
        <a:srgbClr val="2D2DB9"/>
      </a:accent6>
      <a:hlink>
        <a:srgbClr val="CCCCFF"/>
      </a:hlink>
      <a:folHlink>
        <a:srgbClr val="B2B2B2"/>
      </a:folHlink>
    </a:clrScheme>
    <a:fontScheme name="Default Design">
      <a:majorFont>
        <a:latin typeface="Times New Roman"/>
        <a:ea typeface=""/>
        <a:cs typeface="Times New Roman"/>
      </a:majorFont>
      <a:minorFont>
        <a:latin typeface="Times New Roman"/>
        <a:ea typeface=""/>
        <a:cs typeface="Times New Roma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>
    <a:extraClrScheme>
      <a:clrScheme name="Default Design 1">
        <a:dk1>
          <a:srgbClr val="000000"/>
        </a:dk1>
        <a:lt1>
          <a:srgbClr val="FFFFFF"/>
        </a:lt1>
        <a:dk2>
          <a:srgbClr val="0000FF"/>
        </a:dk2>
        <a:lt2>
          <a:srgbClr val="FFFF00"/>
        </a:lt2>
        <a:accent1>
          <a:srgbClr val="FF9900"/>
        </a:accent1>
        <a:accent2>
          <a:srgbClr val="00FFFF"/>
        </a:accent2>
        <a:accent3>
          <a:srgbClr val="AAAAFF"/>
        </a:accent3>
        <a:accent4>
          <a:srgbClr val="DADADA"/>
        </a:accent4>
        <a:accent5>
          <a:srgbClr val="FFCAAA"/>
        </a:accent5>
        <a:accent6>
          <a:srgbClr val="00E7E7"/>
        </a:accent6>
        <a:hlink>
          <a:srgbClr val="FF0000"/>
        </a:hlink>
        <a:folHlink>
          <a:srgbClr val="969696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2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00CC99"/>
        </a:accent1>
        <a:accent2>
          <a:srgbClr val="3333CC"/>
        </a:accent2>
        <a:accent3>
          <a:srgbClr val="FFFFFF"/>
        </a:accent3>
        <a:accent4>
          <a:srgbClr val="000000"/>
        </a:accent4>
        <a:accent5>
          <a:srgbClr val="AAE2CA"/>
        </a:accent5>
        <a:accent6>
          <a:srgbClr val="2D2DB9"/>
        </a:accent6>
        <a:hlink>
          <a:srgbClr val="CCCCFF"/>
        </a:hlink>
        <a:folHlink>
          <a:srgbClr val="B2B2B2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3">
        <a:dk1>
          <a:srgbClr val="000000"/>
        </a:dk1>
        <a:lt1>
          <a:srgbClr val="FFFFFF"/>
        </a:lt1>
        <a:dk2>
          <a:srgbClr val="000000"/>
        </a:dk2>
        <a:lt2>
          <a:srgbClr val="333333"/>
        </a:lt2>
        <a:accent1>
          <a:srgbClr val="DDDDDD"/>
        </a:accent1>
        <a:accent2>
          <a:srgbClr val="808080"/>
        </a:accent2>
        <a:accent3>
          <a:srgbClr val="FFFFFF"/>
        </a:accent3>
        <a:accent4>
          <a:srgbClr val="000000"/>
        </a:accent4>
        <a:accent5>
          <a:srgbClr val="EBEBEB"/>
        </a:accent5>
        <a:accent6>
          <a:srgbClr val="737373"/>
        </a:accent6>
        <a:hlink>
          <a:srgbClr val="4D4D4D"/>
        </a:hlink>
        <a:folHlink>
          <a:srgbClr val="EAEAEA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4">
        <a:dk1>
          <a:srgbClr val="000000"/>
        </a:dk1>
        <a:lt1>
          <a:srgbClr val="FFFFCC"/>
        </a:lt1>
        <a:dk2>
          <a:srgbClr val="808000"/>
        </a:dk2>
        <a:lt2>
          <a:srgbClr val="666633"/>
        </a:lt2>
        <a:accent1>
          <a:srgbClr val="339933"/>
        </a:accent1>
        <a:accent2>
          <a:srgbClr val="800000"/>
        </a:accent2>
        <a:accent3>
          <a:srgbClr val="FFFFE2"/>
        </a:accent3>
        <a:accent4>
          <a:srgbClr val="000000"/>
        </a:accent4>
        <a:accent5>
          <a:srgbClr val="ADCAAD"/>
        </a:accent5>
        <a:accent6>
          <a:srgbClr val="730000"/>
        </a:accent6>
        <a:hlink>
          <a:srgbClr val="0033CC"/>
        </a:hlink>
        <a:folHlink>
          <a:srgbClr val="FFCC66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5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FFCC66"/>
        </a:accent1>
        <a:accent2>
          <a:srgbClr val="0000FF"/>
        </a:accent2>
        <a:accent3>
          <a:srgbClr val="FFFFFF"/>
        </a:accent3>
        <a:accent4>
          <a:srgbClr val="000000"/>
        </a:accent4>
        <a:accent5>
          <a:srgbClr val="FFE2B8"/>
        </a:accent5>
        <a:accent6>
          <a:srgbClr val="0000E7"/>
        </a:accent6>
        <a:hlink>
          <a:srgbClr val="CC00CC"/>
        </a:hlink>
        <a:folHlink>
          <a:srgbClr val="C0C0C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6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C0C0C0"/>
        </a:accent1>
        <a:accent2>
          <a:srgbClr val="0066FF"/>
        </a:accent2>
        <a:accent3>
          <a:srgbClr val="FFFFFF"/>
        </a:accent3>
        <a:accent4>
          <a:srgbClr val="000000"/>
        </a:accent4>
        <a:accent5>
          <a:srgbClr val="DCDCDC"/>
        </a:accent5>
        <a:accent6>
          <a:srgbClr val="005CE7"/>
        </a:accent6>
        <a:hlink>
          <a:srgbClr val="FF0000"/>
        </a:hlink>
        <a:folHlink>
          <a:srgbClr val="00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7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3399FF"/>
        </a:accent1>
        <a:accent2>
          <a:srgbClr val="99FFCC"/>
        </a:accent2>
        <a:accent3>
          <a:srgbClr val="FFFFFF"/>
        </a:accent3>
        <a:accent4>
          <a:srgbClr val="000000"/>
        </a:accent4>
        <a:accent5>
          <a:srgbClr val="ADCAFF"/>
        </a:accent5>
        <a:accent6>
          <a:srgbClr val="8AE7B9"/>
        </a:accent6>
        <a:hlink>
          <a:srgbClr val="CC00CC"/>
        </a:hlink>
        <a:folHlink>
          <a:srgbClr val="B2B2B2"/>
        </a:folHlink>
      </a:clrScheme>
      <a:clrMap bg1="lt1" tx1="dk1" bg2="lt2" tx2="dk2" accent1="accent1" accent2="accent2" accent3="accent3" accent4="accent4" accent5="accent5" accent6="accent6" hlink="hlink" folHlink="folHlink"/>
    </a:extraClrScheme>
  </a:extraClrSchemeLst>
</a:theme>
</file>

<file path=ppt/theme/theme2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00CC99"/>
      </a:accent1>
      <a:accent2>
        <a:srgbClr val="3333CC"/>
      </a:accent2>
      <a:accent3>
        <a:srgbClr val="FFFFFF"/>
      </a:accent3>
      <a:accent4>
        <a:srgbClr val="000000"/>
      </a:accent4>
      <a:accent5>
        <a:srgbClr val="AAE2CA"/>
      </a:accent5>
      <a:accent6>
        <a:srgbClr val="2D2DB9"/>
      </a:accent6>
      <a:hlink>
        <a:srgbClr val="CCCCFF"/>
      </a:hlink>
      <a:folHlink>
        <a:srgbClr val="B2B2B2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3831</TotalTime>
  <Words>795</Words>
  <Application>Microsoft Office PowerPoint</Application>
  <PresentationFormat>On-screen Show (4:3)</PresentationFormat>
  <Paragraphs>145</Paragraphs>
  <Slides>13</Slides>
  <Notes>12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size="16" baseType="lpstr">
      <vt:lpstr>Consolas</vt:lpstr>
      <vt:lpstr>Times New Roman</vt:lpstr>
      <vt:lpstr>Default Design</vt:lpstr>
      <vt:lpstr>Object Oriented Programming</vt:lpstr>
      <vt:lpstr>Contents:</vt:lpstr>
      <vt:lpstr>Modular Programming</vt:lpstr>
      <vt:lpstr>Functions</vt:lpstr>
      <vt:lpstr>Functions</vt:lpstr>
      <vt:lpstr>Function Prototype</vt:lpstr>
      <vt:lpstr>Writing your own Function</vt:lpstr>
      <vt:lpstr>Function Call:</vt:lpstr>
      <vt:lpstr>Example 1:</vt:lpstr>
      <vt:lpstr>Example 2:</vt:lpstr>
      <vt:lpstr>Exercises:</vt:lpstr>
      <vt:lpstr>Exercises:</vt:lpstr>
      <vt:lpstr>Exercises:</vt:lpstr>
    </vt:vector>
  </TitlesOfParts>
  <Company>DWP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XGRA</dc:title>
  <dc:creator>andy</dc:creator>
  <cp:lastModifiedBy>Gordon Dickers</cp:lastModifiedBy>
  <cp:revision>152</cp:revision>
  <dcterms:created xsi:type="dcterms:W3CDTF">2010-07-16T12:30:01Z</dcterms:created>
  <dcterms:modified xsi:type="dcterms:W3CDTF">2023-02-07T15:33:26Z</dcterms:modified>
</cp:coreProperties>
</file>