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EEADD8-3884-9A5D-9006-EC5DD6B1DA86}" v="67" dt="2026-08-05T18:59:24.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nk Djoko (2414240)" userId="S::2414240@student.uwtsd.ac.uk::5fae2163-fce3-4197-be4c-1a7dc9cfc81e" providerId="AD" clId="Web-{88EEADD8-3884-9A5D-9006-EC5DD6B1DA86}"/>
    <pc:docChg chg="addSld delSld modSld">
      <pc:chgData name="Frank Djoko (2414240)" userId="S::2414240@student.uwtsd.ac.uk::5fae2163-fce3-4197-be4c-1a7dc9cfc81e" providerId="AD" clId="Web-{88EEADD8-3884-9A5D-9006-EC5DD6B1DA86}" dt="2026-08-05T18:59:24.114" v="70"/>
      <pc:docMkLst>
        <pc:docMk/>
      </pc:docMkLst>
      <pc:sldChg chg="modSp">
        <pc:chgData name="Frank Djoko (2414240)" userId="S::2414240@student.uwtsd.ac.uk::5fae2163-fce3-4197-be4c-1a7dc9cfc81e" providerId="AD" clId="Web-{88EEADD8-3884-9A5D-9006-EC5DD6B1DA86}" dt="2026-08-05T18:48:43.555" v="5" actId="20577"/>
        <pc:sldMkLst>
          <pc:docMk/>
          <pc:sldMk cId="109857222" sldId="256"/>
        </pc:sldMkLst>
        <pc:spChg chg="mod">
          <ac:chgData name="Frank Djoko (2414240)" userId="S::2414240@student.uwtsd.ac.uk::5fae2163-fce3-4197-be4c-1a7dc9cfc81e" providerId="AD" clId="Web-{88EEADD8-3884-9A5D-9006-EC5DD6B1DA86}" dt="2026-08-05T18:48:43.555" v="5" actId="20577"/>
          <ac:spMkLst>
            <pc:docMk/>
            <pc:sldMk cId="109857222" sldId="256"/>
            <ac:spMk id="2" creationId="{00000000-0000-0000-0000-000000000000}"/>
          </ac:spMkLst>
        </pc:spChg>
      </pc:sldChg>
      <pc:sldChg chg="addSp delSp modSp new mod setBg">
        <pc:chgData name="Frank Djoko (2414240)" userId="S::2414240@student.uwtsd.ac.uk::5fae2163-fce3-4197-be4c-1a7dc9cfc81e" providerId="AD" clId="Web-{88EEADD8-3884-9A5D-9006-EC5DD6B1DA86}" dt="2026-08-05T18:51:59.876" v="26" actId="20577"/>
        <pc:sldMkLst>
          <pc:docMk/>
          <pc:sldMk cId="1007820113" sldId="257"/>
        </pc:sldMkLst>
        <pc:spChg chg="mod">
          <ac:chgData name="Frank Djoko (2414240)" userId="S::2414240@student.uwtsd.ac.uk::5fae2163-fce3-4197-be4c-1a7dc9cfc81e" providerId="AD" clId="Web-{88EEADD8-3884-9A5D-9006-EC5DD6B1DA86}" dt="2026-08-05T18:50:57.983" v="17" actId="20577"/>
          <ac:spMkLst>
            <pc:docMk/>
            <pc:sldMk cId="1007820113" sldId="257"/>
            <ac:spMk id="2" creationId="{A0602259-0E44-803F-BACC-32A874559FC7}"/>
          </ac:spMkLst>
        </pc:spChg>
        <pc:spChg chg="del">
          <ac:chgData name="Frank Djoko (2414240)" userId="S::2414240@student.uwtsd.ac.uk::5fae2163-fce3-4197-be4c-1a7dc9cfc81e" providerId="AD" clId="Web-{88EEADD8-3884-9A5D-9006-EC5DD6B1DA86}" dt="2026-08-05T18:49:52.089" v="8"/>
          <ac:spMkLst>
            <pc:docMk/>
            <pc:sldMk cId="1007820113" sldId="257"/>
            <ac:spMk id="3" creationId="{84B44286-7C03-EA29-620F-3AF16E329F0D}"/>
          </ac:spMkLst>
        </pc:spChg>
        <pc:spChg chg="add mod">
          <ac:chgData name="Frank Djoko (2414240)" userId="S::2414240@student.uwtsd.ac.uk::5fae2163-fce3-4197-be4c-1a7dc9cfc81e" providerId="AD" clId="Web-{88EEADD8-3884-9A5D-9006-EC5DD6B1DA86}" dt="2026-08-05T18:51:59.876" v="26" actId="20577"/>
          <ac:spMkLst>
            <pc:docMk/>
            <pc:sldMk cId="1007820113" sldId="257"/>
            <ac:spMk id="8" creationId="{318180DF-14E3-277F-D1F7-F257284E4974}"/>
          </ac:spMkLst>
        </pc:spChg>
        <pc:spChg chg="add">
          <ac:chgData name="Frank Djoko (2414240)" userId="S::2414240@student.uwtsd.ac.uk::5fae2163-fce3-4197-be4c-1a7dc9cfc81e" providerId="AD" clId="Web-{88EEADD8-3884-9A5D-9006-EC5DD6B1DA86}" dt="2026-08-05T18:50:08.637" v="12"/>
          <ac:spMkLst>
            <pc:docMk/>
            <pc:sldMk cId="1007820113" sldId="257"/>
            <ac:spMk id="11" creationId="{F13C74B1-5B17-4795-BED0-7140497B445A}"/>
          </ac:spMkLst>
        </pc:spChg>
        <pc:spChg chg="add">
          <ac:chgData name="Frank Djoko (2414240)" userId="S::2414240@student.uwtsd.ac.uk::5fae2163-fce3-4197-be4c-1a7dc9cfc81e" providerId="AD" clId="Web-{88EEADD8-3884-9A5D-9006-EC5DD6B1DA86}" dt="2026-08-05T18:50:08.637" v="12"/>
          <ac:spMkLst>
            <pc:docMk/>
            <pc:sldMk cId="1007820113" sldId="257"/>
            <ac:spMk id="13" creationId="{D4974D33-8DC5-464E-8C6D-BE58F0669C17}"/>
          </ac:spMkLst>
        </pc:spChg>
        <pc:picChg chg="add mod ord">
          <ac:chgData name="Frank Djoko (2414240)" userId="S::2414240@student.uwtsd.ac.uk::5fae2163-fce3-4197-be4c-1a7dc9cfc81e" providerId="AD" clId="Web-{88EEADD8-3884-9A5D-9006-EC5DD6B1DA86}" dt="2026-08-05T18:50:08.637" v="12"/>
          <ac:picMkLst>
            <pc:docMk/>
            <pc:sldMk cId="1007820113" sldId="257"/>
            <ac:picMk id="4" creationId="{B6A1184E-4748-E05E-CFB2-61CD9F58E923}"/>
          </ac:picMkLst>
        </pc:picChg>
      </pc:sldChg>
      <pc:sldChg chg="addSp delSp modSp new mod setBg">
        <pc:chgData name="Frank Djoko (2414240)" userId="S::2414240@student.uwtsd.ac.uk::5fae2163-fce3-4197-be4c-1a7dc9cfc81e" providerId="AD" clId="Web-{88EEADD8-3884-9A5D-9006-EC5DD6B1DA86}" dt="2026-08-05T18:55:57.277" v="47" actId="20577"/>
        <pc:sldMkLst>
          <pc:docMk/>
          <pc:sldMk cId="2400717075" sldId="258"/>
        </pc:sldMkLst>
        <pc:spChg chg="mod">
          <ac:chgData name="Frank Djoko (2414240)" userId="S::2414240@student.uwtsd.ac.uk::5fae2163-fce3-4197-be4c-1a7dc9cfc81e" providerId="AD" clId="Web-{88EEADD8-3884-9A5D-9006-EC5DD6B1DA86}" dt="2026-08-05T18:55:05.040" v="43"/>
          <ac:spMkLst>
            <pc:docMk/>
            <pc:sldMk cId="2400717075" sldId="258"/>
            <ac:spMk id="2" creationId="{F0BF59F1-EC09-02E6-4379-1DCCEF0879E3}"/>
          </ac:spMkLst>
        </pc:spChg>
        <pc:spChg chg="del">
          <ac:chgData name="Frank Djoko (2414240)" userId="S::2414240@student.uwtsd.ac.uk::5fae2163-fce3-4197-be4c-1a7dc9cfc81e" providerId="AD" clId="Web-{88EEADD8-3884-9A5D-9006-EC5DD6B1DA86}" dt="2026-08-05T18:54:55.618" v="40"/>
          <ac:spMkLst>
            <pc:docMk/>
            <pc:sldMk cId="2400717075" sldId="258"/>
            <ac:spMk id="3" creationId="{02954681-260D-046F-91FA-325FEBC4E932}"/>
          </ac:spMkLst>
        </pc:spChg>
        <pc:spChg chg="add del">
          <ac:chgData name="Frank Djoko (2414240)" userId="S::2414240@student.uwtsd.ac.uk::5fae2163-fce3-4197-be4c-1a7dc9cfc81e" providerId="AD" clId="Web-{88EEADD8-3884-9A5D-9006-EC5DD6B1DA86}" dt="2026-08-05T18:55:05.025" v="42"/>
          <ac:spMkLst>
            <pc:docMk/>
            <pc:sldMk cId="2400717075" sldId="258"/>
            <ac:spMk id="8" creationId="{2997900A-4406-44C5-5BAC-656B88F6BB52}"/>
          </ac:spMkLst>
        </pc:spChg>
        <pc:spChg chg="add del">
          <ac:chgData name="Frank Djoko (2414240)" userId="S::2414240@student.uwtsd.ac.uk::5fae2163-fce3-4197-be4c-1a7dc9cfc81e" providerId="AD" clId="Web-{88EEADD8-3884-9A5D-9006-EC5DD6B1DA86}" dt="2026-08-05T18:55:05.025" v="42"/>
          <ac:spMkLst>
            <pc:docMk/>
            <pc:sldMk cId="2400717075" sldId="258"/>
            <ac:spMk id="11" creationId="{F13C74B1-5B17-4795-BED0-7140497B445A}"/>
          </ac:spMkLst>
        </pc:spChg>
        <pc:spChg chg="add del">
          <ac:chgData name="Frank Djoko (2414240)" userId="S::2414240@student.uwtsd.ac.uk::5fae2163-fce3-4197-be4c-1a7dc9cfc81e" providerId="AD" clId="Web-{88EEADD8-3884-9A5D-9006-EC5DD6B1DA86}" dt="2026-08-05T18:55:05.025" v="42"/>
          <ac:spMkLst>
            <pc:docMk/>
            <pc:sldMk cId="2400717075" sldId="258"/>
            <ac:spMk id="13" creationId="{D4974D33-8DC5-464E-8C6D-BE58F0669C17}"/>
          </ac:spMkLst>
        </pc:spChg>
        <pc:spChg chg="add">
          <ac:chgData name="Frank Djoko (2414240)" userId="S::2414240@student.uwtsd.ac.uk::5fae2163-fce3-4197-be4c-1a7dc9cfc81e" providerId="AD" clId="Web-{88EEADD8-3884-9A5D-9006-EC5DD6B1DA86}" dt="2026-08-05T18:55:05.040" v="43"/>
          <ac:spMkLst>
            <pc:docMk/>
            <pc:sldMk cId="2400717075" sldId="258"/>
            <ac:spMk id="15" creationId="{743AA782-23D1-4521-8CAD-47662984AA08}"/>
          </ac:spMkLst>
        </pc:spChg>
        <pc:spChg chg="add">
          <ac:chgData name="Frank Djoko (2414240)" userId="S::2414240@student.uwtsd.ac.uk::5fae2163-fce3-4197-be4c-1a7dc9cfc81e" providerId="AD" clId="Web-{88EEADD8-3884-9A5D-9006-EC5DD6B1DA86}" dt="2026-08-05T18:55:05.040" v="43"/>
          <ac:spMkLst>
            <pc:docMk/>
            <pc:sldMk cId="2400717075" sldId="258"/>
            <ac:spMk id="16" creationId="{71877DBC-BB60-40F0-AC93-2ACDBAAE60CE}"/>
          </ac:spMkLst>
        </pc:spChg>
        <pc:spChg chg="add mod">
          <ac:chgData name="Frank Djoko (2414240)" userId="S::2414240@student.uwtsd.ac.uk::5fae2163-fce3-4197-be4c-1a7dc9cfc81e" providerId="AD" clId="Web-{88EEADD8-3884-9A5D-9006-EC5DD6B1DA86}" dt="2026-08-05T18:55:57.277" v="47" actId="20577"/>
          <ac:spMkLst>
            <pc:docMk/>
            <pc:sldMk cId="2400717075" sldId="258"/>
            <ac:spMk id="17" creationId="{591673FD-0644-8BDC-88C2-CA6BECC9AF72}"/>
          </ac:spMkLst>
        </pc:spChg>
        <pc:picChg chg="add mod ord">
          <ac:chgData name="Frank Djoko (2414240)" userId="S::2414240@student.uwtsd.ac.uk::5fae2163-fce3-4197-be4c-1a7dc9cfc81e" providerId="AD" clId="Web-{88EEADD8-3884-9A5D-9006-EC5DD6B1DA86}" dt="2026-08-05T18:55:05.040" v="43"/>
          <ac:picMkLst>
            <pc:docMk/>
            <pc:sldMk cId="2400717075" sldId="258"/>
            <ac:picMk id="4" creationId="{8C5C3CDF-04BB-900D-A6FF-DE0844ADFB4D}"/>
          </ac:picMkLst>
        </pc:picChg>
      </pc:sldChg>
      <pc:sldChg chg="addSp delSp modSp new mod setBg">
        <pc:chgData name="Frank Djoko (2414240)" userId="S::2414240@student.uwtsd.ac.uk::5fae2163-fce3-4197-be4c-1a7dc9cfc81e" providerId="AD" clId="Web-{88EEADD8-3884-9A5D-9006-EC5DD6B1DA86}" dt="2026-08-05T18:59:17.598" v="69" actId="20577"/>
        <pc:sldMkLst>
          <pc:docMk/>
          <pc:sldMk cId="2230942871" sldId="259"/>
        </pc:sldMkLst>
        <pc:spChg chg="mod">
          <ac:chgData name="Frank Djoko (2414240)" userId="S::2414240@student.uwtsd.ac.uk::5fae2163-fce3-4197-be4c-1a7dc9cfc81e" providerId="AD" clId="Web-{88EEADD8-3884-9A5D-9006-EC5DD6B1DA86}" dt="2026-08-05T18:58:45.956" v="58" actId="20577"/>
          <ac:spMkLst>
            <pc:docMk/>
            <pc:sldMk cId="2230942871" sldId="259"/>
            <ac:spMk id="2" creationId="{9B3EAEF1-26C2-03E8-C25C-A57D05FCC6D1}"/>
          </ac:spMkLst>
        </pc:spChg>
        <pc:spChg chg="del">
          <ac:chgData name="Frank Djoko (2414240)" userId="S::2414240@student.uwtsd.ac.uk::5fae2163-fce3-4197-be4c-1a7dc9cfc81e" providerId="AD" clId="Web-{88EEADD8-3884-9A5D-9006-EC5DD6B1DA86}" dt="2026-08-05T18:57:46.610" v="52"/>
          <ac:spMkLst>
            <pc:docMk/>
            <pc:sldMk cId="2230942871" sldId="259"/>
            <ac:spMk id="3" creationId="{7D12387F-3846-40D2-266D-9811A9DECE4F}"/>
          </ac:spMkLst>
        </pc:spChg>
        <pc:spChg chg="add mod">
          <ac:chgData name="Frank Djoko (2414240)" userId="S::2414240@student.uwtsd.ac.uk::5fae2163-fce3-4197-be4c-1a7dc9cfc81e" providerId="AD" clId="Web-{88EEADD8-3884-9A5D-9006-EC5DD6B1DA86}" dt="2026-08-05T18:59:17.598" v="69" actId="20577"/>
          <ac:spMkLst>
            <pc:docMk/>
            <pc:sldMk cId="2230942871" sldId="259"/>
            <ac:spMk id="8" creationId="{072D2DA8-906F-A6C9-AFE2-A9F675382E7D}"/>
          </ac:spMkLst>
        </pc:spChg>
        <pc:spChg chg="add">
          <ac:chgData name="Frank Djoko (2414240)" userId="S::2414240@student.uwtsd.ac.uk::5fae2163-fce3-4197-be4c-1a7dc9cfc81e" providerId="AD" clId="Web-{88EEADD8-3884-9A5D-9006-EC5DD6B1DA86}" dt="2026-08-05T18:57:58.610" v="54"/>
          <ac:spMkLst>
            <pc:docMk/>
            <pc:sldMk cId="2230942871" sldId="259"/>
            <ac:spMk id="11" creationId="{D1D34770-47A8-402C-AF23-2B653F2D88C1}"/>
          </ac:spMkLst>
        </pc:spChg>
        <pc:picChg chg="add mod ord">
          <ac:chgData name="Frank Djoko (2414240)" userId="S::2414240@student.uwtsd.ac.uk::5fae2163-fce3-4197-be4c-1a7dc9cfc81e" providerId="AD" clId="Web-{88EEADD8-3884-9A5D-9006-EC5DD6B1DA86}" dt="2026-08-05T18:57:58.610" v="54"/>
          <ac:picMkLst>
            <pc:docMk/>
            <pc:sldMk cId="2230942871" sldId="259"/>
            <ac:picMk id="4" creationId="{490E8F81-2A50-5C93-D8BB-085A6A6B2006}"/>
          </ac:picMkLst>
        </pc:picChg>
      </pc:sldChg>
      <pc:sldChg chg="new del">
        <pc:chgData name="Frank Djoko (2414240)" userId="S::2414240@student.uwtsd.ac.uk::5fae2163-fce3-4197-be4c-1a7dc9cfc81e" providerId="AD" clId="Web-{88EEADD8-3884-9A5D-9006-EC5DD6B1DA86}" dt="2026-08-05T18:59:24.114" v="70"/>
        <pc:sldMkLst>
          <pc:docMk/>
          <pc:sldMk cId="3471255962" sldId="260"/>
        </pc:sldMkLst>
      </pc:sldChg>
      <pc:sldChg chg="new del">
        <pc:chgData name="Frank Djoko (2414240)" userId="S::2414240@student.uwtsd.ac.uk::5fae2163-fce3-4197-be4c-1a7dc9cfc81e" providerId="AD" clId="Web-{88EEADD8-3884-9A5D-9006-EC5DD6B1DA86}" dt="2026-08-05T18:56:12.481" v="51"/>
        <pc:sldMkLst>
          <pc:docMk/>
          <pc:sldMk cId="1364197059"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8/5/2026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a:t>Presntation</a:t>
            </a:r>
            <a:br>
              <a:rPr lang="en-US" dirty="0"/>
            </a:b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3EAEF1-26C2-03E8-C25C-A57D05FCC6D1}"/>
              </a:ext>
            </a:extLst>
          </p:cNvPr>
          <p:cNvSpPr>
            <a:spLocks noGrp="1"/>
          </p:cNvSpPr>
          <p:nvPr>
            <p:ph type="title"/>
          </p:nvPr>
        </p:nvSpPr>
        <p:spPr>
          <a:xfrm>
            <a:off x="836679" y="723898"/>
            <a:ext cx="6002110" cy="1495425"/>
          </a:xfrm>
        </p:spPr>
        <p:txBody>
          <a:bodyPr>
            <a:normAutofit/>
          </a:bodyPr>
          <a:lstStyle/>
          <a:p>
            <a:r>
              <a:rPr lang="en-US" sz="2800" dirty="0">
                <a:highlight>
                  <a:srgbClr val="FFFFFF"/>
                </a:highlight>
                <a:latin typeface="Aptos"/>
              </a:rPr>
              <a:t>Working on the </a:t>
            </a:r>
            <a:r>
              <a:rPr lang="en-US" sz="2800" dirty="0" err="1">
                <a:highlight>
                  <a:srgbClr val="FFFFFF"/>
                </a:highlight>
                <a:latin typeface="Aptos"/>
              </a:rPr>
              <a:t>TIll</a:t>
            </a:r>
            <a:endParaRPr lang="en-US" sz="2800"/>
          </a:p>
        </p:txBody>
      </p:sp>
      <p:sp>
        <p:nvSpPr>
          <p:cNvPr id="8" name="Content Placeholder 7">
            <a:extLst>
              <a:ext uri="{FF2B5EF4-FFF2-40B4-BE49-F238E27FC236}">
                <a16:creationId xmlns:a16="http://schemas.microsoft.com/office/drawing/2014/main" id="{072D2DA8-906F-A6C9-AFE2-A9F675382E7D}"/>
              </a:ext>
            </a:extLst>
          </p:cNvPr>
          <p:cNvSpPr>
            <a:spLocks noGrp="1"/>
          </p:cNvSpPr>
          <p:nvPr>
            <p:ph idx="1"/>
          </p:nvPr>
        </p:nvSpPr>
        <p:spPr>
          <a:xfrm>
            <a:off x="836680" y="2405067"/>
            <a:ext cx="6002110" cy="3729034"/>
          </a:xfrm>
        </p:spPr>
        <p:txBody>
          <a:bodyPr vert="horz" lIns="91440" tIns="45720" rIns="91440" bIns="45720" rtlCol="0" anchor="t">
            <a:noAutofit/>
          </a:bodyPr>
          <a:lstStyle/>
          <a:p>
            <a:r>
              <a:rPr lang="en-US">
                <a:highlight>
                  <a:srgbClr val="FFFFFF"/>
                </a:highlight>
              </a:rPr>
              <a:t>This was me working on the till and essentially clearing the queue, by using a tablet that connect</a:t>
            </a:r>
            <a:endParaRPr lang="en-US">
              <a:highlight>
                <a:srgbClr val="606060"/>
              </a:highlight>
            </a:endParaRPr>
          </a:p>
          <a:p>
            <a:r>
              <a:rPr lang="en-US">
                <a:highlight>
                  <a:srgbClr val="FFFFFF"/>
                </a:highlight>
              </a:rPr>
              <a:t>To a pdq (process Data Quickly) which is to collect a payment quickly and to clear the queue also to help the Bar gain more money.</a:t>
            </a:r>
            <a:endParaRPr lang="en-US">
              <a:highlight>
                <a:srgbClr val="606060"/>
              </a:highlight>
            </a:endParaRPr>
          </a:p>
          <a:p>
            <a:endParaRPr lang="en-US" sz="1200" dirty="0">
              <a:highlight>
                <a:srgbClr val="606060"/>
              </a:highlight>
            </a:endParaRPr>
          </a:p>
        </p:txBody>
      </p:sp>
      <p:pic>
        <p:nvPicPr>
          <p:cNvPr id="4" name="Content Placeholder 3">
            <a:extLst>
              <a:ext uri="{FF2B5EF4-FFF2-40B4-BE49-F238E27FC236}">
                <a16:creationId xmlns:a16="http://schemas.microsoft.com/office/drawing/2014/main" id="{490E8F81-2A50-5C93-D8BB-085A6A6B2006}"/>
              </a:ext>
            </a:extLst>
          </p:cNvPr>
          <p:cNvPicPr>
            <a:picLocks noChangeAspect="1"/>
          </p:cNvPicPr>
          <p:nvPr/>
        </p:nvPicPr>
        <p:blipFill>
          <a:blip r:embed="rId2"/>
          <a:srcRect l="2934"/>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2230942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02259-0E44-803F-BACC-32A874559FC7}"/>
              </a:ext>
            </a:extLst>
          </p:cNvPr>
          <p:cNvSpPr>
            <a:spLocks noGrp="1"/>
          </p:cNvSpPr>
          <p:nvPr>
            <p:ph type="title"/>
          </p:nvPr>
        </p:nvSpPr>
        <p:spPr>
          <a:xfrm>
            <a:off x="640080" y="348115"/>
            <a:ext cx="4368602" cy="1934095"/>
          </a:xfrm>
        </p:spPr>
        <p:txBody>
          <a:bodyPr anchor="b">
            <a:normAutofit/>
          </a:bodyPr>
          <a:lstStyle/>
          <a:p>
            <a:r>
              <a:rPr lang="en-US">
                <a:highlight>
                  <a:srgbClr val="FFFFFF"/>
                </a:highlight>
                <a:latin typeface="Aptos"/>
              </a:rPr>
              <a:t>Using Laptop</a:t>
            </a:r>
            <a:endParaRPr lang="en-US">
              <a:highlight>
                <a:srgbClr val="606060"/>
              </a:highlight>
              <a:latin typeface="Aptos"/>
            </a:endParaRP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18180DF-14E3-277F-D1F7-F257284E497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3200"/>
              <a:t>This was me in class using a laptop and my teacher explained and gave us a task</a:t>
            </a:r>
          </a:p>
        </p:txBody>
      </p:sp>
      <p:pic>
        <p:nvPicPr>
          <p:cNvPr id="4" name="Content Placeholder 3">
            <a:extLst>
              <a:ext uri="{FF2B5EF4-FFF2-40B4-BE49-F238E27FC236}">
                <a16:creationId xmlns:a16="http://schemas.microsoft.com/office/drawing/2014/main" id="{B6A1184E-4748-E05E-CFB2-61CD9F58E923}"/>
              </a:ext>
            </a:extLst>
          </p:cNvPr>
          <p:cNvPicPr>
            <a:picLocks noChangeAspect="1"/>
          </p:cNvPicPr>
          <p:nvPr/>
        </p:nvPicPr>
        <p:blipFill>
          <a:blip r:embed="rId2"/>
          <a:srcRect t="11458" r="2" b="504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07820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BF59F1-EC09-02E6-4379-1DCCEF0879E3}"/>
              </a:ext>
            </a:extLst>
          </p:cNvPr>
          <p:cNvSpPr>
            <a:spLocks noGrp="1"/>
          </p:cNvSpPr>
          <p:nvPr>
            <p:ph type="title"/>
          </p:nvPr>
        </p:nvSpPr>
        <p:spPr>
          <a:xfrm>
            <a:off x="630936" y="640080"/>
            <a:ext cx="4818888" cy="1481328"/>
          </a:xfrm>
        </p:spPr>
        <p:txBody>
          <a:bodyPr anchor="b">
            <a:normAutofit/>
          </a:bodyPr>
          <a:lstStyle/>
          <a:p>
            <a:r>
              <a:rPr lang="en-US" sz="5400">
                <a:highlight>
                  <a:srgbClr val="FFFFFF"/>
                </a:highlight>
                <a:latin typeface="Aptos"/>
              </a:rPr>
              <a:t>Spreadsheet</a:t>
            </a:r>
            <a:endParaRPr lang="en-US" sz="5400">
              <a:highlight>
                <a:srgbClr val="606060"/>
              </a:highlight>
              <a:latin typeface="Aptos"/>
            </a:endParaRPr>
          </a:p>
        </p:txBody>
      </p:sp>
      <p:sp>
        <p:nvSpPr>
          <p:cNvPr id="1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7">
            <a:extLst>
              <a:ext uri="{FF2B5EF4-FFF2-40B4-BE49-F238E27FC236}">
                <a16:creationId xmlns:a16="http://schemas.microsoft.com/office/drawing/2014/main" id="{591673FD-0644-8BDC-88C2-CA6BECC9AF72}"/>
              </a:ext>
            </a:extLst>
          </p:cNvPr>
          <p:cNvSpPr>
            <a:spLocks noGrp="1"/>
          </p:cNvSpPr>
          <p:nvPr>
            <p:ph idx="1"/>
          </p:nvPr>
        </p:nvSpPr>
        <p:spPr>
          <a:xfrm>
            <a:off x="630936" y="2660904"/>
            <a:ext cx="4818888" cy="3547872"/>
          </a:xfrm>
        </p:spPr>
        <p:txBody>
          <a:bodyPr anchor="t">
            <a:normAutofit/>
          </a:bodyPr>
          <a:lstStyle/>
          <a:p>
            <a:r>
              <a:rPr lang="en-US" sz="2400">
                <a:highlight>
                  <a:srgbClr val="FFFFFF"/>
                </a:highlight>
              </a:rPr>
              <a:t>This is my spreadsheet explaining how guests that use the fitness center feel and it helped me understand guests feedback how much people love it, don't mind and dislike it and </a:t>
            </a:r>
            <a:r>
              <a:rPr lang="en-US" sz="2400">
                <a:solidFill>
                  <a:srgbClr val="FFFFFF"/>
                </a:solidFill>
                <a:highlight>
                  <a:srgbClr val="2C3C85"/>
                </a:highlight>
              </a:rPr>
              <a:t>th</a:t>
            </a:r>
            <a:r>
              <a:rPr lang="en-US" sz="2400">
                <a:highlight>
                  <a:srgbClr val="FFFFFF"/>
                </a:highlight>
              </a:rPr>
              <a:t>is is very important since it helps with what they need to improve.</a:t>
            </a:r>
            <a:endParaRPr lang="en-US" sz="2400">
              <a:highlight>
                <a:srgbClr val="606060"/>
              </a:highlight>
            </a:endParaRPr>
          </a:p>
        </p:txBody>
      </p:sp>
      <p:pic>
        <p:nvPicPr>
          <p:cNvPr id="4" name="Content Placeholder 3">
            <a:extLst>
              <a:ext uri="{FF2B5EF4-FFF2-40B4-BE49-F238E27FC236}">
                <a16:creationId xmlns:a16="http://schemas.microsoft.com/office/drawing/2014/main" id="{8C5C3CDF-04BB-900D-A6FF-DE0844ADFB4D}"/>
              </a:ext>
            </a:extLst>
          </p:cNvPr>
          <p:cNvPicPr>
            <a:picLocks noChangeAspect="1"/>
          </p:cNvPicPr>
          <p:nvPr/>
        </p:nvPicPr>
        <p:blipFill>
          <a:blip r:embed="rId2"/>
          <a:stretch>
            <a:fillRect/>
          </a:stretch>
        </p:blipFill>
        <p:spPr>
          <a:xfrm>
            <a:off x="6269698" y="640080"/>
            <a:ext cx="5117668" cy="5577840"/>
          </a:xfrm>
          <a:prstGeom prst="rect">
            <a:avLst/>
          </a:prstGeom>
        </p:spPr>
      </p:pic>
    </p:spTree>
    <p:extLst>
      <p:ext uri="{BB962C8B-B14F-4D97-AF65-F5344CB8AC3E}">
        <p14:creationId xmlns:p14="http://schemas.microsoft.com/office/powerpoint/2010/main" val="24007170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Presntation </vt:lpstr>
      <vt:lpstr>Working on the TIll</vt:lpstr>
      <vt:lpstr>Using Laptop</vt:lpstr>
      <vt:lpstr>Spreadsheet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cp:revision>
  <dcterms:created xsi:type="dcterms:W3CDTF">2026-08-05T18:48:22Z</dcterms:created>
  <dcterms:modified xsi:type="dcterms:W3CDTF">2026-08-05T18:59:24Z</dcterms:modified>
</cp:coreProperties>
</file>