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406" r:id="rId3"/>
    <p:sldId id="271" r:id="rId4"/>
    <p:sldId id="290" r:id="rId5"/>
    <p:sldId id="40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-63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8" d="100"/>
        <a:sy n="58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115327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268090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017288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85883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678806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03810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027859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666738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28003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66392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0250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3792-82F5-40A6-B0D2-3E9BBC296080}" type="datetimeFigureOut">
              <a:rPr lang="en-GB" smtClean="0"/>
              <a:pPr/>
              <a:t>10/10/2017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143889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TFejIkYDH9Q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gia1B97H61U&amp;index=8&amp;list=PLiw5X7jx1CEOvrUjNjtreeu03EVGpXQth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ougsarchaeology.wordpress.com/2017/05/24/sightations-cafe/" TargetMode="External"/><Relationship Id="rId2" Type="http://schemas.openxmlformats.org/officeDocument/2006/relationships/hyperlink" Target="https://www.youtube.com/watch?v=uo-MdQP-NLY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hyperlink" Target="https://youtu.be/Ruj9X0xpLU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youtube.com/watch?v=VqGT2n4rnx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61243" y="2629841"/>
            <a:ext cx="730444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camera </a:t>
            </a:r>
            <a:r>
              <a:rPr lang="en-GB" sz="24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obscura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– the image and motion as record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visual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methodologies: resistivity,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magnatometry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GPR, survey, photography, sketch, plan,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video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human vs mechanical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representations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style, order and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codification - maps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conventions, scale, colour, type, matrix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2.5D space / CAD / GIS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interactive record</a:t>
            </a:r>
          </a:p>
          <a:p>
            <a:pPr>
              <a:buFont typeface="Arial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2428" y="677732"/>
            <a:ext cx="23451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(re)</a:t>
            </a:r>
            <a:endParaRPr lang="en-GB" sz="9600" b="1" dirty="0">
              <a:solidFill>
                <a:schemeClr val="tx2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230" y="828338"/>
            <a:ext cx="63209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HPAR6001</a:t>
            </a:r>
            <a:endParaRPr lang="en-GB" sz="9600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2036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23405" y="1781294"/>
            <a:ext cx="4879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https://www.youtube.com/watch?v=TFejIkYDH9Q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177790" y="3749943"/>
            <a:ext cx="245451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Archaeology at work</a:t>
            </a: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English Heritage</a:t>
            </a:r>
          </a:p>
          <a:p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Time: 58:55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english-heritage.pn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2428" y="1086522"/>
            <a:ext cx="5399080" cy="18543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3858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98080" y="2105374"/>
            <a:ext cx="43138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https://www.youtube.com/watch?v=gia1B97H61U&amp;index=8&amp;list=PLiw5X7jx1CEOvrUjNjtreeu03EVGpXQth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70046" y="4771920"/>
            <a:ext cx="675922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LLANGYBI CASTLE / CASTELL TREGRUG : Monmouthshire</a:t>
            </a: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Time Team (Series 17 – Episode 08) </a:t>
            </a:r>
            <a:r>
              <a:rPr lang="en-GB" b="1" dirty="0" err="1" smtClean="0">
                <a:latin typeface="Arial" pitchFamily="34" charset="0"/>
                <a:cs typeface="Arial" pitchFamily="34" charset="0"/>
              </a:rPr>
              <a:t>Tregruk</a:t>
            </a:r>
            <a:r>
              <a:rPr lang="en-GB" b="1" dirty="0" smtClean="0">
                <a:latin typeface="Arial" pitchFamily="34" charset="0"/>
                <a:cs typeface="Arial" pitchFamily="34" charset="0"/>
              </a:rPr>
              <a:t> 2010 </a:t>
            </a:r>
          </a:p>
          <a:p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Time:  47:50</a:t>
            </a:r>
          </a:p>
        </p:txBody>
      </p:sp>
      <p:pic>
        <p:nvPicPr>
          <p:cNvPr id="5" name="Picture 4" descr="LLANGYBI CASTLE  CASTELL TREGRUG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5171" y="272919"/>
            <a:ext cx="6550623" cy="43636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424784" y="5008588"/>
            <a:ext cx="49794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https://www.youtube.com/watch?v=uo-MdQP-NLY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25158" y="3593054"/>
            <a:ext cx="2783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TAG 2016 Southampton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54395" y="4578282"/>
            <a:ext cx="6237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How can we give a voice to the archaeological record?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08375" y="5400339"/>
            <a:ext cx="23903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Hannah </a:t>
            </a:r>
            <a:r>
              <a:rPr lang="en-GB" b="1" dirty="0" err="1" smtClean="0">
                <a:latin typeface="Arial" pitchFamily="34" charset="0"/>
                <a:cs typeface="Arial" pitchFamily="34" charset="0"/>
              </a:rPr>
              <a:t>Sackett</a:t>
            </a:r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Bath SPA University</a:t>
            </a:r>
          </a:p>
          <a:p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Time:  10.55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40942" y="1286240"/>
            <a:ext cx="6940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hlinkClick r:id="rId3"/>
              </a:rPr>
              <a:t>https://dougsarchaeology.wordpress.com/2017/05/24/sightations-cafe/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045337" y="236669"/>
            <a:ext cx="48526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Doug's </a:t>
            </a:r>
            <a:r>
              <a:rPr lang="en-GB" b="1" dirty="0" smtClean="0">
                <a:latin typeface="Arial" pitchFamily="34" charset="0"/>
                <a:cs typeface="Arial" pitchFamily="34" charset="0"/>
              </a:rPr>
              <a:t>Archaeology</a:t>
            </a:r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Investigating the Profession and </a:t>
            </a:r>
            <a:r>
              <a:rPr lang="en-GB" b="1" dirty="0" smtClean="0">
                <a:latin typeface="Arial" pitchFamily="34" charset="0"/>
                <a:cs typeface="Arial" pitchFamily="34" charset="0"/>
              </a:rPr>
              <a:t>Research</a:t>
            </a: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Doug Rocks-Macqueen </a:t>
            </a:r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>
            <a:hlinkClick r:id="rId4"/>
          </p:cNvPr>
          <p:cNvSpPr txBox="1"/>
          <p:nvPr/>
        </p:nvSpPr>
        <p:spPr>
          <a:xfrm>
            <a:off x="311971" y="4959276"/>
            <a:ext cx="3070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hlinkClick r:id="rId4"/>
              </a:rPr>
              <a:t>https://youtu.be/Ruj9X0xpLU4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58184" y="4572001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Plastic Earth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8941" y="5389581"/>
            <a:ext cx="43824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Eloise </a:t>
            </a:r>
            <a:r>
              <a:rPr lang="en-GB" b="1" dirty="0" err="1" smtClean="0">
                <a:latin typeface="Arial" pitchFamily="34" charset="0"/>
                <a:cs typeface="Arial" pitchFamily="34" charset="0"/>
              </a:rPr>
              <a:t>Govier</a:t>
            </a:r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University of Wales Trinity Saint David</a:t>
            </a:r>
          </a:p>
          <a:p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Time:  6:20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 descr="Christmas%20TAG_jpg_SIA_JPG_background_imag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3179" y="146662"/>
            <a:ext cx="4041648" cy="3358896"/>
          </a:xfrm>
          <a:prstGeom prst="rect">
            <a:avLst/>
          </a:prstGeom>
        </p:spPr>
      </p:pic>
      <p:pic>
        <p:nvPicPr>
          <p:cNvPr id="14" name="Picture 13" descr="Sightations06_jpg_SIA_JPG_fit_to_width_INLINE.jpg">
            <a:hlinkClick r:id="rId3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24743" y="1863501"/>
            <a:ext cx="2288988" cy="20200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3858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10368" y="1630687"/>
            <a:ext cx="49325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https://www.youtube.com/watch?v=VqGT2n4rnxo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93938" y="4718132"/>
            <a:ext cx="566898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Giorgio </a:t>
            </a:r>
            <a:r>
              <a:rPr lang="en-GB" b="1" dirty="0" err="1" smtClean="0">
                <a:latin typeface="Arial" pitchFamily="34" charset="0"/>
                <a:cs typeface="Arial" pitchFamily="34" charset="0"/>
              </a:rPr>
              <a:t>Tsoukalos</a:t>
            </a:r>
            <a:r>
              <a:rPr lang="en-GB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Ancient Aliens: Mysteries of Ancient Construction</a:t>
            </a:r>
          </a:p>
          <a:p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b="1" dirty="0" smtClean="0">
                <a:latin typeface="Arial" pitchFamily="34" charset="0"/>
                <a:cs typeface="Arial" pitchFamily="34" charset="0"/>
              </a:rPr>
              <a:t>Time:  3:23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 descr="Giorgio Tsoukalos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6187" y="262218"/>
            <a:ext cx="5506123" cy="41295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3858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165</Words>
  <Application>Microsoft Office PowerPoint</Application>
  <PresentationFormat>Custom</PresentationFormat>
  <Paragraphs>45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Company>University of Wales Trinity Saint David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Quentin Drew</dc:creator>
  <cp:lastModifiedBy>Quentin</cp:lastModifiedBy>
  <cp:revision>32</cp:revision>
  <dcterms:created xsi:type="dcterms:W3CDTF">2017-10-02T11:42:56Z</dcterms:created>
  <dcterms:modified xsi:type="dcterms:W3CDTF">2017-10-09T23:10:28Z</dcterms:modified>
</cp:coreProperties>
</file>