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20" r:id="rId2"/>
    <p:sldId id="321" r:id="rId3"/>
    <p:sldId id="325" r:id="rId4"/>
    <p:sldId id="326" r:id="rId5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78C4A80-1AC0-2B66-3FD9-1A23C38C6FCC}" v="51" dt="2025-01-20T15:48:57.3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rianna Bennett (2200719)" userId="S::2200719@student.uwtsd.ac.uk::324188db-0961-4350-871b-b728bf0868a4" providerId="AD" clId="Web-{E78C4A80-1AC0-2B66-3FD9-1A23C38C6FCC}"/>
    <pc:docChg chg="addSld delSld modSld">
      <pc:chgData name="Arianna Bennett (2200719)" userId="S::2200719@student.uwtsd.ac.uk::324188db-0961-4350-871b-b728bf0868a4" providerId="AD" clId="Web-{E78C4A80-1AC0-2B66-3FD9-1A23C38C6FCC}" dt="2025-01-20T15:48:57.360" v="48" actId="20577"/>
      <pc:docMkLst>
        <pc:docMk/>
      </pc:docMkLst>
      <pc:sldChg chg="addSp modSp del">
        <pc:chgData name="Arianna Bennett (2200719)" userId="S::2200719@student.uwtsd.ac.uk::324188db-0961-4350-871b-b728bf0868a4" providerId="AD" clId="Web-{E78C4A80-1AC0-2B66-3FD9-1A23C38C6FCC}" dt="2025-01-20T15:44:40.976" v="2"/>
        <pc:sldMkLst>
          <pc:docMk/>
          <pc:sldMk cId="109857222" sldId="256"/>
        </pc:sldMkLst>
        <pc:spChg chg="add mod">
          <ac:chgData name="Arianna Bennett (2200719)" userId="S::2200719@student.uwtsd.ac.uk::324188db-0961-4350-871b-b728bf0868a4" providerId="AD" clId="Web-{E78C4A80-1AC0-2B66-3FD9-1A23C38C6FCC}" dt="2025-01-20T15:44:27.882" v="1"/>
          <ac:spMkLst>
            <pc:docMk/>
            <pc:sldMk cId="109857222" sldId="256"/>
            <ac:spMk id="4" creationId="{9A7E69F8-1137-5839-67D1-43F35C518770}"/>
          </ac:spMkLst>
        </pc:spChg>
      </pc:sldChg>
      <pc:sldChg chg="new del">
        <pc:chgData name="Arianna Bennett (2200719)" userId="S::2200719@student.uwtsd.ac.uk::324188db-0961-4350-871b-b728bf0868a4" providerId="AD" clId="Web-{E78C4A80-1AC0-2B66-3FD9-1A23C38C6FCC}" dt="2025-01-20T15:45:15.165" v="6"/>
        <pc:sldMkLst>
          <pc:docMk/>
          <pc:sldMk cId="3646446196" sldId="256"/>
        </pc:sldMkLst>
      </pc:sldChg>
      <pc:sldChg chg="modSp add">
        <pc:chgData name="Arianna Bennett (2200719)" userId="S::2200719@student.uwtsd.ac.uk::324188db-0961-4350-871b-b728bf0868a4" providerId="AD" clId="Web-{E78C4A80-1AC0-2B66-3FD9-1A23C38C6FCC}" dt="2025-01-20T15:46:16.667" v="18" actId="20577"/>
        <pc:sldMkLst>
          <pc:docMk/>
          <pc:sldMk cId="1980540839" sldId="320"/>
        </pc:sldMkLst>
        <pc:spChg chg="mod">
          <ac:chgData name="Arianna Bennett (2200719)" userId="S::2200719@student.uwtsd.ac.uk::324188db-0961-4350-871b-b728bf0868a4" providerId="AD" clId="Web-{E78C4A80-1AC0-2B66-3FD9-1A23C38C6FCC}" dt="2025-01-20T15:46:00.604" v="14" actId="20577"/>
          <ac:spMkLst>
            <pc:docMk/>
            <pc:sldMk cId="1980540839" sldId="320"/>
            <ac:spMk id="2" creationId="{0E2EF8A5-AE24-5FA6-2C3B-1CCE8E3C432F}"/>
          </ac:spMkLst>
        </pc:spChg>
        <pc:spChg chg="mod">
          <ac:chgData name="Arianna Bennett (2200719)" userId="S::2200719@student.uwtsd.ac.uk::324188db-0961-4350-871b-b728bf0868a4" providerId="AD" clId="Web-{E78C4A80-1AC0-2B66-3FD9-1A23C38C6FCC}" dt="2025-01-20T15:46:16.667" v="18" actId="20577"/>
          <ac:spMkLst>
            <pc:docMk/>
            <pc:sldMk cId="1980540839" sldId="320"/>
            <ac:spMk id="3" creationId="{9B630E2B-8B3D-C197-AFA1-8284E4160340}"/>
          </ac:spMkLst>
        </pc:spChg>
      </pc:sldChg>
      <pc:sldChg chg="modSp add">
        <pc:chgData name="Arianna Bennett (2200719)" userId="S::2200719@student.uwtsd.ac.uk::324188db-0961-4350-871b-b728bf0868a4" providerId="AD" clId="Web-{E78C4A80-1AC0-2B66-3FD9-1A23C38C6FCC}" dt="2025-01-20T15:46:53.793" v="26" actId="20577"/>
        <pc:sldMkLst>
          <pc:docMk/>
          <pc:sldMk cId="395695056" sldId="321"/>
        </pc:sldMkLst>
        <pc:spChg chg="mod">
          <ac:chgData name="Arianna Bennett (2200719)" userId="S::2200719@student.uwtsd.ac.uk::324188db-0961-4350-871b-b728bf0868a4" providerId="AD" clId="Web-{E78C4A80-1AC0-2B66-3FD9-1A23C38C6FCC}" dt="2025-01-20T15:46:43.934" v="23" actId="20577"/>
          <ac:spMkLst>
            <pc:docMk/>
            <pc:sldMk cId="395695056" sldId="321"/>
            <ac:spMk id="2" creationId="{57514979-6A67-24FD-10EC-EB09843D6E37}"/>
          </ac:spMkLst>
        </pc:spChg>
        <pc:spChg chg="mod">
          <ac:chgData name="Arianna Bennett (2200719)" userId="S::2200719@student.uwtsd.ac.uk::324188db-0961-4350-871b-b728bf0868a4" providerId="AD" clId="Web-{E78C4A80-1AC0-2B66-3FD9-1A23C38C6FCC}" dt="2025-01-20T15:46:53.793" v="26" actId="20577"/>
          <ac:spMkLst>
            <pc:docMk/>
            <pc:sldMk cId="395695056" sldId="321"/>
            <ac:spMk id="3" creationId="{49D9DBC5-1B73-1D11-2486-7B6375377D5B}"/>
          </ac:spMkLst>
        </pc:spChg>
      </pc:sldChg>
      <pc:sldChg chg="modSp add">
        <pc:chgData name="Arianna Bennett (2200719)" userId="S::2200719@student.uwtsd.ac.uk::324188db-0961-4350-871b-b728bf0868a4" providerId="AD" clId="Web-{E78C4A80-1AC0-2B66-3FD9-1A23C38C6FCC}" dt="2025-01-20T15:48:57.360" v="48" actId="20577"/>
        <pc:sldMkLst>
          <pc:docMk/>
          <pc:sldMk cId="4234513776" sldId="325"/>
        </pc:sldMkLst>
        <pc:spChg chg="mod">
          <ac:chgData name="Arianna Bennett (2200719)" userId="S::2200719@student.uwtsd.ac.uk::324188db-0961-4350-871b-b728bf0868a4" providerId="AD" clId="Web-{E78C4A80-1AC0-2B66-3FD9-1A23C38C6FCC}" dt="2025-01-20T15:48:57.360" v="48" actId="20577"/>
          <ac:spMkLst>
            <pc:docMk/>
            <pc:sldMk cId="4234513776" sldId="325"/>
            <ac:spMk id="4" creationId="{FFF5E9F0-DAA1-D824-28D6-05403004BA77}"/>
          </ac:spMkLst>
        </pc:spChg>
      </pc:sldChg>
      <pc:sldChg chg="modSp add">
        <pc:chgData name="Arianna Bennett (2200719)" userId="S::2200719@student.uwtsd.ac.uk::324188db-0961-4350-871b-b728bf0868a4" providerId="AD" clId="Web-{E78C4A80-1AC0-2B66-3FD9-1A23C38C6FCC}" dt="2025-01-20T15:48:43.906" v="44" actId="20577"/>
        <pc:sldMkLst>
          <pc:docMk/>
          <pc:sldMk cId="28634516" sldId="326"/>
        </pc:sldMkLst>
        <pc:spChg chg="mod">
          <ac:chgData name="Arianna Bennett (2200719)" userId="S::2200719@student.uwtsd.ac.uk::324188db-0961-4350-871b-b728bf0868a4" providerId="AD" clId="Web-{E78C4A80-1AC0-2B66-3FD9-1A23C38C6FCC}" dt="2025-01-20T15:48:43.906" v="44" actId="20577"/>
          <ac:spMkLst>
            <pc:docMk/>
            <pc:sldMk cId="28634516" sldId="326"/>
            <ac:spMk id="2" creationId="{182832AB-BA5D-E516-B9F5-E48743A35E7E}"/>
          </ac:spMkLst>
        </pc:spChg>
      </pc:sldChg>
      <pc:sldMasterChg chg="addSldLayout">
        <pc:chgData name="Arianna Bennett (2200719)" userId="S::2200719@student.uwtsd.ac.uk::324188db-0961-4350-871b-b728bf0868a4" providerId="AD" clId="Web-{E78C4A80-1AC0-2B66-3FD9-1A23C38C6FCC}" dt="2025-01-20T15:47:11.028" v="27"/>
        <pc:sldMasterMkLst>
          <pc:docMk/>
          <pc:sldMasterMk cId="2460954070" sldId="2147483660"/>
        </pc:sldMasterMkLst>
        <pc:sldLayoutChg chg="add">
          <pc:chgData name="Arianna Bennett (2200719)" userId="S::2200719@student.uwtsd.ac.uk::324188db-0961-4350-871b-b728bf0868a4" providerId="AD" clId="Web-{E78C4A80-1AC0-2B66-3FD9-1A23C38C6FCC}" dt="2025-01-20T15:44:50.961" v="4"/>
          <pc:sldLayoutMkLst>
            <pc:docMk/>
            <pc:sldMasterMk cId="2460954070" sldId="2147483660"/>
            <pc:sldLayoutMk cId="3722677245" sldId="2147483672"/>
          </pc:sldLayoutMkLst>
        </pc:sldLayoutChg>
        <pc:sldLayoutChg chg="add">
          <pc:chgData name="Arianna Bennett (2200719)" userId="S::2200719@student.uwtsd.ac.uk::324188db-0961-4350-871b-b728bf0868a4" providerId="AD" clId="Web-{E78C4A80-1AC0-2B66-3FD9-1A23C38C6FCC}" dt="2025-01-20T15:47:11.028" v="27"/>
          <pc:sldLayoutMkLst>
            <pc:docMk/>
            <pc:sldMasterMk cId="2460954070" sldId="2147483660"/>
            <pc:sldLayoutMk cId="1320952666" sldId="2147483673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Google Shape;182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7"/>
          <p:cNvSpPr txBox="1">
            <a:spLocks noGrp="1"/>
          </p:cNvSpPr>
          <p:nvPr>
            <p:ph type="title"/>
          </p:nvPr>
        </p:nvSpPr>
        <p:spPr>
          <a:xfrm>
            <a:off x="960000" y="491767"/>
            <a:ext cx="97744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 sz="4133"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84" name="Google Shape;184;p7"/>
          <p:cNvSpPr txBox="1">
            <a:spLocks noGrp="1"/>
          </p:cNvSpPr>
          <p:nvPr>
            <p:ph type="subTitle" idx="1"/>
          </p:nvPr>
        </p:nvSpPr>
        <p:spPr>
          <a:xfrm>
            <a:off x="960000" y="1896800"/>
            <a:ext cx="5726400" cy="306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➔"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600"/>
              <a:buFont typeface="Nunito Light"/>
              <a:buChar char="◆"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500"/>
              <a:buFont typeface="Nunito Light"/>
              <a:buChar char="●"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500"/>
              <a:buFont typeface="Nunito Light"/>
              <a:buChar char="○"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400"/>
              <a:buFont typeface="Nunito Light"/>
              <a:buChar char="◆"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400"/>
              <a:buFont typeface="Nunito Light"/>
              <a:buChar char="●"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300"/>
              <a:buFont typeface="Nunito Light"/>
              <a:buChar char="○"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300"/>
              <a:buFont typeface="Nunito Light"/>
              <a:buChar char="◆"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400"/>
              <a:buFont typeface="Nunito Light"/>
              <a:buChar char="●"/>
              <a:defRPr/>
            </a:lvl9pPr>
          </a:lstStyle>
          <a:p>
            <a:endParaRPr/>
          </a:p>
        </p:txBody>
      </p:sp>
      <p:grpSp>
        <p:nvGrpSpPr>
          <p:cNvPr id="185" name="Google Shape;185;p7"/>
          <p:cNvGrpSpPr/>
          <p:nvPr/>
        </p:nvGrpSpPr>
        <p:grpSpPr>
          <a:xfrm>
            <a:off x="10734400" y="0"/>
            <a:ext cx="1457600" cy="1458000"/>
            <a:chOff x="150" y="0"/>
            <a:chExt cx="1093200" cy="1093500"/>
          </a:xfrm>
        </p:grpSpPr>
        <p:sp>
          <p:nvSpPr>
            <p:cNvPr id="186" name="Google Shape;186;p7"/>
            <p:cNvSpPr/>
            <p:nvPr/>
          </p:nvSpPr>
          <p:spPr>
            <a:xfrm rot="5400000">
              <a:off x="0" y="150"/>
              <a:ext cx="1093500" cy="1093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187" name="Google Shape;187;p7"/>
            <p:cNvSpPr/>
            <p:nvPr/>
          </p:nvSpPr>
          <p:spPr>
            <a:xfrm>
              <a:off x="352200" y="352200"/>
              <a:ext cx="389100" cy="389100"/>
            </a:xfrm>
            <a:prstGeom prst="mathMultiply">
              <a:avLst>
                <a:gd name="adj1" fmla="val 2352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  <p:sp>
        <p:nvSpPr>
          <p:cNvPr id="188" name="Google Shape;188;p7"/>
          <p:cNvSpPr/>
          <p:nvPr/>
        </p:nvSpPr>
        <p:spPr>
          <a:xfrm rot="5400000">
            <a:off x="5311073" y="-1297771"/>
            <a:ext cx="1785520" cy="14585201"/>
          </a:xfrm>
          <a:custGeom>
            <a:avLst/>
            <a:gdLst/>
            <a:ahLst/>
            <a:cxnLst/>
            <a:rect l="l" t="t" r="r" b="b"/>
            <a:pathLst>
              <a:path w="15707" h="22591" extrusionOk="0">
                <a:moveTo>
                  <a:pt x="2845" y="1"/>
                </a:moveTo>
                <a:cubicBezTo>
                  <a:pt x="2786" y="126"/>
                  <a:pt x="2816" y="243"/>
                  <a:pt x="2941" y="397"/>
                </a:cubicBezTo>
                <a:cubicBezTo>
                  <a:pt x="3029" y="493"/>
                  <a:pt x="3154" y="552"/>
                  <a:pt x="3308" y="581"/>
                </a:cubicBezTo>
                <a:cubicBezTo>
                  <a:pt x="4712" y="1074"/>
                  <a:pt x="6152" y="1529"/>
                  <a:pt x="7563" y="2022"/>
                </a:cubicBezTo>
                <a:cubicBezTo>
                  <a:pt x="7747" y="2051"/>
                  <a:pt x="7901" y="2110"/>
                  <a:pt x="8019" y="2264"/>
                </a:cubicBezTo>
                <a:cubicBezTo>
                  <a:pt x="8298" y="2661"/>
                  <a:pt x="7747" y="3124"/>
                  <a:pt x="7313" y="3367"/>
                </a:cubicBezTo>
                <a:cubicBezTo>
                  <a:pt x="6762" y="3705"/>
                  <a:pt x="6307" y="4131"/>
                  <a:pt x="5910" y="4653"/>
                </a:cubicBezTo>
                <a:cubicBezTo>
                  <a:pt x="5755" y="4866"/>
                  <a:pt x="5601" y="5145"/>
                  <a:pt x="5697" y="5417"/>
                </a:cubicBezTo>
                <a:cubicBezTo>
                  <a:pt x="5880" y="6152"/>
                  <a:pt x="7284" y="5784"/>
                  <a:pt x="7593" y="6490"/>
                </a:cubicBezTo>
                <a:cubicBezTo>
                  <a:pt x="7865" y="7166"/>
                  <a:pt x="6762" y="7622"/>
                  <a:pt x="6578" y="8327"/>
                </a:cubicBezTo>
                <a:cubicBezTo>
                  <a:pt x="6395" y="8945"/>
                  <a:pt x="6946" y="9525"/>
                  <a:pt x="7534" y="9826"/>
                </a:cubicBezTo>
                <a:cubicBezTo>
                  <a:pt x="8114" y="10164"/>
                  <a:pt x="8783" y="10378"/>
                  <a:pt x="9092" y="10966"/>
                </a:cubicBezTo>
                <a:cubicBezTo>
                  <a:pt x="9371" y="11517"/>
                  <a:pt x="9187" y="12215"/>
                  <a:pt x="8783" y="12678"/>
                </a:cubicBezTo>
                <a:cubicBezTo>
                  <a:pt x="8386" y="13134"/>
                  <a:pt x="7806" y="13413"/>
                  <a:pt x="7225" y="13597"/>
                </a:cubicBezTo>
                <a:cubicBezTo>
                  <a:pt x="6917" y="13685"/>
                  <a:pt x="6520" y="13935"/>
                  <a:pt x="6645" y="14236"/>
                </a:cubicBezTo>
                <a:cubicBezTo>
                  <a:pt x="6674" y="14361"/>
                  <a:pt x="6828" y="14456"/>
                  <a:pt x="6917" y="14545"/>
                </a:cubicBezTo>
                <a:cubicBezTo>
                  <a:pt x="7100" y="14787"/>
                  <a:pt x="7041" y="15125"/>
                  <a:pt x="6858" y="15338"/>
                </a:cubicBezTo>
                <a:cubicBezTo>
                  <a:pt x="6674" y="15588"/>
                  <a:pt x="6395" y="15706"/>
                  <a:pt x="6152" y="15831"/>
                </a:cubicBezTo>
                <a:cubicBezTo>
                  <a:pt x="4528" y="16595"/>
                  <a:pt x="2874" y="17271"/>
                  <a:pt x="1221" y="17852"/>
                </a:cubicBezTo>
                <a:cubicBezTo>
                  <a:pt x="670" y="18065"/>
                  <a:pt x="1" y="18432"/>
                  <a:pt x="60" y="19013"/>
                </a:cubicBezTo>
                <a:cubicBezTo>
                  <a:pt x="89" y="19263"/>
                  <a:pt x="273" y="19476"/>
                  <a:pt x="457" y="19660"/>
                </a:cubicBezTo>
                <a:cubicBezTo>
                  <a:pt x="1471" y="20608"/>
                  <a:pt x="2816" y="21071"/>
                  <a:pt x="4131" y="21438"/>
                </a:cubicBezTo>
                <a:cubicBezTo>
                  <a:pt x="6558" y="22107"/>
                  <a:pt x="9080" y="22590"/>
                  <a:pt x="11590" y="22590"/>
                </a:cubicBezTo>
                <a:cubicBezTo>
                  <a:pt x="12280" y="22590"/>
                  <a:pt x="12970" y="22554"/>
                  <a:pt x="13656" y="22474"/>
                </a:cubicBezTo>
                <a:cubicBezTo>
                  <a:pt x="14361" y="22386"/>
                  <a:pt x="15030" y="22261"/>
                  <a:pt x="15706" y="22077"/>
                </a:cubicBezTo>
                <a:lnTo>
                  <a:pt x="15706" y="1"/>
                </a:lnTo>
                <a:close/>
              </a:path>
            </a:pathLst>
          </a:custGeom>
          <a:solidFill>
            <a:srgbClr val="3A0817">
              <a:alpha val="2733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89" name="Google Shape;189;p7"/>
          <p:cNvSpPr/>
          <p:nvPr/>
        </p:nvSpPr>
        <p:spPr>
          <a:xfrm flipH="1">
            <a:off x="8936" y="3460459"/>
            <a:ext cx="12192131" cy="3427152"/>
          </a:xfrm>
          <a:custGeom>
            <a:avLst/>
            <a:gdLst/>
            <a:ahLst/>
            <a:cxnLst/>
            <a:rect l="l" t="t" r="r" b="b"/>
            <a:pathLst>
              <a:path w="98509" h="18007" extrusionOk="0">
                <a:moveTo>
                  <a:pt x="98391" y="1"/>
                </a:moveTo>
                <a:cubicBezTo>
                  <a:pt x="97898" y="1"/>
                  <a:pt x="97472" y="37"/>
                  <a:pt x="96980" y="155"/>
                </a:cubicBezTo>
                <a:cubicBezTo>
                  <a:pt x="95848" y="368"/>
                  <a:pt x="95113" y="919"/>
                  <a:pt x="94099" y="1412"/>
                </a:cubicBezTo>
                <a:cubicBezTo>
                  <a:pt x="92144" y="2360"/>
                  <a:pt x="90123" y="3124"/>
                  <a:pt x="88220" y="4197"/>
                </a:cubicBezTo>
                <a:cubicBezTo>
                  <a:pt x="87551" y="4564"/>
                  <a:pt x="86816" y="4873"/>
                  <a:pt x="86140" y="5270"/>
                </a:cubicBezTo>
                <a:cubicBezTo>
                  <a:pt x="85375" y="5733"/>
                  <a:pt x="84545" y="6159"/>
                  <a:pt x="83693" y="6468"/>
                </a:cubicBezTo>
                <a:cubicBezTo>
                  <a:pt x="82803" y="6799"/>
                  <a:pt x="81914" y="7078"/>
                  <a:pt x="81025" y="7445"/>
                </a:cubicBezTo>
                <a:cubicBezTo>
                  <a:pt x="80047" y="7872"/>
                  <a:pt x="79063" y="8335"/>
                  <a:pt x="78085" y="8702"/>
                </a:cubicBezTo>
                <a:cubicBezTo>
                  <a:pt x="76711" y="9187"/>
                  <a:pt x="75241" y="9679"/>
                  <a:pt x="73830" y="10047"/>
                </a:cubicBezTo>
                <a:cubicBezTo>
                  <a:pt x="72938" y="10292"/>
                  <a:pt x="71769" y="10555"/>
                  <a:pt x="70750" y="10555"/>
                </a:cubicBezTo>
                <a:cubicBezTo>
                  <a:pt x="70610" y="10555"/>
                  <a:pt x="70472" y="10550"/>
                  <a:pt x="70339" y="10539"/>
                </a:cubicBezTo>
                <a:cubicBezTo>
                  <a:pt x="69237" y="10444"/>
                  <a:pt x="68289" y="9650"/>
                  <a:pt x="67186" y="9437"/>
                </a:cubicBezTo>
                <a:cubicBezTo>
                  <a:pt x="66429" y="9275"/>
                  <a:pt x="65650" y="9182"/>
                  <a:pt x="64867" y="9182"/>
                </a:cubicBezTo>
                <a:cubicBezTo>
                  <a:pt x="64761" y="9182"/>
                  <a:pt x="64654" y="9184"/>
                  <a:pt x="64548" y="9187"/>
                </a:cubicBezTo>
                <a:cubicBezTo>
                  <a:pt x="63666" y="9253"/>
                  <a:pt x="62777" y="9555"/>
                  <a:pt x="61917" y="9775"/>
                </a:cubicBezTo>
                <a:cubicBezTo>
                  <a:pt x="60193" y="10189"/>
                  <a:pt x="58341" y="10330"/>
                  <a:pt x="56543" y="10330"/>
                </a:cubicBezTo>
                <a:cubicBezTo>
                  <a:pt x="56364" y="10330"/>
                  <a:pt x="56186" y="10329"/>
                  <a:pt x="56008" y="10326"/>
                </a:cubicBezTo>
                <a:lnTo>
                  <a:pt x="52944" y="10326"/>
                </a:lnTo>
                <a:cubicBezTo>
                  <a:pt x="52900" y="10328"/>
                  <a:pt x="52856" y="10328"/>
                  <a:pt x="52812" y="10328"/>
                </a:cubicBezTo>
                <a:cubicBezTo>
                  <a:pt x="51886" y="10328"/>
                  <a:pt x="51033" y="10040"/>
                  <a:pt x="50100" y="9893"/>
                </a:cubicBezTo>
                <a:cubicBezTo>
                  <a:pt x="47269" y="9435"/>
                  <a:pt x="44383" y="9318"/>
                  <a:pt x="41498" y="9318"/>
                </a:cubicBezTo>
                <a:cubicBezTo>
                  <a:pt x="40167" y="9318"/>
                  <a:pt x="38836" y="9343"/>
                  <a:pt x="37510" y="9371"/>
                </a:cubicBezTo>
                <a:cubicBezTo>
                  <a:pt x="36349" y="9408"/>
                  <a:pt x="35217" y="9591"/>
                  <a:pt x="34049" y="9591"/>
                </a:cubicBezTo>
                <a:cubicBezTo>
                  <a:pt x="33797" y="9591"/>
                  <a:pt x="33536" y="9605"/>
                  <a:pt x="33273" y="9605"/>
                </a:cubicBezTo>
                <a:cubicBezTo>
                  <a:pt x="32869" y="9605"/>
                  <a:pt x="32464" y="9573"/>
                  <a:pt x="32094" y="9408"/>
                </a:cubicBezTo>
                <a:cubicBezTo>
                  <a:pt x="31631" y="9187"/>
                  <a:pt x="31175" y="8915"/>
                  <a:pt x="30779" y="8607"/>
                </a:cubicBezTo>
                <a:cubicBezTo>
                  <a:pt x="30161" y="8121"/>
                  <a:pt x="29551" y="7688"/>
                  <a:pt x="28941" y="7166"/>
                </a:cubicBezTo>
                <a:cubicBezTo>
                  <a:pt x="28508" y="6799"/>
                  <a:pt x="27986" y="6615"/>
                  <a:pt x="27501" y="6284"/>
                </a:cubicBezTo>
                <a:cubicBezTo>
                  <a:pt x="27008" y="5976"/>
                  <a:pt x="26641" y="5733"/>
                  <a:pt x="26090" y="5579"/>
                </a:cubicBezTo>
                <a:cubicBezTo>
                  <a:pt x="25742" y="5490"/>
                  <a:pt x="25433" y="5448"/>
                  <a:pt x="25137" y="5448"/>
                </a:cubicBezTo>
                <a:cubicBezTo>
                  <a:pt x="24601" y="5448"/>
                  <a:pt x="24110" y="5584"/>
                  <a:pt x="23518" y="5821"/>
                </a:cubicBezTo>
                <a:cubicBezTo>
                  <a:pt x="22250" y="6324"/>
                  <a:pt x="21010" y="7140"/>
                  <a:pt x="19581" y="7140"/>
                </a:cubicBezTo>
                <a:cubicBezTo>
                  <a:pt x="19526" y="7140"/>
                  <a:pt x="19472" y="7139"/>
                  <a:pt x="19417" y="7137"/>
                </a:cubicBezTo>
                <a:cubicBezTo>
                  <a:pt x="18285" y="7107"/>
                  <a:pt x="17241" y="6402"/>
                  <a:pt x="16264" y="5917"/>
                </a:cubicBezTo>
                <a:cubicBezTo>
                  <a:pt x="15250" y="5395"/>
                  <a:pt x="14177" y="4814"/>
                  <a:pt x="13104" y="4506"/>
                </a:cubicBezTo>
                <a:cubicBezTo>
                  <a:pt x="12185" y="4226"/>
                  <a:pt x="11120" y="4109"/>
                  <a:pt x="10164" y="3984"/>
                </a:cubicBezTo>
                <a:cubicBezTo>
                  <a:pt x="9855" y="3938"/>
                  <a:pt x="9558" y="3915"/>
                  <a:pt x="9270" y="3915"/>
                </a:cubicBezTo>
                <a:cubicBezTo>
                  <a:pt x="8395" y="3915"/>
                  <a:pt x="7598" y="4128"/>
                  <a:pt x="6769" y="4564"/>
                </a:cubicBezTo>
                <a:cubicBezTo>
                  <a:pt x="6435" y="4732"/>
                  <a:pt x="6096" y="4881"/>
                  <a:pt x="5746" y="4881"/>
                </a:cubicBezTo>
                <a:cubicBezTo>
                  <a:pt x="5649" y="4881"/>
                  <a:pt x="5552" y="4869"/>
                  <a:pt x="5453" y="4844"/>
                </a:cubicBezTo>
                <a:cubicBezTo>
                  <a:pt x="4932" y="4719"/>
                  <a:pt x="4469" y="4476"/>
                  <a:pt x="3954" y="4351"/>
                </a:cubicBezTo>
                <a:cubicBezTo>
                  <a:pt x="3637" y="4292"/>
                  <a:pt x="3303" y="4274"/>
                  <a:pt x="2963" y="4274"/>
                </a:cubicBezTo>
                <a:cubicBezTo>
                  <a:pt x="2413" y="4274"/>
                  <a:pt x="1847" y="4322"/>
                  <a:pt x="1316" y="4322"/>
                </a:cubicBezTo>
                <a:cubicBezTo>
                  <a:pt x="1117" y="4322"/>
                  <a:pt x="926" y="4329"/>
                  <a:pt x="735" y="4329"/>
                </a:cubicBezTo>
                <a:cubicBezTo>
                  <a:pt x="544" y="4329"/>
                  <a:pt x="353" y="4322"/>
                  <a:pt x="155" y="4293"/>
                </a:cubicBezTo>
                <a:cubicBezTo>
                  <a:pt x="96" y="4263"/>
                  <a:pt x="59" y="4263"/>
                  <a:pt x="0" y="4263"/>
                </a:cubicBezTo>
                <a:lnTo>
                  <a:pt x="0" y="18006"/>
                </a:lnTo>
                <a:lnTo>
                  <a:pt x="98508" y="18006"/>
                </a:lnTo>
                <a:lnTo>
                  <a:pt x="98508" y="1"/>
                </a:lnTo>
                <a:close/>
              </a:path>
            </a:pathLst>
          </a:custGeom>
          <a:solidFill>
            <a:srgbClr val="3A0817">
              <a:alpha val="2733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grpSp>
        <p:nvGrpSpPr>
          <p:cNvPr id="190" name="Google Shape;190;p7"/>
          <p:cNvGrpSpPr/>
          <p:nvPr/>
        </p:nvGrpSpPr>
        <p:grpSpPr>
          <a:xfrm flipH="1">
            <a:off x="1827761" y="5686150"/>
            <a:ext cx="5186377" cy="1251761"/>
            <a:chOff x="758225" y="3632200"/>
            <a:chExt cx="3137175" cy="757175"/>
          </a:xfrm>
        </p:grpSpPr>
        <p:sp>
          <p:nvSpPr>
            <p:cNvPr id="191" name="Google Shape;191;p7"/>
            <p:cNvSpPr/>
            <p:nvPr/>
          </p:nvSpPr>
          <p:spPr>
            <a:xfrm>
              <a:off x="2016025" y="3981275"/>
              <a:ext cx="204325" cy="408100"/>
            </a:xfrm>
            <a:custGeom>
              <a:avLst/>
              <a:gdLst/>
              <a:ahLst/>
              <a:cxnLst/>
              <a:rect l="l" t="t" r="r" b="b"/>
              <a:pathLst>
                <a:path w="8173" h="16324" extrusionOk="0">
                  <a:moveTo>
                    <a:pt x="0" y="1"/>
                  </a:moveTo>
                  <a:lnTo>
                    <a:pt x="0" y="16323"/>
                  </a:lnTo>
                  <a:lnTo>
                    <a:pt x="8173" y="16323"/>
                  </a:lnTo>
                  <a:lnTo>
                    <a:pt x="8173" y="1"/>
                  </a:lnTo>
                  <a:close/>
                </a:path>
              </a:pathLst>
            </a:custGeom>
            <a:solidFill>
              <a:srgbClr val="3A0817">
                <a:alpha val="273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192" name="Google Shape;192;p7"/>
            <p:cNvSpPr/>
            <p:nvPr/>
          </p:nvSpPr>
          <p:spPr>
            <a:xfrm>
              <a:off x="2929350" y="3981275"/>
              <a:ext cx="204325" cy="408100"/>
            </a:xfrm>
            <a:custGeom>
              <a:avLst/>
              <a:gdLst/>
              <a:ahLst/>
              <a:cxnLst/>
              <a:rect l="l" t="t" r="r" b="b"/>
              <a:pathLst>
                <a:path w="8173" h="16324" extrusionOk="0">
                  <a:moveTo>
                    <a:pt x="0" y="1"/>
                  </a:moveTo>
                  <a:lnTo>
                    <a:pt x="0" y="16323"/>
                  </a:lnTo>
                  <a:lnTo>
                    <a:pt x="8172" y="16323"/>
                  </a:lnTo>
                  <a:lnTo>
                    <a:pt x="8172" y="1"/>
                  </a:lnTo>
                  <a:close/>
                </a:path>
              </a:pathLst>
            </a:custGeom>
            <a:solidFill>
              <a:srgbClr val="3A0817">
                <a:alpha val="273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193" name="Google Shape;193;p7"/>
            <p:cNvSpPr/>
            <p:nvPr/>
          </p:nvSpPr>
          <p:spPr>
            <a:xfrm>
              <a:off x="2743950" y="3933150"/>
              <a:ext cx="156925" cy="456225"/>
            </a:xfrm>
            <a:custGeom>
              <a:avLst/>
              <a:gdLst/>
              <a:ahLst/>
              <a:cxnLst/>
              <a:rect l="l" t="t" r="r" b="b"/>
              <a:pathLst>
                <a:path w="6277" h="18249" extrusionOk="0">
                  <a:moveTo>
                    <a:pt x="1" y="0"/>
                  </a:moveTo>
                  <a:lnTo>
                    <a:pt x="1" y="18248"/>
                  </a:lnTo>
                  <a:lnTo>
                    <a:pt x="6277" y="18248"/>
                  </a:lnTo>
                  <a:lnTo>
                    <a:pt x="6277" y="0"/>
                  </a:lnTo>
                  <a:close/>
                </a:path>
              </a:pathLst>
            </a:custGeom>
            <a:solidFill>
              <a:srgbClr val="3A0817">
                <a:alpha val="273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194" name="Google Shape;194;p7"/>
            <p:cNvSpPr/>
            <p:nvPr/>
          </p:nvSpPr>
          <p:spPr>
            <a:xfrm>
              <a:off x="758225" y="4139075"/>
              <a:ext cx="205250" cy="250294"/>
            </a:xfrm>
            <a:custGeom>
              <a:avLst/>
              <a:gdLst/>
              <a:ahLst/>
              <a:cxnLst/>
              <a:rect l="l" t="t" r="r" b="b"/>
              <a:pathLst>
                <a:path w="8210" h="27377" extrusionOk="0">
                  <a:moveTo>
                    <a:pt x="0" y="1"/>
                  </a:moveTo>
                  <a:lnTo>
                    <a:pt x="0" y="27376"/>
                  </a:lnTo>
                  <a:lnTo>
                    <a:pt x="8209" y="27376"/>
                  </a:lnTo>
                  <a:lnTo>
                    <a:pt x="8209" y="1"/>
                  </a:lnTo>
                  <a:close/>
                </a:path>
              </a:pathLst>
            </a:custGeom>
            <a:solidFill>
              <a:srgbClr val="3A0817">
                <a:alpha val="273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195" name="Google Shape;195;p7"/>
            <p:cNvSpPr/>
            <p:nvPr/>
          </p:nvSpPr>
          <p:spPr>
            <a:xfrm>
              <a:off x="1012300" y="3998200"/>
              <a:ext cx="392125" cy="391175"/>
            </a:xfrm>
            <a:custGeom>
              <a:avLst/>
              <a:gdLst/>
              <a:ahLst/>
              <a:cxnLst/>
              <a:rect l="l" t="t" r="r" b="b"/>
              <a:pathLst>
                <a:path w="15685" h="15647" extrusionOk="0">
                  <a:moveTo>
                    <a:pt x="736" y="0"/>
                  </a:moveTo>
                  <a:lnTo>
                    <a:pt x="736" y="3770"/>
                  </a:lnTo>
                  <a:lnTo>
                    <a:pt x="1" y="3770"/>
                  </a:lnTo>
                  <a:lnTo>
                    <a:pt x="1" y="4689"/>
                  </a:lnTo>
                  <a:lnTo>
                    <a:pt x="736" y="4689"/>
                  </a:lnTo>
                  <a:lnTo>
                    <a:pt x="736" y="15646"/>
                  </a:lnTo>
                  <a:lnTo>
                    <a:pt x="14699" y="15646"/>
                  </a:lnTo>
                  <a:lnTo>
                    <a:pt x="14699" y="4689"/>
                  </a:lnTo>
                  <a:lnTo>
                    <a:pt x="15684" y="4689"/>
                  </a:lnTo>
                  <a:lnTo>
                    <a:pt x="15684" y="3704"/>
                  </a:lnTo>
                  <a:lnTo>
                    <a:pt x="14883" y="3704"/>
                  </a:lnTo>
                  <a:lnTo>
                    <a:pt x="14883" y="0"/>
                  </a:lnTo>
                  <a:close/>
                </a:path>
              </a:pathLst>
            </a:custGeom>
            <a:solidFill>
              <a:srgbClr val="3A0817">
                <a:alpha val="273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196" name="Google Shape;196;p7"/>
            <p:cNvSpPr/>
            <p:nvPr/>
          </p:nvSpPr>
          <p:spPr>
            <a:xfrm>
              <a:off x="1403475" y="4021150"/>
              <a:ext cx="503800" cy="368225"/>
            </a:xfrm>
            <a:custGeom>
              <a:avLst/>
              <a:gdLst/>
              <a:ahLst/>
              <a:cxnLst/>
              <a:rect l="l" t="t" r="r" b="b"/>
              <a:pathLst>
                <a:path w="20152" h="14729" extrusionOk="0">
                  <a:moveTo>
                    <a:pt x="15500" y="1"/>
                  </a:moveTo>
                  <a:lnTo>
                    <a:pt x="15500" y="2022"/>
                  </a:lnTo>
                  <a:lnTo>
                    <a:pt x="16786" y="2022"/>
                  </a:lnTo>
                  <a:lnTo>
                    <a:pt x="16786" y="2786"/>
                  </a:lnTo>
                  <a:lnTo>
                    <a:pt x="10142" y="2786"/>
                  </a:lnTo>
                  <a:lnTo>
                    <a:pt x="8452" y="5241"/>
                  </a:lnTo>
                  <a:lnTo>
                    <a:pt x="0" y="5241"/>
                  </a:lnTo>
                  <a:lnTo>
                    <a:pt x="0" y="14728"/>
                  </a:lnTo>
                  <a:lnTo>
                    <a:pt x="20152" y="14728"/>
                  </a:lnTo>
                  <a:lnTo>
                    <a:pt x="20152" y="2852"/>
                  </a:lnTo>
                  <a:lnTo>
                    <a:pt x="18314" y="2852"/>
                  </a:lnTo>
                  <a:lnTo>
                    <a:pt x="18314" y="1867"/>
                  </a:lnTo>
                  <a:lnTo>
                    <a:pt x="19968" y="1867"/>
                  </a:lnTo>
                  <a:lnTo>
                    <a:pt x="19968" y="1"/>
                  </a:lnTo>
                  <a:close/>
                </a:path>
              </a:pathLst>
            </a:custGeom>
            <a:solidFill>
              <a:srgbClr val="3A0817">
                <a:alpha val="273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197" name="Google Shape;197;p7"/>
            <p:cNvSpPr/>
            <p:nvPr/>
          </p:nvSpPr>
          <p:spPr>
            <a:xfrm>
              <a:off x="2319900" y="4105300"/>
              <a:ext cx="345250" cy="284075"/>
            </a:xfrm>
            <a:custGeom>
              <a:avLst/>
              <a:gdLst/>
              <a:ahLst/>
              <a:cxnLst/>
              <a:rect l="l" t="t" r="r" b="b"/>
              <a:pathLst>
                <a:path w="13810" h="11363" extrusionOk="0">
                  <a:moveTo>
                    <a:pt x="1" y="1"/>
                  </a:moveTo>
                  <a:lnTo>
                    <a:pt x="1" y="464"/>
                  </a:lnTo>
                  <a:lnTo>
                    <a:pt x="243" y="464"/>
                  </a:lnTo>
                  <a:lnTo>
                    <a:pt x="243" y="3433"/>
                  </a:lnTo>
                  <a:lnTo>
                    <a:pt x="1" y="3433"/>
                  </a:lnTo>
                  <a:lnTo>
                    <a:pt x="1" y="3896"/>
                  </a:lnTo>
                  <a:lnTo>
                    <a:pt x="243" y="3896"/>
                  </a:lnTo>
                  <a:lnTo>
                    <a:pt x="243" y="6865"/>
                  </a:lnTo>
                  <a:lnTo>
                    <a:pt x="1" y="6865"/>
                  </a:lnTo>
                  <a:lnTo>
                    <a:pt x="1" y="7320"/>
                  </a:lnTo>
                  <a:lnTo>
                    <a:pt x="243" y="7320"/>
                  </a:lnTo>
                  <a:lnTo>
                    <a:pt x="243" y="10260"/>
                  </a:lnTo>
                  <a:lnTo>
                    <a:pt x="1" y="10260"/>
                  </a:lnTo>
                  <a:lnTo>
                    <a:pt x="1" y="10723"/>
                  </a:lnTo>
                  <a:lnTo>
                    <a:pt x="243" y="10723"/>
                  </a:lnTo>
                  <a:lnTo>
                    <a:pt x="243" y="11362"/>
                  </a:lnTo>
                  <a:lnTo>
                    <a:pt x="13597" y="11362"/>
                  </a:lnTo>
                  <a:lnTo>
                    <a:pt x="13597" y="10723"/>
                  </a:lnTo>
                  <a:lnTo>
                    <a:pt x="13810" y="10723"/>
                  </a:lnTo>
                  <a:lnTo>
                    <a:pt x="13810" y="10260"/>
                  </a:lnTo>
                  <a:lnTo>
                    <a:pt x="13597" y="10260"/>
                  </a:lnTo>
                  <a:lnTo>
                    <a:pt x="13597" y="7320"/>
                  </a:lnTo>
                  <a:lnTo>
                    <a:pt x="13810" y="7320"/>
                  </a:lnTo>
                  <a:lnTo>
                    <a:pt x="13810" y="6865"/>
                  </a:lnTo>
                  <a:lnTo>
                    <a:pt x="13597" y="6865"/>
                  </a:lnTo>
                  <a:lnTo>
                    <a:pt x="13597" y="3896"/>
                  </a:lnTo>
                  <a:lnTo>
                    <a:pt x="13810" y="3896"/>
                  </a:lnTo>
                  <a:lnTo>
                    <a:pt x="13810" y="3433"/>
                  </a:lnTo>
                  <a:lnTo>
                    <a:pt x="13597" y="3433"/>
                  </a:lnTo>
                  <a:lnTo>
                    <a:pt x="13597" y="464"/>
                  </a:lnTo>
                  <a:lnTo>
                    <a:pt x="13810" y="464"/>
                  </a:lnTo>
                  <a:lnTo>
                    <a:pt x="13810" y="1"/>
                  </a:lnTo>
                  <a:close/>
                </a:path>
              </a:pathLst>
            </a:custGeom>
            <a:solidFill>
              <a:srgbClr val="3A0817">
                <a:alpha val="273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198" name="Google Shape;198;p7"/>
            <p:cNvSpPr/>
            <p:nvPr/>
          </p:nvSpPr>
          <p:spPr>
            <a:xfrm>
              <a:off x="3223300" y="4024275"/>
              <a:ext cx="345250" cy="365100"/>
            </a:xfrm>
            <a:custGeom>
              <a:avLst/>
              <a:gdLst/>
              <a:ahLst/>
              <a:cxnLst/>
              <a:rect l="l" t="t" r="r" b="b"/>
              <a:pathLst>
                <a:path w="13810" h="14604" extrusionOk="0">
                  <a:moveTo>
                    <a:pt x="1" y="1"/>
                  </a:moveTo>
                  <a:lnTo>
                    <a:pt x="1" y="581"/>
                  </a:lnTo>
                  <a:lnTo>
                    <a:pt x="214" y="581"/>
                  </a:lnTo>
                  <a:lnTo>
                    <a:pt x="214" y="4410"/>
                  </a:lnTo>
                  <a:lnTo>
                    <a:pt x="1" y="4410"/>
                  </a:lnTo>
                  <a:lnTo>
                    <a:pt x="1" y="4991"/>
                  </a:lnTo>
                  <a:lnTo>
                    <a:pt x="214" y="4991"/>
                  </a:lnTo>
                  <a:lnTo>
                    <a:pt x="214" y="8820"/>
                  </a:lnTo>
                  <a:lnTo>
                    <a:pt x="1" y="8820"/>
                  </a:lnTo>
                  <a:lnTo>
                    <a:pt x="1" y="9400"/>
                  </a:lnTo>
                  <a:lnTo>
                    <a:pt x="214" y="9400"/>
                  </a:lnTo>
                  <a:lnTo>
                    <a:pt x="214" y="13200"/>
                  </a:lnTo>
                  <a:lnTo>
                    <a:pt x="1" y="13200"/>
                  </a:lnTo>
                  <a:lnTo>
                    <a:pt x="1" y="13780"/>
                  </a:lnTo>
                  <a:lnTo>
                    <a:pt x="214" y="13780"/>
                  </a:lnTo>
                  <a:lnTo>
                    <a:pt x="214" y="14603"/>
                  </a:lnTo>
                  <a:lnTo>
                    <a:pt x="13560" y="14603"/>
                  </a:lnTo>
                  <a:lnTo>
                    <a:pt x="13560" y="13780"/>
                  </a:lnTo>
                  <a:lnTo>
                    <a:pt x="13810" y="13780"/>
                  </a:lnTo>
                  <a:lnTo>
                    <a:pt x="13810" y="13200"/>
                  </a:lnTo>
                  <a:lnTo>
                    <a:pt x="13560" y="13200"/>
                  </a:lnTo>
                  <a:lnTo>
                    <a:pt x="13560" y="9400"/>
                  </a:lnTo>
                  <a:lnTo>
                    <a:pt x="13810" y="9400"/>
                  </a:lnTo>
                  <a:lnTo>
                    <a:pt x="13810" y="8820"/>
                  </a:lnTo>
                  <a:lnTo>
                    <a:pt x="13560" y="8820"/>
                  </a:lnTo>
                  <a:lnTo>
                    <a:pt x="13560" y="4991"/>
                  </a:lnTo>
                  <a:lnTo>
                    <a:pt x="13810" y="4991"/>
                  </a:lnTo>
                  <a:lnTo>
                    <a:pt x="13810" y="4410"/>
                  </a:lnTo>
                  <a:lnTo>
                    <a:pt x="13560" y="4410"/>
                  </a:lnTo>
                  <a:lnTo>
                    <a:pt x="13560" y="581"/>
                  </a:lnTo>
                  <a:lnTo>
                    <a:pt x="13810" y="581"/>
                  </a:lnTo>
                  <a:lnTo>
                    <a:pt x="13810" y="1"/>
                  </a:lnTo>
                  <a:close/>
                </a:path>
              </a:pathLst>
            </a:custGeom>
            <a:solidFill>
              <a:srgbClr val="3A0817">
                <a:alpha val="273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199" name="Google Shape;199;p7"/>
            <p:cNvSpPr/>
            <p:nvPr/>
          </p:nvSpPr>
          <p:spPr>
            <a:xfrm>
              <a:off x="3627500" y="3632200"/>
              <a:ext cx="267900" cy="757175"/>
            </a:xfrm>
            <a:custGeom>
              <a:avLst/>
              <a:gdLst/>
              <a:ahLst/>
              <a:cxnLst/>
              <a:rect l="l" t="t" r="r" b="b"/>
              <a:pathLst>
                <a:path w="10716" h="30287" extrusionOk="0">
                  <a:moveTo>
                    <a:pt x="3793" y="1"/>
                  </a:moveTo>
                  <a:lnTo>
                    <a:pt x="3793" y="2727"/>
                  </a:lnTo>
                  <a:lnTo>
                    <a:pt x="6490" y="2727"/>
                  </a:lnTo>
                  <a:lnTo>
                    <a:pt x="6490" y="3954"/>
                  </a:lnTo>
                  <a:lnTo>
                    <a:pt x="1" y="3954"/>
                  </a:lnTo>
                  <a:lnTo>
                    <a:pt x="1" y="30286"/>
                  </a:lnTo>
                  <a:lnTo>
                    <a:pt x="10716" y="30286"/>
                  </a:lnTo>
                  <a:lnTo>
                    <a:pt x="10716" y="3954"/>
                  </a:lnTo>
                  <a:lnTo>
                    <a:pt x="6799" y="3954"/>
                  </a:lnTo>
                  <a:lnTo>
                    <a:pt x="6799" y="2727"/>
                  </a:lnTo>
                  <a:lnTo>
                    <a:pt x="10716" y="2727"/>
                  </a:lnTo>
                  <a:lnTo>
                    <a:pt x="10716" y="1"/>
                  </a:lnTo>
                  <a:close/>
                </a:path>
              </a:pathLst>
            </a:custGeom>
            <a:solidFill>
              <a:srgbClr val="3A0817">
                <a:alpha val="273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  <p:grpSp>
        <p:nvGrpSpPr>
          <p:cNvPr id="200" name="Google Shape;200;p7"/>
          <p:cNvGrpSpPr/>
          <p:nvPr/>
        </p:nvGrpSpPr>
        <p:grpSpPr>
          <a:xfrm>
            <a:off x="-52099" y="5275159"/>
            <a:ext cx="2095096" cy="1582931"/>
            <a:chOff x="482675" y="2639225"/>
            <a:chExt cx="917025" cy="692850"/>
          </a:xfrm>
        </p:grpSpPr>
        <p:sp>
          <p:nvSpPr>
            <p:cNvPr id="201" name="Google Shape;201;p7"/>
            <p:cNvSpPr/>
            <p:nvPr/>
          </p:nvSpPr>
          <p:spPr>
            <a:xfrm>
              <a:off x="516300" y="2639225"/>
              <a:ext cx="883400" cy="692850"/>
            </a:xfrm>
            <a:custGeom>
              <a:avLst/>
              <a:gdLst/>
              <a:ahLst/>
              <a:cxnLst/>
              <a:rect l="l" t="t" r="r" b="b"/>
              <a:pathLst>
                <a:path w="35336" h="27714" extrusionOk="0">
                  <a:moveTo>
                    <a:pt x="26546" y="7901"/>
                  </a:moveTo>
                  <a:lnTo>
                    <a:pt x="26546" y="8724"/>
                  </a:lnTo>
                  <a:lnTo>
                    <a:pt x="24591" y="8724"/>
                  </a:lnTo>
                  <a:lnTo>
                    <a:pt x="24591" y="7901"/>
                  </a:lnTo>
                  <a:close/>
                  <a:moveTo>
                    <a:pt x="0" y="0"/>
                  </a:moveTo>
                  <a:lnTo>
                    <a:pt x="0" y="27714"/>
                  </a:lnTo>
                  <a:lnTo>
                    <a:pt x="35335" y="27714"/>
                  </a:lnTo>
                  <a:lnTo>
                    <a:pt x="35335" y="16227"/>
                  </a:lnTo>
                  <a:lnTo>
                    <a:pt x="35335" y="15095"/>
                  </a:lnTo>
                  <a:lnTo>
                    <a:pt x="32028" y="15095"/>
                  </a:lnTo>
                  <a:lnTo>
                    <a:pt x="32028" y="15558"/>
                  </a:lnTo>
                  <a:lnTo>
                    <a:pt x="31389" y="15558"/>
                  </a:lnTo>
                  <a:lnTo>
                    <a:pt x="31389" y="9767"/>
                  </a:lnTo>
                  <a:lnTo>
                    <a:pt x="31051" y="9767"/>
                  </a:lnTo>
                  <a:lnTo>
                    <a:pt x="31051" y="9245"/>
                  </a:lnTo>
                  <a:lnTo>
                    <a:pt x="31389" y="9245"/>
                  </a:lnTo>
                  <a:lnTo>
                    <a:pt x="31389" y="9062"/>
                  </a:lnTo>
                  <a:lnTo>
                    <a:pt x="31080" y="9062"/>
                  </a:lnTo>
                  <a:lnTo>
                    <a:pt x="31080" y="8724"/>
                  </a:lnTo>
                  <a:cubicBezTo>
                    <a:pt x="31080" y="8724"/>
                    <a:pt x="31109" y="7320"/>
                    <a:pt x="30220" y="7320"/>
                  </a:cubicBezTo>
                  <a:cubicBezTo>
                    <a:pt x="29368" y="7320"/>
                    <a:pt x="29368" y="8724"/>
                    <a:pt x="29368" y="8724"/>
                  </a:cubicBezTo>
                  <a:lnTo>
                    <a:pt x="29368" y="9032"/>
                  </a:lnTo>
                  <a:lnTo>
                    <a:pt x="29088" y="9032"/>
                  </a:lnTo>
                  <a:lnTo>
                    <a:pt x="29088" y="9341"/>
                  </a:lnTo>
                  <a:lnTo>
                    <a:pt x="29368" y="9341"/>
                  </a:lnTo>
                  <a:lnTo>
                    <a:pt x="29368" y="9797"/>
                  </a:lnTo>
                  <a:lnTo>
                    <a:pt x="29155" y="9797"/>
                  </a:lnTo>
                  <a:lnTo>
                    <a:pt x="29155" y="12068"/>
                  </a:lnTo>
                  <a:lnTo>
                    <a:pt x="28015" y="12068"/>
                  </a:lnTo>
                  <a:lnTo>
                    <a:pt x="28015" y="14360"/>
                  </a:lnTo>
                  <a:lnTo>
                    <a:pt x="27744" y="14360"/>
                  </a:lnTo>
                  <a:lnTo>
                    <a:pt x="27744" y="8724"/>
                  </a:lnTo>
                  <a:lnTo>
                    <a:pt x="26641" y="8724"/>
                  </a:lnTo>
                  <a:lnTo>
                    <a:pt x="26641" y="7901"/>
                  </a:lnTo>
                  <a:lnTo>
                    <a:pt x="27192" y="7901"/>
                  </a:lnTo>
                  <a:lnTo>
                    <a:pt x="27192" y="6335"/>
                  </a:lnTo>
                  <a:lnTo>
                    <a:pt x="23790" y="6335"/>
                  </a:lnTo>
                  <a:lnTo>
                    <a:pt x="23790" y="7901"/>
                  </a:lnTo>
                  <a:lnTo>
                    <a:pt x="24495" y="7901"/>
                  </a:lnTo>
                  <a:lnTo>
                    <a:pt x="24495" y="8724"/>
                  </a:lnTo>
                  <a:lnTo>
                    <a:pt x="23393" y="8724"/>
                  </a:lnTo>
                  <a:lnTo>
                    <a:pt x="23393" y="15558"/>
                  </a:lnTo>
                  <a:lnTo>
                    <a:pt x="23150" y="15558"/>
                  </a:lnTo>
                  <a:lnTo>
                    <a:pt x="23150" y="10076"/>
                  </a:lnTo>
                  <a:lnTo>
                    <a:pt x="17763" y="10076"/>
                  </a:lnTo>
                  <a:lnTo>
                    <a:pt x="17763" y="12339"/>
                  </a:lnTo>
                  <a:lnTo>
                    <a:pt x="15434" y="12339"/>
                  </a:lnTo>
                  <a:lnTo>
                    <a:pt x="15434" y="11605"/>
                  </a:lnTo>
                  <a:lnTo>
                    <a:pt x="14912" y="11605"/>
                  </a:lnTo>
                  <a:lnTo>
                    <a:pt x="14912" y="8790"/>
                  </a:lnTo>
                  <a:lnTo>
                    <a:pt x="15434" y="8790"/>
                  </a:lnTo>
                  <a:lnTo>
                    <a:pt x="15434" y="8209"/>
                  </a:lnTo>
                  <a:lnTo>
                    <a:pt x="14882" y="8209"/>
                  </a:lnTo>
                  <a:lnTo>
                    <a:pt x="14882" y="5020"/>
                  </a:lnTo>
                  <a:lnTo>
                    <a:pt x="15434" y="5020"/>
                  </a:lnTo>
                  <a:lnTo>
                    <a:pt x="15434" y="4380"/>
                  </a:lnTo>
                  <a:lnTo>
                    <a:pt x="8944" y="4380"/>
                  </a:lnTo>
                  <a:lnTo>
                    <a:pt x="8944" y="11605"/>
                  </a:lnTo>
                  <a:lnTo>
                    <a:pt x="7842" y="11605"/>
                  </a:lnTo>
                  <a:lnTo>
                    <a:pt x="7842" y="522"/>
                  </a:lnTo>
                  <a:lnTo>
                    <a:pt x="5329" y="522"/>
                  </a:lnTo>
                  <a:lnTo>
                    <a:pt x="532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02" name="Google Shape;202;p7"/>
            <p:cNvSpPr/>
            <p:nvPr/>
          </p:nvSpPr>
          <p:spPr>
            <a:xfrm>
              <a:off x="482675" y="2639225"/>
              <a:ext cx="883400" cy="692850"/>
            </a:xfrm>
            <a:custGeom>
              <a:avLst/>
              <a:gdLst/>
              <a:ahLst/>
              <a:cxnLst/>
              <a:rect l="l" t="t" r="r" b="b"/>
              <a:pathLst>
                <a:path w="35336" h="27714" extrusionOk="0">
                  <a:moveTo>
                    <a:pt x="26546" y="7901"/>
                  </a:moveTo>
                  <a:lnTo>
                    <a:pt x="26546" y="8724"/>
                  </a:lnTo>
                  <a:lnTo>
                    <a:pt x="24591" y="8724"/>
                  </a:lnTo>
                  <a:lnTo>
                    <a:pt x="24591" y="7901"/>
                  </a:lnTo>
                  <a:close/>
                  <a:moveTo>
                    <a:pt x="0" y="0"/>
                  </a:moveTo>
                  <a:lnTo>
                    <a:pt x="0" y="27714"/>
                  </a:lnTo>
                  <a:lnTo>
                    <a:pt x="35335" y="27714"/>
                  </a:lnTo>
                  <a:lnTo>
                    <a:pt x="35335" y="16227"/>
                  </a:lnTo>
                  <a:lnTo>
                    <a:pt x="35335" y="15095"/>
                  </a:lnTo>
                  <a:lnTo>
                    <a:pt x="32028" y="15095"/>
                  </a:lnTo>
                  <a:lnTo>
                    <a:pt x="32028" y="15558"/>
                  </a:lnTo>
                  <a:lnTo>
                    <a:pt x="31389" y="15558"/>
                  </a:lnTo>
                  <a:lnTo>
                    <a:pt x="31389" y="9767"/>
                  </a:lnTo>
                  <a:lnTo>
                    <a:pt x="31051" y="9767"/>
                  </a:lnTo>
                  <a:lnTo>
                    <a:pt x="31051" y="9245"/>
                  </a:lnTo>
                  <a:lnTo>
                    <a:pt x="31389" y="9245"/>
                  </a:lnTo>
                  <a:lnTo>
                    <a:pt x="31389" y="9062"/>
                  </a:lnTo>
                  <a:lnTo>
                    <a:pt x="31080" y="9062"/>
                  </a:lnTo>
                  <a:lnTo>
                    <a:pt x="31080" y="8724"/>
                  </a:lnTo>
                  <a:cubicBezTo>
                    <a:pt x="31080" y="8724"/>
                    <a:pt x="31109" y="7320"/>
                    <a:pt x="30220" y="7320"/>
                  </a:cubicBezTo>
                  <a:cubicBezTo>
                    <a:pt x="29368" y="7320"/>
                    <a:pt x="29368" y="8724"/>
                    <a:pt x="29368" y="8724"/>
                  </a:cubicBezTo>
                  <a:lnTo>
                    <a:pt x="29368" y="9032"/>
                  </a:lnTo>
                  <a:lnTo>
                    <a:pt x="29088" y="9032"/>
                  </a:lnTo>
                  <a:lnTo>
                    <a:pt x="29088" y="9341"/>
                  </a:lnTo>
                  <a:lnTo>
                    <a:pt x="29368" y="9341"/>
                  </a:lnTo>
                  <a:lnTo>
                    <a:pt x="29368" y="9797"/>
                  </a:lnTo>
                  <a:lnTo>
                    <a:pt x="29155" y="9797"/>
                  </a:lnTo>
                  <a:lnTo>
                    <a:pt x="29155" y="12068"/>
                  </a:lnTo>
                  <a:lnTo>
                    <a:pt x="28015" y="12068"/>
                  </a:lnTo>
                  <a:lnTo>
                    <a:pt x="28015" y="14360"/>
                  </a:lnTo>
                  <a:lnTo>
                    <a:pt x="27744" y="14360"/>
                  </a:lnTo>
                  <a:lnTo>
                    <a:pt x="27744" y="8724"/>
                  </a:lnTo>
                  <a:lnTo>
                    <a:pt x="26641" y="8724"/>
                  </a:lnTo>
                  <a:lnTo>
                    <a:pt x="26641" y="7901"/>
                  </a:lnTo>
                  <a:lnTo>
                    <a:pt x="27192" y="7901"/>
                  </a:lnTo>
                  <a:lnTo>
                    <a:pt x="27192" y="6335"/>
                  </a:lnTo>
                  <a:lnTo>
                    <a:pt x="23790" y="6335"/>
                  </a:lnTo>
                  <a:lnTo>
                    <a:pt x="23790" y="7901"/>
                  </a:lnTo>
                  <a:lnTo>
                    <a:pt x="24495" y="7901"/>
                  </a:lnTo>
                  <a:lnTo>
                    <a:pt x="24495" y="8724"/>
                  </a:lnTo>
                  <a:lnTo>
                    <a:pt x="23393" y="8724"/>
                  </a:lnTo>
                  <a:lnTo>
                    <a:pt x="23393" y="15558"/>
                  </a:lnTo>
                  <a:lnTo>
                    <a:pt x="23150" y="15558"/>
                  </a:lnTo>
                  <a:lnTo>
                    <a:pt x="23150" y="10076"/>
                  </a:lnTo>
                  <a:lnTo>
                    <a:pt x="17763" y="10076"/>
                  </a:lnTo>
                  <a:lnTo>
                    <a:pt x="17763" y="12339"/>
                  </a:lnTo>
                  <a:lnTo>
                    <a:pt x="15434" y="12339"/>
                  </a:lnTo>
                  <a:lnTo>
                    <a:pt x="15434" y="11605"/>
                  </a:lnTo>
                  <a:lnTo>
                    <a:pt x="14912" y="11605"/>
                  </a:lnTo>
                  <a:lnTo>
                    <a:pt x="14912" y="8790"/>
                  </a:lnTo>
                  <a:lnTo>
                    <a:pt x="15434" y="8790"/>
                  </a:lnTo>
                  <a:lnTo>
                    <a:pt x="15434" y="8209"/>
                  </a:lnTo>
                  <a:lnTo>
                    <a:pt x="14882" y="8209"/>
                  </a:lnTo>
                  <a:lnTo>
                    <a:pt x="14882" y="5020"/>
                  </a:lnTo>
                  <a:lnTo>
                    <a:pt x="15434" y="5020"/>
                  </a:lnTo>
                  <a:lnTo>
                    <a:pt x="15434" y="4380"/>
                  </a:lnTo>
                  <a:lnTo>
                    <a:pt x="8944" y="4380"/>
                  </a:lnTo>
                  <a:lnTo>
                    <a:pt x="8944" y="11605"/>
                  </a:lnTo>
                  <a:lnTo>
                    <a:pt x="7842" y="11605"/>
                  </a:lnTo>
                  <a:lnTo>
                    <a:pt x="7842" y="522"/>
                  </a:lnTo>
                  <a:lnTo>
                    <a:pt x="5329" y="522"/>
                  </a:lnTo>
                  <a:lnTo>
                    <a:pt x="532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37226772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3">
  <p:cSld name="TITLE_AND_TWO_COLUMNS_1_1_1"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5" name="Google Shape;445;p2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46" name="Google Shape;446;p21"/>
          <p:cNvSpPr txBox="1">
            <a:spLocks noGrp="1"/>
          </p:cNvSpPr>
          <p:nvPr>
            <p:ph type="title"/>
          </p:nvPr>
        </p:nvSpPr>
        <p:spPr>
          <a:xfrm>
            <a:off x="960000" y="491767"/>
            <a:ext cx="976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 sz="4133"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447" name="Google Shape;447;p21"/>
          <p:cNvSpPr txBox="1">
            <a:spLocks noGrp="1"/>
          </p:cNvSpPr>
          <p:nvPr>
            <p:ph type="subTitle" idx="1"/>
          </p:nvPr>
        </p:nvSpPr>
        <p:spPr>
          <a:xfrm>
            <a:off x="6165307" y="1893967"/>
            <a:ext cx="4468000" cy="264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➔"/>
              <a:defRPr b="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◆"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◆"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◆"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/>
            </a:lvl9pPr>
          </a:lstStyle>
          <a:p>
            <a:endParaRPr/>
          </a:p>
        </p:txBody>
      </p:sp>
      <p:sp>
        <p:nvSpPr>
          <p:cNvPr id="448" name="Google Shape;448;p21"/>
          <p:cNvSpPr txBox="1">
            <a:spLocks noGrp="1"/>
          </p:cNvSpPr>
          <p:nvPr>
            <p:ph type="subTitle" idx="2"/>
          </p:nvPr>
        </p:nvSpPr>
        <p:spPr>
          <a:xfrm>
            <a:off x="1410533" y="1893967"/>
            <a:ext cx="4468000" cy="264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➔"/>
              <a:defRPr b="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◆"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◆"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◆"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/>
            </a:lvl9pPr>
          </a:lstStyle>
          <a:p>
            <a:endParaRPr/>
          </a:p>
        </p:txBody>
      </p:sp>
      <p:grpSp>
        <p:nvGrpSpPr>
          <p:cNvPr id="449" name="Google Shape;449;p21"/>
          <p:cNvGrpSpPr/>
          <p:nvPr/>
        </p:nvGrpSpPr>
        <p:grpSpPr>
          <a:xfrm>
            <a:off x="10735300" y="0"/>
            <a:ext cx="1457600" cy="1458000"/>
            <a:chOff x="150" y="0"/>
            <a:chExt cx="1093200" cy="1093500"/>
          </a:xfrm>
        </p:grpSpPr>
        <p:sp>
          <p:nvSpPr>
            <p:cNvPr id="450" name="Google Shape;450;p21"/>
            <p:cNvSpPr/>
            <p:nvPr/>
          </p:nvSpPr>
          <p:spPr>
            <a:xfrm rot="5400000">
              <a:off x="0" y="150"/>
              <a:ext cx="1093500" cy="1093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451" name="Google Shape;451;p21"/>
            <p:cNvSpPr/>
            <p:nvPr/>
          </p:nvSpPr>
          <p:spPr>
            <a:xfrm>
              <a:off x="352200" y="352200"/>
              <a:ext cx="389100" cy="389100"/>
            </a:xfrm>
            <a:prstGeom prst="mathMultiply">
              <a:avLst>
                <a:gd name="adj1" fmla="val 2352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  <p:sp>
        <p:nvSpPr>
          <p:cNvPr id="452" name="Google Shape;452;p21"/>
          <p:cNvSpPr/>
          <p:nvPr/>
        </p:nvSpPr>
        <p:spPr>
          <a:xfrm rot="16200000" flipH="1">
            <a:off x="4636878" y="-1971967"/>
            <a:ext cx="3133913" cy="14585201"/>
          </a:xfrm>
          <a:custGeom>
            <a:avLst/>
            <a:gdLst/>
            <a:ahLst/>
            <a:cxnLst/>
            <a:rect l="l" t="t" r="r" b="b"/>
            <a:pathLst>
              <a:path w="15707" h="22591" extrusionOk="0">
                <a:moveTo>
                  <a:pt x="2845" y="1"/>
                </a:moveTo>
                <a:cubicBezTo>
                  <a:pt x="2786" y="126"/>
                  <a:pt x="2816" y="243"/>
                  <a:pt x="2941" y="397"/>
                </a:cubicBezTo>
                <a:cubicBezTo>
                  <a:pt x="3029" y="493"/>
                  <a:pt x="3154" y="552"/>
                  <a:pt x="3308" y="581"/>
                </a:cubicBezTo>
                <a:cubicBezTo>
                  <a:pt x="4712" y="1074"/>
                  <a:pt x="6152" y="1529"/>
                  <a:pt x="7563" y="2022"/>
                </a:cubicBezTo>
                <a:cubicBezTo>
                  <a:pt x="7747" y="2051"/>
                  <a:pt x="7901" y="2110"/>
                  <a:pt x="8019" y="2264"/>
                </a:cubicBezTo>
                <a:cubicBezTo>
                  <a:pt x="8298" y="2661"/>
                  <a:pt x="7747" y="3124"/>
                  <a:pt x="7313" y="3367"/>
                </a:cubicBezTo>
                <a:cubicBezTo>
                  <a:pt x="6762" y="3705"/>
                  <a:pt x="6307" y="4131"/>
                  <a:pt x="5910" y="4653"/>
                </a:cubicBezTo>
                <a:cubicBezTo>
                  <a:pt x="5755" y="4866"/>
                  <a:pt x="5601" y="5145"/>
                  <a:pt x="5697" y="5417"/>
                </a:cubicBezTo>
                <a:cubicBezTo>
                  <a:pt x="5880" y="6152"/>
                  <a:pt x="7284" y="5784"/>
                  <a:pt x="7593" y="6490"/>
                </a:cubicBezTo>
                <a:cubicBezTo>
                  <a:pt x="7865" y="7166"/>
                  <a:pt x="6762" y="7622"/>
                  <a:pt x="6578" y="8327"/>
                </a:cubicBezTo>
                <a:cubicBezTo>
                  <a:pt x="6395" y="8945"/>
                  <a:pt x="6946" y="9525"/>
                  <a:pt x="7534" y="9826"/>
                </a:cubicBezTo>
                <a:cubicBezTo>
                  <a:pt x="8114" y="10164"/>
                  <a:pt x="8783" y="10378"/>
                  <a:pt x="9092" y="10966"/>
                </a:cubicBezTo>
                <a:cubicBezTo>
                  <a:pt x="9371" y="11517"/>
                  <a:pt x="9187" y="12215"/>
                  <a:pt x="8783" y="12678"/>
                </a:cubicBezTo>
                <a:cubicBezTo>
                  <a:pt x="8386" y="13134"/>
                  <a:pt x="7806" y="13413"/>
                  <a:pt x="7225" y="13597"/>
                </a:cubicBezTo>
                <a:cubicBezTo>
                  <a:pt x="6917" y="13685"/>
                  <a:pt x="6520" y="13935"/>
                  <a:pt x="6645" y="14236"/>
                </a:cubicBezTo>
                <a:cubicBezTo>
                  <a:pt x="6674" y="14361"/>
                  <a:pt x="6828" y="14456"/>
                  <a:pt x="6917" y="14545"/>
                </a:cubicBezTo>
                <a:cubicBezTo>
                  <a:pt x="7100" y="14787"/>
                  <a:pt x="7041" y="15125"/>
                  <a:pt x="6858" y="15338"/>
                </a:cubicBezTo>
                <a:cubicBezTo>
                  <a:pt x="6674" y="15588"/>
                  <a:pt x="6395" y="15706"/>
                  <a:pt x="6152" y="15831"/>
                </a:cubicBezTo>
                <a:cubicBezTo>
                  <a:pt x="4528" y="16595"/>
                  <a:pt x="2874" y="17271"/>
                  <a:pt x="1221" y="17852"/>
                </a:cubicBezTo>
                <a:cubicBezTo>
                  <a:pt x="670" y="18065"/>
                  <a:pt x="1" y="18432"/>
                  <a:pt x="60" y="19013"/>
                </a:cubicBezTo>
                <a:cubicBezTo>
                  <a:pt x="89" y="19263"/>
                  <a:pt x="273" y="19476"/>
                  <a:pt x="457" y="19660"/>
                </a:cubicBezTo>
                <a:cubicBezTo>
                  <a:pt x="1471" y="20608"/>
                  <a:pt x="2816" y="21071"/>
                  <a:pt x="4131" y="21438"/>
                </a:cubicBezTo>
                <a:cubicBezTo>
                  <a:pt x="6558" y="22107"/>
                  <a:pt x="9080" y="22590"/>
                  <a:pt x="11590" y="22590"/>
                </a:cubicBezTo>
                <a:cubicBezTo>
                  <a:pt x="12280" y="22590"/>
                  <a:pt x="12970" y="22554"/>
                  <a:pt x="13656" y="22474"/>
                </a:cubicBezTo>
                <a:cubicBezTo>
                  <a:pt x="14361" y="22386"/>
                  <a:pt x="15030" y="22261"/>
                  <a:pt x="15706" y="22077"/>
                </a:cubicBezTo>
                <a:lnTo>
                  <a:pt x="15706" y="1"/>
                </a:lnTo>
                <a:close/>
              </a:path>
            </a:pathLst>
          </a:custGeom>
          <a:solidFill>
            <a:srgbClr val="3A0817">
              <a:alpha val="2733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53" name="Google Shape;453;p21"/>
          <p:cNvSpPr/>
          <p:nvPr/>
        </p:nvSpPr>
        <p:spPr>
          <a:xfrm flipH="1">
            <a:off x="8936" y="5009665"/>
            <a:ext cx="12192131" cy="1877951"/>
          </a:xfrm>
          <a:custGeom>
            <a:avLst/>
            <a:gdLst/>
            <a:ahLst/>
            <a:cxnLst/>
            <a:rect l="l" t="t" r="r" b="b"/>
            <a:pathLst>
              <a:path w="98509" h="18007" extrusionOk="0">
                <a:moveTo>
                  <a:pt x="98391" y="1"/>
                </a:moveTo>
                <a:cubicBezTo>
                  <a:pt x="97898" y="1"/>
                  <a:pt x="97472" y="37"/>
                  <a:pt x="96980" y="155"/>
                </a:cubicBezTo>
                <a:cubicBezTo>
                  <a:pt x="95848" y="368"/>
                  <a:pt x="95113" y="919"/>
                  <a:pt x="94099" y="1412"/>
                </a:cubicBezTo>
                <a:cubicBezTo>
                  <a:pt x="92144" y="2360"/>
                  <a:pt x="90123" y="3124"/>
                  <a:pt x="88220" y="4197"/>
                </a:cubicBezTo>
                <a:cubicBezTo>
                  <a:pt x="87551" y="4564"/>
                  <a:pt x="86816" y="4873"/>
                  <a:pt x="86140" y="5270"/>
                </a:cubicBezTo>
                <a:cubicBezTo>
                  <a:pt x="85375" y="5733"/>
                  <a:pt x="84545" y="6159"/>
                  <a:pt x="83693" y="6468"/>
                </a:cubicBezTo>
                <a:cubicBezTo>
                  <a:pt x="82803" y="6799"/>
                  <a:pt x="81914" y="7078"/>
                  <a:pt x="81025" y="7445"/>
                </a:cubicBezTo>
                <a:cubicBezTo>
                  <a:pt x="80047" y="7872"/>
                  <a:pt x="79063" y="8335"/>
                  <a:pt x="78085" y="8702"/>
                </a:cubicBezTo>
                <a:cubicBezTo>
                  <a:pt x="76711" y="9187"/>
                  <a:pt x="75241" y="9679"/>
                  <a:pt x="73830" y="10047"/>
                </a:cubicBezTo>
                <a:cubicBezTo>
                  <a:pt x="72938" y="10292"/>
                  <a:pt x="71769" y="10555"/>
                  <a:pt x="70750" y="10555"/>
                </a:cubicBezTo>
                <a:cubicBezTo>
                  <a:pt x="70610" y="10555"/>
                  <a:pt x="70472" y="10550"/>
                  <a:pt x="70339" y="10539"/>
                </a:cubicBezTo>
                <a:cubicBezTo>
                  <a:pt x="69237" y="10444"/>
                  <a:pt x="68289" y="9650"/>
                  <a:pt x="67186" y="9437"/>
                </a:cubicBezTo>
                <a:cubicBezTo>
                  <a:pt x="66429" y="9275"/>
                  <a:pt x="65650" y="9182"/>
                  <a:pt x="64867" y="9182"/>
                </a:cubicBezTo>
                <a:cubicBezTo>
                  <a:pt x="64761" y="9182"/>
                  <a:pt x="64654" y="9184"/>
                  <a:pt x="64548" y="9187"/>
                </a:cubicBezTo>
                <a:cubicBezTo>
                  <a:pt x="63666" y="9253"/>
                  <a:pt x="62777" y="9555"/>
                  <a:pt x="61917" y="9775"/>
                </a:cubicBezTo>
                <a:cubicBezTo>
                  <a:pt x="60193" y="10189"/>
                  <a:pt x="58341" y="10330"/>
                  <a:pt x="56543" y="10330"/>
                </a:cubicBezTo>
                <a:cubicBezTo>
                  <a:pt x="56364" y="10330"/>
                  <a:pt x="56186" y="10329"/>
                  <a:pt x="56008" y="10326"/>
                </a:cubicBezTo>
                <a:lnTo>
                  <a:pt x="52944" y="10326"/>
                </a:lnTo>
                <a:cubicBezTo>
                  <a:pt x="52900" y="10328"/>
                  <a:pt x="52856" y="10328"/>
                  <a:pt x="52812" y="10328"/>
                </a:cubicBezTo>
                <a:cubicBezTo>
                  <a:pt x="51886" y="10328"/>
                  <a:pt x="51033" y="10040"/>
                  <a:pt x="50100" y="9893"/>
                </a:cubicBezTo>
                <a:cubicBezTo>
                  <a:pt x="47269" y="9435"/>
                  <a:pt x="44383" y="9318"/>
                  <a:pt x="41498" y="9318"/>
                </a:cubicBezTo>
                <a:cubicBezTo>
                  <a:pt x="40167" y="9318"/>
                  <a:pt x="38836" y="9343"/>
                  <a:pt x="37510" y="9371"/>
                </a:cubicBezTo>
                <a:cubicBezTo>
                  <a:pt x="36349" y="9408"/>
                  <a:pt x="35217" y="9591"/>
                  <a:pt x="34049" y="9591"/>
                </a:cubicBezTo>
                <a:cubicBezTo>
                  <a:pt x="33797" y="9591"/>
                  <a:pt x="33536" y="9605"/>
                  <a:pt x="33273" y="9605"/>
                </a:cubicBezTo>
                <a:cubicBezTo>
                  <a:pt x="32869" y="9605"/>
                  <a:pt x="32464" y="9573"/>
                  <a:pt x="32094" y="9408"/>
                </a:cubicBezTo>
                <a:cubicBezTo>
                  <a:pt x="31631" y="9187"/>
                  <a:pt x="31175" y="8915"/>
                  <a:pt x="30779" y="8607"/>
                </a:cubicBezTo>
                <a:cubicBezTo>
                  <a:pt x="30161" y="8121"/>
                  <a:pt x="29551" y="7688"/>
                  <a:pt x="28941" y="7166"/>
                </a:cubicBezTo>
                <a:cubicBezTo>
                  <a:pt x="28508" y="6799"/>
                  <a:pt x="27986" y="6615"/>
                  <a:pt x="27501" y="6284"/>
                </a:cubicBezTo>
                <a:cubicBezTo>
                  <a:pt x="27008" y="5976"/>
                  <a:pt x="26641" y="5733"/>
                  <a:pt x="26090" y="5579"/>
                </a:cubicBezTo>
                <a:cubicBezTo>
                  <a:pt x="25742" y="5490"/>
                  <a:pt x="25433" y="5448"/>
                  <a:pt x="25137" y="5448"/>
                </a:cubicBezTo>
                <a:cubicBezTo>
                  <a:pt x="24601" y="5448"/>
                  <a:pt x="24110" y="5584"/>
                  <a:pt x="23518" y="5821"/>
                </a:cubicBezTo>
                <a:cubicBezTo>
                  <a:pt x="22250" y="6324"/>
                  <a:pt x="21010" y="7140"/>
                  <a:pt x="19581" y="7140"/>
                </a:cubicBezTo>
                <a:cubicBezTo>
                  <a:pt x="19526" y="7140"/>
                  <a:pt x="19472" y="7139"/>
                  <a:pt x="19417" y="7137"/>
                </a:cubicBezTo>
                <a:cubicBezTo>
                  <a:pt x="18285" y="7107"/>
                  <a:pt x="17241" y="6402"/>
                  <a:pt x="16264" y="5917"/>
                </a:cubicBezTo>
                <a:cubicBezTo>
                  <a:pt x="15250" y="5395"/>
                  <a:pt x="14177" y="4814"/>
                  <a:pt x="13104" y="4506"/>
                </a:cubicBezTo>
                <a:cubicBezTo>
                  <a:pt x="12185" y="4226"/>
                  <a:pt x="11120" y="4109"/>
                  <a:pt x="10164" y="3984"/>
                </a:cubicBezTo>
                <a:cubicBezTo>
                  <a:pt x="9855" y="3938"/>
                  <a:pt x="9558" y="3915"/>
                  <a:pt x="9270" y="3915"/>
                </a:cubicBezTo>
                <a:cubicBezTo>
                  <a:pt x="8395" y="3915"/>
                  <a:pt x="7598" y="4128"/>
                  <a:pt x="6769" y="4564"/>
                </a:cubicBezTo>
                <a:cubicBezTo>
                  <a:pt x="6435" y="4732"/>
                  <a:pt x="6096" y="4881"/>
                  <a:pt x="5746" y="4881"/>
                </a:cubicBezTo>
                <a:cubicBezTo>
                  <a:pt x="5649" y="4881"/>
                  <a:pt x="5552" y="4869"/>
                  <a:pt x="5453" y="4844"/>
                </a:cubicBezTo>
                <a:cubicBezTo>
                  <a:pt x="4932" y="4719"/>
                  <a:pt x="4469" y="4476"/>
                  <a:pt x="3954" y="4351"/>
                </a:cubicBezTo>
                <a:cubicBezTo>
                  <a:pt x="3637" y="4292"/>
                  <a:pt x="3303" y="4274"/>
                  <a:pt x="2963" y="4274"/>
                </a:cubicBezTo>
                <a:cubicBezTo>
                  <a:pt x="2413" y="4274"/>
                  <a:pt x="1847" y="4322"/>
                  <a:pt x="1316" y="4322"/>
                </a:cubicBezTo>
                <a:cubicBezTo>
                  <a:pt x="1117" y="4322"/>
                  <a:pt x="926" y="4329"/>
                  <a:pt x="735" y="4329"/>
                </a:cubicBezTo>
                <a:cubicBezTo>
                  <a:pt x="544" y="4329"/>
                  <a:pt x="353" y="4322"/>
                  <a:pt x="155" y="4293"/>
                </a:cubicBezTo>
                <a:cubicBezTo>
                  <a:pt x="96" y="4263"/>
                  <a:pt x="59" y="4263"/>
                  <a:pt x="0" y="4263"/>
                </a:cubicBezTo>
                <a:lnTo>
                  <a:pt x="0" y="18006"/>
                </a:lnTo>
                <a:lnTo>
                  <a:pt x="98508" y="18006"/>
                </a:lnTo>
                <a:lnTo>
                  <a:pt x="98508" y="1"/>
                </a:lnTo>
                <a:close/>
              </a:path>
            </a:pathLst>
          </a:custGeom>
          <a:solidFill>
            <a:srgbClr val="3A0817">
              <a:alpha val="2733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grpSp>
        <p:nvGrpSpPr>
          <p:cNvPr id="454" name="Google Shape;454;p21"/>
          <p:cNvGrpSpPr/>
          <p:nvPr/>
        </p:nvGrpSpPr>
        <p:grpSpPr>
          <a:xfrm>
            <a:off x="-1680081" y="4666369"/>
            <a:ext cx="4616151" cy="2221097"/>
            <a:chOff x="235800" y="1132625"/>
            <a:chExt cx="7131025" cy="3431150"/>
          </a:xfrm>
        </p:grpSpPr>
        <p:sp>
          <p:nvSpPr>
            <p:cNvPr id="455" name="Google Shape;455;p21"/>
            <p:cNvSpPr/>
            <p:nvPr/>
          </p:nvSpPr>
          <p:spPr>
            <a:xfrm>
              <a:off x="235800" y="1132625"/>
              <a:ext cx="7087575" cy="3431150"/>
            </a:xfrm>
            <a:custGeom>
              <a:avLst/>
              <a:gdLst/>
              <a:ahLst/>
              <a:cxnLst/>
              <a:rect l="l" t="t" r="r" b="b"/>
              <a:pathLst>
                <a:path w="283503" h="137246" extrusionOk="0">
                  <a:moveTo>
                    <a:pt x="182505" y="81625"/>
                  </a:moveTo>
                  <a:cubicBezTo>
                    <a:pt x="182690" y="81811"/>
                    <a:pt x="182783" y="81811"/>
                    <a:pt x="182992" y="81904"/>
                  </a:cubicBezTo>
                  <a:cubicBezTo>
                    <a:pt x="182690" y="82019"/>
                    <a:pt x="182505" y="82112"/>
                    <a:pt x="182204" y="82205"/>
                  </a:cubicBezTo>
                  <a:cubicBezTo>
                    <a:pt x="182412" y="82019"/>
                    <a:pt x="182505" y="81904"/>
                    <a:pt x="182505" y="81625"/>
                  </a:cubicBezTo>
                  <a:close/>
                  <a:moveTo>
                    <a:pt x="177223" y="82341"/>
                  </a:moveTo>
                  <a:cubicBezTo>
                    <a:pt x="178112" y="82341"/>
                    <a:pt x="179038" y="82616"/>
                    <a:pt x="179886" y="82691"/>
                  </a:cubicBezTo>
                  <a:lnTo>
                    <a:pt x="180373" y="82691"/>
                  </a:lnTo>
                  <a:cubicBezTo>
                    <a:pt x="179701" y="82877"/>
                    <a:pt x="179121" y="82970"/>
                    <a:pt x="178449" y="83062"/>
                  </a:cubicBezTo>
                  <a:cubicBezTo>
                    <a:pt x="177105" y="83178"/>
                    <a:pt x="175645" y="83178"/>
                    <a:pt x="174301" y="83271"/>
                  </a:cubicBezTo>
                  <a:cubicBezTo>
                    <a:pt x="175066" y="83178"/>
                    <a:pt x="175830" y="82599"/>
                    <a:pt x="176618" y="82390"/>
                  </a:cubicBezTo>
                  <a:cubicBezTo>
                    <a:pt x="176817" y="82356"/>
                    <a:pt x="177019" y="82341"/>
                    <a:pt x="177223" y="82341"/>
                  </a:cubicBezTo>
                  <a:close/>
                  <a:moveTo>
                    <a:pt x="138534" y="1"/>
                  </a:moveTo>
                  <a:cubicBezTo>
                    <a:pt x="136524" y="1"/>
                    <a:pt x="134545" y="669"/>
                    <a:pt x="133165" y="2065"/>
                  </a:cubicBezTo>
                  <a:cubicBezTo>
                    <a:pt x="133072" y="1950"/>
                    <a:pt x="132956" y="1857"/>
                    <a:pt x="132864" y="1671"/>
                  </a:cubicBezTo>
                  <a:cubicBezTo>
                    <a:pt x="132678" y="1486"/>
                    <a:pt x="132377" y="1277"/>
                    <a:pt x="132099" y="1092"/>
                  </a:cubicBezTo>
                  <a:cubicBezTo>
                    <a:pt x="131798" y="999"/>
                    <a:pt x="131519" y="791"/>
                    <a:pt x="131125" y="791"/>
                  </a:cubicBezTo>
                  <a:cubicBezTo>
                    <a:pt x="130836" y="698"/>
                    <a:pt x="130523" y="652"/>
                    <a:pt x="130210" y="652"/>
                  </a:cubicBezTo>
                  <a:cubicBezTo>
                    <a:pt x="129897" y="652"/>
                    <a:pt x="129584" y="698"/>
                    <a:pt x="129295" y="791"/>
                  </a:cubicBezTo>
                  <a:lnTo>
                    <a:pt x="129109" y="791"/>
                  </a:lnTo>
                  <a:cubicBezTo>
                    <a:pt x="127950" y="1092"/>
                    <a:pt x="126977" y="1857"/>
                    <a:pt x="126583" y="2923"/>
                  </a:cubicBezTo>
                  <a:cubicBezTo>
                    <a:pt x="126097" y="2437"/>
                    <a:pt x="125416" y="2228"/>
                    <a:pt x="124757" y="2228"/>
                  </a:cubicBezTo>
                  <a:cubicBezTo>
                    <a:pt x="124631" y="2228"/>
                    <a:pt x="124505" y="2236"/>
                    <a:pt x="124382" y="2251"/>
                  </a:cubicBezTo>
                  <a:cubicBezTo>
                    <a:pt x="123014" y="2529"/>
                    <a:pt x="121763" y="3595"/>
                    <a:pt x="121855" y="5055"/>
                  </a:cubicBezTo>
                  <a:lnTo>
                    <a:pt x="120789" y="5055"/>
                  </a:lnTo>
                  <a:cubicBezTo>
                    <a:pt x="119352" y="5333"/>
                    <a:pt x="117892" y="6306"/>
                    <a:pt x="117313" y="7743"/>
                  </a:cubicBezTo>
                  <a:cubicBezTo>
                    <a:pt x="117175" y="7729"/>
                    <a:pt x="117038" y="7722"/>
                    <a:pt x="116902" y="7722"/>
                  </a:cubicBezTo>
                  <a:cubicBezTo>
                    <a:pt x="114373" y="7722"/>
                    <a:pt x="112099" y="10107"/>
                    <a:pt x="112099" y="12680"/>
                  </a:cubicBezTo>
                  <a:cubicBezTo>
                    <a:pt x="112099" y="13074"/>
                    <a:pt x="112099" y="13444"/>
                    <a:pt x="112215" y="13746"/>
                  </a:cubicBezTo>
                  <a:cubicBezTo>
                    <a:pt x="111708" y="13609"/>
                    <a:pt x="111178" y="13542"/>
                    <a:pt x="110647" y="13542"/>
                  </a:cubicBezTo>
                  <a:cubicBezTo>
                    <a:pt x="109648" y="13542"/>
                    <a:pt x="108642" y="13778"/>
                    <a:pt x="107765" y="14232"/>
                  </a:cubicBezTo>
                  <a:cubicBezTo>
                    <a:pt x="105934" y="14997"/>
                    <a:pt x="104474" y="16643"/>
                    <a:pt x="104103" y="18566"/>
                  </a:cubicBezTo>
                  <a:cubicBezTo>
                    <a:pt x="103895" y="18566"/>
                    <a:pt x="103617" y="18659"/>
                    <a:pt x="103408" y="18659"/>
                  </a:cubicBezTo>
                  <a:cubicBezTo>
                    <a:pt x="103315" y="18659"/>
                    <a:pt x="103315" y="18751"/>
                    <a:pt x="103223" y="18751"/>
                  </a:cubicBezTo>
                  <a:cubicBezTo>
                    <a:pt x="103037" y="18751"/>
                    <a:pt x="102736" y="18867"/>
                    <a:pt x="102550" y="18867"/>
                  </a:cubicBezTo>
                  <a:cubicBezTo>
                    <a:pt x="102458" y="18960"/>
                    <a:pt x="102458" y="18960"/>
                    <a:pt x="102365" y="18960"/>
                  </a:cubicBezTo>
                  <a:cubicBezTo>
                    <a:pt x="102157" y="19053"/>
                    <a:pt x="101971" y="19053"/>
                    <a:pt x="101878" y="19145"/>
                  </a:cubicBezTo>
                  <a:cubicBezTo>
                    <a:pt x="101786" y="19145"/>
                    <a:pt x="101670" y="19145"/>
                    <a:pt x="101577" y="19238"/>
                  </a:cubicBezTo>
                  <a:cubicBezTo>
                    <a:pt x="101392" y="19238"/>
                    <a:pt x="101299" y="19331"/>
                    <a:pt x="101090" y="19447"/>
                  </a:cubicBezTo>
                  <a:cubicBezTo>
                    <a:pt x="100998" y="19447"/>
                    <a:pt x="100905" y="19539"/>
                    <a:pt x="100812" y="19539"/>
                  </a:cubicBezTo>
                  <a:cubicBezTo>
                    <a:pt x="100627" y="19632"/>
                    <a:pt x="100418" y="19725"/>
                    <a:pt x="100326" y="19818"/>
                  </a:cubicBezTo>
                  <a:cubicBezTo>
                    <a:pt x="99746" y="20119"/>
                    <a:pt x="99260" y="20490"/>
                    <a:pt x="98773" y="20884"/>
                  </a:cubicBezTo>
                  <a:cubicBezTo>
                    <a:pt x="98588" y="20976"/>
                    <a:pt x="98495" y="21185"/>
                    <a:pt x="98309" y="21278"/>
                  </a:cubicBezTo>
                  <a:cubicBezTo>
                    <a:pt x="98194" y="21370"/>
                    <a:pt x="98194" y="21370"/>
                    <a:pt x="98101" y="21463"/>
                  </a:cubicBezTo>
                  <a:cubicBezTo>
                    <a:pt x="98008" y="21556"/>
                    <a:pt x="97823" y="21764"/>
                    <a:pt x="97730" y="21857"/>
                  </a:cubicBezTo>
                  <a:cubicBezTo>
                    <a:pt x="97614" y="21950"/>
                    <a:pt x="97614" y="22042"/>
                    <a:pt x="97521" y="22042"/>
                  </a:cubicBezTo>
                  <a:cubicBezTo>
                    <a:pt x="97336" y="22228"/>
                    <a:pt x="97243" y="22436"/>
                    <a:pt x="97151" y="22529"/>
                  </a:cubicBezTo>
                  <a:cubicBezTo>
                    <a:pt x="97035" y="22622"/>
                    <a:pt x="97035" y="22622"/>
                    <a:pt x="96942" y="22714"/>
                  </a:cubicBezTo>
                  <a:cubicBezTo>
                    <a:pt x="96849" y="22923"/>
                    <a:pt x="96757" y="23016"/>
                    <a:pt x="96664" y="23201"/>
                  </a:cubicBezTo>
                  <a:lnTo>
                    <a:pt x="96571" y="23294"/>
                  </a:lnTo>
                  <a:cubicBezTo>
                    <a:pt x="96363" y="23502"/>
                    <a:pt x="96270" y="23688"/>
                    <a:pt x="96177" y="23873"/>
                  </a:cubicBezTo>
                  <a:cubicBezTo>
                    <a:pt x="96177" y="23966"/>
                    <a:pt x="96177" y="23966"/>
                    <a:pt x="96085" y="23966"/>
                  </a:cubicBezTo>
                  <a:cubicBezTo>
                    <a:pt x="95992" y="24267"/>
                    <a:pt x="95876" y="24453"/>
                    <a:pt x="95783" y="24661"/>
                  </a:cubicBezTo>
                  <a:cubicBezTo>
                    <a:pt x="95783" y="24661"/>
                    <a:pt x="95783" y="24754"/>
                    <a:pt x="95691" y="24754"/>
                  </a:cubicBezTo>
                  <a:cubicBezTo>
                    <a:pt x="95598" y="25032"/>
                    <a:pt x="95505" y="25240"/>
                    <a:pt x="95505" y="25426"/>
                  </a:cubicBezTo>
                  <a:lnTo>
                    <a:pt x="95413" y="25519"/>
                  </a:lnTo>
                  <a:cubicBezTo>
                    <a:pt x="95297" y="25820"/>
                    <a:pt x="95204" y="26005"/>
                    <a:pt x="95204" y="26283"/>
                  </a:cubicBezTo>
                  <a:lnTo>
                    <a:pt x="95111" y="26399"/>
                  </a:lnTo>
                  <a:cubicBezTo>
                    <a:pt x="95111" y="26585"/>
                    <a:pt x="95019" y="26863"/>
                    <a:pt x="95019" y="27071"/>
                  </a:cubicBezTo>
                  <a:cubicBezTo>
                    <a:pt x="94833" y="27929"/>
                    <a:pt x="94833" y="28717"/>
                    <a:pt x="94532" y="29482"/>
                  </a:cubicBezTo>
                  <a:cubicBezTo>
                    <a:pt x="94439" y="29574"/>
                    <a:pt x="94439" y="29667"/>
                    <a:pt x="94346" y="29875"/>
                  </a:cubicBezTo>
                  <a:cubicBezTo>
                    <a:pt x="94254" y="30061"/>
                    <a:pt x="94138" y="30339"/>
                    <a:pt x="93952" y="30548"/>
                  </a:cubicBezTo>
                  <a:cubicBezTo>
                    <a:pt x="93559" y="31127"/>
                    <a:pt x="92979" y="31614"/>
                    <a:pt x="92516" y="32077"/>
                  </a:cubicBezTo>
                  <a:cubicBezTo>
                    <a:pt x="92400" y="32193"/>
                    <a:pt x="92307" y="32286"/>
                    <a:pt x="92214" y="32378"/>
                  </a:cubicBezTo>
                  <a:cubicBezTo>
                    <a:pt x="91148" y="33537"/>
                    <a:pt x="90476" y="34974"/>
                    <a:pt x="90082" y="36527"/>
                  </a:cubicBezTo>
                  <a:cubicBezTo>
                    <a:pt x="89711" y="38079"/>
                    <a:pt x="89711" y="39818"/>
                    <a:pt x="90198" y="41347"/>
                  </a:cubicBezTo>
                  <a:lnTo>
                    <a:pt x="90198" y="41648"/>
                  </a:lnTo>
                  <a:cubicBezTo>
                    <a:pt x="90198" y="41741"/>
                    <a:pt x="90291" y="41741"/>
                    <a:pt x="90291" y="41834"/>
                  </a:cubicBezTo>
                  <a:cubicBezTo>
                    <a:pt x="90384" y="42042"/>
                    <a:pt x="90384" y="42228"/>
                    <a:pt x="90476" y="42413"/>
                  </a:cubicBezTo>
                  <a:cubicBezTo>
                    <a:pt x="90291" y="42506"/>
                    <a:pt x="90198" y="42714"/>
                    <a:pt x="89990" y="42900"/>
                  </a:cubicBezTo>
                  <a:cubicBezTo>
                    <a:pt x="89897" y="42993"/>
                    <a:pt x="89804" y="43085"/>
                    <a:pt x="89711" y="43201"/>
                  </a:cubicBezTo>
                  <a:lnTo>
                    <a:pt x="89317" y="43572"/>
                  </a:lnTo>
                  <a:lnTo>
                    <a:pt x="89317" y="43665"/>
                  </a:lnTo>
                  <a:cubicBezTo>
                    <a:pt x="89225" y="43665"/>
                    <a:pt x="89225" y="43665"/>
                    <a:pt x="89225" y="43781"/>
                  </a:cubicBezTo>
                  <a:cubicBezTo>
                    <a:pt x="89132" y="43781"/>
                    <a:pt x="89132" y="43873"/>
                    <a:pt x="89039" y="43966"/>
                  </a:cubicBezTo>
                  <a:lnTo>
                    <a:pt x="89039" y="44059"/>
                  </a:lnTo>
                  <a:cubicBezTo>
                    <a:pt x="88923" y="44059"/>
                    <a:pt x="88923" y="44151"/>
                    <a:pt x="88831" y="44244"/>
                  </a:cubicBezTo>
                  <a:cubicBezTo>
                    <a:pt x="88831" y="44244"/>
                    <a:pt x="88738" y="44360"/>
                    <a:pt x="88738" y="44453"/>
                  </a:cubicBezTo>
                  <a:cubicBezTo>
                    <a:pt x="88645" y="44453"/>
                    <a:pt x="88645" y="44453"/>
                    <a:pt x="88645" y="44545"/>
                  </a:cubicBezTo>
                  <a:cubicBezTo>
                    <a:pt x="88645" y="44545"/>
                    <a:pt x="88553" y="44638"/>
                    <a:pt x="88553" y="44731"/>
                  </a:cubicBezTo>
                  <a:cubicBezTo>
                    <a:pt x="88460" y="44823"/>
                    <a:pt x="88460" y="44939"/>
                    <a:pt x="88344" y="45032"/>
                  </a:cubicBezTo>
                  <a:cubicBezTo>
                    <a:pt x="88251" y="45032"/>
                    <a:pt x="88251" y="45125"/>
                    <a:pt x="88251" y="45217"/>
                  </a:cubicBezTo>
                  <a:cubicBezTo>
                    <a:pt x="88159" y="45310"/>
                    <a:pt x="88066" y="45403"/>
                    <a:pt x="88066" y="45519"/>
                  </a:cubicBezTo>
                  <a:cubicBezTo>
                    <a:pt x="87973" y="45611"/>
                    <a:pt x="87973" y="45704"/>
                    <a:pt x="87973" y="45704"/>
                  </a:cubicBezTo>
                  <a:cubicBezTo>
                    <a:pt x="87881" y="45797"/>
                    <a:pt x="87881" y="45889"/>
                    <a:pt x="87765" y="45982"/>
                  </a:cubicBezTo>
                  <a:lnTo>
                    <a:pt x="87765" y="46098"/>
                  </a:lnTo>
                  <a:cubicBezTo>
                    <a:pt x="87672" y="46191"/>
                    <a:pt x="87672" y="46191"/>
                    <a:pt x="87672" y="46283"/>
                  </a:cubicBezTo>
                  <a:cubicBezTo>
                    <a:pt x="87579" y="46376"/>
                    <a:pt x="87579" y="46469"/>
                    <a:pt x="87579" y="46562"/>
                  </a:cubicBezTo>
                  <a:lnTo>
                    <a:pt x="87487" y="46562"/>
                  </a:lnTo>
                  <a:cubicBezTo>
                    <a:pt x="87487" y="46677"/>
                    <a:pt x="87487" y="46770"/>
                    <a:pt x="87394" y="46863"/>
                  </a:cubicBezTo>
                  <a:cubicBezTo>
                    <a:pt x="87394" y="46956"/>
                    <a:pt x="87301" y="47048"/>
                    <a:pt x="87301" y="47141"/>
                  </a:cubicBezTo>
                  <a:cubicBezTo>
                    <a:pt x="87301" y="47257"/>
                    <a:pt x="87185" y="47349"/>
                    <a:pt x="87185" y="47442"/>
                  </a:cubicBezTo>
                  <a:cubicBezTo>
                    <a:pt x="87185" y="47535"/>
                    <a:pt x="87093" y="47535"/>
                    <a:pt x="87093" y="47628"/>
                  </a:cubicBezTo>
                  <a:lnTo>
                    <a:pt x="87093" y="47720"/>
                  </a:lnTo>
                  <a:cubicBezTo>
                    <a:pt x="87093" y="47836"/>
                    <a:pt x="87000" y="47929"/>
                    <a:pt x="87000" y="47929"/>
                  </a:cubicBezTo>
                  <a:lnTo>
                    <a:pt x="87000" y="48114"/>
                  </a:lnTo>
                  <a:cubicBezTo>
                    <a:pt x="87000" y="48114"/>
                    <a:pt x="86907" y="48207"/>
                    <a:pt x="86907" y="48300"/>
                  </a:cubicBezTo>
                  <a:lnTo>
                    <a:pt x="86907" y="48508"/>
                  </a:lnTo>
                  <a:cubicBezTo>
                    <a:pt x="86815" y="48508"/>
                    <a:pt x="86815" y="48601"/>
                    <a:pt x="86815" y="48601"/>
                  </a:cubicBezTo>
                  <a:lnTo>
                    <a:pt x="86815" y="48694"/>
                  </a:lnTo>
                  <a:lnTo>
                    <a:pt x="86815" y="48879"/>
                  </a:lnTo>
                  <a:lnTo>
                    <a:pt x="86722" y="48995"/>
                  </a:lnTo>
                  <a:lnTo>
                    <a:pt x="86722" y="49180"/>
                  </a:lnTo>
                  <a:lnTo>
                    <a:pt x="86722" y="49273"/>
                  </a:lnTo>
                  <a:cubicBezTo>
                    <a:pt x="86722" y="49366"/>
                    <a:pt x="86722" y="49366"/>
                    <a:pt x="86606" y="49458"/>
                  </a:cubicBezTo>
                  <a:lnTo>
                    <a:pt x="86606" y="49574"/>
                  </a:lnTo>
                  <a:lnTo>
                    <a:pt x="86606" y="49667"/>
                  </a:lnTo>
                  <a:lnTo>
                    <a:pt x="86606" y="49852"/>
                  </a:lnTo>
                  <a:cubicBezTo>
                    <a:pt x="86606" y="49945"/>
                    <a:pt x="86606" y="49945"/>
                    <a:pt x="86513" y="50038"/>
                  </a:cubicBezTo>
                  <a:lnTo>
                    <a:pt x="86513" y="50154"/>
                  </a:lnTo>
                  <a:lnTo>
                    <a:pt x="86513" y="50432"/>
                  </a:lnTo>
                  <a:lnTo>
                    <a:pt x="86513" y="50617"/>
                  </a:lnTo>
                  <a:lnTo>
                    <a:pt x="86513" y="50733"/>
                  </a:lnTo>
                  <a:lnTo>
                    <a:pt x="86513" y="51197"/>
                  </a:lnTo>
                  <a:cubicBezTo>
                    <a:pt x="85169" y="52935"/>
                    <a:pt x="84010" y="54881"/>
                    <a:pt x="83918" y="56990"/>
                  </a:cubicBezTo>
                  <a:lnTo>
                    <a:pt x="83918" y="57871"/>
                  </a:lnTo>
                  <a:cubicBezTo>
                    <a:pt x="84010" y="58056"/>
                    <a:pt x="84010" y="58265"/>
                    <a:pt x="84010" y="58358"/>
                  </a:cubicBezTo>
                  <a:cubicBezTo>
                    <a:pt x="84497" y="60281"/>
                    <a:pt x="86235" y="62019"/>
                    <a:pt x="88159" y="62019"/>
                  </a:cubicBezTo>
                  <a:cubicBezTo>
                    <a:pt x="88460" y="62019"/>
                    <a:pt x="88738" y="61927"/>
                    <a:pt x="89039" y="61834"/>
                  </a:cubicBezTo>
                  <a:lnTo>
                    <a:pt x="89039" y="61834"/>
                  </a:lnTo>
                  <a:cubicBezTo>
                    <a:pt x="88344" y="63943"/>
                    <a:pt x="88738" y="66376"/>
                    <a:pt x="89990" y="68114"/>
                  </a:cubicBezTo>
                  <a:cubicBezTo>
                    <a:pt x="90291" y="68485"/>
                    <a:pt x="90662" y="68879"/>
                    <a:pt x="91056" y="69157"/>
                  </a:cubicBezTo>
                  <a:cubicBezTo>
                    <a:pt x="91148" y="69366"/>
                    <a:pt x="91357" y="69459"/>
                    <a:pt x="91542" y="69551"/>
                  </a:cubicBezTo>
                  <a:cubicBezTo>
                    <a:pt x="91542" y="69644"/>
                    <a:pt x="91635" y="69644"/>
                    <a:pt x="91635" y="69644"/>
                  </a:cubicBezTo>
                  <a:cubicBezTo>
                    <a:pt x="91820" y="69737"/>
                    <a:pt x="91936" y="69852"/>
                    <a:pt x="92122" y="69945"/>
                  </a:cubicBezTo>
                  <a:cubicBezTo>
                    <a:pt x="92122" y="69945"/>
                    <a:pt x="92214" y="69945"/>
                    <a:pt x="92214" y="70038"/>
                  </a:cubicBezTo>
                  <a:cubicBezTo>
                    <a:pt x="92400" y="70131"/>
                    <a:pt x="92608" y="70223"/>
                    <a:pt x="92794" y="70223"/>
                  </a:cubicBezTo>
                  <a:lnTo>
                    <a:pt x="92886" y="70316"/>
                  </a:lnTo>
                  <a:cubicBezTo>
                    <a:pt x="93095" y="70316"/>
                    <a:pt x="93188" y="70432"/>
                    <a:pt x="93373" y="70525"/>
                  </a:cubicBezTo>
                  <a:lnTo>
                    <a:pt x="93559" y="70525"/>
                  </a:lnTo>
                  <a:cubicBezTo>
                    <a:pt x="93674" y="70617"/>
                    <a:pt x="93860" y="70617"/>
                    <a:pt x="94045" y="70617"/>
                  </a:cubicBezTo>
                  <a:cubicBezTo>
                    <a:pt x="94045" y="70617"/>
                    <a:pt x="94138" y="70617"/>
                    <a:pt x="94138" y="70710"/>
                  </a:cubicBezTo>
                  <a:lnTo>
                    <a:pt x="94717" y="70710"/>
                  </a:lnTo>
                  <a:cubicBezTo>
                    <a:pt x="94833" y="70803"/>
                    <a:pt x="94833" y="70803"/>
                    <a:pt x="94926" y="70803"/>
                  </a:cubicBezTo>
                  <a:lnTo>
                    <a:pt x="95598" y="70803"/>
                  </a:lnTo>
                  <a:cubicBezTo>
                    <a:pt x="95783" y="70803"/>
                    <a:pt x="95992" y="70803"/>
                    <a:pt x="96177" y="70710"/>
                  </a:cubicBezTo>
                  <a:cubicBezTo>
                    <a:pt x="96571" y="70710"/>
                    <a:pt x="96942" y="70617"/>
                    <a:pt x="97243" y="70525"/>
                  </a:cubicBezTo>
                  <a:lnTo>
                    <a:pt x="97429" y="70525"/>
                  </a:lnTo>
                  <a:cubicBezTo>
                    <a:pt x="97521" y="70525"/>
                    <a:pt x="97614" y="70432"/>
                    <a:pt x="97823" y="70432"/>
                  </a:cubicBezTo>
                  <a:cubicBezTo>
                    <a:pt x="97823" y="70432"/>
                    <a:pt x="97823" y="70316"/>
                    <a:pt x="97915" y="70316"/>
                  </a:cubicBezTo>
                  <a:lnTo>
                    <a:pt x="98008" y="70316"/>
                  </a:lnTo>
                  <a:cubicBezTo>
                    <a:pt x="98101" y="70316"/>
                    <a:pt x="98101" y="70223"/>
                    <a:pt x="98194" y="70223"/>
                  </a:cubicBezTo>
                  <a:cubicBezTo>
                    <a:pt x="98309" y="70223"/>
                    <a:pt x="98495" y="70131"/>
                    <a:pt x="98588" y="70038"/>
                  </a:cubicBezTo>
                  <a:cubicBezTo>
                    <a:pt x="98982" y="70617"/>
                    <a:pt x="99468" y="70895"/>
                    <a:pt x="100048" y="71104"/>
                  </a:cubicBezTo>
                  <a:cubicBezTo>
                    <a:pt x="100326" y="71197"/>
                    <a:pt x="100720" y="71197"/>
                    <a:pt x="100998" y="71197"/>
                  </a:cubicBezTo>
                  <a:cubicBezTo>
                    <a:pt x="101299" y="71197"/>
                    <a:pt x="101577" y="71197"/>
                    <a:pt x="101971" y="71104"/>
                  </a:cubicBezTo>
                  <a:cubicBezTo>
                    <a:pt x="103130" y="70895"/>
                    <a:pt x="104289" y="70038"/>
                    <a:pt x="104474" y="68786"/>
                  </a:cubicBezTo>
                  <a:cubicBezTo>
                    <a:pt x="105180" y="70179"/>
                    <a:pt x="106748" y="70947"/>
                    <a:pt x="108285" y="70947"/>
                  </a:cubicBezTo>
                  <a:cubicBezTo>
                    <a:pt x="108667" y="70947"/>
                    <a:pt x="109046" y="70899"/>
                    <a:pt x="109410" y="70803"/>
                  </a:cubicBezTo>
                  <a:cubicBezTo>
                    <a:pt x="109990" y="70617"/>
                    <a:pt x="110569" y="70316"/>
                    <a:pt x="111056" y="69852"/>
                  </a:cubicBezTo>
                  <a:cubicBezTo>
                    <a:pt x="111334" y="70223"/>
                    <a:pt x="111635" y="70525"/>
                    <a:pt x="112006" y="70710"/>
                  </a:cubicBezTo>
                  <a:cubicBezTo>
                    <a:pt x="112948" y="71386"/>
                    <a:pt x="114197" y="71700"/>
                    <a:pt x="115339" y="71700"/>
                  </a:cubicBezTo>
                  <a:cubicBezTo>
                    <a:pt x="115489" y="71700"/>
                    <a:pt x="115638" y="71694"/>
                    <a:pt x="115784" y="71683"/>
                  </a:cubicBezTo>
                  <a:cubicBezTo>
                    <a:pt x="116062" y="71591"/>
                    <a:pt x="116270" y="71591"/>
                    <a:pt x="116456" y="71591"/>
                  </a:cubicBezTo>
                  <a:cubicBezTo>
                    <a:pt x="118008" y="71289"/>
                    <a:pt x="119352" y="70432"/>
                    <a:pt x="120210" y="69065"/>
                  </a:cubicBezTo>
                  <a:cubicBezTo>
                    <a:pt x="120697" y="69852"/>
                    <a:pt x="121577" y="70432"/>
                    <a:pt x="122435" y="70710"/>
                  </a:cubicBezTo>
                  <a:cubicBezTo>
                    <a:pt x="122736" y="70710"/>
                    <a:pt x="122921" y="70803"/>
                    <a:pt x="123223" y="70803"/>
                  </a:cubicBezTo>
                  <a:lnTo>
                    <a:pt x="123501" y="70803"/>
                  </a:lnTo>
                  <a:cubicBezTo>
                    <a:pt x="123651" y="70849"/>
                    <a:pt x="123820" y="70872"/>
                    <a:pt x="123988" y="70872"/>
                  </a:cubicBezTo>
                  <a:cubicBezTo>
                    <a:pt x="124156" y="70872"/>
                    <a:pt x="124324" y="70849"/>
                    <a:pt x="124474" y="70803"/>
                  </a:cubicBezTo>
                  <a:lnTo>
                    <a:pt x="124567" y="70803"/>
                  </a:lnTo>
                  <a:cubicBezTo>
                    <a:pt x="124752" y="70803"/>
                    <a:pt x="124845" y="70803"/>
                    <a:pt x="124961" y="70710"/>
                  </a:cubicBezTo>
                  <a:lnTo>
                    <a:pt x="125239" y="70710"/>
                  </a:lnTo>
                  <a:cubicBezTo>
                    <a:pt x="125239" y="70617"/>
                    <a:pt x="125332" y="70617"/>
                    <a:pt x="125424" y="70617"/>
                  </a:cubicBezTo>
                  <a:cubicBezTo>
                    <a:pt x="125540" y="70617"/>
                    <a:pt x="125633" y="70525"/>
                    <a:pt x="125633" y="70525"/>
                  </a:cubicBezTo>
                  <a:cubicBezTo>
                    <a:pt x="125726" y="70525"/>
                    <a:pt x="125726" y="70432"/>
                    <a:pt x="125818" y="70432"/>
                  </a:cubicBezTo>
                  <a:cubicBezTo>
                    <a:pt x="125911" y="70432"/>
                    <a:pt x="126004" y="70316"/>
                    <a:pt x="126212" y="70223"/>
                  </a:cubicBezTo>
                  <a:cubicBezTo>
                    <a:pt x="126212" y="70223"/>
                    <a:pt x="126305" y="70223"/>
                    <a:pt x="126305" y="70131"/>
                  </a:cubicBezTo>
                  <a:cubicBezTo>
                    <a:pt x="126398" y="70131"/>
                    <a:pt x="126490" y="70038"/>
                    <a:pt x="126583" y="69945"/>
                  </a:cubicBezTo>
                  <a:lnTo>
                    <a:pt x="126699" y="69945"/>
                  </a:lnTo>
                  <a:cubicBezTo>
                    <a:pt x="126792" y="69852"/>
                    <a:pt x="126884" y="69737"/>
                    <a:pt x="126977" y="69644"/>
                  </a:cubicBezTo>
                  <a:cubicBezTo>
                    <a:pt x="126977" y="69551"/>
                    <a:pt x="127070" y="69551"/>
                    <a:pt x="127070" y="69551"/>
                  </a:cubicBezTo>
                  <a:cubicBezTo>
                    <a:pt x="127163" y="69459"/>
                    <a:pt x="127278" y="69273"/>
                    <a:pt x="127371" y="69157"/>
                  </a:cubicBezTo>
                  <a:cubicBezTo>
                    <a:pt x="127557" y="69366"/>
                    <a:pt x="127742" y="69644"/>
                    <a:pt x="127858" y="69852"/>
                  </a:cubicBezTo>
                  <a:lnTo>
                    <a:pt x="127950" y="69852"/>
                  </a:lnTo>
                  <a:cubicBezTo>
                    <a:pt x="128136" y="70038"/>
                    <a:pt x="128321" y="70223"/>
                    <a:pt x="128530" y="70432"/>
                  </a:cubicBezTo>
                  <a:cubicBezTo>
                    <a:pt x="128530" y="70432"/>
                    <a:pt x="128530" y="70525"/>
                    <a:pt x="128623" y="70525"/>
                  </a:cubicBezTo>
                  <a:cubicBezTo>
                    <a:pt x="128808" y="70710"/>
                    <a:pt x="129017" y="70803"/>
                    <a:pt x="129202" y="71011"/>
                  </a:cubicBezTo>
                  <a:cubicBezTo>
                    <a:pt x="129202" y="71011"/>
                    <a:pt x="129295" y="71011"/>
                    <a:pt x="129295" y="71104"/>
                  </a:cubicBezTo>
                  <a:cubicBezTo>
                    <a:pt x="129480" y="71197"/>
                    <a:pt x="129689" y="71289"/>
                    <a:pt x="129874" y="71382"/>
                  </a:cubicBezTo>
                  <a:cubicBezTo>
                    <a:pt x="129874" y="71382"/>
                    <a:pt x="129874" y="71475"/>
                    <a:pt x="129967" y="71475"/>
                  </a:cubicBezTo>
                  <a:lnTo>
                    <a:pt x="130059" y="71475"/>
                  </a:lnTo>
                  <a:cubicBezTo>
                    <a:pt x="130268" y="71591"/>
                    <a:pt x="130453" y="71776"/>
                    <a:pt x="130755" y="71869"/>
                  </a:cubicBezTo>
                  <a:cubicBezTo>
                    <a:pt x="130940" y="71961"/>
                    <a:pt x="131033" y="71961"/>
                    <a:pt x="131125" y="72054"/>
                  </a:cubicBezTo>
                  <a:cubicBezTo>
                    <a:pt x="131612" y="72170"/>
                    <a:pt x="132099" y="72355"/>
                    <a:pt x="132586" y="72448"/>
                  </a:cubicBezTo>
                  <a:lnTo>
                    <a:pt x="132771" y="72448"/>
                  </a:lnTo>
                  <a:cubicBezTo>
                    <a:pt x="132864" y="72541"/>
                    <a:pt x="132956" y="72541"/>
                    <a:pt x="133165" y="72541"/>
                  </a:cubicBezTo>
                  <a:lnTo>
                    <a:pt x="133258" y="72541"/>
                  </a:lnTo>
                  <a:cubicBezTo>
                    <a:pt x="133165" y="72541"/>
                    <a:pt x="133165" y="72633"/>
                    <a:pt x="133165" y="72633"/>
                  </a:cubicBezTo>
                  <a:cubicBezTo>
                    <a:pt x="132956" y="72842"/>
                    <a:pt x="132956" y="73027"/>
                    <a:pt x="132956" y="73213"/>
                  </a:cubicBezTo>
                  <a:cubicBezTo>
                    <a:pt x="132956" y="73700"/>
                    <a:pt x="133443" y="74279"/>
                    <a:pt x="134022" y="74580"/>
                  </a:cubicBezTo>
                  <a:cubicBezTo>
                    <a:pt x="134324" y="74766"/>
                    <a:pt x="134694" y="74951"/>
                    <a:pt x="135088" y="75252"/>
                  </a:cubicBezTo>
                  <a:cubicBezTo>
                    <a:pt x="135482" y="75530"/>
                    <a:pt x="135761" y="75924"/>
                    <a:pt x="135761" y="76411"/>
                  </a:cubicBezTo>
                  <a:cubicBezTo>
                    <a:pt x="135761" y="76689"/>
                    <a:pt x="135575" y="77083"/>
                    <a:pt x="135482" y="77384"/>
                  </a:cubicBezTo>
                  <a:lnTo>
                    <a:pt x="135482" y="77477"/>
                  </a:lnTo>
                  <a:cubicBezTo>
                    <a:pt x="134813" y="77227"/>
                    <a:pt x="134092" y="77102"/>
                    <a:pt x="133396" y="77102"/>
                  </a:cubicBezTo>
                  <a:cubicBezTo>
                    <a:pt x="132476" y="77102"/>
                    <a:pt x="131599" y="77320"/>
                    <a:pt x="130940" y="77755"/>
                  </a:cubicBezTo>
                  <a:cubicBezTo>
                    <a:pt x="130940" y="77176"/>
                    <a:pt x="131033" y="76596"/>
                    <a:pt x="131125" y="76017"/>
                  </a:cubicBezTo>
                  <a:cubicBezTo>
                    <a:pt x="131166" y="75644"/>
                    <a:pt x="130480" y="75526"/>
                    <a:pt x="129651" y="75526"/>
                  </a:cubicBezTo>
                  <a:cubicBezTo>
                    <a:pt x="128572" y="75526"/>
                    <a:pt x="127252" y="75727"/>
                    <a:pt x="126977" y="75832"/>
                  </a:cubicBezTo>
                  <a:cubicBezTo>
                    <a:pt x="126398" y="76017"/>
                    <a:pt x="125726" y="76805"/>
                    <a:pt x="125146" y="76805"/>
                  </a:cubicBezTo>
                  <a:cubicBezTo>
                    <a:pt x="124266" y="76805"/>
                    <a:pt x="123895" y="75924"/>
                    <a:pt x="122829" y="75924"/>
                  </a:cubicBezTo>
                  <a:cubicBezTo>
                    <a:pt x="121959" y="75924"/>
                    <a:pt x="121112" y="76399"/>
                    <a:pt x="120801" y="76969"/>
                  </a:cubicBezTo>
                  <a:lnTo>
                    <a:pt x="120801" y="76969"/>
                  </a:lnTo>
                  <a:cubicBezTo>
                    <a:pt x="120924" y="76651"/>
                    <a:pt x="119344" y="75830"/>
                    <a:pt x="118959" y="75739"/>
                  </a:cubicBezTo>
                  <a:cubicBezTo>
                    <a:pt x="118826" y="75710"/>
                    <a:pt x="118689" y="75696"/>
                    <a:pt x="118552" y="75696"/>
                  </a:cubicBezTo>
                  <a:cubicBezTo>
                    <a:pt x="117708" y="75696"/>
                    <a:pt x="116850" y="76220"/>
                    <a:pt x="116850" y="76898"/>
                  </a:cubicBezTo>
                  <a:cubicBezTo>
                    <a:pt x="116494" y="76375"/>
                    <a:pt x="115743" y="76004"/>
                    <a:pt x="114970" y="76004"/>
                  </a:cubicBezTo>
                  <a:cubicBezTo>
                    <a:pt x="114886" y="76004"/>
                    <a:pt x="114802" y="76008"/>
                    <a:pt x="114717" y="76017"/>
                  </a:cubicBezTo>
                  <a:cubicBezTo>
                    <a:pt x="113837" y="76017"/>
                    <a:pt x="113257" y="76504"/>
                    <a:pt x="112794" y="76898"/>
                  </a:cubicBezTo>
                  <a:cubicBezTo>
                    <a:pt x="111508" y="76261"/>
                    <a:pt x="109952" y="75846"/>
                    <a:pt x="108428" y="75846"/>
                  </a:cubicBezTo>
                  <a:cubicBezTo>
                    <a:pt x="106958" y="75846"/>
                    <a:pt x="105519" y="76232"/>
                    <a:pt x="104381" y="77176"/>
                  </a:cubicBezTo>
                  <a:cubicBezTo>
                    <a:pt x="103767" y="76895"/>
                    <a:pt x="103029" y="76815"/>
                    <a:pt x="102253" y="76815"/>
                  </a:cubicBezTo>
                  <a:cubicBezTo>
                    <a:pt x="101682" y="76815"/>
                    <a:pt x="101090" y="76858"/>
                    <a:pt x="100511" y="76898"/>
                  </a:cubicBezTo>
                  <a:cubicBezTo>
                    <a:pt x="92516" y="77477"/>
                    <a:pt x="84404" y="78056"/>
                    <a:pt x="76293" y="78729"/>
                  </a:cubicBezTo>
                  <a:cubicBezTo>
                    <a:pt x="75018" y="78821"/>
                    <a:pt x="73188" y="79493"/>
                    <a:pt x="73975" y="80374"/>
                  </a:cubicBezTo>
                  <a:cubicBezTo>
                    <a:pt x="74161" y="80652"/>
                    <a:pt x="74648" y="80745"/>
                    <a:pt x="75134" y="80861"/>
                  </a:cubicBezTo>
                  <a:cubicBezTo>
                    <a:pt x="75959" y="81022"/>
                    <a:pt x="77446" y="81776"/>
                    <a:pt x="78582" y="81776"/>
                  </a:cubicBezTo>
                  <a:cubicBezTo>
                    <a:pt x="78756" y="81776"/>
                    <a:pt x="78921" y="81758"/>
                    <a:pt x="79074" y="81718"/>
                  </a:cubicBezTo>
                  <a:cubicBezTo>
                    <a:pt x="79190" y="81625"/>
                    <a:pt x="79190" y="81625"/>
                    <a:pt x="79283" y="81625"/>
                  </a:cubicBezTo>
                  <a:cubicBezTo>
                    <a:pt x="79561" y="81440"/>
                    <a:pt x="79653" y="81324"/>
                    <a:pt x="79769" y="81231"/>
                  </a:cubicBezTo>
                  <a:lnTo>
                    <a:pt x="79769" y="81046"/>
                  </a:lnTo>
                  <a:cubicBezTo>
                    <a:pt x="79769" y="81046"/>
                    <a:pt x="79769" y="80953"/>
                    <a:pt x="79653" y="80953"/>
                  </a:cubicBezTo>
                  <a:cubicBezTo>
                    <a:pt x="79653" y="80745"/>
                    <a:pt x="79375" y="80559"/>
                    <a:pt x="79190" y="80467"/>
                  </a:cubicBezTo>
                  <a:cubicBezTo>
                    <a:pt x="79074" y="80374"/>
                    <a:pt x="78309" y="80073"/>
                    <a:pt x="78124" y="79795"/>
                  </a:cubicBezTo>
                  <a:cubicBezTo>
                    <a:pt x="78124" y="79586"/>
                    <a:pt x="78217" y="79493"/>
                    <a:pt x="78796" y="79308"/>
                  </a:cubicBezTo>
                  <a:lnTo>
                    <a:pt x="78889" y="79308"/>
                  </a:lnTo>
                  <a:cubicBezTo>
                    <a:pt x="78981" y="79308"/>
                    <a:pt x="79074" y="79401"/>
                    <a:pt x="79283" y="79401"/>
                  </a:cubicBezTo>
                  <a:lnTo>
                    <a:pt x="79468" y="79401"/>
                  </a:lnTo>
                  <a:cubicBezTo>
                    <a:pt x="79561" y="79493"/>
                    <a:pt x="79769" y="79493"/>
                    <a:pt x="79862" y="79586"/>
                  </a:cubicBezTo>
                  <a:cubicBezTo>
                    <a:pt x="80047" y="79586"/>
                    <a:pt x="80233" y="79702"/>
                    <a:pt x="80441" y="79795"/>
                  </a:cubicBezTo>
                  <a:cubicBezTo>
                    <a:pt x="80627" y="79795"/>
                    <a:pt x="80719" y="79795"/>
                    <a:pt x="80812" y="79887"/>
                  </a:cubicBezTo>
                  <a:lnTo>
                    <a:pt x="81113" y="79887"/>
                  </a:lnTo>
                  <a:cubicBezTo>
                    <a:pt x="81113" y="79980"/>
                    <a:pt x="81206" y="79980"/>
                    <a:pt x="81206" y="79980"/>
                  </a:cubicBezTo>
                  <a:lnTo>
                    <a:pt x="81392" y="79980"/>
                  </a:lnTo>
                  <a:cubicBezTo>
                    <a:pt x="83616" y="80467"/>
                    <a:pt x="85934" y="80652"/>
                    <a:pt x="88251" y="80745"/>
                  </a:cubicBezTo>
                  <a:cubicBezTo>
                    <a:pt x="89132" y="80861"/>
                    <a:pt x="89990" y="80861"/>
                    <a:pt x="90870" y="80861"/>
                  </a:cubicBezTo>
                  <a:lnTo>
                    <a:pt x="93466" y="80861"/>
                  </a:lnTo>
                  <a:cubicBezTo>
                    <a:pt x="95413" y="80745"/>
                    <a:pt x="97336" y="80745"/>
                    <a:pt x="99260" y="80745"/>
                  </a:cubicBezTo>
                  <a:cubicBezTo>
                    <a:pt x="99468" y="80953"/>
                    <a:pt x="99561" y="81046"/>
                    <a:pt x="99746" y="81231"/>
                  </a:cubicBezTo>
                  <a:cubicBezTo>
                    <a:pt x="100140" y="81625"/>
                    <a:pt x="100511" y="81904"/>
                    <a:pt x="101090" y="82205"/>
                  </a:cubicBezTo>
                  <a:cubicBezTo>
                    <a:pt x="101206" y="82205"/>
                    <a:pt x="101299" y="82297"/>
                    <a:pt x="101484" y="82297"/>
                  </a:cubicBezTo>
                  <a:cubicBezTo>
                    <a:pt x="101748" y="82388"/>
                    <a:pt x="102054" y="82432"/>
                    <a:pt x="102363" y="82432"/>
                  </a:cubicBezTo>
                  <a:cubicBezTo>
                    <a:pt x="103085" y="82432"/>
                    <a:pt x="103827" y="82189"/>
                    <a:pt x="104103" y="81718"/>
                  </a:cubicBezTo>
                  <a:cubicBezTo>
                    <a:pt x="104887" y="82023"/>
                    <a:pt x="105766" y="82166"/>
                    <a:pt x="106647" y="82166"/>
                  </a:cubicBezTo>
                  <a:cubicBezTo>
                    <a:pt x="108583" y="82166"/>
                    <a:pt x="110532" y="81475"/>
                    <a:pt x="111519" y="80281"/>
                  </a:cubicBezTo>
                  <a:cubicBezTo>
                    <a:pt x="111728" y="80467"/>
                    <a:pt x="111913" y="80652"/>
                    <a:pt x="112099" y="80745"/>
                  </a:cubicBezTo>
                  <a:cubicBezTo>
                    <a:pt x="112307" y="80953"/>
                    <a:pt x="112585" y="81046"/>
                    <a:pt x="112887" y="81231"/>
                  </a:cubicBezTo>
                  <a:cubicBezTo>
                    <a:pt x="112979" y="81231"/>
                    <a:pt x="113072" y="81231"/>
                    <a:pt x="113165" y="81324"/>
                  </a:cubicBezTo>
                  <a:cubicBezTo>
                    <a:pt x="113682" y="81501"/>
                    <a:pt x="114224" y="81606"/>
                    <a:pt x="114762" y="81606"/>
                  </a:cubicBezTo>
                  <a:cubicBezTo>
                    <a:pt x="115138" y="81606"/>
                    <a:pt x="115513" y="81555"/>
                    <a:pt x="115876" y="81440"/>
                  </a:cubicBezTo>
                  <a:cubicBezTo>
                    <a:pt x="116270" y="81324"/>
                    <a:pt x="116548" y="81231"/>
                    <a:pt x="116942" y="81139"/>
                  </a:cubicBezTo>
                  <a:cubicBezTo>
                    <a:pt x="117220" y="80953"/>
                    <a:pt x="117614" y="80861"/>
                    <a:pt x="117892" y="80861"/>
                  </a:cubicBezTo>
                  <a:cubicBezTo>
                    <a:pt x="118104" y="80811"/>
                    <a:pt x="118314" y="80790"/>
                    <a:pt x="118521" y="80790"/>
                  </a:cubicBezTo>
                  <a:cubicBezTo>
                    <a:pt x="119180" y="80790"/>
                    <a:pt x="119820" y="80998"/>
                    <a:pt x="120419" y="81139"/>
                  </a:cubicBezTo>
                  <a:cubicBezTo>
                    <a:pt x="121763" y="81440"/>
                    <a:pt x="123107" y="81718"/>
                    <a:pt x="124474" y="81904"/>
                  </a:cubicBezTo>
                  <a:cubicBezTo>
                    <a:pt x="126792" y="82205"/>
                    <a:pt x="129202" y="82483"/>
                    <a:pt x="131519" y="82483"/>
                  </a:cubicBezTo>
                  <a:cubicBezTo>
                    <a:pt x="132099" y="82691"/>
                    <a:pt x="132771" y="82784"/>
                    <a:pt x="133443" y="82877"/>
                  </a:cubicBezTo>
                  <a:cubicBezTo>
                    <a:pt x="134115" y="82970"/>
                    <a:pt x="134810" y="82970"/>
                    <a:pt x="135482" y="83062"/>
                  </a:cubicBezTo>
                  <a:lnTo>
                    <a:pt x="136433" y="83062"/>
                  </a:lnTo>
                  <a:cubicBezTo>
                    <a:pt x="136641" y="83364"/>
                    <a:pt x="136827" y="83549"/>
                    <a:pt x="137221" y="83642"/>
                  </a:cubicBezTo>
                  <a:cubicBezTo>
                    <a:pt x="137128" y="83758"/>
                    <a:pt x="137012" y="83758"/>
                    <a:pt x="137012" y="83850"/>
                  </a:cubicBezTo>
                  <a:cubicBezTo>
                    <a:pt x="136919" y="83850"/>
                    <a:pt x="136919" y="83943"/>
                    <a:pt x="136919" y="83943"/>
                  </a:cubicBezTo>
                  <a:lnTo>
                    <a:pt x="136827" y="84036"/>
                  </a:lnTo>
                  <a:cubicBezTo>
                    <a:pt x="136827" y="84128"/>
                    <a:pt x="136734" y="84128"/>
                    <a:pt x="136734" y="84128"/>
                  </a:cubicBezTo>
                  <a:cubicBezTo>
                    <a:pt x="136734" y="84221"/>
                    <a:pt x="136734" y="84221"/>
                    <a:pt x="136641" y="84337"/>
                  </a:cubicBezTo>
                  <a:lnTo>
                    <a:pt x="136641" y="84430"/>
                  </a:lnTo>
                  <a:cubicBezTo>
                    <a:pt x="136641" y="84522"/>
                    <a:pt x="136548" y="84522"/>
                    <a:pt x="136548" y="84615"/>
                  </a:cubicBezTo>
                  <a:lnTo>
                    <a:pt x="136548" y="84708"/>
                  </a:lnTo>
                  <a:cubicBezTo>
                    <a:pt x="136548" y="84800"/>
                    <a:pt x="136548" y="84800"/>
                    <a:pt x="136433" y="84800"/>
                  </a:cubicBezTo>
                  <a:lnTo>
                    <a:pt x="136433" y="85009"/>
                  </a:lnTo>
                  <a:lnTo>
                    <a:pt x="136433" y="85102"/>
                  </a:lnTo>
                  <a:lnTo>
                    <a:pt x="136433" y="85380"/>
                  </a:lnTo>
                  <a:lnTo>
                    <a:pt x="136433" y="85681"/>
                  </a:lnTo>
                  <a:lnTo>
                    <a:pt x="136433" y="85959"/>
                  </a:lnTo>
                  <a:cubicBezTo>
                    <a:pt x="136641" y="86654"/>
                    <a:pt x="136919" y="87234"/>
                    <a:pt x="137499" y="87605"/>
                  </a:cubicBezTo>
                  <a:cubicBezTo>
                    <a:pt x="137221" y="88091"/>
                    <a:pt x="136919" y="88578"/>
                    <a:pt x="136827" y="89157"/>
                  </a:cubicBezTo>
                  <a:lnTo>
                    <a:pt x="136827" y="89737"/>
                  </a:lnTo>
                  <a:cubicBezTo>
                    <a:pt x="136827" y="89922"/>
                    <a:pt x="136827" y="90131"/>
                    <a:pt x="136919" y="90316"/>
                  </a:cubicBezTo>
                  <a:cubicBezTo>
                    <a:pt x="137012" y="90895"/>
                    <a:pt x="137221" y="91475"/>
                    <a:pt x="137707" y="91961"/>
                  </a:cubicBezTo>
                  <a:cubicBezTo>
                    <a:pt x="137313" y="92054"/>
                    <a:pt x="137128" y="92448"/>
                    <a:pt x="137012" y="92819"/>
                  </a:cubicBezTo>
                  <a:cubicBezTo>
                    <a:pt x="136919" y="93028"/>
                    <a:pt x="136919" y="93213"/>
                    <a:pt x="136827" y="93491"/>
                  </a:cubicBezTo>
                  <a:cubicBezTo>
                    <a:pt x="136734" y="94186"/>
                    <a:pt x="136641" y="94858"/>
                    <a:pt x="136641" y="95438"/>
                  </a:cubicBezTo>
                  <a:cubicBezTo>
                    <a:pt x="136548" y="96110"/>
                    <a:pt x="136433" y="96875"/>
                    <a:pt x="136641" y="97454"/>
                  </a:cubicBezTo>
                  <a:cubicBezTo>
                    <a:pt x="136734" y="97663"/>
                    <a:pt x="136827" y="97848"/>
                    <a:pt x="137012" y="97941"/>
                  </a:cubicBezTo>
                  <a:cubicBezTo>
                    <a:pt x="136548" y="98520"/>
                    <a:pt x="136340" y="99285"/>
                    <a:pt x="136433" y="100073"/>
                  </a:cubicBezTo>
                  <a:cubicBezTo>
                    <a:pt x="136433" y="100444"/>
                    <a:pt x="136641" y="100838"/>
                    <a:pt x="136919" y="101232"/>
                  </a:cubicBezTo>
                  <a:cubicBezTo>
                    <a:pt x="136155" y="101232"/>
                    <a:pt x="136062" y="102390"/>
                    <a:pt x="136155" y="103248"/>
                  </a:cubicBezTo>
                  <a:cubicBezTo>
                    <a:pt x="136548" y="105287"/>
                    <a:pt x="136340" y="107396"/>
                    <a:pt x="135575" y="109436"/>
                  </a:cubicBezTo>
                  <a:cubicBezTo>
                    <a:pt x="135390" y="110108"/>
                    <a:pt x="135088" y="110780"/>
                    <a:pt x="134903" y="111568"/>
                  </a:cubicBezTo>
                  <a:cubicBezTo>
                    <a:pt x="134903" y="111452"/>
                    <a:pt x="134810" y="111452"/>
                    <a:pt x="134694" y="111452"/>
                  </a:cubicBezTo>
                  <a:cubicBezTo>
                    <a:pt x="134509" y="111359"/>
                    <a:pt x="134324" y="111266"/>
                    <a:pt x="134115" y="111174"/>
                  </a:cubicBezTo>
                  <a:cubicBezTo>
                    <a:pt x="134022" y="111081"/>
                    <a:pt x="133930" y="111081"/>
                    <a:pt x="133837" y="111081"/>
                  </a:cubicBezTo>
                  <a:cubicBezTo>
                    <a:pt x="133652" y="110988"/>
                    <a:pt x="133443" y="110872"/>
                    <a:pt x="133258" y="110780"/>
                  </a:cubicBezTo>
                  <a:cubicBezTo>
                    <a:pt x="133258" y="110780"/>
                    <a:pt x="133165" y="110687"/>
                    <a:pt x="133072" y="110687"/>
                  </a:cubicBezTo>
                  <a:cubicBezTo>
                    <a:pt x="132771" y="110594"/>
                    <a:pt x="132493" y="110409"/>
                    <a:pt x="132192" y="110293"/>
                  </a:cubicBezTo>
                  <a:cubicBezTo>
                    <a:pt x="128808" y="108671"/>
                    <a:pt x="126490" y="105194"/>
                    <a:pt x="123014" y="103734"/>
                  </a:cubicBezTo>
                  <a:cubicBezTo>
                    <a:pt x="121369" y="103062"/>
                    <a:pt x="119352" y="102761"/>
                    <a:pt x="118194" y="101324"/>
                  </a:cubicBezTo>
                  <a:cubicBezTo>
                    <a:pt x="117429" y="100444"/>
                    <a:pt x="117128" y="99192"/>
                    <a:pt x="116850" y="98033"/>
                  </a:cubicBezTo>
                  <a:cubicBezTo>
                    <a:pt x="116734" y="97454"/>
                    <a:pt x="116641" y="96875"/>
                    <a:pt x="116548" y="96388"/>
                  </a:cubicBezTo>
                  <a:cubicBezTo>
                    <a:pt x="116062" y="94858"/>
                    <a:pt x="115204" y="93398"/>
                    <a:pt x="114138" y="92332"/>
                  </a:cubicBezTo>
                  <a:cubicBezTo>
                    <a:pt x="113559" y="91753"/>
                    <a:pt x="112887" y="91289"/>
                    <a:pt x="112215" y="90895"/>
                  </a:cubicBezTo>
                  <a:cubicBezTo>
                    <a:pt x="111821" y="90710"/>
                    <a:pt x="111334" y="90409"/>
                    <a:pt x="110940" y="90316"/>
                  </a:cubicBezTo>
                  <a:cubicBezTo>
                    <a:pt x="109745" y="89794"/>
                    <a:pt x="108445" y="89517"/>
                    <a:pt x="107141" y="89517"/>
                  </a:cubicBezTo>
                  <a:cubicBezTo>
                    <a:pt x="106243" y="89517"/>
                    <a:pt x="105343" y="89648"/>
                    <a:pt x="104474" y="89922"/>
                  </a:cubicBezTo>
                  <a:cubicBezTo>
                    <a:pt x="104289" y="90015"/>
                    <a:pt x="103987" y="90131"/>
                    <a:pt x="103802" y="90131"/>
                  </a:cubicBezTo>
                  <a:cubicBezTo>
                    <a:pt x="103223" y="90409"/>
                    <a:pt x="102643" y="90594"/>
                    <a:pt x="101971" y="90803"/>
                  </a:cubicBezTo>
                  <a:cubicBezTo>
                    <a:pt x="101484" y="90895"/>
                    <a:pt x="101090" y="90895"/>
                    <a:pt x="100627" y="90895"/>
                  </a:cubicBezTo>
                  <a:cubicBezTo>
                    <a:pt x="100326" y="90895"/>
                    <a:pt x="100048" y="90895"/>
                    <a:pt x="99746" y="90803"/>
                  </a:cubicBezTo>
                  <a:cubicBezTo>
                    <a:pt x="99561" y="90803"/>
                    <a:pt x="99468" y="90803"/>
                    <a:pt x="99260" y="90710"/>
                  </a:cubicBezTo>
                  <a:cubicBezTo>
                    <a:pt x="98982" y="90710"/>
                    <a:pt x="98680" y="90594"/>
                    <a:pt x="98402" y="90594"/>
                  </a:cubicBezTo>
                  <a:lnTo>
                    <a:pt x="98309" y="90594"/>
                  </a:lnTo>
                  <a:cubicBezTo>
                    <a:pt x="98101" y="90501"/>
                    <a:pt x="97915" y="90501"/>
                    <a:pt x="97730" y="90501"/>
                  </a:cubicBezTo>
                  <a:cubicBezTo>
                    <a:pt x="97614" y="90501"/>
                    <a:pt x="97521" y="90409"/>
                    <a:pt x="97521" y="90409"/>
                  </a:cubicBezTo>
                  <a:lnTo>
                    <a:pt x="96942" y="90409"/>
                  </a:lnTo>
                  <a:cubicBezTo>
                    <a:pt x="96942" y="90316"/>
                    <a:pt x="96849" y="90316"/>
                    <a:pt x="96757" y="90316"/>
                  </a:cubicBezTo>
                  <a:cubicBezTo>
                    <a:pt x="96571" y="90316"/>
                    <a:pt x="96363" y="90316"/>
                    <a:pt x="96270" y="90223"/>
                  </a:cubicBezTo>
                  <a:lnTo>
                    <a:pt x="95992" y="90223"/>
                  </a:lnTo>
                  <a:cubicBezTo>
                    <a:pt x="95505" y="90223"/>
                    <a:pt x="95019" y="90131"/>
                    <a:pt x="94625" y="90131"/>
                  </a:cubicBezTo>
                  <a:lnTo>
                    <a:pt x="92886" y="90131"/>
                  </a:lnTo>
                  <a:cubicBezTo>
                    <a:pt x="92701" y="90223"/>
                    <a:pt x="92516" y="90223"/>
                    <a:pt x="92214" y="90223"/>
                  </a:cubicBezTo>
                  <a:cubicBezTo>
                    <a:pt x="91056" y="90409"/>
                    <a:pt x="89990" y="90895"/>
                    <a:pt x="89039" y="91660"/>
                  </a:cubicBezTo>
                  <a:cubicBezTo>
                    <a:pt x="88159" y="92332"/>
                    <a:pt x="87579" y="93398"/>
                    <a:pt x="86606" y="93978"/>
                  </a:cubicBezTo>
                  <a:cubicBezTo>
                    <a:pt x="85799" y="94411"/>
                    <a:pt x="84916" y="94488"/>
                    <a:pt x="83999" y="94488"/>
                  </a:cubicBezTo>
                  <a:cubicBezTo>
                    <a:pt x="83493" y="94488"/>
                    <a:pt x="82977" y="94464"/>
                    <a:pt x="82458" y="94464"/>
                  </a:cubicBezTo>
                  <a:cubicBezTo>
                    <a:pt x="79283" y="94557"/>
                    <a:pt x="75992" y="95716"/>
                    <a:pt x="73396" y="97663"/>
                  </a:cubicBezTo>
                  <a:cubicBezTo>
                    <a:pt x="70777" y="99679"/>
                    <a:pt x="68854" y="102390"/>
                    <a:pt x="65864" y="103734"/>
                  </a:cubicBezTo>
                  <a:cubicBezTo>
                    <a:pt x="64984" y="104128"/>
                    <a:pt x="64126" y="104407"/>
                    <a:pt x="63245" y="104893"/>
                  </a:cubicBezTo>
                  <a:cubicBezTo>
                    <a:pt x="61021" y="106631"/>
                    <a:pt x="61021" y="110293"/>
                    <a:pt x="59004" y="112147"/>
                  </a:cubicBezTo>
                  <a:cubicBezTo>
                    <a:pt x="57544" y="113491"/>
                    <a:pt x="55134" y="113978"/>
                    <a:pt x="54462" y="115809"/>
                  </a:cubicBezTo>
                  <a:cubicBezTo>
                    <a:pt x="54068" y="116666"/>
                    <a:pt x="54369" y="117732"/>
                    <a:pt x="54161" y="118706"/>
                  </a:cubicBezTo>
                  <a:cubicBezTo>
                    <a:pt x="54068" y="119679"/>
                    <a:pt x="53581" y="120536"/>
                    <a:pt x="53002" y="121301"/>
                  </a:cubicBezTo>
                  <a:cubicBezTo>
                    <a:pt x="52466" y="121462"/>
                    <a:pt x="51906" y="121517"/>
                    <a:pt x="51330" y="121517"/>
                  </a:cubicBezTo>
                  <a:cubicBezTo>
                    <a:pt x="50050" y="121517"/>
                    <a:pt x="48696" y="121242"/>
                    <a:pt x="47379" y="121242"/>
                  </a:cubicBezTo>
                  <a:cubicBezTo>
                    <a:pt x="46729" y="121242"/>
                    <a:pt x="46088" y="121309"/>
                    <a:pt x="45470" y="121510"/>
                  </a:cubicBezTo>
                  <a:cubicBezTo>
                    <a:pt x="43848" y="122089"/>
                    <a:pt x="42573" y="123526"/>
                    <a:pt x="40951" y="124105"/>
                  </a:cubicBezTo>
                  <a:cubicBezTo>
                    <a:pt x="40303" y="124335"/>
                    <a:pt x="39629" y="124416"/>
                    <a:pt x="38941" y="124416"/>
                  </a:cubicBezTo>
                  <a:cubicBezTo>
                    <a:pt x="37262" y="124416"/>
                    <a:pt x="35497" y="123932"/>
                    <a:pt x="33810" y="123932"/>
                  </a:cubicBezTo>
                  <a:cubicBezTo>
                    <a:pt x="32974" y="123932"/>
                    <a:pt x="32157" y="124051"/>
                    <a:pt x="31379" y="124407"/>
                  </a:cubicBezTo>
                  <a:cubicBezTo>
                    <a:pt x="29456" y="125357"/>
                    <a:pt x="28297" y="127790"/>
                    <a:pt x="26165" y="128462"/>
                  </a:cubicBezTo>
                  <a:cubicBezTo>
                    <a:pt x="25789" y="128560"/>
                    <a:pt x="25403" y="128597"/>
                    <a:pt x="25011" y="128597"/>
                  </a:cubicBezTo>
                  <a:cubicBezTo>
                    <a:pt x="23790" y="128597"/>
                    <a:pt x="22514" y="128238"/>
                    <a:pt x="21332" y="128238"/>
                  </a:cubicBezTo>
                  <a:cubicBezTo>
                    <a:pt x="20646" y="128238"/>
                    <a:pt x="19992" y="128359"/>
                    <a:pt x="19398" y="128740"/>
                  </a:cubicBezTo>
                  <a:cubicBezTo>
                    <a:pt x="18633" y="129227"/>
                    <a:pt x="18146" y="129992"/>
                    <a:pt x="17474" y="130571"/>
                  </a:cubicBezTo>
                  <a:cubicBezTo>
                    <a:pt x="15736" y="132124"/>
                    <a:pt x="13025" y="131846"/>
                    <a:pt x="10615" y="132031"/>
                  </a:cubicBezTo>
                  <a:cubicBezTo>
                    <a:pt x="8297" y="132309"/>
                    <a:pt x="5493" y="134163"/>
                    <a:pt x="6188" y="136365"/>
                  </a:cubicBezTo>
                  <a:cubicBezTo>
                    <a:pt x="5780" y="136329"/>
                    <a:pt x="5372" y="136312"/>
                    <a:pt x="4966" y="136312"/>
                  </a:cubicBezTo>
                  <a:cubicBezTo>
                    <a:pt x="3248" y="136312"/>
                    <a:pt x="1556" y="136627"/>
                    <a:pt x="0" y="137246"/>
                  </a:cubicBezTo>
                  <a:lnTo>
                    <a:pt x="156132" y="136852"/>
                  </a:lnTo>
                  <a:cubicBezTo>
                    <a:pt x="156039" y="136666"/>
                    <a:pt x="155946" y="136574"/>
                    <a:pt x="155853" y="136365"/>
                  </a:cubicBezTo>
                  <a:lnTo>
                    <a:pt x="187534" y="136365"/>
                  </a:lnTo>
                  <a:cubicBezTo>
                    <a:pt x="190616" y="136481"/>
                    <a:pt x="193698" y="136481"/>
                    <a:pt x="196804" y="136481"/>
                  </a:cubicBezTo>
                  <a:cubicBezTo>
                    <a:pt x="199979" y="136481"/>
                    <a:pt x="203061" y="136481"/>
                    <a:pt x="206259" y="136574"/>
                  </a:cubicBezTo>
                  <a:lnTo>
                    <a:pt x="215808" y="136574"/>
                  </a:lnTo>
                  <a:cubicBezTo>
                    <a:pt x="219006" y="136666"/>
                    <a:pt x="222181" y="136666"/>
                    <a:pt x="225379" y="136666"/>
                  </a:cubicBezTo>
                  <a:cubicBezTo>
                    <a:pt x="228554" y="136666"/>
                    <a:pt x="231659" y="136759"/>
                    <a:pt x="234742" y="136759"/>
                  </a:cubicBezTo>
                  <a:cubicBezTo>
                    <a:pt x="237731" y="136759"/>
                    <a:pt x="240721" y="136852"/>
                    <a:pt x="243734" y="136852"/>
                  </a:cubicBezTo>
                  <a:cubicBezTo>
                    <a:pt x="246631" y="136852"/>
                    <a:pt x="249412" y="136852"/>
                    <a:pt x="252216" y="136944"/>
                  </a:cubicBezTo>
                  <a:lnTo>
                    <a:pt x="260142" y="136944"/>
                  </a:lnTo>
                  <a:cubicBezTo>
                    <a:pt x="262459" y="137060"/>
                    <a:pt x="264777" y="137060"/>
                    <a:pt x="267187" y="137060"/>
                  </a:cubicBezTo>
                  <a:cubicBezTo>
                    <a:pt x="269226" y="137060"/>
                    <a:pt x="271243" y="137153"/>
                    <a:pt x="273282" y="137153"/>
                  </a:cubicBezTo>
                  <a:lnTo>
                    <a:pt x="278288" y="137153"/>
                  </a:lnTo>
                  <a:cubicBezTo>
                    <a:pt x="279539" y="137153"/>
                    <a:pt x="280814" y="137246"/>
                    <a:pt x="282065" y="137246"/>
                  </a:cubicBezTo>
                  <a:lnTo>
                    <a:pt x="283502" y="137246"/>
                  </a:lnTo>
                  <a:cubicBezTo>
                    <a:pt x="282436" y="134743"/>
                    <a:pt x="281185" y="131938"/>
                    <a:pt x="278589" y="131058"/>
                  </a:cubicBezTo>
                  <a:cubicBezTo>
                    <a:pt x="277616" y="130780"/>
                    <a:pt x="276550" y="130872"/>
                    <a:pt x="275600" y="130687"/>
                  </a:cubicBezTo>
                  <a:cubicBezTo>
                    <a:pt x="273282" y="130200"/>
                    <a:pt x="271428" y="128462"/>
                    <a:pt x="269597" y="126910"/>
                  </a:cubicBezTo>
                  <a:cubicBezTo>
                    <a:pt x="266814" y="124594"/>
                    <a:pt x="263495" y="122449"/>
                    <a:pt x="259910" y="122449"/>
                  </a:cubicBezTo>
                  <a:cubicBezTo>
                    <a:pt x="259763" y="122449"/>
                    <a:pt x="259617" y="122453"/>
                    <a:pt x="259470" y="122460"/>
                  </a:cubicBezTo>
                  <a:cubicBezTo>
                    <a:pt x="256839" y="122562"/>
                    <a:pt x="254280" y="123687"/>
                    <a:pt x="251792" y="123687"/>
                  </a:cubicBezTo>
                  <a:cubicBezTo>
                    <a:pt x="251453" y="123687"/>
                    <a:pt x="251115" y="123666"/>
                    <a:pt x="250779" y="123619"/>
                  </a:cubicBezTo>
                  <a:cubicBezTo>
                    <a:pt x="249898" y="123155"/>
                    <a:pt x="249041" y="122761"/>
                    <a:pt x="248067" y="122460"/>
                  </a:cubicBezTo>
                  <a:cubicBezTo>
                    <a:pt x="246051" y="121208"/>
                    <a:pt x="244498" y="118984"/>
                    <a:pt x="242274" y="118126"/>
                  </a:cubicBezTo>
                  <a:cubicBezTo>
                    <a:pt x="241219" y="117725"/>
                    <a:pt x="240087" y="117610"/>
                    <a:pt x="238929" y="117610"/>
                  </a:cubicBezTo>
                  <a:cubicBezTo>
                    <a:pt x="237356" y="117610"/>
                    <a:pt x="235738" y="117823"/>
                    <a:pt x="234211" y="117823"/>
                  </a:cubicBezTo>
                  <a:cubicBezTo>
                    <a:pt x="233355" y="117823"/>
                    <a:pt x="232527" y="117756"/>
                    <a:pt x="231752" y="117547"/>
                  </a:cubicBezTo>
                  <a:cubicBezTo>
                    <a:pt x="230408" y="116388"/>
                    <a:pt x="229133" y="115044"/>
                    <a:pt x="227789" y="113978"/>
                  </a:cubicBezTo>
                  <a:cubicBezTo>
                    <a:pt x="225194" y="111846"/>
                    <a:pt x="221903" y="110594"/>
                    <a:pt x="218519" y="110409"/>
                  </a:cubicBezTo>
                  <a:cubicBezTo>
                    <a:pt x="217082" y="110293"/>
                    <a:pt x="215622" y="110409"/>
                    <a:pt x="214278" y="110108"/>
                  </a:cubicBezTo>
                  <a:cubicBezTo>
                    <a:pt x="209249" y="108949"/>
                    <a:pt x="206538" y="102970"/>
                    <a:pt x="202296" y="100559"/>
                  </a:cubicBezTo>
                  <a:cubicBezTo>
                    <a:pt x="202111" y="100444"/>
                    <a:pt x="202018" y="100444"/>
                    <a:pt x="201902" y="100351"/>
                  </a:cubicBezTo>
                  <a:cubicBezTo>
                    <a:pt x="201810" y="100258"/>
                    <a:pt x="201717" y="100258"/>
                    <a:pt x="201717" y="100258"/>
                  </a:cubicBezTo>
                  <a:cubicBezTo>
                    <a:pt x="201624" y="100165"/>
                    <a:pt x="201532" y="100165"/>
                    <a:pt x="201439" y="100165"/>
                  </a:cubicBezTo>
                  <a:cubicBezTo>
                    <a:pt x="201323" y="100073"/>
                    <a:pt x="201323" y="100073"/>
                    <a:pt x="201230" y="100073"/>
                  </a:cubicBezTo>
                  <a:cubicBezTo>
                    <a:pt x="201138" y="99980"/>
                    <a:pt x="201045" y="99980"/>
                    <a:pt x="200952" y="99980"/>
                  </a:cubicBezTo>
                  <a:cubicBezTo>
                    <a:pt x="200860" y="99864"/>
                    <a:pt x="200860" y="99864"/>
                    <a:pt x="200744" y="99864"/>
                  </a:cubicBezTo>
                  <a:cubicBezTo>
                    <a:pt x="200651" y="99864"/>
                    <a:pt x="200466" y="99771"/>
                    <a:pt x="200280" y="99771"/>
                  </a:cubicBezTo>
                  <a:lnTo>
                    <a:pt x="200164" y="99679"/>
                  </a:lnTo>
                  <a:lnTo>
                    <a:pt x="199794" y="99679"/>
                  </a:lnTo>
                  <a:cubicBezTo>
                    <a:pt x="199701" y="99586"/>
                    <a:pt x="199701" y="99586"/>
                    <a:pt x="199585" y="99586"/>
                  </a:cubicBezTo>
                  <a:lnTo>
                    <a:pt x="199121" y="99586"/>
                  </a:lnTo>
                  <a:cubicBezTo>
                    <a:pt x="198833" y="99565"/>
                    <a:pt x="198550" y="99558"/>
                    <a:pt x="198271" y="99558"/>
                  </a:cubicBezTo>
                  <a:cubicBezTo>
                    <a:pt x="197772" y="99558"/>
                    <a:pt x="197286" y="99580"/>
                    <a:pt x="196796" y="99580"/>
                  </a:cubicBezTo>
                  <a:cubicBezTo>
                    <a:pt x="196349" y="99580"/>
                    <a:pt x="195899" y="99562"/>
                    <a:pt x="195437" y="99493"/>
                  </a:cubicBezTo>
                  <a:cubicBezTo>
                    <a:pt x="194950" y="99493"/>
                    <a:pt x="194579" y="99285"/>
                    <a:pt x="194092" y="99099"/>
                  </a:cubicBezTo>
                  <a:cubicBezTo>
                    <a:pt x="193212" y="98705"/>
                    <a:pt x="192447" y="98126"/>
                    <a:pt x="191682" y="97454"/>
                  </a:cubicBezTo>
                  <a:cubicBezTo>
                    <a:pt x="191381" y="97361"/>
                    <a:pt x="191196" y="97176"/>
                    <a:pt x="191010" y="96967"/>
                  </a:cubicBezTo>
                  <a:cubicBezTo>
                    <a:pt x="190802" y="96782"/>
                    <a:pt x="190523" y="96597"/>
                    <a:pt x="190222" y="96295"/>
                  </a:cubicBezTo>
                  <a:cubicBezTo>
                    <a:pt x="190130" y="96203"/>
                    <a:pt x="189944" y="96110"/>
                    <a:pt x="189736" y="95924"/>
                  </a:cubicBezTo>
                  <a:cubicBezTo>
                    <a:pt x="189457" y="95623"/>
                    <a:pt x="189156" y="95438"/>
                    <a:pt x="188785" y="95136"/>
                  </a:cubicBezTo>
                  <a:cubicBezTo>
                    <a:pt x="188299" y="94858"/>
                    <a:pt x="187719" y="94464"/>
                    <a:pt x="187140" y="94279"/>
                  </a:cubicBezTo>
                  <a:cubicBezTo>
                    <a:pt x="186955" y="94186"/>
                    <a:pt x="186746" y="94186"/>
                    <a:pt x="186561" y="94070"/>
                  </a:cubicBezTo>
                  <a:cubicBezTo>
                    <a:pt x="185765" y="93845"/>
                    <a:pt x="184945" y="93767"/>
                    <a:pt x="184109" y="93767"/>
                  </a:cubicBezTo>
                  <a:cubicBezTo>
                    <a:pt x="182801" y="93767"/>
                    <a:pt x="181452" y="93957"/>
                    <a:pt x="180095" y="94070"/>
                  </a:cubicBezTo>
                  <a:cubicBezTo>
                    <a:pt x="180095" y="94186"/>
                    <a:pt x="180095" y="94186"/>
                    <a:pt x="180002" y="94186"/>
                  </a:cubicBezTo>
                  <a:cubicBezTo>
                    <a:pt x="179608" y="94186"/>
                    <a:pt x="179214" y="94186"/>
                    <a:pt x="178936" y="94279"/>
                  </a:cubicBezTo>
                  <a:lnTo>
                    <a:pt x="177684" y="94279"/>
                  </a:lnTo>
                  <a:cubicBezTo>
                    <a:pt x="176224" y="94279"/>
                    <a:pt x="174788" y="93978"/>
                    <a:pt x="173420" y="93607"/>
                  </a:cubicBezTo>
                  <a:cubicBezTo>
                    <a:pt x="171249" y="93151"/>
                    <a:pt x="169078" y="92532"/>
                    <a:pt x="166830" y="92532"/>
                  </a:cubicBezTo>
                  <a:cubicBezTo>
                    <a:pt x="166679" y="92532"/>
                    <a:pt x="166527" y="92535"/>
                    <a:pt x="166375" y="92541"/>
                  </a:cubicBezTo>
                  <a:cubicBezTo>
                    <a:pt x="165031" y="92634"/>
                    <a:pt x="163872" y="92912"/>
                    <a:pt x="162713" y="93491"/>
                  </a:cubicBezTo>
                  <a:cubicBezTo>
                    <a:pt x="161833" y="93885"/>
                    <a:pt x="160975" y="94372"/>
                    <a:pt x="160187" y="94951"/>
                  </a:cubicBezTo>
                  <a:cubicBezTo>
                    <a:pt x="159816" y="95229"/>
                    <a:pt x="159422" y="95530"/>
                    <a:pt x="159144" y="95809"/>
                  </a:cubicBezTo>
                  <a:lnTo>
                    <a:pt x="158264" y="96689"/>
                  </a:lnTo>
                  <a:cubicBezTo>
                    <a:pt x="156827" y="98033"/>
                    <a:pt x="155668" y="99679"/>
                    <a:pt x="154602" y="101417"/>
                  </a:cubicBezTo>
                  <a:cubicBezTo>
                    <a:pt x="154393" y="101811"/>
                    <a:pt x="154208" y="102089"/>
                    <a:pt x="154023" y="102483"/>
                  </a:cubicBezTo>
                  <a:cubicBezTo>
                    <a:pt x="153814" y="102761"/>
                    <a:pt x="153721" y="102970"/>
                    <a:pt x="153629" y="103248"/>
                  </a:cubicBezTo>
                  <a:cubicBezTo>
                    <a:pt x="153536" y="103340"/>
                    <a:pt x="153443" y="103549"/>
                    <a:pt x="153350" y="103734"/>
                  </a:cubicBezTo>
                  <a:cubicBezTo>
                    <a:pt x="153049" y="104314"/>
                    <a:pt x="152771" y="104893"/>
                    <a:pt x="152377" y="105473"/>
                  </a:cubicBezTo>
                  <a:cubicBezTo>
                    <a:pt x="151798" y="106446"/>
                    <a:pt x="151033" y="107211"/>
                    <a:pt x="149967" y="107512"/>
                  </a:cubicBezTo>
                  <a:cubicBezTo>
                    <a:pt x="149295" y="107790"/>
                    <a:pt x="148600" y="107790"/>
                    <a:pt x="147927" y="107883"/>
                  </a:cubicBezTo>
                  <a:cubicBezTo>
                    <a:pt x="147649" y="107883"/>
                    <a:pt x="147441" y="107975"/>
                    <a:pt x="147255" y="108091"/>
                  </a:cubicBezTo>
                  <a:lnTo>
                    <a:pt x="147163" y="108091"/>
                  </a:lnTo>
                  <a:cubicBezTo>
                    <a:pt x="147070" y="108091"/>
                    <a:pt x="146861" y="108184"/>
                    <a:pt x="146769" y="108184"/>
                  </a:cubicBezTo>
                  <a:cubicBezTo>
                    <a:pt x="146861" y="107975"/>
                    <a:pt x="146977" y="107790"/>
                    <a:pt x="147070" y="107605"/>
                  </a:cubicBezTo>
                  <a:cubicBezTo>
                    <a:pt x="147070" y="107396"/>
                    <a:pt x="147163" y="107211"/>
                    <a:pt x="147163" y="107118"/>
                  </a:cubicBezTo>
                  <a:cubicBezTo>
                    <a:pt x="147163" y="106353"/>
                    <a:pt x="146769" y="105565"/>
                    <a:pt x="146189" y="105287"/>
                  </a:cubicBezTo>
                  <a:cubicBezTo>
                    <a:pt x="146097" y="105287"/>
                    <a:pt x="146004" y="105194"/>
                    <a:pt x="145911" y="105194"/>
                  </a:cubicBezTo>
                  <a:cubicBezTo>
                    <a:pt x="147163" y="104986"/>
                    <a:pt x="147557" y="102970"/>
                    <a:pt x="146398" y="102390"/>
                  </a:cubicBezTo>
                  <a:cubicBezTo>
                    <a:pt x="146676" y="102182"/>
                    <a:pt x="146861" y="101996"/>
                    <a:pt x="146977" y="101718"/>
                  </a:cubicBezTo>
                  <a:cubicBezTo>
                    <a:pt x="147163" y="101139"/>
                    <a:pt x="147070" y="100444"/>
                    <a:pt x="146583" y="100073"/>
                  </a:cubicBezTo>
                  <a:cubicBezTo>
                    <a:pt x="146491" y="99980"/>
                    <a:pt x="146398" y="99864"/>
                    <a:pt x="146282" y="99864"/>
                  </a:cubicBezTo>
                  <a:cubicBezTo>
                    <a:pt x="146491" y="99679"/>
                    <a:pt x="146676" y="99493"/>
                    <a:pt x="146861" y="99285"/>
                  </a:cubicBezTo>
                  <a:cubicBezTo>
                    <a:pt x="146861" y="99099"/>
                    <a:pt x="146977" y="99007"/>
                    <a:pt x="147070" y="98821"/>
                  </a:cubicBezTo>
                  <a:lnTo>
                    <a:pt x="147070" y="98033"/>
                  </a:lnTo>
                  <a:cubicBezTo>
                    <a:pt x="147070" y="97663"/>
                    <a:pt x="146977" y="97269"/>
                    <a:pt x="146769" y="96967"/>
                  </a:cubicBezTo>
                  <a:cubicBezTo>
                    <a:pt x="146583" y="96689"/>
                    <a:pt x="146282" y="96504"/>
                    <a:pt x="145911" y="96295"/>
                  </a:cubicBezTo>
                  <a:cubicBezTo>
                    <a:pt x="147649" y="95716"/>
                    <a:pt x="147742" y="92912"/>
                    <a:pt x="146097" y="92240"/>
                  </a:cubicBezTo>
                  <a:cubicBezTo>
                    <a:pt x="146491" y="92054"/>
                    <a:pt x="146769" y="91753"/>
                    <a:pt x="147070" y="91382"/>
                  </a:cubicBezTo>
                  <a:cubicBezTo>
                    <a:pt x="147163" y="91289"/>
                    <a:pt x="147163" y="91081"/>
                    <a:pt x="147255" y="90988"/>
                  </a:cubicBezTo>
                  <a:cubicBezTo>
                    <a:pt x="147255" y="90895"/>
                    <a:pt x="147255" y="90803"/>
                    <a:pt x="147348" y="90710"/>
                  </a:cubicBezTo>
                  <a:lnTo>
                    <a:pt x="147348" y="90223"/>
                  </a:lnTo>
                  <a:cubicBezTo>
                    <a:pt x="147441" y="89737"/>
                    <a:pt x="147255" y="89250"/>
                    <a:pt x="146861" y="88856"/>
                  </a:cubicBezTo>
                  <a:cubicBezTo>
                    <a:pt x="146769" y="88671"/>
                    <a:pt x="146676" y="88578"/>
                    <a:pt x="146583" y="88393"/>
                  </a:cubicBezTo>
                  <a:cubicBezTo>
                    <a:pt x="146491" y="88277"/>
                    <a:pt x="146398" y="88184"/>
                    <a:pt x="146282" y="88091"/>
                  </a:cubicBezTo>
                  <a:cubicBezTo>
                    <a:pt x="146282" y="87999"/>
                    <a:pt x="146189" y="87813"/>
                    <a:pt x="146282" y="87605"/>
                  </a:cubicBezTo>
                  <a:cubicBezTo>
                    <a:pt x="146398" y="87326"/>
                    <a:pt x="146676" y="87234"/>
                    <a:pt x="146977" y="87025"/>
                  </a:cubicBezTo>
                  <a:cubicBezTo>
                    <a:pt x="147835" y="86353"/>
                    <a:pt x="147742" y="84708"/>
                    <a:pt x="146676" y="84128"/>
                  </a:cubicBezTo>
                  <a:cubicBezTo>
                    <a:pt x="147070" y="84036"/>
                    <a:pt x="147255" y="83758"/>
                    <a:pt x="147557" y="83549"/>
                  </a:cubicBezTo>
                  <a:cubicBezTo>
                    <a:pt x="147742" y="83456"/>
                    <a:pt x="148020" y="83456"/>
                    <a:pt x="148229" y="83364"/>
                  </a:cubicBezTo>
                  <a:cubicBezTo>
                    <a:pt x="148321" y="83364"/>
                    <a:pt x="148414" y="83364"/>
                    <a:pt x="148507" y="83271"/>
                  </a:cubicBezTo>
                  <a:cubicBezTo>
                    <a:pt x="148994" y="83178"/>
                    <a:pt x="149388" y="82877"/>
                    <a:pt x="149967" y="82784"/>
                  </a:cubicBezTo>
                  <a:cubicBezTo>
                    <a:pt x="150454" y="82784"/>
                    <a:pt x="151033" y="82784"/>
                    <a:pt x="151496" y="82970"/>
                  </a:cubicBezTo>
                  <a:cubicBezTo>
                    <a:pt x="151890" y="82970"/>
                    <a:pt x="152192" y="83062"/>
                    <a:pt x="152470" y="83062"/>
                  </a:cubicBezTo>
                  <a:cubicBezTo>
                    <a:pt x="152574" y="83076"/>
                    <a:pt x="152682" y="83083"/>
                    <a:pt x="152791" y="83083"/>
                  </a:cubicBezTo>
                  <a:cubicBezTo>
                    <a:pt x="153606" y="83083"/>
                    <a:pt x="154496" y="82716"/>
                    <a:pt x="154393" y="82205"/>
                  </a:cubicBezTo>
                  <a:lnTo>
                    <a:pt x="154393" y="82205"/>
                  </a:lnTo>
                  <a:cubicBezTo>
                    <a:pt x="155090" y="82843"/>
                    <a:pt x="156184" y="83155"/>
                    <a:pt x="157268" y="83155"/>
                  </a:cubicBezTo>
                  <a:cubicBezTo>
                    <a:pt x="158310" y="83155"/>
                    <a:pt x="159343" y="82866"/>
                    <a:pt x="160002" y="82297"/>
                  </a:cubicBezTo>
                  <a:cubicBezTo>
                    <a:pt x="160002" y="82390"/>
                    <a:pt x="160094" y="82599"/>
                    <a:pt x="160303" y="82691"/>
                  </a:cubicBezTo>
                  <a:cubicBezTo>
                    <a:pt x="160581" y="82970"/>
                    <a:pt x="161161" y="83062"/>
                    <a:pt x="161740" y="83062"/>
                  </a:cubicBezTo>
                  <a:lnTo>
                    <a:pt x="161925" y="83062"/>
                  </a:lnTo>
                  <a:cubicBezTo>
                    <a:pt x="162227" y="83062"/>
                    <a:pt x="162505" y="82970"/>
                    <a:pt x="162806" y="82970"/>
                  </a:cubicBezTo>
                  <a:cubicBezTo>
                    <a:pt x="163293" y="82877"/>
                    <a:pt x="163872" y="82691"/>
                    <a:pt x="164359" y="82599"/>
                  </a:cubicBezTo>
                  <a:cubicBezTo>
                    <a:pt x="164773" y="82516"/>
                    <a:pt x="165127" y="82445"/>
                    <a:pt x="165507" y="82445"/>
                  </a:cubicBezTo>
                  <a:cubicBezTo>
                    <a:pt x="165659" y="82445"/>
                    <a:pt x="165815" y="82456"/>
                    <a:pt x="165981" y="82483"/>
                  </a:cubicBezTo>
                  <a:cubicBezTo>
                    <a:pt x="166190" y="82599"/>
                    <a:pt x="166468" y="82691"/>
                    <a:pt x="166676" y="82784"/>
                  </a:cubicBezTo>
                  <a:cubicBezTo>
                    <a:pt x="166769" y="82877"/>
                    <a:pt x="166862" y="82877"/>
                    <a:pt x="166954" y="82877"/>
                  </a:cubicBezTo>
                  <a:lnTo>
                    <a:pt x="167047" y="82970"/>
                  </a:lnTo>
                  <a:cubicBezTo>
                    <a:pt x="167256" y="82970"/>
                    <a:pt x="167441" y="83062"/>
                    <a:pt x="167719" y="83062"/>
                  </a:cubicBezTo>
                  <a:lnTo>
                    <a:pt x="168020" y="83062"/>
                  </a:lnTo>
                  <a:cubicBezTo>
                    <a:pt x="168414" y="82970"/>
                    <a:pt x="168692" y="82877"/>
                    <a:pt x="168994" y="82784"/>
                  </a:cubicBezTo>
                  <a:cubicBezTo>
                    <a:pt x="169457" y="82599"/>
                    <a:pt x="169944" y="82297"/>
                    <a:pt x="170523" y="82297"/>
                  </a:cubicBezTo>
                  <a:lnTo>
                    <a:pt x="171010" y="82297"/>
                  </a:lnTo>
                  <a:cubicBezTo>
                    <a:pt x="171589" y="82390"/>
                    <a:pt x="172169" y="82784"/>
                    <a:pt x="172841" y="83062"/>
                  </a:cubicBezTo>
                  <a:cubicBezTo>
                    <a:pt x="173142" y="83178"/>
                    <a:pt x="173513" y="83271"/>
                    <a:pt x="173907" y="83271"/>
                  </a:cubicBezTo>
                  <a:lnTo>
                    <a:pt x="174000" y="83271"/>
                  </a:lnTo>
                  <a:cubicBezTo>
                    <a:pt x="173814" y="83364"/>
                    <a:pt x="173513" y="83364"/>
                    <a:pt x="173235" y="83364"/>
                  </a:cubicBezTo>
                  <a:cubicBezTo>
                    <a:pt x="171682" y="83642"/>
                    <a:pt x="170152" y="84221"/>
                    <a:pt x="168507" y="84615"/>
                  </a:cubicBezTo>
                  <a:cubicBezTo>
                    <a:pt x="166468" y="85102"/>
                    <a:pt x="164359" y="85194"/>
                    <a:pt x="162227" y="85194"/>
                  </a:cubicBezTo>
                  <a:cubicBezTo>
                    <a:pt x="161297" y="85229"/>
                    <a:pt x="160351" y="85263"/>
                    <a:pt x="159407" y="85263"/>
                  </a:cubicBezTo>
                  <a:cubicBezTo>
                    <a:pt x="157807" y="85263"/>
                    <a:pt x="156210" y="85165"/>
                    <a:pt x="154695" y="84800"/>
                  </a:cubicBezTo>
                  <a:cubicBezTo>
                    <a:pt x="153872" y="84661"/>
                    <a:pt x="152928" y="84470"/>
                    <a:pt x="152058" y="84470"/>
                  </a:cubicBezTo>
                  <a:cubicBezTo>
                    <a:pt x="151189" y="84470"/>
                    <a:pt x="150396" y="84661"/>
                    <a:pt x="149874" y="85287"/>
                  </a:cubicBezTo>
                  <a:cubicBezTo>
                    <a:pt x="150319" y="85257"/>
                    <a:pt x="150764" y="85244"/>
                    <a:pt x="151211" y="85244"/>
                  </a:cubicBezTo>
                  <a:cubicBezTo>
                    <a:pt x="154931" y="85244"/>
                    <a:pt x="158718" y="86168"/>
                    <a:pt x="162505" y="86168"/>
                  </a:cubicBezTo>
                  <a:cubicBezTo>
                    <a:pt x="167256" y="86075"/>
                    <a:pt x="171775" y="84615"/>
                    <a:pt x="176526" y="84036"/>
                  </a:cubicBezTo>
                  <a:cubicBezTo>
                    <a:pt x="178635" y="83758"/>
                    <a:pt x="180859" y="83642"/>
                    <a:pt x="183084" y="83178"/>
                  </a:cubicBezTo>
                  <a:cubicBezTo>
                    <a:pt x="184150" y="82970"/>
                    <a:pt x="185100" y="82599"/>
                    <a:pt x="186074" y="82205"/>
                  </a:cubicBezTo>
                  <a:lnTo>
                    <a:pt x="186561" y="82205"/>
                  </a:lnTo>
                  <a:cubicBezTo>
                    <a:pt x="188577" y="82019"/>
                    <a:pt x="190616" y="81811"/>
                    <a:pt x="192748" y="81625"/>
                  </a:cubicBezTo>
                  <a:cubicBezTo>
                    <a:pt x="193111" y="82046"/>
                    <a:pt x="193808" y="82276"/>
                    <a:pt x="194518" y="82276"/>
                  </a:cubicBezTo>
                  <a:cubicBezTo>
                    <a:pt x="194943" y="82276"/>
                    <a:pt x="195373" y="82193"/>
                    <a:pt x="195738" y="82019"/>
                  </a:cubicBezTo>
                  <a:cubicBezTo>
                    <a:pt x="196225" y="81718"/>
                    <a:pt x="196688" y="81231"/>
                    <a:pt x="197383" y="81231"/>
                  </a:cubicBezTo>
                  <a:cubicBezTo>
                    <a:pt x="197569" y="81231"/>
                    <a:pt x="197661" y="81324"/>
                    <a:pt x="197847" y="81440"/>
                  </a:cubicBezTo>
                  <a:cubicBezTo>
                    <a:pt x="198055" y="81533"/>
                    <a:pt x="198148" y="81625"/>
                    <a:pt x="198334" y="81718"/>
                  </a:cubicBezTo>
                  <a:cubicBezTo>
                    <a:pt x="198542" y="81811"/>
                    <a:pt x="198727" y="81904"/>
                    <a:pt x="198913" y="82019"/>
                  </a:cubicBezTo>
                  <a:cubicBezTo>
                    <a:pt x="199030" y="82044"/>
                    <a:pt x="199146" y="82055"/>
                    <a:pt x="199260" y="82055"/>
                  </a:cubicBezTo>
                  <a:cubicBezTo>
                    <a:pt x="200000" y="82055"/>
                    <a:pt x="200676" y="81585"/>
                    <a:pt x="201439" y="81324"/>
                  </a:cubicBezTo>
                  <a:cubicBezTo>
                    <a:pt x="201876" y="81183"/>
                    <a:pt x="202342" y="81128"/>
                    <a:pt x="202824" y="81128"/>
                  </a:cubicBezTo>
                  <a:cubicBezTo>
                    <a:pt x="203926" y="81128"/>
                    <a:pt x="205115" y="81416"/>
                    <a:pt x="206259" y="81625"/>
                  </a:cubicBezTo>
                  <a:cubicBezTo>
                    <a:pt x="207465" y="81869"/>
                    <a:pt x="208722" y="81990"/>
                    <a:pt x="209991" y="81990"/>
                  </a:cubicBezTo>
                  <a:cubicBezTo>
                    <a:pt x="211259" y="81990"/>
                    <a:pt x="212540" y="81869"/>
                    <a:pt x="213791" y="81625"/>
                  </a:cubicBezTo>
                  <a:cubicBezTo>
                    <a:pt x="214069" y="81533"/>
                    <a:pt x="214463" y="81440"/>
                    <a:pt x="214765" y="81440"/>
                  </a:cubicBezTo>
                  <a:cubicBezTo>
                    <a:pt x="214857" y="81440"/>
                    <a:pt x="214950" y="81440"/>
                    <a:pt x="215043" y="81533"/>
                  </a:cubicBezTo>
                  <a:lnTo>
                    <a:pt x="215808" y="81533"/>
                  </a:lnTo>
                  <a:cubicBezTo>
                    <a:pt x="217175" y="81533"/>
                    <a:pt x="218612" y="80165"/>
                    <a:pt x="218032" y="79123"/>
                  </a:cubicBezTo>
                  <a:cubicBezTo>
                    <a:pt x="217940" y="79007"/>
                    <a:pt x="217940" y="78914"/>
                    <a:pt x="217847" y="78821"/>
                  </a:cubicBezTo>
                  <a:lnTo>
                    <a:pt x="217847" y="78729"/>
                  </a:lnTo>
                  <a:cubicBezTo>
                    <a:pt x="217754" y="78636"/>
                    <a:pt x="217662" y="78636"/>
                    <a:pt x="217662" y="78543"/>
                  </a:cubicBezTo>
                  <a:cubicBezTo>
                    <a:pt x="216781" y="77755"/>
                    <a:pt x="215437" y="77662"/>
                    <a:pt x="214069" y="77662"/>
                  </a:cubicBezTo>
                  <a:cubicBezTo>
                    <a:pt x="213791" y="77662"/>
                    <a:pt x="213397" y="77848"/>
                    <a:pt x="213490" y="78056"/>
                  </a:cubicBezTo>
                  <a:cubicBezTo>
                    <a:pt x="213490" y="78242"/>
                    <a:pt x="213699" y="78242"/>
                    <a:pt x="213884" y="78335"/>
                  </a:cubicBezTo>
                  <a:cubicBezTo>
                    <a:pt x="214278" y="78427"/>
                    <a:pt x="214556" y="78427"/>
                    <a:pt x="214857" y="78543"/>
                  </a:cubicBezTo>
                  <a:cubicBezTo>
                    <a:pt x="215808" y="78729"/>
                    <a:pt x="215622" y="79308"/>
                    <a:pt x="214857" y="79586"/>
                  </a:cubicBezTo>
                  <a:cubicBezTo>
                    <a:pt x="214744" y="79627"/>
                    <a:pt x="214608" y="79645"/>
                    <a:pt x="214459" y="79645"/>
                  </a:cubicBezTo>
                  <a:cubicBezTo>
                    <a:pt x="213850" y="79645"/>
                    <a:pt x="213024" y="79346"/>
                    <a:pt x="212633" y="79123"/>
                  </a:cubicBezTo>
                  <a:cubicBezTo>
                    <a:pt x="212065" y="78784"/>
                    <a:pt x="211205" y="78509"/>
                    <a:pt x="210532" y="78509"/>
                  </a:cubicBezTo>
                  <a:cubicBezTo>
                    <a:pt x="210051" y="78509"/>
                    <a:pt x="209666" y="78650"/>
                    <a:pt x="209550" y="79007"/>
                  </a:cubicBezTo>
                  <a:cubicBezTo>
                    <a:pt x="209111" y="78406"/>
                    <a:pt x="208180" y="78065"/>
                    <a:pt x="207262" y="78065"/>
                  </a:cubicBezTo>
                  <a:cubicBezTo>
                    <a:pt x="206729" y="78065"/>
                    <a:pt x="206199" y="78180"/>
                    <a:pt x="205773" y="78427"/>
                  </a:cubicBezTo>
                  <a:cubicBezTo>
                    <a:pt x="204614" y="78149"/>
                    <a:pt x="203363" y="77848"/>
                    <a:pt x="202111" y="77662"/>
                  </a:cubicBezTo>
                  <a:cubicBezTo>
                    <a:pt x="203119" y="77616"/>
                    <a:pt x="204110" y="77570"/>
                    <a:pt x="205089" y="77570"/>
                  </a:cubicBezTo>
                  <a:cubicBezTo>
                    <a:pt x="206068" y="77570"/>
                    <a:pt x="207036" y="77616"/>
                    <a:pt x="207998" y="77755"/>
                  </a:cubicBezTo>
                  <a:cubicBezTo>
                    <a:pt x="208855" y="77848"/>
                    <a:pt x="209736" y="77964"/>
                    <a:pt x="210593" y="77964"/>
                  </a:cubicBezTo>
                  <a:cubicBezTo>
                    <a:pt x="210894" y="77964"/>
                    <a:pt x="212540" y="77964"/>
                    <a:pt x="211752" y="77269"/>
                  </a:cubicBezTo>
                  <a:cubicBezTo>
                    <a:pt x="211520" y="77083"/>
                    <a:pt x="210993" y="77037"/>
                    <a:pt x="210440" y="77037"/>
                  </a:cubicBezTo>
                  <a:cubicBezTo>
                    <a:pt x="209886" y="77037"/>
                    <a:pt x="209307" y="77083"/>
                    <a:pt x="208971" y="77083"/>
                  </a:cubicBezTo>
                  <a:cubicBezTo>
                    <a:pt x="207998" y="76990"/>
                    <a:pt x="207024" y="76990"/>
                    <a:pt x="206074" y="76990"/>
                  </a:cubicBezTo>
                  <a:cubicBezTo>
                    <a:pt x="202969" y="76990"/>
                    <a:pt x="199886" y="76990"/>
                    <a:pt x="196804" y="77384"/>
                  </a:cubicBezTo>
                  <a:cubicBezTo>
                    <a:pt x="196410" y="77477"/>
                    <a:pt x="195923" y="77477"/>
                    <a:pt x="195529" y="77570"/>
                  </a:cubicBezTo>
                  <a:cubicBezTo>
                    <a:pt x="194371" y="77755"/>
                    <a:pt x="193212" y="78056"/>
                    <a:pt x="192169" y="78335"/>
                  </a:cubicBezTo>
                  <a:cubicBezTo>
                    <a:pt x="191590" y="78543"/>
                    <a:pt x="191103" y="78729"/>
                    <a:pt x="190523" y="78821"/>
                  </a:cubicBezTo>
                  <a:cubicBezTo>
                    <a:pt x="189365" y="78543"/>
                    <a:pt x="188484" y="77269"/>
                    <a:pt x="187418" y="76898"/>
                  </a:cubicBezTo>
                  <a:cubicBezTo>
                    <a:pt x="186424" y="76566"/>
                    <a:pt x="185339" y="76394"/>
                    <a:pt x="184267" y="76394"/>
                  </a:cubicBezTo>
                  <a:cubicBezTo>
                    <a:pt x="183465" y="76394"/>
                    <a:pt x="182670" y="76491"/>
                    <a:pt x="181925" y="76689"/>
                  </a:cubicBezTo>
                  <a:cubicBezTo>
                    <a:pt x="181099" y="76241"/>
                    <a:pt x="180054" y="76020"/>
                    <a:pt x="179010" y="76020"/>
                  </a:cubicBezTo>
                  <a:cubicBezTo>
                    <a:pt x="177624" y="76020"/>
                    <a:pt x="176239" y="76409"/>
                    <a:pt x="175367" y="77176"/>
                  </a:cubicBezTo>
                  <a:cubicBezTo>
                    <a:pt x="173288" y="76726"/>
                    <a:pt x="171000" y="76327"/>
                    <a:pt x="168831" y="76327"/>
                  </a:cubicBezTo>
                  <a:cubicBezTo>
                    <a:pt x="166865" y="76327"/>
                    <a:pt x="164999" y="76655"/>
                    <a:pt x="163478" y="77570"/>
                  </a:cubicBezTo>
                  <a:cubicBezTo>
                    <a:pt x="162492" y="77071"/>
                    <a:pt x="161299" y="76828"/>
                    <a:pt x="160112" y="76828"/>
                  </a:cubicBezTo>
                  <a:cubicBezTo>
                    <a:pt x="158982" y="76828"/>
                    <a:pt x="157857" y="77048"/>
                    <a:pt x="156919" y="77477"/>
                  </a:cubicBezTo>
                  <a:cubicBezTo>
                    <a:pt x="156244" y="77054"/>
                    <a:pt x="155331" y="76849"/>
                    <a:pt x="154413" y="76849"/>
                  </a:cubicBezTo>
                  <a:cubicBezTo>
                    <a:pt x="153220" y="76849"/>
                    <a:pt x="152018" y="77193"/>
                    <a:pt x="151311" y="77848"/>
                  </a:cubicBezTo>
                  <a:cubicBezTo>
                    <a:pt x="150732" y="77384"/>
                    <a:pt x="149967" y="77083"/>
                    <a:pt x="149179" y="76990"/>
                  </a:cubicBezTo>
                  <a:lnTo>
                    <a:pt x="149179" y="76689"/>
                  </a:lnTo>
                  <a:cubicBezTo>
                    <a:pt x="149295" y="75832"/>
                    <a:pt x="148901" y="75067"/>
                    <a:pt x="148229" y="74580"/>
                  </a:cubicBezTo>
                  <a:cubicBezTo>
                    <a:pt x="148020" y="74372"/>
                    <a:pt x="147742" y="74186"/>
                    <a:pt x="147557" y="74094"/>
                  </a:cubicBezTo>
                  <a:cubicBezTo>
                    <a:pt x="148229" y="74094"/>
                    <a:pt x="148901" y="74001"/>
                    <a:pt x="149388" y="73514"/>
                  </a:cubicBezTo>
                  <a:cubicBezTo>
                    <a:pt x="149480" y="73514"/>
                    <a:pt x="149480" y="73421"/>
                    <a:pt x="149573" y="73421"/>
                  </a:cubicBezTo>
                  <a:cubicBezTo>
                    <a:pt x="149758" y="73120"/>
                    <a:pt x="149874" y="72749"/>
                    <a:pt x="149874" y="72355"/>
                  </a:cubicBezTo>
                  <a:cubicBezTo>
                    <a:pt x="149758" y="72170"/>
                    <a:pt x="149666" y="71869"/>
                    <a:pt x="149480" y="71776"/>
                  </a:cubicBezTo>
                  <a:cubicBezTo>
                    <a:pt x="149573" y="71776"/>
                    <a:pt x="149758" y="71776"/>
                    <a:pt x="149874" y="71683"/>
                  </a:cubicBezTo>
                  <a:lnTo>
                    <a:pt x="150338" y="71683"/>
                  </a:lnTo>
                  <a:cubicBezTo>
                    <a:pt x="150454" y="71683"/>
                    <a:pt x="150546" y="71683"/>
                    <a:pt x="150639" y="71591"/>
                  </a:cubicBezTo>
                  <a:lnTo>
                    <a:pt x="150732" y="71591"/>
                  </a:lnTo>
                  <a:cubicBezTo>
                    <a:pt x="150824" y="71591"/>
                    <a:pt x="150917" y="71591"/>
                    <a:pt x="151126" y="71475"/>
                  </a:cubicBezTo>
                  <a:cubicBezTo>
                    <a:pt x="151311" y="71475"/>
                    <a:pt x="151404" y="71475"/>
                    <a:pt x="151496" y="71382"/>
                  </a:cubicBezTo>
                  <a:cubicBezTo>
                    <a:pt x="151890" y="71289"/>
                    <a:pt x="152284" y="71197"/>
                    <a:pt x="152563" y="71011"/>
                  </a:cubicBezTo>
                  <a:cubicBezTo>
                    <a:pt x="152655" y="71011"/>
                    <a:pt x="152771" y="70895"/>
                    <a:pt x="152864" y="70895"/>
                  </a:cubicBezTo>
                  <a:cubicBezTo>
                    <a:pt x="152957" y="70803"/>
                    <a:pt x="153049" y="70710"/>
                    <a:pt x="153142" y="70710"/>
                  </a:cubicBezTo>
                  <a:cubicBezTo>
                    <a:pt x="153235" y="70617"/>
                    <a:pt x="153235" y="70525"/>
                    <a:pt x="153350" y="70525"/>
                  </a:cubicBezTo>
                  <a:lnTo>
                    <a:pt x="153350" y="70432"/>
                  </a:lnTo>
                  <a:cubicBezTo>
                    <a:pt x="153443" y="70432"/>
                    <a:pt x="153536" y="70316"/>
                    <a:pt x="153536" y="70223"/>
                  </a:cubicBezTo>
                  <a:lnTo>
                    <a:pt x="153629" y="70223"/>
                  </a:lnTo>
                  <a:cubicBezTo>
                    <a:pt x="153629" y="70131"/>
                    <a:pt x="153721" y="70038"/>
                    <a:pt x="153721" y="70038"/>
                  </a:cubicBezTo>
                  <a:cubicBezTo>
                    <a:pt x="153721" y="70038"/>
                    <a:pt x="153721" y="69945"/>
                    <a:pt x="153814" y="69945"/>
                  </a:cubicBezTo>
                  <a:cubicBezTo>
                    <a:pt x="153814" y="69852"/>
                    <a:pt x="153814" y="69852"/>
                    <a:pt x="153930" y="69737"/>
                  </a:cubicBezTo>
                  <a:lnTo>
                    <a:pt x="153930" y="69644"/>
                  </a:lnTo>
                  <a:cubicBezTo>
                    <a:pt x="153930" y="69551"/>
                    <a:pt x="154023" y="69459"/>
                    <a:pt x="154023" y="69366"/>
                  </a:cubicBezTo>
                  <a:cubicBezTo>
                    <a:pt x="154301" y="69459"/>
                    <a:pt x="154602" y="69459"/>
                    <a:pt x="154880" y="69459"/>
                  </a:cubicBezTo>
                  <a:lnTo>
                    <a:pt x="155274" y="69459"/>
                  </a:lnTo>
                  <a:cubicBezTo>
                    <a:pt x="155668" y="69366"/>
                    <a:pt x="156039" y="69273"/>
                    <a:pt x="156340" y="68972"/>
                  </a:cubicBezTo>
                  <a:cubicBezTo>
                    <a:pt x="156525" y="68879"/>
                    <a:pt x="156618" y="68786"/>
                    <a:pt x="156827" y="68694"/>
                  </a:cubicBezTo>
                  <a:cubicBezTo>
                    <a:pt x="157105" y="68485"/>
                    <a:pt x="157499" y="68392"/>
                    <a:pt x="157870" y="68207"/>
                  </a:cubicBezTo>
                  <a:cubicBezTo>
                    <a:pt x="158171" y="67998"/>
                    <a:pt x="158449" y="67813"/>
                    <a:pt x="158750" y="67628"/>
                  </a:cubicBezTo>
                  <a:cubicBezTo>
                    <a:pt x="158936" y="67628"/>
                    <a:pt x="159237" y="67720"/>
                    <a:pt x="159422" y="67720"/>
                  </a:cubicBezTo>
                  <a:cubicBezTo>
                    <a:pt x="159816" y="67720"/>
                    <a:pt x="160094" y="67628"/>
                    <a:pt x="160488" y="67628"/>
                  </a:cubicBezTo>
                  <a:lnTo>
                    <a:pt x="160488" y="67535"/>
                  </a:lnTo>
                  <a:cubicBezTo>
                    <a:pt x="160882" y="67906"/>
                    <a:pt x="161346" y="68114"/>
                    <a:pt x="161833" y="68207"/>
                  </a:cubicBezTo>
                  <a:cubicBezTo>
                    <a:pt x="162227" y="68300"/>
                    <a:pt x="162621" y="68392"/>
                    <a:pt x="162991" y="68392"/>
                  </a:cubicBezTo>
                  <a:cubicBezTo>
                    <a:pt x="163663" y="68300"/>
                    <a:pt x="164359" y="68114"/>
                    <a:pt x="164938" y="67720"/>
                  </a:cubicBezTo>
                  <a:cubicBezTo>
                    <a:pt x="165031" y="67720"/>
                    <a:pt x="165123" y="67628"/>
                    <a:pt x="165216" y="67535"/>
                  </a:cubicBezTo>
                  <a:cubicBezTo>
                    <a:pt x="165610" y="67720"/>
                    <a:pt x="165981" y="67998"/>
                    <a:pt x="166375" y="68300"/>
                  </a:cubicBezTo>
                  <a:cubicBezTo>
                    <a:pt x="168020" y="69366"/>
                    <a:pt x="169759" y="70316"/>
                    <a:pt x="171589" y="70710"/>
                  </a:cubicBezTo>
                  <a:cubicBezTo>
                    <a:pt x="171775" y="70710"/>
                    <a:pt x="171983" y="70710"/>
                    <a:pt x="172076" y="70803"/>
                  </a:cubicBezTo>
                  <a:cubicBezTo>
                    <a:pt x="172430" y="70856"/>
                    <a:pt x="172789" y="70883"/>
                    <a:pt x="173148" y="70883"/>
                  </a:cubicBezTo>
                  <a:cubicBezTo>
                    <a:pt x="175427" y="70883"/>
                    <a:pt x="177714" y="69815"/>
                    <a:pt x="178635" y="67813"/>
                  </a:cubicBezTo>
                  <a:cubicBezTo>
                    <a:pt x="179614" y="68955"/>
                    <a:pt x="181189" y="69488"/>
                    <a:pt x="182760" y="69488"/>
                  </a:cubicBezTo>
                  <a:cubicBezTo>
                    <a:pt x="183197" y="69488"/>
                    <a:pt x="183634" y="69446"/>
                    <a:pt x="184058" y="69366"/>
                  </a:cubicBezTo>
                  <a:cubicBezTo>
                    <a:pt x="185981" y="68972"/>
                    <a:pt x="187719" y="67906"/>
                    <a:pt x="189365" y="66956"/>
                  </a:cubicBezTo>
                  <a:cubicBezTo>
                    <a:pt x="190309" y="68177"/>
                    <a:pt x="191825" y="68872"/>
                    <a:pt x="193319" y="68872"/>
                  </a:cubicBezTo>
                  <a:cubicBezTo>
                    <a:pt x="193951" y="68872"/>
                    <a:pt x="194579" y="68747"/>
                    <a:pt x="195159" y="68485"/>
                  </a:cubicBezTo>
                  <a:cubicBezTo>
                    <a:pt x="195437" y="68392"/>
                    <a:pt x="195645" y="68207"/>
                    <a:pt x="195923" y="68114"/>
                  </a:cubicBezTo>
                  <a:lnTo>
                    <a:pt x="196503" y="67535"/>
                  </a:lnTo>
                  <a:cubicBezTo>
                    <a:pt x="197569" y="66562"/>
                    <a:pt x="198148" y="65009"/>
                    <a:pt x="197963" y="63572"/>
                  </a:cubicBezTo>
                  <a:lnTo>
                    <a:pt x="197963" y="63178"/>
                  </a:lnTo>
                  <a:cubicBezTo>
                    <a:pt x="198148" y="63085"/>
                    <a:pt x="198426" y="62993"/>
                    <a:pt x="198635" y="62993"/>
                  </a:cubicBezTo>
                  <a:cubicBezTo>
                    <a:pt x="198913" y="62900"/>
                    <a:pt x="199121" y="62691"/>
                    <a:pt x="199307" y="62599"/>
                  </a:cubicBezTo>
                  <a:cubicBezTo>
                    <a:pt x="199492" y="62599"/>
                    <a:pt x="199585" y="62506"/>
                    <a:pt x="199701" y="62413"/>
                  </a:cubicBezTo>
                  <a:cubicBezTo>
                    <a:pt x="200744" y="61741"/>
                    <a:pt x="201532" y="60768"/>
                    <a:pt x="201902" y="59516"/>
                  </a:cubicBezTo>
                  <a:cubicBezTo>
                    <a:pt x="202018" y="59424"/>
                    <a:pt x="202018" y="59308"/>
                    <a:pt x="202018" y="59215"/>
                  </a:cubicBezTo>
                  <a:cubicBezTo>
                    <a:pt x="202111" y="59030"/>
                    <a:pt x="202111" y="58937"/>
                    <a:pt x="202111" y="58844"/>
                  </a:cubicBezTo>
                  <a:cubicBezTo>
                    <a:pt x="202204" y="58543"/>
                    <a:pt x="202204" y="58358"/>
                    <a:pt x="202204" y="58056"/>
                  </a:cubicBezTo>
                  <a:cubicBezTo>
                    <a:pt x="202204" y="57570"/>
                    <a:pt x="202204" y="57106"/>
                    <a:pt x="202018" y="56620"/>
                  </a:cubicBezTo>
                  <a:cubicBezTo>
                    <a:pt x="202018" y="56411"/>
                    <a:pt x="202018" y="56318"/>
                    <a:pt x="201902" y="56226"/>
                  </a:cubicBezTo>
                  <a:cubicBezTo>
                    <a:pt x="201902" y="55947"/>
                    <a:pt x="201810" y="55739"/>
                    <a:pt x="201624" y="55553"/>
                  </a:cubicBezTo>
                  <a:cubicBezTo>
                    <a:pt x="201323" y="54881"/>
                    <a:pt x="200860" y="54209"/>
                    <a:pt x="200373" y="53723"/>
                  </a:cubicBezTo>
                  <a:cubicBezTo>
                    <a:pt x="200466" y="53630"/>
                    <a:pt x="200558" y="53630"/>
                    <a:pt x="200744" y="53514"/>
                  </a:cubicBezTo>
                  <a:lnTo>
                    <a:pt x="200860" y="53421"/>
                  </a:lnTo>
                  <a:cubicBezTo>
                    <a:pt x="200952" y="53329"/>
                    <a:pt x="201045" y="53329"/>
                    <a:pt x="201138" y="53236"/>
                  </a:cubicBezTo>
                  <a:lnTo>
                    <a:pt x="201230" y="53143"/>
                  </a:lnTo>
                  <a:cubicBezTo>
                    <a:pt x="201323" y="53051"/>
                    <a:pt x="201439" y="53051"/>
                    <a:pt x="201532" y="52935"/>
                  </a:cubicBezTo>
                  <a:lnTo>
                    <a:pt x="201624" y="52842"/>
                  </a:lnTo>
                  <a:lnTo>
                    <a:pt x="201717" y="52749"/>
                  </a:lnTo>
                  <a:lnTo>
                    <a:pt x="201902" y="52564"/>
                  </a:lnTo>
                  <a:lnTo>
                    <a:pt x="201902" y="52471"/>
                  </a:lnTo>
                  <a:cubicBezTo>
                    <a:pt x="202389" y="51985"/>
                    <a:pt x="202690" y="51405"/>
                    <a:pt x="202969" y="50826"/>
                  </a:cubicBezTo>
                  <a:cubicBezTo>
                    <a:pt x="203061" y="50432"/>
                    <a:pt x="203177" y="50154"/>
                    <a:pt x="203177" y="49760"/>
                  </a:cubicBezTo>
                  <a:cubicBezTo>
                    <a:pt x="203270" y="49180"/>
                    <a:pt x="203270" y="48601"/>
                    <a:pt x="203177" y="48114"/>
                  </a:cubicBezTo>
                  <a:cubicBezTo>
                    <a:pt x="202876" y="46677"/>
                    <a:pt x="201902" y="45519"/>
                    <a:pt x="200744" y="44731"/>
                  </a:cubicBezTo>
                  <a:cubicBezTo>
                    <a:pt x="199979" y="44360"/>
                    <a:pt x="199121" y="44059"/>
                    <a:pt x="198334" y="44059"/>
                  </a:cubicBezTo>
                  <a:lnTo>
                    <a:pt x="198334" y="43781"/>
                  </a:lnTo>
                  <a:cubicBezTo>
                    <a:pt x="198727" y="42135"/>
                    <a:pt x="197476" y="40304"/>
                    <a:pt x="195831" y="40096"/>
                  </a:cubicBezTo>
                  <a:cubicBezTo>
                    <a:pt x="198426" y="35855"/>
                    <a:pt x="195437" y="29482"/>
                    <a:pt x="190616" y="28717"/>
                  </a:cubicBezTo>
                  <a:cubicBezTo>
                    <a:pt x="191288" y="27836"/>
                    <a:pt x="190802" y="26585"/>
                    <a:pt x="189944" y="25913"/>
                  </a:cubicBezTo>
                  <a:cubicBezTo>
                    <a:pt x="189063" y="25240"/>
                    <a:pt x="187997" y="25032"/>
                    <a:pt x="187047" y="24545"/>
                  </a:cubicBezTo>
                  <a:cubicBezTo>
                    <a:pt x="185216" y="23688"/>
                    <a:pt x="183942" y="21857"/>
                    <a:pt x="182505" y="20397"/>
                  </a:cubicBezTo>
                  <a:cubicBezTo>
                    <a:pt x="181353" y="19336"/>
                    <a:pt x="179796" y="18333"/>
                    <a:pt x="178235" y="18333"/>
                  </a:cubicBezTo>
                  <a:cubicBezTo>
                    <a:pt x="177817" y="18333"/>
                    <a:pt x="177400" y="18405"/>
                    <a:pt x="176989" y="18566"/>
                  </a:cubicBezTo>
                  <a:cubicBezTo>
                    <a:pt x="175830" y="15762"/>
                    <a:pt x="174486" y="12865"/>
                    <a:pt x="172748" y="10455"/>
                  </a:cubicBezTo>
                  <a:cubicBezTo>
                    <a:pt x="172563" y="10177"/>
                    <a:pt x="172354" y="9875"/>
                    <a:pt x="172169" y="9690"/>
                  </a:cubicBezTo>
                  <a:cubicBezTo>
                    <a:pt x="172076" y="9597"/>
                    <a:pt x="171983" y="9481"/>
                    <a:pt x="171983" y="9389"/>
                  </a:cubicBezTo>
                  <a:cubicBezTo>
                    <a:pt x="171775" y="9296"/>
                    <a:pt x="171682" y="9111"/>
                    <a:pt x="171589" y="8902"/>
                  </a:cubicBezTo>
                  <a:cubicBezTo>
                    <a:pt x="171497" y="8809"/>
                    <a:pt x="171404" y="8717"/>
                    <a:pt x="171311" y="8624"/>
                  </a:cubicBezTo>
                  <a:cubicBezTo>
                    <a:pt x="171195" y="8531"/>
                    <a:pt x="171010" y="8323"/>
                    <a:pt x="170917" y="8230"/>
                  </a:cubicBezTo>
                  <a:cubicBezTo>
                    <a:pt x="170825" y="8137"/>
                    <a:pt x="170732" y="8045"/>
                    <a:pt x="170616" y="7952"/>
                  </a:cubicBezTo>
                  <a:cubicBezTo>
                    <a:pt x="170523" y="7743"/>
                    <a:pt x="170431" y="7651"/>
                    <a:pt x="170245" y="7558"/>
                  </a:cubicBezTo>
                  <a:cubicBezTo>
                    <a:pt x="170152" y="7465"/>
                    <a:pt x="170037" y="7372"/>
                    <a:pt x="169944" y="7280"/>
                  </a:cubicBezTo>
                  <a:cubicBezTo>
                    <a:pt x="169851" y="7164"/>
                    <a:pt x="169666" y="6979"/>
                    <a:pt x="169573" y="6886"/>
                  </a:cubicBezTo>
                  <a:cubicBezTo>
                    <a:pt x="169457" y="6793"/>
                    <a:pt x="169365" y="6700"/>
                    <a:pt x="169272" y="6585"/>
                  </a:cubicBezTo>
                  <a:cubicBezTo>
                    <a:pt x="169086" y="6492"/>
                    <a:pt x="168878" y="6399"/>
                    <a:pt x="168785" y="6214"/>
                  </a:cubicBezTo>
                  <a:cubicBezTo>
                    <a:pt x="168692" y="6214"/>
                    <a:pt x="168600" y="6121"/>
                    <a:pt x="168507" y="6005"/>
                  </a:cubicBezTo>
                  <a:cubicBezTo>
                    <a:pt x="168206" y="5820"/>
                    <a:pt x="168020" y="5634"/>
                    <a:pt x="167719" y="5542"/>
                  </a:cubicBezTo>
                  <a:cubicBezTo>
                    <a:pt x="166560" y="4754"/>
                    <a:pt x="165309" y="4174"/>
                    <a:pt x="163965" y="3804"/>
                  </a:cubicBezTo>
                  <a:cubicBezTo>
                    <a:pt x="163663" y="3688"/>
                    <a:pt x="163293" y="3595"/>
                    <a:pt x="162991" y="3595"/>
                  </a:cubicBezTo>
                  <a:cubicBezTo>
                    <a:pt x="162083" y="3420"/>
                    <a:pt x="161175" y="3327"/>
                    <a:pt x="160286" y="3327"/>
                  </a:cubicBezTo>
                  <a:cubicBezTo>
                    <a:pt x="159293" y="3327"/>
                    <a:pt x="158324" y="3443"/>
                    <a:pt x="157406" y="3688"/>
                  </a:cubicBezTo>
                  <a:cubicBezTo>
                    <a:pt x="155668" y="4174"/>
                    <a:pt x="154023" y="5055"/>
                    <a:pt x="152864" y="6492"/>
                  </a:cubicBezTo>
                  <a:cubicBezTo>
                    <a:pt x="153049" y="6214"/>
                    <a:pt x="152864" y="6005"/>
                    <a:pt x="152470" y="5727"/>
                  </a:cubicBezTo>
                  <a:cubicBezTo>
                    <a:pt x="152377" y="5634"/>
                    <a:pt x="152377" y="5634"/>
                    <a:pt x="152284" y="5634"/>
                  </a:cubicBezTo>
                  <a:cubicBezTo>
                    <a:pt x="152076" y="5426"/>
                    <a:pt x="151890" y="5333"/>
                    <a:pt x="151612" y="5240"/>
                  </a:cubicBezTo>
                  <a:cubicBezTo>
                    <a:pt x="151218" y="5055"/>
                    <a:pt x="150732" y="4962"/>
                    <a:pt x="150546" y="4962"/>
                  </a:cubicBezTo>
                  <a:lnTo>
                    <a:pt x="150152" y="4962"/>
                  </a:lnTo>
                  <a:cubicBezTo>
                    <a:pt x="149480" y="4962"/>
                    <a:pt x="148715" y="5148"/>
                    <a:pt x="148020" y="5333"/>
                  </a:cubicBezTo>
                  <a:cubicBezTo>
                    <a:pt x="147742" y="5426"/>
                    <a:pt x="147441" y="5542"/>
                    <a:pt x="147255" y="5634"/>
                  </a:cubicBezTo>
                  <a:cubicBezTo>
                    <a:pt x="147163" y="5727"/>
                    <a:pt x="147070" y="5727"/>
                    <a:pt x="146977" y="5727"/>
                  </a:cubicBezTo>
                  <a:cubicBezTo>
                    <a:pt x="146861" y="5727"/>
                    <a:pt x="146861" y="5634"/>
                    <a:pt x="146769" y="5542"/>
                  </a:cubicBezTo>
                  <a:cubicBezTo>
                    <a:pt x="145239" y="3108"/>
                    <a:pt x="144266" y="1370"/>
                    <a:pt x="141276" y="420"/>
                  </a:cubicBezTo>
                  <a:cubicBezTo>
                    <a:pt x="140392" y="142"/>
                    <a:pt x="139460" y="1"/>
                    <a:pt x="13853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456" name="Google Shape;456;p21"/>
            <p:cNvSpPr/>
            <p:nvPr/>
          </p:nvSpPr>
          <p:spPr>
            <a:xfrm>
              <a:off x="7323350" y="4563750"/>
              <a:ext cx="43475" cy="25"/>
            </a:xfrm>
            <a:custGeom>
              <a:avLst/>
              <a:gdLst/>
              <a:ahLst/>
              <a:cxnLst/>
              <a:rect l="l" t="t" r="r" b="b"/>
              <a:pathLst>
                <a:path w="1739" h="1" extrusionOk="0">
                  <a:moveTo>
                    <a:pt x="1738" y="1"/>
                  </a:moveTo>
                  <a:lnTo>
                    <a:pt x="974" y="1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457" name="Google Shape;457;p21"/>
            <p:cNvSpPr/>
            <p:nvPr/>
          </p:nvSpPr>
          <p:spPr>
            <a:xfrm>
              <a:off x="2273750" y="3185925"/>
              <a:ext cx="1305675" cy="93375"/>
            </a:xfrm>
            <a:custGeom>
              <a:avLst/>
              <a:gdLst/>
              <a:ahLst/>
              <a:cxnLst/>
              <a:rect l="l" t="t" r="r" b="b"/>
              <a:pathLst>
                <a:path w="52227" h="3735" extrusionOk="0">
                  <a:moveTo>
                    <a:pt x="394" y="0"/>
                  </a:moveTo>
                  <a:cubicBezTo>
                    <a:pt x="125" y="0"/>
                    <a:pt x="0" y="92"/>
                    <a:pt x="175" y="351"/>
                  </a:cubicBezTo>
                  <a:cubicBezTo>
                    <a:pt x="569" y="1046"/>
                    <a:pt x="2979" y="1139"/>
                    <a:pt x="3744" y="1232"/>
                  </a:cubicBezTo>
                  <a:cubicBezTo>
                    <a:pt x="5088" y="1417"/>
                    <a:pt x="6363" y="1626"/>
                    <a:pt x="7707" y="1626"/>
                  </a:cubicBezTo>
                  <a:cubicBezTo>
                    <a:pt x="8742" y="1626"/>
                    <a:pt x="9808" y="1574"/>
                    <a:pt x="10864" y="1574"/>
                  </a:cubicBezTo>
                  <a:cubicBezTo>
                    <a:pt x="11392" y="1574"/>
                    <a:pt x="11917" y="1587"/>
                    <a:pt x="12434" y="1626"/>
                  </a:cubicBezTo>
                  <a:cubicBezTo>
                    <a:pt x="13987" y="1811"/>
                    <a:pt x="15424" y="2205"/>
                    <a:pt x="16884" y="2390"/>
                  </a:cubicBezTo>
                  <a:cubicBezTo>
                    <a:pt x="18228" y="2576"/>
                    <a:pt x="19572" y="2668"/>
                    <a:pt x="20940" y="2784"/>
                  </a:cubicBezTo>
                  <a:cubicBezTo>
                    <a:pt x="29329" y="3155"/>
                    <a:pt x="37742" y="3456"/>
                    <a:pt x="46039" y="3734"/>
                  </a:cubicBezTo>
                  <a:cubicBezTo>
                    <a:pt x="46803" y="3734"/>
                    <a:pt x="47591" y="3734"/>
                    <a:pt x="48263" y="3642"/>
                  </a:cubicBezTo>
                  <a:cubicBezTo>
                    <a:pt x="49034" y="3392"/>
                    <a:pt x="49748" y="3049"/>
                    <a:pt x="50507" y="3049"/>
                  </a:cubicBezTo>
                  <a:cubicBezTo>
                    <a:pt x="50593" y="3049"/>
                    <a:pt x="50679" y="3053"/>
                    <a:pt x="50766" y="3062"/>
                  </a:cubicBezTo>
                  <a:cubicBezTo>
                    <a:pt x="51007" y="3062"/>
                    <a:pt x="51233" y="3181"/>
                    <a:pt x="51469" y="3181"/>
                  </a:cubicBezTo>
                  <a:cubicBezTo>
                    <a:pt x="51527" y="3181"/>
                    <a:pt x="51587" y="3174"/>
                    <a:pt x="51647" y="3155"/>
                  </a:cubicBezTo>
                  <a:cubicBezTo>
                    <a:pt x="51925" y="3062"/>
                    <a:pt x="52226" y="2784"/>
                    <a:pt x="52018" y="2483"/>
                  </a:cubicBezTo>
                  <a:cubicBezTo>
                    <a:pt x="51925" y="2390"/>
                    <a:pt x="51740" y="2390"/>
                    <a:pt x="51554" y="2390"/>
                  </a:cubicBezTo>
                  <a:cubicBezTo>
                    <a:pt x="51357" y="2367"/>
                    <a:pt x="51156" y="2356"/>
                    <a:pt x="50952" y="2356"/>
                  </a:cubicBezTo>
                  <a:cubicBezTo>
                    <a:pt x="50342" y="2356"/>
                    <a:pt x="49712" y="2460"/>
                    <a:pt x="49121" y="2668"/>
                  </a:cubicBezTo>
                  <a:cubicBezTo>
                    <a:pt x="48657" y="2784"/>
                    <a:pt x="48171" y="2970"/>
                    <a:pt x="47684" y="3062"/>
                  </a:cubicBezTo>
                  <a:cubicBezTo>
                    <a:pt x="47105" y="3155"/>
                    <a:pt x="46340" y="3155"/>
                    <a:pt x="45645" y="3155"/>
                  </a:cubicBezTo>
                  <a:cubicBezTo>
                    <a:pt x="43628" y="3062"/>
                    <a:pt x="41589" y="2970"/>
                    <a:pt x="39573" y="2877"/>
                  </a:cubicBezTo>
                  <a:cubicBezTo>
                    <a:pt x="37742" y="2877"/>
                    <a:pt x="36004" y="2784"/>
                    <a:pt x="34266" y="2668"/>
                  </a:cubicBezTo>
                  <a:lnTo>
                    <a:pt x="28958" y="2668"/>
                  </a:lnTo>
                  <a:cubicBezTo>
                    <a:pt x="28228" y="2726"/>
                    <a:pt x="27475" y="2755"/>
                    <a:pt x="26725" y="2755"/>
                  </a:cubicBezTo>
                  <a:cubicBezTo>
                    <a:pt x="25975" y="2755"/>
                    <a:pt x="25227" y="2726"/>
                    <a:pt x="24509" y="2668"/>
                  </a:cubicBezTo>
                  <a:cubicBezTo>
                    <a:pt x="23535" y="2576"/>
                    <a:pt x="22585" y="2390"/>
                    <a:pt x="21705" y="2298"/>
                  </a:cubicBezTo>
                  <a:cubicBezTo>
                    <a:pt x="21032" y="2298"/>
                    <a:pt x="20384" y="2321"/>
                    <a:pt x="19743" y="2321"/>
                  </a:cubicBezTo>
                  <a:cubicBezTo>
                    <a:pt x="19103" y="2321"/>
                    <a:pt x="18472" y="2298"/>
                    <a:pt x="17834" y="2205"/>
                  </a:cubicBezTo>
                  <a:cubicBezTo>
                    <a:pt x="16884" y="1996"/>
                    <a:pt x="15911" y="1718"/>
                    <a:pt x="14937" y="1510"/>
                  </a:cubicBezTo>
                  <a:cubicBezTo>
                    <a:pt x="14131" y="1343"/>
                    <a:pt x="13291" y="1309"/>
                    <a:pt x="12453" y="1309"/>
                  </a:cubicBezTo>
                  <a:cubicBezTo>
                    <a:pt x="11894" y="1309"/>
                    <a:pt x="11336" y="1324"/>
                    <a:pt x="10789" y="1324"/>
                  </a:cubicBezTo>
                  <a:cubicBezTo>
                    <a:pt x="10404" y="1349"/>
                    <a:pt x="10024" y="1361"/>
                    <a:pt x="9646" y="1361"/>
                  </a:cubicBezTo>
                  <a:cubicBezTo>
                    <a:pt x="8614" y="1361"/>
                    <a:pt x="7600" y="1275"/>
                    <a:pt x="6548" y="1139"/>
                  </a:cubicBezTo>
                  <a:cubicBezTo>
                    <a:pt x="5297" y="1046"/>
                    <a:pt x="3929" y="838"/>
                    <a:pt x="2678" y="559"/>
                  </a:cubicBezTo>
                  <a:cubicBezTo>
                    <a:pt x="2419" y="495"/>
                    <a:pt x="1018" y="0"/>
                    <a:pt x="39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  <p:sp>
        <p:nvSpPr>
          <p:cNvPr id="458" name="Google Shape;458;p21"/>
          <p:cNvSpPr/>
          <p:nvPr/>
        </p:nvSpPr>
        <p:spPr>
          <a:xfrm>
            <a:off x="5547201" y="6230301"/>
            <a:ext cx="4701335" cy="1175572"/>
          </a:xfrm>
          <a:custGeom>
            <a:avLst/>
            <a:gdLst/>
            <a:ahLst/>
            <a:cxnLst/>
            <a:rect l="l" t="t" r="r" b="b"/>
            <a:pathLst>
              <a:path w="122975" h="30750" extrusionOk="0">
                <a:moveTo>
                  <a:pt x="66878" y="0"/>
                </a:moveTo>
                <a:lnTo>
                  <a:pt x="66878" y="2484"/>
                </a:lnTo>
                <a:lnTo>
                  <a:pt x="67892" y="2484"/>
                </a:lnTo>
                <a:lnTo>
                  <a:pt x="67892" y="3616"/>
                </a:lnTo>
                <a:lnTo>
                  <a:pt x="65166" y="3616"/>
                </a:lnTo>
                <a:lnTo>
                  <a:pt x="65166" y="27596"/>
                </a:lnTo>
                <a:lnTo>
                  <a:pt x="63358" y="27596"/>
                </a:lnTo>
                <a:lnTo>
                  <a:pt x="63358" y="6556"/>
                </a:lnTo>
                <a:lnTo>
                  <a:pt x="58522" y="6556"/>
                </a:lnTo>
                <a:lnTo>
                  <a:pt x="58522" y="1257"/>
                </a:lnTo>
                <a:lnTo>
                  <a:pt x="46881" y="1257"/>
                </a:lnTo>
                <a:lnTo>
                  <a:pt x="46881" y="11274"/>
                </a:lnTo>
                <a:lnTo>
                  <a:pt x="41766" y="11274"/>
                </a:lnTo>
                <a:lnTo>
                  <a:pt x="41766" y="29279"/>
                </a:lnTo>
                <a:lnTo>
                  <a:pt x="41068" y="29279"/>
                </a:lnTo>
                <a:lnTo>
                  <a:pt x="41068" y="6798"/>
                </a:lnTo>
                <a:lnTo>
                  <a:pt x="38554" y="6798"/>
                </a:lnTo>
                <a:lnTo>
                  <a:pt x="38554" y="4961"/>
                </a:lnTo>
                <a:lnTo>
                  <a:pt x="33990" y="4961"/>
                </a:lnTo>
                <a:lnTo>
                  <a:pt x="33990" y="3770"/>
                </a:lnTo>
                <a:lnTo>
                  <a:pt x="28537" y="3770"/>
                </a:lnTo>
                <a:lnTo>
                  <a:pt x="28537" y="6894"/>
                </a:lnTo>
                <a:lnTo>
                  <a:pt x="24958" y="6894"/>
                </a:lnTo>
                <a:lnTo>
                  <a:pt x="24958" y="23429"/>
                </a:lnTo>
                <a:lnTo>
                  <a:pt x="23518" y="23429"/>
                </a:lnTo>
                <a:lnTo>
                  <a:pt x="23518" y="13567"/>
                </a:lnTo>
                <a:cubicBezTo>
                  <a:pt x="23518" y="13567"/>
                  <a:pt x="23364" y="9341"/>
                  <a:pt x="19263" y="9341"/>
                </a:cubicBezTo>
                <a:cubicBezTo>
                  <a:pt x="15191" y="9341"/>
                  <a:pt x="15713" y="14030"/>
                  <a:pt x="15713" y="14030"/>
                </a:cubicBezTo>
                <a:lnTo>
                  <a:pt x="15713" y="27258"/>
                </a:lnTo>
                <a:lnTo>
                  <a:pt x="14177" y="27258"/>
                </a:lnTo>
                <a:lnTo>
                  <a:pt x="14177" y="7599"/>
                </a:lnTo>
                <a:lnTo>
                  <a:pt x="7012" y="7599"/>
                </a:lnTo>
                <a:lnTo>
                  <a:pt x="7012" y="23275"/>
                </a:lnTo>
                <a:lnTo>
                  <a:pt x="5667" y="23275"/>
                </a:lnTo>
                <a:lnTo>
                  <a:pt x="5667" y="12803"/>
                </a:lnTo>
                <a:lnTo>
                  <a:pt x="1" y="12803"/>
                </a:lnTo>
                <a:lnTo>
                  <a:pt x="1" y="30749"/>
                </a:lnTo>
                <a:lnTo>
                  <a:pt x="122974" y="30749"/>
                </a:lnTo>
                <a:lnTo>
                  <a:pt x="122974" y="11855"/>
                </a:lnTo>
                <a:lnTo>
                  <a:pt x="119579" y="11855"/>
                </a:lnTo>
                <a:lnTo>
                  <a:pt x="119579" y="10355"/>
                </a:lnTo>
                <a:lnTo>
                  <a:pt x="117771" y="7871"/>
                </a:lnTo>
                <a:lnTo>
                  <a:pt x="116176" y="10444"/>
                </a:lnTo>
                <a:lnTo>
                  <a:pt x="116176" y="11796"/>
                </a:lnTo>
                <a:lnTo>
                  <a:pt x="114890" y="11796"/>
                </a:lnTo>
                <a:lnTo>
                  <a:pt x="114890" y="28081"/>
                </a:lnTo>
                <a:lnTo>
                  <a:pt x="113854" y="28081"/>
                </a:lnTo>
                <a:lnTo>
                  <a:pt x="113854" y="5270"/>
                </a:lnTo>
                <a:lnTo>
                  <a:pt x="99214" y="5270"/>
                </a:lnTo>
                <a:lnTo>
                  <a:pt x="99214" y="21930"/>
                </a:lnTo>
                <a:lnTo>
                  <a:pt x="97958" y="21930"/>
                </a:lnTo>
                <a:lnTo>
                  <a:pt x="97958" y="8944"/>
                </a:lnTo>
                <a:lnTo>
                  <a:pt x="94312" y="8944"/>
                </a:lnTo>
                <a:lnTo>
                  <a:pt x="94312" y="6497"/>
                </a:lnTo>
                <a:lnTo>
                  <a:pt x="91961" y="6497"/>
                </a:lnTo>
                <a:lnTo>
                  <a:pt x="91961" y="8761"/>
                </a:lnTo>
                <a:lnTo>
                  <a:pt x="89264" y="8761"/>
                </a:lnTo>
                <a:lnTo>
                  <a:pt x="89264" y="23246"/>
                </a:lnTo>
                <a:lnTo>
                  <a:pt x="88191" y="23246"/>
                </a:lnTo>
                <a:lnTo>
                  <a:pt x="88191" y="772"/>
                </a:lnTo>
                <a:lnTo>
                  <a:pt x="76829" y="772"/>
                </a:lnTo>
                <a:lnTo>
                  <a:pt x="76829" y="19696"/>
                </a:lnTo>
                <a:lnTo>
                  <a:pt x="75910" y="19696"/>
                </a:lnTo>
                <a:lnTo>
                  <a:pt x="75910" y="3646"/>
                </a:lnTo>
                <a:lnTo>
                  <a:pt x="72206" y="3646"/>
                </a:lnTo>
                <a:lnTo>
                  <a:pt x="72206" y="2426"/>
                </a:lnTo>
                <a:lnTo>
                  <a:pt x="73338" y="2426"/>
                </a:lnTo>
                <a:lnTo>
                  <a:pt x="73338" y="0"/>
                </a:lnTo>
                <a:close/>
              </a:path>
            </a:pathLst>
          </a:custGeom>
          <a:solidFill>
            <a:srgbClr val="3A0817">
              <a:alpha val="2733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grpSp>
        <p:nvGrpSpPr>
          <p:cNvPr id="459" name="Google Shape;459;p21"/>
          <p:cNvGrpSpPr/>
          <p:nvPr/>
        </p:nvGrpSpPr>
        <p:grpSpPr>
          <a:xfrm flipH="1">
            <a:off x="9145587" y="5564464"/>
            <a:ext cx="5185647" cy="1323117"/>
            <a:chOff x="4651157" y="3591841"/>
            <a:chExt cx="3178518" cy="810999"/>
          </a:xfrm>
        </p:grpSpPr>
        <p:grpSp>
          <p:nvGrpSpPr>
            <p:cNvPr id="460" name="Google Shape;460;p21"/>
            <p:cNvGrpSpPr/>
            <p:nvPr/>
          </p:nvGrpSpPr>
          <p:grpSpPr>
            <a:xfrm>
              <a:off x="4651157" y="3591841"/>
              <a:ext cx="3137168" cy="784108"/>
              <a:chOff x="4651157" y="3542341"/>
              <a:chExt cx="3137168" cy="784108"/>
            </a:xfrm>
          </p:grpSpPr>
          <p:sp>
            <p:nvSpPr>
              <p:cNvPr id="461" name="Google Shape;461;p21"/>
              <p:cNvSpPr/>
              <p:nvPr/>
            </p:nvSpPr>
            <p:spPr>
              <a:xfrm>
                <a:off x="5908941" y="3542341"/>
                <a:ext cx="204345" cy="784083"/>
              </a:xfrm>
              <a:custGeom>
                <a:avLst/>
                <a:gdLst/>
                <a:ahLst/>
                <a:cxnLst/>
                <a:rect l="l" t="t" r="r" b="b"/>
                <a:pathLst>
                  <a:path w="8173" h="16324" extrusionOk="0">
                    <a:moveTo>
                      <a:pt x="0" y="1"/>
                    </a:moveTo>
                    <a:lnTo>
                      <a:pt x="0" y="16323"/>
                    </a:lnTo>
                    <a:lnTo>
                      <a:pt x="8173" y="16323"/>
                    </a:lnTo>
                    <a:lnTo>
                      <a:pt x="8173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7"/>
              </a:p>
            </p:txBody>
          </p:sp>
          <p:sp>
            <p:nvSpPr>
              <p:cNvPr id="462" name="Google Shape;462;p21"/>
              <p:cNvSpPr/>
              <p:nvPr/>
            </p:nvSpPr>
            <p:spPr>
              <a:xfrm>
                <a:off x="6822275" y="3918325"/>
                <a:ext cx="204325" cy="408100"/>
              </a:xfrm>
              <a:custGeom>
                <a:avLst/>
                <a:gdLst/>
                <a:ahLst/>
                <a:cxnLst/>
                <a:rect l="l" t="t" r="r" b="b"/>
                <a:pathLst>
                  <a:path w="8173" h="16324" extrusionOk="0">
                    <a:moveTo>
                      <a:pt x="0" y="1"/>
                    </a:moveTo>
                    <a:lnTo>
                      <a:pt x="0" y="16323"/>
                    </a:lnTo>
                    <a:lnTo>
                      <a:pt x="8172" y="16323"/>
                    </a:lnTo>
                    <a:lnTo>
                      <a:pt x="8172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7"/>
              </a:p>
            </p:txBody>
          </p:sp>
          <p:sp>
            <p:nvSpPr>
              <p:cNvPr id="463" name="Google Shape;463;p21"/>
              <p:cNvSpPr/>
              <p:nvPr/>
            </p:nvSpPr>
            <p:spPr>
              <a:xfrm>
                <a:off x="6636875" y="3870200"/>
                <a:ext cx="156925" cy="456225"/>
              </a:xfrm>
              <a:custGeom>
                <a:avLst/>
                <a:gdLst/>
                <a:ahLst/>
                <a:cxnLst/>
                <a:rect l="l" t="t" r="r" b="b"/>
                <a:pathLst>
                  <a:path w="6277" h="18249" extrusionOk="0">
                    <a:moveTo>
                      <a:pt x="1" y="0"/>
                    </a:moveTo>
                    <a:lnTo>
                      <a:pt x="1" y="18248"/>
                    </a:lnTo>
                    <a:lnTo>
                      <a:pt x="6277" y="18248"/>
                    </a:lnTo>
                    <a:lnTo>
                      <a:pt x="6277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7"/>
              </a:p>
            </p:txBody>
          </p:sp>
          <p:sp>
            <p:nvSpPr>
              <p:cNvPr id="464" name="Google Shape;464;p21"/>
              <p:cNvSpPr/>
              <p:nvPr/>
            </p:nvSpPr>
            <p:spPr>
              <a:xfrm>
                <a:off x="4651157" y="4033927"/>
                <a:ext cx="205229" cy="292523"/>
              </a:xfrm>
              <a:custGeom>
                <a:avLst/>
                <a:gdLst/>
                <a:ahLst/>
                <a:cxnLst/>
                <a:rect l="l" t="t" r="r" b="b"/>
                <a:pathLst>
                  <a:path w="8210" h="27377" extrusionOk="0">
                    <a:moveTo>
                      <a:pt x="0" y="1"/>
                    </a:moveTo>
                    <a:lnTo>
                      <a:pt x="0" y="27376"/>
                    </a:lnTo>
                    <a:lnTo>
                      <a:pt x="8209" y="27376"/>
                    </a:lnTo>
                    <a:lnTo>
                      <a:pt x="8209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7"/>
              </a:p>
            </p:txBody>
          </p:sp>
          <p:sp>
            <p:nvSpPr>
              <p:cNvPr id="465" name="Google Shape;465;p21"/>
              <p:cNvSpPr/>
              <p:nvPr/>
            </p:nvSpPr>
            <p:spPr>
              <a:xfrm>
                <a:off x="4905225" y="3935250"/>
                <a:ext cx="392125" cy="391175"/>
              </a:xfrm>
              <a:custGeom>
                <a:avLst/>
                <a:gdLst/>
                <a:ahLst/>
                <a:cxnLst/>
                <a:rect l="l" t="t" r="r" b="b"/>
                <a:pathLst>
                  <a:path w="15685" h="15647" extrusionOk="0">
                    <a:moveTo>
                      <a:pt x="736" y="0"/>
                    </a:moveTo>
                    <a:lnTo>
                      <a:pt x="736" y="3770"/>
                    </a:lnTo>
                    <a:lnTo>
                      <a:pt x="1" y="3770"/>
                    </a:lnTo>
                    <a:lnTo>
                      <a:pt x="1" y="4689"/>
                    </a:lnTo>
                    <a:lnTo>
                      <a:pt x="736" y="4689"/>
                    </a:lnTo>
                    <a:lnTo>
                      <a:pt x="736" y="15646"/>
                    </a:lnTo>
                    <a:lnTo>
                      <a:pt x="14699" y="15646"/>
                    </a:lnTo>
                    <a:lnTo>
                      <a:pt x="14699" y="4689"/>
                    </a:lnTo>
                    <a:lnTo>
                      <a:pt x="15684" y="4689"/>
                    </a:lnTo>
                    <a:lnTo>
                      <a:pt x="15684" y="3704"/>
                    </a:lnTo>
                    <a:lnTo>
                      <a:pt x="14883" y="3704"/>
                    </a:lnTo>
                    <a:lnTo>
                      <a:pt x="14883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7"/>
              </a:p>
            </p:txBody>
          </p:sp>
          <p:sp>
            <p:nvSpPr>
              <p:cNvPr id="466" name="Google Shape;466;p21"/>
              <p:cNvSpPr/>
              <p:nvPr/>
            </p:nvSpPr>
            <p:spPr>
              <a:xfrm>
                <a:off x="5296400" y="3958200"/>
                <a:ext cx="503800" cy="368225"/>
              </a:xfrm>
              <a:custGeom>
                <a:avLst/>
                <a:gdLst/>
                <a:ahLst/>
                <a:cxnLst/>
                <a:rect l="l" t="t" r="r" b="b"/>
                <a:pathLst>
                  <a:path w="20152" h="14729" extrusionOk="0">
                    <a:moveTo>
                      <a:pt x="15500" y="1"/>
                    </a:moveTo>
                    <a:lnTo>
                      <a:pt x="15500" y="2022"/>
                    </a:lnTo>
                    <a:lnTo>
                      <a:pt x="16786" y="2022"/>
                    </a:lnTo>
                    <a:lnTo>
                      <a:pt x="16786" y="2786"/>
                    </a:lnTo>
                    <a:lnTo>
                      <a:pt x="10142" y="2786"/>
                    </a:lnTo>
                    <a:lnTo>
                      <a:pt x="8452" y="5241"/>
                    </a:lnTo>
                    <a:lnTo>
                      <a:pt x="0" y="5241"/>
                    </a:lnTo>
                    <a:lnTo>
                      <a:pt x="0" y="14728"/>
                    </a:lnTo>
                    <a:lnTo>
                      <a:pt x="20152" y="14728"/>
                    </a:lnTo>
                    <a:lnTo>
                      <a:pt x="20152" y="2852"/>
                    </a:lnTo>
                    <a:lnTo>
                      <a:pt x="18314" y="2852"/>
                    </a:lnTo>
                    <a:lnTo>
                      <a:pt x="18314" y="1867"/>
                    </a:lnTo>
                    <a:lnTo>
                      <a:pt x="19968" y="1867"/>
                    </a:lnTo>
                    <a:lnTo>
                      <a:pt x="19968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7"/>
              </a:p>
            </p:txBody>
          </p:sp>
          <p:sp>
            <p:nvSpPr>
              <p:cNvPr id="467" name="Google Shape;467;p21"/>
              <p:cNvSpPr/>
              <p:nvPr/>
            </p:nvSpPr>
            <p:spPr>
              <a:xfrm>
                <a:off x="6212825" y="4042350"/>
                <a:ext cx="345250" cy="284075"/>
              </a:xfrm>
              <a:custGeom>
                <a:avLst/>
                <a:gdLst/>
                <a:ahLst/>
                <a:cxnLst/>
                <a:rect l="l" t="t" r="r" b="b"/>
                <a:pathLst>
                  <a:path w="13810" h="11363" extrusionOk="0">
                    <a:moveTo>
                      <a:pt x="1" y="1"/>
                    </a:moveTo>
                    <a:lnTo>
                      <a:pt x="1" y="464"/>
                    </a:lnTo>
                    <a:lnTo>
                      <a:pt x="243" y="464"/>
                    </a:lnTo>
                    <a:lnTo>
                      <a:pt x="243" y="3433"/>
                    </a:lnTo>
                    <a:lnTo>
                      <a:pt x="1" y="3433"/>
                    </a:lnTo>
                    <a:lnTo>
                      <a:pt x="1" y="3896"/>
                    </a:lnTo>
                    <a:lnTo>
                      <a:pt x="243" y="3896"/>
                    </a:lnTo>
                    <a:lnTo>
                      <a:pt x="243" y="6865"/>
                    </a:lnTo>
                    <a:lnTo>
                      <a:pt x="1" y="6865"/>
                    </a:lnTo>
                    <a:lnTo>
                      <a:pt x="1" y="7320"/>
                    </a:lnTo>
                    <a:lnTo>
                      <a:pt x="243" y="7320"/>
                    </a:lnTo>
                    <a:lnTo>
                      <a:pt x="243" y="10260"/>
                    </a:lnTo>
                    <a:lnTo>
                      <a:pt x="1" y="10260"/>
                    </a:lnTo>
                    <a:lnTo>
                      <a:pt x="1" y="10723"/>
                    </a:lnTo>
                    <a:lnTo>
                      <a:pt x="243" y="10723"/>
                    </a:lnTo>
                    <a:lnTo>
                      <a:pt x="243" y="11362"/>
                    </a:lnTo>
                    <a:lnTo>
                      <a:pt x="13597" y="11362"/>
                    </a:lnTo>
                    <a:lnTo>
                      <a:pt x="13597" y="10723"/>
                    </a:lnTo>
                    <a:lnTo>
                      <a:pt x="13810" y="10723"/>
                    </a:lnTo>
                    <a:lnTo>
                      <a:pt x="13810" y="10260"/>
                    </a:lnTo>
                    <a:lnTo>
                      <a:pt x="13597" y="10260"/>
                    </a:lnTo>
                    <a:lnTo>
                      <a:pt x="13597" y="7320"/>
                    </a:lnTo>
                    <a:lnTo>
                      <a:pt x="13810" y="7320"/>
                    </a:lnTo>
                    <a:lnTo>
                      <a:pt x="13810" y="6865"/>
                    </a:lnTo>
                    <a:lnTo>
                      <a:pt x="13597" y="6865"/>
                    </a:lnTo>
                    <a:lnTo>
                      <a:pt x="13597" y="3896"/>
                    </a:lnTo>
                    <a:lnTo>
                      <a:pt x="13810" y="3896"/>
                    </a:lnTo>
                    <a:lnTo>
                      <a:pt x="13810" y="3433"/>
                    </a:lnTo>
                    <a:lnTo>
                      <a:pt x="13597" y="3433"/>
                    </a:lnTo>
                    <a:lnTo>
                      <a:pt x="13597" y="464"/>
                    </a:lnTo>
                    <a:lnTo>
                      <a:pt x="13810" y="464"/>
                    </a:lnTo>
                    <a:lnTo>
                      <a:pt x="13810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7"/>
              </a:p>
            </p:txBody>
          </p:sp>
          <p:sp>
            <p:nvSpPr>
              <p:cNvPr id="468" name="Google Shape;468;p21"/>
              <p:cNvSpPr/>
              <p:nvPr/>
            </p:nvSpPr>
            <p:spPr>
              <a:xfrm>
                <a:off x="7116225" y="3961325"/>
                <a:ext cx="345250" cy="365100"/>
              </a:xfrm>
              <a:custGeom>
                <a:avLst/>
                <a:gdLst/>
                <a:ahLst/>
                <a:cxnLst/>
                <a:rect l="l" t="t" r="r" b="b"/>
                <a:pathLst>
                  <a:path w="13810" h="14604" extrusionOk="0">
                    <a:moveTo>
                      <a:pt x="1" y="1"/>
                    </a:moveTo>
                    <a:lnTo>
                      <a:pt x="1" y="581"/>
                    </a:lnTo>
                    <a:lnTo>
                      <a:pt x="214" y="581"/>
                    </a:lnTo>
                    <a:lnTo>
                      <a:pt x="214" y="4410"/>
                    </a:lnTo>
                    <a:lnTo>
                      <a:pt x="1" y="4410"/>
                    </a:lnTo>
                    <a:lnTo>
                      <a:pt x="1" y="4991"/>
                    </a:lnTo>
                    <a:lnTo>
                      <a:pt x="214" y="4991"/>
                    </a:lnTo>
                    <a:lnTo>
                      <a:pt x="214" y="8820"/>
                    </a:lnTo>
                    <a:lnTo>
                      <a:pt x="1" y="8820"/>
                    </a:lnTo>
                    <a:lnTo>
                      <a:pt x="1" y="9400"/>
                    </a:lnTo>
                    <a:lnTo>
                      <a:pt x="214" y="9400"/>
                    </a:lnTo>
                    <a:lnTo>
                      <a:pt x="214" y="13200"/>
                    </a:lnTo>
                    <a:lnTo>
                      <a:pt x="1" y="13200"/>
                    </a:lnTo>
                    <a:lnTo>
                      <a:pt x="1" y="13780"/>
                    </a:lnTo>
                    <a:lnTo>
                      <a:pt x="214" y="13780"/>
                    </a:lnTo>
                    <a:lnTo>
                      <a:pt x="214" y="14603"/>
                    </a:lnTo>
                    <a:lnTo>
                      <a:pt x="13560" y="14603"/>
                    </a:lnTo>
                    <a:lnTo>
                      <a:pt x="13560" y="13780"/>
                    </a:lnTo>
                    <a:lnTo>
                      <a:pt x="13810" y="13780"/>
                    </a:lnTo>
                    <a:lnTo>
                      <a:pt x="13810" y="13200"/>
                    </a:lnTo>
                    <a:lnTo>
                      <a:pt x="13560" y="13200"/>
                    </a:lnTo>
                    <a:lnTo>
                      <a:pt x="13560" y="9400"/>
                    </a:lnTo>
                    <a:lnTo>
                      <a:pt x="13810" y="9400"/>
                    </a:lnTo>
                    <a:lnTo>
                      <a:pt x="13810" y="8820"/>
                    </a:lnTo>
                    <a:lnTo>
                      <a:pt x="13560" y="8820"/>
                    </a:lnTo>
                    <a:lnTo>
                      <a:pt x="13560" y="4991"/>
                    </a:lnTo>
                    <a:lnTo>
                      <a:pt x="13810" y="4991"/>
                    </a:lnTo>
                    <a:lnTo>
                      <a:pt x="13810" y="4410"/>
                    </a:lnTo>
                    <a:lnTo>
                      <a:pt x="13560" y="4410"/>
                    </a:lnTo>
                    <a:lnTo>
                      <a:pt x="13560" y="581"/>
                    </a:lnTo>
                    <a:lnTo>
                      <a:pt x="13810" y="581"/>
                    </a:lnTo>
                    <a:lnTo>
                      <a:pt x="13810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7"/>
              </a:p>
            </p:txBody>
          </p:sp>
          <p:sp>
            <p:nvSpPr>
              <p:cNvPr id="469" name="Google Shape;469;p21"/>
              <p:cNvSpPr/>
              <p:nvPr/>
            </p:nvSpPr>
            <p:spPr>
              <a:xfrm>
                <a:off x="7520425" y="3569250"/>
                <a:ext cx="267900" cy="757175"/>
              </a:xfrm>
              <a:custGeom>
                <a:avLst/>
                <a:gdLst/>
                <a:ahLst/>
                <a:cxnLst/>
                <a:rect l="l" t="t" r="r" b="b"/>
                <a:pathLst>
                  <a:path w="10716" h="30287" extrusionOk="0">
                    <a:moveTo>
                      <a:pt x="3793" y="1"/>
                    </a:moveTo>
                    <a:lnTo>
                      <a:pt x="3793" y="2727"/>
                    </a:lnTo>
                    <a:lnTo>
                      <a:pt x="6490" y="2727"/>
                    </a:lnTo>
                    <a:lnTo>
                      <a:pt x="6490" y="3954"/>
                    </a:lnTo>
                    <a:lnTo>
                      <a:pt x="1" y="3954"/>
                    </a:lnTo>
                    <a:lnTo>
                      <a:pt x="1" y="30286"/>
                    </a:lnTo>
                    <a:lnTo>
                      <a:pt x="10716" y="30286"/>
                    </a:lnTo>
                    <a:lnTo>
                      <a:pt x="10716" y="3954"/>
                    </a:lnTo>
                    <a:lnTo>
                      <a:pt x="6799" y="3954"/>
                    </a:lnTo>
                    <a:lnTo>
                      <a:pt x="6799" y="2727"/>
                    </a:lnTo>
                    <a:lnTo>
                      <a:pt x="10716" y="2727"/>
                    </a:lnTo>
                    <a:lnTo>
                      <a:pt x="10716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7"/>
              </a:p>
            </p:txBody>
          </p:sp>
        </p:grpSp>
        <p:grpSp>
          <p:nvGrpSpPr>
            <p:cNvPr id="470" name="Google Shape;470;p21"/>
            <p:cNvGrpSpPr/>
            <p:nvPr/>
          </p:nvGrpSpPr>
          <p:grpSpPr>
            <a:xfrm>
              <a:off x="4692490" y="3618757"/>
              <a:ext cx="3137185" cy="784083"/>
              <a:chOff x="4651140" y="3542357"/>
              <a:chExt cx="3137185" cy="784083"/>
            </a:xfrm>
          </p:grpSpPr>
          <p:sp>
            <p:nvSpPr>
              <p:cNvPr id="471" name="Google Shape;471;p21"/>
              <p:cNvSpPr/>
              <p:nvPr/>
            </p:nvSpPr>
            <p:spPr>
              <a:xfrm>
                <a:off x="5908945" y="3542357"/>
                <a:ext cx="204345" cy="784083"/>
              </a:xfrm>
              <a:custGeom>
                <a:avLst/>
                <a:gdLst/>
                <a:ahLst/>
                <a:cxnLst/>
                <a:rect l="l" t="t" r="r" b="b"/>
                <a:pathLst>
                  <a:path w="8173" h="16324" extrusionOk="0">
                    <a:moveTo>
                      <a:pt x="0" y="1"/>
                    </a:moveTo>
                    <a:lnTo>
                      <a:pt x="0" y="16323"/>
                    </a:lnTo>
                    <a:lnTo>
                      <a:pt x="8173" y="16323"/>
                    </a:lnTo>
                    <a:lnTo>
                      <a:pt x="8173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7"/>
              </a:p>
            </p:txBody>
          </p:sp>
          <p:sp>
            <p:nvSpPr>
              <p:cNvPr id="472" name="Google Shape;472;p21"/>
              <p:cNvSpPr/>
              <p:nvPr/>
            </p:nvSpPr>
            <p:spPr>
              <a:xfrm>
                <a:off x="6822275" y="3918325"/>
                <a:ext cx="204325" cy="408100"/>
              </a:xfrm>
              <a:custGeom>
                <a:avLst/>
                <a:gdLst/>
                <a:ahLst/>
                <a:cxnLst/>
                <a:rect l="l" t="t" r="r" b="b"/>
                <a:pathLst>
                  <a:path w="8173" h="16324" extrusionOk="0">
                    <a:moveTo>
                      <a:pt x="0" y="1"/>
                    </a:moveTo>
                    <a:lnTo>
                      <a:pt x="0" y="16323"/>
                    </a:lnTo>
                    <a:lnTo>
                      <a:pt x="8172" y="16323"/>
                    </a:lnTo>
                    <a:lnTo>
                      <a:pt x="8172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7"/>
              </a:p>
            </p:txBody>
          </p:sp>
          <p:sp>
            <p:nvSpPr>
              <p:cNvPr id="473" name="Google Shape;473;p21"/>
              <p:cNvSpPr/>
              <p:nvPr/>
            </p:nvSpPr>
            <p:spPr>
              <a:xfrm>
                <a:off x="6636875" y="3870200"/>
                <a:ext cx="156925" cy="456225"/>
              </a:xfrm>
              <a:custGeom>
                <a:avLst/>
                <a:gdLst/>
                <a:ahLst/>
                <a:cxnLst/>
                <a:rect l="l" t="t" r="r" b="b"/>
                <a:pathLst>
                  <a:path w="6277" h="18249" extrusionOk="0">
                    <a:moveTo>
                      <a:pt x="1" y="0"/>
                    </a:moveTo>
                    <a:lnTo>
                      <a:pt x="1" y="18248"/>
                    </a:lnTo>
                    <a:lnTo>
                      <a:pt x="6277" y="18248"/>
                    </a:lnTo>
                    <a:lnTo>
                      <a:pt x="6277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7"/>
              </a:p>
            </p:txBody>
          </p:sp>
          <p:sp>
            <p:nvSpPr>
              <p:cNvPr id="474" name="Google Shape;474;p21"/>
              <p:cNvSpPr/>
              <p:nvPr/>
            </p:nvSpPr>
            <p:spPr>
              <a:xfrm>
                <a:off x="4651140" y="4067070"/>
                <a:ext cx="205250" cy="259329"/>
              </a:xfrm>
              <a:custGeom>
                <a:avLst/>
                <a:gdLst/>
                <a:ahLst/>
                <a:cxnLst/>
                <a:rect l="l" t="t" r="r" b="b"/>
                <a:pathLst>
                  <a:path w="8210" h="27377" extrusionOk="0">
                    <a:moveTo>
                      <a:pt x="0" y="1"/>
                    </a:moveTo>
                    <a:lnTo>
                      <a:pt x="0" y="27376"/>
                    </a:lnTo>
                    <a:lnTo>
                      <a:pt x="8209" y="27376"/>
                    </a:lnTo>
                    <a:lnTo>
                      <a:pt x="8209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7"/>
              </a:p>
            </p:txBody>
          </p:sp>
          <p:sp>
            <p:nvSpPr>
              <p:cNvPr id="475" name="Google Shape;475;p21"/>
              <p:cNvSpPr/>
              <p:nvPr/>
            </p:nvSpPr>
            <p:spPr>
              <a:xfrm>
                <a:off x="4905225" y="3935250"/>
                <a:ext cx="392125" cy="391175"/>
              </a:xfrm>
              <a:custGeom>
                <a:avLst/>
                <a:gdLst/>
                <a:ahLst/>
                <a:cxnLst/>
                <a:rect l="l" t="t" r="r" b="b"/>
                <a:pathLst>
                  <a:path w="15685" h="15647" extrusionOk="0">
                    <a:moveTo>
                      <a:pt x="736" y="0"/>
                    </a:moveTo>
                    <a:lnTo>
                      <a:pt x="736" y="3770"/>
                    </a:lnTo>
                    <a:lnTo>
                      <a:pt x="1" y="3770"/>
                    </a:lnTo>
                    <a:lnTo>
                      <a:pt x="1" y="4689"/>
                    </a:lnTo>
                    <a:lnTo>
                      <a:pt x="736" y="4689"/>
                    </a:lnTo>
                    <a:lnTo>
                      <a:pt x="736" y="15646"/>
                    </a:lnTo>
                    <a:lnTo>
                      <a:pt x="14699" y="15646"/>
                    </a:lnTo>
                    <a:lnTo>
                      <a:pt x="14699" y="4689"/>
                    </a:lnTo>
                    <a:lnTo>
                      <a:pt x="15684" y="4689"/>
                    </a:lnTo>
                    <a:lnTo>
                      <a:pt x="15684" y="3704"/>
                    </a:lnTo>
                    <a:lnTo>
                      <a:pt x="14883" y="3704"/>
                    </a:lnTo>
                    <a:lnTo>
                      <a:pt x="14883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7"/>
              </a:p>
            </p:txBody>
          </p:sp>
          <p:sp>
            <p:nvSpPr>
              <p:cNvPr id="476" name="Google Shape;476;p21"/>
              <p:cNvSpPr/>
              <p:nvPr/>
            </p:nvSpPr>
            <p:spPr>
              <a:xfrm>
                <a:off x="5296400" y="3958200"/>
                <a:ext cx="503800" cy="368225"/>
              </a:xfrm>
              <a:custGeom>
                <a:avLst/>
                <a:gdLst/>
                <a:ahLst/>
                <a:cxnLst/>
                <a:rect l="l" t="t" r="r" b="b"/>
                <a:pathLst>
                  <a:path w="20152" h="14729" extrusionOk="0">
                    <a:moveTo>
                      <a:pt x="15500" y="1"/>
                    </a:moveTo>
                    <a:lnTo>
                      <a:pt x="15500" y="2022"/>
                    </a:lnTo>
                    <a:lnTo>
                      <a:pt x="16786" y="2022"/>
                    </a:lnTo>
                    <a:lnTo>
                      <a:pt x="16786" y="2786"/>
                    </a:lnTo>
                    <a:lnTo>
                      <a:pt x="10142" y="2786"/>
                    </a:lnTo>
                    <a:lnTo>
                      <a:pt x="8452" y="5241"/>
                    </a:lnTo>
                    <a:lnTo>
                      <a:pt x="0" y="5241"/>
                    </a:lnTo>
                    <a:lnTo>
                      <a:pt x="0" y="14728"/>
                    </a:lnTo>
                    <a:lnTo>
                      <a:pt x="20152" y="14728"/>
                    </a:lnTo>
                    <a:lnTo>
                      <a:pt x="20152" y="2852"/>
                    </a:lnTo>
                    <a:lnTo>
                      <a:pt x="18314" y="2852"/>
                    </a:lnTo>
                    <a:lnTo>
                      <a:pt x="18314" y="1867"/>
                    </a:lnTo>
                    <a:lnTo>
                      <a:pt x="19968" y="1867"/>
                    </a:lnTo>
                    <a:lnTo>
                      <a:pt x="19968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7"/>
              </a:p>
            </p:txBody>
          </p:sp>
          <p:sp>
            <p:nvSpPr>
              <p:cNvPr id="477" name="Google Shape;477;p21"/>
              <p:cNvSpPr/>
              <p:nvPr/>
            </p:nvSpPr>
            <p:spPr>
              <a:xfrm>
                <a:off x="6212825" y="4042350"/>
                <a:ext cx="345250" cy="284075"/>
              </a:xfrm>
              <a:custGeom>
                <a:avLst/>
                <a:gdLst/>
                <a:ahLst/>
                <a:cxnLst/>
                <a:rect l="l" t="t" r="r" b="b"/>
                <a:pathLst>
                  <a:path w="13810" h="11363" extrusionOk="0">
                    <a:moveTo>
                      <a:pt x="1" y="1"/>
                    </a:moveTo>
                    <a:lnTo>
                      <a:pt x="1" y="464"/>
                    </a:lnTo>
                    <a:lnTo>
                      <a:pt x="243" y="464"/>
                    </a:lnTo>
                    <a:lnTo>
                      <a:pt x="243" y="3433"/>
                    </a:lnTo>
                    <a:lnTo>
                      <a:pt x="1" y="3433"/>
                    </a:lnTo>
                    <a:lnTo>
                      <a:pt x="1" y="3896"/>
                    </a:lnTo>
                    <a:lnTo>
                      <a:pt x="243" y="3896"/>
                    </a:lnTo>
                    <a:lnTo>
                      <a:pt x="243" y="6865"/>
                    </a:lnTo>
                    <a:lnTo>
                      <a:pt x="1" y="6865"/>
                    </a:lnTo>
                    <a:lnTo>
                      <a:pt x="1" y="7320"/>
                    </a:lnTo>
                    <a:lnTo>
                      <a:pt x="243" y="7320"/>
                    </a:lnTo>
                    <a:lnTo>
                      <a:pt x="243" y="10260"/>
                    </a:lnTo>
                    <a:lnTo>
                      <a:pt x="1" y="10260"/>
                    </a:lnTo>
                    <a:lnTo>
                      <a:pt x="1" y="10723"/>
                    </a:lnTo>
                    <a:lnTo>
                      <a:pt x="243" y="10723"/>
                    </a:lnTo>
                    <a:lnTo>
                      <a:pt x="243" y="11362"/>
                    </a:lnTo>
                    <a:lnTo>
                      <a:pt x="13597" y="11362"/>
                    </a:lnTo>
                    <a:lnTo>
                      <a:pt x="13597" y="10723"/>
                    </a:lnTo>
                    <a:lnTo>
                      <a:pt x="13810" y="10723"/>
                    </a:lnTo>
                    <a:lnTo>
                      <a:pt x="13810" y="10260"/>
                    </a:lnTo>
                    <a:lnTo>
                      <a:pt x="13597" y="10260"/>
                    </a:lnTo>
                    <a:lnTo>
                      <a:pt x="13597" y="7320"/>
                    </a:lnTo>
                    <a:lnTo>
                      <a:pt x="13810" y="7320"/>
                    </a:lnTo>
                    <a:lnTo>
                      <a:pt x="13810" y="6865"/>
                    </a:lnTo>
                    <a:lnTo>
                      <a:pt x="13597" y="6865"/>
                    </a:lnTo>
                    <a:lnTo>
                      <a:pt x="13597" y="3896"/>
                    </a:lnTo>
                    <a:lnTo>
                      <a:pt x="13810" y="3896"/>
                    </a:lnTo>
                    <a:lnTo>
                      <a:pt x="13810" y="3433"/>
                    </a:lnTo>
                    <a:lnTo>
                      <a:pt x="13597" y="3433"/>
                    </a:lnTo>
                    <a:lnTo>
                      <a:pt x="13597" y="464"/>
                    </a:lnTo>
                    <a:lnTo>
                      <a:pt x="13810" y="464"/>
                    </a:lnTo>
                    <a:lnTo>
                      <a:pt x="13810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7"/>
              </a:p>
            </p:txBody>
          </p:sp>
          <p:sp>
            <p:nvSpPr>
              <p:cNvPr id="478" name="Google Shape;478;p21"/>
              <p:cNvSpPr/>
              <p:nvPr/>
            </p:nvSpPr>
            <p:spPr>
              <a:xfrm>
                <a:off x="7116225" y="3961325"/>
                <a:ext cx="345250" cy="365100"/>
              </a:xfrm>
              <a:custGeom>
                <a:avLst/>
                <a:gdLst/>
                <a:ahLst/>
                <a:cxnLst/>
                <a:rect l="l" t="t" r="r" b="b"/>
                <a:pathLst>
                  <a:path w="13810" h="14604" extrusionOk="0">
                    <a:moveTo>
                      <a:pt x="1" y="1"/>
                    </a:moveTo>
                    <a:lnTo>
                      <a:pt x="1" y="581"/>
                    </a:lnTo>
                    <a:lnTo>
                      <a:pt x="214" y="581"/>
                    </a:lnTo>
                    <a:lnTo>
                      <a:pt x="214" y="4410"/>
                    </a:lnTo>
                    <a:lnTo>
                      <a:pt x="1" y="4410"/>
                    </a:lnTo>
                    <a:lnTo>
                      <a:pt x="1" y="4991"/>
                    </a:lnTo>
                    <a:lnTo>
                      <a:pt x="214" y="4991"/>
                    </a:lnTo>
                    <a:lnTo>
                      <a:pt x="214" y="8820"/>
                    </a:lnTo>
                    <a:lnTo>
                      <a:pt x="1" y="8820"/>
                    </a:lnTo>
                    <a:lnTo>
                      <a:pt x="1" y="9400"/>
                    </a:lnTo>
                    <a:lnTo>
                      <a:pt x="214" y="9400"/>
                    </a:lnTo>
                    <a:lnTo>
                      <a:pt x="214" y="13200"/>
                    </a:lnTo>
                    <a:lnTo>
                      <a:pt x="1" y="13200"/>
                    </a:lnTo>
                    <a:lnTo>
                      <a:pt x="1" y="13780"/>
                    </a:lnTo>
                    <a:lnTo>
                      <a:pt x="214" y="13780"/>
                    </a:lnTo>
                    <a:lnTo>
                      <a:pt x="214" y="14603"/>
                    </a:lnTo>
                    <a:lnTo>
                      <a:pt x="13560" y="14603"/>
                    </a:lnTo>
                    <a:lnTo>
                      <a:pt x="13560" y="13780"/>
                    </a:lnTo>
                    <a:lnTo>
                      <a:pt x="13810" y="13780"/>
                    </a:lnTo>
                    <a:lnTo>
                      <a:pt x="13810" y="13200"/>
                    </a:lnTo>
                    <a:lnTo>
                      <a:pt x="13560" y="13200"/>
                    </a:lnTo>
                    <a:lnTo>
                      <a:pt x="13560" y="9400"/>
                    </a:lnTo>
                    <a:lnTo>
                      <a:pt x="13810" y="9400"/>
                    </a:lnTo>
                    <a:lnTo>
                      <a:pt x="13810" y="8820"/>
                    </a:lnTo>
                    <a:lnTo>
                      <a:pt x="13560" y="8820"/>
                    </a:lnTo>
                    <a:lnTo>
                      <a:pt x="13560" y="4991"/>
                    </a:lnTo>
                    <a:lnTo>
                      <a:pt x="13810" y="4991"/>
                    </a:lnTo>
                    <a:lnTo>
                      <a:pt x="13810" y="4410"/>
                    </a:lnTo>
                    <a:lnTo>
                      <a:pt x="13560" y="4410"/>
                    </a:lnTo>
                    <a:lnTo>
                      <a:pt x="13560" y="581"/>
                    </a:lnTo>
                    <a:lnTo>
                      <a:pt x="13810" y="581"/>
                    </a:lnTo>
                    <a:lnTo>
                      <a:pt x="13810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7"/>
              </a:p>
            </p:txBody>
          </p:sp>
          <p:sp>
            <p:nvSpPr>
              <p:cNvPr id="479" name="Google Shape;479;p21"/>
              <p:cNvSpPr/>
              <p:nvPr/>
            </p:nvSpPr>
            <p:spPr>
              <a:xfrm>
                <a:off x="7520425" y="3569250"/>
                <a:ext cx="267900" cy="757175"/>
              </a:xfrm>
              <a:custGeom>
                <a:avLst/>
                <a:gdLst/>
                <a:ahLst/>
                <a:cxnLst/>
                <a:rect l="l" t="t" r="r" b="b"/>
                <a:pathLst>
                  <a:path w="10716" h="30287" extrusionOk="0">
                    <a:moveTo>
                      <a:pt x="3793" y="1"/>
                    </a:moveTo>
                    <a:lnTo>
                      <a:pt x="3793" y="2727"/>
                    </a:lnTo>
                    <a:lnTo>
                      <a:pt x="6490" y="2727"/>
                    </a:lnTo>
                    <a:lnTo>
                      <a:pt x="6490" y="3954"/>
                    </a:lnTo>
                    <a:lnTo>
                      <a:pt x="1" y="3954"/>
                    </a:lnTo>
                    <a:lnTo>
                      <a:pt x="1" y="30286"/>
                    </a:lnTo>
                    <a:lnTo>
                      <a:pt x="10716" y="30286"/>
                    </a:lnTo>
                    <a:lnTo>
                      <a:pt x="10716" y="3954"/>
                    </a:lnTo>
                    <a:lnTo>
                      <a:pt x="6799" y="3954"/>
                    </a:lnTo>
                    <a:lnTo>
                      <a:pt x="6799" y="2727"/>
                    </a:lnTo>
                    <a:lnTo>
                      <a:pt x="10716" y="2727"/>
                    </a:lnTo>
                    <a:lnTo>
                      <a:pt x="10716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67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20952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iencedirect.com/journal/physica-a-statistical-mechanics-and-its-applications" TargetMode="External"/><Relationship Id="rId2" Type="http://schemas.openxmlformats.org/officeDocument/2006/relationships/hyperlink" Target="https://latamjournalismreview.org/articles/unesco-quality-journalism-democracy-accountability-civic-engagement/#:~:text=Research%20suggests%20that%20high%2Dquality,and%20low%2Dquality%20information%20environments" TargetMode="External"/><Relationship Id="rId1" Type="http://schemas.openxmlformats.org/officeDocument/2006/relationships/slideLayout" Target="../slideLayouts/slideLayout13.xml"/><Relationship Id="rId5" Type="http://schemas.openxmlformats.org/officeDocument/2006/relationships/hyperlink" Target="https://medialandscapes.org/country/united-kingdom/media/print#:~:text=Print%20newspapers%20are%20read%20by,and%20monthly%20(30.8%20million)" TargetMode="External"/><Relationship Id="rId4" Type="http://schemas.openxmlformats.org/officeDocument/2006/relationships/hyperlink" Target="https://www.britannica.com/topic/public-opinion/Mass-media-and-social-media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stor.org/stable/274778" TargetMode="External"/><Relationship Id="rId2" Type="http://schemas.openxmlformats.org/officeDocument/2006/relationships/hyperlink" Target="https://pmc.ncbi.nlm.nih.gov/articles/PMC10451722/#sec5-behavsci-13-00621" TargetMode="External"/><Relationship Id="rId1" Type="http://schemas.openxmlformats.org/officeDocument/2006/relationships/slideLayout" Target="../slideLayouts/slideLayout13.xml"/><Relationship Id="rId5" Type="http://schemas.openxmlformats.org/officeDocument/2006/relationships/hyperlink" Target="https://ethics.journalists.org/topics/accuracy/" TargetMode="External"/><Relationship Id="rId4" Type="http://schemas.openxmlformats.org/officeDocument/2006/relationships/hyperlink" Target="https://www.ofcom.org.uk/siteassets/resources/documents/research-and-data/tv-radio-and-on-demand-research/tv-research/news/news-consumption-2024/news-consumption-in-the-uk-2024-report.pdf?v=37962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2EF8A5-AE24-5FA6-2C3B-1CCE8E3C4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000" b="1" dirty="0">
                <a:solidFill>
                  <a:schemeClr val="bg1"/>
                </a:solidFill>
                <a:latin typeface="Aptos"/>
              </a:rPr>
              <a:t>Types of Media &amp; Their Roles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B630E2B-8B3D-C197-AFA1-8284E41603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114999"/>
              </a:lnSpc>
              <a:buFont typeface="Calibri"/>
              <a:buChar char="-"/>
            </a:pPr>
            <a:r>
              <a:rPr lang="en-US" sz="2400" dirty="0">
                <a:solidFill>
                  <a:schemeClr val="bg1"/>
                </a:solidFill>
                <a:latin typeface="Calibri"/>
              </a:rPr>
              <a:t>Several types of media including; newspapers, social media platforms, television</a:t>
            </a:r>
          </a:p>
          <a:p>
            <a:pPr>
              <a:lnSpc>
                <a:spcPct val="114999"/>
              </a:lnSpc>
              <a:buFont typeface="Calibri"/>
              <a:buChar char="-"/>
            </a:pPr>
            <a:r>
              <a:rPr lang="en-US" sz="2400" dirty="0">
                <a:solidFill>
                  <a:schemeClr val="bg1"/>
                </a:solidFill>
                <a:latin typeface="Calibri"/>
              </a:rPr>
              <a:t>What roles do each of them play in public perception?</a:t>
            </a:r>
          </a:p>
          <a:p>
            <a:pPr>
              <a:lnSpc>
                <a:spcPct val="114999"/>
              </a:lnSpc>
              <a:buFont typeface="Calibri"/>
              <a:buChar char="-"/>
            </a:pPr>
            <a:r>
              <a:rPr lang="en-US" sz="2400" dirty="0">
                <a:solidFill>
                  <a:schemeClr val="bg1"/>
                </a:solidFill>
                <a:latin typeface="Calibri"/>
              </a:rPr>
              <a:t>Agenda Framework</a:t>
            </a:r>
          </a:p>
          <a:p>
            <a:pPr>
              <a:lnSpc>
                <a:spcPct val="114999"/>
              </a:lnSpc>
              <a:buFont typeface="Calibri"/>
              <a:buChar char="-"/>
            </a:pPr>
            <a:r>
              <a:rPr lang="en-US" sz="2400" dirty="0">
                <a:solidFill>
                  <a:schemeClr val="bg1"/>
                </a:solidFill>
                <a:latin typeface="Calibri"/>
              </a:rPr>
              <a:t>Framing Theory</a:t>
            </a:r>
          </a:p>
          <a:p>
            <a:pPr marL="186055" indent="0">
              <a:lnSpc>
                <a:spcPct val="114999"/>
              </a:lnSpc>
              <a:buNone/>
            </a:pPr>
            <a:endParaRPr lang="en-US" sz="2133"/>
          </a:p>
          <a:p>
            <a:pPr>
              <a:lnSpc>
                <a:spcPct val="114999"/>
              </a:lnSpc>
              <a:buFont typeface="Calibri"/>
              <a:buChar char="-"/>
            </a:pPr>
            <a:endParaRPr lang="en-US"/>
          </a:p>
        </p:txBody>
      </p:sp>
      <p:pic>
        <p:nvPicPr>
          <p:cNvPr id="4" name="Picture 3" descr="Personen Silhouetten Viele · Kostenloses Bild auf Pixabay">
            <a:extLst>
              <a:ext uri="{FF2B5EF4-FFF2-40B4-BE49-F238E27FC236}">
                <a16:creationId xmlns:a16="http://schemas.microsoft.com/office/drawing/2014/main" id="{8D583447-0425-C72B-97F7-7751ECCB67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8445" y="1781556"/>
            <a:ext cx="4642887" cy="3294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540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14979-6A67-24FD-10EC-EB09843D6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000" b="1" dirty="0">
                <a:solidFill>
                  <a:schemeClr val="bg1"/>
                </a:solidFill>
                <a:latin typeface="Aptos"/>
              </a:rPr>
              <a:t>Accuracy in the Media: is there bias?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D9DBC5-1B73-1D11-2486-7B6375377D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07488" y="1896800"/>
            <a:ext cx="6073872" cy="3064400"/>
          </a:xfr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Font typeface="Calibri"/>
              <a:buChar char="-"/>
            </a:pPr>
            <a:r>
              <a:rPr lang="en-GB" sz="2400" dirty="0">
                <a:solidFill>
                  <a:schemeClr val="bg1"/>
                </a:solidFill>
              </a:rPr>
              <a:t>Importance of accurate information being published by the media</a:t>
            </a:r>
            <a:endParaRPr lang="en-US" sz="2400">
              <a:solidFill>
                <a:schemeClr val="bg1"/>
              </a:solidFill>
            </a:endParaRPr>
          </a:p>
          <a:p>
            <a:pPr>
              <a:lnSpc>
                <a:spcPct val="114999"/>
              </a:lnSpc>
              <a:buFont typeface="Calibri"/>
              <a:buChar char="-"/>
            </a:pPr>
            <a:r>
              <a:rPr lang="en-GB" sz="2400" dirty="0">
                <a:solidFill>
                  <a:schemeClr val="bg1"/>
                </a:solidFill>
              </a:rPr>
              <a:t>Circumstances where bias has been proven</a:t>
            </a:r>
          </a:p>
          <a:p>
            <a:pPr>
              <a:lnSpc>
                <a:spcPct val="114999"/>
              </a:lnSpc>
              <a:buFont typeface="Calibri"/>
              <a:buChar char="-"/>
            </a:pPr>
            <a:r>
              <a:rPr lang="en-GB" sz="2400" dirty="0">
                <a:solidFill>
                  <a:schemeClr val="bg1"/>
                </a:solidFill>
              </a:rPr>
              <a:t>Consequences of inaccurate and biased information</a:t>
            </a:r>
          </a:p>
          <a:p>
            <a:pPr>
              <a:lnSpc>
                <a:spcPct val="114999"/>
              </a:lnSpc>
              <a:buFont typeface="Calibri"/>
              <a:buChar char="-"/>
            </a:pPr>
            <a:r>
              <a:rPr lang="en-GB" sz="2400" dirty="0">
                <a:solidFill>
                  <a:schemeClr val="bg1"/>
                </a:solidFill>
              </a:rPr>
              <a:t>BLM Movement &amp; Brexit Referendum</a:t>
            </a:r>
          </a:p>
        </p:txBody>
      </p:sp>
      <p:pic>
        <p:nvPicPr>
          <p:cNvPr id="5" name="Picture 4" descr="BIAS IN THE MEDIA?...SAY IT ISN'T SO">
            <a:extLst>
              <a:ext uri="{FF2B5EF4-FFF2-40B4-BE49-F238E27FC236}">
                <a16:creationId xmlns:a16="http://schemas.microsoft.com/office/drawing/2014/main" id="{F6CDA92A-A622-A0C9-169B-F3008C708B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920" y="2135124"/>
            <a:ext cx="4962144" cy="2740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950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>
            <a:extLst>
              <a:ext uri="{FF2B5EF4-FFF2-40B4-BE49-F238E27FC236}">
                <a16:creationId xmlns:a16="http://schemas.microsoft.com/office/drawing/2014/main" id="{FFF5E9F0-DAA1-D824-28D6-05403004BA77}"/>
              </a:ext>
            </a:extLst>
          </p:cNvPr>
          <p:cNvSpPr>
            <a:spLocks noGrp="1"/>
          </p:cNvSpPr>
          <p:nvPr>
            <p:ph type="subTitle" idx="2"/>
          </p:nvPr>
        </p:nvSpPr>
        <p:spPr>
          <a:xfrm>
            <a:off x="996607" y="121920"/>
            <a:ext cx="10203951" cy="6301981"/>
          </a:xfr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86055" indent="0">
              <a:lnSpc>
                <a:spcPct val="150000"/>
              </a:lnSpc>
              <a:buNone/>
            </a:pPr>
            <a:endParaRPr lang="en-GB" sz="1850" kern="100" dirty="0">
              <a:solidFill>
                <a:schemeClr val="bg1"/>
              </a:solidFill>
              <a:effectLst/>
              <a:latin typeface="Aptos"/>
              <a:ea typeface="Aptos" panose="020B0004020202020204" pitchFamily="34" charset="0"/>
              <a:cs typeface="Times New Roman"/>
            </a:endParaRPr>
          </a:p>
          <a:p>
            <a:pPr>
              <a:lnSpc>
                <a:spcPct val="114999"/>
              </a:lnSpc>
              <a:buFont typeface="Calibri"/>
              <a:buChar char="-"/>
            </a:pPr>
            <a:r>
              <a:rPr lang="en-GB" sz="1600" b="1" kern="100" dirty="0">
                <a:solidFill>
                  <a:schemeClr val="tx1"/>
                </a:solidFill>
                <a:latin typeface="Aptos"/>
                <a:cs typeface="Times New Roman"/>
              </a:rPr>
              <a:t>Alvarado, M. (2024) </a:t>
            </a:r>
            <a:r>
              <a:rPr lang="en-GB" sz="1600" b="1" i="1" kern="100" dirty="0">
                <a:solidFill>
                  <a:schemeClr val="tx1"/>
                </a:solidFill>
                <a:latin typeface="Aptos"/>
                <a:cs typeface="Times New Roman"/>
              </a:rPr>
              <a:t>UNESCO report confirms quality of journalism essential for democracy, accountability and civic engagement. </a:t>
            </a:r>
            <a:r>
              <a:rPr lang="en-GB" sz="1600" b="1" kern="100" dirty="0">
                <a:solidFill>
                  <a:schemeClr val="tx1"/>
                </a:solidFill>
                <a:latin typeface="Aptos"/>
                <a:cs typeface="Times New Roman"/>
              </a:rPr>
              <a:t>Available at: </a:t>
            </a:r>
            <a:r>
              <a:rPr lang="en-GB" sz="1600" b="1" kern="100" dirty="0">
                <a:solidFill>
                  <a:schemeClr val="tx1"/>
                </a:solidFill>
                <a:latin typeface="Aptos"/>
                <a:cs typeface="Times New Rom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https://latamjournalismreview.org/articles/unesco-quality-journalism-democracy-accountability-civic-engagement/#:~:text=Research%20suggests%20that%20high%2Dquality,and%20low%2Dquality%20information%20environments</a:t>
            </a:r>
            <a:r>
              <a:rPr lang="en-GB" sz="1600" b="1" kern="100" dirty="0">
                <a:solidFill>
                  <a:schemeClr val="tx1"/>
                </a:solidFill>
                <a:latin typeface="Aptos"/>
                <a:cs typeface="Times New Roman"/>
              </a:rPr>
              <a:t>. (Accessed: 15 January 2025)</a:t>
            </a:r>
            <a:endParaRPr lang="en-GB" sz="1600" b="1">
              <a:solidFill>
                <a:schemeClr val="tx1"/>
              </a:solidFill>
              <a:latin typeface="Aptos"/>
            </a:endParaRPr>
          </a:p>
          <a:p>
            <a:pPr>
              <a:lnSpc>
                <a:spcPct val="114999"/>
              </a:lnSpc>
              <a:buNone/>
            </a:pPr>
            <a:endParaRPr lang="en-US" sz="1850" b="1" dirty="0">
              <a:solidFill>
                <a:schemeClr val="tx1"/>
              </a:solidFill>
              <a:latin typeface="Aptos"/>
            </a:endParaRPr>
          </a:p>
          <a:p>
            <a:pPr>
              <a:lnSpc>
                <a:spcPct val="114999"/>
              </a:lnSpc>
              <a:buFont typeface="Calibri"/>
              <a:buChar char="-"/>
            </a:pPr>
            <a:r>
              <a:rPr lang="en-GB" sz="1600" b="1" kern="100" dirty="0">
                <a:solidFill>
                  <a:schemeClr val="tx1"/>
                </a:solidFill>
                <a:latin typeface="Aptos"/>
                <a:cs typeface="Times New Roman"/>
              </a:rPr>
              <a:t>Bogart, L. (1984) 'Public’s Use and Perception of Newspapers’. </a:t>
            </a:r>
            <a:r>
              <a:rPr lang="en-GB" sz="1600" b="1" i="1" kern="100" dirty="0">
                <a:solidFill>
                  <a:schemeClr val="tx1"/>
                </a:solidFill>
                <a:latin typeface="Aptos"/>
                <a:cs typeface="Times New Roman"/>
              </a:rPr>
              <a:t>Public Opinion Quarterly</a:t>
            </a:r>
            <a:r>
              <a:rPr lang="en-GB" sz="1600" b="1" kern="100" dirty="0">
                <a:solidFill>
                  <a:schemeClr val="tx1"/>
                </a:solidFill>
                <a:latin typeface="Aptos"/>
                <a:cs typeface="Times New Roman"/>
              </a:rPr>
              <a:t>, 48(4), pp. 709-719. </a:t>
            </a:r>
            <a:endParaRPr lang="en-GB" sz="1600" b="1">
              <a:solidFill>
                <a:schemeClr val="tx1"/>
              </a:solidFill>
              <a:latin typeface="Aptos"/>
            </a:endParaRPr>
          </a:p>
          <a:p>
            <a:pPr>
              <a:lnSpc>
                <a:spcPct val="114999"/>
              </a:lnSpc>
              <a:buFont typeface="Calibri"/>
              <a:buChar char="-"/>
            </a:pPr>
            <a:endParaRPr lang="en-GB" sz="1600" b="1" kern="100" dirty="0">
              <a:solidFill>
                <a:schemeClr val="tx1"/>
              </a:solidFill>
              <a:latin typeface="Aptos"/>
              <a:cs typeface="Times New Roman"/>
            </a:endParaRPr>
          </a:p>
          <a:p>
            <a:pPr>
              <a:lnSpc>
                <a:spcPct val="114999"/>
              </a:lnSpc>
              <a:buFont typeface="Calibri"/>
              <a:buChar char="-"/>
            </a:pPr>
            <a:r>
              <a:rPr lang="en-GB" sz="1600" b="1" kern="100" dirty="0">
                <a:solidFill>
                  <a:schemeClr val="tx1"/>
                </a:solidFill>
                <a:latin typeface="Aptos"/>
                <a:cs typeface="Times New Roman"/>
              </a:rPr>
              <a:t>Bu, Y., </a:t>
            </a:r>
            <a:r>
              <a:rPr lang="en-GB" sz="1600" b="1" kern="100" err="1">
                <a:solidFill>
                  <a:schemeClr val="tx1"/>
                </a:solidFill>
                <a:latin typeface="Aptos"/>
                <a:cs typeface="Times New Roman"/>
              </a:rPr>
              <a:t>Melatos</a:t>
            </a:r>
            <a:r>
              <a:rPr lang="en-GB" sz="1600" b="1" kern="100" dirty="0">
                <a:solidFill>
                  <a:schemeClr val="tx1"/>
                </a:solidFill>
                <a:latin typeface="Aptos"/>
                <a:cs typeface="Times New Roman"/>
              </a:rPr>
              <a:t>, A. (2023) ‘Discerning media bias within a network of political allies and opponents: Disruption by partisans’ , </a:t>
            </a:r>
            <a:r>
              <a:rPr lang="en-GB" sz="1600" b="1" i="1" kern="100" dirty="0">
                <a:solidFill>
                  <a:schemeClr val="tx1"/>
                </a:solidFill>
                <a:latin typeface="Aptos"/>
                <a:cs typeface="Times New Roman"/>
              </a:rPr>
              <a:t>Physica A.</a:t>
            </a:r>
            <a:r>
              <a:rPr lang="en-GB" sz="1600" b="1" kern="100" dirty="0">
                <a:solidFill>
                  <a:schemeClr val="tx1"/>
                </a:solidFill>
                <a:latin typeface="Aptos"/>
                <a:cs typeface="Times New Roman"/>
              </a:rPr>
              <a:t> Available at: </a:t>
            </a:r>
            <a:r>
              <a:rPr lang="en-GB" sz="1600" b="1" kern="100" dirty="0">
                <a:solidFill>
                  <a:schemeClr val="tx1"/>
                </a:solidFill>
                <a:latin typeface="Aptos"/>
                <a:cs typeface="Times New Roman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https://www.sciencedirect.com/journal/physica-a-statistical-mechanics-and-its-applications</a:t>
            </a:r>
            <a:r>
              <a:rPr lang="en-GB" sz="1600" b="1" kern="100" dirty="0">
                <a:solidFill>
                  <a:schemeClr val="tx1"/>
                </a:solidFill>
                <a:latin typeface="Aptos"/>
                <a:cs typeface="Times New Roman"/>
              </a:rPr>
              <a:t> (Accessed: 16 January 2025)</a:t>
            </a:r>
            <a:br>
              <a:rPr lang="en-US" sz="1850" b="1" dirty="0">
                <a:latin typeface="Aptos"/>
              </a:rPr>
            </a:br>
            <a:endParaRPr lang="en-US" sz="1850" b="1" dirty="0">
              <a:solidFill>
                <a:schemeClr val="tx1"/>
              </a:solidFill>
              <a:latin typeface="Aptos"/>
            </a:endParaRPr>
          </a:p>
          <a:p>
            <a:pPr>
              <a:lnSpc>
                <a:spcPct val="114999"/>
              </a:lnSpc>
              <a:buFont typeface="Calibri"/>
              <a:buChar char="-"/>
            </a:pPr>
            <a:r>
              <a:rPr lang="en-GB" sz="1600" b="1" kern="100" dirty="0">
                <a:solidFill>
                  <a:schemeClr val="tx1"/>
                </a:solidFill>
                <a:latin typeface="Aptos"/>
                <a:cs typeface="Times New Roman"/>
              </a:rPr>
              <a:t>Davison, W. (2024) </a:t>
            </a:r>
            <a:r>
              <a:rPr lang="en-GB" sz="1600" b="1" i="1" kern="100" dirty="0">
                <a:solidFill>
                  <a:schemeClr val="tx1"/>
                </a:solidFill>
                <a:latin typeface="Aptos"/>
                <a:cs typeface="Times New Roman"/>
              </a:rPr>
              <a:t>Mass Media and Social Media.</a:t>
            </a:r>
            <a:r>
              <a:rPr lang="en-GB" sz="1600" b="1" kern="100" dirty="0">
                <a:solidFill>
                  <a:schemeClr val="tx1"/>
                </a:solidFill>
                <a:latin typeface="Aptos"/>
                <a:cs typeface="Times New Roman"/>
              </a:rPr>
              <a:t> Available at: </a:t>
            </a:r>
            <a:r>
              <a:rPr lang="en-GB" sz="1600" b="1" kern="100" dirty="0">
                <a:solidFill>
                  <a:schemeClr val="tx1"/>
                </a:solidFill>
                <a:latin typeface="Aptos"/>
                <a:cs typeface="Times New Roman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https://www.britannica.com/topic/public-opinion/Mass-media-and-social-media</a:t>
            </a:r>
            <a:r>
              <a:rPr lang="en-GB" sz="1600" b="1" kern="100" dirty="0">
                <a:solidFill>
                  <a:schemeClr val="tx1"/>
                </a:solidFill>
                <a:latin typeface="Aptos"/>
                <a:cs typeface="Times New Roman"/>
              </a:rPr>
              <a:t> </a:t>
            </a:r>
            <a:endParaRPr lang="en-GB" sz="1850" b="1">
              <a:solidFill>
                <a:schemeClr val="tx1"/>
              </a:solidFill>
              <a:latin typeface="Aptos"/>
            </a:endParaRPr>
          </a:p>
          <a:p>
            <a:pPr>
              <a:lnSpc>
                <a:spcPct val="114999"/>
              </a:lnSpc>
              <a:buNone/>
            </a:pPr>
            <a:endParaRPr lang="en-GB" sz="1600" b="1" kern="100" dirty="0">
              <a:solidFill>
                <a:schemeClr val="tx1"/>
              </a:solidFill>
              <a:latin typeface="Aptos"/>
              <a:cs typeface="Times New Roman"/>
            </a:endParaRPr>
          </a:p>
          <a:p>
            <a:pPr>
              <a:lnSpc>
                <a:spcPct val="114999"/>
              </a:lnSpc>
              <a:buFont typeface="Calibri"/>
              <a:buChar char="-"/>
            </a:pPr>
            <a:r>
              <a:rPr lang="en-GB" sz="1600" b="1" kern="100" dirty="0">
                <a:solidFill>
                  <a:schemeClr val="tx1"/>
                </a:solidFill>
                <a:latin typeface="Aptos"/>
                <a:cs typeface="Times New Roman"/>
              </a:rPr>
              <a:t>Firmstone, J. (2024) </a:t>
            </a:r>
            <a:r>
              <a:rPr lang="en-GB" sz="1600" b="1" i="1" kern="100" dirty="0">
                <a:solidFill>
                  <a:schemeClr val="tx1"/>
                </a:solidFill>
                <a:latin typeface="Aptos"/>
                <a:cs typeface="Times New Roman"/>
              </a:rPr>
              <a:t>United Kingdom - Media Landscapes</a:t>
            </a:r>
            <a:r>
              <a:rPr lang="en-GB" sz="1600" b="1" kern="100" dirty="0">
                <a:solidFill>
                  <a:schemeClr val="tx1"/>
                </a:solidFill>
                <a:latin typeface="Aptos"/>
                <a:cs typeface="Times New Roman"/>
              </a:rPr>
              <a:t>. Available at: </a:t>
            </a:r>
            <a:r>
              <a:rPr lang="en-GB" sz="1600" b="1" kern="100" dirty="0">
                <a:solidFill>
                  <a:schemeClr val="tx1"/>
                </a:solidFill>
                <a:latin typeface="Aptos"/>
                <a:cs typeface="Times New Roman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https://medialandscapes.org/country/united-kingdom/media/print#:~:text=Print%20newspapers%20are%20read%20by,and%20monthly%20(30.8%20million)</a:t>
            </a:r>
            <a:r>
              <a:rPr lang="en-GB" sz="1600" b="1" kern="100" dirty="0">
                <a:solidFill>
                  <a:schemeClr val="tx1"/>
                </a:solidFill>
                <a:latin typeface="Aptos"/>
                <a:cs typeface="Times New Roman"/>
              </a:rPr>
              <a:t>. (Accessed: 12 January 2025)</a:t>
            </a:r>
            <a:endParaRPr lang="en-GB" dirty="0">
              <a:solidFill>
                <a:schemeClr val="tx1"/>
              </a:solidFill>
              <a:latin typeface="Aptos"/>
            </a:endParaRPr>
          </a:p>
          <a:p>
            <a:pPr>
              <a:lnSpc>
                <a:spcPct val="114999"/>
              </a:lnSpc>
              <a:buNone/>
            </a:pPr>
            <a:br>
              <a:rPr lang="en-US" sz="1850" dirty="0"/>
            </a:br>
            <a:endParaRPr lang="en-US"/>
          </a:p>
          <a:p>
            <a:pPr>
              <a:lnSpc>
                <a:spcPct val="114999"/>
              </a:lnSpc>
              <a:buNone/>
            </a:pPr>
            <a:endParaRPr lang="en-GB" sz="1600" kern="100">
              <a:solidFill>
                <a:srgbClr val="000000"/>
              </a:solidFill>
              <a:latin typeface="Aptos"/>
              <a:cs typeface="Times New Roman"/>
            </a:endParaRPr>
          </a:p>
          <a:p>
            <a:pPr marL="186055" indent="0">
              <a:lnSpc>
                <a:spcPct val="150000"/>
              </a:lnSpc>
              <a:buNone/>
            </a:pPr>
            <a:br>
              <a:rPr lang="en-US" sz="1850" dirty="0"/>
            </a:br>
            <a:endParaRPr lang="en-US"/>
          </a:p>
          <a:p>
            <a:pPr>
              <a:buFont typeface="Calibri"/>
              <a:buChar char="-"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513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>
            <a:extLst>
              <a:ext uri="{FF2B5EF4-FFF2-40B4-BE49-F238E27FC236}">
                <a16:creationId xmlns:a16="http://schemas.microsoft.com/office/drawing/2014/main" id="{16A175BA-757D-39D4-24AB-E7D81EB44B83}"/>
              </a:ext>
            </a:extLst>
          </p:cNvPr>
          <p:cNvSpPr>
            <a:spLocks noGrp="1"/>
          </p:cNvSpPr>
          <p:nvPr>
            <p:ph type="subTitle" idx="2"/>
          </p:nvPr>
        </p:nvSpPr>
        <p:spPr>
          <a:xfrm>
            <a:off x="210383" y="160417"/>
            <a:ext cx="11449363" cy="6545139"/>
          </a:xfr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150000"/>
              </a:lnSpc>
            </a:pPr>
            <a:endParaRPr lang="en-GB" kern="100">
              <a:latin typeface="Aptos"/>
              <a:cs typeface="Times New Roman"/>
            </a:endParaRPr>
          </a:p>
          <a:p>
            <a:pPr marL="186262" indent="0">
              <a:lnSpc>
                <a:spcPct val="150000"/>
              </a:lnSpc>
              <a:buNone/>
            </a:pPr>
            <a:endParaRPr lang="en-GB" sz="1867" kern="10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82832AB-BA5D-E516-B9F5-E48743A35E7E}"/>
              </a:ext>
            </a:extLst>
          </p:cNvPr>
          <p:cNvSpPr txBox="1"/>
          <p:nvPr/>
        </p:nvSpPr>
        <p:spPr>
          <a:xfrm>
            <a:off x="313967" y="477252"/>
            <a:ext cx="11105720" cy="65523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121920" tIns="60960" rIns="121920" bIns="6096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227965" indent="-227965">
              <a:buFont typeface="Calibri"/>
              <a:buChar char="-"/>
            </a:pPr>
            <a:r>
              <a:rPr lang="en-US" sz="1600" b="1" dirty="0">
                <a:solidFill>
                  <a:schemeClr val="tx1"/>
                </a:solidFill>
                <a:latin typeface="Aptos"/>
              </a:rPr>
              <a:t>Goyanes, M., Canedo, A. (2024) </a:t>
            </a:r>
            <a:r>
              <a:rPr lang="en-US" sz="1600" b="1" i="1" dirty="0">
                <a:solidFill>
                  <a:schemeClr val="tx1"/>
                </a:solidFill>
                <a:latin typeface="Aptos"/>
              </a:rPr>
              <a:t>Media Influence on Opinion Change and Democracy</a:t>
            </a:r>
            <a:r>
              <a:rPr lang="en-US" sz="1600" b="1" dirty="0">
                <a:solidFill>
                  <a:schemeClr val="tx1"/>
                </a:solidFill>
                <a:latin typeface="Aptos"/>
              </a:rPr>
              <a:t>. Switzerland: Springer Nature Switzerland.</a:t>
            </a:r>
          </a:p>
          <a:p>
            <a:endParaRPr lang="en-US" sz="1600" b="1" dirty="0">
              <a:solidFill>
                <a:schemeClr val="tx1"/>
              </a:solidFill>
              <a:latin typeface="Aptos"/>
            </a:endParaRPr>
          </a:p>
          <a:p>
            <a:pPr marL="227965" indent="-227965">
              <a:buFont typeface="Calibri"/>
              <a:buChar char="-"/>
            </a:pPr>
            <a:r>
              <a:rPr lang="en-US" sz="1600" b="1" dirty="0">
                <a:solidFill>
                  <a:schemeClr val="tx1"/>
                </a:solidFill>
                <a:latin typeface="Aptos"/>
              </a:rPr>
              <a:t>Liao, C. (2023) 'Exploring the Influence of Public Perception of Mass Media Usage and Attitudes towards Mass Media News on Altruistic </a:t>
            </a:r>
            <a:r>
              <a:rPr lang="en-US" sz="1600" b="1" err="1">
                <a:solidFill>
                  <a:schemeClr val="tx1"/>
                </a:solidFill>
                <a:latin typeface="Aptos"/>
              </a:rPr>
              <a:t>Behaviour</a:t>
            </a:r>
            <a:r>
              <a:rPr lang="en-US" sz="1600" b="1" dirty="0">
                <a:solidFill>
                  <a:schemeClr val="tx1"/>
                </a:solidFill>
                <a:latin typeface="Aptos"/>
              </a:rPr>
              <a:t>', </a:t>
            </a:r>
            <a:r>
              <a:rPr lang="en-US" sz="1600" b="1" i="1" err="1">
                <a:solidFill>
                  <a:schemeClr val="tx1"/>
                </a:solidFill>
                <a:latin typeface="Aptos"/>
              </a:rPr>
              <a:t>Behavioural</a:t>
            </a:r>
            <a:r>
              <a:rPr lang="en-US" sz="1600" b="1" i="1" dirty="0">
                <a:solidFill>
                  <a:schemeClr val="tx1"/>
                </a:solidFill>
                <a:latin typeface="Aptos"/>
              </a:rPr>
              <a:t> Sciences</a:t>
            </a:r>
            <a:r>
              <a:rPr lang="en-US" sz="1600" b="1" dirty="0">
                <a:solidFill>
                  <a:schemeClr val="tx1"/>
                </a:solidFill>
                <a:latin typeface="Aptos"/>
              </a:rPr>
              <a:t>, 13(8), pp. 621-650. Available at: </a:t>
            </a:r>
            <a:r>
              <a:rPr lang="en-US" sz="1600" b="1" u="sng" dirty="0">
                <a:solidFill>
                  <a:schemeClr val="tx1"/>
                </a:solidFill>
                <a:latin typeface="Aptos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https://pmc.ncbi.nlm.nih.gov/articles/PMC10451722/#sec5-behavsci-13-00621</a:t>
            </a:r>
            <a:r>
              <a:rPr lang="en-US" sz="1600" b="1" dirty="0">
                <a:solidFill>
                  <a:schemeClr val="tx1"/>
                </a:solidFill>
                <a:latin typeface="Aptos"/>
              </a:rPr>
              <a:t> </a:t>
            </a:r>
          </a:p>
          <a:p>
            <a:endParaRPr lang="en-US" sz="1600" b="1" dirty="0">
              <a:solidFill>
                <a:schemeClr val="tx1"/>
              </a:solidFill>
              <a:latin typeface="Aptos"/>
            </a:endParaRPr>
          </a:p>
          <a:p>
            <a:pPr marL="227965" indent="-227965">
              <a:buFont typeface="Calibri"/>
              <a:buChar char="-"/>
            </a:pPr>
            <a:r>
              <a:rPr lang="en-US" sz="1600" b="1" dirty="0">
                <a:solidFill>
                  <a:schemeClr val="tx1"/>
                </a:solidFill>
                <a:latin typeface="Aptos"/>
              </a:rPr>
              <a:t>McCombs, M.E., Shaw, D.L. (1972) “The Agenda-Setting Function of Mass Media.” </a:t>
            </a:r>
            <a:r>
              <a:rPr lang="en-US" sz="1600" b="1" i="1" dirty="0">
                <a:solidFill>
                  <a:schemeClr val="tx1"/>
                </a:solidFill>
                <a:latin typeface="Aptos"/>
              </a:rPr>
              <a:t>The Public Opinion Quarterly</a:t>
            </a:r>
            <a:r>
              <a:rPr lang="en-US" sz="1600" b="1" dirty="0">
                <a:solidFill>
                  <a:schemeClr val="tx1"/>
                </a:solidFill>
                <a:latin typeface="Aptos"/>
              </a:rPr>
              <a:t>, 36(2), pp. 176–87. Available at: </a:t>
            </a:r>
            <a:r>
              <a:rPr lang="en-US" sz="1600" b="1" u="sng" dirty="0">
                <a:solidFill>
                  <a:schemeClr val="tx1"/>
                </a:solidFill>
                <a:latin typeface="Apto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http://www.jstor.org/stable/274778</a:t>
            </a:r>
            <a:r>
              <a:rPr lang="en-US" sz="1600" b="1" dirty="0">
                <a:solidFill>
                  <a:schemeClr val="tx1"/>
                </a:solidFill>
                <a:latin typeface="Aptos"/>
              </a:rPr>
              <a:t> (Accessed 15 January 2025)</a:t>
            </a:r>
          </a:p>
          <a:p>
            <a:endParaRPr lang="en-US" sz="1600" b="1" dirty="0">
              <a:solidFill>
                <a:schemeClr val="tx1"/>
              </a:solidFill>
              <a:latin typeface="Aptos"/>
            </a:endParaRPr>
          </a:p>
          <a:p>
            <a:pPr marL="227965" indent="-227965">
              <a:buFont typeface="Calibri"/>
              <a:buChar char="-"/>
            </a:pPr>
            <a:r>
              <a:rPr lang="en-US" sz="1600" b="1" dirty="0">
                <a:solidFill>
                  <a:schemeClr val="tx1"/>
                </a:solidFill>
                <a:latin typeface="Aptos"/>
              </a:rPr>
              <a:t>Ofcom. (2024) </a:t>
            </a:r>
            <a:r>
              <a:rPr lang="en-US" sz="1600" b="1" i="1" dirty="0">
                <a:solidFill>
                  <a:schemeClr val="tx1"/>
                </a:solidFill>
                <a:latin typeface="Aptos"/>
              </a:rPr>
              <a:t>News consumption in the UK: 2024.</a:t>
            </a:r>
            <a:r>
              <a:rPr lang="en-US" sz="1600" b="1" dirty="0">
                <a:solidFill>
                  <a:schemeClr val="tx1"/>
                </a:solidFill>
                <a:latin typeface="Aptos"/>
              </a:rPr>
              <a:t> Available at: </a:t>
            </a:r>
            <a:r>
              <a:rPr lang="en-US" sz="1600" b="1" dirty="0">
                <a:solidFill>
                  <a:schemeClr val="tx1"/>
                </a:solidFill>
                <a:latin typeface="Apto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https://www.ofcom.org.uk/siteassets/resources/documents/research-and-data/tv-radio-and-on-demand-research/tv-research/news/news-consumption-2024/news-consumption-in-the-uk-2024-report.pdf?v=379621</a:t>
            </a:r>
            <a:r>
              <a:rPr lang="en-US" sz="1600" b="1" dirty="0">
                <a:solidFill>
                  <a:schemeClr val="tx1"/>
                </a:solidFill>
                <a:latin typeface="Aptos"/>
              </a:rPr>
              <a:t> (Accessed: 13 January 2025)</a:t>
            </a:r>
          </a:p>
          <a:p>
            <a:endParaRPr lang="en-US" sz="1600" b="1" dirty="0">
              <a:solidFill>
                <a:schemeClr val="tx1"/>
              </a:solidFill>
              <a:latin typeface="Aptos"/>
            </a:endParaRPr>
          </a:p>
          <a:p>
            <a:pPr marL="227965" indent="-227965">
              <a:buFont typeface="Calibri"/>
              <a:buChar char="-"/>
            </a:pPr>
            <a:r>
              <a:rPr lang="en-US" sz="1600" b="1" dirty="0">
                <a:solidFill>
                  <a:schemeClr val="tx1"/>
                </a:solidFill>
                <a:latin typeface="Aptos"/>
              </a:rPr>
              <a:t>Ona Ethics. (2024) </a:t>
            </a:r>
            <a:r>
              <a:rPr lang="en-US" sz="1600" b="1" i="1" dirty="0">
                <a:solidFill>
                  <a:schemeClr val="tx1"/>
                </a:solidFill>
                <a:latin typeface="Aptos"/>
              </a:rPr>
              <a:t>Accuracy</a:t>
            </a:r>
            <a:r>
              <a:rPr lang="en-US" sz="1600" b="1" dirty="0">
                <a:solidFill>
                  <a:schemeClr val="tx1"/>
                </a:solidFill>
                <a:latin typeface="Aptos"/>
              </a:rPr>
              <a:t>. Available at: </a:t>
            </a:r>
            <a:r>
              <a:rPr lang="en-US" sz="1600" b="1" dirty="0">
                <a:solidFill>
                  <a:schemeClr val="tx1"/>
                </a:solidFill>
                <a:latin typeface="Apto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https://ethics.journalists.org/topics/accuracy/</a:t>
            </a:r>
            <a:r>
              <a:rPr lang="en-US" sz="1600" b="1" dirty="0">
                <a:solidFill>
                  <a:schemeClr val="tx1"/>
                </a:solidFill>
                <a:latin typeface="Aptos"/>
              </a:rPr>
              <a:t>  (Accessed: 15 January 2025)</a:t>
            </a:r>
          </a:p>
          <a:p>
            <a:endParaRPr lang="en-US" sz="1600" b="1" dirty="0">
              <a:solidFill>
                <a:schemeClr val="tx1"/>
              </a:solidFill>
              <a:latin typeface="Aptos"/>
            </a:endParaRPr>
          </a:p>
          <a:p>
            <a:pPr marL="227965" indent="-227965">
              <a:buFont typeface="Calibri"/>
              <a:buChar char="-"/>
            </a:pPr>
            <a:r>
              <a:rPr lang="en-US" sz="1600" b="1" dirty="0">
                <a:solidFill>
                  <a:schemeClr val="tx1"/>
                </a:solidFill>
                <a:latin typeface="Aptos"/>
              </a:rPr>
              <a:t>Shoemaker, P., Reese, S. (1996) </a:t>
            </a:r>
            <a:r>
              <a:rPr lang="en-US" sz="1600" b="1" i="1" dirty="0">
                <a:solidFill>
                  <a:schemeClr val="tx1"/>
                </a:solidFill>
                <a:latin typeface="Aptos"/>
              </a:rPr>
              <a:t>Meditating the Message: Theories of Influence on Mass Media Content</a:t>
            </a:r>
            <a:r>
              <a:rPr lang="en-US" sz="1600" b="1" dirty="0">
                <a:solidFill>
                  <a:schemeClr val="tx1"/>
                </a:solidFill>
                <a:latin typeface="Aptos"/>
              </a:rPr>
              <a:t>. New York: Longman Publishers USA</a:t>
            </a:r>
          </a:p>
          <a:p>
            <a:endParaRPr lang="en-US" sz="1600" b="1" dirty="0">
              <a:solidFill>
                <a:schemeClr val="tx1"/>
              </a:solidFill>
              <a:latin typeface="Aptos"/>
            </a:endParaRPr>
          </a:p>
          <a:p>
            <a:pPr marL="227965" indent="-227965">
              <a:buFont typeface="Calibri"/>
              <a:buChar char="-"/>
            </a:pPr>
            <a:r>
              <a:rPr lang="en-US" sz="1600" b="1" dirty="0">
                <a:solidFill>
                  <a:schemeClr val="tx1"/>
                </a:solidFill>
                <a:latin typeface="Aptos"/>
              </a:rPr>
              <a:t>Yossi, D. (2022) ‘Public opinion, media and activism: the differentiating role of media use and perceptions of public opinion and political </a:t>
            </a:r>
            <a:r>
              <a:rPr lang="en-US" sz="1600" b="1" err="1">
                <a:solidFill>
                  <a:schemeClr val="tx1"/>
                </a:solidFill>
                <a:latin typeface="Aptos"/>
              </a:rPr>
              <a:t>behaviour</a:t>
            </a:r>
            <a:r>
              <a:rPr lang="en-US" sz="1600" b="1" dirty="0">
                <a:solidFill>
                  <a:schemeClr val="tx1"/>
                </a:solidFill>
                <a:latin typeface="Aptos"/>
              </a:rPr>
              <a:t>’, </a:t>
            </a:r>
            <a:r>
              <a:rPr lang="en-US" sz="1600" b="1" i="1" dirty="0">
                <a:solidFill>
                  <a:schemeClr val="tx1"/>
                </a:solidFill>
                <a:latin typeface="Aptos"/>
              </a:rPr>
              <a:t>Social Movement Studies,</a:t>
            </a:r>
            <a:r>
              <a:rPr lang="en-US" sz="1600" b="1" dirty="0">
                <a:solidFill>
                  <a:schemeClr val="tx1"/>
                </a:solidFill>
                <a:latin typeface="Aptos"/>
              </a:rPr>
              <a:t> 21(3), pp. 334-354. </a:t>
            </a:r>
          </a:p>
          <a:p>
            <a:br>
              <a:rPr lang="en-US" sz="2450" dirty="0"/>
            </a:br>
            <a:endParaRPr lang="en-US" sz="2489"/>
          </a:p>
        </p:txBody>
      </p:sp>
    </p:spTree>
    <p:extLst>
      <p:ext uri="{BB962C8B-B14F-4D97-AF65-F5344CB8AC3E}">
        <p14:creationId xmlns:p14="http://schemas.microsoft.com/office/powerpoint/2010/main" val="286345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Types of Media &amp; Their Roles</vt:lpstr>
      <vt:lpstr>Accuracy in the Media: is there bias?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30</cp:revision>
  <dcterms:created xsi:type="dcterms:W3CDTF">2025-01-20T15:44:19Z</dcterms:created>
  <dcterms:modified xsi:type="dcterms:W3CDTF">2025-01-20T15:49:13Z</dcterms:modified>
</cp:coreProperties>
</file>