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4" autoAdjust="0"/>
    <p:restoredTop sz="94660"/>
  </p:normalViewPr>
  <p:slideViewPr>
    <p:cSldViewPr snapToGrid="0">
      <p:cViewPr varScale="1">
        <p:scale>
          <a:sx n="67" d="100"/>
          <a:sy n="67" d="100"/>
        </p:scale>
        <p:origin x="4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7701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962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243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247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875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163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767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611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36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86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281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266E8C-A69A-4051-8AC0-55E8E3264E8D}" type="datetimeFigureOut">
              <a:rPr lang="en-GB" smtClean="0"/>
              <a:t>09/12/2019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C25F90-B621-49FE-A772-40D835783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98076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F123C6-5CBE-41CB-B3FA-F239FDA14C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914737"/>
            <a:ext cx="7772400" cy="1012806"/>
          </a:xfrm>
          <a:solidFill>
            <a:srgbClr val="FFFFFF">
              <a:alpha val="10000"/>
            </a:srgbClr>
          </a:solidFill>
          <a:ln w="25400" cap="sq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Fast Fashion </a:t>
            </a:r>
            <a:br>
              <a:rPr lang="en-US" sz="2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 </a:t>
            </a:r>
            <a:br>
              <a:rPr lang="en-US" sz="2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Noviwear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2546DD78-3EFD-4314-80B3-8E3D0C8DD1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68" t="25873" r="36339" b="50000"/>
          <a:stretch/>
        </p:blipFill>
        <p:spPr>
          <a:xfrm>
            <a:off x="1381125" y="2557463"/>
            <a:ext cx="6815138" cy="3168650"/>
          </a:xfrm>
          <a:prstGeom prst="rect">
            <a:avLst/>
          </a:prstGeom>
        </p:spPr>
      </p:pic>
      <p:pic>
        <p:nvPicPr>
          <p:cNvPr id="7" name="Picture 6" descr="A person standing in front of a brick wall&#10;&#10;Description automatically generated">
            <a:extLst>
              <a:ext uri="{FF2B5EF4-FFF2-40B4-BE49-F238E27FC236}">
                <a16:creationId xmlns:a16="http://schemas.microsoft.com/office/drawing/2014/main" id="{C57314E4-769F-422A-9313-981C5FB3A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80400" y="2557463"/>
            <a:ext cx="2527300" cy="316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6618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Fast Fashion  V  Noviwear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Fast Fashion  V  Noviwear</dc:title>
  <dc:creator>Sara John - Davies</dc:creator>
  <cp:lastModifiedBy>Sara John - Davies</cp:lastModifiedBy>
  <cp:revision>1</cp:revision>
  <dcterms:created xsi:type="dcterms:W3CDTF">2019-12-09T21:34:33Z</dcterms:created>
  <dcterms:modified xsi:type="dcterms:W3CDTF">2019-12-09T21:35:30Z</dcterms:modified>
</cp:coreProperties>
</file>