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omments/comment1.xml" ContentType="application/vnd.openxmlformats-officedocument.presentationml.comment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sldIdLst>
    <p:sldId id="256" r:id="rId2"/>
    <p:sldId id="257" r:id="rId3"/>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ophie Matthews (1706623)" initials="S(" lastIdx="3" clrIdx="0">
    <p:extLst>
      <p:ext uri="{19B8F6BF-5375-455C-9EA6-DF929625EA0E}">
        <p15:presenceInfo xmlns:p15="http://schemas.microsoft.com/office/powerpoint/2012/main" userId="S0037FFEA47B129F@LIVE.COM" providerId="AD"/>
      </p:ext>
    </p:extLst>
  </p:cmAuthor>
  <p:cmAuthor id="2" name="Sophie Matthews" initials="SM" lastIdx="3" clrIdx="1">
    <p:extLst>
      <p:ext uri="{19B8F6BF-5375-455C-9EA6-DF929625EA0E}">
        <p15:presenceInfo xmlns:p15="http://schemas.microsoft.com/office/powerpoint/2012/main" userId="60228fcee431a63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50" d="100"/>
          <a:sy n="50" d="100"/>
        </p:scale>
        <p:origin x="456"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Matthews" userId="60228fcee431a634" providerId="LiveId" clId="{9E82C630-A357-46F4-9282-0040DAB9EF8A}"/>
    <pc:docChg chg="custSel modSld">
      <pc:chgData name="Sophie Matthews" userId="60228fcee431a634" providerId="LiveId" clId="{9E82C630-A357-46F4-9282-0040DAB9EF8A}" dt="2018-03-01T23:14:52.428" v="3562" actId="1076"/>
      <pc:docMkLst>
        <pc:docMk/>
      </pc:docMkLst>
      <pc:sldChg chg="addSp delSp modSp addCm">
        <pc:chgData name="Sophie Matthews" userId="60228fcee431a634" providerId="LiveId" clId="{9E82C630-A357-46F4-9282-0040DAB9EF8A}" dt="2018-03-01T23:14:52.428" v="3562" actId="1076"/>
        <pc:sldMkLst>
          <pc:docMk/>
          <pc:sldMk cId="768965563" sldId="256"/>
        </pc:sldMkLst>
        <pc:spChg chg="del mod">
          <ac:chgData name="Sophie Matthews" userId="60228fcee431a634" providerId="LiveId" clId="{9E82C630-A357-46F4-9282-0040DAB9EF8A}" dt="2018-02-28T17:04:45.815" v="351" actId="478"/>
          <ac:spMkLst>
            <pc:docMk/>
            <pc:sldMk cId="768965563" sldId="256"/>
            <ac:spMk id="2" creationId="{02152ED0-716C-47F1-960B-27BACDCBFC4E}"/>
          </ac:spMkLst>
        </pc:spChg>
        <pc:spChg chg="mod">
          <ac:chgData name="Sophie Matthews" userId="60228fcee431a634" providerId="LiveId" clId="{9E82C630-A357-46F4-9282-0040DAB9EF8A}" dt="2018-03-01T23:14:52.428" v="3562" actId="1076"/>
          <ac:spMkLst>
            <pc:docMk/>
            <pc:sldMk cId="768965563" sldId="256"/>
            <ac:spMk id="3" creationId="{7EB05D91-6EDE-4C5F-B28D-AE4CBFD710CB}"/>
          </ac:spMkLst>
        </pc:spChg>
        <pc:spChg chg="mod">
          <ac:chgData name="Sophie Matthews" userId="60228fcee431a634" providerId="LiveId" clId="{9E82C630-A357-46F4-9282-0040DAB9EF8A}" dt="2018-03-01T11:34:55.727" v="1345" actId="1076"/>
          <ac:spMkLst>
            <pc:docMk/>
            <pc:sldMk cId="768965563" sldId="256"/>
            <ac:spMk id="4" creationId="{00000000-0000-0000-0000-000000000000}"/>
          </ac:spMkLst>
        </pc:spChg>
        <pc:spChg chg="mod">
          <ac:chgData name="Sophie Matthews" userId="60228fcee431a634" providerId="LiveId" clId="{9E82C630-A357-46F4-9282-0040DAB9EF8A}" dt="2018-03-01T21:34:08.130" v="2693" actId="14100"/>
          <ac:spMkLst>
            <pc:docMk/>
            <pc:sldMk cId="768965563" sldId="256"/>
            <ac:spMk id="6" creationId="{00000000-0000-0000-0000-000000000000}"/>
          </ac:spMkLst>
        </pc:spChg>
        <pc:spChg chg="mod">
          <ac:chgData name="Sophie Matthews" userId="60228fcee431a634" providerId="LiveId" clId="{9E82C630-A357-46F4-9282-0040DAB9EF8A}" dt="2018-03-01T21:25:55.916" v="2497" actId="1076"/>
          <ac:spMkLst>
            <pc:docMk/>
            <pc:sldMk cId="768965563" sldId="256"/>
            <ac:spMk id="7" creationId="{4BC71255-DA54-406E-A4DE-19F538177740}"/>
          </ac:spMkLst>
        </pc:spChg>
        <pc:spChg chg="mod">
          <ac:chgData name="Sophie Matthews" userId="60228fcee431a634" providerId="LiveId" clId="{9E82C630-A357-46F4-9282-0040DAB9EF8A}" dt="2018-03-01T23:14:46.977" v="3561" actId="1076"/>
          <ac:spMkLst>
            <pc:docMk/>
            <pc:sldMk cId="768965563" sldId="256"/>
            <ac:spMk id="8" creationId="{40AC8537-52CA-4997-A37F-9830A35E6318}"/>
          </ac:spMkLst>
        </pc:spChg>
        <pc:spChg chg="mod">
          <ac:chgData name="Sophie Matthews" userId="60228fcee431a634" providerId="LiveId" clId="{9E82C630-A357-46F4-9282-0040DAB9EF8A}" dt="2018-03-01T23:09:49.454" v="3438" actId="1076"/>
          <ac:spMkLst>
            <pc:docMk/>
            <pc:sldMk cId="768965563" sldId="256"/>
            <ac:spMk id="9" creationId="{988D8CCD-E42F-4E75-81A5-42A279BC66DD}"/>
          </ac:spMkLst>
        </pc:spChg>
        <pc:spChg chg="add del mod">
          <ac:chgData name="Sophie Matthews" userId="60228fcee431a634" providerId="LiveId" clId="{9E82C630-A357-46F4-9282-0040DAB9EF8A}" dt="2018-02-28T17:49:20.742" v="549" actId="478"/>
          <ac:spMkLst>
            <pc:docMk/>
            <pc:sldMk cId="768965563" sldId="256"/>
            <ac:spMk id="11" creationId="{BC954F3B-9EF2-4FDB-B752-4E3C7DF9E952}"/>
          </ac:spMkLst>
        </pc:spChg>
        <pc:spChg chg="mod">
          <ac:chgData name="Sophie Matthews" userId="60228fcee431a634" providerId="LiveId" clId="{9E82C630-A357-46F4-9282-0040DAB9EF8A}" dt="2018-03-01T20:52:26.434" v="1609" actId="1076"/>
          <ac:spMkLst>
            <pc:docMk/>
            <pc:sldMk cId="768965563" sldId="256"/>
            <ac:spMk id="12" creationId="{00000000-0000-0000-0000-000000000000}"/>
          </ac:spMkLst>
        </pc:spChg>
        <pc:spChg chg="mod">
          <ac:chgData name="Sophie Matthews" userId="60228fcee431a634" providerId="LiveId" clId="{9E82C630-A357-46F4-9282-0040DAB9EF8A}" dt="2018-03-01T23:14:32.689" v="3554" actId="1076"/>
          <ac:spMkLst>
            <pc:docMk/>
            <pc:sldMk cId="768965563" sldId="256"/>
            <ac:spMk id="13" creationId="{F07728D0-4686-4B73-8A1F-A5BF615BB119}"/>
          </ac:spMkLst>
        </pc:spChg>
        <pc:spChg chg="mod">
          <ac:chgData name="Sophie Matthews" userId="60228fcee431a634" providerId="LiveId" clId="{9E82C630-A357-46F4-9282-0040DAB9EF8A}" dt="2018-03-01T23:07:44.456" v="3426" actId="14100"/>
          <ac:spMkLst>
            <pc:docMk/>
            <pc:sldMk cId="768965563" sldId="256"/>
            <ac:spMk id="14" creationId="{C7767747-5A5B-445C-BEB0-273578FDB21B}"/>
          </ac:spMkLst>
        </pc:spChg>
        <pc:spChg chg="add mod">
          <ac:chgData name="Sophie Matthews" userId="60228fcee431a634" providerId="LiveId" clId="{9E82C630-A357-46F4-9282-0040DAB9EF8A}" dt="2018-03-01T23:07:58.793" v="3428" actId="122"/>
          <ac:spMkLst>
            <pc:docMk/>
            <pc:sldMk cId="768965563" sldId="256"/>
            <ac:spMk id="15" creationId="{7B1C316B-B4DC-448A-9BF7-5D6F62B65235}"/>
          </ac:spMkLst>
        </pc:spChg>
        <pc:spChg chg="add del mod">
          <ac:chgData name="Sophie Matthews" userId="60228fcee431a634" providerId="LiveId" clId="{9E82C630-A357-46F4-9282-0040DAB9EF8A}" dt="2018-03-01T21:26:05.736" v="2500"/>
          <ac:spMkLst>
            <pc:docMk/>
            <pc:sldMk cId="768965563" sldId="256"/>
            <ac:spMk id="17" creationId="{AF635C90-F7F4-47DB-9FEC-02AB6812DCA9}"/>
          </ac:spMkLst>
        </pc:spChg>
        <pc:spChg chg="add mod">
          <ac:chgData name="Sophie Matthews" userId="60228fcee431a634" providerId="LiveId" clId="{9E82C630-A357-46F4-9282-0040DAB9EF8A}" dt="2018-03-01T23:10:38.353" v="3448" actId="1076"/>
          <ac:spMkLst>
            <pc:docMk/>
            <pc:sldMk cId="768965563" sldId="256"/>
            <ac:spMk id="18" creationId="{E2F47C33-6F04-471A-9E8B-F875ACF67E44}"/>
          </ac:spMkLst>
        </pc:spChg>
        <pc:graphicFrameChg chg="mod modGraphic">
          <ac:chgData name="Sophie Matthews" userId="60228fcee431a634" providerId="LiveId" clId="{9E82C630-A357-46F4-9282-0040DAB9EF8A}" dt="2018-03-01T21:34:55.210" v="2698" actId="14100"/>
          <ac:graphicFrameMkLst>
            <pc:docMk/>
            <pc:sldMk cId="768965563" sldId="256"/>
            <ac:graphicFrameMk id="5" creationId="{EE5555B5-5023-4C2E-8812-B68BF0771271}"/>
          </ac:graphicFrameMkLst>
        </pc:graphicFrameChg>
        <pc:picChg chg="mod">
          <ac:chgData name="Sophie Matthews" userId="60228fcee431a634" providerId="LiveId" clId="{9E82C630-A357-46F4-9282-0040DAB9EF8A}" dt="2018-03-01T23:10:23.302" v="3447" actId="1076"/>
          <ac:picMkLst>
            <pc:docMk/>
            <pc:sldMk cId="768965563" sldId="256"/>
            <ac:picMk id="10" creationId="{00000000-0000-0000-0000-000000000000}"/>
          </ac:picMkLst>
        </pc:picChg>
        <pc:picChg chg="add mod">
          <ac:chgData name="Sophie Matthews" userId="60228fcee431a634" providerId="LiveId" clId="{9E82C630-A357-46F4-9282-0040DAB9EF8A}" dt="2018-03-01T23:10:06.437" v="3442" actId="1076"/>
          <ac:picMkLst>
            <pc:docMk/>
            <pc:sldMk cId="768965563" sldId="256"/>
            <ac:picMk id="16" creationId="{4AA94E7E-D40F-45E5-BA3B-1C6D696CB9BE}"/>
          </ac:picMkLst>
        </pc:picChg>
      </pc:sldChg>
      <pc:sldChg chg="modSp">
        <pc:chgData name="Sophie Matthews" userId="60228fcee431a634" providerId="LiveId" clId="{9E82C630-A357-46F4-9282-0040DAB9EF8A}" dt="2018-03-01T23:10:54.017" v="3457" actId="20577"/>
        <pc:sldMkLst>
          <pc:docMk/>
          <pc:sldMk cId="3766135092" sldId="257"/>
        </pc:sldMkLst>
        <pc:spChg chg="mod">
          <ac:chgData name="Sophie Matthews" userId="60228fcee431a634" providerId="LiveId" clId="{9E82C630-A357-46F4-9282-0040DAB9EF8A}" dt="2018-03-01T23:10:54.017" v="3457" actId="20577"/>
          <ac:spMkLst>
            <pc:docMk/>
            <pc:sldMk cId="3766135092" sldId="257"/>
            <ac:spMk id="3" creationId="{8FB31DEE-7D0F-431A-94B6-1660609E9E52}"/>
          </ac:spMkLst>
        </pc:sp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18-02-23T11:25:05.193" idx="1">
    <p:pos x="3037" y="2953"/>
    <p:text>We can treat bi-polar in many different ways- but the most common being CBT. CBT is usually a short-term treatment, for instance it can be delivered with 12 hour long weekly sessions spread across 12 weeks, or depending on the person it can even be delievered in as little as 6 hour weekly sessions spread over 6 weeks. It can be delivered individually, in a group or through an online computer programme.</p:text>
    <p:extLst mod="1">
      <p:ext uri="{C676402C-5697-4E1C-873F-D02D1690AC5C}">
        <p15:threadingInfo xmlns:p15="http://schemas.microsoft.com/office/powerpoint/2012/main" timeZoneBias="0"/>
      </p:ext>
    </p:extLst>
  </p:cm>
  <p:cm authorId="1" dt="2018-02-23T11:33:34.719" idx="2">
    <p:pos x="7520" y="2466"/>
    <p:text>There are 3 types of bi polar disorders but today we will be going into detail about 1 main one- bi polar 2. We choose bi polar 2 because its a milder form of moods changing which results in milder episodes of up/down moods with periods of time with severe depression.</p:text>
    <p:extLst mod="1">
      <p:ext uri="{C676402C-5697-4E1C-873F-D02D1690AC5C}">
        <p15:threadingInfo xmlns:p15="http://schemas.microsoft.com/office/powerpoint/2012/main" timeZoneBias="0"/>
      </p:ext>
    </p:extLst>
  </p:cm>
  <p:cm authorId="1" dt="2018-02-23T12:09:30.261" idx="3">
    <p:pos x="2908" y="5130"/>
    <p:text>As you can see from the table ive created- symptoms of bi polar can lead on to many fallbacks. As you can see a person with bi polar can lose 5.6 hours of productivity in one week. Their daily functioning is ruined by 80% so people find it hard to concentrate on everyday tasks.  Their loss of work due to low self esteem is cut in half at 50% and they lose on average 1.5- 3.2 days a month in a work setting.</p:text>
    <p:extLst mod="1">
      <p:ext uri="{C676402C-5697-4E1C-873F-D02D1690AC5C}">
        <p15:threadingInfo xmlns:p15="http://schemas.microsoft.com/office/powerpoint/2012/main" timeZoneBias="0"/>
      </p:ext>
    </p:extLst>
  </p:cm>
  <p:cm authorId="2" dt="2018-02-28T18:46:45.461" idx="1">
    <p:pos x="10" y="10"/>
    <p:text/>
    <p:extLst>
      <p:ext uri="{C676402C-5697-4E1C-873F-D02D1690AC5C}">
        <p15:threadingInfo xmlns:p15="http://schemas.microsoft.com/office/powerpoint/2012/main" timeZoneBias="0"/>
      </p:ext>
    </p:extLst>
  </p:cm>
  <p:cm authorId="2" dt="2018-02-28T18:46:56.024" idx="2">
    <p:pos x="6547" y="5056"/>
    <p:text/>
    <p:extLst>
      <p:ext uri="{C676402C-5697-4E1C-873F-D02D1690AC5C}">
        <p15:threadingInfo xmlns:p15="http://schemas.microsoft.com/office/powerpoint/2012/main" timeZoneBias="0"/>
      </p:ext>
    </p:extLst>
  </p:cm>
  <p:cm authorId="2" dt="2018-03-01T21:24:43.149" idx="3">
    <p:pos x="7993" y="3469"/>
    <p:text/>
    <p:extLst>
      <p:ext uri="{C676402C-5697-4E1C-873F-D02D1690AC5C}">
        <p15:threadingInfo xmlns:p15="http://schemas.microsoft.com/office/powerpoint/2012/main" timeZoneBias="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1853" y="-11855"/>
            <a:ext cx="12837726" cy="9624909"/>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82834" y="3366348"/>
            <a:ext cx="8157407" cy="2304823"/>
          </a:xfrm>
        </p:spPr>
        <p:txBody>
          <a:bodyPr anchor="b">
            <a:noAutofit/>
          </a:bodyPr>
          <a:lstStyle>
            <a:lvl1pPr algn="r">
              <a:defRPr sz="756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82834" y="5671168"/>
            <a:ext cx="8157407" cy="1535659"/>
          </a:xfrm>
        </p:spPr>
        <p:txBody>
          <a:bodyPr anchor="t"/>
          <a:lstStyle>
            <a:lvl1pPr marL="0" indent="0" algn="r">
              <a:buNone/>
              <a:defRPr>
                <a:solidFill>
                  <a:schemeClr val="tx1">
                    <a:lumMod val="50000"/>
                    <a:lumOff val="50000"/>
                  </a:schemeClr>
                </a:solidFill>
              </a:defRPr>
            </a:lvl1pPr>
            <a:lvl2pPr marL="640080" indent="0" algn="ctr">
              <a:buNone/>
              <a:defRPr>
                <a:solidFill>
                  <a:schemeClr val="tx1">
                    <a:tint val="75000"/>
                  </a:schemeClr>
                </a:solidFill>
              </a:defRPr>
            </a:lvl2pPr>
            <a:lvl3pPr marL="1280160" indent="0" algn="ctr">
              <a:buNone/>
              <a:defRPr>
                <a:solidFill>
                  <a:schemeClr val="tx1">
                    <a:tint val="75000"/>
                  </a:schemeClr>
                </a:solidFill>
              </a:defRPr>
            </a:lvl3pPr>
            <a:lvl4pPr marL="1920240" indent="0" algn="ctr">
              <a:buNone/>
              <a:defRPr>
                <a:solidFill>
                  <a:schemeClr val="tx1">
                    <a:tint val="75000"/>
                  </a:schemeClr>
                </a:solidFill>
              </a:defRPr>
            </a:lvl4pPr>
            <a:lvl5pPr marL="2560320" indent="0" algn="ctr">
              <a:buNone/>
              <a:defRPr>
                <a:solidFill>
                  <a:schemeClr val="tx1">
                    <a:tint val="75000"/>
                  </a:schemeClr>
                </a:solidFill>
              </a:defRPr>
            </a:lvl5pPr>
            <a:lvl6pPr marL="3200400" indent="0" algn="ctr">
              <a:buNone/>
              <a:defRPr>
                <a:solidFill>
                  <a:schemeClr val="tx1">
                    <a:tint val="75000"/>
                  </a:schemeClr>
                </a:solidFill>
              </a:defRPr>
            </a:lvl6pPr>
            <a:lvl7pPr marL="3840480" indent="0" algn="ctr">
              <a:buNone/>
              <a:defRPr>
                <a:solidFill>
                  <a:schemeClr val="tx1">
                    <a:tint val="75000"/>
                  </a:schemeClr>
                </a:solidFill>
              </a:defRPr>
            </a:lvl7pPr>
            <a:lvl8pPr marL="4480560" indent="0" algn="ctr">
              <a:buNone/>
              <a:defRPr>
                <a:solidFill>
                  <a:schemeClr val="tx1">
                    <a:tint val="75000"/>
                  </a:schemeClr>
                </a:solidFill>
              </a:defRPr>
            </a:lvl8pPr>
            <a:lvl9pPr marL="512064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8C2653A-89FD-44AD-8C90-D0438FBFE1A5}" type="datetimeFigureOut">
              <a:rPr lang="en-GB" smtClean="0"/>
              <a:t>28/02/2018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3C0DD-EDB5-4350-A3FF-8CFC95F66A0A}" type="slidenum">
              <a:rPr lang="en-GB" smtClean="0"/>
              <a:t>‹#›</a:t>
            </a:fld>
            <a:endParaRPr lang="en-GB"/>
          </a:p>
        </p:txBody>
      </p:sp>
    </p:spTree>
    <p:extLst>
      <p:ext uri="{BB962C8B-B14F-4D97-AF65-F5344CB8AC3E}">
        <p14:creationId xmlns:p14="http://schemas.microsoft.com/office/powerpoint/2010/main" val="1836486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C2653A-89FD-44AD-8C90-D0438FBFE1A5}" type="datetimeFigureOut">
              <a:rPr lang="en-GB" smtClean="0"/>
              <a:t>28/02/2018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3C0DD-EDB5-4350-A3FF-8CFC95F66A0A}" type="slidenum">
              <a:rPr lang="en-GB" smtClean="0"/>
              <a:t>‹#›</a:t>
            </a:fld>
            <a:endParaRPr lang="en-GB"/>
          </a:p>
        </p:txBody>
      </p:sp>
    </p:spTree>
    <p:extLst>
      <p:ext uri="{BB962C8B-B14F-4D97-AF65-F5344CB8AC3E}">
        <p14:creationId xmlns:p14="http://schemas.microsoft.com/office/powerpoint/2010/main" val="14922345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53438" y="3781216"/>
            <a:ext cx="8886801" cy="2557213"/>
          </a:xfrm>
        </p:spPr>
        <p:txBody>
          <a:bodyPr anchor="b"/>
          <a:lstStyle>
            <a:lvl1pPr algn="l">
              <a:defRPr sz="5600" b="0" cap="none"/>
            </a:lvl1pPr>
          </a:lstStyle>
          <a:p>
            <a:r>
              <a:rPr lang="en-US"/>
              <a:t>Click to edit Master title style</a:t>
            </a:r>
            <a:endParaRPr lang="en-US" dirty="0"/>
          </a:p>
        </p:txBody>
      </p:sp>
      <p:sp>
        <p:nvSpPr>
          <p:cNvPr id="3" name="Text Placeholder 2"/>
          <p:cNvSpPr>
            <a:spLocks noGrp="1"/>
          </p:cNvSpPr>
          <p:nvPr>
            <p:ph type="body" idx="1"/>
          </p:nvPr>
        </p:nvSpPr>
        <p:spPr>
          <a:xfrm>
            <a:off x="853438" y="6338427"/>
            <a:ext cx="8886801" cy="1204560"/>
          </a:xfrm>
        </p:spPr>
        <p:txBody>
          <a:bodyPr anchor="t"/>
          <a:lstStyle>
            <a:lvl1pPr marL="0" indent="0" algn="l">
              <a:buNone/>
              <a:defRPr sz="2800">
                <a:solidFill>
                  <a:schemeClr val="tx1">
                    <a:lumMod val="50000"/>
                    <a:lumOff val="50000"/>
                  </a:schemeClr>
                </a:solidFill>
              </a:defRPr>
            </a:lvl1pPr>
            <a:lvl2pPr marL="640080" indent="0">
              <a:buNone/>
              <a:defRPr sz="2520">
                <a:solidFill>
                  <a:schemeClr val="tx1">
                    <a:tint val="75000"/>
                  </a:schemeClr>
                </a:solidFill>
              </a:defRPr>
            </a:lvl2pPr>
            <a:lvl3pPr marL="1280160" indent="0">
              <a:buNone/>
              <a:defRPr sz="2240">
                <a:solidFill>
                  <a:schemeClr val="tx1">
                    <a:tint val="75000"/>
                  </a:schemeClr>
                </a:solidFill>
              </a:defRPr>
            </a:lvl3pPr>
            <a:lvl4pPr marL="1920240" indent="0">
              <a:buNone/>
              <a:defRPr sz="1960">
                <a:solidFill>
                  <a:schemeClr val="tx1">
                    <a:tint val="75000"/>
                  </a:schemeClr>
                </a:solidFill>
              </a:defRPr>
            </a:lvl4pPr>
            <a:lvl5pPr marL="2560320" indent="0">
              <a:buNone/>
              <a:defRPr sz="1960">
                <a:solidFill>
                  <a:schemeClr val="tx1">
                    <a:tint val="75000"/>
                  </a:schemeClr>
                </a:solidFill>
              </a:defRPr>
            </a:lvl5pPr>
            <a:lvl6pPr marL="3200400" indent="0">
              <a:buNone/>
              <a:defRPr sz="1960">
                <a:solidFill>
                  <a:schemeClr val="tx1">
                    <a:tint val="75000"/>
                  </a:schemeClr>
                </a:solidFill>
              </a:defRPr>
            </a:lvl6pPr>
            <a:lvl7pPr marL="3840480" indent="0">
              <a:buNone/>
              <a:defRPr sz="1960">
                <a:solidFill>
                  <a:schemeClr val="tx1">
                    <a:tint val="75000"/>
                  </a:schemeClr>
                </a:solidFill>
              </a:defRPr>
            </a:lvl7pPr>
            <a:lvl8pPr marL="4480560" indent="0">
              <a:buNone/>
              <a:defRPr sz="1960">
                <a:solidFill>
                  <a:schemeClr val="tx1">
                    <a:tint val="75000"/>
                  </a:schemeClr>
                </a:solidFill>
              </a:defRPr>
            </a:lvl8pPr>
            <a:lvl9pPr marL="5120640" indent="0">
              <a:buNone/>
              <a:defRPr sz="19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C2653A-89FD-44AD-8C90-D0438FBFE1A5}" type="datetimeFigureOut">
              <a:rPr lang="en-GB" smtClean="0"/>
              <a:t>28/02/2018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3C0DD-EDB5-4350-A3FF-8CFC95F66A0A}" type="slidenum">
              <a:rPr lang="en-GB" smtClean="0"/>
              <a:t>‹#›</a:t>
            </a:fld>
            <a:endParaRPr lang="en-GB"/>
          </a:p>
        </p:txBody>
      </p:sp>
    </p:spTree>
    <p:extLst>
      <p:ext uri="{BB962C8B-B14F-4D97-AF65-F5344CB8AC3E}">
        <p14:creationId xmlns:p14="http://schemas.microsoft.com/office/powerpoint/2010/main" val="2114768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53440" y="853440"/>
            <a:ext cx="8886800" cy="184912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53441" y="3024825"/>
            <a:ext cx="4323353" cy="5433081"/>
          </a:xfrm>
        </p:spPr>
        <p:txBody>
          <a:bodyPr>
            <a:normAutofit/>
          </a:bodyPr>
          <a:lstStyle>
            <a:lvl1pPr>
              <a:defRPr sz="2520"/>
            </a:lvl1pPr>
            <a:lvl2pPr>
              <a:defRPr sz="2240"/>
            </a:lvl2pPr>
            <a:lvl3pPr>
              <a:defRPr sz="1960"/>
            </a:lvl3pPr>
            <a:lvl4pPr>
              <a:defRPr sz="1680"/>
            </a:lvl4pPr>
            <a:lvl5pPr>
              <a:defRPr sz="1680"/>
            </a:lvl5pPr>
            <a:lvl6pPr>
              <a:defRPr sz="1680"/>
            </a:lvl6pPr>
            <a:lvl7pPr>
              <a:defRPr sz="1680"/>
            </a:lvl7pPr>
            <a:lvl8pPr>
              <a:defRPr sz="1680"/>
            </a:lvl8pPr>
            <a:lvl9pPr>
              <a:defRPr sz="168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6886" y="3024827"/>
            <a:ext cx="4323354" cy="5433082"/>
          </a:xfrm>
        </p:spPr>
        <p:txBody>
          <a:bodyPr>
            <a:normAutofit/>
          </a:bodyPr>
          <a:lstStyle>
            <a:lvl1pPr>
              <a:defRPr sz="2520"/>
            </a:lvl1pPr>
            <a:lvl2pPr>
              <a:defRPr sz="2240"/>
            </a:lvl2pPr>
            <a:lvl3pPr>
              <a:defRPr sz="1960"/>
            </a:lvl3pPr>
            <a:lvl4pPr>
              <a:defRPr sz="1680"/>
            </a:lvl4pPr>
            <a:lvl5pPr>
              <a:defRPr sz="1680"/>
            </a:lvl5pPr>
            <a:lvl6pPr>
              <a:defRPr sz="1680"/>
            </a:lvl6pPr>
            <a:lvl7pPr>
              <a:defRPr sz="1680"/>
            </a:lvl7pPr>
            <a:lvl8pPr>
              <a:defRPr sz="1680"/>
            </a:lvl8pPr>
            <a:lvl9pPr>
              <a:defRPr sz="168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C2653A-89FD-44AD-8C90-D0438FBFE1A5}" type="datetimeFigureOut">
              <a:rPr lang="en-GB" smtClean="0"/>
              <a:t>28/02/2018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F3C0DD-EDB5-4350-A3FF-8CFC95F66A0A}" type="slidenum">
              <a:rPr lang="en-GB" smtClean="0"/>
              <a:t>‹#›</a:t>
            </a:fld>
            <a:endParaRPr lang="en-GB"/>
          </a:p>
        </p:txBody>
      </p:sp>
    </p:spTree>
    <p:extLst>
      <p:ext uri="{BB962C8B-B14F-4D97-AF65-F5344CB8AC3E}">
        <p14:creationId xmlns:p14="http://schemas.microsoft.com/office/powerpoint/2010/main" val="26148650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53439" y="853440"/>
            <a:ext cx="8886798" cy="184912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53439" y="3025376"/>
            <a:ext cx="4326941" cy="806767"/>
          </a:xfrm>
        </p:spPr>
        <p:txBody>
          <a:bodyPr anchor="b">
            <a:noAutofit/>
          </a:bodyPr>
          <a:lstStyle>
            <a:lvl1pPr marL="0" indent="0">
              <a:buNone/>
              <a:defRPr sz="3360" b="0"/>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853439" y="3832145"/>
            <a:ext cx="4326941" cy="462576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3296" y="3025376"/>
            <a:ext cx="4326941" cy="806767"/>
          </a:xfrm>
        </p:spPr>
        <p:txBody>
          <a:bodyPr anchor="b">
            <a:noAutofit/>
          </a:bodyPr>
          <a:lstStyle>
            <a:lvl1pPr marL="0" indent="0">
              <a:buNone/>
              <a:defRPr sz="3360" b="0"/>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5413296" y="3832145"/>
            <a:ext cx="4326941" cy="462576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8C2653A-89FD-44AD-8C90-D0438FBFE1A5}" type="datetimeFigureOut">
              <a:rPr lang="en-GB" smtClean="0"/>
              <a:t>28/02/2018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F3C0DD-EDB5-4350-A3FF-8CFC95F66A0A}" type="slidenum">
              <a:rPr lang="en-GB" smtClean="0"/>
              <a:t>‹#›</a:t>
            </a:fld>
            <a:endParaRPr lang="en-GB"/>
          </a:p>
        </p:txBody>
      </p:sp>
    </p:spTree>
    <p:extLst>
      <p:ext uri="{BB962C8B-B14F-4D97-AF65-F5344CB8AC3E}">
        <p14:creationId xmlns:p14="http://schemas.microsoft.com/office/powerpoint/2010/main" val="109477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53438" y="853440"/>
            <a:ext cx="8886800" cy="184912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8C2653A-89FD-44AD-8C90-D0438FBFE1A5}" type="datetimeFigureOut">
              <a:rPr lang="en-GB" smtClean="0"/>
              <a:t>28/02/2018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EF3C0DD-EDB5-4350-A3FF-8CFC95F66A0A}" type="slidenum">
              <a:rPr lang="en-GB" smtClean="0"/>
              <a:t>‹#›</a:t>
            </a:fld>
            <a:endParaRPr lang="en-GB"/>
          </a:p>
        </p:txBody>
      </p:sp>
    </p:spTree>
    <p:extLst>
      <p:ext uri="{BB962C8B-B14F-4D97-AF65-F5344CB8AC3E}">
        <p14:creationId xmlns:p14="http://schemas.microsoft.com/office/powerpoint/2010/main" val="3749428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C2653A-89FD-44AD-8C90-D0438FBFE1A5}" type="datetimeFigureOut">
              <a:rPr lang="en-GB" smtClean="0"/>
              <a:t>28/02/2018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EF3C0DD-EDB5-4350-A3FF-8CFC95F66A0A}" type="slidenum">
              <a:rPr lang="en-GB" smtClean="0"/>
              <a:t>‹#›</a:t>
            </a:fld>
            <a:endParaRPr lang="en-GB"/>
          </a:p>
        </p:txBody>
      </p:sp>
    </p:spTree>
    <p:extLst>
      <p:ext uri="{BB962C8B-B14F-4D97-AF65-F5344CB8AC3E}">
        <p14:creationId xmlns:p14="http://schemas.microsoft.com/office/powerpoint/2010/main" val="1474614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3439" y="2098046"/>
            <a:ext cx="3906255" cy="1789852"/>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4999786" y="720896"/>
            <a:ext cx="4740452" cy="773701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3439" y="3887897"/>
            <a:ext cx="3906255" cy="3618229"/>
          </a:xfrm>
        </p:spPr>
        <p:txBody>
          <a:bodyPr>
            <a:normAutofit/>
          </a:bodyPr>
          <a:lstStyle>
            <a:lvl1pPr marL="0" indent="0">
              <a:buNone/>
              <a:defRPr sz="196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Edit Master text styles</a:t>
            </a:r>
          </a:p>
        </p:txBody>
      </p:sp>
      <p:sp>
        <p:nvSpPr>
          <p:cNvPr id="5" name="Date Placeholder 4"/>
          <p:cNvSpPr>
            <a:spLocks noGrp="1"/>
          </p:cNvSpPr>
          <p:nvPr>
            <p:ph type="dt" sz="half" idx="10"/>
          </p:nvPr>
        </p:nvSpPr>
        <p:spPr/>
        <p:txBody>
          <a:bodyPr/>
          <a:lstStyle/>
          <a:p>
            <a:fld id="{A8C2653A-89FD-44AD-8C90-D0438FBFE1A5}" type="datetimeFigureOut">
              <a:rPr lang="en-GB" smtClean="0"/>
              <a:t>28/02/2018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F3C0DD-EDB5-4350-A3FF-8CFC95F66A0A}" type="slidenum">
              <a:rPr lang="en-GB" smtClean="0"/>
              <a:t>‹#›</a:t>
            </a:fld>
            <a:endParaRPr lang="en-GB"/>
          </a:p>
        </p:txBody>
      </p:sp>
    </p:spTree>
    <p:extLst>
      <p:ext uri="{BB962C8B-B14F-4D97-AF65-F5344CB8AC3E}">
        <p14:creationId xmlns:p14="http://schemas.microsoft.com/office/powerpoint/2010/main" val="2310641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3438" y="6720840"/>
            <a:ext cx="8886800" cy="793433"/>
          </a:xfrm>
        </p:spPr>
        <p:txBody>
          <a:bodyPr anchor="b">
            <a:normAutofit/>
          </a:bodyPr>
          <a:lstStyle>
            <a:lvl1pPr algn="l">
              <a:defRPr sz="336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53438" y="853440"/>
            <a:ext cx="8886800" cy="5384005"/>
          </a:xfrm>
        </p:spPr>
        <p:txBody>
          <a:bodyPr anchor="t">
            <a:normAutofit/>
          </a:bodyPr>
          <a:lstStyle>
            <a:lvl1pPr marL="0" indent="0" algn="ctr">
              <a:buNone/>
              <a:defRPr sz="2240"/>
            </a:lvl1pPr>
            <a:lvl2pPr marL="640080" indent="0">
              <a:buNone/>
              <a:defRPr sz="2240"/>
            </a:lvl2pPr>
            <a:lvl3pPr marL="1280160" indent="0">
              <a:buNone/>
              <a:defRPr sz="2240"/>
            </a:lvl3pPr>
            <a:lvl4pPr marL="1920240" indent="0">
              <a:buNone/>
              <a:defRPr sz="2240"/>
            </a:lvl4pPr>
            <a:lvl5pPr marL="2560320" indent="0">
              <a:buNone/>
              <a:defRPr sz="2240"/>
            </a:lvl5pPr>
            <a:lvl6pPr marL="3200400" indent="0">
              <a:buNone/>
              <a:defRPr sz="2240"/>
            </a:lvl6pPr>
            <a:lvl7pPr marL="3840480" indent="0">
              <a:buNone/>
              <a:defRPr sz="2240"/>
            </a:lvl7pPr>
            <a:lvl8pPr marL="4480560" indent="0">
              <a:buNone/>
              <a:defRPr sz="2240"/>
            </a:lvl8pPr>
            <a:lvl9pPr marL="5120640" indent="0">
              <a:buNone/>
              <a:defRPr sz="2240"/>
            </a:lvl9pPr>
          </a:lstStyle>
          <a:p>
            <a:r>
              <a:rPr lang="en-US"/>
              <a:t>Click icon to add picture</a:t>
            </a:r>
            <a:endParaRPr lang="en-US" dirty="0"/>
          </a:p>
        </p:txBody>
      </p:sp>
      <p:sp>
        <p:nvSpPr>
          <p:cNvPr id="4" name="Text Placeholder 3"/>
          <p:cNvSpPr>
            <a:spLocks noGrp="1"/>
          </p:cNvSpPr>
          <p:nvPr>
            <p:ph type="body" sz="half" idx="2"/>
          </p:nvPr>
        </p:nvSpPr>
        <p:spPr>
          <a:xfrm>
            <a:off x="853438" y="7514273"/>
            <a:ext cx="8886800" cy="943634"/>
          </a:xfrm>
        </p:spPr>
        <p:txBody>
          <a:bodyPr>
            <a:normAutofit/>
          </a:bodyPr>
          <a:lstStyle>
            <a:lvl1pPr marL="0" indent="0">
              <a:buNone/>
              <a:defRPr sz="1680"/>
            </a:lvl1pPr>
            <a:lvl2pPr marL="640080" indent="0">
              <a:buNone/>
              <a:defRPr sz="1680"/>
            </a:lvl2pPr>
            <a:lvl3pPr marL="1280160" indent="0">
              <a:buNone/>
              <a:defRPr sz="1400"/>
            </a:lvl3pPr>
            <a:lvl4pPr marL="1920240" indent="0">
              <a:buNone/>
              <a:defRPr sz="1260"/>
            </a:lvl4pPr>
            <a:lvl5pPr marL="2560320" indent="0">
              <a:buNone/>
              <a:defRPr sz="1260"/>
            </a:lvl5pPr>
            <a:lvl6pPr marL="3200400" indent="0">
              <a:buNone/>
              <a:defRPr sz="1260"/>
            </a:lvl6pPr>
            <a:lvl7pPr marL="3840480" indent="0">
              <a:buNone/>
              <a:defRPr sz="1260"/>
            </a:lvl7pPr>
            <a:lvl8pPr marL="4480560" indent="0">
              <a:buNone/>
              <a:defRPr sz="1260"/>
            </a:lvl8pPr>
            <a:lvl9pPr marL="5120640" indent="0">
              <a:buNone/>
              <a:defRPr sz="1260"/>
            </a:lvl9pPr>
          </a:lstStyle>
          <a:p>
            <a:pPr lvl="0"/>
            <a:r>
              <a:rPr lang="en-US"/>
              <a:t>Edit Master text styles</a:t>
            </a:r>
          </a:p>
        </p:txBody>
      </p:sp>
      <p:sp>
        <p:nvSpPr>
          <p:cNvPr id="5" name="Date Placeholder 4"/>
          <p:cNvSpPr>
            <a:spLocks noGrp="1"/>
          </p:cNvSpPr>
          <p:nvPr>
            <p:ph type="dt" sz="half" idx="10"/>
          </p:nvPr>
        </p:nvSpPr>
        <p:spPr/>
        <p:txBody>
          <a:bodyPr/>
          <a:lstStyle/>
          <a:p>
            <a:fld id="{A8C2653A-89FD-44AD-8C90-D0438FBFE1A5}" type="datetimeFigureOut">
              <a:rPr lang="en-GB" smtClean="0"/>
              <a:t>28/02/2018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F3C0DD-EDB5-4350-A3FF-8CFC95F66A0A}" type="slidenum">
              <a:rPr lang="en-GB" smtClean="0"/>
              <a:t>‹#›</a:t>
            </a:fld>
            <a:endParaRPr lang="en-GB"/>
          </a:p>
        </p:txBody>
      </p:sp>
    </p:spTree>
    <p:extLst>
      <p:ext uri="{BB962C8B-B14F-4D97-AF65-F5344CB8AC3E}">
        <p14:creationId xmlns:p14="http://schemas.microsoft.com/office/powerpoint/2010/main" val="5473423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53440" y="853440"/>
            <a:ext cx="8886800" cy="4765040"/>
          </a:xfrm>
        </p:spPr>
        <p:txBody>
          <a:bodyPr anchor="ctr">
            <a:normAutofit/>
          </a:bodyPr>
          <a:lstStyle>
            <a:lvl1pPr algn="l">
              <a:defRPr sz="6160" b="0" cap="none"/>
            </a:lvl1pPr>
          </a:lstStyle>
          <a:p>
            <a:r>
              <a:rPr lang="en-US"/>
              <a:t>Click to edit Master title style</a:t>
            </a:r>
            <a:endParaRPr lang="en-US" dirty="0"/>
          </a:p>
        </p:txBody>
      </p:sp>
      <p:sp>
        <p:nvSpPr>
          <p:cNvPr id="3" name="Text Placeholder 2"/>
          <p:cNvSpPr>
            <a:spLocks noGrp="1"/>
          </p:cNvSpPr>
          <p:nvPr>
            <p:ph type="body" idx="1"/>
          </p:nvPr>
        </p:nvSpPr>
        <p:spPr>
          <a:xfrm>
            <a:off x="853440" y="6258560"/>
            <a:ext cx="8886800" cy="2199347"/>
          </a:xfrm>
        </p:spPr>
        <p:txBody>
          <a:bodyPr anchor="ctr">
            <a:normAutofit/>
          </a:bodyPr>
          <a:lstStyle>
            <a:lvl1pPr marL="0" indent="0" algn="l">
              <a:buNone/>
              <a:defRPr sz="2520">
                <a:solidFill>
                  <a:schemeClr val="tx1">
                    <a:lumMod val="75000"/>
                    <a:lumOff val="25000"/>
                  </a:schemeClr>
                </a:solidFill>
              </a:defRPr>
            </a:lvl1pPr>
            <a:lvl2pPr marL="640080" indent="0">
              <a:buNone/>
              <a:defRPr sz="2520">
                <a:solidFill>
                  <a:schemeClr val="tx1">
                    <a:tint val="75000"/>
                  </a:schemeClr>
                </a:solidFill>
              </a:defRPr>
            </a:lvl2pPr>
            <a:lvl3pPr marL="1280160" indent="0">
              <a:buNone/>
              <a:defRPr sz="2240">
                <a:solidFill>
                  <a:schemeClr val="tx1">
                    <a:tint val="75000"/>
                  </a:schemeClr>
                </a:solidFill>
              </a:defRPr>
            </a:lvl3pPr>
            <a:lvl4pPr marL="1920240" indent="0">
              <a:buNone/>
              <a:defRPr sz="1960">
                <a:solidFill>
                  <a:schemeClr val="tx1">
                    <a:tint val="75000"/>
                  </a:schemeClr>
                </a:solidFill>
              </a:defRPr>
            </a:lvl4pPr>
            <a:lvl5pPr marL="2560320" indent="0">
              <a:buNone/>
              <a:defRPr sz="1960">
                <a:solidFill>
                  <a:schemeClr val="tx1">
                    <a:tint val="75000"/>
                  </a:schemeClr>
                </a:solidFill>
              </a:defRPr>
            </a:lvl5pPr>
            <a:lvl6pPr marL="3200400" indent="0">
              <a:buNone/>
              <a:defRPr sz="1960">
                <a:solidFill>
                  <a:schemeClr val="tx1">
                    <a:tint val="75000"/>
                  </a:schemeClr>
                </a:solidFill>
              </a:defRPr>
            </a:lvl6pPr>
            <a:lvl7pPr marL="3840480" indent="0">
              <a:buNone/>
              <a:defRPr sz="1960">
                <a:solidFill>
                  <a:schemeClr val="tx1">
                    <a:tint val="75000"/>
                  </a:schemeClr>
                </a:solidFill>
              </a:defRPr>
            </a:lvl7pPr>
            <a:lvl8pPr marL="4480560" indent="0">
              <a:buNone/>
              <a:defRPr sz="1960">
                <a:solidFill>
                  <a:schemeClr val="tx1">
                    <a:tint val="75000"/>
                  </a:schemeClr>
                </a:solidFill>
              </a:defRPr>
            </a:lvl8pPr>
            <a:lvl9pPr marL="5120640" indent="0">
              <a:buNone/>
              <a:defRPr sz="19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C2653A-89FD-44AD-8C90-D0438FBFE1A5}" type="datetimeFigureOut">
              <a:rPr lang="en-GB" smtClean="0"/>
              <a:t>28/02/2018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3C0DD-EDB5-4350-A3FF-8CFC95F66A0A}" type="slidenum">
              <a:rPr lang="en-GB" smtClean="0"/>
              <a:t>‹#›</a:t>
            </a:fld>
            <a:endParaRPr lang="en-GB"/>
          </a:p>
        </p:txBody>
      </p:sp>
    </p:spTree>
    <p:extLst>
      <p:ext uri="{BB962C8B-B14F-4D97-AF65-F5344CB8AC3E}">
        <p14:creationId xmlns:p14="http://schemas.microsoft.com/office/powerpoint/2010/main" val="9914665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4839" y="853440"/>
            <a:ext cx="8501055" cy="4231640"/>
          </a:xfrm>
        </p:spPr>
        <p:txBody>
          <a:bodyPr anchor="ctr">
            <a:normAutofit/>
          </a:bodyPr>
          <a:lstStyle>
            <a:lvl1pPr algn="l">
              <a:defRPr sz="616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541503" y="5085080"/>
            <a:ext cx="7587726" cy="533400"/>
          </a:xfrm>
        </p:spPr>
        <p:txBody>
          <a:bodyPr anchor="ctr">
            <a:noAutofit/>
          </a:bodyPr>
          <a:lstStyle>
            <a:lvl1pPr marL="0" indent="0">
              <a:buFontTx/>
              <a:buNone/>
              <a:defRPr sz="2240">
                <a:solidFill>
                  <a:schemeClr val="tx1">
                    <a:lumMod val="50000"/>
                    <a:lumOff val="50000"/>
                  </a:schemeClr>
                </a:solidFill>
              </a:defRPr>
            </a:lvl1pPr>
            <a:lvl2pPr marL="640080" indent="0">
              <a:buFontTx/>
              <a:buNone/>
              <a:defRPr/>
            </a:lvl2pPr>
            <a:lvl3pPr marL="1280160" indent="0">
              <a:buFontTx/>
              <a:buNone/>
              <a:defRPr/>
            </a:lvl3pPr>
            <a:lvl4pPr marL="1920240" indent="0">
              <a:buFontTx/>
              <a:buNone/>
              <a:defRPr/>
            </a:lvl4pPr>
            <a:lvl5pPr marL="2560320" indent="0">
              <a:buFontTx/>
              <a:buNone/>
              <a:defRPr/>
            </a:lvl5pPr>
          </a:lstStyle>
          <a:p>
            <a:pPr lvl="0"/>
            <a:r>
              <a:rPr lang="en-US"/>
              <a:t>Edit Master text styles</a:t>
            </a:r>
          </a:p>
        </p:txBody>
      </p:sp>
      <p:sp>
        <p:nvSpPr>
          <p:cNvPr id="3" name="Text Placeholder 2"/>
          <p:cNvSpPr>
            <a:spLocks noGrp="1"/>
          </p:cNvSpPr>
          <p:nvPr>
            <p:ph type="body" idx="1"/>
          </p:nvPr>
        </p:nvSpPr>
        <p:spPr>
          <a:xfrm>
            <a:off x="853438" y="6258560"/>
            <a:ext cx="8886801" cy="2199347"/>
          </a:xfrm>
        </p:spPr>
        <p:txBody>
          <a:bodyPr anchor="ctr">
            <a:normAutofit/>
          </a:bodyPr>
          <a:lstStyle>
            <a:lvl1pPr marL="0" indent="0" algn="l">
              <a:buNone/>
              <a:defRPr sz="2520">
                <a:solidFill>
                  <a:schemeClr val="tx1">
                    <a:lumMod val="75000"/>
                    <a:lumOff val="25000"/>
                  </a:schemeClr>
                </a:solidFill>
              </a:defRPr>
            </a:lvl1pPr>
            <a:lvl2pPr marL="640080" indent="0">
              <a:buNone/>
              <a:defRPr sz="2520">
                <a:solidFill>
                  <a:schemeClr val="tx1">
                    <a:tint val="75000"/>
                  </a:schemeClr>
                </a:solidFill>
              </a:defRPr>
            </a:lvl2pPr>
            <a:lvl3pPr marL="1280160" indent="0">
              <a:buNone/>
              <a:defRPr sz="2240">
                <a:solidFill>
                  <a:schemeClr val="tx1">
                    <a:tint val="75000"/>
                  </a:schemeClr>
                </a:solidFill>
              </a:defRPr>
            </a:lvl3pPr>
            <a:lvl4pPr marL="1920240" indent="0">
              <a:buNone/>
              <a:defRPr sz="1960">
                <a:solidFill>
                  <a:schemeClr val="tx1">
                    <a:tint val="75000"/>
                  </a:schemeClr>
                </a:solidFill>
              </a:defRPr>
            </a:lvl4pPr>
            <a:lvl5pPr marL="2560320" indent="0">
              <a:buNone/>
              <a:defRPr sz="1960">
                <a:solidFill>
                  <a:schemeClr val="tx1">
                    <a:tint val="75000"/>
                  </a:schemeClr>
                </a:solidFill>
              </a:defRPr>
            </a:lvl5pPr>
            <a:lvl6pPr marL="3200400" indent="0">
              <a:buNone/>
              <a:defRPr sz="1960">
                <a:solidFill>
                  <a:schemeClr val="tx1">
                    <a:tint val="75000"/>
                  </a:schemeClr>
                </a:solidFill>
              </a:defRPr>
            </a:lvl6pPr>
            <a:lvl7pPr marL="3840480" indent="0">
              <a:buNone/>
              <a:defRPr sz="1960">
                <a:solidFill>
                  <a:schemeClr val="tx1">
                    <a:tint val="75000"/>
                  </a:schemeClr>
                </a:solidFill>
              </a:defRPr>
            </a:lvl7pPr>
            <a:lvl8pPr marL="4480560" indent="0">
              <a:buNone/>
              <a:defRPr sz="1960">
                <a:solidFill>
                  <a:schemeClr val="tx1">
                    <a:tint val="75000"/>
                  </a:schemeClr>
                </a:solidFill>
              </a:defRPr>
            </a:lvl8pPr>
            <a:lvl9pPr marL="5120640" indent="0">
              <a:buNone/>
              <a:defRPr sz="19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C2653A-89FD-44AD-8C90-D0438FBFE1A5}" type="datetimeFigureOut">
              <a:rPr lang="en-GB" smtClean="0"/>
              <a:t>28/02/2018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3C0DD-EDB5-4350-A3FF-8CFC95F66A0A}" type="slidenum">
              <a:rPr lang="en-GB" smtClean="0"/>
              <a:t>‹#›</a:t>
            </a:fld>
            <a:endParaRPr lang="en-GB"/>
          </a:p>
        </p:txBody>
      </p:sp>
      <p:sp>
        <p:nvSpPr>
          <p:cNvPr id="24" name="TextBox 23"/>
          <p:cNvSpPr txBox="1"/>
          <p:nvPr/>
        </p:nvSpPr>
        <p:spPr>
          <a:xfrm>
            <a:off x="675796" y="1106529"/>
            <a:ext cx="640247" cy="818686"/>
          </a:xfrm>
          <a:prstGeom prst="rect">
            <a:avLst/>
          </a:prstGeom>
        </p:spPr>
        <p:txBody>
          <a:bodyPr vert="horz" lIns="128016" tIns="64008" rIns="128016" bIns="64008" rtlCol="0" anchor="ctr">
            <a:noAutofit/>
          </a:bodyPr>
          <a:lstStyle/>
          <a:p>
            <a:pPr lvl="0"/>
            <a:r>
              <a:rPr lang="en-US" sz="112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9446779" y="4041179"/>
            <a:ext cx="640247" cy="818686"/>
          </a:xfrm>
          <a:prstGeom prst="rect">
            <a:avLst/>
          </a:prstGeom>
        </p:spPr>
        <p:txBody>
          <a:bodyPr vert="horz" lIns="128016" tIns="64008" rIns="128016" bIns="64008" rtlCol="0" anchor="ctr">
            <a:noAutofit/>
          </a:bodyPr>
          <a:lstStyle/>
          <a:p>
            <a:pPr lvl="0"/>
            <a:r>
              <a:rPr lang="en-US" sz="112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500351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53438" y="2704783"/>
            <a:ext cx="8886801" cy="3633644"/>
          </a:xfrm>
        </p:spPr>
        <p:txBody>
          <a:bodyPr anchor="b">
            <a:normAutofit/>
          </a:bodyPr>
          <a:lstStyle>
            <a:lvl1pPr algn="l">
              <a:defRPr sz="6160" b="0" cap="none"/>
            </a:lvl1pPr>
          </a:lstStyle>
          <a:p>
            <a:r>
              <a:rPr lang="en-US"/>
              <a:t>Click to edit Master title style</a:t>
            </a:r>
            <a:endParaRPr lang="en-US" dirty="0"/>
          </a:p>
        </p:txBody>
      </p:sp>
      <p:sp>
        <p:nvSpPr>
          <p:cNvPr id="3" name="Text Placeholder 2"/>
          <p:cNvSpPr>
            <a:spLocks noGrp="1"/>
          </p:cNvSpPr>
          <p:nvPr>
            <p:ph type="body" idx="1"/>
          </p:nvPr>
        </p:nvSpPr>
        <p:spPr>
          <a:xfrm>
            <a:off x="853438" y="6338427"/>
            <a:ext cx="8886801" cy="2119480"/>
          </a:xfrm>
        </p:spPr>
        <p:txBody>
          <a:bodyPr anchor="t">
            <a:normAutofit/>
          </a:bodyPr>
          <a:lstStyle>
            <a:lvl1pPr marL="0" indent="0" algn="l">
              <a:buNone/>
              <a:defRPr sz="2520">
                <a:solidFill>
                  <a:schemeClr val="tx1">
                    <a:lumMod val="75000"/>
                    <a:lumOff val="25000"/>
                  </a:schemeClr>
                </a:solidFill>
              </a:defRPr>
            </a:lvl1pPr>
            <a:lvl2pPr marL="640080" indent="0">
              <a:buNone/>
              <a:defRPr sz="2520">
                <a:solidFill>
                  <a:schemeClr val="tx1">
                    <a:tint val="75000"/>
                  </a:schemeClr>
                </a:solidFill>
              </a:defRPr>
            </a:lvl2pPr>
            <a:lvl3pPr marL="1280160" indent="0">
              <a:buNone/>
              <a:defRPr sz="2240">
                <a:solidFill>
                  <a:schemeClr val="tx1">
                    <a:tint val="75000"/>
                  </a:schemeClr>
                </a:solidFill>
              </a:defRPr>
            </a:lvl3pPr>
            <a:lvl4pPr marL="1920240" indent="0">
              <a:buNone/>
              <a:defRPr sz="1960">
                <a:solidFill>
                  <a:schemeClr val="tx1">
                    <a:tint val="75000"/>
                  </a:schemeClr>
                </a:solidFill>
              </a:defRPr>
            </a:lvl4pPr>
            <a:lvl5pPr marL="2560320" indent="0">
              <a:buNone/>
              <a:defRPr sz="1960">
                <a:solidFill>
                  <a:schemeClr val="tx1">
                    <a:tint val="75000"/>
                  </a:schemeClr>
                </a:solidFill>
              </a:defRPr>
            </a:lvl5pPr>
            <a:lvl6pPr marL="3200400" indent="0">
              <a:buNone/>
              <a:defRPr sz="1960">
                <a:solidFill>
                  <a:schemeClr val="tx1">
                    <a:tint val="75000"/>
                  </a:schemeClr>
                </a:solidFill>
              </a:defRPr>
            </a:lvl6pPr>
            <a:lvl7pPr marL="3840480" indent="0">
              <a:buNone/>
              <a:defRPr sz="1960">
                <a:solidFill>
                  <a:schemeClr val="tx1">
                    <a:tint val="75000"/>
                  </a:schemeClr>
                </a:solidFill>
              </a:defRPr>
            </a:lvl7pPr>
            <a:lvl8pPr marL="4480560" indent="0">
              <a:buNone/>
              <a:defRPr sz="1960">
                <a:solidFill>
                  <a:schemeClr val="tx1">
                    <a:tint val="75000"/>
                  </a:schemeClr>
                </a:solidFill>
              </a:defRPr>
            </a:lvl8pPr>
            <a:lvl9pPr marL="5120640" indent="0">
              <a:buNone/>
              <a:defRPr sz="19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C2653A-89FD-44AD-8C90-D0438FBFE1A5}" type="datetimeFigureOut">
              <a:rPr lang="en-GB" smtClean="0"/>
              <a:t>28/02/2018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3C0DD-EDB5-4350-A3FF-8CFC95F66A0A}" type="slidenum">
              <a:rPr lang="en-GB" smtClean="0"/>
              <a:t>‹#›</a:t>
            </a:fld>
            <a:endParaRPr lang="en-GB"/>
          </a:p>
        </p:txBody>
      </p:sp>
    </p:spTree>
    <p:extLst>
      <p:ext uri="{BB962C8B-B14F-4D97-AF65-F5344CB8AC3E}">
        <p14:creationId xmlns:p14="http://schemas.microsoft.com/office/powerpoint/2010/main" val="40944347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084839" y="853440"/>
            <a:ext cx="8501055" cy="4231640"/>
          </a:xfrm>
        </p:spPr>
        <p:txBody>
          <a:bodyPr anchor="ctr">
            <a:normAutofit/>
          </a:bodyPr>
          <a:lstStyle>
            <a:lvl1pPr algn="l">
              <a:defRPr sz="616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53436" y="5618480"/>
            <a:ext cx="8886802" cy="719947"/>
          </a:xfrm>
        </p:spPr>
        <p:txBody>
          <a:bodyPr anchor="b">
            <a:noAutofit/>
          </a:bodyPr>
          <a:lstStyle>
            <a:lvl1pPr marL="0" indent="0">
              <a:buFontTx/>
              <a:buNone/>
              <a:defRPr sz="3360">
                <a:solidFill>
                  <a:schemeClr val="tx1">
                    <a:lumMod val="75000"/>
                    <a:lumOff val="25000"/>
                  </a:schemeClr>
                </a:solidFill>
              </a:defRPr>
            </a:lvl1pPr>
            <a:lvl2pPr marL="640080" indent="0">
              <a:buFontTx/>
              <a:buNone/>
              <a:defRPr/>
            </a:lvl2pPr>
            <a:lvl3pPr marL="1280160" indent="0">
              <a:buFontTx/>
              <a:buNone/>
              <a:defRPr/>
            </a:lvl3pPr>
            <a:lvl4pPr marL="1920240" indent="0">
              <a:buFontTx/>
              <a:buNone/>
              <a:defRPr/>
            </a:lvl4pPr>
            <a:lvl5pPr marL="2560320" indent="0">
              <a:buFontTx/>
              <a:buNone/>
              <a:defRPr/>
            </a:lvl5pPr>
          </a:lstStyle>
          <a:p>
            <a:pPr lvl="0"/>
            <a:r>
              <a:rPr lang="en-US"/>
              <a:t>Edit Master text styles</a:t>
            </a:r>
          </a:p>
        </p:txBody>
      </p:sp>
      <p:sp>
        <p:nvSpPr>
          <p:cNvPr id="3" name="Text Placeholder 2"/>
          <p:cNvSpPr>
            <a:spLocks noGrp="1"/>
          </p:cNvSpPr>
          <p:nvPr>
            <p:ph type="body" idx="1"/>
          </p:nvPr>
        </p:nvSpPr>
        <p:spPr>
          <a:xfrm>
            <a:off x="853438" y="6338427"/>
            <a:ext cx="8886801" cy="2119480"/>
          </a:xfrm>
        </p:spPr>
        <p:txBody>
          <a:bodyPr anchor="t">
            <a:normAutofit/>
          </a:bodyPr>
          <a:lstStyle>
            <a:lvl1pPr marL="0" indent="0" algn="l">
              <a:buNone/>
              <a:defRPr sz="2520">
                <a:solidFill>
                  <a:schemeClr val="tx1">
                    <a:lumMod val="50000"/>
                    <a:lumOff val="50000"/>
                  </a:schemeClr>
                </a:solidFill>
              </a:defRPr>
            </a:lvl1pPr>
            <a:lvl2pPr marL="640080" indent="0">
              <a:buNone/>
              <a:defRPr sz="2520">
                <a:solidFill>
                  <a:schemeClr val="tx1">
                    <a:tint val="75000"/>
                  </a:schemeClr>
                </a:solidFill>
              </a:defRPr>
            </a:lvl2pPr>
            <a:lvl3pPr marL="1280160" indent="0">
              <a:buNone/>
              <a:defRPr sz="2240">
                <a:solidFill>
                  <a:schemeClr val="tx1">
                    <a:tint val="75000"/>
                  </a:schemeClr>
                </a:solidFill>
              </a:defRPr>
            </a:lvl3pPr>
            <a:lvl4pPr marL="1920240" indent="0">
              <a:buNone/>
              <a:defRPr sz="1960">
                <a:solidFill>
                  <a:schemeClr val="tx1">
                    <a:tint val="75000"/>
                  </a:schemeClr>
                </a:solidFill>
              </a:defRPr>
            </a:lvl4pPr>
            <a:lvl5pPr marL="2560320" indent="0">
              <a:buNone/>
              <a:defRPr sz="1960">
                <a:solidFill>
                  <a:schemeClr val="tx1">
                    <a:tint val="75000"/>
                  </a:schemeClr>
                </a:solidFill>
              </a:defRPr>
            </a:lvl5pPr>
            <a:lvl6pPr marL="3200400" indent="0">
              <a:buNone/>
              <a:defRPr sz="1960">
                <a:solidFill>
                  <a:schemeClr val="tx1">
                    <a:tint val="75000"/>
                  </a:schemeClr>
                </a:solidFill>
              </a:defRPr>
            </a:lvl6pPr>
            <a:lvl7pPr marL="3840480" indent="0">
              <a:buNone/>
              <a:defRPr sz="1960">
                <a:solidFill>
                  <a:schemeClr val="tx1">
                    <a:tint val="75000"/>
                  </a:schemeClr>
                </a:solidFill>
              </a:defRPr>
            </a:lvl7pPr>
            <a:lvl8pPr marL="4480560" indent="0">
              <a:buNone/>
              <a:defRPr sz="1960">
                <a:solidFill>
                  <a:schemeClr val="tx1">
                    <a:tint val="75000"/>
                  </a:schemeClr>
                </a:solidFill>
              </a:defRPr>
            </a:lvl8pPr>
            <a:lvl9pPr marL="5120640" indent="0">
              <a:buNone/>
              <a:defRPr sz="19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C2653A-89FD-44AD-8C90-D0438FBFE1A5}" type="datetimeFigureOut">
              <a:rPr lang="en-GB" smtClean="0"/>
              <a:t>28/02/2018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3C0DD-EDB5-4350-A3FF-8CFC95F66A0A}" type="slidenum">
              <a:rPr lang="en-GB" smtClean="0"/>
              <a:t>‹#›</a:t>
            </a:fld>
            <a:endParaRPr lang="en-GB"/>
          </a:p>
        </p:txBody>
      </p:sp>
      <p:sp>
        <p:nvSpPr>
          <p:cNvPr id="24" name="TextBox 23"/>
          <p:cNvSpPr txBox="1"/>
          <p:nvPr/>
        </p:nvSpPr>
        <p:spPr>
          <a:xfrm>
            <a:off x="675796" y="1106529"/>
            <a:ext cx="640247" cy="818686"/>
          </a:xfrm>
          <a:prstGeom prst="rect">
            <a:avLst/>
          </a:prstGeom>
        </p:spPr>
        <p:txBody>
          <a:bodyPr vert="horz" lIns="128016" tIns="64008" rIns="128016" bIns="64008" rtlCol="0" anchor="ctr">
            <a:noAutofit/>
          </a:bodyPr>
          <a:lstStyle/>
          <a:p>
            <a:pPr lvl="0"/>
            <a:r>
              <a:rPr lang="en-US" sz="112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9446779" y="4041179"/>
            <a:ext cx="640247" cy="818686"/>
          </a:xfrm>
          <a:prstGeom prst="rect">
            <a:avLst/>
          </a:prstGeom>
        </p:spPr>
        <p:txBody>
          <a:bodyPr vert="horz" lIns="128016" tIns="64008" rIns="128016" bIns="64008" rtlCol="0" anchor="ctr">
            <a:noAutofit/>
          </a:bodyPr>
          <a:lstStyle/>
          <a:p>
            <a:pPr lvl="0"/>
            <a:r>
              <a:rPr lang="en-US" sz="112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232980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62188" y="853440"/>
            <a:ext cx="8878051" cy="4231640"/>
          </a:xfrm>
        </p:spPr>
        <p:txBody>
          <a:bodyPr anchor="ctr">
            <a:normAutofit/>
          </a:bodyPr>
          <a:lstStyle>
            <a:lvl1pPr algn="l">
              <a:defRPr sz="616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53436" y="5618480"/>
            <a:ext cx="8886802" cy="719947"/>
          </a:xfrm>
        </p:spPr>
        <p:txBody>
          <a:bodyPr anchor="b">
            <a:noAutofit/>
          </a:bodyPr>
          <a:lstStyle>
            <a:lvl1pPr marL="0" indent="0">
              <a:buFontTx/>
              <a:buNone/>
              <a:defRPr sz="3360">
                <a:solidFill>
                  <a:schemeClr val="accent1"/>
                </a:solidFill>
              </a:defRPr>
            </a:lvl1pPr>
            <a:lvl2pPr marL="640080" indent="0">
              <a:buFontTx/>
              <a:buNone/>
              <a:defRPr/>
            </a:lvl2pPr>
            <a:lvl3pPr marL="1280160" indent="0">
              <a:buFontTx/>
              <a:buNone/>
              <a:defRPr/>
            </a:lvl3pPr>
            <a:lvl4pPr marL="1920240" indent="0">
              <a:buFontTx/>
              <a:buNone/>
              <a:defRPr/>
            </a:lvl4pPr>
            <a:lvl5pPr marL="2560320" indent="0">
              <a:buFontTx/>
              <a:buNone/>
              <a:defRPr/>
            </a:lvl5pPr>
          </a:lstStyle>
          <a:p>
            <a:pPr lvl="0"/>
            <a:r>
              <a:rPr lang="en-US"/>
              <a:t>Edit Master text styles</a:t>
            </a:r>
          </a:p>
        </p:txBody>
      </p:sp>
      <p:sp>
        <p:nvSpPr>
          <p:cNvPr id="3" name="Text Placeholder 2"/>
          <p:cNvSpPr>
            <a:spLocks noGrp="1"/>
          </p:cNvSpPr>
          <p:nvPr>
            <p:ph type="body" idx="1"/>
          </p:nvPr>
        </p:nvSpPr>
        <p:spPr>
          <a:xfrm>
            <a:off x="853438" y="6338427"/>
            <a:ext cx="8886801" cy="2119480"/>
          </a:xfrm>
        </p:spPr>
        <p:txBody>
          <a:bodyPr anchor="t">
            <a:normAutofit/>
          </a:bodyPr>
          <a:lstStyle>
            <a:lvl1pPr marL="0" indent="0" algn="l">
              <a:buNone/>
              <a:defRPr sz="2520">
                <a:solidFill>
                  <a:schemeClr val="tx1">
                    <a:lumMod val="50000"/>
                    <a:lumOff val="50000"/>
                  </a:schemeClr>
                </a:solidFill>
              </a:defRPr>
            </a:lvl1pPr>
            <a:lvl2pPr marL="640080" indent="0">
              <a:buNone/>
              <a:defRPr sz="2520">
                <a:solidFill>
                  <a:schemeClr val="tx1">
                    <a:tint val="75000"/>
                  </a:schemeClr>
                </a:solidFill>
              </a:defRPr>
            </a:lvl2pPr>
            <a:lvl3pPr marL="1280160" indent="0">
              <a:buNone/>
              <a:defRPr sz="2240">
                <a:solidFill>
                  <a:schemeClr val="tx1">
                    <a:tint val="75000"/>
                  </a:schemeClr>
                </a:solidFill>
              </a:defRPr>
            </a:lvl3pPr>
            <a:lvl4pPr marL="1920240" indent="0">
              <a:buNone/>
              <a:defRPr sz="1960">
                <a:solidFill>
                  <a:schemeClr val="tx1">
                    <a:tint val="75000"/>
                  </a:schemeClr>
                </a:solidFill>
              </a:defRPr>
            </a:lvl4pPr>
            <a:lvl5pPr marL="2560320" indent="0">
              <a:buNone/>
              <a:defRPr sz="1960">
                <a:solidFill>
                  <a:schemeClr val="tx1">
                    <a:tint val="75000"/>
                  </a:schemeClr>
                </a:solidFill>
              </a:defRPr>
            </a:lvl5pPr>
            <a:lvl6pPr marL="3200400" indent="0">
              <a:buNone/>
              <a:defRPr sz="1960">
                <a:solidFill>
                  <a:schemeClr val="tx1">
                    <a:tint val="75000"/>
                  </a:schemeClr>
                </a:solidFill>
              </a:defRPr>
            </a:lvl6pPr>
            <a:lvl7pPr marL="3840480" indent="0">
              <a:buNone/>
              <a:defRPr sz="1960">
                <a:solidFill>
                  <a:schemeClr val="tx1">
                    <a:tint val="75000"/>
                  </a:schemeClr>
                </a:solidFill>
              </a:defRPr>
            </a:lvl7pPr>
            <a:lvl8pPr marL="4480560" indent="0">
              <a:buNone/>
              <a:defRPr sz="1960">
                <a:solidFill>
                  <a:schemeClr val="tx1">
                    <a:tint val="75000"/>
                  </a:schemeClr>
                </a:solidFill>
              </a:defRPr>
            </a:lvl8pPr>
            <a:lvl9pPr marL="5120640" indent="0">
              <a:buNone/>
              <a:defRPr sz="19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C2653A-89FD-44AD-8C90-D0438FBFE1A5}" type="datetimeFigureOut">
              <a:rPr lang="en-GB" smtClean="0"/>
              <a:t>28/02/2018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3C0DD-EDB5-4350-A3FF-8CFC95F66A0A}" type="slidenum">
              <a:rPr lang="en-GB" smtClean="0"/>
              <a:t>‹#›</a:t>
            </a:fld>
            <a:endParaRPr lang="en-GB"/>
          </a:p>
        </p:txBody>
      </p:sp>
    </p:spTree>
    <p:extLst>
      <p:ext uri="{BB962C8B-B14F-4D97-AF65-F5344CB8AC3E}">
        <p14:creationId xmlns:p14="http://schemas.microsoft.com/office/powerpoint/2010/main" val="30225022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C2653A-89FD-44AD-8C90-D0438FBFE1A5}" type="datetimeFigureOut">
              <a:rPr lang="en-GB" smtClean="0"/>
              <a:t>28/02/2018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3C0DD-EDB5-4350-A3FF-8CFC95F66A0A}" type="slidenum">
              <a:rPr lang="en-GB" smtClean="0"/>
              <a:t>‹#›</a:t>
            </a:fld>
            <a:endParaRPr lang="en-GB"/>
          </a:p>
        </p:txBody>
      </p:sp>
    </p:spTree>
    <p:extLst>
      <p:ext uri="{BB962C8B-B14F-4D97-AF65-F5344CB8AC3E}">
        <p14:creationId xmlns:p14="http://schemas.microsoft.com/office/powerpoint/2010/main" val="15042545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68237" y="853441"/>
            <a:ext cx="1370337" cy="735203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853439" y="853441"/>
            <a:ext cx="7273036" cy="735203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C2653A-89FD-44AD-8C90-D0438FBFE1A5}" type="datetimeFigureOut">
              <a:rPr lang="en-GB" smtClean="0"/>
              <a:t>28/02/2018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3C0DD-EDB5-4350-A3FF-8CFC95F66A0A}" type="slidenum">
              <a:rPr lang="en-GB" smtClean="0"/>
              <a:t>‹#›</a:t>
            </a:fld>
            <a:endParaRPr lang="en-GB"/>
          </a:p>
        </p:txBody>
      </p:sp>
    </p:spTree>
    <p:extLst>
      <p:ext uri="{BB962C8B-B14F-4D97-AF65-F5344CB8AC3E}">
        <p14:creationId xmlns:p14="http://schemas.microsoft.com/office/powerpoint/2010/main" val="225399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11853" y="-11855"/>
            <a:ext cx="12837727" cy="9624909"/>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853439" y="853440"/>
            <a:ext cx="8886798" cy="184912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853438" y="3024827"/>
            <a:ext cx="8886800" cy="543308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67361" y="8457909"/>
            <a:ext cx="957785"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A8C2653A-89FD-44AD-8C90-D0438FBFE1A5}" type="datetimeFigureOut">
              <a:rPr lang="en-GB" smtClean="0"/>
              <a:t>28/02/2018</a:t>
            </a:fld>
            <a:endParaRPr lang="en-GB"/>
          </a:p>
        </p:txBody>
      </p:sp>
      <p:sp>
        <p:nvSpPr>
          <p:cNvPr id="5" name="Footer Placeholder 4"/>
          <p:cNvSpPr>
            <a:spLocks noGrp="1"/>
          </p:cNvSpPr>
          <p:nvPr>
            <p:ph type="ftr" sz="quarter" idx="3"/>
          </p:nvPr>
        </p:nvSpPr>
        <p:spPr>
          <a:xfrm>
            <a:off x="853439" y="8457909"/>
            <a:ext cx="6472162" cy="511175"/>
          </a:xfrm>
          <a:prstGeom prst="rect">
            <a:avLst/>
          </a:prstGeom>
        </p:spPr>
        <p:txBody>
          <a:bodyPr vert="horz" lIns="91440" tIns="45720" rIns="91440" bIns="45720" rtlCol="0" anchor="ctr"/>
          <a:lstStyle>
            <a:lvl1pPr algn="l">
              <a:defRPr sz="126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22547" y="8457909"/>
            <a:ext cx="717693" cy="511175"/>
          </a:xfrm>
          <a:prstGeom prst="rect">
            <a:avLst/>
          </a:prstGeom>
        </p:spPr>
        <p:txBody>
          <a:bodyPr vert="horz" lIns="91440" tIns="45720" rIns="91440" bIns="45720" rtlCol="0" anchor="ctr"/>
          <a:lstStyle>
            <a:lvl1pPr algn="r">
              <a:defRPr sz="1260">
                <a:solidFill>
                  <a:schemeClr val="accent1"/>
                </a:solidFill>
              </a:defRPr>
            </a:lvl1pPr>
          </a:lstStyle>
          <a:p>
            <a:fld id="{FEF3C0DD-EDB5-4350-A3FF-8CFC95F66A0A}" type="slidenum">
              <a:rPr lang="en-GB" smtClean="0"/>
              <a:t>‹#›</a:t>
            </a:fld>
            <a:endParaRPr lang="en-GB"/>
          </a:p>
        </p:txBody>
      </p:sp>
    </p:spTree>
    <p:extLst>
      <p:ext uri="{BB962C8B-B14F-4D97-AF65-F5344CB8AC3E}">
        <p14:creationId xmlns:p14="http://schemas.microsoft.com/office/powerpoint/2010/main" val="3549634680"/>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 id="2147483727" r:id="rId15"/>
    <p:sldLayoutId id="2147483728" r:id="rId16"/>
  </p:sldLayoutIdLst>
  <p:txStyles>
    <p:titleStyle>
      <a:lvl1pPr algn="l" defTabSz="640080" rtl="0" eaLnBrk="1" latinLnBrk="0" hangingPunct="1">
        <a:spcBef>
          <a:spcPct val="0"/>
        </a:spcBef>
        <a:buNone/>
        <a:defRPr sz="504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480060" indent="-480060" algn="l" defTabSz="640080" rtl="0" eaLnBrk="1" latinLnBrk="0" hangingPunct="1">
        <a:spcBef>
          <a:spcPts val="1400"/>
        </a:spcBef>
        <a:spcAft>
          <a:spcPts val="0"/>
        </a:spcAft>
        <a:buClr>
          <a:schemeClr val="accent1"/>
        </a:buClr>
        <a:buSzPct val="80000"/>
        <a:buFont typeface="Wingdings 3" charset="2"/>
        <a:buChar char=""/>
        <a:defRPr sz="2520" kern="1200">
          <a:solidFill>
            <a:schemeClr val="tx1">
              <a:lumMod val="75000"/>
              <a:lumOff val="25000"/>
            </a:schemeClr>
          </a:solidFill>
          <a:latin typeface="+mn-lt"/>
          <a:ea typeface="+mn-ea"/>
          <a:cs typeface="+mn-cs"/>
        </a:defRPr>
      </a:lvl1pPr>
      <a:lvl2pPr marL="1040130" indent="-400050" algn="l" defTabSz="640080" rtl="0" eaLnBrk="1" latinLnBrk="0" hangingPunct="1">
        <a:spcBef>
          <a:spcPts val="1400"/>
        </a:spcBef>
        <a:spcAft>
          <a:spcPts val="0"/>
        </a:spcAft>
        <a:buClr>
          <a:schemeClr val="accent1"/>
        </a:buClr>
        <a:buSzPct val="80000"/>
        <a:buFont typeface="Wingdings 3" charset="2"/>
        <a:buChar char=""/>
        <a:defRPr sz="2240" kern="1200">
          <a:solidFill>
            <a:schemeClr val="tx1">
              <a:lumMod val="75000"/>
              <a:lumOff val="25000"/>
            </a:schemeClr>
          </a:solidFill>
          <a:latin typeface="+mn-lt"/>
          <a:ea typeface="+mn-ea"/>
          <a:cs typeface="+mn-cs"/>
        </a:defRPr>
      </a:lvl2pPr>
      <a:lvl3pPr marL="1600200" indent="-320040" algn="l" defTabSz="640080" rtl="0" eaLnBrk="1" latinLnBrk="0" hangingPunct="1">
        <a:spcBef>
          <a:spcPts val="1400"/>
        </a:spcBef>
        <a:spcAft>
          <a:spcPts val="0"/>
        </a:spcAft>
        <a:buClr>
          <a:schemeClr val="accent1"/>
        </a:buClr>
        <a:buSzPct val="80000"/>
        <a:buFont typeface="Wingdings 3" charset="2"/>
        <a:buChar char=""/>
        <a:defRPr sz="1960" kern="1200">
          <a:solidFill>
            <a:schemeClr val="tx1">
              <a:lumMod val="75000"/>
              <a:lumOff val="25000"/>
            </a:schemeClr>
          </a:solidFill>
          <a:latin typeface="+mn-lt"/>
          <a:ea typeface="+mn-ea"/>
          <a:cs typeface="+mn-cs"/>
        </a:defRPr>
      </a:lvl3pPr>
      <a:lvl4pPr marL="2240280" indent="-320040" algn="l" defTabSz="640080" rtl="0" eaLnBrk="1" latinLnBrk="0" hangingPunct="1">
        <a:spcBef>
          <a:spcPts val="1400"/>
        </a:spcBef>
        <a:spcAft>
          <a:spcPts val="0"/>
        </a:spcAft>
        <a:buClr>
          <a:schemeClr val="accent1"/>
        </a:buClr>
        <a:buSzPct val="80000"/>
        <a:buFont typeface="Wingdings 3" charset="2"/>
        <a:buChar char=""/>
        <a:defRPr sz="1680" kern="1200">
          <a:solidFill>
            <a:schemeClr val="tx1">
              <a:lumMod val="75000"/>
              <a:lumOff val="25000"/>
            </a:schemeClr>
          </a:solidFill>
          <a:latin typeface="+mn-lt"/>
          <a:ea typeface="+mn-ea"/>
          <a:cs typeface="+mn-cs"/>
        </a:defRPr>
      </a:lvl4pPr>
      <a:lvl5pPr marL="2880360" indent="-320040" algn="l" defTabSz="640080" rtl="0" eaLnBrk="1" latinLnBrk="0" hangingPunct="1">
        <a:spcBef>
          <a:spcPts val="1400"/>
        </a:spcBef>
        <a:spcAft>
          <a:spcPts val="0"/>
        </a:spcAft>
        <a:buClr>
          <a:schemeClr val="accent1"/>
        </a:buClr>
        <a:buSzPct val="80000"/>
        <a:buFont typeface="Wingdings 3" charset="2"/>
        <a:buChar char=""/>
        <a:defRPr sz="1680" kern="1200">
          <a:solidFill>
            <a:schemeClr val="tx1">
              <a:lumMod val="75000"/>
              <a:lumOff val="25000"/>
            </a:schemeClr>
          </a:solidFill>
          <a:latin typeface="+mn-lt"/>
          <a:ea typeface="+mn-ea"/>
          <a:cs typeface="+mn-cs"/>
        </a:defRPr>
      </a:lvl5pPr>
      <a:lvl6pPr marL="3520440" indent="-320040" algn="l" defTabSz="640080" rtl="0" eaLnBrk="1" latinLnBrk="0" hangingPunct="1">
        <a:spcBef>
          <a:spcPts val="1400"/>
        </a:spcBef>
        <a:spcAft>
          <a:spcPts val="0"/>
        </a:spcAft>
        <a:buClr>
          <a:schemeClr val="accent1"/>
        </a:buClr>
        <a:buSzPct val="80000"/>
        <a:buFont typeface="Wingdings 3" charset="2"/>
        <a:buChar char=""/>
        <a:defRPr sz="1680" kern="1200">
          <a:solidFill>
            <a:schemeClr val="tx1">
              <a:lumMod val="75000"/>
              <a:lumOff val="25000"/>
            </a:schemeClr>
          </a:solidFill>
          <a:latin typeface="+mn-lt"/>
          <a:ea typeface="+mn-ea"/>
          <a:cs typeface="+mn-cs"/>
        </a:defRPr>
      </a:lvl6pPr>
      <a:lvl7pPr marL="4160520" indent="-320040" algn="l" defTabSz="640080" rtl="0" eaLnBrk="1" latinLnBrk="0" hangingPunct="1">
        <a:spcBef>
          <a:spcPts val="1400"/>
        </a:spcBef>
        <a:spcAft>
          <a:spcPts val="0"/>
        </a:spcAft>
        <a:buClr>
          <a:schemeClr val="accent1"/>
        </a:buClr>
        <a:buSzPct val="80000"/>
        <a:buFont typeface="Wingdings 3" charset="2"/>
        <a:buChar char=""/>
        <a:defRPr sz="1680" kern="1200">
          <a:solidFill>
            <a:schemeClr val="tx1">
              <a:lumMod val="75000"/>
              <a:lumOff val="25000"/>
            </a:schemeClr>
          </a:solidFill>
          <a:latin typeface="+mn-lt"/>
          <a:ea typeface="+mn-ea"/>
          <a:cs typeface="+mn-cs"/>
        </a:defRPr>
      </a:lvl7pPr>
      <a:lvl8pPr marL="4800600" indent="-320040" algn="l" defTabSz="640080" rtl="0" eaLnBrk="1" latinLnBrk="0" hangingPunct="1">
        <a:spcBef>
          <a:spcPts val="1400"/>
        </a:spcBef>
        <a:spcAft>
          <a:spcPts val="0"/>
        </a:spcAft>
        <a:buClr>
          <a:schemeClr val="accent1"/>
        </a:buClr>
        <a:buSzPct val="80000"/>
        <a:buFont typeface="Wingdings 3" charset="2"/>
        <a:buChar char=""/>
        <a:defRPr sz="1680" kern="1200">
          <a:solidFill>
            <a:schemeClr val="tx1">
              <a:lumMod val="75000"/>
              <a:lumOff val="25000"/>
            </a:schemeClr>
          </a:solidFill>
          <a:latin typeface="+mn-lt"/>
          <a:ea typeface="+mn-ea"/>
          <a:cs typeface="+mn-cs"/>
        </a:defRPr>
      </a:lvl8pPr>
      <a:lvl9pPr marL="5440680" indent="-320040" algn="l" defTabSz="640080" rtl="0" eaLnBrk="1" latinLnBrk="0" hangingPunct="1">
        <a:spcBef>
          <a:spcPts val="1400"/>
        </a:spcBef>
        <a:spcAft>
          <a:spcPts val="0"/>
        </a:spcAft>
        <a:buClr>
          <a:schemeClr val="accent1"/>
        </a:buClr>
        <a:buSzPct val="80000"/>
        <a:buFont typeface="Wingdings 3" charset="2"/>
        <a:buChar char=""/>
        <a:defRPr sz="1680" kern="1200">
          <a:solidFill>
            <a:schemeClr val="tx1">
              <a:lumMod val="75000"/>
              <a:lumOff val="25000"/>
            </a:schemeClr>
          </a:solidFill>
          <a:latin typeface="+mn-lt"/>
          <a:ea typeface="+mn-ea"/>
          <a:cs typeface="+mn-cs"/>
        </a:defRPr>
      </a:lvl9pPr>
    </p:bodyStyle>
    <p:otherStyle>
      <a:defPPr>
        <a:defRPr lang="en-US"/>
      </a:defPPr>
      <a:lvl1pPr marL="0" algn="l" defTabSz="640080" rtl="0" eaLnBrk="1" latinLnBrk="0" hangingPunct="1">
        <a:defRPr sz="2520" kern="1200">
          <a:solidFill>
            <a:schemeClr val="tx1"/>
          </a:solidFill>
          <a:latin typeface="+mn-lt"/>
          <a:ea typeface="+mn-ea"/>
          <a:cs typeface="+mn-cs"/>
        </a:defRPr>
      </a:lvl1pPr>
      <a:lvl2pPr marL="640080" algn="l" defTabSz="640080" rtl="0" eaLnBrk="1" latinLnBrk="0" hangingPunct="1">
        <a:defRPr sz="2520" kern="1200">
          <a:solidFill>
            <a:schemeClr val="tx1"/>
          </a:solidFill>
          <a:latin typeface="+mn-lt"/>
          <a:ea typeface="+mn-ea"/>
          <a:cs typeface="+mn-cs"/>
        </a:defRPr>
      </a:lvl2pPr>
      <a:lvl3pPr marL="1280160" algn="l" defTabSz="640080" rtl="0" eaLnBrk="1" latinLnBrk="0" hangingPunct="1">
        <a:defRPr sz="2520" kern="1200">
          <a:solidFill>
            <a:schemeClr val="tx1"/>
          </a:solidFill>
          <a:latin typeface="+mn-lt"/>
          <a:ea typeface="+mn-ea"/>
          <a:cs typeface="+mn-cs"/>
        </a:defRPr>
      </a:lvl3pPr>
      <a:lvl4pPr marL="1920240" algn="l" defTabSz="640080" rtl="0" eaLnBrk="1" latinLnBrk="0" hangingPunct="1">
        <a:defRPr sz="2520" kern="1200">
          <a:solidFill>
            <a:schemeClr val="tx1"/>
          </a:solidFill>
          <a:latin typeface="+mn-lt"/>
          <a:ea typeface="+mn-ea"/>
          <a:cs typeface="+mn-cs"/>
        </a:defRPr>
      </a:lvl4pPr>
      <a:lvl5pPr marL="2560320" algn="l" defTabSz="640080" rtl="0" eaLnBrk="1" latinLnBrk="0" hangingPunct="1">
        <a:defRPr sz="2520" kern="1200">
          <a:solidFill>
            <a:schemeClr val="tx1"/>
          </a:solidFill>
          <a:latin typeface="+mn-lt"/>
          <a:ea typeface="+mn-ea"/>
          <a:cs typeface="+mn-cs"/>
        </a:defRPr>
      </a:lvl5pPr>
      <a:lvl6pPr marL="3200400" algn="l" defTabSz="640080" rtl="0" eaLnBrk="1" latinLnBrk="0" hangingPunct="1">
        <a:defRPr sz="2520" kern="1200">
          <a:solidFill>
            <a:schemeClr val="tx1"/>
          </a:solidFill>
          <a:latin typeface="+mn-lt"/>
          <a:ea typeface="+mn-ea"/>
          <a:cs typeface="+mn-cs"/>
        </a:defRPr>
      </a:lvl6pPr>
      <a:lvl7pPr marL="3840480" algn="l" defTabSz="640080" rtl="0" eaLnBrk="1" latinLnBrk="0" hangingPunct="1">
        <a:defRPr sz="2520" kern="1200">
          <a:solidFill>
            <a:schemeClr val="tx1"/>
          </a:solidFill>
          <a:latin typeface="+mn-lt"/>
          <a:ea typeface="+mn-ea"/>
          <a:cs typeface="+mn-cs"/>
        </a:defRPr>
      </a:lvl7pPr>
      <a:lvl8pPr marL="4480560" algn="l" defTabSz="640080" rtl="0" eaLnBrk="1" latinLnBrk="0" hangingPunct="1">
        <a:defRPr sz="2520" kern="1200">
          <a:solidFill>
            <a:schemeClr val="tx1"/>
          </a:solidFill>
          <a:latin typeface="+mn-lt"/>
          <a:ea typeface="+mn-ea"/>
          <a:cs typeface="+mn-cs"/>
        </a:defRPr>
      </a:lvl8pPr>
      <a:lvl9pPr marL="5120640" algn="l" defTabSz="64008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comments" Target="../comments/commen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1009008" y="7574907"/>
            <a:ext cx="3419091" cy="19250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TextBox 5"/>
          <p:cNvSpPr txBox="1"/>
          <p:nvPr/>
        </p:nvSpPr>
        <p:spPr>
          <a:xfrm>
            <a:off x="96012" y="2100554"/>
            <a:ext cx="5289262" cy="2308324"/>
          </a:xfrm>
          <a:prstGeom prst="rect">
            <a:avLst/>
          </a:prstGeom>
          <a:noFill/>
          <a:ln>
            <a:solidFill>
              <a:schemeClr val="tx1"/>
            </a:solidFill>
          </a:ln>
        </p:spPr>
        <p:txBody>
          <a:bodyPr wrap="square" rtlCol="0" anchor="t">
            <a:spAutoFit/>
          </a:bodyPr>
          <a:lstStyle/>
          <a:p>
            <a:r>
              <a:rPr lang="en-GB" sz="1600" dirty="0"/>
              <a:t>Bipolar disorder as defined by Mind () is a mental health problem that mainly affects your mood. It is also known as manic depression. </a:t>
            </a:r>
            <a:r>
              <a:rPr lang="en-GB" sz="1600" dirty="0">
                <a:solidFill>
                  <a:srgbClr val="000000"/>
                </a:solidFill>
              </a:rPr>
              <a:t>There is no single cause for bipolar but… </a:t>
            </a:r>
            <a:r>
              <a:rPr lang="en-GB" sz="1600" dirty="0"/>
              <a:t>They suggest that if a person suffers with bipolar 2, they are likely to have times where they experience depressive episodes (feeling low). Even though antidepressants are effective within bipolar treatment the side effects involve the change of mood swings. </a:t>
            </a:r>
          </a:p>
        </p:txBody>
      </p:sp>
      <p:sp>
        <p:nvSpPr>
          <p:cNvPr id="4" name="TextBox 3"/>
          <p:cNvSpPr txBox="1"/>
          <p:nvPr/>
        </p:nvSpPr>
        <p:spPr>
          <a:xfrm>
            <a:off x="1310861" y="1769280"/>
            <a:ext cx="2415389" cy="323165"/>
          </a:xfrm>
          <a:prstGeom prst="rect">
            <a:avLst/>
          </a:prstGeom>
          <a:noFill/>
          <a:ln>
            <a:solidFill>
              <a:schemeClr val="tx1"/>
            </a:solidFill>
          </a:ln>
        </p:spPr>
        <p:txBody>
          <a:bodyPr wrap="square" rtlCol="0" anchor="t">
            <a:spAutoFit/>
          </a:bodyPr>
          <a:lstStyle/>
          <a:p>
            <a:pPr algn="ctr"/>
            <a:r>
              <a:rPr lang="en-GB" sz="1500" b="1" dirty="0">
                <a:latin typeface="Adobe Heiti Std R" panose="020B0400000000000000" pitchFamily="34" charset="-128"/>
                <a:ea typeface="Adobe Heiti Std R" panose="020B0400000000000000" pitchFamily="34" charset="-128"/>
              </a:rPr>
              <a:t>BI-POLAR</a:t>
            </a:r>
            <a:endParaRPr lang="en-GB" sz="1350" b="1" dirty="0">
              <a:latin typeface="Adobe Heiti Std R" panose="020B0400000000000000" pitchFamily="34" charset="-128"/>
              <a:ea typeface="Adobe Heiti Std R" panose="020B0400000000000000" pitchFamily="34" charset="-128"/>
            </a:endParaRPr>
          </a:p>
        </p:txBody>
      </p:sp>
      <p:sp>
        <p:nvSpPr>
          <p:cNvPr id="12" name="TextBox 11"/>
          <p:cNvSpPr txBox="1"/>
          <p:nvPr/>
        </p:nvSpPr>
        <p:spPr>
          <a:xfrm>
            <a:off x="73920" y="4453105"/>
            <a:ext cx="5289269" cy="1138773"/>
          </a:xfrm>
          <a:prstGeom prst="rect">
            <a:avLst/>
          </a:prstGeom>
          <a:noFill/>
          <a:ln>
            <a:solidFill>
              <a:schemeClr val="tx1"/>
            </a:solidFill>
          </a:ln>
        </p:spPr>
        <p:txBody>
          <a:bodyPr wrap="square" rtlCol="0" anchor="t">
            <a:spAutoFit/>
          </a:bodyPr>
          <a:lstStyle/>
          <a:p>
            <a:r>
              <a:rPr lang="en-GB" sz="2000" b="1" dirty="0"/>
              <a:t>What can we use to help treat Bi-polar?</a:t>
            </a:r>
          </a:p>
          <a:p>
            <a:r>
              <a:rPr lang="en-GB" sz="1600" dirty="0"/>
              <a:t>We can use many different treatments to treat bi-polar, including medication, different therapies, lifestyle advice and family interventions.</a:t>
            </a:r>
          </a:p>
        </p:txBody>
      </p:sp>
      <p:sp>
        <p:nvSpPr>
          <p:cNvPr id="3" name="TextBox 2">
            <a:extLst>
              <a:ext uri="{FF2B5EF4-FFF2-40B4-BE49-F238E27FC236}">
                <a16:creationId xmlns:a16="http://schemas.microsoft.com/office/drawing/2014/main" id="{7EB05D91-6EDE-4C5F-B28D-AE4CBFD710CB}"/>
              </a:ext>
            </a:extLst>
          </p:cNvPr>
          <p:cNvSpPr txBox="1"/>
          <p:nvPr/>
        </p:nvSpPr>
        <p:spPr>
          <a:xfrm>
            <a:off x="9033733" y="1752414"/>
            <a:ext cx="3709851" cy="1969675"/>
          </a:xfrm>
          <a:prstGeom prst="rect">
            <a:avLst/>
          </a:prstGeom>
          <a:solidFill>
            <a:schemeClr val="bg2"/>
          </a:solidFill>
        </p:spPr>
        <p:txBody>
          <a:bodyPr rot="0" spcFirstLastPara="0" vertOverflow="overflow" horzOverflow="overflow" vert="horz" wrap="square" lIns="54007" tIns="27004" rIns="54007" bIns="27004" numCol="1" spcCol="0" rtlCol="0" fromWordArt="0" anchor="t" anchorCtr="0" forceAA="0" compatLnSpc="1">
            <a:prstTxWarp prst="textNoShape">
              <a:avLst/>
            </a:prstTxWarp>
            <a:spAutoFit/>
          </a:bodyPr>
          <a:lstStyle/>
          <a:p>
            <a:r>
              <a:rPr lang="en-US" b="1" u="sng" dirty="0"/>
              <a:t>Advantages of CBT</a:t>
            </a:r>
          </a:p>
          <a:p>
            <a:pPr algn="ctr"/>
            <a:endParaRPr lang="en-US" sz="1181" b="1" u="sng" dirty="0"/>
          </a:p>
          <a:p>
            <a:pPr marL="168771" indent="-168771">
              <a:buFont typeface="Arial"/>
              <a:buChar char="•"/>
            </a:pPr>
            <a:r>
              <a:rPr lang="en-US" sz="1400" dirty="0"/>
              <a:t>Proven it does work for some people with success stories and case studies conducted</a:t>
            </a:r>
          </a:p>
          <a:p>
            <a:pPr marL="168771" indent="-168771">
              <a:buFont typeface="Arial"/>
              <a:buChar char="•"/>
            </a:pPr>
            <a:r>
              <a:rPr lang="en-US" sz="1400" dirty="0"/>
              <a:t>Helps people think and feel different by controlling their thoughts </a:t>
            </a:r>
          </a:p>
          <a:p>
            <a:pPr marL="168771" indent="-168771">
              <a:buFont typeface="Arial"/>
              <a:buChar char="•"/>
            </a:pPr>
            <a:r>
              <a:rPr lang="en-US" sz="1400" dirty="0"/>
              <a:t>Helpful if medication hasn’t worked</a:t>
            </a:r>
          </a:p>
          <a:p>
            <a:pPr marL="168771" indent="-168771">
              <a:buFont typeface="Arial"/>
              <a:buChar char="•"/>
            </a:pPr>
            <a:r>
              <a:rPr lang="en-US" sz="1400" dirty="0"/>
              <a:t>Quick results </a:t>
            </a:r>
          </a:p>
          <a:p>
            <a:pPr marL="168771" indent="-168771" algn="ctr">
              <a:buFont typeface="Arial"/>
              <a:buChar char="•"/>
            </a:pPr>
            <a:endParaRPr lang="en-US" sz="1064" dirty="0"/>
          </a:p>
        </p:txBody>
      </p:sp>
      <p:graphicFrame>
        <p:nvGraphicFramePr>
          <p:cNvPr id="5" name="Table 6">
            <a:extLst>
              <a:ext uri="{FF2B5EF4-FFF2-40B4-BE49-F238E27FC236}">
                <a16:creationId xmlns:a16="http://schemas.microsoft.com/office/drawing/2014/main" id="{EE5555B5-5023-4C2E-8812-B68BF0771271}"/>
              </a:ext>
            </a:extLst>
          </p:cNvPr>
          <p:cNvGraphicFramePr>
            <a:graphicFrameLocks noGrp="1"/>
          </p:cNvGraphicFramePr>
          <p:nvPr>
            <p:extLst>
              <p:ext uri="{D42A27DB-BD31-4B8C-83A1-F6EECF244321}">
                <p14:modId xmlns:p14="http://schemas.microsoft.com/office/powerpoint/2010/main" val="471340939"/>
              </p:ext>
            </p:extLst>
          </p:nvPr>
        </p:nvGraphicFramePr>
        <p:xfrm>
          <a:off x="9230962" y="101288"/>
          <a:ext cx="3419090" cy="1551518"/>
        </p:xfrm>
        <a:graphic>
          <a:graphicData uri="http://schemas.openxmlformats.org/drawingml/2006/table">
            <a:tbl>
              <a:tblPr bandRow="1">
                <a:tableStyleId>{21E4AEA4-8DFA-4A89-87EB-49C32662AFE0}</a:tableStyleId>
              </a:tblPr>
              <a:tblGrid>
                <a:gridCol w="2209024">
                  <a:extLst>
                    <a:ext uri="{9D8B030D-6E8A-4147-A177-3AD203B41FA5}">
                      <a16:colId xmlns:a16="http://schemas.microsoft.com/office/drawing/2014/main" val="787921467"/>
                    </a:ext>
                  </a:extLst>
                </a:gridCol>
                <a:gridCol w="1210066">
                  <a:extLst>
                    <a:ext uri="{9D8B030D-6E8A-4147-A177-3AD203B41FA5}">
                      <a16:colId xmlns:a16="http://schemas.microsoft.com/office/drawing/2014/main" val="2189585088"/>
                    </a:ext>
                  </a:extLst>
                </a:gridCol>
              </a:tblGrid>
              <a:tr h="347296">
                <a:tc>
                  <a:txBody>
                    <a:bodyPr/>
                    <a:lstStyle/>
                    <a:p>
                      <a:pPr>
                        <a:buNone/>
                      </a:pPr>
                      <a:r>
                        <a:rPr lang="en-US" sz="1100" dirty="0"/>
                        <a:t>Production loss every week</a:t>
                      </a:r>
                    </a:p>
                  </a:txBody>
                  <a:tcPr marL="54007" marR="54007" marT="27004" marB="27004"/>
                </a:tc>
                <a:tc>
                  <a:txBody>
                    <a:bodyPr/>
                    <a:lstStyle/>
                    <a:p>
                      <a:pPr>
                        <a:buNone/>
                      </a:pPr>
                      <a:r>
                        <a:rPr lang="en-US" sz="1100" dirty="0"/>
                        <a:t>5.6 hours</a:t>
                      </a:r>
                    </a:p>
                  </a:txBody>
                  <a:tcPr marL="54007" marR="54007" marT="27004" marB="27004"/>
                </a:tc>
                <a:extLst>
                  <a:ext uri="{0D108BD9-81ED-4DB2-BD59-A6C34878D82A}">
                    <a16:rowId xmlns:a16="http://schemas.microsoft.com/office/drawing/2014/main" val="927920112"/>
                  </a:ext>
                </a:extLst>
              </a:tr>
              <a:tr h="338234">
                <a:tc>
                  <a:txBody>
                    <a:bodyPr/>
                    <a:lstStyle/>
                    <a:p>
                      <a:pPr>
                        <a:buNone/>
                      </a:pPr>
                      <a:r>
                        <a:rPr lang="en-US" sz="1100" dirty="0"/>
                        <a:t>Impaired daily functioning</a:t>
                      </a:r>
                    </a:p>
                  </a:txBody>
                  <a:tcPr marL="54007" marR="54007" marT="27004" marB="27004"/>
                </a:tc>
                <a:tc>
                  <a:txBody>
                    <a:bodyPr/>
                    <a:lstStyle/>
                    <a:p>
                      <a:pPr>
                        <a:buNone/>
                      </a:pPr>
                      <a:r>
                        <a:rPr lang="en-US" sz="1100" dirty="0"/>
                        <a:t>80%</a:t>
                      </a:r>
                    </a:p>
                  </a:txBody>
                  <a:tcPr marL="54007" marR="54007" marT="27004" marB="27004"/>
                </a:tc>
                <a:extLst>
                  <a:ext uri="{0D108BD9-81ED-4DB2-BD59-A6C34878D82A}">
                    <a16:rowId xmlns:a16="http://schemas.microsoft.com/office/drawing/2014/main" val="430690689"/>
                  </a:ext>
                </a:extLst>
              </a:tr>
              <a:tr h="382796">
                <a:tc>
                  <a:txBody>
                    <a:bodyPr/>
                    <a:lstStyle/>
                    <a:p>
                      <a:pPr>
                        <a:buNone/>
                      </a:pPr>
                      <a:r>
                        <a:rPr lang="en-US" sz="1100" dirty="0"/>
                        <a:t>Loss of work due to absenteeism</a:t>
                      </a:r>
                    </a:p>
                  </a:txBody>
                  <a:tcPr marL="54007" marR="54007" marT="27004" marB="27004"/>
                </a:tc>
                <a:tc>
                  <a:txBody>
                    <a:bodyPr/>
                    <a:lstStyle/>
                    <a:p>
                      <a:pPr>
                        <a:buNone/>
                      </a:pPr>
                      <a:r>
                        <a:rPr lang="en-US" sz="1100" dirty="0"/>
                        <a:t>50%</a:t>
                      </a:r>
                    </a:p>
                  </a:txBody>
                  <a:tcPr marL="54007" marR="54007" marT="27004" marB="27004"/>
                </a:tc>
                <a:extLst>
                  <a:ext uri="{0D108BD9-81ED-4DB2-BD59-A6C34878D82A}">
                    <a16:rowId xmlns:a16="http://schemas.microsoft.com/office/drawing/2014/main" val="991835136"/>
                  </a:ext>
                </a:extLst>
              </a:tr>
              <a:tr h="483192">
                <a:tc>
                  <a:txBody>
                    <a:bodyPr/>
                    <a:lstStyle/>
                    <a:p>
                      <a:pPr lvl="0">
                        <a:buNone/>
                      </a:pPr>
                      <a:r>
                        <a:rPr lang="en-US" sz="1100" dirty="0"/>
                        <a:t>Short term disability days (Monthly period)</a:t>
                      </a:r>
                    </a:p>
                  </a:txBody>
                  <a:tcPr marL="54007" marR="54007" marT="27004" marB="27004"/>
                </a:tc>
                <a:tc>
                  <a:txBody>
                    <a:bodyPr/>
                    <a:lstStyle/>
                    <a:p>
                      <a:pPr lvl="0">
                        <a:buNone/>
                      </a:pPr>
                      <a:r>
                        <a:rPr lang="en-US" sz="1100" dirty="0"/>
                        <a:t>1.5-3.2 days</a:t>
                      </a:r>
                    </a:p>
                  </a:txBody>
                  <a:tcPr marL="54007" marR="54007" marT="27004" marB="27004"/>
                </a:tc>
                <a:extLst>
                  <a:ext uri="{0D108BD9-81ED-4DB2-BD59-A6C34878D82A}">
                    <a16:rowId xmlns:a16="http://schemas.microsoft.com/office/drawing/2014/main" val="1495155728"/>
                  </a:ext>
                </a:extLst>
              </a:tr>
            </a:tbl>
          </a:graphicData>
        </a:graphic>
      </p:graphicFrame>
      <p:sp>
        <p:nvSpPr>
          <p:cNvPr id="8" name="TextBox 7">
            <a:extLst>
              <a:ext uri="{FF2B5EF4-FFF2-40B4-BE49-F238E27FC236}">
                <a16:creationId xmlns:a16="http://schemas.microsoft.com/office/drawing/2014/main" id="{40AC8537-52CA-4997-A37F-9830A35E6318}"/>
              </a:ext>
            </a:extLst>
          </p:cNvPr>
          <p:cNvSpPr txBox="1"/>
          <p:nvPr/>
        </p:nvSpPr>
        <p:spPr>
          <a:xfrm>
            <a:off x="9033733" y="3833734"/>
            <a:ext cx="3709851" cy="1541737"/>
          </a:xfrm>
          <a:prstGeom prst="rect">
            <a:avLst/>
          </a:prstGeom>
          <a:solidFill>
            <a:schemeClr val="bg2"/>
          </a:solidFill>
        </p:spPr>
        <p:txBody>
          <a:bodyPr rot="0" spcFirstLastPara="0" vertOverflow="overflow" horzOverflow="overflow" vert="horz" wrap="square" lIns="54007" tIns="27004" rIns="54007" bIns="27004" numCol="1" spcCol="0" rtlCol="0" fromWordArt="0" anchor="t" anchorCtr="0" forceAA="0" compatLnSpc="1">
            <a:prstTxWarp prst="textNoShape">
              <a:avLst/>
            </a:prstTxWarp>
            <a:spAutoFit/>
          </a:bodyPr>
          <a:lstStyle/>
          <a:p>
            <a:r>
              <a:rPr lang="en-US" b="1" u="sng" dirty="0"/>
              <a:t>Disadvantages of CBT</a:t>
            </a:r>
          </a:p>
          <a:p>
            <a:endParaRPr lang="en-US" sz="1200" b="1" u="sng" dirty="0"/>
          </a:p>
          <a:p>
            <a:pPr marL="168771" indent="-168771">
              <a:buFont typeface="Arial"/>
              <a:buChar char="•"/>
            </a:pPr>
            <a:r>
              <a:rPr lang="en-US" sz="1400" dirty="0"/>
              <a:t>Doesn’t work for everyone</a:t>
            </a:r>
          </a:p>
          <a:p>
            <a:pPr marL="168771" indent="-168771">
              <a:buFont typeface="Arial"/>
              <a:buChar char="•"/>
            </a:pPr>
            <a:r>
              <a:rPr lang="en-US" sz="1400" dirty="0"/>
              <a:t>Long waiting list if done through NHS</a:t>
            </a:r>
          </a:p>
          <a:p>
            <a:pPr marL="168771" indent="-168771">
              <a:buFont typeface="Arial"/>
              <a:buChar char="•"/>
            </a:pPr>
            <a:r>
              <a:rPr lang="en-US" sz="1400" dirty="0"/>
              <a:t>Have to proceed extra work between the session- homework</a:t>
            </a:r>
          </a:p>
          <a:p>
            <a:pPr marL="168771" indent="-168771">
              <a:buFont typeface="Arial"/>
              <a:buChar char="•"/>
            </a:pPr>
            <a:endParaRPr lang="en-US" sz="1064" dirty="0"/>
          </a:p>
        </p:txBody>
      </p:sp>
      <p:sp>
        <p:nvSpPr>
          <p:cNvPr id="7" name="TextBox 6">
            <a:extLst>
              <a:ext uri="{FF2B5EF4-FFF2-40B4-BE49-F238E27FC236}">
                <a16:creationId xmlns:a16="http://schemas.microsoft.com/office/drawing/2014/main" id="{4BC71255-DA54-406E-A4DE-19F538177740}"/>
              </a:ext>
            </a:extLst>
          </p:cNvPr>
          <p:cNvSpPr txBox="1"/>
          <p:nvPr/>
        </p:nvSpPr>
        <p:spPr>
          <a:xfrm>
            <a:off x="96012" y="5636105"/>
            <a:ext cx="5272498" cy="1839639"/>
          </a:xfrm>
          <a:prstGeom prst="rect">
            <a:avLst/>
          </a:prstGeom>
          <a:ln>
            <a:solidFill>
              <a:schemeClr val="tx1"/>
            </a:solidFill>
          </a:ln>
        </p:spPr>
        <p:txBody>
          <a:bodyPr rot="0" spcFirstLastPara="0" vertOverflow="overflow" horzOverflow="overflow" vert="horz" wrap="square" lIns="54007" tIns="27004" rIns="54007" bIns="27004" numCol="1" spcCol="0" rtlCol="0" fromWordArt="0" anchor="t" anchorCtr="0" forceAA="0" compatLnSpc="1">
            <a:prstTxWarp prst="textNoShape">
              <a:avLst/>
            </a:prstTxWarp>
            <a:spAutoFit/>
          </a:bodyPr>
          <a:lstStyle/>
          <a:p>
            <a:r>
              <a:rPr lang="en-US" sz="2000" b="1" dirty="0"/>
              <a:t>What is CBT?</a:t>
            </a:r>
          </a:p>
          <a:p>
            <a:r>
              <a:rPr lang="en-GB" sz="1600" dirty="0"/>
              <a:t>CBT is based on the concept that thoughts, feelings, physical sensations and actions are connected and negative thoughts and feelings can trap a person in a malicious cycle. This treatment helps a person break down problems in their life in a more positive way of thinking.</a:t>
            </a:r>
            <a:endParaRPr lang="en-US" sz="1200" dirty="0"/>
          </a:p>
        </p:txBody>
      </p:sp>
      <p:sp>
        <p:nvSpPr>
          <p:cNvPr id="9" name="TextBox 8">
            <a:extLst>
              <a:ext uri="{FF2B5EF4-FFF2-40B4-BE49-F238E27FC236}">
                <a16:creationId xmlns:a16="http://schemas.microsoft.com/office/drawing/2014/main" id="{988D8CCD-E42F-4E75-81A5-42A279BC66DD}"/>
              </a:ext>
            </a:extLst>
          </p:cNvPr>
          <p:cNvSpPr txBox="1"/>
          <p:nvPr/>
        </p:nvSpPr>
        <p:spPr>
          <a:xfrm>
            <a:off x="5524782" y="1345693"/>
            <a:ext cx="3419091" cy="3724096"/>
          </a:xfrm>
          <a:prstGeom prst="rect">
            <a:avLst/>
          </a:prstGeom>
          <a:noFill/>
          <a:ln>
            <a:solidFill>
              <a:schemeClr val="tx1"/>
            </a:solidFill>
          </a:ln>
        </p:spPr>
        <p:txBody>
          <a:bodyPr wrap="square" rtlCol="0">
            <a:spAutoFit/>
          </a:bodyPr>
          <a:lstStyle/>
          <a:p>
            <a:r>
              <a:rPr lang="en-GB" b="1" dirty="0"/>
              <a:t>Case success story</a:t>
            </a:r>
          </a:p>
          <a:p>
            <a:r>
              <a:rPr lang="en-GB" sz="1200" b="1" dirty="0"/>
              <a:t>Loo, J., Samad, F., Sidi, H., &amp; </a:t>
            </a:r>
            <a:r>
              <a:rPr lang="en-GB" sz="1200" b="1" dirty="0" err="1"/>
              <a:t>Thambu</a:t>
            </a:r>
            <a:r>
              <a:rPr lang="en-GB" sz="1200" b="1" dirty="0"/>
              <a:t>, M. (2016)</a:t>
            </a:r>
          </a:p>
          <a:p>
            <a:r>
              <a:rPr lang="en-GB" sz="1400" b="1" dirty="0"/>
              <a:t>Method</a:t>
            </a:r>
          </a:p>
          <a:p>
            <a:r>
              <a:rPr lang="en-GB" sz="1400" dirty="0"/>
              <a:t>A 45 year old male was diagnosed with bi-polar II after going downhill with a third occurrence of depressive episodes. A study was combined to establish whether his bi-polar that was resistant to ECT may be successfully treated with CBT.</a:t>
            </a:r>
          </a:p>
          <a:p>
            <a:r>
              <a:rPr lang="en-GB" sz="1400" b="1" dirty="0"/>
              <a:t>Results</a:t>
            </a:r>
          </a:p>
          <a:p>
            <a:r>
              <a:rPr lang="en-GB" sz="1400" dirty="0"/>
              <a:t>While being diagnosed he was given a full course of ECT. The ECT failed and he was then given cognitive behaviour therapy and achieved a fully functional recovery.</a:t>
            </a:r>
          </a:p>
        </p:txBody>
      </p:sp>
      <p:sp>
        <p:nvSpPr>
          <p:cNvPr id="13" name="TextBox 12">
            <a:extLst>
              <a:ext uri="{FF2B5EF4-FFF2-40B4-BE49-F238E27FC236}">
                <a16:creationId xmlns:a16="http://schemas.microsoft.com/office/drawing/2014/main" id="{F07728D0-4686-4B73-8A1F-A5BF615BB119}"/>
              </a:ext>
            </a:extLst>
          </p:cNvPr>
          <p:cNvSpPr txBox="1"/>
          <p:nvPr/>
        </p:nvSpPr>
        <p:spPr>
          <a:xfrm>
            <a:off x="9033733" y="5532223"/>
            <a:ext cx="3671855" cy="3993401"/>
          </a:xfrm>
          <a:prstGeom prst="rect">
            <a:avLst/>
          </a:prstGeom>
          <a:noFill/>
          <a:ln>
            <a:solidFill>
              <a:schemeClr val="tx1"/>
            </a:solidFill>
          </a:ln>
        </p:spPr>
        <p:txBody>
          <a:bodyPr wrap="square" rtlCol="0">
            <a:spAutoFit/>
          </a:bodyPr>
          <a:lstStyle/>
          <a:p>
            <a:r>
              <a:rPr lang="en-GB" sz="1500" b="1" dirty="0"/>
              <a:t>Conclusion</a:t>
            </a:r>
          </a:p>
          <a:p>
            <a:endParaRPr lang="en-GB" sz="1500" dirty="0"/>
          </a:p>
          <a:p>
            <a:r>
              <a:rPr lang="en-GB" sz="1500" dirty="0"/>
              <a:t>In conclusion, CBT is an effective treatment for bipolar. As shown in the case study CBT is more effective than ECT. As with any therapy there comes disadvantages and advantages, although this does depend on the person receiving the treatment and what works best for them. But with support from the success stories shown there is clear evidence to show the efficiency of CBT. To support this therapy further there is little to no harm done while conducting it compared to other treatments such as medication and ECT.  </a:t>
            </a:r>
          </a:p>
          <a:p>
            <a:endParaRPr lang="en-GB" sz="1350" b="1" dirty="0"/>
          </a:p>
        </p:txBody>
      </p:sp>
      <p:sp>
        <p:nvSpPr>
          <p:cNvPr id="14" name="Rectangle 13">
            <a:extLst>
              <a:ext uri="{FF2B5EF4-FFF2-40B4-BE49-F238E27FC236}">
                <a16:creationId xmlns:a16="http://schemas.microsoft.com/office/drawing/2014/main" id="{C7767747-5A5B-445C-BEB0-273578FDB21B}"/>
              </a:ext>
            </a:extLst>
          </p:cNvPr>
          <p:cNvSpPr/>
          <p:nvPr/>
        </p:nvSpPr>
        <p:spPr>
          <a:xfrm>
            <a:off x="96015" y="55795"/>
            <a:ext cx="5267173" cy="830997"/>
          </a:xfrm>
          <a:prstGeom prst="rect">
            <a:avLst/>
          </a:prstGeom>
          <a:ln>
            <a:solidFill>
              <a:schemeClr val="tx1"/>
            </a:solidFill>
          </a:ln>
        </p:spPr>
        <p:txBody>
          <a:bodyPr wrap="square">
            <a:spAutoFit/>
          </a:bodyPr>
          <a:lstStyle/>
          <a:p>
            <a:pPr algn="ctr"/>
            <a:r>
              <a:rPr lang="en-GB" sz="1600" u="sng" dirty="0"/>
              <a:t>Compare and Contrast Two Therapeutic Interventions and Consider the Impact of Each, in Relationship to Working With Psychological Distress</a:t>
            </a:r>
          </a:p>
        </p:txBody>
      </p:sp>
      <p:sp>
        <p:nvSpPr>
          <p:cNvPr id="15" name="TextBox 14">
            <a:extLst>
              <a:ext uri="{FF2B5EF4-FFF2-40B4-BE49-F238E27FC236}">
                <a16:creationId xmlns:a16="http://schemas.microsoft.com/office/drawing/2014/main" id="{7B1C316B-B4DC-448A-9BF7-5D6F62B65235}"/>
              </a:ext>
            </a:extLst>
          </p:cNvPr>
          <p:cNvSpPr txBox="1"/>
          <p:nvPr/>
        </p:nvSpPr>
        <p:spPr>
          <a:xfrm>
            <a:off x="96015" y="1022528"/>
            <a:ext cx="5267173" cy="646331"/>
          </a:xfrm>
          <a:prstGeom prst="rect">
            <a:avLst/>
          </a:prstGeom>
          <a:noFill/>
          <a:ln>
            <a:solidFill>
              <a:schemeClr val="tx1"/>
            </a:solidFill>
          </a:ln>
        </p:spPr>
        <p:txBody>
          <a:bodyPr wrap="square" rtlCol="0">
            <a:spAutoFit/>
          </a:bodyPr>
          <a:lstStyle/>
          <a:p>
            <a:pPr algn="ctr"/>
            <a:r>
              <a:rPr lang="en-GB" b="1" dirty="0"/>
              <a:t>How effective is CBT treatment within an individual experiencing Bi-polar?</a:t>
            </a:r>
          </a:p>
        </p:txBody>
      </p:sp>
      <p:pic>
        <p:nvPicPr>
          <p:cNvPr id="16" name="Picture 15">
            <a:extLst>
              <a:ext uri="{FF2B5EF4-FFF2-40B4-BE49-F238E27FC236}">
                <a16:creationId xmlns:a16="http://schemas.microsoft.com/office/drawing/2014/main" id="{4AA94E7E-D40F-45E5-BA3B-1C6D696CB9BE}"/>
              </a:ext>
            </a:extLst>
          </p:cNvPr>
          <p:cNvPicPr>
            <a:picLocks noChangeAspect="1"/>
          </p:cNvPicPr>
          <p:nvPr/>
        </p:nvPicPr>
        <p:blipFill>
          <a:blip r:embed="rId3"/>
          <a:stretch>
            <a:fillRect/>
          </a:stretch>
        </p:blipFill>
        <p:spPr>
          <a:xfrm>
            <a:off x="6158707" y="69545"/>
            <a:ext cx="2235993" cy="1217940"/>
          </a:xfrm>
          <a:prstGeom prst="rect">
            <a:avLst/>
          </a:prstGeom>
        </p:spPr>
      </p:pic>
      <p:sp>
        <p:nvSpPr>
          <p:cNvPr id="18" name="TextBox 17">
            <a:extLst>
              <a:ext uri="{FF2B5EF4-FFF2-40B4-BE49-F238E27FC236}">
                <a16:creationId xmlns:a16="http://schemas.microsoft.com/office/drawing/2014/main" id="{E2F47C33-6F04-471A-9E8B-F875ACF67E44}"/>
              </a:ext>
            </a:extLst>
          </p:cNvPr>
          <p:cNvSpPr txBox="1"/>
          <p:nvPr/>
        </p:nvSpPr>
        <p:spPr>
          <a:xfrm>
            <a:off x="5530583" y="5127997"/>
            <a:ext cx="3419091" cy="4408899"/>
          </a:xfrm>
          <a:prstGeom prst="rect">
            <a:avLst/>
          </a:prstGeom>
          <a:noFill/>
          <a:ln>
            <a:solidFill>
              <a:schemeClr val="tx1"/>
            </a:solidFill>
          </a:ln>
        </p:spPr>
        <p:txBody>
          <a:bodyPr wrap="square" rtlCol="0">
            <a:spAutoFit/>
          </a:bodyPr>
          <a:lstStyle/>
          <a:p>
            <a:r>
              <a:rPr lang="en-GB" b="1" dirty="0"/>
              <a:t>Case study</a:t>
            </a:r>
          </a:p>
          <a:p>
            <a:r>
              <a:rPr lang="en-GB" sz="1400" b="1" dirty="0"/>
              <a:t>Method</a:t>
            </a:r>
          </a:p>
          <a:p>
            <a:r>
              <a:rPr lang="en-GB" sz="1400" dirty="0"/>
              <a:t>Conducted within the British healthcare system to compare two groups of individuals. Group 1- People diagnosed with bipolar disorder receiving an average of 14 hours of recovery focused CBT plus medication and group 2- sufferers of bipolar disorder with just the treatment of medication and support from doctors, mental health workers and psychiatrist with no CBT.</a:t>
            </a:r>
          </a:p>
          <a:p>
            <a:r>
              <a:rPr lang="en-GB" sz="1400" b="1" dirty="0"/>
              <a:t>Results</a:t>
            </a:r>
          </a:p>
          <a:p>
            <a:r>
              <a:rPr lang="en-GB" sz="1400" dirty="0"/>
              <a:t>Participants that received CBT along with medication showed a greater level of recovery which continued for up to 12 months after therapy had concluded whereas the participants not receiving CBT showed less of a recovery.</a:t>
            </a:r>
          </a:p>
          <a:p>
            <a:r>
              <a:rPr lang="en-GB" sz="1100" dirty="0"/>
              <a:t>Psyweb.com. (2018). </a:t>
            </a:r>
            <a:endParaRPr lang="en-GB" sz="2000" dirty="0"/>
          </a:p>
        </p:txBody>
      </p:sp>
    </p:spTree>
    <p:extLst>
      <p:ext uri="{BB962C8B-B14F-4D97-AF65-F5344CB8AC3E}">
        <p14:creationId xmlns:p14="http://schemas.microsoft.com/office/powerpoint/2010/main" val="768965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804B5-0B73-4B34-AEB3-9D7439BA23DA}"/>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8FB31DEE-7D0F-431A-94B6-1660609E9E52}"/>
              </a:ext>
            </a:extLst>
          </p:cNvPr>
          <p:cNvSpPr>
            <a:spLocks noGrp="1"/>
          </p:cNvSpPr>
          <p:nvPr>
            <p:ph idx="1"/>
          </p:nvPr>
        </p:nvSpPr>
        <p:spPr/>
        <p:txBody>
          <a:bodyPr vert="horz" lIns="54007" tIns="27004" rIns="54007" bIns="27004" rtlCol="0" anchor="t">
            <a:normAutofit fontScale="85000" lnSpcReduction="20000"/>
          </a:bodyPr>
          <a:lstStyle/>
          <a:p>
            <a:r>
              <a:rPr lang="en-GB" dirty="0">
                <a:solidFill>
                  <a:srgbClr val="000000"/>
                </a:solidFill>
              </a:rPr>
              <a:t>Loo, J., Samad, F., Sidi , H., &amp; </a:t>
            </a:r>
            <a:r>
              <a:rPr lang="en-GB" dirty="0" err="1">
                <a:solidFill>
                  <a:srgbClr val="000000"/>
                </a:solidFill>
              </a:rPr>
              <a:t>Thambu</a:t>
            </a:r>
            <a:r>
              <a:rPr lang="en-GB" dirty="0">
                <a:solidFill>
                  <a:srgbClr val="000000"/>
                </a:solidFill>
              </a:rPr>
              <a:t>, M. (2016). When electroconvulsive therapy fails: cognitive– </a:t>
            </a:r>
            <a:r>
              <a:rPr lang="en-GB" dirty="0" err="1">
                <a:solidFill>
                  <a:srgbClr val="000000"/>
                </a:solidFill>
              </a:rPr>
              <a:t>behavioral</a:t>
            </a:r>
            <a:r>
              <a:rPr lang="en-GB" dirty="0">
                <a:solidFill>
                  <a:srgbClr val="000000"/>
                </a:solidFill>
              </a:rPr>
              <a:t> therapy in treatment-resistant bipolar depression. A case report. Psychiatry and Psychotherapy, 67-69. doi:10.12740/APP/63754</a:t>
            </a:r>
          </a:p>
          <a:p>
            <a:r>
              <a:rPr lang="en-GB" dirty="0">
                <a:solidFill>
                  <a:srgbClr val="000000"/>
                </a:solidFill>
              </a:rPr>
              <a:t>Psyweb.com. (2018). CBT Effective with Bipolar Symptoms: New Study. [online] Available at: http://www.psyweb.com/lifestyle/bipolar/cbt-effective-with-bipolar-symptoms-new-study [Accessed 1 Mar. 2018].</a:t>
            </a:r>
          </a:p>
          <a:p>
            <a:r>
              <a:rPr lang="en-GB" dirty="0">
                <a:solidFill>
                  <a:srgbClr val="000000"/>
                </a:solidFill>
              </a:rPr>
              <a:t>Psychology Today. (2018). Cognitive-</a:t>
            </a:r>
            <a:r>
              <a:rPr lang="en-GB" dirty="0" err="1">
                <a:solidFill>
                  <a:srgbClr val="000000"/>
                </a:solidFill>
              </a:rPr>
              <a:t>Behavioral</a:t>
            </a:r>
            <a:r>
              <a:rPr lang="en-GB" dirty="0">
                <a:solidFill>
                  <a:srgbClr val="000000"/>
                </a:solidFill>
              </a:rPr>
              <a:t> Therapy: Proven Effectiveness. [online] Available at: https://www.psychologytoday.com/blog/anxiety-files/201111/cognitive-behavioral-therapy-proven-effectiveness [Accessed 1 Mar. 2018].</a:t>
            </a:r>
          </a:p>
          <a:p>
            <a:r>
              <a:rPr lang="en-GB" dirty="0">
                <a:solidFill>
                  <a:srgbClr val="000000"/>
                </a:solidFill>
              </a:rPr>
              <a:t>Mind.org.uk. (2018). Cognitive behavioural therapy (CBT) | Mind, the mental health charity - help for mental health problems. [online] Available at: https://www.mind.org.uk/information-support/drugs-and-treatments/cognitive-behavioural-therapy-cbt/#.WpAFY6jFKUk [Accessed 1 Mar. 2018].</a:t>
            </a:r>
          </a:p>
          <a:p>
            <a:endParaRPr lang="en-GB" dirty="0">
              <a:solidFill>
                <a:srgbClr val="000000"/>
              </a:solidFill>
            </a:endParaRPr>
          </a:p>
          <a:p>
            <a:pPr marL="0" indent="0">
              <a:buNone/>
            </a:pPr>
            <a:endParaRPr lang="en-GB" dirty="0">
              <a:solidFill>
                <a:srgbClr val="000000"/>
              </a:solidFill>
            </a:endParaRPr>
          </a:p>
        </p:txBody>
      </p:sp>
    </p:spTree>
    <p:extLst>
      <p:ext uri="{BB962C8B-B14F-4D97-AF65-F5344CB8AC3E}">
        <p14:creationId xmlns:p14="http://schemas.microsoft.com/office/powerpoint/2010/main" val="376613509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1946</TotalTime>
  <Words>716</Words>
  <Application>Microsoft Office PowerPoint</Application>
  <PresentationFormat>A3 Paper (297x420 mm)</PresentationFormat>
  <Paragraphs>47</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Adobe Heiti Std R</vt:lpstr>
      <vt:lpstr>Arial</vt:lpstr>
      <vt:lpstr>Trebuchet MS</vt:lpstr>
      <vt:lpstr>Wingdings 3</vt:lpstr>
      <vt:lpstr>Facet</vt:lpstr>
      <vt:lpstr>PowerPoint Presentation</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Sophie Matthews (1706623)</dc:creator>
  <cp:lastModifiedBy>Sophie Matthews</cp:lastModifiedBy>
  <cp:revision>102</cp:revision>
  <dcterms:created xsi:type="dcterms:W3CDTF">2018-02-09T10:56:47Z</dcterms:created>
  <dcterms:modified xsi:type="dcterms:W3CDTF">2018-03-01T23:14:54Z</dcterms:modified>
</cp:coreProperties>
</file>