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709" r:id="rId7"/>
  </p:sldMasterIdLst>
  <p:notesMasterIdLst>
    <p:notesMasterId r:id="rId33"/>
  </p:notesMasterIdLst>
  <p:sldIdLst>
    <p:sldId id="256" r:id="rId8"/>
    <p:sldId id="2686" r:id="rId9"/>
    <p:sldId id="257" r:id="rId10"/>
    <p:sldId id="273" r:id="rId11"/>
    <p:sldId id="2687" r:id="rId12"/>
    <p:sldId id="2689" r:id="rId13"/>
    <p:sldId id="2693" r:id="rId14"/>
    <p:sldId id="2695" r:id="rId15"/>
    <p:sldId id="2701" r:id="rId16"/>
    <p:sldId id="2694" r:id="rId17"/>
    <p:sldId id="2697" r:id="rId18"/>
    <p:sldId id="458" r:id="rId19"/>
    <p:sldId id="2698" r:id="rId20"/>
    <p:sldId id="2699" r:id="rId21"/>
    <p:sldId id="312" r:id="rId22"/>
    <p:sldId id="364" r:id="rId23"/>
    <p:sldId id="2700" r:id="rId24"/>
    <p:sldId id="2688" r:id="rId25"/>
    <p:sldId id="2692" r:id="rId26"/>
    <p:sldId id="271" r:id="rId27"/>
    <p:sldId id="2691" r:id="rId28"/>
    <p:sldId id="400" r:id="rId29"/>
    <p:sldId id="2696" r:id="rId30"/>
    <p:sldId id="2702" r:id="rId31"/>
    <p:sldId id="2703" r:id="rId32"/>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C6749-2EE2-4DE4-BFE8-2C873073768F}" v="42" dt="2026-03-20T10:32:29.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824" autoAdjust="0"/>
    <p:restoredTop sz="61893" autoAdjust="0"/>
  </p:normalViewPr>
  <p:slideViewPr>
    <p:cSldViewPr snapToGrid="0" snapToObjects="1">
      <p:cViewPr varScale="1">
        <p:scale>
          <a:sx n="60" d="100"/>
          <a:sy n="60" d="100"/>
        </p:scale>
        <p:origin x="2046" y="282"/>
      </p:cViewPr>
      <p:guideLst/>
    </p:cSldViewPr>
  </p:slideViewPr>
  <p:notesTextViewPr>
    <p:cViewPr>
      <p:scale>
        <a:sx n="1" d="1"/>
        <a:sy n="1" d="1"/>
      </p:scale>
      <p:origin x="0" y="0"/>
    </p:cViewPr>
  </p:notesTextViewPr>
  <p:sorterViewPr>
    <p:cViewPr varScale="1">
      <p:scale>
        <a:sx n="100" d="100"/>
        <a:sy n="100" d="100"/>
      </p:scale>
      <p:origin x="0" y="-49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03-24T09:13:15.839" v="4651" actId="27636"/>
      <pc:docMkLst>
        <pc:docMk/>
      </pc:docMkLst>
      <pc:sldChg chg="modSp mod">
        <pc:chgData name="Julie Thomas" userId="2af13b6d24d29b42" providerId="LiveId" clId="{88C2DB11-0E9A-44FE-AE8B-2469165B3BF6}" dt="2026-03-19T09:08:12.944" v="139" actId="255"/>
        <pc:sldMkLst>
          <pc:docMk/>
          <pc:sldMk cId="1459747510" sldId="257"/>
        </pc:sldMkLst>
        <pc:spChg chg="mod">
          <ac:chgData name="Julie Thomas" userId="2af13b6d24d29b42" providerId="LiveId" clId="{88C2DB11-0E9A-44FE-AE8B-2469165B3BF6}" dt="2026-03-19T09:08:12.944" v="139" actId="255"/>
          <ac:spMkLst>
            <pc:docMk/>
            <pc:sldMk cId="1459747510" sldId="257"/>
            <ac:spMk id="3" creationId="{A2903DD9-6F9E-035B-CB18-D0436E88F77B}"/>
          </ac:spMkLst>
        </pc:spChg>
      </pc:sldChg>
      <pc:sldChg chg="add">
        <pc:chgData name="Julie Thomas" userId="2af13b6d24d29b42" providerId="LiveId" clId="{88C2DB11-0E9A-44FE-AE8B-2469165B3BF6}" dt="2026-03-19T09:48:37.771" v="1660"/>
        <pc:sldMkLst>
          <pc:docMk/>
          <pc:sldMk cId="981877532" sldId="271"/>
        </pc:sldMkLst>
      </pc:sldChg>
      <pc:sldChg chg="modSp mod">
        <pc:chgData name="Julie Thomas" userId="2af13b6d24d29b42" providerId="LiveId" clId="{88C2DB11-0E9A-44FE-AE8B-2469165B3BF6}" dt="2026-03-19T09:26:24.107" v="629" actId="2711"/>
        <pc:sldMkLst>
          <pc:docMk/>
          <pc:sldMk cId="2908991898" sldId="273"/>
        </pc:sldMkLst>
        <pc:spChg chg="mod">
          <ac:chgData name="Julie Thomas" userId="2af13b6d24d29b42" providerId="LiveId" clId="{88C2DB11-0E9A-44FE-AE8B-2469165B3BF6}" dt="2026-03-19T09:26:24.107" v="629" actId="2711"/>
          <ac:spMkLst>
            <pc:docMk/>
            <pc:sldMk cId="2908991898" sldId="273"/>
            <ac:spMk id="2" creationId="{E3091AF7-5F5C-DA70-9A2B-E8DD984765A9}"/>
          </ac:spMkLst>
        </pc:spChg>
        <pc:graphicFrameChg chg="mod modGraphic">
          <ac:chgData name="Julie Thomas" userId="2af13b6d24d29b42" providerId="LiveId" clId="{88C2DB11-0E9A-44FE-AE8B-2469165B3BF6}" dt="2026-03-19T09:26:11.475" v="628"/>
          <ac:graphicFrameMkLst>
            <pc:docMk/>
            <pc:sldMk cId="2908991898" sldId="273"/>
            <ac:graphicFrameMk id="5" creationId="{E66EA233-5554-9D2C-9C01-FDE505D0799A}"/>
          </ac:graphicFrameMkLst>
        </pc:graphicFrameChg>
      </pc:sldChg>
      <pc:sldChg chg="addSp delSp add del ord setBg delDesignElem">
        <pc:chgData name="Julie Thomas" userId="2af13b6d24d29b42" providerId="LiveId" clId="{88C2DB11-0E9A-44FE-AE8B-2469165B3BF6}" dt="2026-03-19T17:46:52.667" v="3598"/>
        <pc:sldMkLst>
          <pc:docMk/>
          <pc:sldMk cId="3490923026" sldId="312"/>
        </pc:sldMkLst>
        <pc:spChg chg="add del">
          <ac:chgData name="Julie Thomas" userId="2af13b6d24d29b42" providerId="LiveId" clId="{88C2DB11-0E9A-44FE-AE8B-2469165B3BF6}" dt="2026-03-19T17:46:05.284" v="3594"/>
          <ac:spMkLst>
            <pc:docMk/>
            <pc:sldMk cId="3490923026" sldId="312"/>
            <ac:spMk id="9" creationId="{BACC6370-2D7E-4714-9D71-7542949D7D5D}"/>
          </ac:spMkLst>
        </pc:spChg>
        <pc:spChg chg="add del">
          <ac:chgData name="Julie Thomas" userId="2af13b6d24d29b42" providerId="LiveId" clId="{88C2DB11-0E9A-44FE-AE8B-2469165B3BF6}" dt="2026-03-19T17:46:05.284" v="3594"/>
          <ac:spMkLst>
            <pc:docMk/>
            <pc:sldMk cId="3490923026" sldId="312"/>
            <ac:spMk id="11" creationId="{256B2C21-A230-48C0-8DF1-C46611373C44}"/>
          </ac:spMkLst>
        </pc:spChg>
        <pc:spChg chg="add del">
          <ac:chgData name="Julie Thomas" userId="2af13b6d24d29b42" providerId="LiveId" clId="{88C2DB11-0E9A-44FE-AE8B-2469165B3BF6}" dt="2026-03-19T17:46:05.284" v="3594"/>
          <ac:spMkLst>
            <pc:docMk/>
            <pc:sldMk cId="3490923026" sldId="312"/>
            <ac:spMk id="13" creationId="{3847E18C-932D-4C95-AABA-FEC7C9499AD7}"/>
          </ac:spMkLst>
        </pc:spChg>
        <pc:spChg chg="add del">
          <ac:chgData name="Julie Thomas" userId="2af13b6d24d29b42" providerId="LiveId" clId="{88C2DB11-0E9A-44FE-AE8B-2469165B3BF6}" dt="2026-03-19T17:46:05.284" v="3594"/>
          <ac:spMkLst>
            <pc:docMk/>
            <pc:sldMk cId="3490923026" sldId="312"/>
            <ac:spMk id="15" creationId="{3150CB11-0C61-439E-910F-5787759E72A0}"/>
          </ac:spMkLst>
        </pc:spChg>
        <pc:spChg chg="add del">
          <ac:chgData name="Julie Thomas" userId="2af13b6d24d29b42" providerId="LiveId" clId="{88C2DB11-0E9A-44FE-AE8B-2469165B3BF6}" dt="2026-03-19T17:46:05.284" v="3594"/>
          <ac:spMkLst>
            <pc:docMk/>
            <pc:sldMk cId="3490923026" sldId="312"/>
            <ac:spMk id="17" creationId="{43F8A58B-5155-44CE-A5FF-7647B47D0A7A}"/>
          </ac:spMkLst>
        </pc:spChg>
        <pc:spChg chg="add del">
          <ac:chgData name="Julie Thomas" userId="2af13b6d24d29b42" providerId="LiveId" clId="{88C2DB11-0E9A-44FE-AE8B-2469165B3BF6}" dt="2026-03-19T17:46:05.284" v="3594"/>
          <ac:spMkLst>
            <pc:docMk/>
            <pc:sldMk cId="3490923026" sldId="312"/>
            <ac:spMk id="19" creationId="{443F2ACA-E6D6-4028-82DD-F03C262D5DE6}"/>
          </ac:spMkLst>
        </pc:spChg>
      </pc:sldChg>
      <pc:sldChg chg="addSp delSp modSp add del mod ord setBg delDesignElem">
        <pc:chgData name="Julie Thomas" userId="2af13b6d24d29b42" providerId="LiveId" clId="{88C2DB11-0E9A-44FE-AE8B-2469165B3BF6}" dt="2026-03-19T17:46:55.404" v="3600"/>
        <pc:sldMkLst>
          <pc:docMk/>
          <pc:sldMk cId="2803444659" sldId="364"/>
        </pc:sldMkLst>
        <pc:spChg chg="add del">
          <ac:chgData name="Julie Thomas" userId="2af13b6d24d29b42" providerId="LiveId" clId="{88C2DB11-0E9A-44FE-AE8B-2469165B3BF6}" dt="2026-03-19T17:46:05.284" v="3594"/>
          <ac:spMkLst>
            <pc:docMk/>
            <pc:sldMk cId="2803444659" sldId="364"/>
            <ac:spMk id="9" creationId="{BACC6370-2D7E-4714-9D71-7542949D7D5D}"/>
          </ac:spMkLst>
        </pc:spChg>
        <pc:spChg chg="add del">
          <ac:chgData name="Julie Thomas" userId="2af13b6d24d29b42" providerId="LiveId" clId="{88C2DB11-0E9A-44FE-AE8B-2469165B3BF6}" dt="2026-03-19T17:46:05.284" v="3594"/>
          <ac:spMkLst>
            <pc:docMk/>
            <pc:sldMk cId="2803444659" sldId="364"/>
            <ac:spMk id="11" creationId="{256B2C21-A230-48C0-8DF1-C46611373C44}"/>
          </ac:spMkLst>
        </pc:spChg>
        <pc:spChg chg="add del">
          <ac:chgData name="Julie Thomas" userId="2af13b6d24d29b42" providerId="LiveId" clId="{88C2DB11-0E9A-44FE-AE8B-2469165B3BF6}" dt="2026-03-19T17:46:05.284" v="3594"/>
          <ac:spMkLst>
            <pc:docMk/>
            <pc:sldMk cId="2803444659" sldId="364"/>
            <ac:spMk id="13" creationId="{3847E18C-932D-4C95-AABA-FEC7C9499AD7}"/>
          </ac:spMkLst>
        </pc:spChg>
        <pc:spChg chg="add del">
          <ac:chgData name="Julie Thomas" userId="2af13b6d24d29b42" providerId="LiveId" clId="{88C2DB11-0E9A-44FE-AE8B-2469165B3BF6}" dt="2026-03-19T17:46:05.284" v="3594"/>
          <ac:spMkLst>
            <pc:docMk/>
            <pc:sldMk cId="2803444659" sldId="364"/>
            <ac:spMk id="15" creationId="{3150CB11-0C61-439E-910F-5787759E72A0}"/>
          </ac:spMkLst>
        </pc:spChg>
        <pc:spChg chg="add del">
          <ac:chgData name="Julie Thomas" userId="2af13b6d24d29b42" providerId="LiveId" clId="{88C2DB11-0E9A-44FE-AE8B-2469165B3BF6}" dt="2026-03-19T17:46:05.284" v="3594"/>
          <ac:spMkLst>
            <pc:docMk/>
            <pc:sldMk cId="2803444659" sldId="364"/>
            <ac:spMk id="17" creationId="{43F8A58B-5155-44CE-A5FF-7647B47D0A7A}"/>
          </ac:spMkLst>
        </pc:spChg>
        <pc:spChg chg="add del">
          <ac:chgData name="Julie Thomas" userId="2af13b6d24d29b42" providerId="LiveId" clId="{88C2DB11-0E9A-44FE-AE8B-2469165B3BF6}" dt="2026-03-19T17:46:05.284" v="3594"/>
          <ac:spMkLst>
            <pc:docMk/>
            <pc:sldMk cId="2803444659" sldId="364"/>
            <ac:spMk id="19" creationId="{443F2ACA-E6D6-4028-82DD-F03C262D5DE6}"/>
          </ac:spMkLst>
        </pc:spChg>
        <pc:graphicFrameChg chg="modGraphic">
          <ac:chgData name="Julie Thomas" userId="2af13b6d24d29b42" providerId="LiveId" clId="{88C2DB11-0E9A-44FE-AE8B-2469165B3BF6}" dt="2026-03-19T17:46:21.275" v="3596" actId="20577"/>
          <ac:graphicFrameMkLst>
            <pc:docMk/>
            <pc:sldMk cId="2803444659" sldId="364"/>
            <ac:graphicFrameMk id="5" creationId="{4BC02032-898D-4F20-EB1D-6071D59A34D8}"/>
          </ac:graphicFrameMkLst>
        </pc:graphicFrameChg>
      </pc:sldChg>
      <pc:sldChg chg="addSp modSp add mod ord modClrScheme chgLayout">
        <pc:chgData name="Julie Thomas" userId="2af13b6d24d29b42" providerId="LiveId" clId="{88C2DB11-0E9A-44FE-AE8B-2469165B3BF6}" dt="2026-03-19T09:54:33.788" v="1744" actId="2711"/>
        <pc:sldMkLst>
          <pc:docMk/>
          <pc:sldMk cId="3692126741" sldId="400"/>
        </pc:sldMkLst>
        <pc:spChg chg="mod">
          <ac:chgData name="Julie Thomas" userId="2af13b6d24d29b42" providerId="LiveId" clId="{88C2DB11-0E9A-44FE-AE8B-2469165B3BF6}" dt="2026-03-19T09:54:33.788" v="1744" actId="2711"/>
          <ac:spMkLst>
            <pc:docMk/>
            <pc:sldMk cId="3692126741" sldId="400"/>
            <ac:spMk id="2" creationId="{5719B820-E043-38E8-BCF7-EC906C583D01}"/>
          </ac:spMkLst>
        </pc:spChg>
        <pc:spChg chg="mod">
          <ac:chgData name="Julie Thomas" userId="2af13b6d24d29b42" providerId="LiveId" clId="{88C2DB11-0E9A-44FE-AE8B-2469165B3BF6}" dt="2026-03-19T09:54:28.405" v="1743" actId="26606"/>
          <ac:spMkLst>
            <pc:docMk/>
            <pc:sldMk cId="3692126741" sldId="400"/>
            <ac:spMk id="3" creationId="{3C557C09-940B-2A76-C9E1-1695AC3F6190}"/>
          </ac:spMkLst>
        </pc:spChg>
        <pc:picChg chg="add mod">
          <ac:chgData name="Julie Thomas" userId="2af13b6d24d29b42" providerId="LiveId" clId="{88C2DB11-0E9A-44FE-AE8B-2469165B3BF6}" dt="2026-03-19T09:54:28.405" v="1743" actId="26606"/>
          <ac:picMkLst>
            <pc:docMk/>
            <pc:sldMk cId="3692126741" sldId="400"/>
            <ac:picMk id="5" creationId="{A5818F64-B332-3803-F6C0-9F57B4C05B99}"/>
          </ac:picMkLst>
        </pc:picChg>
      </pc:sldChg>
      <pc:sldChg chg="add ord modNotesTx">
        <pc:chgData name="Julie Thomas" userId="2af13b6d24d29b42" providerId="LiveId" clId="{88C2DB11-0E9A-44FE-AE8B-2469165B3BF6}" dt="2026-03-20T09:54:52.999" v="3869" actId="20577"/>
        <pc:sldMkLst>
          <pc:docMk/>
          <pc:sldMk cId="1673432669" sldId="458"/>
        </pc:sldMkLst>
      </pc:sldChg>
      <pc:sldChg chg="modSp mod">
        <pc:chgData name="Julie Thomas" userId="2af13b6d24d29b42" providerId="LiveId" clId="{88C2DB11-0E9A-44FE-AE8B-2469165B3BF6}" dt="2026-03-19T09:07:05.961" v="37" actId="20577"/>
        <pc:sldMkLst>
          <pc:docMk/>
          <pc:sldMk cId="2492275167" sldId="2686"/>
        </pc:sldMkLst>
        <pc:spChg chg="mod">
          <ac:chgData name="Julie Thomas" userId="2af13b6d24d29b42" providerId="LiveId" clId="{88C2DB11-0E9A-44FE-AE8B-2469165B3BF6}" dt="2026-03-19T09:07:05.961" v="37" actId="20577"/>
          <ac:spMkLst>
            <pc:docMk/>
            <pc:sldMk cId="2492275167" sldId="2686"/>
            <ac:spMk id="2" creationId="{5901D71A-A6E0-A792-CD94-E17DE30D6647}"/>
          </ac:spMkLst>
        </pc:spChg>
      </pc:sldChg>
      <pc:sldChg chg="addSp delSp modSp new mod modClrScheme chgLayout modNotesTx">
        <pc:chgData name="Julie Thomas" userId="2af13b6d24d29b42" providerId="LiveId" clId="{88C2DB11-0E9A-44FE-AE8B-2469165B3BF6}" dt="2026-03-19T09:32:59.055" v="929" actId="14100"/>
        <pc:sldMkLst>
          <pc:docMk/>
          <pc:sldMk cId="3278634303" sldId="2687"/>
        </pc:sldMkLst>
        <pc:spChg chg="mod">
          <ac:chgData name="Julie Thomas" userId="2af13b6d24d29b42" providerId="LiveId" clId="{88C2DB11-0E9A-44FE-AE8B-2469165B3BF6}" dt="2026-03-19T09:32:49.785" v="928" actId="26606"/>
          <ac:spMkLst>
            <pc:docMk/>
            <pc:sldMk cId="3278634303" sldId="2687"/>
            <ac:spMk id="2" creationId="{7A5E2CCC-87AF-85B8-1804-49BB881832BD}"/>
          </ac:spMkLst>
        </pc:spChg>
        <pc:graphicFrameChg chg="add mod">
          <ac:chgData name="Julie Thomas" userId="2af13b6d24d29b42" providerId="LiveId" clId="{88C2DB11-0E9A-44FE-AE8B-2469165B3BF6}" dt="2026-03-19T09:32:59.055" v="929" actId="14100"/>
          <ac:graphicFrameMkLst>
            <pc:docMk/>
            <pc:sldMk cId="3278634303" sldId="2687"/>
            <ac:graphicFrameMk id="5" creationId="{6A15EDEB-EAB5-C9B1-3BC0-D6F8720D9054}"/>
          </ac:graphicFrameMkLst>
        </pc:graphicFrameChg>
      </pc:sldChg>
      <pc:sldChg chg="addSp delSp modSp new mod modClrScheme chgLayout">
        <pc:chgData name="Julie Thomas" userId="2af13b6d24d29b42" providerId="LiveId" clId="{88C2DB11-0E9A-44FE-AE8B-2469165B3BF6}" dt="2026-03-19T09:58:35.662" v="1765" actId="20577"/>
        <pc:sldMkLst>
          <pc:docMk/>
          <pc:sldMk cId="1395760920" sldId="2688"/>
        </pc:sldMkLst>
        <pc:spChg chg="mod">
          <ac:chgData name="Julie Thomas" userId="2af13b6d24d29b42" providerId="LiveId" clId="{88C2DB11-0E9A-44FE-AE8B-2469165B3BF6}" dt="2026-03-19T09:37:40.008" v="1240" actId="2711"/>
          <ac:spMkLst>
            <pc:docMk/>
            <pc:sldMk cId="1395760920" sldId="2688"/>
            <ac:spMk id="2" creationId="{1BFD122A-5830-C4DD-0713-E151BE70969E}"/>
          </ac:spMkLst>
        </pc:spChg>
        <pc:spChg chg="add mod">
          <ac:chgData name="Julie Thomas" userId="2af13b6d24d29b42" providerId="LiveId" clId="{88C2DB11-0E9A-44FE-AE8B-2469165B3BF6}" dt="2026-03-19T09:52:11.616" v="1738" actId="207"/>
          <ac:spMkLst>
            <pc:docMk/>
            <pc:sldMk cId="1395760920" sldId="2688"/>
            <ac:spMk id="4" creationId="{A226BE73-FF2B-F021-AEAF-76700AD53DEA}"/>
          </ac:spMkLst>
        </pc:spChg>
        <pc:graphicFrameChg chg="add mod modGraphic">
          <ac:chgData name="Julie Thomas" userId="2af13b6d24d29b42" providerId="LiveId" clId="{88C2DB11-0E9A-44FE-AE8B-2469165B3BF6}" dt="2026-03-19T09:58:35.662" v="1765" actId="20577"/>
          <ac:graphicFrameMkLst>
            <pc:docMk/>
            <pc:sldMk cId="1395760920" sldId="2688"/>
            <ac:graphicFrameMk id="5" creationId="{341B08B4-F1CF-8BD9-036E-BFEB45B07954}"/>
          </ac:graphicFrameMkLst>
        </pc:graphicFrameChg>
      </pc:sldChg>
      <pc:sldChg chg="addSp delSp modSp new mod ord modClrScheme chgLayout">
        <pc:chgData name="Julie Thomas" userId="2af13b6d24d29b42" providerId="LiveId" clId="{88C2DB11-0E9A-44FE-AE8B-2469165B3BF6}" dt="2026-03-19T09:39:12.216" v="1263"/>
        <pc:sldMkLst>
          <pc:docMk/>
          <pc:sldMk cId="2120106537" sldId="2689"/>
        </pc:sldMkLst>
        <pc:spChg chg="mod">
          <ac:chgData name="Julie Thomas" userId="2af13b6d24d29b42" providerId="LiveId" clId="{88C2DB11-0E9A-44FE-AE8B-2469165B3BF6}" dt="2026-03-19T09:38:52.997" v="1261" actId="2711"/>
          <ac:spMkLst>
            <pc:docMk/>
            <pc:sldMk cId="2120106537" sldId="2689"/>
            <ac:spMk id="2" creationId="{10B5F92F-8112-890F-E39D-3E3E69852088}"/>
          </ac:spMkLst>
        </pc:spChg>
        <pc:picChg chg="add">
          <ac:chgData name="Julie Thomas" userId="2af13b6d24d29b42" providerId="LiveId" clId="{88C2DB11-0E9A-44FE-AE8B-2469165B3BF6}" dt="2026-03-19T09:38:45.840" v="1260" actId="26606"/>
          <ac:picMkLst>
            <pc:docMk/>
            <pc:sldMk cId="2120106537" sldId="2689"/>
            <ac:picMk id="5" creationId="{8ABF5889-B22D-28E4-E146-09540C7C77A9}"/>
          </ac:picMkLst>
        </pc:picChg>
      </pc:sldChg>
      <pc:sldChg chg="addSp delSp modSp new mod">
        <pc:chgData name="Julie Thomas" userId="2af13b6d24d29b42" providerId="LiveId" clId="{88C2DB11-0E9A-44FE-AE8B-2469165B3BF6}" dt="2026-03-19T09:55:07.821" v="1746" actId="14100"/>
        <pc:sldMkLst>
          <pc:docMk/>
          <pc:sldMk cId="3913236393" sldId="2691"/>
        </pc:sldMkLst>
        <pc:spChg chg="mod">
          <ac:chgData name="Julie Thomas" userId="2af13b6d24d29b42" providerId="LiveId" clId="{88C2DB11-0E9A-44FE-AE8B-2469165B3BF6}" dt="2026-03-19T09:50:45.027" v="1694" actId="14100"/>
          <ac:spMkLst>
            <pc:docMk/>
            <pc:sldMk cId="3913236393" sldId="2691"/>
            <ac:spMk id="2" creationId="{FE5A2D28-E24C-E208-47D1-645335F137EB}"/>
          </ac:spMkLst>
        </pc:spChg>
        <pc:picChg chg="add mod ord">
          <ac:chgData name="Julie Thomas" userId="2af13b6d24d29b42" providerId="LiveId" clId="{88C2DB11-0E9A-44FE-AE8B-2469165B3BF6}" dt="2026-03-19T09:55:07.821" v="1746" actId="14100"/>
          <ac:picMkLst>
            <pc:docMk/>
            <pc:sldMk cId="3913236393" sldId="2691"/>
            <ac:picMk id="5" creationId="{D441FF3A-08E2-1BB9-E9E0-B6AA0387467A}"/>
          </ac:picMkLst>
        </pc:picChg>
      </pc:sldChg>
      <pc:sldChg chg="addSp modSp new mod">
        <pc:chgData name="Julie Thomas" userId="2af13b6d24d29b42" providerId="LiveId" clId="{88C2DB11-0E9A-44FE-AE8B-2469165B3BF6}" dt="2026-03-19T10:22:48.085" v="2221" actId="1076"/>
        <pc:sldMkLst>
          <pc:docMk/>
          <pc:sldMk cId="670075504" sldId="2692"/>
        </pc:sldMkLst>
        <pc:spChg chg="mod">
          <ac:chgData name="Julie Thomas" userId="2af13b6d24d29b42" providerId="LiveId" clId="{88C2DB11-0E9A-44FE-AE8B-2469165B3BF6}" dt="2026-03-19T10:06:33.849" v="1892" actId="20577"/>
          <ac:spMkLst>
            <pc:docMk/>
            <pc:sldMk cId="670075504" sldId="2692"/>
            <ac:spMk id="2" creationId="{779B18D8-650E-A968-96F2-1FF15B70E3EA}"/>
          </ac:spMkLst>
        </pc:spChg>
        <pc:spChg chg="mod">
          <ac:chgData name="Julie Thomas" userId="2af13b6d24d29b42" providerId="LiveId" clId="{88C2DB11-0E9A-44FE-AE8B-2469165B3BF6}" dt="2026-03-19T10:22:32.973" v="2219" actId="20577"/>
          <ac:spMkLst>
            <pc:docMk/>
            <pc:sldMk cId="670075504" sldId="2692"/>
            <ac:spMk id="3" creationId="{A07B28B4-31FD-F87B-EE12-0F84DC92AC27}"/>
          </ac:spMkLst>
        </pc:spChg>
        <pc:picChg chg="add mod">
          <ac:chgData name="Julie Thomas" userId="2af13b6d24d29b42" providerId="LiveId" clId="{88C2DB11-0E9A-44FE-AE8B-2469165B3BF6}" dt="2026-03-19T10:22:48.085" v="2221" actId="1076"/>
          <ac:picMkLst>
            <pc:docMk/>
            <pc:sldMk cId="670075504" sldId="2692"/>
            <ac:picMk id="5" creationId="{216286E2-F74E-1B27-A107-5B2281A78BED}"/>
          </ac:picMkLst>
        </pc:picChg>
      </pc:sldChg>
      <pc:sldChg chg="modSp new mod ord">
        <pc:chgData name="Julie Thomas" userId="2af13b6d24d29b42" providerId="LiveId" clId="{88C2DB11-0E9A-44FE-AE8B-2469165B3BF6}" dt="2026-03-24T08:59:56.475" v="4648" actId="20577"/>
        <pc:sldMkLst>
          <pc:docMk/>
          <pc:sldMk cId="1036051767" sldId="2693"/>
        </pc:sldMkLst>
        <pc:spChg chg="mod">
          <ac:chgData name="Julie Thomas" userId="2af13b6d24d29b42" providerId="LiveId" clId="{88C2DB11-0E9A-44FE-AE8B-2469165B3BF6}" dt="2026-03-19T10:33:32.498" v="2294" actId="14100"/>
          <ac:spMkLst>
            <pc:docMk/>
            <pc:sldMk cId="1036051767" sldId="2693"/>
            <ac:spMk id="2" creationId="{3D488943-3C47-1E8A-17F6-67D60E452856}"/>
          </ac:spMkLst>
        </pc:spChg>
        <pc:spChg chg="mod">
          <ac:chgData name="Julie Thomas" userId="2af13b6d24d29b42" providerId="LiveId" clId="{88C2DB11-0E9A-44FE-AE8B-2469165B3BF6}" dt="2026-03-24T08:59:56.475" v="4648" actId="20577"/>
          <ac:spMkLst>
            <pc:docMk/>
            <pc:sldMk cId="1036051767" sldId="2693"/>
            <ac:spMk id="3" creationId="{CBDBAC29-464F-E153-2B7E-B345FC6AC3E0}"/>
          </ac:spMkLst>
        </pc:spChg>
      </pc:sldChg>
      <pc:sldChg chg="modSp new mod ord">
        <pc:chgData name="Julie Thomas" userId="2af13b6d24d29b42" providerId="LiveId" clId="{88C2DB11-0E9A-44FE-AE8B-2469165B3BF6}" dt="2026-03-20T09:41:12.653" v="3707" actId="27636"/>
        <pc:sldMkLst>
          <pc:docMk/>
          <pc:sldMk cId="471351917" sldId="2694"/>
        </pc:sldMkLst>
        <pc:spChg chg="mod">
          <ac:chgData name="Julie Thomas" userId="2af13b6d24d29b42" providerId="LiveId" clId="{88C2DB11-0E9A-44FE-AE8B-2469165B3BF6}" dt="2026-03-19T10:50:05.034" v="2363" actId="2711"/>
          <ac:spMkLst>
            <pc:docMk/>
            <pc:sldMk cId="471351917" sldId="2694"/>
            <ac:spMk id="2" creationId="{9A5DA98B-1C88-5006-7357-F9D36BCA3742}"/>
          </ac:spMkLst>
        </pc:spChg>
        <pc:spChg chg="mod">
          <ac:chgData name="Julie Thomas" userId="2af13b6d24d29b42" providerId="LiveId" clId="{88C2DB11-0E9A-44FE-AE8B-2469165B3BF6}" dt="2026-03-20T09:41:12.653" v="3707" actId="27636"/>
          <ac:spMkLst>
            <pc:docMk/>
            <pc:sldMk cId="471351917" sldId="2694"/>
            <ac:spMk id="3" creationId="{A99A6AA0-F3BF-B427-3558-D1D7CCA70E32}"/>
          </ac:spMkLst>
        </pc:spChg>
      </pc:sldChg>
      <pc:sldChg chg="modSp new mod ord">
        <pc:chgData name="Julie Thomas" userId="2af13b6d24d29b42" providerId="LiveId" clId="{88C2DB11-0E9A-44FE-AE8B-2469165B3BF6}" dt="2026-03-20T09:41:52.035" v="3709"/>
        <pc:sldMkLst>
          <pc:docMk/>
          <pc:sldMk cId="1945704218" sldId="2695"/>
        </pc:sldMkLst>
        <pc:spChg chg="mod">
          <ac:chgData name="Julie Thomas" userId="2af13b6d24d29b42" providerId="LiveId" clId="{88C2DB11-0E9A-44FE-AE8B-2469165B3BF6}" dt="2026-03-19T10:57:09.292" v="2461" actId="27636"/>
          <ac:spMkLst>
            <pc:docMk/>
            <pc:sldMk cId="1945704218" sldId="2695"/>
            <ac:spMk id="2" creationId="{1DC467BE-4136-7382-F2D6-F4E356FF00E4}"/>
          </ac:spMkLst>
        </pc:spChg>
        <pc:spChg chg="mod">
          <ac:chgData name="Julie Thomas" userId="2af13b6d24d29b42" providerId="LiveId" clId="{88C2DB11-0E9A-44FE-AE8B-2469165B3BF6}" dt="2026-03-19T10:57:46.556" v="2516" actId="27636"/>
          <ac:spMkLst>
            <pc:docMk/>
            <pc:sldMk cId="1945704218" sldId="2695"/>
            <ac:spMk id="3" creationId="{9B41E341-8EDE-EF71-ECE6-21BCB8C24A73}"/>
          </ac:spMkLst>
        </pc:spChg>
      </pc:sldChg>
      <pc:sldChg chg="modSp new mod">
        <pc:chgData name="Julie Thomas" userId="2af13b6d24d29b42" providerId="LiveId" clId="{88C2DB11-0E9A-44FE-AE8B-2469165B3BF6}" dt="2026-03-19T10:56:45.602" v="2457" actId="27636"/>
        <pc:sldMkLst>
          <pc:docMk/>
          <pc:sldMk cId="3868070057" sldId="2696"/>
        </pc:sldMkLst>
        <pc:spChg chg="mod">
          <ac:chgData name="Julie Thomas" userId="2af13b6d24d29b42" providerId="LiveId" clId="{88C2DB11-0E9A-44FE-AE8B-2469165B3BF6}" dt="2026-03-19T10:56:02.559" v="2424" actId="2711"/>
          <ac:spMkLst>
            <pc:docMk/>
            <pc:sldMk cId="3868070057" sldId="2696"/>
            <ac:spMk id="2" creationId="{56F96E18-291A-76FA-5914-B146705AAFAE}"/>
          </ac:spMkLst>
        </pc:spChg>
        <pc:spChg chg="mod">
          <ac:chgData name="Julie Thomas" userId="2af13b6d24d29b42" providerId="LiveId" clId="{88C2DB11-0E9A-44FE-AE8B-2469165B3BF6}" dt="2026-03-19T10:56:45.602" v="2457" actId="27636"/>
          <ac:spMkLst>
            <pc:docMk/>
            <pc:sldMk cId="3868070057" sldId="2696"/>
            <ac:spMk id="3" creationId="{EAF587E7-24C9-3FE4-F0AD-262E881427CA}"/>
          </ac:spMkLst>
        </pc:spChg>
      </pc:sldChg>
      <pc:sldChg chg="modSp new mod ord">
        <pc:chgData name="Julie Thomas" userId="2af13b6d24d29b42" providerId="LiveId" clId="{88C2DB11-0E9A-44FE-AE8B-2469165B3BF6}" dt="2026-03-20T09:57:03.555" v="3956" actId="27636"/>
        <pc:sldMkLst>
          <pc:docMk/>
          <pc:sldMk cId="1111869369" sldId="2697"/>
        </pc:sldMkLst>
        <pc:spChg chg="mod">
          <ac:chgData name="Julie Thomas" userId="2af13b6d24d29b42" providerId="LiveId" clId="{88C2DB11-0E9A-44FE-AE8B-2469165B3BF6}" dt="2026-03-19T10:59:48.313" v="2586" actId="2711"/>
          <ac:spMkLst>
            <pc:docMk/>
            <pc:sldMk cId="1111869369" sldId="2697"/>
            <ac:spMk id="2" creationId="{2B1CAFE8-B03C-0E1D-49C1-FE70B0BF9FD8}"/>
          </ac:spMkLst>
        </pc:spChg>
        <pc:spChg chg="mod">
          <ac:chgData name="Julie Thomas" userId="2af13b6d24d29b42" providerId="LiveId" clId="{88C2DB11-0E9A-44FE-AE8B-2469165B3BF6}" dt="2026-03-20T09:57:03.555" v="3956" actId="27636"/>
          <ac:spMkLst>
            <pc:docMk/>
            <pc:sldMk cId="1111869369" sldId="2697"/>
            <ac:spMk id="3" creationId="{8D05551A-B6F3-7E67-7FAD-DF53707DBA4C}"/>
          </ac:spMkLst>
        </pc:spChg>
      </pc:sldChg>
      <pc:sldChg chg="modSp new mod">
        <pc:chgData name="Julie Thomas" userId="2af13b6d24d29b42" providerId="LiveId" clId="{88C2DB11-0E9A-44FE-AE8B-2469165B3BF6}" dt="2026-03-19T17:24:26.077" v="2677" actId="255"/>
        <pc:sldMkLst>
          <pc:docMk/>
          <pc:sldMk cId="4169128193" sldId="2698"/>
        </pc:sldMkLst>
        <pc:spChg chg="mod">
          <ac:chgData name="Julie Thomas" userId="2af13b6d24d29b42" providerId="LiveId" clId="{88C2DB11-0E9A-44FE-AE8B-2469165B3BF6}" dt="2026-03-19T17:21:33.572" v="2640" actId="14100"/>
          <ac:spMkLst>
            <pc:docMk/>
            <pc:sldMk cId="4169128193" sldId="2698"/>
            <ac:spMk id="2" creationId="{C7D5FB69-9B8B-26B3-4D17-42B76D4B0CDB}"/>
          </ac:spMkLst>
        </pc:spChg>
        <pc:spChg chg="mod">
          <ac:chgData name="Julie Thomas" userId="2af13b6d24d29b42" providerId="LiveId" clId="{88C2DB11-0E9A-44FE-AE8B-2469165B3BF6}" dt="2026-03-19T17:24:26.077" v="2677" actId="255"/>
          <ac:spMkLst>
            <pc:docMk/>
            <pc:sldMk cId="4169128193" sldId="2698"/>
            <ac:spMk id="3" creationId="{16396374-5ACD-456C-E8A3-70508C4F9172}"/>
          </ac:spMkLst>
        </pc:spChg>
      </pc:sldChg>
      <pc:sldChg chg="modSp new mod">
        <pc:chgData name="Julie Thomas" userId="2af13b6d24d29b42" providerId="LiveId" clId="{88C2DB11-0E9A-44FE-AE8B-2469165B3BF6}" dt="2026-03-20T09:59:57.947" v="3966" actId="114"/>
        <pc:sldMkLst>
          <pc:docMk/>
          <pc:sldMk cId="2059871887" sldId="2699"/>
        </pc:sldMkLst>
        <pc:spChg chg="mod">
          <ac:chgData name="Julie Thomas" userId="2af13b6d24d29b42" providerId="LiveId" clId="{88C2DB11-0E9A-44FE-AE8B-2469165B3BF6}" dt="2026-03-19T17:28:51.928" v="3229" actId="2711"/>
          <ac:spMkLst>
            <pc:docMk/>
            <pc:sldMk cId="2059871887" sldId="2699"/>
            <ac:spMk id="2" creationId="{8A6D0C2D-DB9E-113F-CA77-2FFDB426593E}"/>
          </ac:spMkLst>
        </pc:spChg>
        <pc:spChg chg="mod">
          <ac:chgData name="Julie Thomas" userId="2af13b6d24d29b42" providerId="LiveId" clId="{88C2DB11-0E9A-44FE-AE8B-2469165B3BF6}" dt="2026-03-20T09:59:57.947" v="3966" actId="114"/>
          <ac:spMkLst>
            <pc:docMk/>
            <pc:sldMk cId="2059871887" sldId="2699"/>
            <ac:spMk id="3" creationId="{019C95D2-5770-F9C8-46CD-9E3898588D39}"/>
          </ac:spMkLst>
        </pc:spChg>
      </pc:sldChg>
      <pc:sldChg chg="modSp new mod">
        <pc:chgData name="Julie Thomas" userId="2af13b6d24d29b42" providerId="LiveId" clId="{88C2DB11-0E9A-44FE-AE8B-2469165B3BF6}" dt="2026-03-19T17:32:23.416" v="3365" actId="2711"/>
        <pc:sldMkLst>
          <pc:docMk/>
          <pc:sldMk cId="3989692302" sldId="2700"/>
        </pc:sldMkLst>
        <pc:spChg chg="mod">
          <ac:chgData name="Julie Thomas" userId="2af13b6d24d29b42" providerId="LiveId" clId="{88C2DB11-0E9A-44FE-AE8B-2469165B3BF6}" dt="2026-03-19T17:32:23.416" v="3365" actId="2711"/>
          <ac:spMkLst>
            <pc:docMk/>
            <pc:sldMk cId="3989692302" sldId="2700"/>
            <ac:spMk id="2" creationId="{B0353A99-90FD-3AF9-292D-041B98C323B7}"/>
          </ac:spMkLst>
        </pc:spChg>
        <pc:spChg chg="mod">
          <ac:chgData name="Julie Thomas" userId="2af13b6d24d29b42" providerId="LiveId" clId="{88C2DB11-0E9A-44FE-AE8B-2469165B3BF6}" dt="2026-03-19T17:31:55.696" v="3363" actId="20577"/>
          <ac:spMkLst>
            <pc:docMk/>
            <pc:sldMk cId="3989692302" sldId="2700"/>
            <ac:spMk id="3" creationId="{D725E1FE-0965-A2B9-0B86-6D70DAF6F4E5}"/>
          </ac:spMkLst>
        </pc:spChg>
      </pc:sldChg>
      <pc:sldChg chg="addSp modSp new mod ord modNotesTx">
        <pc:chgData name="Julie Thomas" userId="2af13b6d24d29b42" providerId="LiveId" clId="{88C2DB11-0E9A-44FE-AE8B-2469165B3BF6}" dt="2026-03-20T09:48:44.892" v="3866"/>
        <pc:sldMkLst>
          <pc:docMk/>
          <pc:sldMk cId="3485172885" sldId="2701"/>
        </pc:sldMkLst>
        <pc:spChg chg="mod">
          <ac:chgData name="Julie Thomas" userId="2af13b6d24d29b42" providerId="LiveId" clId="{88C2DB11-0E9A-44FE-AE8B-2469165B3BF6}" dt="2026-03-20T09:46:27.613" v="3844" actId="27636"/>
          <ac:spMkLst>
            <pc:docMk/>
            <pc:sldMk cId="3485172885" sldId="2701"/>
            <ac:spMk id="2" creationId="{82C1215D-4EFC-EBA5-8837-DEEC89464DD8}"/>
          </ac:spMkLst>
        </pc:spChg>
        <pc:spChg chg="mod">
          <ac:chgData name="Julie Thomas" userId="2af13b6d24d29b42" providerId="LiveId" clId="{88C2DB11-0E9A-44FE-AE8B-2469165B3BF6}" dt="2026-03-20T09:45:59.206" v="3841" actId="1076"/>
          <ac:spMkLst>
            <pc:docMk/>
            <pc:sldMk cId="3485172885" sldId="2701"/>
            <ac:spMk id="3" creationId="{8F3E638A-DFF4-FE0D-3EB8-69471B87CD97}"/>
          </ac:spMkLst>
        </pc:spChg>
        <pc:picChg chg="add mod">
          <ac:chgData name="Julie Thomas" userId="2af13b6d24d29b42" providerId="LiveId" clId="{88C2DB11-0E9A-44FE-AE8B-2469165B3BF6}" dt="2026-03-20T09:46:02.657" v="3842" actId="1076"/>
          <ac:picMkLst>
            <pc:docMk/>
            <pc:sldMk cId="3485172885" sldId="2701"/>
            <ac:picMk id="5" creationId="{1619EB6B-8367-C8A4-DE8F-752BDF5256DB}"/>
          </ac:picMkLst>
        </pc:picChg>
      </pc:sldChg>
      <pc:sldChg chg="addSp delSp modSp new mod">
        <pc:chgData name="Julie Thomas" userId="2af13b6d24d29b42" providerId="LiveId" clId="{88C2DB11-0E9A-44FE-AE8B-2469165B3BF6}" dt="2026-03-24T09:13:15.839" v="4651" actId="27636"/>
        <pc:sldMkLst>
          <pc:docMk/>
          <pc:sldMk cId="1227388085" sldId="2702"/>
        </pc:sldMkLst>
        <pc:spChg chg="mod">
          <ac:chgData name="Julie Thomas" userId="2af13b6d24d29b42" providerId="LiveId" clId="{88C2DB11-0E9A-44FE-AE8B-2469165B3BF6}" dt="2026-03-20T10:09:42.477" v="4361" actId="2711"/>
          <ac:spMkLst>
            <pc:docMk/>
            <pc:sldMk cId="1227388085" sldId="2702"/>
            <ac:spMk id="2" creationId="{28C6C2AF-D4E9-4286-52AE-7CA6A0CE0E7E}"/>
          </ac:spMkLst>
        </pc:spChg>
        <pc:spChg chg="mod">
          <ac:chgData name="Julie Thomas" userId="2af13b6d24d29b42" providerId="LiveId" clId="{88C2DB11-0E9A-44FE-AE8B-2469165B3BF6}" dt="2026-03-24T09:13:15.839" v="4651" actId="27636"/>
          <ac:spMkLst>
            <pc:docMk/>
            <pc:sldMk cId="1227388085" sldId="2702"/>
            <ac:spMk id="3" creationId="{BB7DC214-430C-20D9-6DD9-2DCF793D19FB}"/>
          </ac:spMkLst>
        </pc:spChg>
        <pc:picChg chg="add mod">
          <ac:chgData name="Julie Thomas" userId="2af13b6d24d29b42" providerId="LiveId" clId="{88C2DB11-0E9A-44FE-AE8B-2469165B3BF6}" dt="2026-03-20T10:09:35.318" v="4360" actId="26606"/>
          <ac:picMkLst>
            <pc:docMk/>
            <pc:sldMk cId="1227388085" sldId="2702"/>
            <ac:picMk id="7" creationId="{5D2C8A2A-E863-101D-B854-2B964052FFF2}"/>
          </ac:picMkLst>
        </pc:picChg>
      </pc:sldChg>
      <pc:sldChg chg="modSp new mod">
        <pc:chgData name="Julie Thomas" userId="2af13b6d24d29b42" providerId="LiveId" clId="{88C2DB11-0E9A-44FE-AE8B-2469165B3BF6}" dt="2026-03-20T10:32:40.754" v="4619" actId="114"/>
        <pc:sldMkLst>
          <pc:docMk/>
          <pc:sldMk cId="3314348682" sldId="2703"/>
        </pc:sldMkLst>
        <pc:spChg chg="mod">
          <ac:chgData name="Julie Thomas" userId="2af13b6d24d29b42" providerId="LiveId" clId="{88C2DB11-0E9A-44FE-AE8B-2469165B3BF6}" dt="2026-03-20T10:30:26.409" v="4537" actId="6549"/>
          <ac:spMkLst>
            <pc:docMk/>
            <pc:sldMk cId="3314348682" sldId="2703"/>
            <ac:spMk id="2" creationId="{D4648DCC-C373-7A29-9DF2-A20AA32FEE6C}"/>
          </ac:spMkLst>
        </pc:spChg>
        <pc:spChg chg="mod">
          <ac:chgData name="Julie Thomas" userId="2af13b6d24d29b42" providerId="LiveId" clId="{88C2DB11-0E9A-44FE-AE8B-2469165B3BF6}" dt="2026-03-20T10:32:40.754" v="4619" actId="114"/>
          <ac:spMkLst>
            <pc:docMk/>
            <pc:sldMk cId="3314348682" sldId="2703"/>
            <ac:spMk id="3" creationId="{A3E8ECF2-2B7D-2E30-0FA9-7D5236BCFF2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8A389-B67B-4EEF-AD02-9F491C514AD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C9DDB5-6F31-4A3D-B357-0BF2CE462C34}">
      <dgm:prSet custT="1"/>
      <dgm:spPr/>
      <dgm:t>
        <a:bodyPr/>
        <a:lstStyle/>
        <a:p>
          <a:pPr>
            <a:lnSpc>
              <a:spcPct val="100000"/>
            </a:lnSpc>
          </a:pPr>
          <a:r>
            <a:rPr lang="en-US" sz="2000" dirty="0"/>
            <a:t>Guest speakers confirmed the effectiveness of wellbeing and leadership development strategies</a:t>
          </a:r>
        </a:p>
      </dgm:t>
    </dgm:pt>
    <dgm:pt modelId="{52DD05D6-1035-49E0-AA4D-A8F35D8344E9}" type="parTrans" cxnId="{507F5CF9-F326-4B17-A992-F9DE6A91C2B2}">
      <dgm:prSet/>
      <dgm:spPr/>
      <dgm:t>
        <a:bodyPr/>
        <a:lstStyle/>
        <a:p>
          <a:endParaRPr lang="en-US"/>
        </a:p>
      </dgm:t>
    </dgm:pt>
    <dgm:pt modelId="{D0B63906-5192-4766-98A0-993B88ACB0B2}" type="sibTrans" cxnId="{507F5CF9-F326-4B17-A992-F9DE6A91C2B2}">
      <dgm:prSet/>
      <dgm:spPr/>
      <dgm:t>
        <a:bodyPr/>
        <a:lstStyle/>
        <a:p>
          <a:endParaRPr lang="en-US"/>
        </a:p>
      </dgm:t>
    </dgm:pt>
    <dgm:pt modelId="{363FC6F5-B771-4134-AA0A-8506870E97C7}">
      <dgm:prSet custT="1"/>
      <dgm:spPr/>
      <dgm:t>
        <a:bodyPr/>
        <a:lstStyle/>
        <a:p>
          <a:pPr>
            <a:lnSpc>
              <a:spcPct val="100000"/>
            </a:lnSpc>
          </a:pPr>
          <a:r>
            <a:rPr lang="en-US" sz="2000" dirty="0"/>
            <a:t>Leadership development needs to be focused on critical capabilities such as EI and digital fluency</a:t>
          </a:r>
        </a:p>
      </dgm:t>
    </dgm:pt>
    <dgm:pt modelId="{77B10CC5-3B2F-4639-92A6-CDA49C59A858}" type="parTrans" cxnId="{9949FE00-6662-43F8-AB7C-2A868C5B4588}">
      <dgm:prSet/>
      <dgm:spPr/>
      <dgm:t>
        <a:bodyPr/>
        <a:lstStyle/>
        <a:p>
          <a:endParaRPr lang="en-US"/>
        </a:p>
      </dgm:t>
    </dgm:pt>
    <dgm:pt modelId="{90A7A5DB-4841-4769-A3C4-86D88DD6B1D2}" type="sibTrans" cxnId="{9949FE00-6662-43F8-AB7C-2A868C5B4588}">
      <dgm:prSet/>
      <dgm:spPr/>
      <dgm:t>
        <a:bodyPr/>
        <a:lstStyle/>
        <a:p>
          <a:endParaRPr lang="en-US"/>
        </a:p>
      </dgm:t>
    </dgm:pt>
    <dgm:pt modelId="{10C946C4-9BB6-4050-973A-53954CA01AC4}">
      <dgm:prSet custT="1"/>
      <dgm:spPr/>
      <dgm:t>
        <a:bodyPr/>
        <a:lstStyle/>
        <a:p>
          <a:pPr>
            <a:lnSpc>
              <a:spcPct val="100000"/>
            </a:lnSpc>
          </a:pPr>
          <a:r>
            <a:rPr lang="en-US" sz="2000" dirty="0"/>
            <a:t>Methods to develop leaders should be varied and </a:t>
          </a:r>
          <a:r>
            <a:rPr lang="en-US" sz="2000" dirty="0" err="1"/>
            <a:t>personalised</a:t>
          </a:r>
          <a:r>
            <a:rPr lang="en-US" sz="2000" dirty="0"/>
            <a:t> where possible</a:t>
          </a:r>
        </a:p>
      </dgm:t>
    </dgm:pt>
    <dgm:pt modelId="{C0EBA31C-E9A7-4FD5-9AD2-1B4B7B535D62}" type="parTrans" cxnId="{2F45E77C-6AB0-402B-A2C4-E7745F1B8001}">
      <dgm:prSet/>
      <dgm:spPr/>
      <dgm:t>
        <a:bodyPr/>
        <a:lstStyle/>
        <a:p>
          <a:endParaRPr lang="en-US"/>
        </a:p>
      </dgm:t>
    </dgm:pt>
    <dgm:pt modelId="{0E8C82C4-C43E-46FA-89FF-662E826E22D2}" type="sibTrans" cxnId="{2F45E77C-6AB0-402B-A2C4-E7745F1B8001}">
      <dgm:prSet/>
      <dgm:spPr/>
      <dgm:t>
        <a:bodyPr/>
        <a:lstStyle/>
        <a:p>
          <a:endParaRPr lang="en-US"/>
        </a:p>
      </dgm:t>
    </dgm:pt>
    <dgm:pt modelId="{F93BD1E9-35CA-44FF-AA91-A6C84E1DCC4F}" type="pres">
      <dgm:prSet presAssocID="{6368A389-B67B-4EEF-AD02-9F491C514ADB}" presName="root" presStyleCnt="0">
        <dgm:presLayoutVars>
          <dgm:dir/>
          <dgm:resizeHandles val="exact"/>
        </dgm:presLayoutVars>
      </dgm:prSet>
      <dgm:spPr/>
    </dgm:pt>
    <dgm:pt modelId="{1DB9838C-2A55-4A2D-ADB2-6FCCC2DE8689}" type="pres">
      <dgm:prSet presAssocID="{D3C9DDB5-6F31-4A3D-B357-0BF2CE462C34}" presName="compNode" presStyleCnt="0"/>
      <dgm:spPr/>
    </dgm:pt>
    <dgm:pt modelId="{803DB46C-217F-4502-9C47-15DA67FD5190}" type="pres">
      <dgm:prSet presAssocID="{D3C9DDB5-6F31-4A3D-B357-0BF2CE462C34}" presName="iconRect" presStyleLbl="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Blackboard outline"/>
        </a:ext>
      </dgm:extLst>
    </dgm:pt>
    <dgm:pt modelId="{BBB4A948-0F1A-4875-AC68-A6A9F1FC89F5}" type="pres">
      <dgm:prSet presAssocID="{D3C9DDB5-6F31-4A3D-B357-0BF2CE462C34}" presName="spaceRect" presStyleCnt="0"/>
      <dgm:spPr/>
    </dgm:pt>
    <dgm:pt modelId="{23156F92-1151-4C10-94F9-6D016857E7C9}" type="pres">
      <dgm:prSet presAssocID="{D3C9DDB5-6F31-4A3D-B357-0BF2CE462C34}" presName="textRect" presStyleLbl="revTx" presStyleIdx="0" presStyleCnt="3">
        <dgm:presLayoutVars>
          <dgm:chMax val="1"/>
          <dgm:chPref val="1"/>
        </dgm:presLayoutVars>
      </dgm:prSet>
      <dgm:spPr/>
    </dgm:pt>
    <dgm:pt modelId="{B8FC72C5-D72C-4C22-9511-F4A0B79F145C}" type="pres">
      <dgm:prSet presAssocID="{D0B63906-5192-4766-98A0-993B88ACB0B2}" presName="sibTrans" presStyleCnt="0"/>
      <dgm:spPr/>
    </dgm:pt>
    <dgm:pt modelId="{2748946F-4262-468B-8615-2E68A2F329DC}" type="pres">
      <dgm:prSet presAssocID="{363FC6F5-B771-4134-AA0A-8506870E97C7}" presName="compNode" presStyleCnt="0"/>
      <dgm:spPr/>
    </dgm:pt>
    <dgm:pt modelId="{4ED8BC1B-288B-4C69-9E63-52869DAD509C}" type="pres">
      <dgm:prSet presAssocID="{363FC6F5-B771-4134-AA0A-8506870E97C7}" presName="iconRect" presStyleLbl="node1" presStyleIdx="1" presStyleCnt="3"/>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Teacher outline"/>
        </a:ext>
      </dgm:extLst>
    </dgm:pt>
    <dgm:pt modelId="{50204972-D01D-4C2F-A670-261539C69AC5}" type="pres">
      <dgm:prSet presAssocID="{363FC6F5-B771-4134-AA0A-8506870E97C7}" presName="spaceRect" presStyleCnt="0"/>
      <dgm:spPr/>
    </dgm:pt>
    <dgm:pt modelId="{97607397-9DDD-4224-AE1E-A3F65E76BC04}" type="pres">
      <dgm:prSet presAssocID="{363FC6F5-B771-4134-AA0A-8506870E97C7}" presName="textRect" presStyleLbl="revTx" presStyleIdx="1" presStyleCnt="3">
        <dgm:presLayoutVars>
          <dgm:chMax val="1"/>
          <dgm:chPref val="1"/>
        </dgm:presLayoutVars>
      </dgm:prSet>
      <dgm:spPr/>
    </dgm:pt>
    <dgm:pt modelId="{7880C9EE-3143-4B98-BD4C-F2F443D05062}" type="pres">
      <dgm:prSet presAssocID="{90A7A5DB-4841-4769-A3C4-86D88DD6B1D2}" presName="sibTrans" presStyleCnt="0"/>
      <dgm:spPr/>
    </dgm:pt>
    <dgm:pt modelId="{6D69E78F-7B52-4851-B1C8-271F0DF68218}" type="pres">
      <dgm:prSet presAssocID="{10C946C4-9BB6-4050-973A-53954CA01AC4}" presName="compNode" presStyleCnt="0"/>
      <dgm:spPr/>
    </dgm:pt>
    <dgm:pt modelId="{60276E46-D08B-4771-8A47-30E99310B938}" type="pres">
      <dgm:prSet presAssocID="{10C946C4-9BB6-4050-973A-53954CA01AC4}" presName="iconRect" presStyleLbl="node1" presStyleIdx="2" presStyleCnt="3"/>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Document with solid fill"/>
        </a:ext>
      </dgm:extLst>
    </dgm:pt>
    <dgm:pt modelId="{24220C57-3B14-4A3C-B174-D766E8D5D28D}" type="pres">
      <dgm:prSet presAssocID="{10C946C4-9BB6-4050-973A-53954CA01AC4}" presName="spaceRect" presStyleCnt="0"/>
      <dgm:spPr/>
    </dgm:pt>
    <dgm:pt modelId="{815D53D4-5FC5-4427-8291-06ECCA832B73}" type="pres">
      <dgm:prSet presAssocID="{10C946C4-9BB6-4050-973A-53954CA01AC4}" presName="textRect" presStyleLbl="revTx" presStyleIdx="2" presStyleCnt="3">
        <dgm:presLayoutVars>
          <dgm:chMax val="1"/>
          <dgm:chPref val="1"/>
        </dgm:presLayoutVars>
      </dgm:prSet>
      <dgm:spPr/>
    </dgm:pt>
  </dgm:ptLst>
  <dgm:cxnLst>
    <dgm:cxn modelId="{9949FE00-6662-43F8-AB7C-2A868C5B4588}" srcId="{6368A389-B67B-4EEF-AD02-9F491C514ADB}" destId="{363FC6F5-B771-4134-AA0A-8506870E97C7}" srcOrd="1" destOrd="0" parTransId="{77B10CC5-3B2F-4639-92A6-CDA49C59A858}" sibTransId="{90A7A5DB-4841-4769-A3C4-86D88DD6B1D2}"/>
    <dgm:cxn modelId="{64E52331-CA57-42E5-BE69-1C5B36538652}" type="presOf" srcId="{10C946C4-9BB6-4050-973A-53954CA01AC4}" destId="{815D53D4-5FC5-4427-8291-06ECCA832B73}" srcOrd="0" destOrd="0" presId="urn:microsoft.com/office/officeart/2018/2/layout/IconLabelList"/>
    <dgm:cxn modelId="{021AE83A-16B6-4A7E-85EB-93C03EAE6039}" type="presOf" srcId="{D3C9DDB5-6F31-4A3D-B357-0BF2CE462C34}" destId="{23156F92-1151-4C10-94F9-6D016857E7C9}" srcOrd="0" destOrd="0" presId="urn:microsoft.com/office/officeart/2018/2/layout/IconLabelList"/>
    <dgm:cxn modelId="{9FAC343F-E716-4628-B27B-9DD7960C8AB4}" type="presOf" srcId="{363FC6F5-B771-4134-AA0A-8506870E97C7}" destId="{97607397-9DDD-4224-AE1E-A3F65E76BC04}" srcOrd="0" destOrd="0" presId="urn:microsoft.com/office/officeart/2018/2/layout/IconLabelList"/>
    <dgm:cxn modelId="{DF00565B-FC90-4102-9AFA-506183FE45F4}" type="presOf" srcId="{6368A389-B67B-4EEF-AD02-9F491C514ADB}" destId="{F93BD1E9-35CA-44FF-AA91-A6C84E1DCC4F}" srcOrd="0" destOrd="0" presId="urn:microsoft.com/office/officeart/2018/2/layout/IconLabelList"/>
    <dgm:cxn modelId="{2F45E77C-6AB0-402B-A2C4-E7745F1B8001}" srcId="{6368A389-B67B-4EEF-AD02-9F491C514ADB}" destId="{10C946C4-9BB6-4050-973A-53954CA01AC4}" srcOrd="2" destOrd="0" parTransId="{C0EBA31C-E9A7-4FD5-9AD2-1B4B7B535D62}" sibTransId="{0E8C82C4-C43E-46FA-89FF-662E826E22D2}"/>
    <dgm:cxn modelId="{507F5CF9-F326-4B17-A992-F9DE6A91C2B2}" srcId="{6368A389-B67B-4EEF-AD02-9F491C514ADB}" destId="{D3C9DDB5-6F31-4A3D-B357-0BF2CE462C34}" srcOrd="0" destOrd="0" parTransId="{52DD05D6-1035-49E0-AA4D-A8F35D8344E9}" sibTransId="{D0B63906-5192-4766-98A0-993B88ACB0B2}"/>
    <dgm:cxn modelId="{07D0E45F-A2E1-4203-BF29-6A8A08576C05}" type="presParOf" srcId="{F93BD1E9-35CA-44FF-AA91-A6C84E1DCC4F}" destId="{1DB9838C-2A55-4A2D-ADB2-6FCCC2DE8689}" srcOrd="0" destOrd="0" presId="urn:microsoft.com/office/officeart/2018/2/layout/IconLabelList"/>
    <dgm:cxn modelId="{0EE2E111-9C9B-453E-83FF-4702529DE69A}" type="presParOf" srcId="{1DB9838C-2A55-4A2D-ADB2-6FCCC2DE8689}" destId="{803DB46C-217F-4502-9C47-15DA67FD5190}" srcOrd="0" destOrd="0" presId="urn:microsoft.com/office/officeart/2018/2/layout/IconLabelList"/>
    <dgm:cxn modelId="{C94DDAA0-D425-4EBE-9E42-A2737FF6BEFA}" type="presParOf" srcId="{1DB9838C-2A55-4A2D-ADB2-6FCCC2DE8689}" destId="{BBB4A948-0F1A-4875-AC68-A6A9F1FC89F5}" srcOrd="1" destOrd="0" presId="urn:microsoft.com/office/officeart/2018/2/layout/IconLabelList"/>
    <dgm:cxn modelId="{47898342-6EF7-4AE7-B7FB-A4CBF5644231}" type="presParOf" srcId="{1DB9838C-2A55-4A2D-ADB2-6FCCC2DE8689}" destId="{23156F92-1151-4C10-94F9-6D016857E7C9}" srcOrd="2" destOrd="0" presId="urn:microsoft.com/office/officeart/2018/2/layout/IconLabelList"/>
    <dgm:cxn modelId="{80037426-653D-43B1-AF63-B83531D49B19}" type="presParOf" srcId="{F93BD1E9-35CA-44FF-AA91-A6C84E1DCC4F}" destId="{B8FC72C5-D72C-4C22-9511-F4A0B79F145C}" srcOrd="1" destOrd="0" presId="urn:microsoft.com/office/officeart/2018/2/layout/IconLabelList"/>
    <dgm:cxn modelId="{4CBF750F-E4F4-4D37-9828-CDA7902E5918}" type="presParOf" srcId="{F93BD1E9-35CA-44FF-AA91-A6C84E1DCC4F}" destId="{2748946F-4262-468B-8615-2E68A2F329DC}" srcOrd="2" destOrd="0" presId="urn:microsoft.com/office/officeart/2018/2/layout/IconLabelList"/>
    <dgm:cxn modelId="{70A975F9-3AC4-4FF2-ACB3-BA0F91AECE44}" type="presParOf" srcId="{2748946F-4262-468B-8615-2E68A2F329DC}" destId="{4ED8BC1B-288B-4C69-9E63-52869DAD509C}" srcOrd="0" destOrd="0" presId="urn:microsoft.com/office/officeart/2018/2/layout/IconLabelList"/>
    <dgm:cxn modelId="{166E82B3-F81A-4A13-898E-45969CAF5ED2}" type="presParOf" srcId="{2748946F-4262-468B-8615-2E68A2F329DC}" destId="{50204972-D01D-4C2F-A670-261539C69AC5}" srcOrd="1" destOrd="0" presId="urn:microsoft.com/office/officeart/2018/2/layout/IconLabelList"/>
    <dgm:cxn modelId="{E2A133FB-5083-4E24-AD10-D29D5877B783}" type="presParOf" srcId="{2748946F-4262-468B-8615-2E68A2F329DC}" destId="{97607397-9DDD-4224-AE1E-A3F65E76BC04}" srcOrd="2" destOrd="0" presId="urn:microsoft.com/office/officeart/2018/2/layout/IconLabelList"/>
    <dgm:cxn modelId="{6062A25C-544B-4A70-BDCC-8601FB8426B4}" type="presParOf" srcId="{F93BD1E9-35CA-44FF-AA91-A6C84E1DCC4F}" destId="{7880C9EE-3143-4B98-BD4C-F2F443D05062}" srcOrd="3" destOrd="0" presId="urn:microsoft.com/office/officeart/2018/2/layout/IconLabelList"/>
    <dgm:cxn modelId="{87C1C306-FF04-4B99-AFC4-85C956E7F874}" type="presParOf" srcId="{F93BD1E9-35CA-44FF-AA91-A6C84E1DCC4F}" destId="{6D69E78F-7B52-4851-B1C8-271F0DF68218}" srcOrd="4" destOrd="0" presId="urn:microsoft.com/office/officeart/2018/2/layout/IconLabelList"/>
    <dgm:cxn modelId="{EF703840-9AD3-4BCC-B258-3003A171A1F0}" type="presParOf" srcId="{6D69E78F-7B52-4851-B1C8-271F0DF68218}" destId="{60276E46-D08B-4771-8A47-30E99310B938}" srcOrd="0" destOrd="0" presId="urn:microsoft.com/office/officeart/2018/2/layout/IconLabelList"/>
    <dgm:cxn modelId="{6A793414-7EB9-4E27-9C3C-06E4E59439E7}" type="presParOf" srcId="{6D69E78F-7B52-4851-B1C8-271F0DF68218}" destId="{24220C57-3B14-4A3C-B174-D766E8D5D28D}" srcOrd="1" destOrd="0" presId="urn:microsoft.com/office/officeart/2018/2/layout/IconLabelList"/>
    <dgm:cxn modelId="{EFBABC5C-C015-4257-B687-22158E83AF03}" type="presParOf" srcId="{6D69E78F-7B52-4851-B1C8-271F0DF68218}" destId="{815D53D4-5FC5-4427-8291-06ECCA832B7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132210-1C26-4187-A8DF-07FF48E6CBFE}"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1D7E48DB-F7A2-4728-988F-3980E15C332A}">
      <dgm:prSet/>
      <dgm:spPr/>
      <dgm:t>
        <a:bodyPr/>
        <a:lstStyle/>
        <a:p>
          <a:r>
            <a:rPr lang="en-GB"/>
            <a:t>Human Resources</a:t>
          </a:r>
          <a:endParaRPr lang="en-US"/>
        </a:p>
      </dgm:t>
    </dgm:pt>
    <dgm:pt modelId="{8F457917-E385-4026-AB56-9FEC4EB83349}" type="parTrans" cxnId="{0A89D56E-5189-4340-A50E-C3F47F7F5943}">
      <dgm:prSet/>
      <dgm:spPr/>
      <dgm:t>
        <a:bodyPr/>
        <a:lstStyle/>
        <a:p>
          <a:endParaRPr lang="en-US"/>
        </a:p>
      </dgm:t>
    </dgm:pt>
    <dgm:pt modelId="{1BB228B5-FEEA-456F-B447-809DD4959B6D}" type="sibTrans" cxnId="{0A89D56E-5189-4340-A50E-C3F47F7F5943}">
      <dgm:prSet/>
      <dgm:spPr/>
      <dgm:t>
        <a:bodyPr/>
        <a:lstStyle/>
        <a:p>
          <a:endParaRPr lang="en-US"/>
        </a:p>
      </dgm:t>
    </dgm:pt>
    <dgm:pt modelId="{EC80B26A-48AF-4F31-8302-86F92E9BD229}">
      <dgm:prSet/>
      <dgm:spPr/>
      <dgm:t>
        <a:bodyPr/>
        <a:lstStyle/>
        <a:p>
          <a:r>
            <a:rPr lang="en-GB"/>
            <a:t>Sales and Marketing</a:t>
          </a:r>
          <a:endParaRPr lang="en-US"/>
        </a:p>
      </dgm:t>
    </dgm:pt>
    <dgm:pt modelId="{D805562B-6C58-444E-9293-30FD8B600FFD}" type="parTrans" cxnId="{B47D5A46-DB02-4686-BCF0-D7FE7EA01184}">
      <dgm:prSet/>
      <dgm:spPr/>
      <dgm:t>
        <a:bodyPr/>
        <a:lstStyle/>
        <a:p>
          <a:endParaRPr lang="en-US"/>
        </a:p>
      </dgm:t>
    </dgm:pt>
    <dgm:pt modelId="{8CF8BF55-A18D-462D-B649-4E844A936945}" type="sibTrans" cxnId="{B47D5A46-DB02-4686-BCF0-D7FE7EA01184}">
      <dgm:prSet/>
      <dgm:spPr/>
      <dgm:t>
        <a:bodyPr/>
        <a:lstStyle/>
        <a:p>
          <a:endParaRPr lang="en-US"/>
        </a:p>
      </dgm:t>
    </dgm:pt>
    <dgm:pt modelId="{3A724D19-799F-4A57-8B50-C1E43D094FF8}">
      <dgm:prSet/>
      <dgm:spPr/>
      <dgm:t>
        <a:bodyPr/>
        <a:lstStyle/>
        <a:p>
          <a:r>
            <a:rPr lang="en-GB" dirty="0"/>
            <a:t>Finance</a:t>
          </a:r>
          <a:endParaRPr lang="en-US" dirty="0"/>
        </a:p>
      </dgm:t>
    </dgm:pt>
    <dgm:pt modelId="{BEFCC256-07B0-46C3-974F-3597A35D7644}" type="parTrans" cxnId="{6530E1ED-F201-4CA6-83DD-963883FF5D67}">
      <dgm:prSet/>
      <dgm:spPr/>
      <dgm:t>
        <a:bodyPr/>
        <a:lstStyle/>
        <a:p>
          <a:endParaRPr lang="en-US"/>
        </a:p>
      </dgm:t>
    </dgm:pt>
    <dgm:pt modelId="{C2C1553C-559A-4892-B6BD-5168FB091E8C}" type="sibTrans" cxnId="{6530E1ED-F201-4CA6-83DD-963883FF5D67}">
      <dgm:prSet/>
      <dgm:spPr/>
      <dgm:t>
        <a:bodyPr/>
        <a:lstStyle/>
        <a:p>
          <a:endParaRPr lang="en-US"/>
        </a:p>
      </dgm:t>
    </dgm:pt>
    <dgm:pt modelId="{2C5F566E-D9B9-4F69-9512-5A58E3C087A0}">
      <dgm:prSet/>
      <dgm:spPr/>
      <dgm:t>
        <a:bodyPr/>
        <a:lstStyle/>
        <a:p>
          <a:r>
            <a:rPr lang="en-GB"/>
            <a:t>Operations</a:t>
          </a:r>
          <a:endParaRPr lang="en-US"/>
        </a:p>
      </dgm:t>
    </dgm:pt>
    <dgm:pt modelId="{95701EF2-2203-4546-A6B6-D98D1E0EFA4E}" type="parTrans" cxnId="{8A264C3F-E85B-48F0-8E09-F9CBEE90D00E}">
      <dgm:prSet/>
      <dgm:spPr/>
      <dgm:t>
        <a:bodyPr/>
        <a:lstStyle/>
        <a:p>
          <a:endParaRPr lang="en-US"/>
        </a:p>
      </dgm:t>
    </dgm:pt>
    <dgm:pt modelId="{8475DECA-5959-4200-ABCE-85691A496A23}" type="sibTrans" cxnId="{8A264C3F-E85B-48F0-8E09-F9CBEE90D00E}">
      <dgm:prSet/>
      <dgm:spPr/>
      <dgm:t>
        <a:bodyPr/>
        <a:lstStyle/>
        <a:p>
          <a:endParaRPr lang="en-US"/>
        </a:p>
      </dgm:t>
    </dgm:pt>
    <dgm:pt modelId="{A7E1B7DB-21A3-4E33-8E15-FC7EC5AC8EBE}">
      <dgm:prSet/>
      <dgm:spPr/>
      <dgm:t>
        <a:bodyPr/>
        <a:lstStyle/>
        <a:p>
          <a:r>
            <a:rPr lang="en-GB"/>
            <a:t>Legal</a:t>
          </a:r>
          <a:endParaRPr lang="en-US"/>
        </a:p>
      </dgm:t>
    </dgm:pt>
    <dgm:pt modelId="{B12A1C10-33B8-46BE-8314-8B033794ACFA}" type="parTrans" cxnId="{005323AB-3214-48F0-ADF5-D34442E0A993}">
      <dgm:prSet/>
      <dgm:spPr/>
      <dgm:t>
        <a:bodyPr/>
        <a:lstStyle/>
        <a:p>
          <a:endParaRPr lang="en-US"/>
        </a:p>
      </dgm:t>
    </dgm:pt>
    <dgm:pt modelId="{61CFF8E1-560B-4813-84C5-3EBAB3B86A6B}" type="sibTrans" cxnId="{005323AB-3214-48F0-ADF5-D34442E0A993}">
      <dgm:prSet/>
      <dgm:spPr/>
      <dgm:t>
        <a:bodyPr/>
        <a:lstStyle/>
        <a:p>
          <a:endParaRPr lang="en-US"/>
        </a:p>
      </dgm:t>
    </dgm:pt>
    <dgm:pt modelId="{FC7B04F5-781A-43CC-8C30-BF6397AF8470}">
      <dgm:prSet/>
      <dgm:spPr/>
      <dgm:t>
        <a:bodyPr/>
        <a:lstStyle/>
        <a:p>
          <a:r>
            <a:rPr lang="en-GB"/>
            <a:t>IT</a:t>
          </a:r>
          <a:endParaRPr lang="en-US"/>
        </a:p>
      </dgm:t>
    </dgm:pt>
    <dgm:pt modelId="{D3A68FDC-6EE7-4CA1-BF1D-C7F5C822F560}" type="parTrans" cxnId="{CE31FD6E-6935-47E1-B3EA-89384DD209F4}">
      <dgm:prSet/>
      <dgm:spPr/>
      <dgm:t>
        <a:bodyPr/>
        <a:lstStyle/>
        <a:p>
          <a:endParaRPr lang="en-US"/>
        </a:p>
      </dgm:t>
    </dgm:pt>
    <dgm:pt modelId="{B05498DB-0446-4D9A-9793-31DCE4B64D52}" type="sibTrans" cxnId="{CE31FD6E-6935-47E1-B3EA-89384DD209F4}">
      <dgm:prSet/>
      <dgm:spPr/>
      <dgm:t>
        <a:bodyPr/>
        <a:lstStyle/>
        <a:p>
          <a:endParaRPr lang="en-US"/>
        </a:p>
      </dgm:t>
    </dgm:pt>
    <dgm:pt modelId="{56D548BC-150A-43D4-BFD1-5C92C34B25E8}">
      <dgm:prSet/>
      <dgm:spPr/>
      <dgm:t>
        <a:bodyPr/>
        <a:lstStyle/>
        <a:p>
          <a:r>
            <a:rPr lang="en-GB"/>
            <a:t>Research and Development</a:t>
          </a:r>
          <a:endParaRPr lang="en-US"/>
        </a:p>
      </dgm:t>
    </dgm:pt>
    <dgm:pt modelId="{7A553225-8BDD-4E01-AE21-A1E7015B08B1}" type="parTrans" cxnId="{7F14D4D1-1553-4369-9B9E-4BBFDFCA2821}">
      <dgm:prSet/>
      <dgm:spPr/>
      <dgm:t>
        <a:bodyPr/>
        <a:lstStyle/>
        <a:p>
          <a:endParaRPr lang="en-US"/>
        </a:p>
      </dgm:t>
    </dgm:pt>
    <dgm:pt modelId="{A3AE0C3E-1B07-4C23-BDD9-875535FCCB89}" type="sibTrans" cxnId="{7F14D4D1-1553-4369-9B9E-4BBFDFCA2821}">
      <dgm:prSet/>
      <dgm:spPr/>
      <dgm:t>
        <a:bodyPr/>
        <a:lstStyle/>
        <a:p>
          <a:endParaRPr lang="en-US"/>
        </a:p>
      </dgm:t>
    </dgm:pt>
    <dgm:pt modelId="{C8540F99-7CB7-47D8-B34E-7F940560B214}">
      <dgm:prSet/>
      <dgm:spPr/>
      <dgm:t>
        <a:bodyPr/>
        <a:lstStyle/>
        <a:p>
          <a:r>
            <a:rPr lang="en-GB"/>
            <a:t>Customer Service</a:t>
          </a:r>
          <a:endParaRPr lang="en-US"/>
        </a:p>
      </dgm:t>
    </dgm:pt>
    <dgm:pt modelId="{7AA48DD8-E253-4298-BE2D-B6DFBD7146F9}" type="parTrans" cxnId="{745C1D9F-430E-444B-B6BE-854C8EDCA7D8}">
      <dgm:prSet/>
      <dgm:spPr/>
      <dgm:t>
        <a:bodyPr/>
        <a:lstStyle/>
        <a:p>
          <a:endParaRPr lang="en-US"/>
        </a:p>
      </dgm:t>
    </dgm:pt>
    <dgm:pt modelId="{B3148AEE-809C-46CA-9CF5-B2674BA6D512}" type="sibTrans" cxnId="{745C1D9F-430E-444B-B6BE-854C8EDCA7D8}">
      <dgm:prSet/>
      <dgm:spPr/>
      <dgm:t>
        <a:bodyPr/>
        <a:lstStyle/>
        <a:p>
          <a:endParaRPr lang="en-US"/>
        </a:p>
      </dgm:t>
    </dgm:pt>
    <dgm:pt modelId="{F93AF5C9-D72A-4E0D-B56C-D4D4E058915B}">
      <dgm:prSet/>
      <dgm:spPr/>
      <dgm:t>
        <a:bodyPr/>
        <a:lstStyle/>
        <a:p>
          <a:r>
            <a:rPr lang="en-GB"/>
            <a:t>Quality</a:t>
          </a:r>
          <a:endParaRPr lang="en-US"/>
        </a:p>
      </dgm:t>
    </dgm:pt>
    <dgm:pt modelId="{F1235588-2E44-48A6-AA80-BA277C418E1C}" type="parTrans" cxnId="{40480E3C-D6EF-4CA5-92EA-41A478813318}">
      <dgm:prSet/>
      <dgm:spPr/>
      <dgm:t>
        <a:bodyPr/>
        <a:lstStyle/>
        <a:p>
          <a:endParaRPr lang="en-US"/>
        </a:p>
      </dgm:t>
    </dgm:pt>
    <dgm:pt modelId="{02044429-541B-432E-916F-D1DABF12C219}" type="sibTrans" cxnId="{40480E3C-D6EF-4CA5-92EA-41A478813318}">
      <dgm:prSet/>
      <dgm:spPr/>
      <dgm:t>
        <a:bodyPr/>
        <a:lstStyle/>
        <a:p>
          <a:endParaRPr lang="en-US"/>
        </a:p>
      </dgm:t>
    </dgm:pt>
    <dgm:pt modelId="{0BF039F2-D14C-46F8-A8DA-62C96F33CE30}">
      <dgm:prSet/>
      <dgm:spPr/>
      <dgm:t>
        <a:bodyPr/>
        <a:lstStyle/>
        <a:p>
          <a:r>
            <a:rPr lang="en-GB"/>
            <a:t>Distribution</a:t>
          </a:r>
          <a:endParaRPr lang="en-US"/>
        </a:p>
      </dgm:t>
    </dgm:pt>
    <dgm:pt modelId="{EE7005AF-B8BC-4998-AC71-336098581857}" type="parTrans" cxnId="{9562B093-A0DA-4DB4-BC82-8F19B596E502}">
      <dgm:prSet/>
      <dgm:spPr/>
      <dgm:t>
        <a:bodyPr/>
        <a:lstStyle/>
        <a:p>
          <a:endParaRPr lang="en-US"/>
        </a:p>
      </dgm:t>
    </dgm:pt>
    <dgm:pt modelId="{887668F6-A327-47A6-854E-93A3F36817C7}" type="sibTrans" cxnId="{9562B093-A0DA-4DB4-BC82-8F19B596E502}">
      <dgm:prSet/>
      <dgm:spPr/>
      <dgm:t>
        <a:bodyPr/>
        <a:lstStyle/>
        <a:p>
          <a:endParaRPr lang="en-US"/>
        </a:p>
      </dgm:t>
    </dgm:pt>
    <dgm:pt modelId="{630BA678-1FB2-4BF0-A7A7-5CAF2F3D1743}" type="pres">
      <dgm:prSet presAssocID="{ED132210-1C26-4187-A8DF-07FF48E6CBFE}" presName="diagram" presStyleCnt="0">
        <dgm:presLayoutVars>
          <dgm:dir/>
          <dgm:resizeHandles val="exact"/>
        </dgm:presLayoutVars>
      </dgm:prSet>
      <dgm:spPr/>
    </dgm:pt>
    <dgm:pt modelId="{2461298B-A960-48DE-BF66-DA4CE3B38368}" type="pres">
      <dgm:prSet presAssocID="{1D7E48DB-F7A2-4728-988F-3980E15C332A}" presName="node" presStyleLbl="node1" presStyleIdx="0" presStyleCnt="10">
        <dgm:presLayoutVars>
          <dgm:bulletEnabled val="1"/>
        </dgm:presLayoutVars>
      </dgm:prSet>
      <dgm:spPr/>
    </dgm:pt>
    <dgm:pt modelId="{400B458F-A848-43D5-A722-3635BD74D5A0}" type="pres">
      <dgm:prSet presAssocID="{1BB228B5-FEEA-456F-B447-809DD4959B6D}" presName="sibTrans" presStyleCnt="0"/>
      <dgm:spPr/>
    </dgm:pt>
    <dgm:pt modelId="{B657A0CC-B56F-4454-8A55-C8BA87C63F55}" type="pres">
      <dgm:prSet presAssocID="{EC80B26A-48AF-4F31-8302-86F92E9BD229}" presName="node" presStyleLbl="node1" presStyleIdx="1" presStyleCnt="10">
        <dgm:presLayoutVars>
          <dgm:bulletEnabled val="1"/>
        </dgm:presLayoutVars>
      </dgm:prSet>
      <dgm:spPr/>
    </dgm:pt>
    <dgm:pt modelId="{16038648-D32A-44E7-B032-28AFC6BE3991}" type="pres">
      <dgm:prSet presAssocID="{8CF8BF55-A18D-462D-B649-4E844A936945}" presName="sibTrans" presStyleCnt="0"/>
      <dgm:spPr/>
    </dgm:pt>
    <dgm:pt modelId="{24E57EC8-4E85-4014-8F9F-1A4F2F67E161}" type="pres">
      <dgm:prSet presAssocID="{3A724D19-799F-4A57-8B50-C1E43D094FF8}" presName="node" presStyleLbl="node1" presStyleIdx="2" presStyleCnt="10">
        <dgm:presLayoutVars>
          <dgm:bulletEnabled val="1"/>
        </dgm:presLayoutVars>
      </dgm:prSet>
      <dgm:spPr/>
    </dgm:pt>
    <dgm:pt modelId="{CEBA5DE6-BB3F-4949-A64C-03C5EB284AF2}" type="pres">
      <dgm:prSet presAssocID="{C2C1553C-559A-4892-B6BD-5168FB091E8C}" presName="sibTrans" presStyleCnt="0"/>
      <dgm:spPr/>
    </dgm:pt>
    <dgm:pt modelId="{7FE88606-455D-485B-9D81-A732F6D0E11C}" type="pres">
      <dgm:prSet presAssocID="{2C5F566E-D9B9-4F69-9512-5A58E3C087A0}" presName="node" presStyleLbl="node1" presStyleIdx="3" presStyleCnt="10">
        <dgm:presLayoutVars>
          <dgm:bulletEnabled val="1"/>
        </dgm:presLayoutVars>
      </dgm:prSet>
      <dgm:spPr/>
    </dgm:pt>
    <dgm:pt modelId="{3D88D297-12E1-4E57-9991-200595FC9669}" type="pres">
      <dgm:prSet presAssocID="{8475DECA-5959-4200-ABCE-85691A496A23}" presName="sibTrans" presStyleCnt="0"/>
      <dgm:spPr/>
    </dgm:pt>
    <dgm:pt modelId="{E2DE3EC1-FD44-4D83-814B-15D077BC0A94}" type="pres">
      <dgm:prSet presAssocID="{A7E1B7DB-21A3-4E33-8E15-FC7EC5AC8EBE}" presName="node" presStyleLbl="node1" presStyleIdx="4" presStyleCnt="10">
        <dgm:presLayoutVars>
          <dgm:bulletEnabled val="1"/>
        </dgm:presLayoutVars>
      </dgm:prSet>
      <dgm:spPr/>
    </dgm:pt>
    <dgm:pt modelId="{9FEB1E3A-3E1C-47ED-BE45-2014F736B5AB}" type="pres">
      <dgm:prSet presAssocID="{61CFF8E1-560B-4813-84C5-3EBAB3B86A6B}" presName="sibTrans" presStyleCnt="0"/>
      <dgm:spPr/>
    </dgm:pt>
    <dgm:pt modelId="{1C15F3BF-FCF0-43C4-B7F0-CCAF1F165B97}" type="pres">
      <dgm:prSet presAssocID="{FC7B04F5-781A-43CC-8C30-BF6397AF8470}" presName="node" presStyleLbl="node1" presStyleIdx="5" presStyleCnt="10">
        <dgm:presLayoutVars>
          <dgm:bulletEnabled val="1"/>
        </dgm:presLayoutVars>
      </dgm:prSet>
      <dgm:spPr/>
    </dgm:pt>
    <dgm:pt modelId="{CB835FE4-D0ED-409E-BE7B-55A541601EDF}" type="pres">
      <dgm:prSet presAssocID="{B05498DB-0446-4D9A-9793-31DCE4B64D52}" presName="sibTrans" presStyleCnt="0"/>
      <dgm:spPr/>
    </dgm:pt>
    <dgm:pt modelId="{24E1EC98-7C2D-4AE5-B083-6F18C3E40209}" type="pres">
      <dgm:prSet presAssocID="{56D548BC-150A-43D4-BFD1-5C92C34B25E8}" presName="node" presStyleLbl="node1" presStyleIdx="6" presStyleCnt="10">
        <dgm:presLayoutVars>
          <dgm:bulletEnabled val="1"/>
        </dgm:presLayoutVars>
      </dgm:prSet>
      <dgm:spPr/>
    </dgm:pt>
    <dgm:pt modelId="{8E9F7EC3-5771-42DD-A707-48AAB16C05BF}" type="pres">
      <dgm:prSet presAssocID="{A3AE0C3E-1B07-4C23-BDD9-875535FCCB89}" presName="sibTrans" presStyleCnt="0"/>
      <dgm:spPr/>
    </dgm:pt>
    <dgm:pt modelId="{A5366105-0613-441D-9E0B-8188B084DEDA}" type="pres">
      <dgm:prSet presAssocID="{C8540F99-7CB7-47D8-B34E-7F940560B214}" presName="node" presStyleLbl="node1" presStyleIdx="7" presStyleCnt="10">
        <dgm:presLayoutVars>
          <dgm:bulletEnabled val="1"/>
        </dgm:presLayoutVars>
      </dgm:prSet>
      <dgm:spPr/>
    </dgm:pt>
    <dgm:pt modelId="{C5DF9745-6D11-440B-9966-93438048C798}" type="pres">
      <dgm:prSet presAssocID="{B3148AEE-809C-46CA-9CF5-B2674BA6D512}" presName="sibTrans" presStyleCnt="0"/>
      <dgm:spPr/>
    </dgm:pt>
    <dgm:pt modelId="{E23078C8-1B02-45C4-A996-D14E1C2D00FC}" type="pres">
      <dgm:prSet presAssocID="{F93AF5C9-D72A-4E0D-B56C-D4D4E058915B}" presName="node" presStyleLbl="node1" presStyleIdx="8" presStyleCnt="10">
        <dgm:presLayoutVars>
          <dgm:bulletEnabled val="1"/>
        </dgm:presLayoutVars>
      </dgm:prSet>
      <dgm:spPr/>
    </dgm:pt>
    <dgm:pt modelId="{30AE9EAE-99B2-430B-8AD1-E490FD61F29A}" type="pres">
      <dgm:prSet presAssocID="{02044429-541B-432E-916F-D1DABF12C219}" presName="sibTrans" presStyleCnt="0"/>
      <dgm:spPr/>
    </dgm:pt>
    <dgm:pt modelId="{3DDF80C9-F8BD-4DC1-BDD1-0CF9CD168775}" type="pres">
      <dgm:prSet presAssocID="{0BF039F2-D14C-46F8-A8DA-62C96F33CE30}" presName="node" presStyleLbl="node1" presStyleIdx="9" presStyleCnt="10">
        <dgm:presLayoutVars>
          <dgm:bulletEnabled val="1"/>
        </dgm:presLayoutVars>
      </dgm:prSet>
      <dgm:spPr/>
    </dgm:pt>
  </dgm:ptLst>
  <dgm:cxnLst>
    <dgm:cxn modelId="{97565D03-F988-4C58-B608-466A39639B30}" type="presOf" srcId="{F93AF5C9-D72A-4E0D-B56C-D4D4E058915B}" destId="{E23078C8-1B02-45C4-A996-D14E1C2D00FC}" srcOrd="0" destOrd="0" presId="urn:microsoft.com/office/officeart/2005/8/layout/default"/>
    <dgm:cxn modelId="{DBBAF50B-37AA-427F-BA21-4C9E3146B1A0}" type="presOf" srcId="{2C5F566E-D9B9-4F69-9512-5A58E3C087A0}" destId="{7FE88606-455D-485B-9D81-A732F6D0E11C}" srcOrd="0" destOrd="0" presId="urn:microsoft.com/office/officeart/2005/8/layout/default"/>
    <dgm:cxn modelId="{A6EF9231-82DA-4613-B2F1-2A4F702FE9CD}" type="presOf" srcId="{FC7B04F5-781A-43CC-8C30-BF6397AF8470}" destId="{1C15F3BF-FCF0-43C4-B7F0-CCAF1F165B97}" srcOrd="0" destOrd="0" presId="urn:microsoft.com/office/officeart/2005/8/layout/default"/>
    <dgm:cxn modelId="{F15BE737-6E5B-4631-BBB4-C1E897B4A1D2}" type="presOf" srcId="{EC80B26A-48AF-4F31-8302-86F92E9BD229}" destId="{B657A0CC-B56F-4454-8A55-C8BA87C63F55}" srcOrd="0" destOrd="0" presId="urn:microsoft.com/office/officeart/2005/8/layout/default"/>
    <dgm:cxn modelId="{40480E3C-D6EF-4CA5-92EA-41A478813318}" srcId="{ED132210-1C26-4187-A8DF-07FF48E6CBFE}" destId="{F93AF5C9-D72A-4E0D-B56C-D4D4E058915B}" srcOrd="8" destOrd="0" parTransId="{F1235588-2E44-48A6-AA80-BA277C418E1C}" sibTransId="{02044429-541B-432E-916F-D1DABF12C219}"/>
    <dgm:cxn modelId="{8A264C3F-E85B-48F0-8E09-F9CBEE90D00E}" srcId="{ED132210-1C26-4187-A8DF-07FF48E6CBFE}" destId="{2C5F566E-D9B9-4F69-9512-5A58E3C087A0}" srcOrd="3" destOrd="0" parTransId="{95701EF2-2203-4546-A6B6-D98D1E0EFA4E}" sibTransId="{8475DECA-5959-4200-ABCE-85691A496A23}"/>
    <dgm:cxn modelId="{899C0D5F-9F8D-47B7-9135-324DE703347A}" type="presOf" srcId="{0BF039F2-D14C-46F8-A8DA-62C96F33CE30}" destId="{3DDF80C9-F8BD-4DC1-BDD1-0CF9CD168775}" srcOrd="0" destOrd="0" presId="urn:microsoft.com/office/officeart/2005/8/layout/default"/>
    <dgm:cxn modelId="{EA638543-CC0C-47B2-A8D0-4339330511D8}" type="presOf" srcId="{1D7E48DB-F7A2-4728-988F-3980E15C332A}" destId="{2461298B-A960-48DE-BF66-DA4CE3B38368}" srcOrd="0" destOrd="0" presId="urn:microsoft.com/office/officeart/2005/8/layout/default"/>
    <dgm:cxn modelId="{B47D5A46-DB02-4686-BCF0-D7FE7EA01184}" srcId="{ED132210-1C26-4187-A8DF-07FF48E6CBFE}" destId="{EC80B26A-48AF-4F31-8302-86F92E9BD229}" srcOrd="1" destOrd="0" parTransId="{D805562B-6C58-444E-9293-30FD8B600FFD}" sibTransId="{8CF8BF55-A18D-462D-B649-4E844A936945}"/>
    <dgm:cxn modelId="{0A89D56E-5189-4340-A50E-C3F47F7F5943}" srcId="{ED132210-1C26-4187-A8DF-07FF48E6CBFE}" destId="{1D7E48DB-F7A2-4728-988F-3980E15C332A}" srcOrd="0" destOrd="0" parTransId="{8F457917-E385-4026-AB56-9FEC4EB83349}" sibTransId="{1BB228B5-FEEA-456F-B447-809DD4959B6D}"/>
    <dgm:cxn modelId="{CE31FD6E-6935-47E1-B3EA-89384DD209F4}" srcId="{ED132210-1C26-4187-A8DF-07FF48E6CBFE}" destId="{FC7B04F5-781A-43CC-8C30-BF6397AF8470}" srcOrd="5" destOrd="0" parTransId="{D3A68FDC-6EE7-4CA1-BF1D-C7F5C822F560}" sibTransId="{B05498DB-0446-4D9A-9793-31DCE4B64D52}"/>
    <dgm:cxn modelId="{91779180-E77A-4CA3-BE1A-EEE0125F8682}" type="presOf" srcId="{C8540F99-7CB7-47D8-B34E-7F940560B214}" destId="{A5366105-0613-441D-9E0B-8188B084DEDA}" srcOrd="0" destOrd="0" presId="urn:microsoft.com/office/officeart/2005/8/layout/default"/>
    <dgm:cxn modelId="{9562B093-A0DA-4DB4-BC82-8F19B596E502}" srcId="{ED132210-1C26-4187-A8DF-07FF48E6CBFE}" destId="{0BF039F2-D14C-46F8-A8DA-62C96F33CE30}" srcOrd="9" destOrd="0" parTransId="{EE7005AF-B8BC-4998-AC71-336098581857}" sibTransId="{887668F6-A327-47A6-854E-93A3F36817C7}"/>
    <dgm:cxn modelId="{81469795-2FD9-45BC-B3E2-FE9D9F8DE696}" type="presOf" srcId="{ED132210-1C26-4187-A8DF-07FF48E6CBFE}" destId="{630BA678-1FB2-4BF0-A7A7-5CAF2F3D1743}" srcOrd="0" destOrd="0" presId="urn:microsoft.com/office/officeart/2005/8/layout/default"/>
    <dgm:cxn modelId="{B3133096-1ABA-4045-AF80-5A14298AD45F}" type="presOf" srcId="{A7E1B7DB-21A3-4E33-8E15-FC7EC5AC8EBE}" destId="{E2DE3EC1-FD44-4D83-814B-15D077BC0A94}" srcOrd="0" destOrd="0" presId="urn:microsoft.com/office/officeart/2005/8/layout/default"/>
    <dgm:cxn modelId="{745C1D9F-430E-444B-B6BE-854C8EDCA7D8}" srcId="{ED132210-1C26-4187-A8DF-07FF48E6CBFE}" destId="{C8540F99-7CB7-47D8-B34E-7F940560B214}" srcOrd="7" destOrd="0" parTransId="{7AA48DD8-E253-4298-BE2D-B6DFBD7146F9}" sibTransId="{B3148AEE-809C-46CA-9CF5-B2674BA6D512}"/>
    <dgm:cxn modelId="{B6DA28A4-CF43-436D-93B9-5098AB0FDDCA}" type="presOf" srcId="{56D548BC-150A-43D4-BFD1-5C92C34B25E8}" destId="{24E1EC98-7C2D-4AE5-B083-6F18C3E40209}" srcOrd="0" destOrd="0" presId="urn:microsoft.com/office/officeart/2005/8/layout/default"/>
    <dgm:cxn modelId="{005323AB-3214-48F0-ADF5-D34442E0A993}" srcId="{ED132210-1C26-4187-A8DF-07FF48E6CBFE}" destId="{A7E1B7DB-21A3-4E33-8E15-FC7EC5AC8EBE}" srcOrd="4" destOrd="0" parTransId="{B12A1C10-33B8-46BE-8314-8B033794ACFA}" sibTransId="{61CFF8E1-560B-4813-84C5-3EBAB3B86A6B}"/>
    <dgm:cxn modelId="{7F14D4D1-1553-4369-9B9E-4BBFDFCA2821}" srcId="{ED132210-1C26-4187-A8DF-07FF48E6CBFE}" destId="{56D548BC-150A-43D4-BFD1-5C92C34B25E8}" srcOrd="6" destOrd="0" parTransId="{7A553225-8BDD-4E01-AE21-A1E7015B08B1}" sibTransId="{A3AE0C3E-1B07-4C23-BDD9-875535FCCB89}"/>
    <dgm:cxn modelId="{6530E1ED-F201-4CA6-83DD-963883FF5D67}" srcId="{ED132210-1C26-4187-A8DF-07FF48E6CBFE}" destId="{3A724D19-799F-4A57-8B50-C1E43D094FF8}" srcOrd="2" destOrd="0" parTransId="{BEFCC256-07B0-46C3-974F-3597A35D7644}" sibTransId="{C2C1553C-559A-4892-B6BD-5168FB091E8C}"/>
    <dgm:cxn modelId="{2AA42BFA-164F-472B-A9E2-8841FFD3BEED}" type="presOf" srcId="{3A724D19-799F-4A57-8B50-C1E43D094FF8}" destId="{24E57EC8-4E85-4014-8F9F-1A4F2F67E161}" srcOrd="0" destOrd="0" presId="urn:microsoft.com/office/officeart/2005/8/layout/default"/>
    <dgm:cxn modelId="{12F49CB1-9FDE-4DDA-8E73-CD95C74E0C80}" type="presParOf" srcId="{630BA678-1FB2-4BF0-A7A7-5CAF2F3D1743}" destId="{2461298B-A960-48DE-BF66-DA4CE3B38368}" srcOrd="0" destOrd="0" presId="urn:microsoft.com/office/officeart/2005/8/layout/default"/>
    <dgm:cxn modelId="{C6DEA503-A873-40B6-81CC-693AA0EAC47F}" type="presParOf" srcId="{630BA678-1FB2-4BF0-A7A7-5CAF2F3D1743}" destId="{400B458F-A848-43D5-A722-3635BD74D5A0}" srcOrd="1" destOrd="0" presId="urn:microsoft.com/office/officeart/2005/8/layout/default"/>
    <dgm:cxn modelId="{AD8D268E-DCB0-480F-92E5-54B30B190563}" type="presParOf" srcId="{630BA678-1FB2-4BF0-A7A7-5CAF2F3D1743}" destId="{B657A0CC-B56F-4454-8A55-C8BA87C63F55}" srcOrd="2" destOrd="0" presId="urn:microsoft.com/office/officeart/2005/8/layout/default"/>
    <dgm:cxn modelId="{887699B7-B157-4187-AA4A-0043135D156D}" type="presParOf" srcId="{630BA678-1FB2-4BF0-A7A7-5CAF2F3D1743}" destId="{16038648-D32A-44E7-B032-28AFC6BE3991}" srcOrd="3" destOrd="0" presId="urn:microsoft.com/office/officeart/2005/8/layout/default"/>
    <dgm:cxn modelId="{10B09D34-591B-4F1A-9A77-7EB4EAACD6A1}" type="presParOf" srcId="{630BA678-1FB2-4BF0-A7A7-5CAF2F3D1743}" destId="{24E57EC8-4E85-4014-8F9F-1A4F2F67E161}" srcOrd="4" destOrd="0" presId="urn:microsoft.com/office/officeart/2005/8/layout/default"/>
    <dgm:cxn modelId="{EA499385-10B0-47B9-886A-C6669FC8FC13}" type="presParOf" srcId="{630BA678-1FB2-4BF0-A7A7-5CAF2F3D1743}" destId="{CEBA5DE6-BB3F-4949-A64C-03C5EB284AF2}" srcOrd="5" destOrd="0" presId="urn:microsoft.com/office/officeart/2005/8/layout/default"/>
    <dgm:cxn modelId="{CFA994BB-6087-48CD-8D23-DABB90BAABF1}" type="presParOf" srcId="{630BA678-1FB2-4BF0-A7A7-5CAF2F3D1743}" destId="{7FE88606-455D-485B-9D81-A732F6D0E11C}" srcOrd="6" destOrd="0" presId="urn:microsoft.com/office/officeart/2005/8/layout/default"/>
    <dgm:cxn modelId="{6665BC54-2E46-4C55-AF88-BDAD797BE0DC}" type="presParOf" srcId="{630BA678-1FB2-4BF0-A7A7-5CAF2F3D1743}" destId="{3D88D297-12E1-4E57-9991-200595FC9669}" srcOrd="7" destOrd="0" presId="urn:microsoft.com/office/officeart/2005/8/layout/default"/>
    <dgm:cxn modelId="{5287564B-386B-4768-96EC-0266369F4CB0}" type="presParOf" srcId="{630BA678-1FB2-4BF0-A7A7-5CAF2F3D1743}" destId="{E2DE3EC1-FD44-4D83-814B-15D077BC0A94}" srcOrd="8" destOrd="0" presId="urn:microsoft.com/office/officeart/2005/8/layout/default"/>
    <dgm:cxn modelId="{173CF3DE-7307-4087-82B4-9A701046FB3C}" type="presParOf" srcId="{630BA678-1FB2-4BF0-A7A7-5CAF2F3D1743}" destId="{9FEB1E3A-3E1C-47ED-BE45-2014F736B5AB}" srcOrd="9" destOrd="0" presId="urn:microsoft.com/office/officeart/2005/8/layout/default"/>
    <dgm:cxn modelId="{6C900D7F-D473-45C4-AC6A-CF232E95C930}" type="presParOf" srcId="{630BA678-1FB2-4BF0-A7A7-5CAF2F3D1743}" destId="{1C15F3BF-FCF0-43C4-B7F0-CCAF1F165B97}" srcOrd="10" destOrd="0" presId="urn:microsoft.com/office/officeart/2005/8/layout/default"/>
    <dgm:cxn modelId="{5D113F15-8BDE-42BC-A13A-12C1F35D53A2}" type="presParOf" srcId="{630BA678-1FB2-4BF0-A7A7-5CAF2F3D1743}" destId="{CB835FE4-D0ED-409E-BE7B-55A541601EDF}" srcOrd="11" destOrd="0" presId="urn:microsoft.com/office/officeart/2005/8/layout/default"/>
    <dgm:cxn modelId="{F17ABF78-57F8-4110-814A-39991ABBBD1A}" type="presParOf" srcId="{630BA678-1FB2-4BF0-A7A7-5CAF2F3D1743}" destId="{24E1EC98-7C2D-4AE5-B083-6F18C3E40209}" srcOrd="12" destOrd="0" presId="urn:microsoft.com/office/officeart/2005/8/layout/default"/>
    <dgm:cxn modelId="{1A18FCB1-E3F0-48A7-AAD7-5A93A6C73507}" type="presParOf" srcId="{630BA678-1FB2-4BF0-A7A7-5CAF2F3D1743}" destId="{8E9F7EC3-5771-42DD-A707-48AAB16C05BF}" srcOrd="13" destOrd="0" presId="urn:microsoft.com/office/officeart/2005/8/layout/default"/>
    <dgm:cxn modelId="{BBA04B53-F9A9-4E31-AAD4-8B2FFF906032}" type="presParOf" srcId="{630BA678-1FB2-4BF0-A7A7-5CAF2F3D1743}" destId="{A5366105-0613-441D-9E0B-8188B084DEDA}" srcOrd="14" destOrd="0" presId="urn:microsoft.com/office/officeart/2005/8/layout/default"/>
    <dgm:cxn modelId="{25538027-7C01-4128-8385-3A8DE9E3BFF8}" type="presParOf" srcId="{630BA678-1FB2-4BF0-A7A7-5CAF2F3D1743}" destId="{C5DF9745-6D11-440B-9966-93438048C798}" srcOrd="15" destOrd="0" presId="urn:microsoft.com/office/officeart/2005/8/layout/default"/>
    <dgm:cxn modelId="{9DFBC991-C6EA-49B1-8DE7-155B068EB914}" type="presParOf" srcId="{630BA678-1FB2-4BF0-A7A7-5CAF2F3D1743}" destId="{E23078C8-1B02-45C4-A996-D14E1C2D00FC}" srcOrd="16" destOrd="0" presId="urn:microsoft.com/office/officeart/2005/8/layout/default"/>
    <dgm:cxn modelId="{88DF22B7-769F-4016-8805-FE4C7C6F2428}" type="presParOf" srcId="{630BA678-1FB2-4BF0-A7A7-5CAF2F3D1743}" destId="{30AE9EAE-99B2-430B-8AD1-E490FD61F29A}" srcOrd="17" destOrd="0" presId="urn:microsoft.com/office/officeart/2005/8/layout/default"/>
    <dgm:cxn modelId="{25FE29EC-8A77-43D9-8077-A60224F6FB93}" type="presParOf" srcId="{630BA678-1FB2-4BF0-A7A7-5CAF2F3D1743}" destId="{3DDF80C9-F8BD-4DC1-BDD1-0CF9CD16877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5EBDC2-58B5-45BE-9C76-4A14B05903B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36B19C8-FBD9-4029-9B42-DBBA86FD7D70}">
      <dgm:prSet/>
      <dgm:spPr/>
      <dgm:t>
        <a:bodyPr/>
        <a:lstStyle/>
        <a:p>
          <a:r>
            <a:rPr lang="en-GB"/>
            <a:t>Maintenance activities</a:t>
          </a:r>
          <a:endParaRPr lang="en-US"/>
        </a:p>
      </dgm:t>
    </dgm:pt>
    <dgm:pt modelId="{164AEDF5-8640-4B2C-BAEB-1F7EE32891BE}" type="parTrans" cxnId="{3A4F71AC-7C32-4EB5-A1A1-787A7D7266ED}">
      <dgm:prSet/>
      <dgm:spPr/>
      <dgm:t>
        <a:bodyPr/>
        <a:lstStyle/>
        <a:p>
          <a:endParaRPr lang="en-US"/>
        </a:p>
      </dgm:t>
    </dgm:pt>
    <dgm:pt modelId="{B8109ECC-2F07-4B92-9CC5-EB9D6A0C8BC6}" type="sibTrans" cxnId="{3A4F71AC-7C32-4EB5-A1A1-787A7D7266ED}">
      <dgm:prSet/>
      <dgm:spPr/>
      <dgm:t>
        <a:bodyPr/>
        <a:lstStyle/>
        <a:p>
          <a:endParaRPr lang="en-US"/>
        </a:p>
      </dgm:t>
    </dgm:pt>
    <dgm:pt modelId="{36174D38-52E5-42CA-8CAD-1804132DE9E7}">
      <dgm:prSet/>
      <dgm:spPr/>
      <dgm:t>
        <a:bodyPr/>
        <a:lstStyle/>
        <a:p>
          <a:r>
            <a:rPr lang="en-GB"/>
            <a:t>Crisis prevention activities</a:t>
          </a:r>
          <a:endParaRPr lang="en-US"/>
        </a:p>
      </dgm:t>
    </dgm:pt>
    <dgm:pt modelId="{356442A6-E8E6-4A34-A922-D846E9651664}" type="parTrans" cxnId="{A5C71B49-8D6E-47C3-BD5C-7F110458F1C8}">
      <dgm:prSet/>
      <dgm:spPr/>
      <dgm:t>
        <a:bodyPr/>
        <a:lstStyle/>
        <a:p>
          <a:endParaRPr lang="en-US"/>
        </a:p>
      </dgm:t>
    </dgm:pt>
    <dgm:pt modelId="{66087595-7BC9-4099-924B-6B15BE0A58C1}" type="sibTrans" cxnId="{A5C71B49-8D6E-47C3-BD5C-7F110458F1C8}">
      <dgm:prSet/>
      <dgm:spPr/>
      <dgm:t>
        <a:bodyPr/>
        <a:lstStyle/>
        <a:p>
          <a:endParaRPr lang="en-US"/>
        </a:p>
      </dgm:t>
    </dgm:pt>
    <dgm:pt modelId="{C1AEB4DE-0428-4FAF-B3C3-D7CBC9403E85}">
      <dgm:prSet/>
      <dgm:spPr/>
      <dgm:t>
        <a:bodyPr/>
        <a:lstStyle/>
        <a:p>
          <a:r>
            <a:rPr lang="en-GB"/>
            <a:t>Continuous improvement activities</a:t>
          </a:r>
          <a:endParaRPr lang="en-US"/>
        </a:p>
      </dgm:t>
    </dgm:pt>
    <dgm:pt modelId="{B339366C-5771-401A-85B4-E7A96DB8BDBD}" type="parTrans" cxnId="{6B29BAB7-D3A0-4CB4-B822-9E98E89F546A}">
      <dgm:prSet/>
      <dgm:spPr/>
      <dgm:t>
        <a:bodyPr/>
        <a:lstStyle/>
        <a:p>
          <a:endParaRPr lang="en-US"/>
        </a:p>
      </dgm:t>
    </dgm:pt>
    <dgm:pt modelId="{84BA82DA-D55E-489A-8F65-108B373B5247}" type="sibTrans" cxnId="{6B29BAB7-D3A0-4CB4-B822-9E98E89F546A}">
      <dgm:prSet/>
      <dgm:spPr/>
      <dgm:t>
        <a:bodyPr/>
        <a:lstStyle/>
        <a:p>
          <a:endParaRPr lang="en-US"/>
        </a:p>
      </dgm:t>
    </dgm:pt>
    <dgm:pt modelId="{47A5F071-90C2-4EB4-BDE0-A9AD5C8F3FB2}">
      <dgm:prSet/>
      <dgm:spPr/>
      <dgm:t>
        <a:bodyPr/>
        <a:lstStyle/>
        <a:p>
          <a:r>
            <a:rPr lang="en-GB"/>
            <a:t>Change management activities</a:t>
          </a:r>
          <a:endParaRPr lang="en-US"/>
        </a:p>
      </dgm:t>
    </dgm:pt>
    <dgm:pt modelId="{21B1CDBE-56A7-476E-98E7-7B08ABB06FAE}" type="parTrans" cxnId="{9743CDA1-3FF7-4483-9B4F-F83545E604E0}">
      <dgm:prSet/>
      <dgm:spPr/>
      <dgm:t>
        <a:bodyPr/>
        <a:lstStyle/>
        <a:p>
          <a:endParaRPr lang="en-US"/>
        </a:p>
      </dgm:t>
    </dgm:pt>
    <dgm:pt modelId="{832DA424-6ECA-4016-9890-A2ED7BDC2D6F}" type="sibTrans" cxnId="{9743CDA1-3FF7-4483-9B4F-F83545E604E0}">
      <dgm:prSet/>
      <dgm:spPr/>
      <dgm:t>
        <a:bodyPr/>
        <a:lstStyle/>
        <a:p>
          <a:endParaRPr lang="en-US"/>
        </a:p>
      </dgm:t>
    </dgm:pt>
    <dgm:pt modelId="{AA6AEEEE-6862-420C-AEA4-2AB478B2532E}" type="pres">
      <dgm:prSet presAssocID="{8D5EBDC2-58B5-45BE-9C76-4A14B05903B7}" presName="linear" presStyleCnt="0">
        <dgm:presLayoutVars>
          <dgm:animLvl val="lvl"/>
          <dgm:resizeHandles val="exact"/>
        </dgm:presLayoutVars>
      </dgm:prSet>
      <dgm:spPr/>
    </dgm:pt>
    <dgm:pt modelId="{32E5B912-5CA9-476D-802F-ECD8530270DE}" type="pres">
      <dgm:prSet presAssocID="{E36B19C8-FBD9-4029-9B42-DBBA86FD7D70}" presName="parentText" presStyleLbl="node1" presStyleIdx="0" presStyleCnt="4">
        <dgm:presLayoutVars>
          <dgm:chMax val="0"/>
          <dgm:bulletEnabled val="1"/>
        </dgm:presLayoutVars>
      </dgm:prSet>
      <dgm:spPr/>
    </dgm:pt>
    <dgm:pt modelId="{A3700FA5-CE32-4CDA-84EF-17B197BF9623}" type="pres">
      <dgm:prSet presAssocID="{B8109ECC-2F07-4B92-9CC5-EB9D6A0C8BC6}" presName="spacer" presStyleCnt="0"/>
      <dgm:spPr/>
    </dgm:pt>
    <dgm:pt modelId="{3C35AAD1-3F3A-4A15-8825-3EB0BFDF287D}" type="pres">
      <dgm:prSet presAssocID="{36174D38-52E5-42CA-8CAD-1804132DE9E7}" presName="parentText" presStyleLbl="node1" presStyleIdx="1" presStyleCnt="4">
        <dgm:presLayoutVars>
          <dgm:chMax val="0"/>
          <dgm:bulletEnabled val="1"/>
        </dgm:presLayoutVars>
      </dgm:prSet>
      <dgm:spPr/>
    </dgm:pt>
    <dgm:pt modelId="{34BC6640-2B42-4403-9903-459A5315AEF1}" type="pres">
      <dgm:prSet presAssocID="{66087595-7BC9-4099-924B-6B15BE0A58C1}" presName="spacer" presStyleCnt="0"/>
      <dgm:spPr/>
    </dgm:pt>
    <dgm:pt modelId="{FE1A9411-B287-44C3-90C0-BA91D4B2DEC0}" type="pres">
      <dgm:prSet presAssocID="{C1AEB4DE-0428-4FAF-B3C3-D7CBC9403E85}" presName="parentText" presStyleLbl="node1" presStyleIdx="2" presStyleCnt="4">
        <dgm:presLayoutVars>
          <dgm:chMax val="0"/>
          <dgm:bulletEnabled val="1"/>
        </dgm:presLayoutVars>
      </dgm:prSet>
      <dgm:spPr/>
    </dgm:pt>
    <dgm:pt modelId="{32A9DDF0-9482-4F1C-97A7-93E16FE54F91}" type="pres">
      <dgm:prSet presAssocID="{84BA82DA-D55E-489A-8F65-108B373B5247}" presName="spacer" presStyleCnt="0"/>
      <dgm:spPr/>
    </dgm:pt>
    <dgm:pt modelId="{087D1A99-3F88-4B44-BF01-0DDDC9F2F0D5}" type="pres">
      <dgm:prSet presAssocID="{47A5F071-90C2-4EB4-BDE0-A9AD5C8F3FB2}" presName="parentText" presStyleLbl="node1" presStyleIdx="3" presStyleCnt="4">
        <dgm:presLayoutVars>
          <dgm:chMax val="0"/>
          <dgm:bulletEnabled val="1"/>
        </dgm:presLayoutVars>
      </dgm:prSet>
      <dgm:spPr/>
    </dgm:pt>
  </dgm:ptLst>
  <dgm:cxnLst>
    <dgm:cxn modelId="{02636807-5FE4-4B4A-8D30-5B16AD47AF80}" type="presOf" srcId="{36174D38-52E5-42CA-8CAD-1804132DE9E7}" destId="{3C35AAD1-3F3A-4A15-8825-3EB0BFDF287D}" srcOrd="0" destOrd="0" presId="urn:microsoft.com/office/officeart/2005/8/layout/vList2"/>
    <dgm:cxn modelId="{4F71760D-30A5-4732-B3CF-F0BFE401A003}" type="presOf" srcId="{47A5F071-90C2-4EB4-BDE0-A9AD5C8F3FB2}" destId="{087D1A99-3F88-4B44-BF01-0DDDC9F2F0D5}" srcOrd="0" destOrd="0" presId="urn:microsoft.com/office/officeart/2005/8/layout/vList2"/>
    <dgm:cxn modelId="{A5C71B49-8D6E-47C3-BD5C-7F110458F1C8}" srcId="{8D5EBDC2-58B5-45BE-9C76-4A14B05903B7}" destId="{36174D38-52E5-42CA-8CAD-1804132DE9E7}" srcOrd="1" destOrd="0" parTransId="{356442A6-E8E6-4A34-A922-D846E9651664}" sibTransId="{66087595-7BC9-4099-924B-6B15BE0A58C1}"/>
    <dgm:cxn modelId="{91C14751-C60B-4DD3-9941-3C5F163C9FEF}" type="presOf" srcId="{E36B19C8-FBD9-4029-9B42-DBBA86FD7D70}" destId="{32E5B912-5CA9-476D-802F-ECD8530270DE}" srcOrd="0" destOrd="0" presId="urn:microsoft.com/office/officeart/2005/8/layout/vList2"/>
    <dgm:cxn modelId="{0477A281-DB02-4F0A-A19C-646B42F94D90}" type="presOf" srcId="{C1AEB4DE-0428-4FAF-B3C3-D7CBC9403E85}" destId="{FE1A9411-B287-44C3-90C0-BA91D4B2DEC0}" srcOrd="0" destOrd="0" presId="urn:microsoft.com/office/officeart/2005/8/layout/vList2"/>
    <dgm:cxn modelId="{9743CDA1-3FF7-4483-9B4F-F83545E604E0}" srcId="{8D5EBDC2-58B5-45BE-9C76-4A14B05903B7}" destId="{47A5F071-90C2-4EB4-BDE0-A9AD5C8F3FB2}" srcOrd="3" destOrd="0" parTransId="{21B1CDBE-56A7-476E-98E7-7B08ABB06FAE}" sibTransId="{832DA424-6ECA-4016-9890-A2ED7BDC2D6F}"/>
    <dgm:cxn modelId="{3A4F71AC-7C32-4EB5-A1A1-787A7D7266ED}" srcId="{8D5EBDC2-58B5-45BE-9C76-4A14B05903B7}" destId="{E36B19C8-FBD9-4029-9B42-DBBA86FD7D70}" srcOrd="0" destOrd="0" parTransId="{164AEDF5-8640-4B2C-BAEB-1F7EE32891BE}" sibTransId="{B8109ECC-2F07-4B92-9CC5-EB9D6A0C8BC6}"/>
    <dgm:cxn modelId="{6B29BAB7-D3A0-4CB4-B822-9E98E89F546A}" srcId="{8D5EBDC2-58B5-45BE-9C76-4A14B05903B7}" destId="{C1AEB4DE-0428-4FAF-B3C3-D7CBC9403E85}" srcOrd="2" destOrd="0" parTransId="{B339366C-5771-401A-85B4-E7A96DB8BDBD}" sibTransId="{84BA82DA-D55E-489A-8F65-108B373B5247}"/>
    <dgm:cxn modelId="{B0BDE4E8-0A96-4AE2-9C80-6061FB5C4DF5}" type="presOf" srcId="{8D5EBDC2-58B5-45BE-9C76-4A14B05903B7}" destId="{AA6AEEEE-6862-420C-AEA4-2AB478B2532E}" srcOrd="0" destOrd="0" presId="urn:microsoft.com/office/officeart/2005/8/layout/vList2"/>
    <dgm:cxn modelId="{9EB9741B-6702-40A5-8CE5-126F9E68BF76}" type="presParOf" srcId="{AA6AEEEE-6862-420C-AEA4-2AB478B2532E}" destId="{32E5B912-5CA9-476D-802F-ECD8530270DE}" srcOrd="0" destOrd="0" presId="urn:microsoft.com/office/officeart/2005/8/layout/vList2"/>
    <dgm:cxn modelId="{A0F1656C-8F84-4C76-BBD4-D51BB59279C9}" type="presParOf" srcId="{AA6AEEEE-6862-420C-AEA4-2AB478B2532E}" destId="{A3700FA5-CE32-4CDA-84EF-17B197BF9623}" srcOrd="1" destOrd="0" presId="urn:microsoft.com/office/officeart/2005/8/layout/vList2"/>
    <dgm:cxn modelId="{2D1125B2-E9AE-42D7-9560-A7D946C9F181}" type="presParOf" srcId="{AA6AEEEE-6862-420C-AEA4-2AB478B2532E}" destId="{3C35AAD1-3F3A-4A15-8825-3EB0BFDF287D}" srcOrd="2" destOrd="0" presId="urn:microsoft.com/office/officeart/2005/8/layout/vList2"/>
    <dgm:cxn modelId="{4FC8A7F3-F728-4623-A70F-868C786F2B5A}" type="presParOf" srcId="{AA6AEEEE-6862-420C-AEA4-2AB478B2532E}" destId="{34BC6640-2B42-4403-9903-459A5315AEF1}" srcOrd="3" destOrd="0" presId="urn:microsoft.com/office/officeart/2005/8/layout/vList2"/>
    <dgm:cxn modelId="{4BC04AAC-6F4E-4884-B46A-17A5F24FBF27}" type="presParOf" srcId="{AA6AEEEE-6862-420C-AEA4-2AB478B2532E}" destId="{FE1A9411-B287-44C3-90C0-BA91D4B2DEC0}" srcOrd="4" destOrd="0" presId="urn:microsoft.com/office/officeart/2005/8/layout/vList2"/>
    <dgm:cxn modelId="{BB1FA455-9F47-4C12-B7F6-2AFC321BCCF6}" type="presParOf" srcId="{AA6AEEEE-6862-420C-AEA4-2AB478B2532E}" destId="{32A9DDF0-9482-4F1C-97A7-93E16FE54F91}" srcOrd="5" destOrd="0" presId="urn:microsoft.com/office/officeart/2005/8/layout/vList2"/>
    <dgm:cxn modelId="{8F9A8955-51E8-4BC9-A401-95EAF84C118F}" type="presParOf" srcId="{AA6AEEEE-6862-420C-AEA4-2AB478B2532E}" destId="{087D1A99-3F88-4B44-BF01-0DDDC9F2F0D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294DA3-F1A7-48AD-8350-A07B575C796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B933786-9EC3-4A69-A125-87CDA901889E}">
      <dgm:prSet/>
      <dgm:spPr/>
      <dgm:t>
        <a:bodyPr/>
        <a:lstStyle/>
        <a:p>
          <a:r>
            <a:rPr lang="en-GB"/>
            <a:t>Delivering Business Objectives</a:t>
          </a:r>
          <a:endParaRPr lang="en-US"/>
        </a:p>
      </dgm:t>
    </dgm:pt>
    <dgm:pt modelId="{0CC5DAF9-FA4C-42C1-8B0C-433686B09972}" type="parTrans" cxnId="{2E4F837A-480F-4892-9916-C6402B9A3867}">
      <dgm:prSet/>
      <dgm:spPr/>
      <dgm:t>
        <a:bodyPr/>
        <a:lstStyle/>
        <a:p>
          <a:endParaRPr lang="en-US"/>
        </a:p>
      </dgm:t>
    </dgm:pt>
    <dgm:pt modelId="{CCC5E461-1EF4-40AA-9DAC-0ADE36271E00}" type="sibTrans" cxnId="{2E4F837A-480F-4892-9916-C6402B9A3867}">
      <dgm:prSet/>
      <dgm:spPr/>
      <dgm:t>
        <a:bodyPr/>
        <a:lstStyle/>
        <a:p>
          <a:endParaRPr lang="en-US"/>
        </a:p>
      </dgm:t>
    </dgm:pt>
    <dgm:pt modelId="{3AAC6ED1-04CA-4F84-8058-6808EDB5E5B2}">
      <dgm:prSet/>
      <dgm:spPr/>
      <dgm:t>
        <a:bodyPr/>
        <a:lstStyle/>
        <a:p>
          <a:r>
            <a:rPr lang="en-GB"/>
            <a:t>Providing an Excellent Administrative Service</a:t>
          </a:r>
          <a:endParaRPr lang="en-US"/>
        </a:p>
      </dgm:t>
    </dgm:pt>
    <dgm:pt modelId="{6082E29A-4855-42A1-B35D-7D78DC2E8CF2}" type="parTrans" cxnId="{BFBA59BE-2B85-4FED-9FC6-39F68AA64968}">
      <dgm:prSet/>
      <dgm:spPr/>
      <dgm:t>
        <a:bodyPr/>
        <a:lstStyle/>
        <a:p>
          <a:endParaRPr lang="en-US"/>
        </a:p>
      </dgm:t>
    </dgm:pt>
    <dgm:pt modelId="{EEBFC9DD-2DDF-4ED8-BC16-0736F52034A0}" type="sibTrans" cxnId="{BFBA59BE-2B85-4FED-9FC6-39F68AA64968}">
      <dgm:prSet/>
      <dgm:spPr/>
      <dgm:t>
        <a:bodyPr/>
        <a:lstStyle/>
        <a:p>
          <a:endParaRPr lang="en-US"/>
        </a:p>
      </dgm:t>
    </dgm:pt>
    <dgm:pt modelId="{07D6DF6D-4C15-4C2A-B0AC-AAC8842D8EBF}">
      <dgm:prSet/>
      <dgm:spPr/>
      <dgm:t>
        <a:bodyPr/>
        <a:lstStyle/>
        <a:p>
          <a:r>
            <a:rPr lang="en-GB"/>
            <a:t>Acting as a champion for Effective People Management</a:t>
          </a:r>
          <a:endParaRPr lang="en-US"/>
        </a:p>
      </dgm:t>
    </dgm:pt>
    <dgm:pt modelId="{FEF0E447-4DDF-405A-AC51-ACE7CA7DCD25}" type="parTrans" cxnId="{728004FB-2EBD-43A9-B971-32987F139074}">
      <dgm:prSet/>
      <dgm:spPr/>
      <dgm:t>
        <a:bodyPr/>
        <a:lstStyle/>
        <a:p>
          <a:endParaRPr lang="en-US"/>
        </a:p>
      </dgm:t>
    </dgm:pt>
    <dgm:pt modelId="{A10BA69D-7E20-43FC-B92D-84AB5E5CF89A}" type="sibTrans" cxnId="{728004FB-2EBD-43A9-B971-32987F139074}">
      <dgm:prSet/>
      <dgm:spPr/>
      <dgm:t>
        <a:bodyPr/>
        <a:lstStyle/>
        <a:p>
          <a:endParaRPr lang="en-US"/>
        </a:p>
      </dgm:t>
    </dgm:pt>
    <dgm:pt modelId="{8F9AA10A-7B6A-4E1E-92BA-33047D096C0B}">
      <dgm:prSet/>
      <dgm:spPr/>
      <dgm:t>
        <a:bodyPr/>
        <a:lstStyle/>
        <a:p>
          <a:r>
            <a:rPr lang="en-GB" dirty="0"/>
            <a:t>(Taylor, 2014)</a:t>
          </a:r>
          <a:endParaRPr lang="en-US" dirty="0"/>
        </a:p>
      </dgm:t>
    </dgm:pt>
    <dgm:pt modelId="{74EBBEB5-2879-4E5B-A8F0-7B08726BB0B2}" type="parTrans" cxnId="{01BE065A-8EE9-4D05-9CBD-5607CD41B04B}">
      <dgm:prSet/>
      <dgm:spPr/>
      <dgm:t>
        <a:bodyPr/>
        <a:lstStyle/>
        <a:p>
          <a:endParaRPr lang="en-US"/>
        </a:p>
      </dgm:t>
    </dgm:pt>
    <dgm:pt modelId="{59308382-3439-46F8-AAAC-94D4C2609942}" type="sibTrans" cxnId="{01BE065A-8EE9-4D05-9CBD-5607CD41B04B}">
      <dgm:prSet/>
      <dgm:spPr/>
      <dgm:t>
        <a:bodyPr/>
        <a:lstStyle/>
        <a:p>
          <a:endParaRPr lang="en-US"/>
        </a:p>
      </dgm:t>
    </dgm:pt>
    <dgm:pt modelId="{3312CDD4-A54D-4944-94E1-F5C72672BB0F}" type="pres">
      <dgm:prSet presAssocID="{38294DA3-F1A7-48AD-8350-A07B575C796B}" presName="linear" presStyleCnt="0">
        <dgm:presLayoutVars>
          <dgm:animLvl val="lvl"/>
          <dgm:resizeHandles val="exact"/>
        </dgm:presLayoutVars>
      </dgm:prSet>
      <dgm:spPr/>
    </dgm:pt>
    <dgm:pt modelId="{B108EB19-D086-48BE-B710-93F475BA8D74}" type="pres">
      <dgm:prSet presAssocID="{5B933786-9EC3-4A69-A125-87CDA901889E}" presName="parentText" presStyleLbl="node1" presStyleIdx="0" presStyleCnt="3">
        <dgm:presLayoutVars>
          <dgm:chMax val="0"/>
          <dgm:bulletEnabled val="1"/>
        </dgm:presLayoutVars>
      </dgm:prSet>
      <dgm:spPr/>
    </dgm:pt>
    <dgm:pt modelId="{92019AB4-6903-4FA4-AFFC-FFFEC59CA7BA}" type="pres">
      <dgm:prSet presAssocID="{CCC5E461-1EF4-40AA-9DAC-0ADE36271E00}" presName="spacer" presStyleCnt="0"/>
      <dgm:spPr/>
    </dgm:pt>
    <dgm:pt modelId="{402BBF17-7A11-4283-A3CA-DA7627451D0A}" type="pres">
      <dgm:prSet presAssocID="{3AAC6ED1-04CA-4F84-8058-6808EDB5E5B2}" presName="parentText" presStyleLbl="node1" presStyleIdx="1" presStyleCnt="3">
        <dgm:presLayoutVars>
          <dgm:chMax val="0"/>
          <dgm:bulletEnabled val="1"/>
        </dgm:presLayoutVars>
      </dgm:prSet>
      <dgm:spPr/>
    </dgm:pt>
    <dgm:pt modelId="{458F6D19-EA56-425C-A65F-9F7BF0CDB03D}" type="pres">
      <dgm:prSet presAssocID="{EEBFC9DD-2DDF-4ED8-BC16-0736F52034A0}" presName="spacer" presStyleCnt="0"/>
      <dgm:spPr/>
    </dgm:pt>
    <dgm:pt modelId="{336A7D69-E5D2-4A5F-A4C3-6A3187730A2C}" type="pres">
      <dgm:prSet presAssocID="{07D6DF6D-4C15-4C2A-B0AC-AAC8842D8EBF}" presName="parentText" presStyleLbl="node1" presStyleIdx="2" presStyleCnt="3">
        <dgm:presLayoutVars>
          <dgm:chMax val="0"/>
          <dgm:bulletEnabled val="1"/>
        </dgm:presLayoutVars>
      </dgm:prSet>
      <dgm:spPr/>
    </dgm:pt>
    <dgm:pt modelId="{82CF5B6E-E824-45A9-8620-CF0309B1275E}" type="pres">
      <dgm:prSet presAssocID="{07D6DF6D-4C15-4C2A-B0AC-AAC8842D8EBF}" presName="childText" presStyleLbl="revTx" presStyleIdx="0" presStyleCnt="1">
        <dgm:presLayoutVars>
          <dgm:bulletEnabled val="1"/>
        </dgm:presLayoutVars>
      </dgm:prSet>
      <dgm:spPr/>
    </dgm:pt>
  </dgm:ptLst>
  <dgm:cxnLst>
    <dgm:cxn modelId="{0E2B0A61-4F92-4F45-B038-1CD396B5DDA6}" type="presOf" srcId="{38294DA3-F1A7-48AD-8350-A07B575C796B}" destId="{3312CDD4-A54D-4944-94E1-F5C72672BB0F}" srcOrd="0" destOrd="0" presId="urn:microsoft.com/office/officeart/2005/8/layout/vList2"/>
    <dgm:cxn modelId="{7D572F6B-60A3-4736-9FA4-69182DC5E50F}" type="presOf" srcId="{07D6DF6D-4C15-4C2A-B0AC-AAC8842D8EBF}" destId="{336A7D69-E5D2-4A5F-A4C3-6A3187730A2C}" srcOrd="0" destOrd="0" presId="urn:microsoft.com/office/officeart/2005/8/layout/vList2"/>
    <dgm:cxn modelId="{01BE065A-8EE9-4D05-9CBD-5607CD41B04B}" srcId="{07D6DF6D-4C15-4C2A-B0AC-AAC8842D8EBF}" destId="{8F9AA10A-7B6A-4E1E-92BA-33047D096C0B}" srcOrd="0" destOrd="0" parTransId="{74EBBEB5-2879-4E5B-A8F0-7B08726BB0B2}" sibTransId="{59308382-3439-46F8-AAAC-94D4C2609942}"/>
    <dgm:cxn modelId="{2E4F837A-480F-4892-9916-C6402B9A3867}" srcId="{38294DA3-F1A7-48AD-8350-A07B575C796B}" destId="{5B933786-9EC3-4A69-A125-87CDA901889E}" srcOrd="0" destOrd="0" parTransId="{0CC5DAF9-FA4C-42C1-8B0C-433686B09972}" sibTransId="{CCC5E461-1EF4-40AA-9DAC-0ADE36271E00}"/>
    <dgm:cxn modelId="{BFBA59BE-2B85-4FED-9FC6-39F68AA64968}" srcId="{38294DA3-F1A7-48AD-8350-A07B575C796B}" destId="{3AAC6ED1-04CA-4F84-8058-6808EDB5E5B2}" srcOrd="1" destOrd="0" parTransId="{6082E29A-4855-42A1-B35D-7D78DC2E8CF2}" sibTransId="{EEBFC9DD-2DDF-4ED8-BC16-0736F52034A0}"/>
    <dgm:cxn modelId="{18FC27D9-236D-48B8-84E3-75E964305961}" type="presOf" srcId="{3AAC6ED1-04CA-4F84-8058-6808EDB5E5B2}" destId="{402BBF17-7A11-4283-A3CA-DA7627451D0A}" srcOrd="0" destOrd="0" presId="urn:microsoft.com/office/officeart/2005/8/layout/vList2"/>
    <dgm:cxn modelId="{066779F4-91BD-4092-969B-3C20DD42EB66}" type="presOf" srcId="{5B933786-9EC3-4A69-A125-87CDA901889E}" destId="{B108EB19-D086-48BE-B710-93F475BA8D74}" srcOrd="0" destOrd="0" presId="urn:microsoft.com/office/officeart/2005/8/layout/vList2"/>
    <dgm:cxn modelId="{728004FB-2EBD-43A9-B971-32987F139074}" srcId="{38294DA3-F1A7-48AD-8350-A07B575C796B}" destId="{07D6DF6D-4C15-4C2A-B0AC-AAC8842D8EBF}" srcOrd="2" destOrd="0" parTransId="{FEF0E447-4DDF-405A-AC51-ACE7CA7DCD25}" sibTransId="{A10BA69D-7E20-43FC-B92D-84AB5E5CF89A}"/>
    <dgm:cxn modelId="{67A31BFF-BD47-4F52-B3CA-932FB63B7EA2}" type="presOf" srcId="{8F9AA10A-7B6A-4E1E-92BA-33047D096C0B}" destId="{82CF5B6E-E824-45A9-8620-CF0309B1275E}" srcOrd="0" destOrd="0" presId="urn:microsoft.com/office/officeart/2005/8/layout/vList2"/>
    <dgm:cxn modelId="{733C6F7A-6704-422A-A033-37C339A6056E}" type="presParOf" srcId="{3312CDD4-A54D-4944-94E1-F5C72672BB0F}" destId="{B108EB19-D086-48BE-B710-93F475BA8D74}" srcOrd="0" destOrd="0" presId="urn:microsoft.com/office/officeart/2005/8/layout/vList2"/>
    <dgm:cxn modelId="{BE7DE388-A5A4-4C60-922D-9E3D1643B96E}" type="presParOf" srcId="{3312CDD4-A54D-4944-94E1-F5C72672BB0F}" destId="{92019AB4-6903-4FA4-AFFC-FFFEC59CA7BA}" srcOrd="1" destOrd="0" presId="urn:microsoft.com/office/officeart/2005/8/layout/vList2"/>
    <dgm:cxn modelId="{E3B01DDE-A65C-4F7C-B695-C4DA7B12EC21}" type="presParOf" srcId="{3312CDD4-A54D-4944-94E1-F5C72672BB0F}" destId="{402BBF17-7A11-4283-A3CA-DA7627451D0A}" srcOrd="2" destOrd="0" presId="urn:microsoft.com/office/officeart/2005/8/layout/vList2"/>
    <dgm:cxn modelId="{9EEF01C1-781F-46EE-8CBB-6BDD1B6B2FB5}" type="presParOf" srcId="{3312CDD4-A54D-4944-94E1-F5C72672BB0F}" destId="{458F6D19-EA56-425C-A65F-9F7BF0CDB03D}" srcOrd="3" destOrd="0" presId="urn:microsoft.com/office/officeart/2005/8/layout/vList2"/>
    <dgm:cxn modelId="{AD75D7D7-B4B3-4CBF-8991-E4C666FED615}" type="presParOf" srcId="{3312CDD4-A54D-4944-94E1-F5C72672BB0F}" destId="{336A7D69-E5D2-4A5F-A4C3-6A3187730A2C}" srcOrd="4" destOrd="0" presId="urn:microsoft.com/office/officeart/2005/8/layout/vList2"/>
    <dgm:cxn modelId="{CE7ACEF7-A26F-438F-8CB0-349AF0FC0147}" type="presParOf" srcId="{3312CDD4-A54D-4944-94E1-F5C72672BB0F}" destId="{82CF5B6E-E824-45A9-8620-CF0309B1275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F8F34C-EDDB-4278-BCEF-94F88C421AD6}"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ECBB791A-65BE-49A0-A7A9-334BDAA9E37A}">
      <dgm:prSet/>
      <dgm:spPr/>
      <dgm:t>
        <a:bodyPr/>
        <a:lstStyle/>
        <a:p>
          <a:r>
            <a:rPr lang="en-GB" dirty="0"/>
            <a:t>Human Resources</a:t>
          </a:r>
          <a:endParaRPr lang="en-US" dirty="0"/>
        </a:p>
      </dgm:t>
    </dgm:pt>
    <dgm:pt modelId="{46634D0F-A63D-4F87-A236-D71FEDBF0429}" type="parTrans" cxnId="{4F8B686E-A8BE-41CC-B45A-ACD8D2F0A62D}">
      <dgm:prSet/>
      <dgm:spPr/>
      <dgm:t>
        <a:bodyPr/>
        <a:lstStyle/>
        <a:p>
          <a:endParaRPr lang="en-US"/>
        </a:p>
      </dgm:t>
    </dgm:pt>
    <dgm:pt modelId="{025CD861-7F46-4F21-BEB0-9347E11FF739}" type="sibTrans" cxnId="{4F8B686E-A8BE-41CC-B45A-ACD8D2F0A62D}">
      <dgm:prSet/>
      <dgm:spPr/>
      <dgm:t>
        <a:bodyPr/>
        <a:lstStyle/>
        <a:p>
          <a:endParaRPr lang="en-US"/>
        </a:p>
      </dgm:t>
    </dgm:pt>
    <dgm:pt modelId="{2D925E19-C04A-4F07-8B91-F4B48AFA09C7}">
      <dgm:prSet/>
      <dgm:spPr/>
      <dgm:t>
        <a:bodyPr/>
        <a:lstStyle/>
        <a:p>
          <a:r>
            <a:rPr lang="en-GB"/>
            <a:t>People and Culture</a:t>
          </a:r>
          <a:endParaRPr lang="en-US"/>
        </a:p>
      </dgm:t>
    </dgm:pt>
    <dgm:pt modelId="{E1247AF0-4721-4C8F-80AA-124F2B193423}" type="parTrans" cxnId="{6964C409-7141-48B5-9A13-9C04DCEFAB6D}">
      <dgm:prSet/>
      <dgm:spPr/>
      <dgm:t>
        <a:bodyPr/>
        <a:lstStyle/>
        <a:p>
          <a:endParaRPr lang="en-US"/>
        </a:p>
      </dgm:t>
    </dgm:pt>
    <dgm:pt modelId="{94D6EF5D-9892-432B-A9EF-67660384C405}" type="sibTrans" cxnId="{6964C409-7141-48B5-9A13-9C04DCEFAB6D}">
      <dgm:prSet/>
      <dgm:spPr/>
      <dgm:t>
        <a:bodyPr/>
        <a:lstStyle/>
        <a:p>
          <a:endParaRPr lang="en-US"/>
        </a:p>
      </dgm:t>
    </dgm:pt>
    <dgm:pt modelId="{16155F83-A4FB-4302-B424-4BF57CD8D440}">
      <dgm:prSet/>
      <dgm:spPr/>
      <dgm:t>
        <a:bodyPr/>
        <a:lstStyle/>
        <a:p>
          <a:r>
            <a:rPr lang="en-GB"/>
            <a:t>Personnel</a:t>
          </a:r>
          <a:endParaRPr lang="en-US"/>
        </a:p>
      </dgm:t>
    </dgm:pt>
    <dgm:pt modelId="{E1EFE458-82F4-4937-B06A-8720ECB66A2F}" type="parTrans" cxnId="{E230FA4C-CFD4-436E-B637-6418EEC37CB7}">
      <dgm:prSet/>
      <dgm:spPr/>
      <dgm:t>
        <a:bodyPr/>
        <a:lstStyle/>
        <a:p>
          <a:endParaRPr lang="en-US"/>
        </a:p>
      </dgm:t>
    </dgm:pt>
    <dgm:pt modelId="{ABDF910E-99E1-443B-89FA-84A6511033C8}" type="sibTrans" cxnId="{E230FA4C-CFD4-436E-B637-6418EEC37CB7}">
      <dgm:prSet/>
      <dgm:spPr/>
      <dgm:t>
        <a:bodyPr/>
        <a:lstStyle/>
        <a:p>
          <a:endParaRPr lang="en-US"/>
        </a:p>
      </dgm:t>
    </dgm:pt>
    <dgm:pt modelId="{012771CA-49C3-4BCA-95B8-A30DDE57C7FC}">
      <dgm:prSet/>
      <dgm:spPr/>
      <dgm:t>
        <a:bodyPr/>
        <a:lstStyle/>
        <a:p>
          <a:r>
            <a:rPr lang="en-GB"/>
            <a:t>Organisational Development</a:t>
          </a:r>
          <a:endParaRPr lang="en-US"/>
        </a:p>
      </dgm:t>
    </dgm:pt>
    <dgm:pt modelId="{3FF91269-B602-4CCA-9CF7-F68A8643C5CB}" type="parTrans" cxnId="{6E9A067D-56FF-4294-9D5D-FDEB2E5D8200}">
      <dgm:prSet/>
      <dgm:spPr/>
      <dgm:t>
        <a:bodyPr/>
        <a:lstStyle/>
        <a:p>
          <a:endParaRPr lang="en-US"/>
        </a:p>
      </dgm:t>
    </dgm:pt>
    <dgm:pt modelId="{E331A9B7-AF5A-4B72-9D1A-4ACFC0AC107E}" type="sibTrans" cxnId="{6E9A067D-56FF-4294-9D5D-FDEB2E5D8200}">
      <dgm:prSet/>
      <dgm:spPr/>
      <dgm:t>
        <a:bodyPr/>
        <a:lstStyle/>
        <a:p>
          <a:endParaRPr lang="en-US"/>
        </a:p>
      </dgm:t>
    </dgm:pt>
    <dgm:pt modelId="{364F7F7B-C599-4DF8-820A-1FE06DEB2819}">
      <dgm:prSet/>
      <dgm:spPr/>
      <dgm:t>
        <a:bodyPr/>
        <a:lstStyle/>
        <a:p>
          <a:r>
            <a:rPr lang="en-GB"/>
            <a:t>Learning and Development</a:t>
          </a:r>
          <a:endParaRPr lang="en-US"/>
        </a:p>
      </dgm:t>
    </dgm:pt>
    <dgm:pt modelId="{7F9A3EED-D5FA-4ECB-99C2-00323F053CB0}" type="parTrans" cxnId="{F17759FE-0C6A-4230-A3E0-7031941AFD72}">
      <dgm:prSet/>
      <dgm:spPr/>
      <dgm:t>
        <a:bodyPr/>
        <a:lstStyle/>
        <a:p>
          <a:endParaRPr lang="en-US"/>
        </a:p>
      </dgm:t>
    </dgm:pt>
    <dgm:pt modelId="{50133BE9-8435-4FC2-A01D-D3B6D1A337D0}" type="sibTrans" cxnId="{F17759FE-0C6A-4230-A3E0-7031941AFD72}">
      <dgm:prSet/>
      <dgm:spPr/>
      <dgm:t>
        <a:bodyPr/>
        <a:lstStyle/>
        <a:p>
          <a:endParaRPr lang="en-US"/>
        </a:p>
      </dgm:t>
    </dgm:pt>
    <dgm:pt modelId="{4561CA5C-764D-4266-9312-E667E01A0218}">
      <dgm:prSet/>
      <dgm:spPr/>
      <dgm:t>
        <a:bodyPr/>
        <a:lstStyle/>
        <a:p>
          <a:r>
            <a:rPr lang="en-GB"/>
            <a:t>HR Lifecycle </a:t>
          </a:r>
          <a:endParaRPr lang="en-US"/>
        </a:p>
      </dgm:t>
    </dgm:pt>
    <dgm:pt modelId="{EA2BB6E9-2783-40E6-89C9-402EB87C9FA0}" type="parTrans" cxnId="{5B747806-3B31-47E8-A1D4-9BF629FB7B25}">
      <dgm:prSet/>
      <dgm:spPr/>
      <dgm:t>
        <a:bodyPr/>
        <a:lstStyle/>
        <a:p>
          <a:endParaRPr lang="en-US"/>
        </a:p>
      </dgm:t>
    </dgm:pt>
    <dgm:pt modelId="{324DF92D-FAED-44A6-B09F-374BF388EEBB}" type="sibTrans" cxnId="{5B747806-3B31-47E8-A1D4-9BF629FB7B25}">
      <dgm:prSet/>
      <dgm:spPr/>
      <dgm:t>
        <a:bodyPr/>
        <a:lstStyle/>
        <a:p>
          <a:endParaRPr lang="en-US"/>
        </a:p>
      </dgm:t>
    </dgm:pt>
    <dgm:pt modelId="{F860ED73-84AC-4CB8-9885-25404499726B}">
      <dgm:prSet/>
      <dgm:spPr/>
      <dgm:t>
        <a:bodyPr/>
        <a:lstStyle/>
        <a:p>
          <a:r>
            <a:rPr lang="en-GB" dirty="0"/>
            <a:t>Talent Acquisition</a:t>
          </a:r>
          <a:endParaRPr lang="en-US" dirty="0"/>
        </a:p>
      </dgm:t>
    </dgm:pt>
    <dgm:pt modelId="{161BCA39-6738-4302-9D28-B5AA719A2DA0}" type="parTrans" cxnId="{1513CA59-BBC2-489F-98A4-DBA08971232B}">
      <dgm:prSet/>
      <dgm:spPr/>
      <dgm:t>
        <a:bodyPr/>
        <a:lstStyle/>
        <a:p>
          <a:endParaRPr lang="en-US"/>
        </a:p>
      </dgm:t>
    </dgm:pt>
    <dgm:pt modelId="{C65B68B8-2CC4-4619-A3A7-DA8D000C1D19}" type="sibTrans" cxnId="{1513CA59-BBC2-489F-98A4-DBA08971232B}">
      <dgm:prSet/>
      <dgm:spPr/>
      <dgm:t>
        <a:bodyPr/>
        <a:lstStyle/>
        <a:p>
          <a:endParaRPr lang="en-US"/>
        </a:p>
      </dgm:t>
    </dgm:pt>
    <dgm:pt modelId="{3BC5A80E-D4E9-4128-921E-F841765EB33C}">
      <dgm:prSet/>
      <dgm:spPr/>
      <dgm:t>
        <a:bodyPr/>
        <a:lstStyle/>
        <a:p>
          <a:r>
            <a:rPr lang="en-GB"/>
            <a:t>Employee Experience</a:t>
          </a:r>
          <a:endParaRPr lang="en-US"/>
        </a:p>
      </dgm:t>
    </dgm:pt>
    <dgm:pt modelId="{8590DB1F-165A-471A-8B10-B343A4E2121E}" type="parTrans" cxnId="{8F556BB0-FF99-4814-BC9E-23C3CC3CDA7B}">
      <dgm:prSet/>
      <dgm:spPr/>
      <dgm:t>
        <a:bodyPr/>
        <a:lstStyle/>
        <a:p>
          <a:endParaRPr lang="en-US"/>
        </a:p>
      </dgm:t>
    </dgm:pt>
    <dgm:pt modelId="{42A15896-7C2D-45B4-8D06-F50A1A915EB2}" type="sibTrans" cxnId="{8F556BB0-FF99-4814-BC9E-23C3CC3CDA7B}">
      <dgm:prSet/>
      <dgm:spPr/>
      <dgm:t>
        <a:bodyPr/>
        <a:lstStyle/>
        <a:p>
          <a:endParaRPr lang="en-US"/>
        </a:p>
      </dgm:t>
    </dgm:pt>
    <dgm:pt modelId="{E13C5110-52A6-4532-A144-987846E55B9F}">
      <dgm:prSet/>
      <dgm:spPr/>
      <dgm:t>
        <a:bodyPr/>
        <a:lstStyle/>
        <a:p>
          <a:r>
            <a:rPr lang="en-GB" dirty="0"/>
            <a:t>Workforce Function</a:t>
          </a:r>
        </a:p>
      </dgm:t>
    </dgm:pt>
    <dgm:pt modelId="{E94C2711-5D24-48BC-9E80-5E9FEB8CF27F}" type="parTrans" cxnId="{1DC57633-8E4B-46E9-B544-1FAB4512074D}">
      <dgm:prSet/>
      <dgm:spPr/>
    </dgm:pt>
    <dgm:pt modelId="{36AC95EC-BD23-4C4D-A80F-354A2E343904}" type="sibTrans" cxnId="{1DC57633-8E4B-46E9-B544-1FAB4512074D}">
      <dgm:prSet/>
      <dgm:spPr/>
    </dgm:pt>
    <dgm:pt modelId="{56D7BFD4-8521-458F-8F36-9DC4B1A2613A}" type="pres">
      <dgm:prSet presAssocID="{48F8F34C-EDDB-4278-BCEF-94F88C421AD6}" presName="diagram" presStyleCnt="0">
        <dgm:presLayoutVars>
          <dgm:dir/>
          <dgm:resizeHandles val="exact"/>
        </dgm:presLayoutVars>
      </dgm:prSet>
      <dgm:spPr/>
    </dgm:pt>
    <dgm:pt modelId="{6537234C-8F9D-420A-880C-DE9939779E17}" type="pres">
      <dgm:prSet presAssocID="{ECBB791A-65BE-49A0-A7A9-334BDAA9E37A}" presName="node" presStyleLbl="node1" presStyleIdx="0" presStyleCnt="9">
        <dgm:presLayoutVars>
          <dgm:bulletEnabled val="1"/>
        </dgm:presLayoutVars>
      </dgm:prSet>
      <dgm:spPr/>
    </dgm:pt>
    <dgm:pt modelId="{0123BBC6-B874-45CD-B151-D5388E5EE7C8}" type="pres">
      <dgm:prSet presAssocID="{025CD861-7F46-4F21-BEB0-9347E11FF739}" presName="sibTrans" presStyleCnt="0"/>
      <dgm:spPr/>
    </dgm:pt>
    <dgm:pt modelId="{9CB63542-640C-4CD3-9D20-DFA4A2021AE5}" type="pres">
      <dgm:prSet presAssocID="{E13C5110-52A6-4532-A144-987846E55B9F}" presName="node" presStyleLbl="node1" presStyleIdx="1" presStyleCnt="9">
        <dgm:presLayoutVars>
          <dgm:bulletEnabled val="1"/>
        </dgm:presLayoutVars>
      </dgm:prSet>
      <dgm:spPr/>
    </dgm:pt>
    <dgm:pt modelId="{1AFF1089-2BC8-4F0D-BC18-0B8D9813BD43}" type="pres">
      <dgm:prSet presAssocID="{36AC95EC-BD23-4C4D-A80F-354A2E343904}" presName="sibTrans" presStyleCnt="0"/>
      <dgm:spPr/>
    </dgm:pt>
    <dgm:pt modelId="{7B2CB59A-D6BC-4ED2-B2C1-037BE7B8FE6D}" type="pres">
      <dgm:prSet presAssocID="{2D925E19-C04A-4F07-8B91-F4B48AFA09C7}" presName="node" presStyleLbl="node1" presStyleIdx="2" presStyleCnt="9">
        <dgm:presLayoutVars>
          <dgm:bulletEnabled val="1"/>
        </dgm:presLayoutVars>
      </dgm:prSet>
      <dgm:spPr/>
    </dgm:pt>
    <dgm:pt modelId="{39A6DA45-1B59-470E-9F80-ED70F716C8FF}" type="pres">
      <dgm:prSet presAssocID="{94D6EF5D-9892-432B-A9EF-67660384C405}" presName="sibTrans" presStyleCnt="0"/>
      <dgm:spPr/>
    </dgm:pt>
    <dgm:pt modelId="{0DBD6BC9-8BA3-44AD-BCEF-4FDD8C287428}" type="pres">
      <dgm:prSet presAssocID="{16155F83-A4FB-4302-B424-4BF57CD8D440}" presName="node" presStyleLbl="node1" presStyleIdx="3" presStyleCnt="9">
        <dgm:presLayoutVars>
          <dgm:bulletEnabled val="1"/>
        </dgm:presLayoutVars>
      </dgm:prSet>
      <dgm:spPr/>
    </dgm:pt>
    <dgm:pt modelId="{3B0AB849-75FF-4FC7-80CE-F3FECF8B1F76}" type="pres">
      <dgm:prSet presAssocID="{ABDF910E-99E1-443B-89FA-84A6511033C8}" presName="sibTrans" presStyleCnt="0"/>
      <dgm:spPr/>
    </dgm:pt>
    <dgm:pt modelId="{EB5F368E-71D1-4D19-A31F-656DBBC4851E}" type="pres">
      <dgm:prSet presAssocID="{012771CA-49C3-4BCA-95B8-A30DDE57C7FC}" presName="node" presStyleLbl="node1" presStyleIdx="4" presStyleCnt="9">
        <dgm:presLayoutVars>
          <dgm:bulletEnabled val="1"/>
        </dgm:presLayoutVars>
      </dgm:prSet>
      <dgm:spPr/>
    </dgm:pt>
    <dgm:pt modelId="{CB5A88C4-08F0-4D45-9EE2-258B972A11E8}" type="pres">
      <dgm:prSet presAssocID="{E331A9B7-AF5A-4B72-9D1A-4ACFC0AC107E}" presName="sibTrans" presStyleCnt="0"/>
      <dgm:spPr/>
    </dgm:pt>
    <dgm:pt modelId="{76E7F478-2267-45E2-AC27-AA4D436C74C1}" type="pres">
      <dgm:prSet presAssocID="{364F7F7B-C599-4DF8-820A-1FE06DEB2819}" presName="node" presStyleLbl="node1" presStyleIdx="5" presStyleCnt="9">
        <dgm:presLayoutVars>
          <dgm:bulletEnabled val="1"/>
        </dgm:presLayoutVars>
      </dgm:prSet>
      <dgm:spPr/>
    </dgm:pt>
    <dgm:pt modelId="{D40E07A4-C53F-4CF4-B4D4-BC197572EB30}" type="pres">
      <dgm:prSet presAssocID="{50133BE9-8435-4FC2-A01D-D3B6D1A337D0}" presName="sibTrans" presStyleCnt="0"/>
      <dgm:spPr/>
    </dgm:pt>
    <dgm:pt modelId="{6209EC5C-4DB8-4A9B-8BC8-5287B23DED63}" type="pres">
      <dgm:prSet presAssocID="{4561CA5C-764D-4266-9312-E667E01A0218}" presName="node" presStyleLbl="node1" presStyleIdx="6" presStyleCnt="9">
        <dgm:presLayoutVars>
          <dgm:bulletEnabled val="1"/>
        </dgm:presLayoutVars>
      </dgm:prSet>
      <dgm:spPr/>
    </dgm:pt>
    <dgm:pt modelId="{FB4E5C35-A2A3-4D94-879F-D1E925B29DAE}" type="pres">
      <dgm:prSet presAssocID="{324DF92D-FAED-44A6-B09F-374BF388EEBB}" presName="sibTrans" presStyleCnt="0"/>
      <dgm:spPr/>
    </dgm:pt>
    <dgm:pt modelId="{7DFCB959-4260-48E2-8894-9447B0756BB4}" type="pres">
      <dgm:prSet presAssocID="{F860ED73-84AC-4CB8-9885-25404499726B}" presName="node" presStyleLbl="node1" presStyleIdx="7" presStyleCnt="9">
        <dgm:presLayoutVars>
          <dgm:bulletEnabled val="1"/>
        </dgm:presLayoutVars>
      </dgm:prSet>
      <dgm:spPr/>
    </dgm:pt>
    <dgm:pt modelId="{CF07DCD3-5695-4912-BC76-1586F14B9D71}" type="pres">
      <dgm:prSet presAssocID="{C65B68B8-2CC4-4619-A3A7-DA8D000C1D19}" presName="sibTrans" presStyleCnt="0"/>
      <dgm:spPr/>
    </dgm:pt>
    <dgm:pt modelId="{4AB77F56-1156-4D49-A05B-CFA2C4920ED5}" type="pres">
      <dgm:prSet presAssocID="{3BC5A80E-D4E9-4128-921E-F841765EB33C}" presName="node" presStyleLbl="node1" presStyleIdx="8" presStyleCnt="9">
        <dgm:presLayoutVars>
          <dgm:bulletEnabled val="1"/>
        </dgm:presLayoutVars>
      </dgm:prSet>
      <dgm:spPr/>
    </dgm:pt>
  </dgm:ptLst>
  <dgm:cxnLst>
    <dgm:cxn modelId="{BB9D7100-2390-43CF-A512-6E99B1CB5685}" type="presOf" srcId="{ECBB791A-65BE-49A0-A7A9-334BDAA9E37A}" destId="{6537234C-8F9D-420A-880C-DE9939779E17}" srcOrd="0" destOrd="0" presId="urn:microsoft.com/office/officeart/2005/8/layout/default"/>
    <dgm:cxn modelId="{5B747806-3B31-47E8-A1D4-9BF629FB7B25}" srcId="{48F8F34C-EDDB-4278-BCEF-94F88C421AD6}" destId="{4561CA5C-764D-4266-9312-E667E01A0218}" srcOrd="6" destOrd="0" parTransId="{EA2BB6E9-2783-40E6-89C9-402EB87C9FA0}" sibTransId="{324DF92D-FAED-44A6-B09F-374BF388EEBB}"/>
    <dgm:cxn modelId="{6964C409-7141-48B5-9A13-9C04DCEFAB6D}" srcId="{48F8F34C-EDDB-4278-BCEF-94F88C421AD6}" destId="{2D925E19-C04A-4F07-8B91-F4B48AFA09C7}" srcOrd="2" destOrd="0" parTransId="{E1247AF0-4721-4C8F-80AA-124F2B193423}" sibTransId="{94D6EF5D-9892-432B-A9EF-67660384C405}"/>
    <dgm:cxn modelId="{BD15DC16-C4D8-4F73-BB5F-15A8F19C323A}" type="presOf" srcId="{2D925E19-C04A-4F07-8B91-F4B48AFA09C7}" destId="{7B2CB59A-D6BC-4ED2-B2C1-037BE7B8FE6D}" srcOrd="0" destOrd="0" presId="urn:microsoft.com/office/officeart/2005/8/layout/default"/>
    <dgm:cxn modelId="{67DC072C-785D-4B35-802E-872E069EFFA6}" type="presOf" srcId="{3BC5A80E-D4E9-4128-921E-F841765EB33C}" destId="{4AB77F56-1156-4D49-A05B-CFA2C4920ED5}" srcOrd="0" destOrd="0" presId="urn:microsoft.com/office/officeart/2005/8/layout/default"/>
    <dgm:cxn modelId="{1DC57633-8E4B-46E9-B544-1FAB4512074D}" srcId="{48F8F34C-EDDB-4278-BCEF-94F88C421AD6}" destId="{E13C5110-52A6-4532-A144-987846E55B9F}" srcOrd="1" destOrd="0" parTransId="{E94C2711-5D24-48BC-9E80-5E9FEB8CF27F}" sibTransId="{36AC95EC-BD23-4C4D-A80F-354A2E343904}"/>
    <dgm:cxn modelId="{6ADB4B35-F2F1-4E6C-8A9A-C3D298994CF4}" type="presOf" srcId="{F860ED73-84AC-4CB8-9885-25404499726B}" destId="{7DFCB959-4260-48E2-8894-9447B0756BB4}" srcOrd="0" destOrd="0" presId="urn:microsoft.com/office/officeart/2005/8/layout/default"/>
    <dgm:cxn modelId="{39064C37-B0E8-411C-B439-25CF1375DCCA}" type="presOf" srcId="{16155F83-A4FB-4302-B424-4BF57CD8D440}" destId="{0DBD6BC9-8BA3-44AD-BCEF-4FDD8C287428}" srcOrd="0" destOrd="0" presId="urn:microsoft.com/office/officeart/2005/8/layout/default"/>
    <dgm:cxn modelId="{61642D65-16DA-435E-B28E-975D82DA17A3}" type="presOf" srcId="{012771CA-49C3-4BCA-95B8-A30DDE57C7FC}" destId="{EB5F368E-71D1-4D19-A31F-656DBBC4851E}" srcOrd="0" destOrd="0" presId="urn:microsoft.com/office/officeart/2005/8/layout/default"/>
    <dgm:cxn modelId="{E230FA4C-CFD4-436E-B637-6418EEC37CB7}" srcId="{48F8F34C-EDDB-4278-BCEF-94F88C421AD6}" destId="{16155F83-A4FB-4302-B424-4BF57CD8D440}" srcOrd="3" destOrd="0" parTransId="{E1EFE458-82F4-4937-B06A-8720ECB66A2F}" sibTransId="{ABDF910E-99E1-443B-89FA-84A6511033C8}"/>
    <dgm:cxn modelId="{4F8B686E-A8BE-41CC-B45A-ACD8D2F0A62D}" srcId="{48F8F34C-EDDB-4278-BCEF-94F88C421AD6}" destId="{ECBB791A-65BE-49A0-A7A9-334BDAA9E37A}" srcOrd="0" destOrd="0" parTransId="{46634D0F-A63D-4F87-A236-D71FEDBF0429}" sibTransId="{025CD861-7F46-4F21-BEB0-9347E11FF739}"/>
    <dgm:cxn modelId="{1513CA59-BBC2-489F-98A4-DBA08971232B}" srcId="{48F8F34C-EDDB-4278-BCEF-94F88C421AD6}" destId="{F860ED73-84AC-4CB8-9885-25404499726B}" srcOrd="7" destOrd="0" parTransId="{161BCA39-6738-4302-9D28-B5AA719A2DA0}" sibTransId="{C65B68B8-2CC4-4619-A3A7-DA8D000C1D19}"/>
    <dgm:cxn modelId="{6E9A067D-56FF-4294-9D5D-FDEB2E5D8200}" srcId="{48F8F34C-EDDB-4278-BCEF-94F88C421AD6}" destId="{012771CA-49C3-4BCA-95B8-A30DDE57C7FC}" srcOrd="4" destOrd="0" parTransId="{3FF91269-B602-4CCA-9CF7-F68A8643C5CB}" sibTransId="{E331A9B7-AF5A-4B72-9D1A-4ACFC0AC107E}"/>
    <dgm:cxn modelId="{2C053492-0EBF-41CA-A918-0354A91F2373}" type="presOf" srcId="{364F7F7B-C599-4DF8-820A-1FE06DEB2819}" destId="{76E7F478-2267-45E2-AC27-AA4D436C74C1}" srcOrd="0" destOrd="0" presId="urn:microsoft.com/office/officeart/2005/8/layout/default"/>
    <dgm:cxn modelId="{83C578AD-CC79-4D16-8BB5-DAB1610B48AC}" type="presOf" srcId="{E13C5110-52A6-4532-A144-987846E55B9F}" destId="{9CB63542-640C-4CD3-9D20-DFA4A2021AE5}" srcOrd="0" destOrd="0" presId="urn:microsoft.com/office/officeart/2005/8/layout/default"/>
    <dgm:cxn modelId="{8F556BB0-FF99-4814-BC9E-23C3CC3CDA7B}" srcId="{48F8F34C-EDDB-4278-BCEF-94F88C421AD6}" destId="{3BC5A80E-D4E9-4128-921E-F841765EB33C}" srcOrd="8" destOrd="0" parTransId="{8590DB1F-165A-471A-8B10-B343A4E2121E}" sibTransId="{42A15896-7C2D-45B4-8D06-F50A1A915EB2}"/>
    <dgm:cxn modelId="{99F6D4CF-3D4E-456B-BB84-BC4EE21FF4F2}" type="presOf" srcId="{48F8F34C-EDDB-4278-BCEF-94F88C421AD6}" destId="{56D7BFD4-8521-458F-8F36-9DC4B1A2613A}" srcOrd="0" destOrd="0" presId="urn:microsoft.com/office/officeart/2005/8/layout/default"/>
    <dgm:cxn modelId="{DED63CD4-D6CA-48D0-A482-CABA785E3BA4}" type="presOf" srcId="{4561CA5C-764D-4266-9312-E667E01A0218}" destId="{6209EC5C-4DB8-4A9B-8BC8-5287B23DED63}" srcOrd="0" destOrd="0" presId="urn:microsoft.com/office/officeart/2005/8/layout/default"/>
    <dgm:cxn modelId="{F17759FE-0C6A-4230-A3E0-7031941AFD72}" srcId="{48F8F34C-EDDB-4278-BCEF-94F88C421AD6}" destId="{364F7F7B-C599-4DF8-820A-1FE06DEB2819}" srcOrd="5" destOrd="0" parTransId="{7F9A3EED-D5FA-4ECB-99C2-00323F053CB0}" sibTransId="{50133BE9-8435-4FC2-A01D-D3B6D1A337D0}"/>
    <dgm:cxn modelId="{14593717-25E7-4F26-A012-FC82003F7FE0}" type="presParOf" srcId="{56D7BFD4-8521-458F-8F36-9DC4B1A2613A}" destId="{6537234C-8F9D-420A-880C-DE9939779E17}" srcOrd="0" destOrd="0" presId="urn:microsoft.com/office/officeart/2005/8/layout/default"/>
    <dgm:cxn modelId="{4D3364DD-F14D-4DE7-B857-9ED3E7B7A059}" type="presParOf" srcId="{56D7BFD4-8521-458F-8F36-9DC4B1A2613A}" destId="{0123BBC6-B874-45CD-B151-D5388E5EE7C8}" srcOrd="1" destOrd="0" presId="urn:microsoft.com/office/officeart/2005/8/layout/default"/>
    <dgm:cxn modelId="{EB793613-FEC9-40E9-A898-E35A0F00B3E4}" type="presParOf" srcId="{56D7BFD4-8521-458F-8F36-9DC4B1A2613A}" destId="{9CB63542-640C-4CD3-9D20-DFA4A2021AE5}" srcOrd="2" destOrd="0" presId="urn:microsoft.com/office/officeart/2005/8/layout/default"/>
    <dgm:cxn modelId="{61FBBA51-4829-4035-86BB-A64F7727748B}" type="presParOf" srcId="{56D7BFD4-8521-458F-8F36-9DC4B1A2613A}" destId="{1AFF1089-2BC8-4F0D-BC18-0B8D9813BD43}" srcOrd="3" destOrd="0" presId="urn:microsoft.com/office/officeart/2005/8/layout/default"/>
    <dgm:cxn modelId="{9B7F3810-4A57-4170-94DC-B63D56FCE379}" type="presParOf" srcId="{56D7BFD4-8521-458F-8F36-9DC4B1A2613A}" destId="{7B2CB59A-D6BC-4ED2-B2C1-037BE7B8FE6D}" srcOrd="4" destOrd="0" presId="urn:microsoft.com/office/officeart/2005/8/layout/default"/>
    <dgm:cxn modelId="{0FBD8AD5-E6C6-4FD0-ADEB-7BFCB48D9879}" type="presParOf" srcId="{56D7BFD4-8521-458F-8F36-9DC4B1A2613A}" destId="{39A6DA45-1B59-470E-9F80-ED70F716C8FF}" srcOrd="5" destOrd="0" presId="urn:microsoft.com/office/officeart/2005/8/layout/default"/>
    <dgm:cxn modelId="{2B111178-8C62-4191-BEED-4B9572968769}" type="presParOf" srcId="{56D7BFD4-8521-458F-8F36-9DC4B1A2613A}" destId="{0DBD6BC9-8BA3-44AD-BCEF-4FDD8C287428}" srcOrd="6" destOrd="0" presId="urn:microsoft.com/office/officeart/2005/8/layout/default"/>
    <dgm:cxn modelId="{DBC86FCE-2C99-4910-8423-066FC150E03E}" type="presParOf" srcId="{56D7BFD4-8521-458F-8F36-9DC4B1A2613A}" destId="{3B0AB849-75FF-4FC7-80CE-F3FECF8B1F76}" srcOrd="7" destOrd="0" presId="urn:microsoft.com/office/officeart/2005/8/layout/default"/>
    <dgm:cxn modelId="{6894C5AE-08B9-4333-A441-D71E1EC6A2B9}" type="presParOf" srcId="{56D7BFD4-8521-458F-8F36-9DC4B1A2613A}" destId="{EB5F368E-71D1-4D19-A31F-656DBBC4851E}" srcOrd="8" destOrd="0" presId="urn:microsoft.com/office/officeart/2005/8/layout/default"/>
    <dgm:cxn modelId="{9619CA2D-747D-4EB4-A8FD-68A63A8D2C2E}" type="presParOf" srcId="{56D7BFD4-8521-458F-8F36-9DC4B1A2613A}" destId="{CB5A88C4-08F0-4D45-9EE2-258B972A11E8}" srcOrd="9" destOrd="0" presId="urn:microsoft.com/office/officeart/2005/8/layout/default"/>
    <dgm:cxn modelId="{D282B49C-1F2D-4FC8-B7E3-51BC6BFA1C08}" type="presParOf" srcId="{56D7BFD4-8521-458F-8F36-9DC4B1A2613A}" destId="{76E7F478-2267-45E2-AC27-AA4D436C74C1}" srcOrd="10" destOrd="0" presId="urn:microsoft.com/office/officeart/2005/8/layout/default"/>
    <dgm:cxn modelId="{E4C72A57-3790-470F-80E2-655D3CED31A4}" type="presParOf" srcId="{56D7BFD4-8521-458F-8F36-9DC4B1A2613A}" destId="{D40E07A4-C53F-4CF4-B4D4-BC197572EB30}" srcOrd="11" destOrd="0" presId="urn:microsoft.com/office/officeart/2005/8/layout/default"/>
    <dgm:cxn modelId="{A8115115-F188-4F7C-9465-A022DE01D094}" type="presParOf" srcId="{56D7BFD4-8521-458F-8F36-9DC4B1A2613A}" destId="{6209EC5C-4DB8-4A9B-8BC8-5287B23DED63}" srcOrd="12" destOrd="0" presId="urn:microsoft.com/office/officeart/2005/8/layout/default"/>
    <dgm:cxn modelId="{1297F732-77D9-449F-AC7B-D6F309FB264E}" type="presParOf" srcId="{56D7BFD4-8521-458F-8F36-9DC4B1A2613A}" destId="{FB4E5C35-A2A3-4D94-879F-D1E925B29DAE}" srcOrd="13" destOrd="0" presId="urn:microsoft.com/office/officeart/2005/8/layout/default"/>
    <dgm:cxn modelId="{E6F5E0D6-5047-4D0F-9B5E-0FFD61BFC525}" type="presParOf" srcId="{56D7BFD4-8521-458F-8F36-9DC4B1A2613A}" destId="{7DFCB959-4260-48E2-8894-9447B0756BB4}" srcOrd="14" destOrd="0" presId="urn:microsoft.com/office/officeart/2005/8/layout/default"/>
    <dgm:cxn modelId="{DA3418CE-A17C-470C-A44E-7A694579699E}" type="presParOf" srcId="{56D7BFD4-8521-458F-8F36-9DC4B1A2613A}" destId="{CF07DCD3-5695-4912-BC76-1586F14B9D71}" srcOrd="15" destOrd="0" presId="urn:microsoft.com/office/officeart/2005/8/layout/default"/>
    <dgm:cxn modelId="{3EB7A842-8C36-43E4-ACA4-DB0F40FDD8C7}" type="presParOf" srcId="{56D7BFD4-8521-458F-8F36-9DC4B1A2613A}" destId="{4AB77F56-1156-4D49-A05B-CFA2C4920ED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DB46C-217F-4502-9C47-15DA67FD5190}">
      <dsp:nvSpPr>
        <dsp:cNvPr id="0" name=""/>
        <dsp:cNvSpPr/>
      </dsp:nvSpPr>
      <dsp:spPr>
        <a:xfrm>
          <a:off x="3476028" y="228248"/>
          <a:ext cx="770449" cy="770449"/>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6F92-1151-4C10-94F9-6D016857E7C9}">
      <dsp:nvSpPr>
        <dsp:cNvPr id="0" name=""/>
        <dsp:cNvSpPr/>
      </dsp:nvSpPr>
      <dsp:spPr>
        <a:xfrm>
          <a:off x="3005198" y="1551113"/>
          <a:ext cx="1712109" cy="23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Guest speakers confirmed the effectiveness of wellbeing and leadership development strategies</a:t>
          </a:r>
        </a:p>
      </dsp:txBody>
      <dsp:txXfrm>
        <a:off x="3005198" y="1551113"/>
        <a:ext cx="1712109" cy="2359500"/>
      </dsp:txXfrm>
    </dsp:sp>
    <dsp:sp modelId="{4ED8BC1B-288B-4C69-9E63-52869DAD509C}">
      <dsp:nvSpPr>
        <dsp:cNvPr id="0" name=""/>
        <dsp:cNvSpPr/>
      </dsp:nvSpPr>
      <dsp:spPr>
        <a:xfrm>
          <a:off x="5487757" y="228248"/>
          <a:ext cx="770449" cy="770449"/>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07397-9DDD-4224-AE1E-A3F65E76BC04}">
      <dsp:nvSpPr>
        <dsp:cNvPr id="0" name=""/>
        <dsp:cNvSpPr/>
      </dsp:nvSpPr>
      <dsp:spPr>
        <a:xfrm>
          <a:off x="5016927" y="1551113"/>
          <a:ext cx="1712109" cy="23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Leadership development needs to be focused on critical capabilities such as EI and digital fluency</a:t>
          </a:r>
        </a:p>
      </dsp:txBody>
      <dsp:txXfrm>
        <a:off x="5016927" y="1551113"/>
        <a:ext cx="1712109" cy="2359500"/>
      </dsp:txXfrm>
    </dsp:sp>
    <dsp:sp modelId="{60276E46-D08B-4771-8A47-30E99310B938}">
      <dsp:nvSpPr>
        <dsp:cNvPr id="0" name=""/>
        <dsp:cNvSpPr/>
      </dsp:nvSpPr>
      <dsp:spPr>
        <a:xfrm>
          <a:off x="7499485" y="228248"/>
          <a:ext cx="770449" cy="770449"/>
        </a:xfrm>
        <a:prstGeom prst="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53D4-5FC5-4427-8291-06ECCA832B73}">
      <dsp:nvSpPr>
        <dsp:cNvPr id="0" name=""/>
        <dsp:cNvSpPr/>
      </dsp:nvSpPr>
      <dsp:spPr>
        <a:xfrm>
          <a:off x="7028655" y="1551113"/>
          <a:ext cx="1712109" cy="235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Methods to develop leaders should be varied and </a:t>
          </a:r>
          <a:r>
            <a:rPr lang="en-US" sz="2000" kern="1200" dirty="0" err="1"/>
            <a:t>personalised</a:t>
          </a:r>
          <a:r>
            <a:rPr lang="en-US" sz="2000" kern="1200" dirty="0"/>
            <a:t> where possible</a:t>
          </a:r>
        </a:p>
      </dsp:txBody>
      <dsp:txXfrm>
        <a:off x="7028655" y="1551113"/>
        <a:ext cx="1712109" cy="2359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1298B-A960-48DE-BF66-DA4CE3B38368}">
      <dsp:nvSpPr>
        <dsp:cNvPr id="0" name=""/>
        <dsp:cNvSpPr/>
      </dsp:nvSpPr>
      <dsp:spPr>
        <a:xfrm>
          <a:off x="3963" y="571768"/>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Human Resources</a:t>
          </a:r>
          <a:endParaRPr lang="en-US" sz="2700" kern="1200"/>
        </a:p>
      </dsp:txBody>
      <dsp:txXfrm>
        <a:off x="3963" y="571768"/>
        <a:ext cx="2145748" cy="1287449"/>
      </dsp:txXfrm>
    </dsp:sp>
    <dsp:sp modelId="{B657A0CC-B56F-4454-8A55-C8BA87C63F55}">
      <dsp:nvSpPr>
        <dsp:cNvPr id="0" name=""/>
        <dsp:cNvSpPr/>
      </dsp:nvSpPr>
      <dsp:spPr>
        <a:xfrm>
          <a:off x="2364286" y="571768"/>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Sales and Marketing</a:t>
          </a:r>
          <a:endParaRPr lang="en-US" sz="2700" kern="1200"/>
        </a:p>
      </dsp:txBody>
      <dsp:txXfrm>
        <a:off x="2364286" y="571768"/>
        <a:ext cx="2145748" cy="1287449"/>
      </dsp:txXfrm>
    </dsp:sp>
    <dsp:sp modelId="{24E57EC8-4E85-4014-8F9F-1A4F2F67E161}">
      <dsp:nvSpPr>
        <dsp:cNvPr id="0" name=""/>
        <dsp:cNvSpPr/>
      </dsp:nvSpPr>
      <dsp:spPr>
        <a:xfrm>
          <a:off x="4724610" y="571768"/>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Finance</a:t>
          </a:r>
          <a:endParaRPr lang="en-US" sz="2700" kern="1200" dirty="0"/>
        </a:p>
      </dsp:txBody>
      <dsp:txXfrm>
        <a:off x="4724610" y="571768"/>
        <a:ext cx="2145748" cy="1287449"/>
      </dsp:txXfrm>
    </dsp:sp>
    <dsp:sp modelId="{7FE88606-455D-485B-9D81-A732F6D0E11C}">
      <dsp:nvSpPr>
        <dsp:cNvPr id="0" name=""/>
        <dsp:cNvSpPr/>
      </dsp:nvSpPr>
      <dsp:spPr>
        <a:xfrm>
          <a:off x="7084933" y="571768"/>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Operations</a:t>
          </a:r>
          <a:endParaRPr lang="en-US" sz="2700" kern="1200"/>
        </a:p>
      </dsp:txBody>
      <dsp:txXfrm>
        <a:off x="7084933" y="571768"/>
        <a:ext cx="2145748" cy="1287449"/>
      </dsp:txXfrm>
    </dsp:sp>
    <dsp:sp modelId="{E2DE3EC1-FD44-4D83-814B-15D077BC0A94}">
      <dsp:nvSpPr>
        <dsp:cNvPr id="0" name=""/>
        <dsp:cNvSpPr/>
      </dsp:nvSpPr>
      <dsp:spPr>
        <a:xfrm>
          <a:off x="9445257" y="571768"/>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Legal</a:t>
          </a:r>
          <a:endParaRPr lang="en-US" sz="2700" kern="1200"/>
        </a:p>
      </dsp:txBody>
      <dsp:txXfrm>
        <a:off x="9445257" y="571768"/>
        <a:ext cx="2145748" cy="1287449"/>
      </dsp:txXfrm>
    </dsp:sp>
    <dsp:sp modelId="{1C15F3BF-FCF0-43C4-B7F0-CCAF1F165B97}">
      <dsp:nvSpPr>
        <dsp:cNvPr id="0" name=""/>
        <dsp:cNvSpPr/>
      </dsp:nvSpPr>
      <dsp:spPr>
        <a:xfrm>
          <a:off x="3963" y="2073792"/>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IT</a:t>
          </a:r>
          <a:endParaRPr lang="en-US" sz="2700" kern="1200"/>
        </a:p>
      </dsp:txBody>
      <dsp:txXfrm>
        <a:off x="3963" y="2073792"/>
        <a:ext cx="2145748" cy="1287449"/>
      </dsp:txXfrm>
    </dsp:sp>
    <dsp:sp modelId="{24E1EC98-7C2D-4AE5-B083-6F18C3E40209}">
      <dsp:nvSpPr>
        <dsp:cNvPr id="0" name=""/>
        <dsp:cNvSpPr/>
      </dsp:nvSpPr>
      <dsp:spPr>
        <a:xfrm>
          <a:off x="2364286" y="2073792"/>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Research and Development</a:t>
          </a:r>
          <a:endParaRPr lang="en-US" sz="2700" kern="1200"/>
        </a:p>
      </dsp:txBody>
      <dsp:txXfrm>
        <a:off x="2364286" y="2073792"/>
        <a:ext cx="2145748" cy="1287449"/>
      </dsp:txXfrm>
    </dsp:sp>
    <dsp:sp modelId="{A5366105-0613-441D-9E0B-8188B084DEDA}">
      <dsp:nvSpPr>
        <dsp:cNvPr id="0" name=""/>
        <dsp:cNvSpPr/>
      </dsp:nvSpPr>
      <dsp:spPr>
        <a:xfrm>
          <a:off x="4724610" y="2073792"/>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Customer Service</a:t>
          </a:r>
          <a:endParaRPr lang="en-US" sz="2700" kern="1200"/>
        </a:p>
      </dsp:txBody>
      <dsp:txXfrm>
        <a:off x="4724610" y="2073792"/>
        <a:ext cx="2145748" cy="1287449"/>
      </dsp:txXfrm>
    </dsp:sp>
    <dsp:sp modelId="{E23078C8-1B02-45C4-A996-D14E1C2D00FC}">
      <dsp:nvSpPr>
        <dsp:cNvPr id="0" name=""/>
        <dsp:cNvSpPr/>
      </dsp:nvSpPr>
      <dsp:spPr>
        <a:xfrm>
          <a:off x="7084933" y="2073792"/>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Quality</a:t>
          </a:r>
          <a:endParaRPr lang="en-US" sz="2700" kern="1200"/>
        </a:p>
      </dsp:txBody>
      <dsp:txXfrm>
        <a:off x="7084933" y="2073792"/>
        <a:ext cx="2145748" cy="1287449"/>
      </dsp:txXfrm>
    </dsp:sp>
    <dsp:sp modelId="{3DDF80C9-F8BD-4DC1-BDD1-0CF9CD168775}">
      <dsp:nvSpPr>
        <dsp:cNvPr id="0" name=""/>
        <dsp:cNvSpPr/>
      </dsp:nvSpPr>
      <dsp:spPr>
        <a:xfrm>
          <a:off x="9445257" y="2073792"/>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Distribution</a:t>
          </a:r>
          <a:endParaRPr lang="en-US" sz="2700" kern="1200"/>
        </a:p>
      </dsp:txBody>
      <dsp:txXfrm>
        <a:off x="9445257" y="2073792"/>
        <a:ext cx="2145748" cy="12874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5B912-5CA9-476D-802F-ECD8530270DE}">
      <dsp:nvSpPr>
        <dsp:cNvPr id="0" name=""/>
        <dsp:cNvSpPr/>
      </dsp:nvSpPr>
      <dsp:spPr>
        <a:xfrm>
          <a:off x="0" y="896810"/>
          <a:ext cx="6666833" cy="8394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Maintenance activities</a:t>
          </a:r>
          <a:endParaRPr lang="en-US" sz="3500" kern="1200"/>
        </a:p>
      </dsp:txBody>
      <dsp:txXfrm>
        <a:off x="40980" y="937790"/>
        <a:ext cx="6584873" cy="757514"/>
      </dsp:txXfrm>
    </dsp:sp>
    <dsp:sp modelId="{3C35AAD1-3F3A-4A15-8825-3EB0BFDF287D}">
      <dsp:nvSpPr>
        <dsp:cNvPr id="0" name=""/>
        <dsp:cNvSpPr/>
      </dsp:nvSpPr>
      <dsp:spPr>
        <a:xfrm>
          <a:off x="0" y="1837085"/>
          <a:ext cx="6666833" cy="839474"/>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Crisis prevention activities</a:t>
          </a:r>
          <a:endParaRPr lang="en-US" sz="3500" kern="1200"/>
        </a:p>
      </dsp:txBody>
      <dsp:txXfrm>
        <a:off x="40980" y="1878065"/>
        <a:ext cx="6584873" cy="757514"/>
      </dsp:txXfrm>
    </dsp:sp>
    <dsp:sp modelId="{FE1A9411-B287-44C3-90C0-BA91D4B2DEC0}">
      <dsp:nvSpPr>
        <dsp:cNvPr id="0" name=""/>
        <dsp:cNvSpPr/>
      </dsp:nvSpPr>
      <dsp:spPr>
        <a:xfrm>
          <a:off x="0" y="2777359"/>
          <a:ext cx="6666833" cy="839474"/>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Continuous improvement activities</a:t>
          </a:r>
          <a:endParaRPr lang="en-US" sz="3500" kern="1200"/>
        </a:p>
      </dsp:txBody>
      <dsp:txXfrm>
        <a:off x="40980" y="2818339"/>
        <a:ext cx="6584873" cy="757514"/>
      </dsp:txXfrm>
    </dsp:sp>
    <dsp:sp modelId="{087D1A99-3F88-4B44-BF01-0DDDC9F2F0D5}">
      <dsp:nvSpPr>
        <dsp:cNvPr id="0" name=""/>
        <dsp:cNvSpPr/>
      </dsp:nvSpPr>
      <dsp:spPr>
        <a:xfrm>
          <a:off x="0" y="3717635"/>
          <a:ext cx="6666833" cy="83947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Change management activities</a:t>
          </a:r>
          <a:endParaRPr lang="en-US" sz="3500" kern="1200"/>
        </a:p>
      </dsp:txBody>
      <dsp:txXfrm>
        <a:off x="40980" y="3758615"/>
        <a:ext cx="6584873" cy="757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EB19-D086-48BE-B710-93F475BA8D74}">
      <dsp:nvSpPr>
        <dsp:cNvPr id="0" name=""/>
        <dsp:cNvSpPr/>
      </dsp:nvSpPr>
      <dsp:spPr>
        <a:xfrm>
          <a:off x="0" y="38546"/>
          <a:ext cx="6666833" cy="15095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Delivering Business Objectives</a:t>
          </a:r>
          <a:endParaRPr lang="en-US" sz="3800" kern="1200"/>
        </a:p>
      </dsp:txBody>
      <dsp:txXfrm>
        <a:off x="73690" y="112236"/>
        <a:ext cx="6519453" cy="1362175"/>
      </dsp:txXfrm>
    </dsp:sp>
    <dsp:sp modelId="{402BBF17-7A11-4283-A3CA-DA7627451D0A}">
      <dsp:nvSpPr>
        <dsp:cNvPr id="0" name=""/>
        <dsp:cNvSpPr/>
      </dsp:nvSpPr>
      <dsp:spPr>
        <a:xfrm>
          <a:off x="0" y="1657542"/>
          <a:ext cx="6666833" cy="150955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Providing an Excellent Administrative Service</a:t>
          </a:r>
          <a:endParaRPr lang="en-US" sz="3800" kern="1200"/>
        </a:p>
      </dsp:txBody>
      <dsp:txXfrm>
        <a:off x="73690" y="1731232"/>
        <a:ext cx="6519453" cy="1362175"/>
      </dsp:txXfrm>
    </dsp:sp>
    <dsp:sp modelId="{336A7D69-E5D2-4A5F-A4C3-6A3187730A2C}">
      <dsp:nvSpPr>
        <dsp:cNvPr id="0" name=""/>
        <dsp:cNvSpPr/>
      </dsp:nvSpPr>
      <dsp:spPr>
        <a:xfrm>
          <a:off x="0" y="3276537"/>
          <a:ext cx="6666833" cy="150955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Acting as a champion for Effective People Management</a:t>
          </a:r>
          <a:endParaRPr lang="en-US" sz="3800" kern="1200"/>
        </a:p>
      </dsp:txBody>
      <dsp:txXfrm>
        <a:off x="73690" y="3350227"/>
        <a:ext cx="6519453" cy="1362175"/>
      </dsp:txXfrm>
    </dsp:sp>
    <dsp:sp modelId="{82CF5B6E-E824-45A9-8620-CF0309B1275E}">
      <dsp:nvSpPr>
        <dsp:cNvPr id="0" name=""/>
        <dsp:cNvSpPr/>
      </dsp:nvSpPr>
      <dsp:spPr>
        <a:xfrm>
          <a:off x="0" y="4786093"/>
          <a:ext cx="6666833" cy="62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GB" sz="3000" kern="1200" dirty="0"/>
            <a:t>(Taylor, 2014)</a:t>
          </a:r>
          <a:endParaRPr lang="en-US" sz="3000" kern="1200" dirty="0"/>
        </a:p>
      </dsp:txBody>
      <dsp:txXfrm>
        <a:off x="0" y="4786093"/>
        <a:ext cx="6666833" cy="629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7234C-8F9D-420A-880C-DE9939779E17}">
      <dsp:nvSpPr>
        <dsp:cNvPr id="0" name=""/>
        <dsp:cNvSpPr/>
      </dsp:nvSpPr>
      <dsp:spPr>
        <a:xfrm>
          <a:off x="396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Human Resources</a:t>
          </a:r>
          <a:endParaRPr lang="en-US" sz="2600" kern="1200" dirty="0"/>
        </a:p>
      </dsp:txBody>
      <dsp:txXfrm>
        <a:off x="3963" y="430937"/>
        <a:ext cx="2145748" cy="1287449"/>
      </dsp:txXfrm>
    </dsp:sp>
    <dsp:sp modelId="{9CB63542-640C-4CD3-9D20-DFA4A2021AE5}">
      <dsp:nvSpPr>
        <dsp:cNvPr id="0" name=""/>
        <dsp:cNvSpPr/>
      </dsp:nvSpPr>
      <dsp:spPr>
        <a:xfrm>
          <a:off x="2364286"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Workforce Function</a:t>
          </a:r>
        </a:p>
      </dsp:txBody>
      <dsp:txXfrm>
        <a:off x="2364286" y="430937"/>
        <a:ext cx="2145748" cy="1287449"/>
      </dsp:txXfrm>
    </dsp:sp>
    <dsp:sp modelId="{7B2CB59A-D6BC-4ED2-B2C1-037BE7B8FE6D}">
      <dsp:nvSpPr>
        <dsp:cNvPr id="0" name=""/>
        <dsp:cNvSpPr/>
      </dsp:nvSpPr>
      <dsp:spPr>
        <a:xfrm>
          <a:off x="4724610"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People and Culture</a:t>
          </a:r>
          <a:endParaRPr lang="en-US" sz="2600" kern="1200"/>
        </a:p>
      </dsp:txBody>
      <dsp:txXfrm>
        <a:off x="4724610" y="430937"/>
        <a:ext cx="2145748" cy="1287449"/>
      </dsp:txXfrm>
    </dsp:sp>
    <dsp:sp modelId="{0DBD6BC9-8BA3-44AD-BCEF-4FDD8C287428}">
      <dsp:nvSpPr>
        <dsp:cNvPr id="0" name=""/>
        <dsp:cNvSpPr/>
      </dsp:nvSpPr>
      <dsp:spPr>
        <a:xfrm>
          <a:off x="708493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Personnel</a:t>
          </a:r>
          <a:endParaRPr lang="en-US" sz="2600" kern="1200"/>
        </a:p>
      </dsp:txBody>
      <dsp:txXfrm>
        <a:off x="7084933" y="430937"/>
        <a:ext cx="2145748" cy="1287449"/>
      </dsp:txXfrm>
    </dsp:sp>
    <dsp:sp modelId="{EB5F368E-71D1-4D19-A31F-656DBBC4851E}">
      <dsp:nvSpPr>
        <dsp:cNvPr id="0" name=""/>
        <dsp:cNvSpPr/>
      </dsp:nvSpPr>
      <dsp:spPr>
        <a:xfrm>
          <a:off x="9445257"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Organisational Development</a:t>
          </a:r>
          <a:endParaRPr lang="en-US" sz="2600" kern="1200"/>
        </a:p>
      </dsp:txBody>
      <dsp:txXfrm>
        <a:off x="9445257" y="430937"/>
        <a:ext cx="2145748" cy="1287449"/>
      </dsp:txXfrm>
    </dsp:sp>
    <dsp:sp modelId="{76E7F478-2267-45E2-AC27-AA4D436C74C1}">
      <dsp:nvSpPr>
        <dsp:cNvPr id="0" name=""/>
        <dsp:cNvSpPr/>
      </dsp:nvSpPr>
      <dsp:spPr>
        <a:xfrm>
          <a:off x="1184124"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Learning and Development</a:t>
          </a:r>
          <a:endParaRPr lang="en-US" sz="2600" kern="1200"/>
        </a:p>
      </dsp:txBody>
      <dsp:txXfrm>
        <a:off x="1184124" y="1932961"/>
        <a:ext cx="2145748" cy="1287449"/>
      </dsp:txXfrm>
    </dsp:sp>
    <dsp:sp modelId="{6209EC5C-4DB8-4A9B-8BC8-5287B23DED63}">
      <dsp:nvSpPr>
        <dsp:cNvPr id="0" name=""/>
        <dsp:cNvSpPr/>
      </dsp:nvSpPr>
      <dsp:spPr>
        <a:xfrm>
          <a:off x="3544448"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HR Lifecycle </a:t>
          </a:r>
          <a:endParaRPr lang="en-US" sz="2600" kern="1200"/>
        </a:p>
      </dsp:txBody>
      <dsp:txXfrm>
        <a:off x="3544448" y="1932961"/>
        <a:ext cx="2145748" cy="1287449"/>
      </dsp:txXfrm>
    </dsp:sp>
    <dsp:sp modelId="{7DFCB959-4260-48E2-8894-9447B0756BB4}">
      <dsp:nvSpPr>
        <dsp:cNvPr id="0" name=""/>
        <dsp:cNvSpPr/>
      </dsp:nvSpPr>
      <dsp:spPr>
        <a:xfrm>
          <a:off x="5904771"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Talent Acquisition</a:t>
          </a:r>
          <a:endParaRPr lang="en-US" sz="2600" kern="1200" dirty="0"/>
        </a:p>
      </dsp:txBody>
      <dsp:txXfrm>
        <a:off x="5904771" y="1932961"/>
        <a:ext cx="2145748" cy="1287449"/>
      </dsp:txXfrm>
    </dsp:sp>
    <dsp:sp modelId="{4AB77F56-1156-4D49-A05B-CFA2C4920ED5}">
      <dsp:nvSpPr>
        <dsp:cNvPr id="0" name=""/>
        <dsp:cNvSpPr/>
      </dsp:nvSpPr>
      <dsp:spPr>
        <a:xfrm>
          <a:off x="8265095"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Employee Experience</a:t>
          </a:r>
          <a:endParaRPr lang="en-US" sz="2600" kern="1200"/>
        </a:p>
      </dsp:txBody>
      <dsp:txXfrm>
        <a:off x="8265095" y="1932961"/>
        <a:ext cx="2145748" cy="128744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602C0AE8-0688-44D7-9CCB-9313327DD848}" type="datetimeFigureOut">
              <a:rPr lang="en-GB" smtClean="0"/>
              <a:t>24/03/2026</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F84E3E6C-539D-4FBE-A40D-19D3DF6AC8C1}" type="slidenum">
              <a:rPr lang="en-GB" smtClean="0"/>
              <a:t>‹#›</a:t>
            </a:fld>
            <a:endParaRPr lang="en-GB"/>
          </a:p>
        </p:txBody>
      </p:sp>
    </p:spTree>
    <p:extLst>
      <p:ext uri="{BB962C8B-B14F-4D97-AF65-F5344CB8AC3E}">
        <p14:creationId xmlns:p14="http://schemas.microsoft.com/office/powerpoint/2010/main" val="70179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a:t>
            </a:fld>
            <a:endParaRPr lang="en-GB"/>
          </a:p>
        </p:txBody>
      </p:sp>
    </p:spTree>
    <p:extLst>
      <p:ext uri="{BB962C8B-B14F-4D97-AF65-F5344CB8AC3E}">
        <p14:creationId xmlns:p14="http://schemas.microsoft.com/office/powerpoint/2010/main" val="83109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a:t>
            </a:fld>
            <a:endParaRPr lang="en-GB"/>
          </a:p>
        </p:txBody>
      </p:sp>
    </p:spTree>
    <p:extLst>
      <p:ext uri="{BB962C8B-B14F-4D97-AF65-F5344CB8AC3E}">
        <p14:creationId xmlns:p14="http://schemas.microsoft.com/office/powerpoint/2010/main" val="2376321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a:t>
            </a:fld>
            <a:endParaRPr lang="en-GB"/>
          </a:p>
        </p:txBody>
      </p:sp>
    </p:spTree>
    <p:extLst>
      <p:ext uri="{BB962C8B-B14F-4D97-AF65-F5344CB8AC3E}">
        <p14:creationId xmlns:p14="http://schemas.microsoft.com/office/powerpoint/2010/main" val="82154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a:t>
            </a:fld>
            <a:endParaRPr lang="en-GB"/>
          </a:p>
        </p:txBody>
      </p:sp>
    </p:spTree>
    <p:extLst>
      <p:ext uri="{BB962C8B-B14F-4D97-AF65-F5344CB8AC3E}">
        <p14:creationId xmlns:p14="http://schemas.microsoft.com/office/powerpoint/2010/main" val="1323374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5</a:t>
            </a:fld>
            <a:endParaRPr lang="en-GB"/>
          </a:p>
        </p:txBody>
      </p:sp>
    </p:spTree>
    <p:extLst>
      <p:ext uri="{BB962C8B-B14F-4D97-AF65-F5344CB8AC3E}">
        <p14:creationId xmlns:p14="http://schemas.microsoft.com/office/powerpoint/2010/main" val="4203785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6</a:t>
            </a:fld>
            <a:endParaRPr lang="en-GB"/>
          </a:p>
        </p:txBody>
      </p:sp>
    </p:spTree>
    <p:extLst>
      <p:ext uri="{BB962C8B-B14F-4D97-AF65-F5344CB8AC3E}">
        <p14:creationId xmlns:p14="http://schemas.microsoft.com/office/powerpoint/2010/main" val="3014253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7</a:t>
            </a:fld>
            <a:endParaRPr lang="en-GB"/>
          </a:p>
        </p:txBody>
      </p:sp>
    </p:spTree>
    <p:extLst>
      <p:ext uri="{BB962C8B-B14F-4D97-AF65-F5344CB8AC3E}">
        <p14:creationId xmlns:p14="http://schemas.microsoft.com/office/powerpoint/2010/main" val="1478732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8</a:t>
            </a:fld>
            <a:endParaRPr lang="en-GB"/>
          </a:p>
        </p:txBody>
      </p:sp>
    </p:spTree>
    <p:extLst>
      <p:ext uri="{BB962C8B-B14F-4D97-AF65-F5344CB8AC3E}">
        <p14:creationId xmlns:p14="http://schemas.microsoft.com/office/powerpoint/2010/main" val="1691450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‘Shared services</a:t>
            </a:r>
            <a:r>
              <a:rPr lang="en-GB" sz="1200" b="0" i="0" kern="1200" dirty="0">
                <a:solidFill>
                  <a:schemeClr val="tx1"/>
                </a:solidFill>
                <a:effectLst/>
                <a:latin typeface="+mn-lt"/>
                <a:ea typeface="+mn-ea"/>
                <a:cs typeface="+mn-cs"/>
              </a:rPr>
              <a:t> – usually a centralised service group that handles routine ‘transactional’ services such as recruitment administration, payroll, absence monitoring, template generation and low-level employee relations casework. Shared services are the first line support and administration hub.</a:t>
            </a:r>
          </a:p>
          <a:p>
            <a:r>
              <a:rPr lang="en-GB" sz="1200" b="1" i="0" kern="1200" dirty="0">
                <a:solidFill>
                  <a:schemeClr val="tx1"/>
                </a:solidFill>
                <a:effectLst/>
                <a:latin typeface="+mn-lt"/>
                <a:ea typeface="+mn-ea"/>
                <a:cs typeface="+mn-cs"/>
              </a:rPr>
              <a:t>Centres of excellence</a:t>
            </a:r>
            <a:r>
              <a:rPr lang="en-GB" sz="1200" b="0" i="0" kern="1200" dirty="0">
                <a:solidFill>
                  <a:schemeClr val="tx1"/>
                </a:solidFill>
                <a:effectLst/>
                <a:latin typeface="+mn-lt"/>
                <a:ea typeface="+mn-ea"/>
                <a:cs typeface="+mn-cs"/>
              </a:rPr>
              <a:t> – usually small teams of HR specialists delivering solutions, projects, and programmes to support the business. This covers areas such as reward, L&amp;D, recruitment, and talent management.</a:t>
            </a:r>
          </a:p>
          <a:p>
            <a:r>
              <a:rPr lang="en-GB" sz="1200" b="1" i="0" kern="1200" dirty="0">
                <a:solidFill>
                  <a:schemeClr val="tx1"/>
                </a:solidFill>
                <a:effectLst/>
                <a:latin typeface="+mn-lt"/>
                <a:ea typeface="+mn-ea"/>
                <a:cs typeface="+mn-cs"/>
              </a:rPr>
              <a:t>Strategic business partners</a:t>
            </a:r>
            <a:r>
              <a:rPr lang="en-GB" sz="1200" b="0" i="0" kern="1200" dirty="0">
                <a:solidFill>
                  <a:schemeClr val="tx1"/>
                </a:solidFill>
                <a:effectLst/>
                <a:latin typeface="+mn-lt"/>
                <a:ea typeface="+mn-ea"/>
                <a:cs typeface="+mn-cs"/>
              </a:rPr>
              <a:t> – these are experienced people professionals who work closely with business leaders or line managers of a business unit to help guide and advise on people solutions, as well as ensure the right HR services support the business when required.</a:t>
            </a:r>
          </a:p>
          <a:p>
            <a:r>
              <a:rPr lang="en-GB" sz="1200" b="0" i="0" kern="1200" dirty="0">
                <a:solidFill>
                  <a:schemeClr val="tx1"/>
                </a:solidFill>
                <a:effectLst/>
                <a:latin typeface="+mn-lt"/>
                <a:ea typeface="+mn-ea"/>
                <a:cs typeface="+mn-cs"/>
              </a:rPr>
              <a:t>Both options have their strengths and weaknesses, but there are different iterations and developments in business partnering as a practice. The basis for success involves understanding the business context and its operating model, before then shaping the right HR services to deliver a positive business outcome’ (CIPD, 2025). </a:t>
            </a:r>
          </a:p>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9</a:t>
            </a:fld>
            <a:endParaRPr lang="en-GB"/>
          </a:p>
        </p:txBody>
      </p:sp>
    </p:spTree>
    <p:extLst>
      <p:ext uri="{BB962C8B-B14F-4D97-AF65-F5344CB8AC3E}">
        <p14:creationId xmlns:p14="http://schemas.microsoft.com/office/powerpoint/2010/main" val="2914608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10</a:t>
            </a:fld>
            <a:endParaRPr lang="en-GB"/>
          </a:p>
        </p:txBody>
      </p:sp>
    </p:spTree>
    <p:extLst>
      <p:ext uri="{BB962C8B-B14F-4D97-AF65-F5344CB8AC3E}">
        <p14:creationId xmlns:p14="http://schemas.microsoft.com/office/powerpoint/2010/main" val="685453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11</a:t>
            </a:fld>
            <a:endParaRPr lang="en-GB"/>
          </a:p>
        </p:txBody>
      </p:sp>
    </p:spTree>
    <p:extLst>
      <p:ext uri="{BB962C8B-B14F-4D97-AF65-F5344CB8AC3E}">
        <p14:creationId xmlns:p14="http://schemas.microsoft.com/office/powerpoint/2010/main" val="75766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employee lifecycle is the overall career journey an employee will undertake within an organisation. These are attraction, recruitment and selection, onboarding, development, retention and separation.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employee lifecycle is very important to an organisation in that without fully understanding each component part and where opportunities exist to improve the stages, this will affect the overall employee experience within the organisation and potentially affect the psychological contract.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people practices and activities will help organisation to optimise its employee lifecycle and employee engagement. </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12</a:t>
            </a:fld>
            <a:endParaRPr lang="en-GB"/>
          </a:p>
        </p:txBody>
      </p:sp>
    </p:spTree>
    <p:extLst>
      <p:ext uri="{BB962C8B-B14F-4D97-AF65-F5344CB8AC3E}">
        <p14:creationId xmlns:p14="http://schemas.microsoft.com/office/powerpoint/2010/main" val="1183063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13</a:t>
            </a:fld>
            <a:endParaRPr lang="en-GB"/>
          </a:p>
        </p:txBody>
      </p:sp>
    </p:spTree>
    <p:extLst>
      <p:ext uri="{BB962C8B-B14F-4D97-AF65-F5344CB8AC3E}">
        <p14:creationId xmlns:p14="http://schemas.microsoft.com/office/powerpoint/2010/main" val="775330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14</a:t>
            </a:fld>
            <a:endParaRPr lang="en-GB"/>
          </a:p>
        </p:txBody>
      </p:sp>
    </p:spTree>
    <p:extLst>
      <p:ext uri="{BB962C8B-B14F-4D97-AF65-F5344CB8AC3E}">
        <p14:creationId xmlns:p14="http://schemas.microsoft.com/office/powerpoint/2010/main" val="37320152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key difference between traditional personnel management and contemporary HRM can be summed up by the phrase ‘adding value’.</a:t>
            </a:r>
          </a:p>
          <a:p>
            <a:r>
              <a:rPr lang="en-GB" dirty="0"/>
              <a:t>All 4 necessary, but add more value through 3 and 4.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36F6D8-446F-4F0D-BDE8-00FE928D240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75013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types of contribution.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3649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17</a:t>
            </a:fld>
            <a:endParaRPr lang="en-GB"/>
          </a:p>
        </p:txBody>
      </p:sp>
    </p:spTree>
    <p:extLst>
      <p:ext uri="{BB962C8B-B14F-4D97-AF65-F5344CB8AC3E}">
        <p14:creationId xmlns:p14="http://schemas.microsoft.com/office/powerpoint/2010/main" val="9487296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18</a:t>
            </a:fld>
            <a:endParaRPr lang="en-GB"/>
          </a:p>
        </p:txBody>
      </p:sp>
    </p:spTree>
    <p:extLst>
      <p:ext uri="{BB962C8B-B14F-4D97-AF65-F5344CB8AC3E}">
        <p14:creationId xmlns:p14="http://schemas.microsoft.com/office/powerpoint/2010/main" val="3578460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these values will contribute to better decision-making in all aspects of professional practice.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77DE39-8C43-41EA-A72F-BA87F309D13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670904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21</a:t>
            </a:fld>
            <a:endParaRPr lang="en-GB"/>
          </a:p>
        </p:txBody>
      </p:sp>
    </p:spTree>
    <p:extLst>
      <p:ext uri="{BB962C8B-B14F-4D97-AF65-F5344CB8AC3E}">
        <p14:creationId xmlns:p14="http://schemas.microsoft.com/office/powerpoint/2010/main" val="24155575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22</a:t>
            </a:fld>
            <a:endParaRPr lang="en-GB"/>
          </a:p>
        </p:txBody>
      </p:sp>
    </p:spTree>
    <p:extLst>
      <p:ext uri="{BB962C8B-B14F-4D97-AF65-F5344CB8AC3E}">
        <p14:creationId xmlns:p14="http://schemas.microsoft.com/office/powerpoint/2010/main" val="12345230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24</a:t>
            </a:fld>
            <a:endParaRPr lang="en-GB"/>
          </a:p>
        </p:txBody>
      </p:sp>
    </p:spTree>
    <p:extLst>
      <p:ext uri="{BB962C8B-B14F-4D97-AF65-F5344CB8AC3E}">
        <p14:creationId xmlns:p14="http://schemas.microsoft.com/office/powerpoint/2010/main" val="37904758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25</a:t>
            </a:fld>
            <a:endParaRPr lang="en-GB"/>
          </a:p>
        </p:txBody>
      </p:sp>
    </p:spTree>
    <p:extLst>
      <p:ext uri="{BB962C8B-B14F-4D97-AF65-F5344CB8AC3E}">
        <p14:creationId xmlns:p14="http://schemas.microsoft.com/office/powerpoint/2010/main" val="1840145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1171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10817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216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47520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8585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082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20376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3/24/2026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612972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3/24/2026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41286398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3/24/2026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29252660"/>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17138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533851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650040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24/03/2026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247743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24/03/2026</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184494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24/03/2026</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767748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24/03/2026</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373349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5411879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559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24/03/2026</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73402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0"/>
          <a:stretch>
            <a:fillRect/>
          </a:stretch>
        </p:blipFill>
        <p:spPr>
          <a:xfrm>
            <a:off x="0" y="0"/>
            <a:ext cx="12192000" cy="6858000"/>
          </a:xfrm>
          <a:prstGeom prst="rect">
            <a:avLst/>
          </a:prstGeom>
        </p:spPr>
      </p:pic>
    </p:spTree>
    <p:extLst>
      <p:ext uri="{BB962C8B-B14F-4D97-AF65-F5344CB8AC3E}">
        <p14:creationId xmlns:p14="http://schemas.microsoft.com/office/powerpoint/2010/main" val="259370644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 id="2147483727"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healthjobsuk.com/"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org/uk/knowledge/factsheets/business-partnering-factsheet/"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cmr.berkeley.edu/2025/12/why-we-still-hate-hr-the-missing-lens-of-real-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01D71A-A6E0-A792-CD94-E17DE30D6647}"/>
              </a:ext>
            </a:extLst>
          </p:cNvPr>
          <p:cNvSpPr txBox="1"/>
          <p:nvPr/>
        </p:nvSpPr>
        <p:spPr>
          <a:xfrm>
            <a:off x="2791326" y="1794251"/>
            <a:ext cx="6609348" cy="1938992"/>
          </a:xfrm>
          <a:prstGeom prst="rect">
            <a:avLst/>
          </a:prstGeom>
          <a:noFill/>
          <a:ln>
            <a:solidFill>
              <a:schemeClr val="bg1"/>
            </a:solidFill>
          </a:ln>
        </p:spPr>
        <p:txBody>
          <a:bodyPr wrap="square" rtlCol="0">
            <a:spAutoFit/>
          </a:bodyPr>
          <a:lstStyle/>
          <a:p>
            <a:pPr algn="ctr"/>
            <a:r>
              <a:rPr lang="en-GB" sz="3200" b="1" dirty="0">
                <a:solidFill>
                  <a:schemeClr val="bg1"/>
                </a:solidFill>
              </a:rPr>
              <a:t>Leading and Developing People</a:t>
            </a:r>
          </a:p>
          <a:p>
            <a:pPr algn="ctr"/>
            <a:r>
              <a:rPr lang="en-GB" sz="3200" b="1" dirty="0">
                <a:solidFill>
                  <a:schemeClr val="bg1"/>
                </a:solidFill>
              </a:rPr>
              <a:t>Week 8 – The Role of HR</a:t>
            </a:r>
          </a:p>
          <a:p>
            <a:pPr algn="ctr"/>
            <a:r>
              <a:rPr lang="en-GB" sz="3200" b="1" dirty="0">
                <a:solidFill>
                  <a:schemeClr val="bg1"/>
                </a:solidFill>
              </a:rPr>
              <a:t>Julie Thomas</a:t>
            </a:r>
          </a:p>
          <a:p>
            <a:pPr algn="ctr"/>
            <a:endParaRPr lang="en-GB" sz="2400" b="1" dirty="0">
              <a:solidFill>
                <a:schemeClr val="bg1"/>
              </a:solidFill>
            </a:endParaRPr>
          </a:p>
        </p:txBody>
      </p:sp>
    </p:spTree>
    <p:extLst>
      <p:ext uri="{BB962C8B-B14F-4D97-AF65-F5344CB8AC3E}">
        <p14:creationId xmlns:p14="http://schemas.microsoft.com/office/powerpoint/2010/main" val="2492275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a:xfrm>
            <a:off x="358219" y="365125"/>
            <a:ext cx="11481847" cy="870117"/>
          </a:xfrm>
        </p:spPr>
        <p:txBody>
          <a:bodyPr anchor="ctr">
            <a:normAutofit/>
          </a:bodyPr>
          <a:lstStyle/>
          <a:p>
            <a:r>
              <a:rPr lang="en-GB" b="1" dirty="0">
                <a:latin typeface="+mn-lt"/>
              </a:rPr>
              <a:t>What we’ll cover today</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a:xfrm>
            <a:off x="6194392" y="1524000"/>
            <a:ext cx="5645673" cy="3877559"/>
          </a:xfrm>
        </p:spPr>
        <p:txBody>
          <a:bodyPr>
            <a:normAutofit/>
          </a:bodyPr>
          <a:lstStyle/>
          <a:p>
            <a:r>
              <a:rPr lang="en-GB" sz="3600" dirty="0"/>
              <a:t>Recap on last week</a:t>
            </a:r>
          </a:p>
          <a:p>
            <a:r>
              <a:rPr lang="en-GB" sz="3600" dirty="0"/>
              <a:t>The Role of the HR function (Human Resources)</a:t>
            </a:r>
          </a:p>
          <a:p>
            <a:r>
              <a:rPr lang="en-GB" sz="3600" dirty="0"/>
              <a:t>Assignment Guidance</a:t>
            </a:r>
          </a:p>
          <a:p>
            <a:endParaRPr lang="en-GB" dirty="0"/>
          </a:p>
          <a:p>
            <a:endParaRPr lang="en-GB" dirty="0"/>
          </a:p>
        </p:txBody>
      </p:sp>
      <p:pic>
        <p:nvPicPr>
          <p:cNvPr id="5" name="Picture 4" descr="People in class">
            <a:extLst>
              <a:ext uri="{FF2B5EF4-FFF2-40B4-BE49-F238E27FC236}">
                <a16:creationId xmlns:a16="http://schemas.microsoft.com/office/drawing/2014/main" id="{B342E3D1-4B49-0F3C-356A-7427F7A94851}"/>
              </a:ext>
            </a:extLst>
          </p:cNvPr>
          <p:cNvPicPr>
            <a:picLocks noChangeAspect="1"/>
          </p:cNvPicPr>
          <p:nvPr/>
        </p:nvPicPr>
        <p:blipFill>
          <a:blip r:embed="rId3"/>
          <a:srcRect r="-1" b="5108"/>
          <a:stretch>
            <a:fillRect/>
          </a:stretch>
        </p:blipFill>
        <p:spPr>
          <a:xfrm>
            <a:off x="358219" y="1524000"/>
            <a:ext cx="5645673" cy="3877559"/>
          </a:xfrm>
          <a:prstGeom prst="rect">
            <a:avLst/>
          </a:prstGeom>
          <a:noFill/>
        </p:spPr>
      </p:pic>
    </p:spTree>
    <p:extLst>
      <p:ext uri="{BB962C8B-B14F-4D97-AF65-F5344CB8AC3E}">
        <p14:creationId xmlns:p14="http://schemas.microsoft.com/office/powerpoint/2010/main" val="1459747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1AF7-5F5C-DA70-9A2B-E8DD984765A9}"/>
              </a:ext>
            </a:extLst>
          </p:cNvPr>
          <p:cNvSpPr>
            <a:spLocks noGrp="1"/>
          </p:cNvSpPr>
          <p:nvPr>
            <p:ph type="title"/>
          </p:nvPr>
        </p:nvSpPr>
        <p:spPr>
          <a:xfrm>
            <a:off x="301657" y="1420926"/>
            <a:ext cx="11594969" cy="792885"/>
          </a:xfrm>
        </p:spPr>
        <p:txBody>
          <a:bodyPr anchor="ctr">
            <a:normAutofit/>
          </a:bodyPr>
          <a:lstStyle/>
          <a:p>
            <a:r>
              <a:rPr lang="en-GB" b="1" dirty="0">
                <a:latin typeface="+mn-lt"/>
              </a:rPr>
              <a:t>What did we learn last time?</a:t>
            </a:r>
          </a:p>
        </p:txBody>
      </p:sp>
      <p:graphicFrame>
        <p:nvGraphicFramePr>
          <p:cNvPr id="5" name="Content Placeholder 2">
            <a:extLst>
              <a:ext uri="{FF2B5EF4-FFF2-40B4-BE49-F238E27FC236}">
                <a16:creationId xmlns:a16="http://schemas.microsoft.com/office/drawing/2014/main" id="{E66EA233-5554-9D2C-9C01-FDE505D0799A}"/>
              </a:ext>
            </a:extLst>
          </p:cNvPr>
          <p:cNvGraphicFramePr>
            <a:graphicFrameLocks noGrp="1"/>
          </p:cNvGraphicFramePr>
          <p:nvPr>
            <p:ph idx="1"/>
            <p:extLst>
              <p:ext uri="{D42A27DB-BD31-4B8C-83A1-F6EECF244321}">
                <p14:modId xmlns:p14="http://schemas.microsoft.com/office/powerpoint/2010/main" val="2054685439"/>
              </p:ext>
            </p:extLst>
          </p:nvPr>
        </p:nvGraphicFramePr>
        <p:xfrm>
          <a:off x="301657" y="2406316"/>
          <a:ext cx="11745964" cy="413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991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E2CCC-87AF-85B8-1804-49BB881832BD}"/>
              </a:ext>
            </a:extLst>
          </p:cNvPr>
          <p:cNvSpPr>
            <a:spLocks noGrp="1"/>
          </p:cNvSpPr>
          <p:nvPr>
            <p:ph type="title"/>
          </p:nvPr>
        </p:nvSpPr>
        <p:spPr>
          <a:xfrm>
            <a:off x="301657" y="1420926"/>
            <a:ext cx="11594969" cy="1325563"/>
          </a:xfrm>
        </p:spPr>
        <p:txBody>
          <a:bodyPr anchor="ctr">
            <a:normAutofit/>
          </a:bodyPr>
          <a:lstStyle/>
          <a:p>
            <a:r>
              <a:rPr lang="en-GB" b="1"/>
              <a:t>Example Functions within an Organisation</a:t>
            </a:r>
          </a:p>
        </p:txBody>
      </p:sp>
      <p:graphicFrame>
        <p:nvGraphicFramePr>
          <p:cNvPr id="5" name="Content Placeholder 2">
            <a:extLst>
              <a:ext uri="{FF2B5EF4-FFF2-40B4-BE49-F238E27FC236}">
                <a16:creationId xmlns:a16="http://schemas.microsoft.com/office/drawing/2014/main" id="{6A15EDEB-EAB5-C9B1-3BC0-D6F8720D9054}"/>
              </a:ext>
            </a:extLst>
          </p:cNvPr>
          <p:cNvGraphicFramePr>
            <a:graphicFrameLocks noGrp="1"/>
          </p:cNvGraphicFramePr>
          <p:nvPr>
            <p:ph idx="1"/>
            <p:extLst>
              <p:ext uri="{D42A27DB-BD31-4B8C-83A1-F6EECF244321}">
                <p14:modId xmlns:p14="http://schemas.microsoft.com/office/powerpoint/2010/main" val="1747418991"/>
              </p:ext>
            </p:extLst>
          </p:nvPr>
        </p:nvGraphicFramePr>
        <p:xfrm>
          <a:off x="301657" y="2599766"/>
          <a:ext cx="11594969" cy="3933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8634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5F92F-8112-890F-E39D-3E3E69852088}"/>
              </a:ext>
            </a:extLst>
          </p:cNvPr>
          <p:cNvSpPr>
            <a:spLocks noGrp="1"/>
          </p:cNvSpPr>
          <p:nvPr>
            <p:ph type="title"/>
          </p:nvPr>
        </p:nvSpPr>
        <p:spPr>
          <a:xfrm>
            <a:off x="301657" y="1420926"/>
            <a:ext cx="11594969" cy="1325563"/>
          </a:xfrm>
        </p:spPr>
        <p:txBody>
          <a:bodyPr anchor="ctr">
            <a:normAutofit/>
          </a:bodyPr>
          <a:lstStyle/>
          <a:p>
            <a:r>
              <a:rPr lang="en-GB" b="1" dirty="0">
                <a:latin typeface="+mn-lt"/>
              </a:rPr>
              <a:t>What does HR do?</a:t>
            </a:r>
          </a:p>
        </p:txBody>
      </p:sp>
      <p:pic>
        <p:nvPicPr>
          <p:cNvPr id="5" name="Picture 4" descr="Magnifying glass and question mark">
            <a:extLst>
              <a:ext uri="{FF2B5EF4-FFF2-40B4-BE49-F238E27FC236}">
                <a16:creationId xmlns:a16="http://schemas.microsoft.com/office/drawing/2014/main" id="{8ABF5889-B22D-28E4-E146-09540C7C77A9}"/>
              </a:ext>
            </a:extLst>
          </p:cNvPr>
          <p:cNvPicPr>
            <a:picLocks noChangeAspect="1"/>
          </p:cNvPicPr>
          <p:nvPr/>
        </p:nvPicPr>
        <p:blipFill>
          <a:blip r:embed="rId3"/>
          <a:srcRect t="26771" r="-1" b="17244"/>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2120106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8943-3C47-1E8A-17F6-67D60E452856}"/>
              </a:ext>
            </a:extLst>
          </p:cNvPr>
          <p:cNvSpPr>
            <a:spLocks noGrp="1"/>
          </p:cNvSpPr>
          <p:nvPr>
            <p:ph type="title"/>
          </p:nvPr>
        </p:nvSpPr>
        <p:spPr>
          <a:xfrm>
            <a:off x="358219" y="480177"/>
            <a:ext cx="11481847" cy="755066"/>
          </a:xfrm>
        </p:spPr>
        <p:txBody>
          <a:bodyPr/>
          <a:lstStyle/>
          <a:p>
            <a:r>
              <a:rPr lang="en-GB" b="1" dirty="0">
                <a:latin typeface="+mn-lt"/>
              </a:rPr>
              <a:t>HR as a Strategic Partner</a:t>
            </a:r>
          </a:p>
        </p:txBody>
      </p:sp>
      <p:sp>
        <p:nvSpPr>
          <p:cNvPr id="3" name="Content Placeholder 2">
            <a:extLst>
              <a:ext uri="{FF2B5EF4-FFF2-40B4-BE49-F238E27FC236}">
                <a16:creationId xmlns:a16="http://schemas.microsoft.com/office/drawing/2014/main" id="{CBDBAC29-464F-E153-2B7E-B345FC6AC3E0}"/>
              </a:ext>
            </a:extLst>
          </p:cNvPr>
          <p:cNvSpPr>
            <a:spLocks noGrp="1"/>
          </p:cNvSpPr>
          <p:nvPr>
            <p:ph idx="1"/>
          </p:nvPr>
        </p:nvSpPr>
        <p:spPr>
          <a:xfrm>
            <a:off x="358219" y="1475874"/>
            <a:ext cx="11481847" cy="3925685"/>
          </a:xfrm>
        </p:spPr>
        <p:txBody>
          <a:bodyPr>
            <a:normAutofit fontScale="85000" lnSpcReduction="20000"/>
          </a:bodyPr>
          <a:lstStyle/>
          <a:p>
            <a:pPr marL="0" indent="0">
              <a:buNone/>
            </a:pPr>
            <a:r>
              <a:rPr lang="en-GB" dirty="0"/>
              <a:t>HR activities are aligned with business strategy, ensuring people practices support long‑term goals.</a:t>
            </a:r>
          </a:p>
          <a:p>
            <a:pPr marL="0" indent="0">
              <a:buNone/>
            </a:pPr>
            <a:endParaRPr lang="en-GB" dirty="0"/>
          </a:p>
          <a:p>
            <a:pPr marL="0" indent="0">
              <a:buNone/>
            </a:pPr>
            <a:r>
              <a:rPr lang="en-GB" dirty="0"/>
              <a:t>Strategic HRM includes:</a:t>
            </a:r>
          </a:p>
          <a:p>
            <a:pPr marL="0" indent="0">
              <a:buNone/>
            </a:pPr>
            <a:r>
              <a:rPr lang="en-GB" dirty="0"/>
              <a:t>•  Workforce planning – build, buy, borrow, bot</a:t>
            </a:r>
          </a:p>
          <a:p>
            <a:pPr marL="0" indent="0">
              <a:buNone/>
            </a:pPr>
            <a:r>
              <a:rPr lang="en-GB" dirty="0"/>
              <a:t>•  Organisational design</a:t>
            </a:r>
          </a:p>
          <a:p>
            <a:pPr marL="0" indent="0">
              <a:buNone/>
            </a:pPr>
            <a:r>
              <a:rPr lang="en-GB" dirty="0"/>
              <a:t>•  Talent strategy</a:t>
            </a:r>
          </a:p>
          <a:p>
            <a:pPr marL="0" indent="0">
              <a:buNone/>
            </a:pPr>
            <a:r>
              <a:rPr lang="en-GB" dirty="0"/>
              <a:t>•  Human capital development</a:t>
            </a:r>
          </a:p>
          <a:p>
            <a:pPr marL="0" indent="0">
              <a:buNone/>
            </a:pPr>
            <a:endParaRPr lang="en-GB" dirty="0"/>
          </a:p>
          <a:p>
            <a:pPr marL="0" indent="0">
              <a:buNone/>
            </a:pPr>
            <a:r>
              <a:rPr lang="en-GB" dirty="0"/>
              <a:t>HR contributes to performance by integrating people data, evidence-based practice, and future-focused planning.</a:t>
            </a:r>
          </a:p>
          <a:p>
            <a:pPr marL="0" indent="0">
              <a:buNone/>
            </a:pPr>
            <a:endParaRPr lang="en-GB" dirty="0"/>
          </a:p>
        </p:txBody>
      </p:sp>
    </p:spTree>
    <p:extLst>
      <p:ext uri="{BB962C8B-B14F-4D97-AF65-F5344CB8AC3E}">
        <p14:creationId xmlns:p14="http://schemas.microsoft.com/office/powerpoint/2010/main" val="1036051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67BE-4136-7382-F2D6-F4E356FF00E4}"/>
              </a:ext>
            </a:extLst>
          </p:cNvPr>
          <p:cNvSpPr>
            <a:spLocks noGrp="1"/>
          </p:cNvSpPr>
          <p:nvPr>
            <p:ph type="title"/>
          </p:nvPr>
        </p:nvSpPr>
        <p:spPr>
          <a:xfrm>
            <a:off x="358219" y="365126"/>
            <a:ext cx="11481847" cy="1091316"/>
          </a:xfrm>
        </p:spPr>
        <p:txBody>
          <a:bodyPr>
            <a:normAutofit fontScale="90000"/>
          </a:bodyPr>
          <a:lstStyle/>
          <a:p>
            <a:r>
              <a:rPr lang="en-GB" b="1" dirty="0">
                <a:latin typeface="+mn-lt"/>
              </a:rPr>
              <a:t>HR as a Driver of Culture, Ethics &amp; Wellbeing</a:t>
            </a:r>
            <a:br>
              <a:rPr lang="en-GB" dirty="0"/>
            </a:br>
            <a:endParaRPr lang="en-GB" dirty="0"/>
          </a:p>
        </p:txBody>
      </p:sp>
      <p:sp>
        <p:nvSpPr>
          <p:cNvPr id="3" name="Content Placeholder 2">
            <a:extLst>
              <a:ext uri="{FF2B5EF4-FFF2-40B4-BE49-F238E27FC236}">
                <a16:creationId xmlns:a16="http://schemas.microsoft.com/office/drawing/2014/main" id="{9B41E341-8EDE-EF71-ECE6-21BCB8C24A73}"/>
              </a:ext>
            </a:extLst>
          </p:cNvPr>
          <p:cNvSpPr>
            <a:spLocks noGrp="1"/>
          </p:cNvSpPr>
          <p:nvPr>
            <p:ph idx="1"/>
          </p:nvPr>
        </p:nvSpPr>
        <p:spPr>
          <a:xfrm>
            <a:off x="358219" y="1331495"/>
            <a:ext cx="11481847" cy="4070064"/>
          </a:xfrm>
        </p:spPr>
        <p:txBody>
          <a:bodyPr>
            <a:normAutofit lnSpcReduction="10000"/>
          </a:bodyPr>
          <a:lstStyle/>
          <a:p>
            <a:pPr marL="0" indent="0">
              <a:buNone/>
            </a:pPr>
            <a:r>
              <a:rPr lang="en-GB" dirty="0"/>
              <a:t>HR has a responsibility for shaping fair, inclusive, and ethical workplaces.</a:t>
            </a:r>
          </a:p>
          <a:p>
            <a:pPr marL="0" indent="0">
              <a:buNone/>
            </a:pPr>
            <a:r>
              <a:rPr lang="en-GB" dirty="0"/>
              <a:t>HR leads on:</a:t>
            </a:r>
          </a:p>
          <a:p>
            <a:r>
              <a:rPr lang="en-GB" dirty="0"/>
              <a:t>Diversity, equity, and inclusion</a:t>
            </a:r>
          </a:p>
          <a:p>
            <a:r>
              <a:rPr lang="en-GB" dirty="0"/>
              <a:t>Psychological safety and wellbeing</a:t>
            </a:r>
          </a:p>
          <a:p>
            <a:r>
              <a:rPr lang="en-GB" dirty="0"/>
              <a:t>Ethical decision-making and governance</a:t>
            </a:r>
          </a:p>
          <a:p>
            <a:r>
              <a:rPr lang="en-GB" dirty="0"/>
              <a:t>Building trust through transparent people practices</a:t>
            </a:r>
          </a:p>
          <a:p>
            <a:pPr marL="0" indent="0">
              <a:buNone/>
            </a:pPr>
            <a:endParaRPr lang="en-GB" dirty="0"/>
          </a:p>
          <a:p>
            <a:pPr marL="0" indent="0">
              <a:buNone/>
            </a:pPr>
            <a:r>
              <a:rPr lang="en-GB" dirty="0"/>
              <a:t>HR professionals act as custodians of organisational values, ensuring people are treated with dignity and respect.</a:t>
            </a:r>
          </a:p>
        </p:txBody>
      </p:sp>
    </p:spTree>
    <p:extLst>
      <p:ext uri="{BB962C8B-B14F-4D97-AF65-F5344CB8AC3E}">
        <p14:creationId xmlns:p14="http://schemas.microsoft.com/office/powerpoint/2010/main" val="1945704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1215D-4EFC-EBA5-8837-DEEC89464DD8}"/>
              </a:ext>
            </a:extLst>
          </p:cNvPr>
          <p:cNvSpPr>
            <a:spLocks noGrp="1"/>
          </p:cNvSpPr>
          <p:nvPr>
            <p:ph type="title"/>
          </p:nvPr>
        </p:nvSpPr>
        <p:spPr>
          <a:xfrm>
            <a:off x="358219" y="365125"/>
            <a:ext cx="11481847" cy="662781"/>
          </a:xfrm>
        </p:spPr>
        <p:txBody>
          <a:bodyPr>
            <a:normAutofit fontScale="90000"/>
          </a:bodyPr>
          <a:lstStyle/>
          <a:p>
            <a:r>
              <a:rPr lang="en-GB" b="1" dirty="0">
                <a:latin typeface="+mn-lt"/>
              </a:rPr>
              <a:t>The Ulrich Model – 3 legged stool</a:t>
            </a:r>
          </a:p>
        </p:txBody>
      </p:sp>
      <p:sp>
        <p:nvSpPr>
          <p:cNvPr id="3" name="Content Placeholder 2">
            <a:extLst>
              <a:ext uri="{FF2B5EF4-FFF2-40B4-BE49-F238E27FC236}">
                <a16:creationId xmlns:a16="http://schemas.microsoft.com/office/drawing/2014/main" id="{8F3E638A-DFF4-FE0D-3EB8-69471B87CD97}"/>
              </a:ext>
            </a:extLst>
          </p:cNvPr>
          <p:cNvSpPr>
            <a:spLocks noGrp="1"/>
          </p:cNvSpPr>
          <p:nvPr>
            <p:ph idx="1"/>
          </p:nvPr>
        </p:nvSpPr>
        <p:spPr>
          <a:xfrm>
            <a:off x="351934" y="1905510"/>
            <a:ext cx="4492782" cy="3575934"/>
          </a:xfrm>
        </p:spPr>
        <p:txBody>
          <a:bodyPr/>
          <a:lstStyle/>
          <a:p>
            <a:r>
              <a:rPr lang="en-GB" dirty="0"/>
              <a:t>Many organisations adopted this model in the 1990s.</a:t>
            </a:r>
          </a:p>
          <a:p>
            <a:endParaRPr lang="en-GB" dirty="0"/>
          </a:p>
        </p:txBody>
      </p:sp>
      <p:pic>
        <p:nvPicPr>
          <p:cNvPr id="5" name="Picture 4">
            <a:extLst>
              <a:ext uri="{FF2B5EF4-FFF2-40B4-BE49-F238E27FC236}">
                <a16:creationId xmlns:a16="http://schemas.microsoft.com/office/drawing/2014/main" id="{1619EB6B-8367-C8A4-DE8F-752BDF5256DB}"/>
              </a:ext>
            </a:extLst>
          </p:cNvPr>
          <p:cNvPicPr>
            <a:picLocks noChangeAspect="1"/>
          </p:cNvPicPr>
          <p:nvPr/>
        </p:nvPicPr>
        <p:blipFill>
          <a:blip r:embed="rId3"/>
          <a:stretch>
            <a:fillRect/>
          </a:stretch>
        </p:blipFill>
        <p:spPr>
          <a:xfrm>
            <a:off x="5117727" y="1027906"/>
            <a:ext cx="6544588" cy="4534533"/>
          </a:xfrm>
          <a:prstGeom prst="rect">
            <a:avLst/>
          </a:prstGeom>
        </p:spPr>
      </p:pic>
    </p:spTree>
    <p:extLst>
      <p:ext uri="{BB962C8B-B14F-4D97-AF65-F5344CB8AC3E}">
        <p14:creationId xmlns:p14="http://schemas.microsoft.com/office/powerpoint/2010/main" val="3485172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DA98B-1C88-5006-7357-F9D36BCA3742}"/>
              </a:ext>
            </a:extLst>
          </p:cNvPr>
          <p:cNvSpPr>
            <a:spLocks noGrp="1"/>
          </p:cNvSpPr>
          <p:nvPr>
            <p:ph type="title"/>
          </p:nvPr>
        </p:nvSpPr>
        <p:spPr>
          <a:xfrm>
            <a:off x="358219" y="365126"/>
            <a:ext cx="11481847" cy="677612"/>
          </a:xfrm>
        </p:spPr>
        <p:txBody>
          <a:bodyPr>
            <a:normAutofit fontScale="90000"/>
          </a:bodyPr>
          <a:lstStyle/>
          <a:p>
            <a:r>
              <a:rPr lang="en-GB" b="1" dirty="0">
                <a:latin typeface="+mn-lt"/>
              </a:rPr>
              <a:t>HR Business Partnering</a:t>
            </a:r>
          </a:p>
        </p:txBody>
      </p:sp>
      <p:sp>
        <p:nvSpPr>
          <p:cNvPr id="3" name="Content Placeholder 2">
            <a:extLst>
              <a:ext uri="{FF2B5EF4-FFF2-40B4-BE49-F238E27FC236}">
                <a16:creationId xmlns:a16="http://schemas.microsoft.com/office/drawing/2014/main" id="{A99A6AA0-F3BF-B427-3558-D1D7CCA70E32}"/>
              </a:ext>
            </a:extLst>
          </p:cNvPr>
          <p:cNvSpPr>
            <a:spLocks noGrp="1"/>
          </p:cNvSpPr>
          <p:nvPr>
            <p:ph idx="1"/>
          </p:nvPr>
        </p:nvSpPr>
        <p:spPr>
          <a:xfrm>
            <a:off x="358219" y="1379621"/>
            <a:ext cx="11481847" cy="4021938"/>
          </a:xfrm>
        </p:spPr>
        <p:txBody>
          <a:bodyPr>
            <a:normAutofit fontScale="85000" lnSpcReduction="20000"/>
          </a:bodyPr>
          <a:lstStyle/>
          <a:p>
            <a:pPr marL="0" indent="0">
              <a:buNone/>
            </a:pPr>
            <a:r>
              <a:rPr lang="en-GB" dirty="0"/>
              <a:t>HR business partnering is a core modern role: HR works closely with leaders to influence decisions and drive organisational effectiveness.</a:t>
            </a:r>
          </a:p>
          <a:p>
            <a:pPr marL="0" indent="0">
              <a:buNone/>
            </a:pPr>
            <a:endParaRPr lang="en-GB" dirty="0"/>
          </a:p>
          <a:p>
            <a:pPr marL="0" indent="0">
              <a:buNone/>
            </a:pPr>
            <a:r>
              <a:rPr lang="en-GB" dirty="0"/>
              <a:t>Key responsibilities:</a:t>
            </a:r>
          </a:p>
          <a:p>
            <a:pPr marL="0" indent="0">
              <a:buNone/>
            </a:pPr>
            <a:r>
              <a:rPr lang="en-GB" dirty="0"/>
              <a:t>• 	Coaching managers</a:t>
            </a:r>
          </a:p>
          <a:p>
            <a:pPr marL="0" indent="0">
              <a:buNone/>
            </a:pPr>
            <a:r>
              <a:rPr lang="en-GB" dirty="0"/>
              <a:t>• 	Supporting change initiatives</a:t>
            </a:r>
          </a:p>
          <a:p>
            <a:pPr marL="0" indent="0">
              <a:buNone/>
            </a:pPr>
            <a:r>
              <a:rPr lang="en-GB" dirty="0"/>
              <a:t>• 	Translating business needs into people solutions</a:t>
            </a:r>
          </a:p>
          <a:p>
            <a:pPr marL="0" indent="0">
              <a:buNone/>
            </a:pPr>
            <a:r>
              <a:rPr lang="en-GB" dirty="0"/>
              <a:t>• 	Building trusted relationships across the organisation</a:t>
            </a:r>
          </a:p>
          <a:p>
            <a:pPr marL="0" indent="0">
              <a:buNone/>
            </a:pPr>
            <a:endParaRPr lang="en-GB" dirty="0"/>
          </a:p>
          <a:p>
            <a:pPr marL="0" indent="0">
              <a:buNone/>
            </a:pPr>
            <a:r>
              <a:rPr lang="en-GB" dirty="0"/>
              <a:t>Business partners help create cultures that support agility, innovation, and wellbeing.</a:t>
            </a:r>
          </a:p>
        </p:txBody>
      </p:sp>
    </p:spTree>
    <p:extLst>
      <p:ext uri="{BB962C8B-B14F-4D97-AF65-F5344CB8AC3E}">
        <p14:creationId xmlns:p14="http://schemas.microsoft.com/office/powerpoint/2010/main" val="471351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CAFE8-B03C-0E1D-49C1-FE70B0BF9FD8}"/>
              </a:ext>
            </a:extLst>
          </p:cNvPr>
          <p:cNvSpPr>
            <a:spLocks noGrp="1"/>
          </p:cNvSpPr>
          <p:nvPr>
            <p:ph type="title"/>
          </p:nvPr>
        </p:nvSpPr>
        <p:spPr/>
        <p:txBody>
          <a:bodyPr/>
          <a:lstStyle/>
          <a:p>
            <a:r>
              <a:rPr lang="en-GB" b="1" dirty="0">
                <a:latin typeface="+mn-lt"/>
              </a:rPr>
              <a:t>Operational &amp; Specialist HR Functions</a:t>
            </a:r>
            <a:br>
              <a:rPr lang="en-GB" dirty="0"/>
            </a:br>
            <a:endParaRPr lang="en-GB" dirty="0"/>
          </a:p>
        </p:txBody>
      </p:sp>
      <p:sp>
        <p:nvSpPr>
          <p:cNvPr id="3" name="Content Placeholder 2">
            <a:extLst>
              <a:ext uri="{FF2B5EF4-FFF2-40B4-BE49-F238E27FC236}">
                <a16:creationId xmlns:a16="http://schemas.microsoft.com/office/drawing/2014/main" id="{8D05551A-B6F3-7E67-7FAD-DF53707DBA4C}"/>
              </a:ext>
            </a:extLst>
          </p:cNvPr>
          <p:cNvSpPr>
            <a:spLocks noGrp="1"/>
          </p:cNvSpPr>
          <p:nvPr>
            <p:ph idx="1"/>
          </p:nvPr>
        </p:nvSpPr>
        <p:spPr>
          <a:xfrm>
            <a:off x="358219" y="1235242"/>
            <a:ext cx="11481847" cy="4166317"/>
          </a:xfrm>
        </p:spPr>
        <p:txBody>
          <a:bodyPr>
            <a:normAutofit fontScale="77500" lnSpcReduction="20000"/>
          </a:bodyPr>
          <a:lstStyle/>
          <a:p>
            <a:pPr marL="0" indent="0">
              <a:buNone/>
            </a:pPr>
            <a:r>
              <a:rPr lang="en-GB" dirty="0"/>
              <a:t>There are a range of specialist and operational responsibilities that ensure legal compliance, efficiency, and good practice.</a:t>
            </a:r>
          </a:p>
          <a:p>
            <a:pPr marL="0" indent="0">
              <a:buNone/>
            </a:pPr>
            <a:r>
              <a:rPr lang="en-GB" dirty="0"/>
              <a:t>Core areas include:</a:t>
            </a:r>
          </a:p>
          <a:p>
            <a:r>
              <a:rPr lang="en-GB" dirty="0"/>
              <a:t>HR shared services (streamlined, centralised support – e.g. contracts, benefits administration, recruitment, ER support, compliance, people analytics, training and development administration)</a:t>
            </a:r>
          </a:p>
          <a:p>
            <a:r>
              <a:rPr lang="en-GB" dirty="0"/>
              <a:t>HR outsourcing (cost-effective delivery of selected services – e.g. payroll, head-hunting)</a:t>
            </a:r>
          </a:p>
          <a:p>
            <a:r>
              <a:rPr lang="en-GB" dirty="0"/>
              <a:t>Employee relations and conflict resolution</a:t>
            </a:r>
          </a:p>
          <a:p>
            <a:r>
              <a:rPr lang="en-GB" dirty="0"/>
              <a:t>Retention and management of HR records</a:t>
            </a:r>
          </a:p>
          <a:p>
            <a:r>
              <a:rPr lang="en-GB" dirty="0"/>
              <a:t>Reward, learning &amp; development, recruitment, and performance management</a:t>
            </a:r>
          </a:p>
          <a:p>
            <a:r>
              <a:rPr lang="en-GB" dirty="0"/>
              <a:t>Equality, Diversity and Inclusion</a:t>
            </a:r>
          </a:p>
          <a:p>
            <a:pPr marL="0" indent="0">
              <a:buNone/>
            </a:pPr>
            <a:endParaRPr lang="en-GB" dirty="0"/>
          </a:p>
          <a:p>
            <a:pPr marL="0" indent="0">
              <a:buNone/>
            </a:pPr>
            <a:r>
              <a:rPr lang="en-GB" dirty="0"/>
              <a:t>These functions maintain organisational stability and support the employee lifecycle.</a:t>
            </a:r>
          </a:p>
        </p:txBody>
      </p:sp>
    </p:spTree>
    <p:extLst>
      <p:ext uri="{BB962C8B-B14F-4D97-AF65-F5344CB8AC3E}">
        <p14:creationId xmlns:p14="http://schemas.microsoft.com/office/powerpoint/2010/main" val="1111869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211FE848-61B0-796F-12C2-583B26E562E6}"/>
              </a:ext>
            </a:extLst>
          </p:cNvPr>
          <p:cNvSpPr>
            <a:spLocks noGrp="1"/>
          </p:cNvSpPr>
          <p:nvPr>
            <p:ph type="title"/>
          </p:nvPr>
        </p:nvSpPr>
        <p:spPr>
          <a:xfrm>
            <a:off x="609600" y="274637"/>
            <a:ext cx="3442138" cy="2310907"/>
          </a:xfrm>
        </p:spPr>
        <p:txBody>
          <a:bodyPr/>
          <a:lstStyle/>
          <a:p>
            <a:r>
              <a:rPr lang="en-US" b="1" dirty="0"/>
              <a:t>Employee Lifecycle</a:t>
            </a:r>
          </a:p>
        </p:txBody>
      </p:sp>
      <p:pic>
        <p:nvPicPr>
          <p:cNvPr id="9" name="Content Placeholder 8">
            <a:extLst>
              <a:ext uri="{FF2B5EF4-FFF2-40B4-BE49-F238E27FC236}">
                <a16:creationId xmlns:a16="http://schemas.microsoft.com/office/drawing/2014/main" id="{46D15303-7B1A-5BA3-E741-8317AD2220B2}"/>
              </a:ext>
            </a:extLst>
          </p:cNvPr>
          <p:cNvPicPr>
            <a:picLocks noGrp="1" noChangeAspect="1"/>
          </p:cNvPicPr>
          <p:nvPr>
            <p:ph idx="1"/>
          </p:nvPr>
        </p:nvPicPr>
        <p:blipFill>
          <a:blip r:embed="rId3"/>
          <a:stretch>
            <a:fillRect/>
          </a:stretch>
        </p:blipFill>
        <p:spPr>
          <a:xfrm>
            <a:off x="4051738" y="274637"/>
            <a:ext cx="6479628" cy="5322122"/>
          </a:xfrm>
          <a:noFill/>
        </p:spPr>
      </p:pic>
    </p:spTree>
    <p:extLst>
      <p:ext uri="{BB962C8B-B14F-4D97-AF65-F5344CB8AC3E}">
        <p14:creationId xmlns:p14="http://schemas.microsoft.com/office/powerpoint/2010/main" val="1673432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FB69-9B8B-26B3-4D17-42B76D4B0CDB}"/>
              </a:ext>
            </a:extLst>
          </p:cNvPr>
          <p:cNvSpPr>
            <a:spLocks noGrp="1"/>
          </p:cNvSpPr>
          <p:nvPr>
            <p:ph type="title"/>
          </p:nvPr>
        </p:nvSpPr>
        <p:spPr>
          <a:xfrm>
            <a:off x="358219" y="365126"/>
            <a:ext cx="11481847" cy="836146"/>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16396374-5ACD-456C-E8A3-70508C4F9172}"/>
              </a:ext>
            </a:extLst>
          </p:cNvPr>
          <p:cNvSpPr>
            <a:spLocks noGrp="1"/>
          </p:cNvSpPr>
          <p:nvPr>
            <p:ph idx="1"/>
          </p:nvPr>
        </p:nvSpPr>
        <p:spPr>
          <a:xfrm>
            <a:off x="358219" y="1541929"/>
            <a:ext cx="11481847" cy="3859630"/>
          </a:xfrm>
        </p:spPr>
        <p:txBody>
          <a:bodyPr>
            <a:normAutofit/>
          </a:bodyPr>
          <a:lstStyle/>
          <a:p>
            <a:pPr marL="0" indent="0" algn="ctr">
              <a:buNone/>
            </a:pPr>
            <a:r>
              <a:rPr lang="en-GB" sz="3600" dirty="0"/>
              <a:t>HR claims to be a strategic partner. Many managers still see it as administrative. Employees often see it as the organisation’s police force. </a:t>
            </a:r>
          </a:p>
          <a:p>
            <a:pPr marL="0" indent="0" algn="ctr">
              <a:buNone/>
            </a:pPr>
            <a:endParaRPr lang="en-GB" sz="3600" dirty="0"/>
          </a:p>
          <a:p>
            <a:pPr marL="0" indent="0" algn="ctr">
              <a:buNone/>
            </a:pPr>
            <a:r>
              <a:rPr lang="en-GB" sz="3600" dirty="0"/>
              <a:t>How does HR add value?</a:t>
            </a:r>
          </a:p>
        </p:txBody>
      </p:sp>
    </p:spTree>
    <p:extLst>
      <p:ext uri="{BB962C8B-B14F-4D97-AF65-F5344CB8AC3E}">
        <p14:creationId xmlns:p14="http://schemas.microsoft.com/office/powerpoint/2010/main" val="4169128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0C2D-DB9E-113F-CA77-2FFDB426593E}"/>
              </a:ext>
            </a:extLst>
          </p:cNvPr>
          <p:cNvSpPr>
            <a:spLocks noGrp="1"/>
          </p:cNvSpPr>
          <p:nvPr>
            <p:ph type="title"/>
          </p:nvPr>
        </p:nvSpPr>
        <p:spPr>
          <a:xfrm>
            <a:off x="358219" y="365125"/>
            <a:ext cx="11481847" cy="854075"/>
          </a:xfrm>
        </p:spPr>
        <p:txBody>
          <a:bodyPr/>
          <a:lstStyle/>
          <a:p>
            <a:r>
              <a:rPr lang="en-GB" b="1" dirty="0">
                <a:latin typeface="+mn-lt"/>
              </a:rPr>
              <a:t>How does HR add value?</a:t>
            </a:r>
          </a:p>
        </p:txBody>
      </p:sp>
      <p:sp>
        <p:nvSpPr>
          <p:cNvPr id="3" name="Content Placeholder 2">
            <a:extLst>
              <a:ext uri="{FF2B5EF4-FFF2-40B4-BE49-F238E27FC236}">
                <a16:creationId xmlns:a16="http://schemas.microsoft.com/office/drawing/2014/main" id="{019C95D2-5770-F9C8-46CD-9E3898588D39}"/>
              </a:ext>
            </a:extLst>
          </p:cNvPr>
          <p:cNvSpPr>
            <a:spLocks noGrp="1"/>
          </p:cNvSpPr>
          <p:nvPr>
            <p:ph idx="1"/>
          </p:nvPr>
        </p:nvSpPr>
        <p:spPr>
          <a:xfrm>
            <a:off x="358219" y="1524000"/>
            <a:ext cx="11481847" cy="4154905"/>
          </a:xfrm>
        </p:spPr>
        <p:txBody>
          <a:bodyPr>
            <a:normAutofit fontScale="85000" lnSpcReduction="10000"/>
          </a:bodyPr>
          <a:lstStyle/>
          <a:p>
            <a:pPr marL="0" indent="0">
              <a:buNone/>
            </a:pPr>
            <a:r>
              <a:rPr lang="en-GB" dirty="0"/>
              <a:t>1. HR as an Operational Function – payroll, compliance, contracts, absence management</a:t>
            </a:r>
          </a:p>
          <a:p>
            <a:pPr marL="0" indent="0">
              <a:buNone/>
            </a:pPr>
            <a:r>
              <a:rPr lang="en-GB" i="1" dirty="0"/>
              <a:t>What value does HR create here?</a:t>
            </a:r>
          </a:p>
          <a:p>
            <a:pPr marL="0" indent="0">
              <a:buNone/>
            </a:pPr>
            <a:endParaRPr lang="en-GB" dirty="0"/>
          </a:p>
          <a:p>
            <a:pPr marL="0" indent="0">
              <a:buNone/>
            </a:pPr>
            <a:r>
              <a:rPr lang="en-GB" dirty="0"/>
              <a:t>2. HR as a Strategic Function - Workforce planning, talent strategy, culture shaping, organisational design.</a:t>
            </a:r>
          </a:p>
          <a:p>
            <a:pPr marL="0" indent="0">
              <a:buNone/>
            </a:pPr>
            <a:r>
              <a:rPr lang="en-GB" i="1" dirty="0"/>
              <a:t>How does HR influence long-term business performance?</a:t>
            </a:r>
          </a:p>
          <a:p>
            <a:pPr marL="0" indent="0">
              <a:buNone/>
            </a:pPr>
            <a:endParaRPr lang="en-GB" dirty="0"/>
          </a:p>
          <a:p>
            <a:pPr marL="0" indent="0">
              <a:buNone/>
            </a:pPr>
            <a:r>
              <a:rPr lang="en-GB" dirty="0"/>
              <a:t>3. HR as an Employee Champion/Voice - Wellbeing, conflict resolution, psychological safety, fairness</a:t>
            </a:r>
          </a:p>
          <a:p>
            <a:pPr marL="0" indent="0">
              <a:buNone/>
            </a:pPr>
            <a:r>
              <a:rPr lang="en-GB" i="1" dirty="0"/>
              <a:t>How does HR support employees and where does this create tension with business goals?</a:t>
            </a:r>
          </a:p>
        </p:txBody>
      </p:sp>
    </p:spTree>
    <p:extLst>
      <p:ext uri="{BB962C8B-B14F-4D97-AF65-F5344CB8AC3E}">
        <p14:creationId xmlns:p14="http://schemas.microsoft.com/office/powerpoint/2010/main" val="2059871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Adding value</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8E6908EA-F84A-56B9-4264-C7019C268FC4}"/>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0923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a:solidFill>
                  <a:srgbClr val="FFFFFF"/>
                </a:solidFill>
                <a:latin typeface="+mn-lt"/>
              </a:rPr>
              <a:t>How can HR Add Value?</a:t>
            </a:r>
          </a:p>
        </p:txBody>
      </p:sp>
      <p:graphicFrame>
        <p:nvGraphicFramePr>
          <p:cNvPr id="5" name="Content Placeholder 2">
            <a:extLst>
              <a:ext uri="{FF2B5EF4-FFF2-40B4-BE49-F238E27FC236}">
                <a16:creationId xmlns:a16="http://schemas.microsoft.com/office/drawing/2014/main" id="{4BC02032-898D-4F20-EB1D-6071D59A34D8}"/>
              </a:ext>
            </a:extLst>
          </p:cNvPr>
          <p:cNvGraphicFramePr>
            <a:graphicFrameLocks noGrp="1"/>
          </p:cNvGraphicFramePr>
          <p:nvPr>
            <p:ph sz="quarter" idx="13"/>
            <p:extLst>
              <p:ext uri="{D42A27DB-BD31-4B8C-83A1-F6EECF244321}">
                <p14:modId xmlns:p14="http://schemas.microsoft.com/office/powerpoint/2010/main" val="19087829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3444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3A99-90FD-3AF9-292D-041B98C323B7}"/>
              </a:ext>
            </a:extLst>
          </p:cNvPr>
          <p:cNvSpPr>
            <a:spLocks noGrp="1"/>
          </p:cNvSpPr>
          <p:nvPr>
            <p:ph type="title"/>
          </p:nvPr>
        </p:nvSpPr>
        <p:spPr/>
        <p:txBody>
          <a:bodyPr/>
          <a:lstStyle/>
          <a:p>
            <a:r>
              <a:rPr lang="en-GB" b="1" dirty="0">
                <a:latin typeface="+mn-lt"/>
              </a:rPr>
              <a:t>HR as a complex organisational function, not a simple service department</a:t>
            </a:r>
          </a:p>
        </p:txBody>
      </p:sp>
      <p:sp>
        <p:nvSpPr>
          <p:cNvPr id="3" name="Content Placeholder 2">
            <a:extLst>
              <a:ext uri="{FF2B5EF4-FFF2-40B4-BE49-F238E27FC236}">
                <a16:creationId xmlns:a16="http://schemas.microsoft.com/office/drawing/2014/main" id="{D725E1FE-0965-A2B9-0B86-6D70DAF6F4E5}"/>
              </a:ext>
            </a:extLst>
          </p:cNvPr>
          <p:cNvSpPr>
            <a:spLocks noGrp="1"/>
          </p:cNvSpPr>
          <p:nvPr>
            <p:ph idx="1"/>
          </p:nvPr>
        </p:nvSpPr>
        <p:spPr>
          <a:xfrm>
            <a:off x="358219" y="2402541"/>
            <a:ext cx="11481847" cy="2999018"/>
          </a:xfrm>
        </p:spPr>
        <p:txBody>
          <a:bodyPr/>
          <a:lstStyle/>
          <a:p>
            <a:pPr lvl="0"/>
            <a:r>
              <a:rPr lang="en-GB" dirty="0"/>
              <a:t>HR must protect the business </a:t>
            </a:r>
            <a:r>
              <a:rPr lang="en-GB" i="1" dirty="0"/>
              <a:t>and</a:t>
            </a:r>
            <a:r>
              <a:rPr lang="en-GB" dirty="0"/>
              <a:t> advocate for employees</a:t>
            </a:r>
          </a:p>
          <a:p>
            <a:pPr lvl="0"/>
            <a:r>
              <a:rPr lang="en-GB" dirty="0"/>
              <a:t>HR is expected to be strategic but is often judged on operational efficiency</a:t>
            </a:r>
          </a:p>
          <a:p>
            <a:pPr lvl="0"/>
            <a:r>
              <a:rPr lang="en-GB" dirty="0"/>
              <a:t>HR’s ‘supportive’ actions can sometimes feel controlling, but are protecting the business</a:t>
            </a:r>
          </a:p>
          <a:p>
            <a:endParaRPr lang="en-GB" dirty="0"/>
          </a:p>
        </p:txBody>
      </p:sp>
    </p:spTree>
    <p:extLst>
      <p:ext uri="{BB962C8B-B14F-4D97-AF65-F5344CB8AC3E}">
        <p14:creationId xmlns:p14="http://schemas.microsoft.com/office/powerpoint/2010/main" val="3989692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D122A-5830-C4DD-0713-E151BE70969E}"/>
              </a:ext>
            </a:extLst>
          </p:cNvPr>
          <p:cNvSpPr>
            <a:spLocks noGrp="1"/>
          </p:cNvSpPr>
          <p:nvPr>
            <p:ph type="title"/>
          </p:nvPr>
        </p:nvSpPr>
        <p:spPr>
          <a:xfrm>
            <a:off x="301657" y="1420927"/>
            <a:ext cx="11594969" cy="760800"/>
          </a:xfrm>
        </p:spPr>
        <p:txBody>
          <a:bodyPr anchor="ctr">
            <a:normAutofit/>
          </a:bodyPr>
          <a:lstStyle/>
          <a:p>
            <a:r>
              <a:rPr lang="en-GB" b="1" dirty="0">
                <a:latin typeface="+mn-lt"/>
              </a:rPr>
              <a:t>What’s in a name?</a:t>
            </a:r>
          </a:p>
        </p:txBody>
      </p:sp>
      <p:graphicFrame>
        <p:nvGraphicFramePr>
          <p:cNvPr id="5" name="Content Placeholder 2">
            <a:extLst>
              <a:ext uri="{FF2B5EF4-FFF2-40B4-BE49-F238E27FC236}">
                <a16:creationId xmlns:a16="http://schemas.microsoft.com/office/drawing/2014/main" id="{341B08B4-F1CF-8BD9-036E-BFEB45B07954}"/>
              </a:ext>
            </a:extLst>
          </p:cNvPr>
          <p:cNvGraphicFramePr>
            <a:graphicFrameLocks noGrp="1"/>
          </p:cNvGraphicFramePr>
          <p:nvPr>
            <p:ph idx="1"/>
            <p:extLst>
              <p:ext uri="{D42A27DB-BD31-4B8C-83A1-F6EECF244321}">
                <p14:modId xmlns:p14="http://schemas.microsoft.com/office/powerpoint/2010/main" val="422824733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226BE73-FF2B-F021-AEAF-76700AD53DEA}"/>
              </a:ext>
            </a:extLst>
          </p:cNvPr>
          <p:cNvSpPr txBox="1"/>
          <p:nvPr/>
        </p:nvSpPr>
        <p:spPr>
          <a:xfrm>
            <a:off x="6481011" y="1420927"/>
            <a:ext cx="4459705" cy="1077218"/>
          </a:xfrm>
          <a:prstGeom prst="rect">
            <a:avLst/>
          </a:prstGeom>
          <a:solidFill>
            <a:schemeClr val="accent1">
              <a:lumMod val="40000"/>
              <a:lumOff val="60000"/>
            </a:schemeClr>
          </a:solidFill>
          <a:ln>
            <a:solidFill>
              <a:schemeClr val="tx1"/>
            </a:solidFill>
          </a:ln>
        </p:spPr>
        <p:txBody>
          <a:bodyPr wrap="square" rtlCol="0">
            <a:spAutoFit/>
          </a:bodyPr>
          <a:lstStyle/>
          <a:p>
            <a:r>
              <a:rPr lang="en-GB" sz="3200" dirty="0"/>
              <a:t>More emphasis now on ‘People’</a:t>
            </a:r>
          </a:p>
        </p:txBody>
      </p:sp>
    </p:spTree>
    <p:extLst>
      <p:ext uri="{BB962C8B-B14F-4D97-AF65-F5344CB8AC3E}">
        <p14:creationId xmlns:p14="http://schemas.microsoft.com/office/powerpoint/2010/main" val="1395760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18D8-650E-A968-96F2-1FF15B70E3EA}"/>
              </a:ext>
            </a:extLst>
          </p:cNvPr>
          <p:cNvSpPr>
            <a:spLocks noGrp="1"/>
          </p:cNvSpPr>
          <p:nvPr>
            <p:ph type="title"/>
          </p:nvPr>
        </p:nvSpPr>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A07B28B4-31FD-F87B-EE12-0F84DC92AC27}"/>
              </a:ext>
            </a:extLst>
          </p:cNvPr>
          <p:cNvSpPr>
            <a:spLocks noGrp="1"/>
          </p:cNvSpPr>
          <p:nvPr>
            <p:ph idx="1"/>
          </p:nvPr>
        </p:nvSpPr>
        <p:spPr/>
        <p:txBody>
          <a:bodyPr/>
          <a:lstStyle/>
          <a:p>
            <a:r>
              <a:rPr lang="en-GB" dirty="0"/>
              <a:t>Look on the Health Jobs UK Website and find a HR role that appeals to you – make a note of the job title, location, salary and essential requirements</a:t>
            </a:r>
          </a:p>
          <a:p>
            <a:r>
              <a:rPr lang="en-GB" dirty="0">
                <a:hlinkClick r:id="rId2"/>
              </a:rPr>
              <a:t>www.healthjobsuk.com</a:t>
            </a:r>
            <a:endParaRPr lang="en-GB" dirty="0"/>
          </a:p>
          <a:p>
            <a:r>
              <a:rPr lang="en-GB" dirty="0"/>
              <a:t>Choose ‘Administrative Services’ jobs</a:t>
            </a:r>
          </a:p>
        </p:txBody>
      </p:sp>
      <p:pic>
        <p:nvPicPr>
          <p:cNvPr id="5" name="Picture 4">
            <a:extLst>
              <a:ext uri="{FF2B5EF4-FFF2-40B4-BE49-F238E27FC236}">
                <a16:creationId xmlns:a16="http://schemas.microsoft.com/office/drawing/2014/main" id="{216286E2-F74E-1B27-A107-5B2281A78BED}"/>
              </a:ext>
            </a:extLst>
          </p:cNvPr>
          <p:cNvPicPr>
            <a:picLocks noChangeAspect="1"/>
          </p:cNvPicPr>
          <p:nvPr/>
        </p:nvPicPr>
        <p:blipFill>
          <a:blip r:embed="rId3"/>
          <a:stretch>
            <a:fillRect/>
          </a:stretch>
        </p:blipFill>
        <p:spPr>
          <a:xfrm>
            <a:off x="6570272" y="3996812"/>
            <a:ext cx="4124901" cy="1133633"/>
          </a:xfrm>
          <a:prstGeom prst="rect">
            <a:avLst/>
          </a:prstGeom>
        </p:spPr>
      </p:pic>
    </p:spTree>
    <p:extLst>
      <p:ext uri="{BB962C8B-B14F-4D97-AF65-F5344CB8AC3E}">
        <p14:creationId xmlns:p14="http://schemas.microsoft.com/office/powerpoint/2010/main" val="670075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46152" y="740207"/>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7766179" y="3071531"/>
            <a:ext cx="2470280" cy="2308324"/>
          </a:xfrm>
          <a:prstGeom prst="rect">
            <a:avLst/>
          </a:prstGeom>
          <a:solidFill>
            <a:schemeClr val="accent1">
              <a:lumMod val="20000"/>
              <a:lumOff val="80000"/>
            </a:schemeClr>
          </a:solidFill>
        </p:spPr>
        <p:txBody>
          <a:bodyPr wrap="square" rtlCol="0">
            <a:spAutoFit/>
          </a:bodyPr>
          <a:lstStyle/>
          <a:p>
            <a:r>
              <a:rPr lang="en-GB" sz="2400" b="1" dirty="0">
                <a:solidFill>
                  <a:prstClr val="black"/>
                </a:solidFill>
                <a:latin typeface="Myriad Pro"/>
              </a:rPr>
              <a:t>Professional Values</a:t>
            </a:r>
            <a:r>
              <a:rPr lang="en-GB" sz="2400" dirty="0">
                <a:solidFill>
                  <a:prstClr val="black"/>
                </a:solidFill>
                <a:latin typeface="Myriad Pro"/>
              </a:rPr>
              <a:t> -  Principles-led, evidence-based and outcomes-driven </a:t>
            </a:r>
          </a:p>
        </p:txBody>
      </p:sp>
      <p:sp>
        <p:nvSpPr>
          <p:cNvPr id="4" name="TextBox 3">
            <a:extLst>
              <a:ext uri="{FF2B5EF4-FFF2-40B4-BE49-F238E27FC236}">
                <a16:creationId xmlns:a16="http://schemas.microsoft.com/office/drawing/2014/main" id="{696A1A50-FDD5-F993-B553-CC80C5823652}"/>
              </a:ext>
            </a:extLst>
          </p:cNvPr>
          <p:cNvSpPr txBox="1"/>
          <p:nvPr/>
        </p:nvSpPr>
        <p:spPr>
          <a:xfrm>
            <a:off x="477078" y="159026"/>
            <a:ext cx="9647583" cy="523220"/>
          </a:xfrm>
          <a:prstGeom prst="rect">
            <a:avLst/>
          </a:prstGeom>
          <a:noFill/>
        </p:spPr>
        <p:txBody>
          <a:bodyPr wrap="square" rtlCol="0">
            <a:spAutoFit/>
          </a:bodyPr>
          <a:lstStyle/>
          <a:p>
            <a:r>
              <a:rPr lang="en-GB" sz="2800" b="1" dirty="0"/>
              <a:t>What does it mean to be a People Professional?</a:t>
            </a:r>
          </a:p>
        </p:txBody>
      </p:sp>
      <p:sp>
        <p:nvSpPr>
          <p:cNvPr id="5" name="TextBox 4">
            <a:extLst>
              <a:ext uri="{FF2B5EF4-FFF2-40B4-BE49-F238E27FC236}">
                <a16:creationId xmlns:a16="http://schemas.microsoft.com/office/drawing/2014/main" id="{68F9919B-9BED-C427-5A28-8545E67EF77E}"/>
              </a:ext>
            </a:extLst>
          </p:cNvPr>
          <p:cNvSpPr txBox="1"/>
          <p:nvPr/>
        </p:nvSpPr>
        <p:spPr>
          <a:xfrm>
            <a:off x="477078" y="1166191"/>
            <a:ext cx="1802296" cy="923330"/>
          </a:xfrm>
          <a:prstGeom prst="rect">
            <a:avLst/>
          </a:prstGeom>
          <a:noFill/>
        </p:spPr>
        <p:txBody>
          <a:bodyPr wrap="square" rtlCol="0">
            <a:spAutoFit/>
          </a:bodyPr>
          <a:lstStyle/>
          <a:p>
            <a:r>
              <a:rPr lang="en-GB" b="1" dirty="0"/>
              <a:t>CIPD Profession Map</a:t>
            </a:r>
          </a:p>
        </p:txBody>
      </p:sp>
    </p:spTree>
    <p:extLst>
      <p:ext uri="{BB962C8B-B14F-4D97-AF65-F5344CB8AC3E}">
        <p14:creationId xmlns:p14="http://schemas.microsoft.com/office/powerpoint/2010/main" val="981877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A2D28-E24C-E208-47D1-645335F137EB}"/>
              </a:ext>
            </a:extLst>
          </p:cNvPr>
          <p:cNvSpPr>
            <a:spLocks noGrp="1"/>
          </p:cNvSpPr>
          <p:nvPr>
            <p:ph type="title"/>
          </p:nvPr>
        </p:nvSpPr>
        <p:spPr>
          <a:xfrm>
            <a:off x="358219" y="365125"/>
            <a:ext cx="11481847" cy="746499"/>
          </a:xfrm>
        </p:spPr>
        <p:txBody>
          <a:bodyPr/>
          <a:lstStyle/>
          <a:p>
            <a:r>
              <a:rPr lang="en-GB" b="1" dirty="0">
                <a:latin typeface="+mn-lt"/>
              </a:rPr>
              <a:t>CIPD Profession Map</a:t>
            </a:r>
          </a:p>
        </p:txBody>
      </p:sp>
      <p:pic>
        <p:nvPicPr>
          <p:cNvPr id="5" name="Content Placeholder 4">
            <a:extLst>
              <a:ext uri="{FF2B5EF4-FFF2-40B4-BE49-F238E27FC236}">
                <a16:creationId xmlns:a16="http://schemas.microsoft.com/office/drawing/2014/main" id="{D441FF3A-08E2-1BB9-E9E0-B6AA0387467A}"/>
              </a:ext>
            </a:extLst>
          </p:cNvPr>
          <p:cNvPicPr>
            <a:picLocks noGrp="1" noChangeAspect="1"/>
          </p:cNvPicPr>
          <p:nvPr>
            <p:ph idx="1"/>
          </p:nvPr>
        </p:nvPicPr>
        <p:blipFill>
          <a:blip r:embed="rId3"/>
          <a:stretch>
            <a:fillRect/>
          </a:stretch>
        </p:blipFill>
        <p:spPr>
          <a:xfrm>
            <a:off x="2791326" y="1362635"/>
            <a:ext cx="6273561" cy="4268072"/>
          </a:xfrm>
          <a:prstGeom prst="rect">
            <a:avLst/>
          </a:prstGeom>
        </p:spPr>
      </p:pic>
    </p:spTree>
    <p:extLst>
      <p:ext uri="{BB962C8B-B14F-4D97-AF65-F5344CB8AC3E}">
        <p14:creationId xmlns:p14="http://schemas.microsoft.com/office/powerpoint/2010/main" val="3913236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B820-E043-38E8-BCF7-EC906C583D01}"/>
              </a:ext>
            </a:extLst>
          </p:cNvPr>
          <p:cNvSpPr>
            <a:spLocks noGrp="1"/>
          </p:cNvSpPr>
          <p:nvPr>
            <p:ph type="title"/>
          </p:nvPr>
        </p:nvSpPr>
        <p:spPr>
          <a:xfrm>
            <a:off x="358219" y="365125"/>
            <a:ext cx="11481847" cy="1325563"/>
          </a:xfrm>
        </p:spPr>
        <p:txBody>
          <a:bodyPr anchor="ctr">
            <a:normAutofit/>
          </a:bodyPr>
          <a:lstStyle/>
          <a:p>
            <a:r>
              <a:rPr lang="en-GB" b="1" dirty="0">
                <a:latin typeface="+mn-lt"/>
              </a:rPr>
              <a:t>CIPD Code of Conduct – Key Areas</a:t>
            </a:r>
          </a:p>
        </p:txBody>
      </p:sp>
      <p:sp>
        <p:nvSpPr>
          <p:cNvPr id="3" name="Content Placeholder 2">
            <a:extLst>
              <a:ext uri="{FF2B5EF4-FFF2-40B4-BE49-F238E27FC236}">
                <a16:creationId xmlns:a16="http://schemas.microsoft.com/office/drawing/2014/main" id="{3C557C09-940B-2A76-C9E1-1695AC3F6190}"/>
              </a:ext>
            </a:extLst>
          </p:cNvPr>
          <p:cNvSpPr>
            <a:spLocks noGrp="1"/>
          </p:cNvSpPr>
          <p:nvPr>
            <p:ph idx="1"/>
          </p:nvPr>
        </p:nvSpPr>
        <p:spPr>
          <a:xfrm>
            <a:off x="358219" y="1825625"/>
            <a:ext cx="5645673" cy="3575934"/>
          </a:xfrm>
        </p:spPr>
        <p:txBody>
          <a:bodyPr>
            <a:normAutofit/>
          </a:bodyPr>
          <a:lstStyle/>
          <a:p>
            <a:pPr marL="514350" indent="-514350">
              <a:buAutoNum type="arabicPeriod"/>
            </a:pPr>
            <a:r>
              <a:rPr lang="en-GB" dirty="0"/>
              <a:t>Positive and active impact on working lives</a:t>
            </a:r>
          </a:p>
          <a:p>
            <a:pPr marL="514350" indent="-514350">
              <a:buAutoNum type="arabicPeriod"/>
            </a:pPr>
            <a:r>
              <a:rPr lang="en-GB" dirty="0"/>
              <a:t>Civic virtue and stewardship</a:t>
            </a:r>
          </a:p>
          <a:p>
            <a:pPr marL="514350" indent="-514350">
              <a:buAutoNum type="arabicPeriod"/>
            </a:pPr>
            <a:r>
              <a:rPr lang="en-GB" dirty="0"/>
              <a:t>Good character</a:t>
            </a:r>
          </a:p>
          <a:p>
            <a:pPr marL="514350" indent="-514350">
              <a:buAutoNum type="arabicPeriod"/>
            </a:pPr>
            <a:r>
              <a:rPr lang="en-GB" dirty="0"/>
              <a:t>Professional service and competence</a:t>
            </a:r>
          </a:p>
          <a:p>
            <a:pPr marL="514350" indent="-514350">
              <a:buAutoNum type="arabicPeriod"/>
            </a:pPr>
            <a:r>
              <a:rPr lang="en-GB" dirty="0"/>
              <a:t>Personal responsibility</a:t>
            </a:r>
          </a:p>
          <a:p>
            <a:pPr marL="0" indent="0">
              <a:buNone/>
            </a:pPr>
            <a:endParaRPr lang="en-GB" dirty="0"/>
          </a:p>
        </p:txBody>
      </p:sp>
      <p:pic>
        <p:nvPicPr>
          <p:cNvPr id="5" name="Picture 4" descr="Mixed raced employees">
            <a:extLst>
              <a:ext uri="{FF2B5EF4-FFF2-40B4-BE49-F238E27FC236}">
                <a16:creationId xmlns:a16="http://schemas.microsoft.com/office/drawing/2014/main" id="{A5818F64-B332-3803-F6C0-9F57B4C05B99}"/>
              </a:ext>
            </a:extLst>
          </p:cNvPr>
          <p:cNvPicPr>
            <a:picLocks noChangeAspect="1"/>
          </p:cNvPicPr>
          <p:nvPr/>
        </p:nvPicPr>
        <p:blipFill>
          <a:blip r:embed="rId3"/>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692126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96E18-291A-76FA-5914-B146705AAFAE}"/>
              </a:ext>
            </a:extLst>
          </p:cNvPr>
          <p:cNvSpPr>
            <a:spLocks noGrp="1"/>
          </p:cNvSpPr>
          <p:nvPr>
            <p:ph type="title"/>
          </p:nvPr>
        </p:nvSpPr>
        <p:spPr/>
        <p:txBody>
          <a:bodyPr/>
          <a:lstStyle/>
          <a:p>
            <a:r>
              <a:rPr lang="en-GB" b="1" dirty="0">
                <a:latin typeface="+mn-lt"/>
              </a:rPr>
              <a:t>The Evolving Role of HR in the Future of Work</a:t>
            </a:r>
            <a:br>
              <a:rPr lang="en-GB" dirty="0"/>
            </a:br>
            <a:endParaRPr lang="en-GB" dirty="0"/>
          </a:p>
        </p:txBody>
      </p:sp>
      <p:sp>
        <p:nvSpPr>
          <p:cNvPr id="3" name="Content Placeholder 2">
            <a:extLst>
              <a:ext uri="{FF2B5EF4-FFF2-40B4-BE49-F238E27FC236}">
                <a16:creationId xmlns:a16="http://schemas.microsoft.com/office/drawing/2014/main" id="{EAF587E7-24C9-3FE4-F0AD-262E881427CA}"/>
              </a:ext>
            </a:extLst>
          </p:cNvPr>
          <p:cNvSpPr>
            <a:spLocks noGrp="1"/>
          </p:cNvSpPr>
          <p:nvPr>
            <p:ph idx="1"/>
          </p:nvPr>
        </p:nvSpPr>
        <p:spPr>
          <a:xfrm>
            <a:off x="358219" y="1347536"/>
            <a:ext cx="11481847" cy="4170947"/>
          </a:xfrm>
        </p:spPr>
        <p:txBody>
          <a:bodyPr>
            <a:normAutofit fontScale="92500" lnSpcReduction="10000"/>
          </a:bodyPr>
          <a:lstStyle/>
          <a:p>
            <a:pPr marL="0" indent="0">
              <a:buNone/>
            </a:pPr>
            <a:r>
              <a:rPr lang="en-GB" dirty="0"/>
              <a:t>The role of HR is expanding due to technology, AI, and global change. CIPD research shows HR must be both strategic and human‑centred.</a:t>
            </a:r>
          </a:p>
          <a:p>
            <a:pPr marL="0" indent="0">
              <a:buNone/>
            </a:pPr>
            <a:r>
              <a:rPr lang="en-GB" dirty="0"/>
              <a:t>Emerging expectations:</a:t>
            </a:r>
          </a:p>
          <a:p>
            <a:r>
              <a:rPr lang="en-GB" dirty="0"/>
              <a:t>Leading digital transformation and responsible AI use</a:t>
            </a:r>
          </a:p>
          <a:p>
            <a:r>
              <a:rPr lang="en-GB" dirty="0"/>
              <a:t>Developing human skills: empathy, coaching, ethical judgement</a:t>
            </a:r>
          </a:p>
          <a:p>
            <a:r>
              <a:rPr lang="en-GB" dirty="0"/>
              <a:t>Supporting continuous learning and adaptability</a:t>
            </a:r>
          </a:p>
          <a:p>
            <a:r>
              <a:rPr lang="en-GB" dirty="0"/>
              <a:t>Using evidence-based practice and people analytics</a:t>
            </a:r>
          </a:p>
          <a:p>
            <a:pPr marL="0" indent="0">
              <a:buNone/>
            </a:pPr>
            <a:endParaRPr lang="en-GB" dirty="0"/>
          </a:p>
          <a:p>
            <a:pPr marL="0" indent="0">
              <a:buNone/>
            </a:pPr>
            <a:r>
              <a:rPr lang="en-GB" dirty="0"/>
              <a:t>HR is becoming a future‑focused profession, shaping work, skills, and organisational resilience.</a:t>
            </a:r>
          </a:p>
        </p:txBody>
      </p:sp>
    </p:spTree>
    <p:extLst>
      <p:ext uri="{BB962C8B-B14F-4D97-AF65-F5344CB8AC3E}">
        <p14:creationId xmlns:p14="http://schemas.microsoft.com/office/powerpoint/2010/main" val="3868070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C2AF-D4E9-4286-52AE-7CA6A0CE0E7E}"/>
              </a:ext>
            </a:extLst>
          </p:cNvPr>
          <p:cNvSpPr>
            <a:spLocks noGrp="1"/>
          </p:cNvSpPr>
          <p:nvPr>
            <p:ph type="title"/>
          </p:nvPr>
        </p:nvSpPr>
        <p:spPr>
          <a:xfrm>
            <a:off x="358219" y="365125"/>
            <a:ext cx="11481847" cy="1325563"/>
          </a:xfrm>
        </p:spPr>
        <p:txBody>
          <a:bodyPr anchor="ctr">
            <a:normAutofit/>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BB7DC214-430C-20D9-6DD9-2DCF793D19FB}"/>
              </a:ext>
            </a:extLst>
          </p:cNvPr>
          <p:cNvSpPr>
            <a:spLocks noGrp="1"/>
          </p:cNvSpPr>
          <p:nvPr>
            <p:ph idx="1"/>
          </p:nvPr>
        </p:nvSpPr>
        <p:spPr>
          <a:xfrm>
            <a:off x="358219" y="1825625"/>
            <a:ext cx="5645673" cy="3575934"/>
          </a:xfrm>
        </p:spPr>
        <p:txBody>
          <a:bodyPr>
            <a:normAutofit lnSpcReduction="10000"/>
          </a:bodyPr>
          <a:lstStyle/>
          <a:p>
            <a:r>
              <a:rPr lang="en-GB" sz="2400" dirty="0"/>
              <a:t>HR activities are aligned with business strategy, ensuring people practices support long‑term goals</a:t>
            </a:r>
          </a:p>
          <a:p>
            <a:r>
              <a:rPr lang="en-GB" sz="2400" dirty="0"/>
              <a:t>HR adds value through supporting the achievement of business objectives, providing an excellent administrative service and acting as a champion for effective people management</a:t>
            </a:r>
          </a:p>
          <a:p>
            <a:pPr marL="0" indent="0">
              <a:buNone/>
            </a:pPr>
            <a:endParaRPr lang="en-GB" sz="2400" dirty="0"/>
          </a:p>
          <a:p>
            <a:pPr marL="0" indent="0">
              <a:buNone/>
            </a:pPr>
            <a:r>
              <a:rPr lang="en-GB" sz="2400" dirty="0"/>
              <a:t>Where would organisations be without HR? </a:t>
            </a:r>
          </a:p>
          <a:p>
            <a:endParaRPr lang="en-GB" sz="2400" dirty="0"/>
          </a:p>
        </p:txBody>
      </p:sp>
      <p:pic>
        <p:nvPicPr>
          <p:cNvPr id="7" name="Picture 6" descr="People clapping">
            <a:extLst>
              <a:ext uri="{FF2B5EF4-FFF2-40B4-BE49-F238E27FC236}">
                <a16:creationId xmlns:a16="http://schemas.microsoft.com/office/drawing/2014/main" id="{5D2C8A2A-E863-101D-B854-2B964052FFF2}"/>
              </a:ext>
            </a:extLst>
          </p:cNvPr>
          <p:cNvPicPr>
            <a:picLocks noChangeAspect="1"/>
          </p:cNvPicPr>
          <p:nvPr/>
        </p:nvPicPr>
        <p:blipFill>
          <a:blip r:embed="rId3"/>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227388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48DCC-C373-7A29-9DF2-A20AA32FEE6C}"/>
              </a:ext>
            </a:extLst>
          </p:cNvPr>
          <p:cNvSpPr>
            <a:spLocks noGrp="1"/>
          </p:cNvSpPr>
          <p:nvPr>
            <p:ph type="title"/>
          </p:nvPr>
        </p:nvSpPr>
        <p:spPr/>
        <p:txBody>
          <a:bodyPr/>
          <a:lstStyle/>
          <a:p>
            <a:r>
              <a:rPr lang="en-GB" b="1" dirty="0">
                <a:latin typeface="+mn-lt"/>
              </a:rPr>
              <a:t>Further Reading</a:t>
            </a:r>
          </a:p>
        </p:txBody>
      </p:sp>
      <p:sp>
        <p:nvSpPr>
          <p:cNvPr id="3" name="Content Placeholder 2">
            <a:extLst>
              <a:ext uri="{FF2B5EF4-FFF2-40B4-BE49-F238E27FC236}">
                <a16:creationId xmlns:a16="http://schemas.microsoft.com/office/drawing/2014/main" id="{A3E8ECF2-2B7D-2E30-0FA9-7D5236BCFF2B}"/>
              </a:ext>
            </a:extLst>
          </p:cNvPr>
          <p:cNvSpPr>
            <a:spLocks noGrp="1"/>
          </p:cNvSpPr>
          <p:nvPr>
            <p:ph idx="1"/>
          </p:nvPr>
        </p:nvSpPr>
        <p:spPr/>
        <p:txBody>
          <a:bodyPr/>
          <a:lstStyle/>
          <a:p>
            <a:pPr marL="0" indent="0">
              <a:buNone/>
            </a:pPr>
            <a:r>
              <a:rPr lang="en-GB" dirty="0"/>
              <a:t>CIPD (2025) </a:t>
            </a:r>
            <a:r>
              <a:rPr lang="en-GB" i="1" dirty="0"/>
              <a:t>Business Partnering</a:t>
            </a:r>
            <a:r>
              <a:rPr lang="en-GB" dirty="0"/>
              <a:t>. Available at: </a:t>
            </a:r>
            <a:r>
              <a:rPr lang="en-GB" dirty="0">
                <a:hlinkClick r:id="rId3"/>
              </a:rPr>
              <a:t>https://www.cipd.org/uk/knowledge/factsheets/business-partnering-factsheet/</a:t>
            </a:r>
            <a:r>
              <a:rPr lang="en-GB" dirty="0"/>
              <a:t> (Accessed: 20 March 2026). </a:t>
            </a:r>
          </a:p>
          <a:p>
            <a:pPr marL="0" indent="0">
              <a:buNone/>
            </a:pPr>
            <a:endParaRPr lang="en-GB" dirty="0"/>
          </a:p>
          <a:p>
            <a:pPr marL="0" indent="0">
              <a:buNone/>
            </a:pPr>
            <a:r>
              <a:rPr lang="en-GB" dirty="0" err="1"/>
              <a:t>Pralong</a:t>
            </a:r>
            <a:r>
              <a:rPr lang="en-GB" dirty="0"/>
              <a:t>, J. (2025) </a:t>
            </a:r>
            <a:r>
              <a:rPr lang="en-GB" i="1" dirty="0"/>
              <a:t>Why We (Still) Hate HR: The Missing Lens of Real Work. </a:t>
            </a:r>
            <a:r>
              <a:rPr lang="en-GB" dirty="0"/>
              <a:t>Available at: </a:t>
            </a:r>
            <a:r>
              <a:rPr lang="en-GB" dirty="0">
                <a:hlinkClick r:id="rId4"/>
              </a:rPr>
              <a:t>https://cmr.berkeley.edu/2025/12/why-we-still-hate-hr-the-missing-lens-of-real-work/</a:t>
            </a:r>
            <a:r>
              <a:rPr lang="en-GB" dirty="0"/>
              <a:t> (Accessed: 20 March 2026). </a:t>
            </a:r>
          </a:p>
        </p:txBody>
      </p:sp>
    </p:spTree>
    <p:extLst>
      <p:ext uri="{BB962C8B-B14F-4D97-AF65-F5344CB8AC3E}">
        <p14:creationId xmlns:p14="http://schemas.microsoft.com/office/powerpoint/2010/main" val="331434868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http://purl.org/dc/dcmitype/"/>
    <ds:schemaRef ds:uri="http://purl.org/dc/elements/1.1/"/>
    <ds:schemaRef ds:uri="http://schemas.microsoft.com/office/2006/documentManagement/types"/>
    <ds:schemaRef ds:uri="303dbf9b-b85b-46a0-94f1-894078c07ecd"/>
    <ds:schemaRef ds:uri="http://www.w3.org/XML/1998/namespace"/>
    <ds:schemaRef ds:uri="http://schemas.openxmlformats.org/package/2006/metadata/core-properties"/>
    <ds:schemaRef ds:uri="http://purl.org/dc/term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3154</TotalTime>
  <Words>1347</Words>
  <Application>Microsoft Office PowerPoint</Application>
  <PresentationFormat>Widescreen</PresentationFormat>
  <Paragraphs>172</Paragraphs>
  <Slides>25</Slides>
  <Notes>23</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25</vt:i4>
      </vt:variant>
    </vt:vector>
  </HeadingPairs>
  <TitlesOfParts>
    <vt:vector size="34" baseType="lpstr">
      <vt:lpstr>Aptos</vt:lpstr>
      <vt:lpstr>Arial</vt:lpstr>
      <vt:lpstr>Calibri</vt:lpstr>
      <vt:lpstr>Calibri Light</vt:lpstr>
      <vt:lpstr>Myriad Pro</vt:lpstr>
      <vt:lpstr>UWTSD Holding Page</vt:lpstr>
      <vt:lpstr>UWTSD Text 2</vt:lpstr>
      <vt:lpstr>UWTSD Logo Variations place image in Background</vt:lpstr>
      <vt:lpstr>1_UWTSD Text 2</vt:lpstr>
      <vt:lpstr>PowerPoint Presentation</vt:lpstr>
      <vt:lpstr>PowerPoint Presentation</vt:lpstr>
      <vt:lpstr>What we’ll cover today</vt:lpstr>
      <vt:lpstr>What did we learn last time?</vt:lpstr>
      <vt:lpstr>Example Functions within an Organisation</vt:lpstr>
      <vt:lpstr>What does HR do?</vt:lpstr>
      <vt:lpstr>HR as a Strategic Partner</vt:lpstr>
      <vt:lpstr>HR as a Driver of Culture, Ethics &amp; Wellbeing </vt:lpstr>
      <vt:lpstr>The Ulrich Model – 3 legged stool</vt:lpstr>
      <vt:lpstr>HR Business Partnering</vt:lpstr>
      <vt:lpstr>Operational &amp; Specialist HR Functions </vt:lpstr>
      <vt:lpstr>Employee Lifecycle</vt:lpstr>
      <vt:lpstr>Activity</vt:lpstr>
      <vt:lpstr>How does HR add value?</vt:lpstr>
      <vt:lpstr>Adding value</vt:lpstr>
      <vt:lpstr>How can HR Add Value?</vt:lpstr>
      <vt:lpstr>HR as a complex organisational function, not a simple service department</vt:lpstr>
      <vt:lpstr>What’s in a name?</vt:lpstr>
      <vt:lpstr>Activity</vt:lpstr>
      <vt:lpstr>PowerPoint Presentation</vt:lpstr>
      <vt:lpstr>CIPD Profession Map</vt:lpstr>
      <vt:lpstr>CIPD Code of Conduct – Key Areas</vt:lpstr>
      <vt:lpstr>The Evolving Role of HR in the Future of Work </vt:lpstr>
      <vt:lpstr>What have we learnt?</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Julie Thomas</cp:lastModifiedBy>
  <cp:revision>24</cp:revision>
  <cp:lastPrinted>2026-03-03T09:49:21Z</cp:lastPrinted>
  <dcterms:created xsi:type="dcterms:W3CDTF">2021-03-09T15:35:42Z</dcterms:created>
  <dcterms:modified xsi:type="dcterms:W3CDTF">2026-03-24T09:13:19Z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